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129" r:id="rId2"/>
    <p:sldId id="4109" r:id="rId3"/>
    <p:sldId id="3340" r:id="rId4"/>
    <p:sldId id="3311" r:id="rId5"/>
    <p:sldId id="3318" r:id="rId6"/>
    <p:sldId id="3307" r:id="rId7"/>
    <p:sldId id="4112" r:id="rId8"/>
    <p:sldId id="3316" r:id="rId9"/>
    <p:sldId id="3313" r:id="rId10"/>
    <p:sldId id="4080" r:id="rId11"/>
    <p:sldId id="4096" r:id="rId12"/>
    <p:sldId id="256" r:id="rId13"/>
    <p:sldId id="4110" r:id="rId14"/>
    <p:sldId id="1791" r:id="rId15"/>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7E95461-6433-4F4F-B3C9-C01667BB73F0}">
          <p14:sldIdLst>
            <p14:sldId id="4129"/>
            <p14:sldId id="4109"/>
            <p14:sldId id="3340"/>
            <p14:sldId id="3311"/>
            <p14:sldId id="3318"/>
            <p14:sldId id="3307"/>
            <p14:sldId id="4112"/>
            <p14:sldId id="3316"/>
            <p14:sldId id="3313"/>
            <p14:sldId id="4080"/>
            <p14:sldId id="4096"/>
            <p14:sldId id="256"/>
            <p14:sldId id="4110"/>
            <p14:sldId id="179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7931C"/>
    <a:srgbClr val="B3D336"/>
    <a:srgbClr val="4BBCFA"/>
    <a:srgbClr val="FFFFFF"/>
    <a:srgbClr val="0B4213"/>
    <a:srgbClr val="EAA258"/>
    <a:srgbClr val="1C6B1D"/>
    <a:srgbClr val="B4D336"/>
    <a:srgbClr val="F49A02"/>
    <a:srgbClr val="0890E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07A3C7-1D9B-4A95-B5D9-5016438E23D9}" v="2" dt="2025-05-09T21:33:36.777"/>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529" autoAdjust="0"/>
    <p:restoredTop sz="96475" autoAdjust="0"/>
  </p:normalViewPr>
  <p:slideViewPr>
    <p:cSldViewPr snapToGrid="0" snapToObjects="1">
      <p:cViewPr varScale="1">
        <p:scale>
          <a:sx n="56" d="100"/>
          <a:sy n="56" d="100"/>
        </p:scale>
        <p:origin x="330" y="19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3A07A3C7-1D9B-4A95-B5D9-5016438E23D9}"/>
    <pc:docChg chg="addSld delSld modSld sldOrd modSection">
      <pc:chgData name="Jolie Serrano Delgado" userId="d52b4219-5c60-4a0c-87ad-b1ec335c0c37" providerId="ADAL" clId="{3A07A3C7-1D9B-4A95-B5D9-5016438E23D9}" dt="2025-05-09T21:33:37.506" v="11" actId="47"/>
      <pc:docMkLst>
        <pc:docMk/>
      </pc:docMkLst>
      <pc:sldChg chg="modSp del mod">
        <pc:chgData name="Jolie Serrano Delgado" userId="d52b4219-5c60-4a0c-87ad-b1ec335c0c37" providerId="ADAL" clId="{3A07A3C7-1D9B-4A95-B5D9-5016438E23D9}" dt="2025-05-09T21:33:37.506" v="11" actId="47"/>
        <pc:sldMkLst>
          <pc:docMk/>
          <pc:sldMk cId="0" sldId="1482"/>
        </pc:sldMkLst>
        <pc:spChg chg="mod">
          <ac:chgData name="Jolie Serrano Delgado" userId="d52b4219-5c60-4a0c-87ad-b1ec335c0c37" providerId="ADAL" clId="{3A07A3C7-1D9B-4A95-B5D9-5016438E23D9}" dt="2025-05-09T21:33:24.394" v="6" actId="21"/>
          <ac:spMkLst>
            <pc:docMk/>
            <pc:sldMk cId="0" sldId="1482"/>
            <ac:spMk id="55309" creationId="{00000000-0000-0000-0000-000000000000}"/>
          </ac:spMkLst>
        </pc:spChg>
      </pc:sldChg>
      <pc:sldChg chg="del">
        <pc:chgData name="Jolie Serrano Delgado" userId="d52b4219-5c60-4a0c-87ad-b1ec335c0c37" providerId="ADAL" clId="{3A07A3C7-1D9B-4A95-B5D9-5016438E23D9}" dt="2025-05-09T21:33:03.806" v="3" actId="47"/>
        <pc:sldMkLst>
          <pc:docMk/>
          <pc:sldMk cId="3313802975" sldId="1772"/>
        </pc:sldMkLst>
      </pc:sldChg>
      <pc:sldChg chg="modSp add mod ord">
        <pc:chgData name="Jolie Serrano Delgado" userId="d52b4219-5c60-4a0c-87ad-b1ec335c0c37" providerId="ADAL" clId="{3A07A3C7-1D9B-4A95-B5D9-5016438E23D9}" dt="2025-05-09T21:33:09.913" v="5" actId="207"/>
        <pc:sldMkLst>
          <pc:docMk/>
          <pc:sldMk cId="3573392034" sldId="1791"/>
        </pc:sldMkLst>
        <pc:spChg chg="mod">
          <ac:chgData name="Jolie Serrano Delgado" userId="d52b4219-5c60-4a0c-87ad-b1ec335c0c37" providerId="ADAL" clId="{3A07A3C7-1D9B-4A95-B5D9-5016438E23D9}" dt="2025-05-09T21:33:05.750" v="4" actId="207"/>
          <ac:spMkLst>
            <pc:docMk/>
            <pc:sldMk cId="3573392034" sldId="1791"/>
            <ac:spMk id="5" creationId="{7FCA87B9-E211-0E4B-A9F7-DF87D6193A8C}"/>
          </ac:spMkLst>
        </pc:spChg>
        <pc:spChg chg="mod">
          <ac:chgData name="Jolie Serrano Delgado" userId="d52b4219-5c60-4a0c-87ad-b1ec335c0c37" providerId="ADAL" clId="{3A07A3C7-1D9B-4A95-B5D9-5016438E23D9}" dt="2025-05-09T21:33:09.913" v="5" actId="207"/>
          <ac:spMkLst>
            <pc:docMk/>
            <pc:sldMk cId="3573392034" sldId="1791"/>
            <ac:spMk id="7" creationId="{FA0AAE3D-72C1-B78D-34E3-44A78CF1DA1D}"/>
          </ac:spMkLst>
        </pc:spChg>
      </pc:sldChg>
      <pc:sldChg chg="modSp add mod">
        <pc:chgData name="Jolie Serrano Delgado" userId="d52b4219-5c60-4a0c-87ad-b1ec335c0c37" providerId="ADAL" clId="{3A07A3C7-1D9B-4A95-B5D9-5016438E23D9}" dt="2025-05-09T21:33:36.776" v="10" actId="207"/>
        <pc:sldMkLst>
          <pc:docMk/>
          <pc:sldMk cId="0" sldId="4129"/>
        </pc:sldMkLst>
        <pc:spChg chg="mod">
          <ac:chgData name="Jolie Serrano Delgado" userId="d52b4219-5c60-4a0c-87ad-b1ec335c0c37" providerId="ADAL" clId="{3A07A3C7-1D9B-4A95-B5D9-5016438E23D9}" dt="2025-05-09T21:33:33.693" v="9" actId="207"/>
          <ac:spMkLst>
            <pc:docMk/>
            <pc:sldMk cId="0" sldId="4129"/>
            <ac:spMk id="2" creationId="{A861E1E4-650F-4B58-BD99-93E6FC21ADED}"/>
          </ac:spMkLst>
        </pc:spChg>
        <pc:spChg chg="mod">
          <ac:chgData name="Jolie Serrano Delgado" userId="d52b4219-5c60-4a0c-87ad-b1ec335c0c37" providerId="ADAL" clId="{3A07A3C7-1D9B-4A95-B5D9-5016438E23D9}" dt="2025-05-09T21:33:30.364" v="8" actId="207"/>
          <ac:spMkLst>
            <pc:docMk/>
            <pc:sldMk cId="0" sldId="4129"/>
            <ac:spMk id="18" creationId="{8F5F15BF-00E8-0146-9639-0FB07145B42A}"/>
          </ac:spMkLst>
        </pc:spChg>
        <pc:spChg chg="mod">
          <ac:chgData name="Jolie Serrano Delgado" userId="d52b4219-5c60-4a0c-87ad-b1ec335c0c37" providerId="ADAL" clId="{3A07A3C7-1D9B-4A95-B5D9-5016438E23D9}" dt="2025-05-09T21:33:33.693" v="9" actId="207"/>
          <ac:spMkLst>
            <pc:docMk/>
            <pc:sldMk cId="0" sldId="4129"/>
            <ac:spMk id="63" creationId="{00000000-0000-0000-0000-000000000000}"/>
          </ac:spMkLst>
        </pc:spChg>
        <pc:spChg chg="mod">
          <ac:chgData name="Jolie Serrano Delgado" userId="d52b4219-5c60-4a0c-87ad-b1ec335c0c37" providerId="ADAL" clId="{3A07A3C7-1D9B-4A95-B5D9-5016438E23D9}" dt="2025-05-09T21:33:33.693" v="9" actId="207"/>
          <ac:spMkLst>
            <pc:docMk/>
            <pc:sldMk cId="0" sldId="4129"/>
            <ac:spMk id="75" creationId="{00000000-0000-0000-0000-000000000000}"/>
          </ac:spMkLst>
        </pc:spChg>
        <pc:spChg chg="mod">
          <ac:chgData name="Jolie Serrano Delgado" userId="d52b4219-5c60-4a0c-87ad-b1ec335c0c37" providerId="ADAL" clId="{3A07A3C7-1D9B-4A95-B5D9-5016438E23D9}" dt="2025-05-09T21:33:33.693" v="9" actId="207"/>
          <ac:spMkLst>
            <pc:docMk/>
            <pc:sldMk cId="0" sldId="4129"/>
            <ac:spMk id="87" creationId="{00000000-0000-0000-0000-000000000000}"/>
          </ac:spMkLst>
        </pc:spChg>
        <pc:spChg chg="mod">
          <ac:chgData name="Jolie Serrano Delgado" userId="d52b4219-5c60-4a0c-87ad-b1ec335c0c37" providerId="ADAL" clId="{3A07A3C7-1D9B-4A95-B5D9-5016438E23D9}" dt="2025-05-09T21:33:33.693" v="9" actId="207"/>
          <ac:spMkLst>
            <pc:docMk/>
            <pc:sldMk cId="0" sldId="4129"/>
            <ac:spMk id="99" creationId="{00000000-0000-0000-0000-000000000000}"/>
          </ac:spMkLst>
        </pc:spChg>
        <pc:spChg chg="mod">
          <ac:chgData name="Jolie Serrano Delgado" userId="d52b4219-5c60-4a0c-87ad-b1ec335c0c37" providerId="ADAL" clId="{3A07A3C7-1D9B-4A95-B5D9-5016438E23D9}" dt="2025-05-09T21:33:36.776" v="10" actId="207"/>
          <ac:spMkLst>
            <pc:docMk/>
            <pc:sldMk cId="0" sldId="4129"/>
            <ac:spMk id="5530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5/9/2025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9F2F842-64C9-2E49-9FCF-F04767E74F2A}"/>
              </a:ext>
            </a:extLst>
          </p:cNvPr>
          <p:cNvSpPr>
            <a:spLocks noGrp="1" noChangeArrowheads="1"/>
          </p:cNvSpPr>
          <p:nvPr>
            <p:ph type="sldNum"/>
          </p:nvPr>
        </p:nvSpPr>
        <p:spPr>
          <a:ln/>
        </p:spPr>
        <p:txBody>
          <a:bodyPr/>
          <a:lstStyle/>
          <a:p>
            <a:fld id="{E7993726-EA90-6D4C-959F-9FD8C75C49EF}" type="slidenum">
              <a:rPr lang="en-US" altLang="en-US"/>
              <a:pPr/>
              <a:t>8</a:t>
            </a:fld>
            <a:endParaRPr lang="en-US" altLang="en-US"/>
          </a:p>
        </p:txBody>
      </p:sp>
      <p:sp>
        <p:nvSpPr>
          <p:cNvPr id="4097" name="Text Box 1">
            <a:extLst>
              <a:ext uri="{FF2B5EF4-FFF2-40B4-BE49-F238E27FC236}">
                <a16:creationId xmlns:a16="http://schemas.microsoft.com/office/drawing/2014/main" id="{3509EBE9-B750-9C46-A377-F2F2E9B14D6A}"/>
              </a:ext>
            </a:extLst>
          </p:cNvPr>
          <p:cNvSpPr txBox="1">
            <a:spLocks noGrp="1" noRot="1" noChangeAspect="1" noChangeArrowheads="1"/>
          </p:cNvSpPr>
          <p:nvPr>
            <p:ph type="sldImg"/>
          </p:nvPr>
        </p:nvSpPr>
        <p:spPr bwMode="auto">
          <a:xfrm>
            <a:off x="534988" y="763588"/>
            <a:ext cx="6702425"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8" name="Text Box 2">
            <a:extLst>
              <a:ext uri="{FF2B5EF4-FFF2-40B4-BE49-F238E27FC236}">
                <a16:creationId xmlns:a16="http://schemas.microsoft.com/office/drawing/2014/main" id="{043A6876-C93E-484E-9571-705104CBAFE8}"/>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723496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8B73FA8-DD87-F048-B210-5F62A84DCBAC}"/>
              </a:ext>
            </a:extLst>
          </p:cNvPr>
          <p:cNvSpPr>
            <a:spLocks noGrp="1" noChangeArrowheads="1"/>
          </p:cNvSpPr>
          <p:nvPr>
            <p:ph type="sldNum"/>
          </p:nvPr>
        </p:nvSpPr>
        <p:spPr>
          <a:ln/>
        </p:spPr>
        <p:txBody>
          <a:bodyPr/>
          <a:lstStyle/>
          <a:p>
            <a:fld id="{27EAC345-8E5A-6442-9375-EF4A6EA65301}" type="slidenum">
              <a:rPr lang="en-US" altLang="en-US"/>
              <a:pPr/>
              <a:t>12</a:t>
            </a:fld>
            <a:endParaRPr lang="en-US" altLang="en-US"/>
          </a:p>
        </p:txBody>
      </p:sp>
      <p:sp>
        <p:nvSpPr>
          <p:cNvPr id="4097" name="Text Box 1">
            <a:extLst>
              <a:ext uri="{FF2B5EF4-FFF2-40B4-BE49-F238E27FC236}">
                <a16:creationId xmlns:a16="http://schemas.microsoft.com/office/drawing/2014/main" id="{5772297B-D3AE-E445-8F13-63663B52E52B}"/>
              </a:ext>
            </a:extLst>
          </p:cNvPr>
          <p:cNvSpPr txBox="1">
            <a:spLocks noGrp="1" noRot="1" noChangeAspect="1" noChangeArrowheads="1"/>
          </p:cNvSpPr>
          <p:nvPr>
            <p:ph type="sldImg"/>
          </p:nvPr>
        </p:nvSpPr>
        <p:spPr bwMode="auto">
          <a:xfrm>
            <a:off x="534988" y="763588"/>
            <a:ext cx="6702425"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8" name="Text Box 2">
            <a:extLst>
              <a:ext uri="{FF2B5EF4-FFF2-40B4-BE49-F238E27FC236}">
                <a16:creationId xmlns:a16="http://schemas.microsoft.com/office/drawing/2014/main" id="{B2B48139-3406-8E43-888E-7C791F302CDB}"/>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4061085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25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1959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D90A8A51-7C22-DD4D-AC1C-32FBBF103F0D}"/>
              </a:ext>
            </a:extLst>
          </p:cNvPr>
          <p:cNvSpPr>
            <a:spLocks noGrp="1"/>
          </p:cNvSpPr>
          <p:nvPr>
            <p:ph type="pic" sz="quarter" idx="10"/>
          </p:nvPr>
        </p:nvSpPr>
        <p:spPr>
          <a:xfrm>
            <a:off x="0" y="0"/>
            <a:ext cx="24377649" cy="13716000"/>
          </a:xfrm>
          <a:prstGeom prst="rect">
            <a:avLst/>
          </a:prstGeom>
          <a:solidFill>
            <a:schemeClr val="bg1">
              <a:lumMod val="95000"/>
            </a:schemeClr>
          </a:solidFill>
          <a:ln>
            <a:noFill/>
          </a:ln>
        </p:spPr>
        <p:txBody>
          <a:bodyPr wrap="square" anchor="ctr">
            <a:noAutofit/>
          </a:bodyPr>
          <a:lstStyle>
            <a:lvl1pPr marL="0" indent="0" algn="ctr">
              <a:buNone/>
              <a:defRPr sz="2399"/>
            </a:lvl1pPr>
          </a:lstStyle>
          <a:p>
            <a:endParaRPr lang="en-US"/>
          </a:p>
        </p:txBody>
      </p:sp>
    </p:spTree>
    <p:extLst>
      <p:ext uri="{BB962C8B-B14F-4D97-AF65-F5344CB8AC3E}">
        <p14:creationId xmlns:p14="http://schemas.microsoft.com/office/powerpoint/2010/main" val="2976546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tarter Home">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D90A8A51-7C22-DD4D-AC1C-32FBBF103F0D}"/>
              </a:ext>
            </a:extLst>
          </p:cNvPr>
          <p:cNvSpPr>
            <a:spLocks noGrp="1" noChangeAspect="1"/>
          </p:cNvSpPr>
          <p:nvPr>
            <p:ph type="pic" sz="quarter" idx="10"/>
          </p:nvPr>
        </p:nvSpPr>
        <p:spPr>
          <a:xfrm>
            <a:off x="1520826" y="762000"/>
            <a:ext cx="21336000" cy="12192000"/>
          </a:xfrm>
          <a:prstGeom prst="rect">
            <a:avLst/>
          </a:prstGeom>
          <a:solidFill>
            <a:schemeClr val="bg1">
              <a:lumMod val="95000"/>
            </a:schemeClr>
          </a:solidFill>
          <a:ln>
            <a:noFill/>
          </a:ln>
        </p:spPr>
        <p:txBody>
          <a:bodyPr wrap="square" anchor="ctr">
            <a:noAutofit/>
          </a:bodyPr>
          <a:lstStyle>
            <a:lvl1pPr marL="0" indent="0" algn="ctr">
              <a:buNone/>
              <a:defRPr sz="2399"/>
            </a:lvl1pPr>
          </a:lstStyle>
          <a:p>
            <a:endParaRPr lang="en-US"/>
          </a:p>
        </p:txBody>
      </p:sp>
    </p:spTree>
    <p:extLst>
      <p:ext uri="{BB962C8B-B14F-4D97-AF65-F5344CB8AC3E}">
        <p14:creationId xmlns:p14="http://schemas.microsoft.com/office/powerpoint/2010/main" val="3353569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44A118DA-14BF-3F46-AE25-94283E48DF28}"/>
              </a:ext>
            </a:extLst>
          </p:cNvPr>
          <p:cNvSpPr>
            <a:spLocks noGrp="1"/>
          </p:cNvSpPr>
          <p:nvPr>
            <p:ph type="pic" sz="quarter" idx="10"/>
          </p:nvPr>
        </p:nvSpPr>
        <p:spPr>
          <a:xfrm>
            <a:off x="1520825" y="3254263"/>
            <a:ext cx="5773354" cy="5239783"/>
          </a:xfrm>
          <a:prstGeom prst="rect">
            <a:avLst/>
          </a:prstGeom>
          <a:solidFill>
            <a:schemeClr val="bg1">
              <a:lumMod val="95000"/>
            </a:schemeClr>
          </a:solidFill>
          <a:ln>
            <a:noFill/>
          </a:ln>
        </p:spPr>
        <p:txBody>
          <a:bodyPr wrap="square" anchor="ctr">
            <a:noAutofit/>
          </a:bodyPr>
          <a:lstStyle>
            <a:lvl1pPr marL="0" indent="0" algn="ctr">
              <a:buNone/>
              <a:defRPr sz="2399"/>
            </a:lvl1pPr>
          </a:lstStyle>
          <a:p>
            <a:endParaRPr lang="en-US"/>
          </a:p>
        </p:txBody>
      </p:sp>
      <p:sp>
        <p:nvSpPr>
          <p:cNvPr id="5" name="Picture Placeholder 3">
            <a:extLst>
              <a:ext uri="{FF2B5EF4-FFF2-40B4-BE49-F238E27FC236}">
                <a16:creationId xmlns:a16="http://schemas.microsoft.com/office/drawing/2014/main" id="{18CEB640-8738-844F-9CEA-F54115D4B480}"/>
              </a:ext>
            </a:extLst>
          </p:cNvPr>
          <p:cNvSpPr>
            <a:spLocks noGrp="1"/>
          </p:cNvSpPr>
          <p:nvPr>
            <p:ph type="pic" sz="quarter" idx="12"/>
          </p:nvPr>
        </p:nvSpPr>
        <p:spPr>
          <a:xfrm>
            <a:off x="9302148" y="3254263"/>
            <a:ext cx="5773354" cy="5239783"/>
          </a:xfrm>
          <a:prstGeom prst="rect">
            <a:avLst/>
          </a:prstGeom>
          <a:solidFill>
            <a:schemeClr val="bg1">
              <a:lumMod val="95000"/>
            </a:schemeClr>
          </a:solidFill>
          <a:ln>
            <a:noFill/>
          </a:ln>
        </p:spPr>
        <p:txBody>
          <a:bodyPr wrap="square" anchor="ctr">
            <a:noAutofit/>
          </a:bodyPr>
          <a:lstStyle>
            <a:lvl1pPr marL="0" indent="0" algn="ctr">
              <a:buNone/>
              <a:defRPr sz="2399"/>
            </a:lvl1pPr>
          </a:lstStyle>
          <a:p>
            <a:endParaRPr lang="en-US"/>
          </a:p>
        </p:txBody>
      </p:sp>
      <p:sp>
        <p:nvSpPr>
          <p:cNvPr id="7" name="Picture Placeholder 3">
            <a:extLst>
              <a:ext uri="{FF2B5EF4-FFF2-40B4-BE49-F238E27FC236}">
                <a16:creationId xmlns:a16="http://schemas.microsoft.com/office/drawing/2014/main" id="{92D9E551-898F-B547-9190-AAE05BA6D628}"/>
              </a:ext>
            </a:extLst>
          </p:cNvPr>
          <p:cNvSpPr>
            <a:spLocks noGrp="1"/>
          </p:cNvSpPr>
          <p:nvPr>
            <p:ph type="pic" sz="quarter" idx="14"/>
          </p:nvPr>
        </p:nvSpPr>
        <p:spPr>
          <a:xfrm>
            <a:off x="17083471" y="3254263"/>
            <a:ext cx="5773354" cy="5239783"/>
          </a:xfrm>
          <a:prstGeom prst="rect">
            <a:avLst/>
          </a:prstGeom>
          <a:solidFill>
            <a:schemeClr val="bg1">
              <a:lumMod val="95000"/>
            </a:schemeClr>
          </a:solidFill>
          <a:ln>
            <a:noFill/>
          </a:ln>
        </p:spPr>
        <p:txBody>
          <a:bodyPr wrap="square" anchor="ctr">
            <a:noAutofit/>
          </a:bodyPr>
          <a:lstStyle>
            <a:lvl1pPr marL="0" indent="0" algn="ctr">
              <a:buNone/>
              <a:defRPr sz="2399"/>
            </a:lvl1pPr>
          </a:lstStyle>
          <a:p>
            <a:endParaRPr lang="en-US"/>
          </a:p>
        </p:txBody>
      </p:sp>
    </p:spTree>
    <p:extLst>
      <p:ext uri="{BB962C8B-B14F-4D97-AF65-F5344CB8AC3E}">
        <p14:creationId xmlns:p14="http://schemas.microsoft.com/office/powerpoint/2010/main" val="2096478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648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657735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s://slidesgratis.com/" TargetMode="Externa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hyperlink" Target="http://free-powerpoint-templates-download.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5964" y="730259"/>
            <a:ext cx="21025723" cy="2651126"/>
          </a:xfrm>
          <a:prstGeom prst="rect">
            <a:avLst/>
          </a:prstGeom>
        </p:spPr>
        <p:txBody>
          <a:bodyPr vert="horz" lIns="182843" tIns="91422" rIns="182843" bIns="91422" rtlCol="0" anchor="ctr">
            <a:normAutofit/>
          </a:bodyPr>
          <a:lstStyle/>
          <a:p>
            <a:r>
              <a:rPr lang="en-US" dirty="0"/>
              <a:t>Click to edit Master title style</a:t>
            </a:r>
          </a:p>
        </p:txBody>
      </p:sp>
      <p:sp>
        <p:nvSpPr>
          <p:cNvPr id="3" name="Text Placeholder 2"/>
          <p:cNvSpPr>
            <a:spLocks noGrp="1"/>
          </p:cNvSpPr>
          <p:nvPr>
            <p:ph type="body" idx="1"/>
          </p:nvPr>
        </p:nvSpPr>
        <p:spPr>
          <a:xfrm>
            <a:off x="1675964" y="3651250"/>
            <a:ext cx="21025723" cy="8702676"/>
          </a:xfrm>
          <a:prstGeom prst="rect">
            <a:avLst/>
          </a:prstGeom>
        </p:spPr>
        <p:txBody>
          <a:bodyPr vert="horz" lIns="182843" tIns="91422" rIns="182843" bIns="914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ángulo 3">
            <a:extLst>
              <a:ext uri="{FF2B5EF4-FFF2-40B4-BE49-F238E27FC236}">
                <a16:creationId xmlns:a16="http://schemas.microsoft.com/office/drawing/2014/main" id="{C74AC14A-471D-C74A-BBB6-D1A179CDCE76}"/>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582E498B-E615-0442-BA65-9F206E7B7C32}"/>
              </a:ext>
            </a:extLst>
          </p:cNvPr>
          <p:cNvSpPr txBox="1"/>
          <p:nvPr userDrawn="1"/>
        </p:nvSpPr>
        <p:spPr>
          <a:xfrm>
            <a:off x="3351928" y="-1193240"/>
            <a:ext cx="5623233" cy="646331"/>
          </a:xfrm>
          <a:prstGeom prst="rect">
            <a:avLst/>
          </a:prstGeom>
          <a:noFill/>
        </p:spPr>
        <p:txBody>
          <a:bodyPr wrap="square" rtlCol="0">
            <a:spAutoFit/>
          </a:bodyPr>
          <a:lstStyle/>
          <a:p>
            <a:r>
              <a:rPr lang="en-US" dirty="0">
                <a:solidFill>
                  <a:schemeClr val="bg1"/>
                </a:solidFill>
                <a:hlinkClick r:id="rId9">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6" name="Imagen 5">
            <a:extLst>
              <a:ext uri="{FF2B5EF4-FFF2-40B4-BE49-F238E27FC236}">
                <a16:creationId xmlns:a16="http://schemas.microsoft.com/office/drawing/2014/main" id="{E0DCDCB0-2B34-A84B-AC71-325CA392C5FD}"/>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7" name="CuadroTexto 6">
            <a:extLst>
              <a:ext uri="{FF2B5EF4-FFF2-40B4-BE49-F238E27FC236}">
                <a16:creationId xmlns:a16="http://schemas.microsoft.com/office/drawing/2014/main" id="{9E24A2F5-0520-2646-B35A-19FF2688BBF7}"/>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8" name="Imagen 7">
            <a:extLst>
              <a:ext uri="{FF2B5EF4-FFF2-40B4-BE49-F238E27FC236}">
                <a16:creationId xmlns:a16="http://schemas.microsoft.com/office/drawing/2014/main" id="{E0C294EC-0DD9-1C43-84FD-59415269B66D}"/>
              </a:ext>
            </a:extLst>
          </p:cNvPr>
          <p:cNvPicPr>
            <a:picLocks noChangeAspect="1"/>
          </p:cNvPicPr>
          <p:nvPr userDrawn="1"/>
        </p:nvPicPr>
        <p:blipFill rotWithShape="1">
          <a:blip r:embed="rId12" cstate="hqprint">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20" r:id="rId2"/>
    <p:sldLayoutId id="2147484021" r:id="rId3"/>
    <p:sldLayoutId id="2147484022" r:id="rId4"/>
    <p:sldLayoutId id="2147484023" r:id="rId5"/>
    <p:sldLayoutId id="2147484024" r:id="rId6"/>
    <p:sldLayoutId id="2147484025" r:id="rId7"/>
  </p:sldLayoutIdLst>
  <p:hf hdr="0" ftr="0" dt="0"/>
  <p:txStyles>
    <p:titleStyle>
      <a:lvl1pPr algn="ctr" defTabSz="1828434" rtl="0" eaLnBrk="1" latinLnBrk="0" hangingPunct="1">
        <a:lnSpc>
          <a:spcPct val="90000"/>
        </a:lnSpc>
        <a:spcBef>
          <a:spcPct val="0"/>
        </a:spcBef>
        <a:buNone/>
        <a:defRPr lang="en-US" sz="8000" b="0" i="0" kern="1200" spc="-100" baseline="0">
          <a:solidFill>
            <a:schemeClr val="tx2"/>
          </a:solidFill>
          <a:latin typeface="Poppins" pitchFamily="2" charset="77"/>
          <a:ea typeface="Open Sans Light" panose="020B0306030504020204" pitchFamily="34" charset="0"/>
          <a:cs typeface="Poppins Light"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400" b="0" i="0" kern="1200" spc="-30" baseline="0" dirty="0" smtClean="0">
          <a:solidFill>
            <a:schemeClr val="tx1"/>
          </a:solidFill>
          <a:effectLst/>
          <a:latin typeface="Poppins" pitchFamily="2" charset="77"/>
          <a:ea typeface="Open Sans Light" panose="020B0306030504020204" pitchFamily="34" charset="0"/>
          <a:cs typeface="Open Sans"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600" b="0" i="0" kern="1200" spc="-30" baseline="0" dirty="0" smtClean="0">
          <a:solidFill>
            <a:schemeClr val="tx1"/>
          </a:solidFill>
          <a:effectLst/>
          <a:latin typeface="Poppins" pitchFamily="2" charset="77"/>
          <a:ea typeface="Open Sans Light" panose="020B0306030504020204" pitchFamily="34" charset="0"/>
          <a:cs typeface="Open Sans"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Open Sans"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Open Sans"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a:solidFill>
            <a:schemeClr val="tx1"/>
          </a:solidFill>
          <a:effectLst/>
          <a:latin typeface="Poppins" pitchFamily="2" charset="77"/>
          <a:ea typeface="Open Sans Light" panose="020B0306030504020204" pitchFamily="34" charset="0"/>
          <a:cs typeface="Open Sans"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Lato" TargetMode="External"/><Relationship Id="rId2" Type="http://schemas.openxmlformats.org/officeDocument/2006/relationships/hyperlink" Target="https://www.fontsquirrel.com/fonts/metropolis" TargetMode="External"/><Relationship Id="rId1" Type="http://schemas.openxmlformats.org/officeDocument/2006/relationships/slideLayout" Target="../slideLayouts/slideLayout6.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7.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51" y="3570"/>
            <a:ext cx="24364955" cy="13708857"/>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2075" y="384382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2075" y="587106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2075" y="7906233"/>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2075" y="9938232"/>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3308" y="3926667"/>
            <a:ext cx="14634834"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Metropolis Font Family </a:t>
            </a:r>
            <a:r>
              <a:rPr lang="en-US" altLang="ja-JP" sz="2799" dirty="0">
                <a:solidFill>
                  <a:schemeClr val="bg1"/>
                </a:solidFill>
                <a:latin typeface="+mn-lt"/>
                <a:cs typeface="Arial" panose="020B0604020202020204" pitchFamily="34" charset="0"/>
              </a:rPr>
              <a:t> and </a:t>
            </a:r>
            <a:r>
              <a:rPr lang="en-US" altLang="ja-JP" sz="2799"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Lato font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3305" y="10000551"/>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5619" y="1014964"/>
            <a:ext cx="6131807" cy="110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4"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5831" y="2203074"/>
            <a:ext cx="2277869" cy="72971"/>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3307" y="8036886"/>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5617" y="2168352"/>
            <a:ext cx="12182479" cy="1199431"/>
          </a:xfrm>
          <a:prstGeom prst="rect">
            <a:avLst/>
          </a:prstGeom>
        </p:spPr>
        <p:txBody>
          <a:bodyPr>
            <a:spAutoFit/>
          </a:bodyPr>
          <a:lstStyle/>
          <a:p>
            <a:r>
              <a:rPr lang="en-US" sz="7194"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6031" y="6070228"/>
            <a:ext cx="14447659"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Freeform 72">
            <a:extLst>
              <a:ext uri="{FF2B5EF4-FFF2-40B4-BE49-F238E27FC236}">
                <a16:creationId xmlns:a16="http://schemas.microsoft.com/office/drawing/2014/main" id="{9FC8E8EC-7542-7148-89F1-6A88C484E9E7}"/>
              </a:ext>
            </a:extLst>
          </p:cNvPr>
          <p:cNvSpPr>
            <a:spLocks noChangeArrowheads="1"/>
          </p:cNvSpPr>
          <p:nvPr/>
        </p:nvSpPr>
        <p:spPr bwMode="auto">
          <a:xfrm>
            <a:off x="2889095" y="4171904"/>
            <a:ext cx="9991850" cy="4850358"/>
          </a:xfrm>
          <a:custGeom>
            <a:avLst/>
            <a:gdLst>
              <a:gd name="T0" fmla="*/ 0 w 8023"/>
              <a:gd name="T1" fmla="*/ 3830 h 3892"/>
              <a:gd name="T2" fmla="*/ 0 w 8023"/>
              <a:gd name="T3" fmla="*/ 3830 h 3892"/>
              <a:gd name="T4" fmla="*/ 4010 w 8023"/>
              <a:gd name="T5" fmla="*/ 0 h 3892"/>
              <a:gd name="T6" fmla="*/ 4010 w 8023"/>
              <a:gd name="T7" fmla="*/ 0 h 3892"/>
              <a:gd name="T8" fmla="*/ 8022 w 8023"/>
              <a:gd name="T9" fmla="*/ 3891 h 3892"/>
            </a:gdLst>
            <a:ahLst/>
            <a:cxnLst>
              <a:cxn ang="0">
                <a:pos x="T0" y="T1"/>
              </a:cxn>
              <a:cxn ang="0">
                <a:pos x="T2" y="T3"/>
              </a:cxn>
              <a:cxn ang="0">
                <a:pos x="T4" y="T5"/>
              </a:cxn>
              <a:cxn ang="0">
                <a:pos x="T6" y="T7"/>
              </a:cxn>
              <a:cxn ang="0">
                <a:pos x="T8" y="T9"/>
              </a:cxn>
            </a:cxnLst>
            <a:rect l="0" t="0" r="r" b="b"/>
            <a:pathLst>
              <a:path w="8023" h="3892">
                <a:moveTo>
                  <a:pt x="0" y="3830"/>
                </a:moveTo>
                <a:lnTo>
                  <a:pt x="0" y="3830"/>
                </a:lnTo>
                <a:cubicBezTo>
                  <a:pt x="95" y="1699"/>
                  <a:pt x="1854" y="0"/>
                  <a:pt x="4010" y="0"/>
                </a:cubicBezTo>
                <a:lnTo>
                  <a:pt x="4010" y="0"/>
                </a:lnTo>
                <a:cubicBezTo>
                  <a:pt x="6186" y="0"/>
                  <a:pt x="7957" y="1731"/>
                  <a:pt x="8022" y="3891"/>
                </a:cubicBezTo>
              </a:path>
            </a:pathLst>
          </a:custGeom>
          <a:noFill/>
          <a:ln w="63500" cap="flat">
            <a:solidFill>
              <a:schemeClr val="accent6"/>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3599">
              <a:latin typeface="Poppins" pitchFamily="2" charset="77"/>
            </a:endParaRPr>
          </a:p>
        </p:txBody>
      </p:sp>
      <p:sp>
        <p:nvSpPr>
          <p:cNvPr id="29" name="Freeform 74">
            <a:extLst>
              <a:ext uri="{FF2B5EF4-FFF2-40B4-BE49-F238E27FC236}">
                <a16:creationId xmlns:a16="http://schemas.microsoft.com/office/drawing/2014/main" id="{18B63313-1C04-9F46-809F-BA86CDCC0BA5}"/>
              </a:ext>
            </a:extLst>
          </p:cNvPr>
          <p:cNvSpPr>
            <a:spLocks noChangeArrowheads="1"/>
          </p:cNvSpPr>
          <p:nvPr/>
        </p:nvSpPr>
        <p:spPr bwMode="auto">
          <a:xfrm>
            <a:off x="6278303" y="6275741"/>
            <a:ext cx="2834412" cy="6053336"/>
          </a:xfrm>
          <a:custGeom>
            <a:avLst/>
            <a:gdLst>
              <a:gd name="T0" fmla="*/ 2273 w 2274"/>
              <a:gd name="T1" fmla="*/ 0 h 4858"/>
              <a:gd name="T2" fmla="*/ 2273 w 2274"/>
              <a:gd name="T3" fmla="*/ 250 h 4858"/>
              <a:gd name="T4" fmla="*/ 2066 w 2274"/>
              <a:gd name="T5" fmla="*/ 250 h 4858"/>
              <a:gd name="T6" fmla="*/ 2066 w 2274"/>
              <a:gd name="T7" fmla="*/ 4857 h 4858"/>
              <a:gd name="T8" fmla="*/ 207 w 2274"/>
              <a:gd name="T9" fmla="*/ 4857 h 4858"/>
              <a:gd name="T10" fmla="*/ 207 w 2274"/>
              <a:gd name="T11" fmla="*/ 250 h 4858"/>
              <a:gd name="T12" fmla="*/ 0 w 2274"/>
              <a:gd name="T13" fmla="*/ 250 h 4858"/>
              <a:gd name="T14" fmla="*/ 0 w 2274"/>
              <a:gd name="T15" fmla="*/ 0 h 4858"/>
              <a:gd name="T16" fmla="*/ 2273 w 2274"/>
              <a:gd name="T17" fmla="*/ 0 h 48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4" h="4858">
                <a:moveTo>
                  <a:pt x="2273" y="0"/>
                </a:moveTo>
                <a:lnTo>
                  <a:pt x="2273" y="250"/>
                </a:lnTo>
                <a:lnTo>
                  <a:pt x="2066" y="250"/>
                </a:lnTo>
                <a:lnTo>
                  <a:pt x="2066" y="4857"/>
                </a:lnTo>
                <a:lnTo>
                  <a:pt x="207" y="4857"/>
                </a:lnTo>
                <a:lnTo>
                  <a:pt x="207" y="250"/>
                </a:lnTo>
                <a:lnTo>
                  <a:pt x="0" y="250"/>
                </a:lnTo>
                <a:lnTo>
                  <a:pt x="0" y="0"/>
                </a:lnTo>
                <a:lnTo>
                  <a:pt x="2273" y="0"/>
                </a:lnTo>
              </a:path>
            </a:pathLst>
          </a:custGeom>
          <a:solidFill>
            <a:schemeClr val="accent1"/>
          </a:solidFill>
          <a:ln>
            <a:noFill/>
          </a:ln>
          <a:effectLst/>
        </p:spPr>
        <p:txBody>
          <a:bodyPr wrap="none" anchor="ctr"/>
          <a:lstStyle/>
          <a:p>
            <a:endParaRPr lang="en-US" sz="3599">
              <a:latin typeface="Poppins" pitchFamily="2" charset="77"/>
            </a:endParaRPr>
          </a:p>
        </p:txBody>
      </p:sp>
      <p:sp>
        <p:nvSpPr>
          <p:cNvPr id="30" name="Freeform 75">
            <a:extLst>
              <a:ext uri="{FF2B5EF4-FFF2-40B4-BE49-F238E27FC236}">
                <a16:creationId xmlns:a16="http://schemas.microsoft.com/office/drawing/2014/main" id="{37BFB457-A954-0644-B749-B51B085A1B0E}"/>
              </a:ext>
            </a:extLst>
          </p:cNvPr>
          <p:cNvSpPr>
            <a:spLocks noChangeArrowheads="1"/>
          </p:cNvSpPr>
          <p:nvPr/>
        </p:nvSpPr>
        <p:spPr bwMode="auto">
          <a:xfrm>
            <a:off x="6915496" y="5698972"/>
            <a:ext cx="1565520" cy="576768"/>
          </a:xfrm>
          <a:custGeom>
            <a:avLst/>
            <a:gdLst>
              <a:gd name="T0" fmla="*/ 1255 w 1256"/>
              <a:gd name="T1" fmla="*/ 0 h 464"/>
              <a:gd name="T2" fmla="*/ 1255 w 1256"/>
              <a:gd name="T3" fmla="*/ 137 h 464"/>
              <a:gd name="T4" fmla="*/ 1087 w 1256"/>
              <a:gd name="T5" fmla="*/ 137 h 464"/>
              <a:gd name="T6" fmla="*/ 1087 w 1256"/>
              <a:gd name="T7" fmla="*/ 463 h 464"/>
              <a:gd name="T8" fmla="*/ 168 w 1256"/>
              <a:gd name="T9" fmla="*/ 463 h 464"/>
              <a:gd name="T10" fmla="*/ 168 w 1256"/>
              <a:gd name="T11" fmla="*/ 137 h 464"/>
              <a:gd name="T12" fmla="*/ 0 w 1256"/>
              <a:gd name="T13" fmla="*/ 137 h 464"/>
              <a:gd name="T14" fmla="*/ 0 w 1256"/>
              <a:gd name="T15" fmla="*/ 0 h 464"/>
              <a:gd name="T16" fmla="*/ 1255 w 1256"/>
              <a:gd name="T17" fmla="*/ 0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6" h="464">
                <a:moveTo>
                  <a:pt x="1255" y="0"/>
                </a:moveTo>
                <a:lnTo>
                  <a:pt x="1255" y="137"/>
                </a:lnTo>
                <a:lnTo>
                  <a:pt x="1087" y="137"/>
                </a:lnTo>
                <a:lnTo>
                  <a:pt x="1087" y="463"/>
                </a:lnTo>
                <a:lnTo>
                  <a:pt x="168" y="463"/>
                </a:lnTo>
                <a:lnTo>
                  <a:pt x="168" y="137"/>
                </a:lnTo>
                <a:lnTo>
                  <a:pt x="0" y="137"/>
                </a:lnTo>
                <a:lnTo>
                  <a:pt x="0" y="0"/>
                </a:lnTo>
                <a:lnTo>
                  <a:pt x="1255" y="0"/>
                </a:lnTo>
              </a:path>
            </a:pathLst>
          </a:custGeom>
          <a:solidFill>
            <a:schemeClr val="accent1"/>
          </a:solidFill>
          <a:ln>
            <a:noFill/>
          </a:ln>
          <a:effectLst/>
        </p:spPr>
        <p:txBody>
          <a:bodyPr wrap="none" anchor="ctr"/>
          <a:lstStyle/>
          <a:p>
            <a:endParaRPr lang="en-US" sz="3599">
              <a:latin typeface="Poppins" pitchFamily="2" charset="77"/>
            </a:endParaRPr>
          </a:p>
        </p:txBody>
      </p:sp>
      <p:sp>
        <p:nvSpPr>
          <p:cNvPr id="31" name="Freeform 76">
            <a:extLst>
              <a:ext uri="{FF2B5EF4-FFF2-40B4-BE49-F238E27FC236}">
                <a16:creationId xmlns:a16="http://schemas.microsoft.com/office/drawing/2014/main" id="{C9319205-CFF7-EB43-A260-8A542278D887}"/>
              </a:ext>
            </a:extLst>
          </p:cNvPr>
          <p:cNvSpPr>
            <a:spLocks noChangeArrowheads="1"/>
          </p:cNvSpPr>
          <p:nvPr/>
        </p:nvSpPr>
        <p:spPr bwMode="auto">
          <a:xfrm>
            <a:off x="8162423" y="6275741"/>
            <a:ext cx="950295" cy="6053336"/>
          </a:xfrm>
          <a:custGeom>
            <a:avLst/>
            <a:gdLst>
              <a:gd name="T0" fmla="*/ 764 w 765"/>
              <a:gd name="T1" fmla="*/ 0 h 4858"/>
              <a:gd name="T2" fmla="*/ 764 w 765"/>
              <a:gd name="T3" fmla="*/ 250 h 4858"/>
              <a:gd name="T4" fmla="*/ 557 w 765"/>
              <a:gd name="T5" fmla="*/ 250 h 4858"/>
              <a:gd name="T6" fmla="*/ 557 w 765"/>
              <a:gd name="T7" fmla="*/ 4857 h 4858"/>
              <a:gd name="T8" fmla="*/ 0 w 765"/>
              <a:gd name="T9" fmla="*/ 4857 h 4858"/>
              <a:gd name="T10" fmla="*/ 0 w 765"/>
              <a:gd name="T11" fmla="*/ 0 h 4858"/>
              <a:gd name="T12" fmla="*/ 764 w 765"/>
              <a:gd name="T13" fmla="*/ 0 h 4858"/>
            </a:gdLst>
            <a:ahLst/>
            <a:cxnLst>
              <a:cxn ang="0">
                <a:pos x="T0" y="T1"/>
              </a:cxn>
              <a:cxn ang="0">
                <a:pos x="T2" y="T3"/>
              </a:cxn>
              <a:cxn ang="0">
                <a:pos x="T4" y="T5"/>
              </a:cxn>
              <a:cxn ang="0">
                <a:pos x="T6" y="T7"/>
              </a:cxn>
              <a:cxn ang="0">
                <a:pos x="T8" y="T9"/>
              </a:cxn>
              <a:cxn ang="0">
                <a:pos x="T10" y="T11"/>
              </a:cxn>
              <a:cxn ang="0">
                <a:pos x="T12" y="T13"/>
              </a:cxn>
            </a:cxnLst>
            <a:rect l="0" t="0" r="r" b="b"/>
            <a:pathLst>
              <a:path w="765" h="4858">
                <a:moveTo>
                  <a:pt x="764" y="0"/>
                </a:moveTo>
                <a:lnTo>
                  <a:pt x="764" y="250"/>
                </a:lnTo>
                <a:lnTo>
                  <a:pt x="557" y="250"/>
                </a:lnTo>
                <a:lnTo>
                  <a:pt x="557" y="4857"/>
                </a:lnTo>
                <a:lnTo>
                  <a:pt x="0" y="4857"/>
                </a:lnTo>
                <a:lnTo>
                  <a:pt x="0" y="0"/>
                </a:lnTo>
                <a:lnTo>
                  <a:pt x="764" y="0"/>
                </a:lnTo>
              </a:path>
            </a:pathLst>
          </a:custGeom>
          <a:solidFill>
            <a:srgbClr val="111340">
              <a:alpha val="35000"/>
            </a:srgbClr>
          </a:solidFill>
          <a:ln>
            <a:noFill/>
          </a:ln>
          <a:effectLst/>
        </p:spPr>
        <p:txBody>
          <a:bodyPr wrap="none" anchor="ctr"/>
          <a:lstStyle/>
          <a:p>
            <a:endParaRPr lang="en-US" sz="3599">
              <a:latin typeface="Poppins" pitchFamily="2" charset="77"/>
            </a:endParaRPr>
          </a:p>
        </p:txBody>
      </p:sp>
      <p:sp>
        <p:nvSpPr>
          <p:cNvPr id="32" name="Freeform 77">
            <a:extLst>
              <a:ext uri="{FF2B5EF4-FFF2-40B4-BE49-F238E27FC236}">
                <a16:creationId xmlns:a16="http://schemas.microsoft.com/office/drawing/2014/main" id="{5E7AD870-8D86-2B40-923B-31A4BEDBD63B}"/>
              </a:ext>
            </a:extLst>
          </p:cNvPr>
          <p:cNvSpPr>
            <a:spLocks noChangeArrowheads="1"/>
          </p:cNvSpPr>
          <p:nvPr/>
        </p:nvSpPr>
        <p:spPr bwMode="auto">
          <a:xfrm>
            <a:off x="6278303" y="6275739"/>
            <a:ext cx="2834412" cy="313105"/>
          </a:xfrm>
          <a:custGeom>
            <a:avLst/>
            <a:gdLst>
              <a:gd name="T0" fmla="*/ 2273 w 2274"/>
              <a:gd name="T1" fmla="*/ 250 h 251"/>
              <a:gd name="T2" fmla="*/ 0 w 2274"/>
              <a:gd name="T3" fmla="*/ 250 h 251"/>
              <a:gd name="T4" fmla="*/ 0 w 2274"/>
              <a:gd name="T5" fmla="*/ 0 h 251"/>
              <a:gd name="T6" fmla="*/ 2273 w 2274"/>
              <a:gd name="T7" fmla="*/ 0 h 251"/>
              <a:gd name="T8" fmla="*/ 2273 w 2274"/>
              <a:gd name="T9" fmla="*/ 250 h 251"/>
            </a:gdLst>
            <a:ahLst/>
            <a:cxnLst>
              <a:cxn ang="0">
                <a:pos x="T0" y="T1"/>
              </a:cxn>
              <a:cxn ang="0">
                <a:pos x="T2" y="T3"/>
              </a:cxn>
              <a:cxn ang="0">
                <a:pos x="T4" y="T5"/>
              </a:cxn>
              <a:cxn ang="0">
                <a:pos x="T6" y="T7"/>
              </a:cxn>
              <a:cxn ang="0">
                <a:pos x="T8" y="T9"/>
              </a:cxn>
            </a:cxnLst>
            <a:rect l="0" t="0" r="r" b="b"/>
            <a:pathLst>
              <a:path w="2274" h="251">
                <a:moveTo>
                  <a:pt x="2273" y="250"/>
                </a:moveTo>
                <a:lnTo>
                  <a:pt x="0" y="250"/>
                </a:lnTo>
                <a:lnTo>
                  <a:pt x="0" y="0"/>
                </a:lnTo>
                <a:lnTo>
                  <a:pt x="2273" y="0"/>
                </a:lnTo>
                <a:lnTo>
                  <a:pt x="2273" y="250"/>
                </a:lnTo>
              </a:path>
            </a:pathLst>
          </a:custGeom>
          <a:solidFill>
            <a:srgbClr val="111340">
              <a:alpha val="35000"/>
            </a:srgbClr>
          </a:solidFill>
          <a:ln>
            <a:noFill/>
          </a:ln>
          <a:effectLst/>
        </p:spPr>
        <p:txBody>
          <a:bodyPr wrap="none" anchor="ctr"/>
          <a:lstStyle/>
          <a:p>
            <a:endParaRPr lang="en-US" sz="3599">
              <a:latin typeface="Poppins" pitchFamily="2" charset="77"/>
            </a:endParaRPr>
          </a:p>
        </p:txBody>
      </p:sp>
      <p:sp>
        <p:nvSpPr>
          <p:cNvPr id="33" name="Freeform 78">
            <a:extLst>
              <a:ext uri="{FF2B5EF4-FFF2-40B4-BE49-F238E27FC236}">
                <a16:creationId xmlns:a16="http://schemas.microsoft.com/office/drawing/2014/main" id="{0B2D0BCC-890E-064C-BF2C-36200D5C1D25}"/>
              </a:ext>
            </a:extLst>
          </p:cNvPr>
          <p:cNvSpPr>
            <a:spLocks noChangeArrowheads="1"/>
          </p:cNvSpPr>
          <p:nvPr/>
        </p:nvSpPr>
        <p:spPr bwMode="auto">
          <a:xfrm>
            <a:off x="6915496" y="5698970"/>
            <a:ext cx="1565520" cy="170282"/>
          </a:xfrm>
          <a:custGeom>
            <a:avLst/>
            <a:gdLst>
              <a:gd name="T0" fmla="*/ 1255 w 1256"/>
              <a:gd name="T1" fmla="*/ 137 h 138"/>
              <a:gd name="T2" fmla="*/ 0 w 1256"/>
              <a:gd name="T3" fmla="*/ 137 h 138"/>
              <a:gd name="T4" fmla="*/ 0 w 1256"/>
              <a:gd name="T5" fmla="*/ 0 h 138"/>
              <a:gd name="T6" fmla="*/ 1255 w 1256"/>
              <a:gd name="T7" fmla="*/ 0 h 138"/>
              <a:gd name="T8" fmla="*/ 1255 w 1256"/>
              <a:gd name="T9" fmla="*/ 137 h 138"/>
            </a:gdLst>
            <a:ahLst/>
            <a:cxnLst>
              <a:cxn ang="0">
                <a:pos x="T0" y="T1"/>
              </a:cxn>
              <a:cxn ang="0">
                <a:pos x="T2" y="T3"/>
              </a:cxn>
              <a:cxn ang="0">
                <a:pos x="T4" y="T5"/>
              </a:cxn>
              <a:cxn ang="0">
                <a:pos x="T6" y="T7"/>
              </a:cxn>
              <a:cxn ang="0">
                <a:pos x="T8" y="T9"/>
              </a:cxn>
            </a:cxnLst>
            <a:rect l="0" t="0" r="r" b="b"/>
            <a:pathLst>
              <a:path w="1256" h="138">
                <a:moveTo>
                  <a:pt x="1255" y="137"/>
                </a:moveTo>
                <a:lnTo>
                  <a:pt x="0" y="137"/>
                </a:lnTo>
                <a:lnTo>
                  <a:pt x="0" y="0"/>
                </a:lnTo>
                <a:lnTo>
                  <a:pt x="1255" y="0"/>
                </a:lnTo>
                <a:lnTo>
                  <a:pt x="1255" y="137"/>
                </a:lnTo>
              </a:path>
            </a:pathLst>
          </a:custGeom>
          <a:solidFill>
            <a:srgbClr val="111340">
              <a:alpha val="35000"/>
            </a:srgbClr>
          </a:solidFill>
          <a:ln>
            <a:noFill/>
          </a:ln>
          <a:effectLst/>
        </p:spPr>
        <p:txBody>
          <a:bodyPr wrap="none" anchor="ctr"/>
          <a:lstStyle/>
          <a:p>
            <a:endParaRPr lang="en-US" sz="3599">
              <a:latin typeface="Poppins" pitchFamily="2" charset="77"/>
            </a:endParaRPr>
          </a:p>
        </p:txBody>
      </p:sp>
      <p:sp>
        <p:nvSpPr>
          <p:cNvPr id="34" name="Freeform 79">
            <a:extLst>
              <a:ext uri="{FF2B5EF4-FFF2-40B4-BE49-F238E27FC236}">
                <a16:creationId xmlns:a16="http://schemas.microsoft.com/office/drawing/2014/main" id="{5401DC19-8C9A-3240-9783-2A5C3321816D}"/>
              </a:ext>
            </a:extLst>
          </p:cNvPr>
          <p:cNvSpPr>
            <a:spLocks noChangeArrowheads="1"/>
          </p:cNvSpPr>
          <p:nvPr/>
        </p:nvSpPr>
        <p:spPr bwMode="auto">
          <a:xfrm>
            <a:off x="7937205" y="5698972"/>
            <a:ext cx="543814" cy="576768"/>
          </a:xfrm>
          <a:custGeom>
            <a:avLst/>
            <a:gdLst>
              <a:gd name="T0" fmla="*/ 435 w 436"/>
              <a:gd name="T1" fmla="*/ 0 h 464"/>
              <a:gd name="T2" fmla="*/ 435 w 436"/>
              <a:gd name="T3" fmla="*/ 137 h 464"/>
              <a:gd name="T4" fmla="*/ 267 w 436"/>
              <a:gd name="T5" fmla="*/ 137 h 464"/>
              <a:gd name="T6" fmla="*/ 267 w 436"/>
              <a:gd name="T7" fmla="*/ 463 h 464"/>
              <a:gd name="T8" fmla="*/ 0 w 436"/>
              <a:gd name="T9" fmla="*/ 463 h 464"/>
              <a:gd name="T10" fmla="*/ 0 w 436"/>
              <a:gd name="T11" fmla="*/ 0 h 464"/>
              <a:gd name="T12" fmla="*/ 435 w 436"/>
              <a:gd name="T13" fmla="*/ 0 h 464"/>
            </a:gdLst>
            <a:ahLst/>
            <a:cxnLst>
              <a:cxn ang="0">
                <a:pos x="T0" y="T1"/>
              </a:cxn>
              <a:cxn ang="0">
                <a:pos x="T2" y="T3"/>
              </a:cxn>
              <a:cxn ang="0">
                <a:pos x="T4" y="T5"/>
              </a:cxn>
              <a:cxn ang="0">
                <a:pos x="T6" y="T7"/>
              </a:cxn>
              <a:cxn ang="0">
                <a:pos x="T8" y="T9"/>
              </a:cxn>
              <a:cxn ang="0">
                <a:pos x="T10" y="T11"/>
              </a:cxn>
              <a:cxn ang="0">
                <a:pos x="T12" y="T13"/>
              </a:cxn>
            </a:cxnLst>
            <a:rect l="0" t="0" r="r" b="b"/>
            <a:pathLst>
              <a:path w="436" h="464">
                <a:moveTo>
                  <a:pt x="435" y="0"/>
                </a:moveTo>
                <a:lnTo>
                  <a:pt x="435" y="137"/>
                </a:lnTo>
                <a:lnTo>
                  <a:pt x="267" y="137"/>
                </a:lnTo>
                <a:lnTo>
                  <a:pt x="267" y="463"/>
                </a:lnTo>
                <a:lnTo>
                  <a:pt x="0" y="463"/>
                </a:lnTo>
                <a:lnTo>
                  <a:pt x="0" y="0"/>
                </a:lnTo>
                <a:lnTo>
                  <a:pt x="435" y="0"/>
                </a:lnTo>
              </a:path>
            </a:pathLst>
          </a:custGeom>
          <a:solidFill>
            <a:srgbClr val="111340">
              <a:alpha val="35000"/>
            </a:srgbClr>
          </a:solidFill>
          <a:ln>
            <a:noFill/>
          </a:ln>
          <a:effectLst/>
        </p:spPr>
        <p:txBody>
          <a:bodyPr wrap="none" anchor="ctr"/>
          <a:lstStyle/>
          <a:p>
            <a:endParaRPr lang="en-US" sz="3599">
              <a:latin typeface="Poppins" pitchFamily="2" charset="77"/>
            </a:endParaRPr>
          </a:p>
        </p:txBody>
      </p:sp>
      <p:sp>
        <p:nvSpPr>
          <p:cNvPr id="91" name="Freeform 90">
            <a:extLst>
              <a:ext uri="{FF2B5EF4-FFF2-40B4-BE49-F238E27FC236}">
                <a16:creationId xmlns:a16="http://schemas.microsoft.com/office/drawing/2014/main" id="{F2950665-8B96-204C-9096-67DC9F4EB034}"/>
              </a:ext>
            </a:extLst>
          </p:cNvPr>
          <p:cNvSpPr>
            <a:spLocks noChangeArrowheads="1"/>
          </p:cNvSpPr>
          <p:nvPr/>
        </p:nvSpPr>
        <p:spPr bwMode="auto">
          <a:xfrm>
            <a:off x="6783666" y="6847017"/>
            <a:ext cx="1130328" cy="5134750"/>
          </a:xfrm>
          <a:custGeom>
            <a:avLst/>
            <a:gdLst>
              <a:gd name="connsiteX0" fmla="*/ 703108 w 1130328"/>
              <a:gd name="connsiteY0" fmla="*/ 4366972 h 5134750"/>
              <a:gd name="connsiteX1" fmla="*/ 1130328 w 1130328"/>
              <a:gd name="connsiteY1" fmla="*/ 4366972 h 5134750"/>
              <a:gd name="connsiteX2" fmla="*/ 1130328 w 1130328"/>
              <a:gd name="connsiteY2" fmla="*/ 5134750 h 5134750"/>
              <a:gd name="connsiteX3" fmla="*/ 703108 w 1130328"/>
              <a:gd name="connsiteY3" fmla="*/ 5134750 h 5134750"/>
              <a:gd name="connsiteX4" fmla="*/ 0 w 1130328"/>
              <a:gd name="connsiteY4" fmla="*/ 4366972 h 5134750"/>
              <a:gd name="connsiteX5" fmla="*/ 427219 w 1130328"/>
              <a:gd name="connsiteY5" fmla="*/ 4366972 h 5134750"/>
              <a:gd name="connsiteX6" fmla="*/ 427219 w 1130328"/>
              <a:gd name="connsiteY6" fmla="*/ 5134750 h 5134750"/>
              <a:gd name="connsiteX7" fmla="*/ 0 w 1130328"/>
              <a:gd name="connsiteY7" fmla="*/ 5134750 h 5134750"/>
              <a:gd name="connsiteX8" fmla="*/ 703108 w 1130328"/>
              <a:gd name="connsiteY8" fmla="*/ 3273854 h 5134750"/>
              <a:gd name="connsiteX9" fmla="*/ 1130328 w 1130328"/>
              <a:gd name="connsiteY9" fmla="*/ 3273854 h 5134750"/>
              <a:gd name="connsiteX10" fmla="*/ 1130328 w 1130328"/>
              <a:gd name="connsiteY10" fmla="*/ 4036147 h 5134750"/>
              <a:gd name="connsiteX11" fmla="*/ 703108 w 1130328"/>
              <a:gd name="connsiteY11" fmla="*/ 4036147 h 5134750"/>
              <a:gd name="connsiteX12" fmla="*/ 0 w 1130328"/>
              <a:gd name="connsiteY12" fmla="*/ 3273854 h 5134750"/>
              <a:gd name="connsiteX13" fmla="*/ 427219 w 1130328"/>
              <a:gd name="connsiteY13" fmla="*/ 3273854 h 5134750"/>
              <a:gd name="connsiteX14" fmla="*/ 427219 w 1130328"/>
              <a:gd name="connsiteY14" fmla="*/ 4036147 h 5134750"/>
              <a:gd name="connsiteX15" fmla="*/ 0 w 1130328"/>
              <a:gd name="connsiteY15" fmla="*/ 4036147 h 5134750"/>
              <a:gd name="connsiteX16" fmla="*/ 703108 w 1130328"/>
              <a:gd name="connsiteY16" fmla="*/ 2180739 h 5134750"/>
              <a:gd name="connsiteX17" fmla="*/ 1130328 w 1130328"/>
              <a:gd name="connsiteY17" fmla="*/ 2180739 h 5134750"/>
              <a:gd name="connsiteX18" fmla="*/ 1130328 w 1130328"/>
              <a:gd name="connsiteY18" fmla="*/ 2948517 h 5134750"/>
              <a:gd name="connsiteX19" fmla="*/ 703108 w 1130328"/>
              <a:gd name="connsiteY19" fmla="*/ 2948517 h 5134750"/>
              <a:gd name="connsiteX20" fmla="*/ 0 w 1130328"/>
              <a:gd name="connsiteY20" fmla="*/ 2180739 h 5134750"/>
              <a:gd name="connsiteX21" fmla="*/ 427219 w 1130328"/>
              <a:gd name="connsiteY21" fmla="*/ 2180739 h 5134750"/>
              <a:gd name="connsiteX22" fmla="*/ 427219 w 1130328"/>
              <a:gd name="connsiteY22" fmla="*/ 2948517 h 5134750"/>
              <a:gd name="connsiteX23" fmla="*/ 0 w 1130328"/>
              <a:gd name="connsiteY23" fmla="*/ 2948517 h 5134750"/>
              <a:gd name="connsiteX24" fmla="*/ 703108 w 1130328"/>
              <a:gd name="connsiteY24" fmla="*/ 1087621 h 5134750"/>
              <a:gd name="connsiteX25" fmla="*/ 1130328 w 1130328"/>
              <a:gd name="connsiteY25" fmla="*/ 1087621 h 5134750"/>
              <a:gd name="connsiteX26" fmla="*/ 1130328 w 1130328"/>
              <a:gd name="connsiteY26" fmla="*/ 1855399 h 5134750"/>
              <a:gd name="connsiteX27" fmla="*/ 703108 w 1130328"/>
              <a:gd name="connsiteY27" fmla="*/ 1855399 h 5134750"/>
              <a:gd name="connsiteX28" fmla="*/ 0 w 1130328"/>
              <a:gd name="connsiteY28" fmla="*/ 1087621 h 5134750"/>
              <a:gd name="connsiteX29" fmla="*/ 427219 w 1130328"/>
              <a:gd name="connsiteY29" fmla="*/ 1087621 h 5134750"/>
              <a:gd name="connsiteX30" fmla="*/ 427219 w 1130328"/>
              <a:gd name="connsiteY30" fmla="*/ 1855399 h 5134750"/>
              <a:gd name="connsiteX31" fmla="*/ 0 w 1130328"/>
              <a:gd name="connsiteY31" fmla="*/ 1855399 h 5134750"/>
              <a:gd name="connsiteX32" fmla="*/ 703108 w 1130328"/>
              <a:gd name="connsiteY32" fmla="*/ 0 h 5134750"/>
              <a:gd name="connsiteX33" fmla="*/ 1130328 w 1130328"/>
              <a:gd name="connsiteY33" fmla="*/ 0 h 5134750"/>
              <a:gd name="connsiteX34" fmla="*/ 1130328 w 1130328"/>
              <a:gd name="connsiteY34" fmla="*/ 762291 h 5134750"/>
              <a:gd name="connsiteX35" fmla="*/ 703108 w 1130328"/>
              <a:gd name="connsiteY35" fmla="*/ 762291 h 5134750"/>
              <a:gd name="connsiteX36" fmla="*/ 0 w 1130328"/>
              <a:gd name="connsiteY36" fmla="*/ 0 h 5134750"/>
              <a:gd name="connsiteX37" fmla="*/ 427219 w 1130328"/>
              <a:gd name="connsiteY37" fmla="*/ 0 h 5134750"/>
              <a:gd name="connsiteX38" fmla="*/ 427219 w 1130328"/>
              <a:gd name="connsiteY38" fmla="*/ 762291 h 5134750"/>
              <a:gd name="connsiteX39" fmla="*/ 0 w 1130328"/>
              <a:gd name="connsiteY39" fmla="*/ 762291 h 5134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130328" h="5134750">
                <a:moveTo>
                  <a:pt x="703108" y="4366972"/>
                </a:moveTo>
                <a:lnTo>
                  <a:pt x="1130328" y="4366972"/>
                </a:lnTo>
                <a:lnTo>
                  <a:pt x="1130328" y="5134750"/>
                </a:lnTo>
                <a:lnTo>
                  <a:pt x="703108" y="5134750"/>
                </a:lnTo>
                <a:close/>
                <a:moveTo>
                  <a:pt x="0" y="4366972"/>
                </a:moveTo>
                <a:lnTo>
                  <a:pt x="427219" y="4366972"/>
                </a:lnTo>
                <a:lnTo>
                  <a:pt x="427219" y="5134750"/>
                </a:lnTo>
                <a:lnTo>
                  <a:pt x="0" y="5134750"/>
                </a:lnTo>
                <a:close/>
                <a:moveTo>
                  <a:pt x="703108" y="3273854"/>
                </a:moveTo>
                <a:lnTo>
                  <a:pt x="1130328" y="3273854"/>
                </a:lnTo>
                <a:lnTo>
                  <a:pt x="1130328" y="4036147"/>
                </a:lnTo>
                <a:lnTo>
                  <a:pt x="703108" y="4036147"/>
                </a:lnTo>
                <a:close/>
                <a:moveTo>
                  <a:pt x="0" y="3273854"/>
                </a:moveTo>
                <a:lnTo>
                  <a:pt x="427219" y="3273854"/>
                </a:lnTo>
                <a:lnTo>
                  <a:pt x="427219" y="4036147"/>
                </a:lnTo>
                <a:lnTo>
                  <a:pt x="0" y="4036147"/>
                </a:lnTo>
                <a:close/>
                <a:moveTo>
                  <a:pt x="703108" y="2180739"/>
                </a:moveTo>
                <a:lnTo>
                  <a:pt x="1130328" y="2180739"/>
                </a:lnTo>
                <a:lnTo>
                  <a:pt x="1130328" y="2948517"/>
                </a:lnTo>
                <a:lnTo>
                  <a:pt x="703108" y="2948517"/>
                </a:lnTo>
                <a:close/>
                <a:moveTo>
                  <a:pt x="0" y="2180739"/>
                </a:moveTo>
                <a:lnTo>
                  <a:pt x="427219" y="2180739"/>
                </a:lnTo>
                <a:lnTo>
                  <a:pt x="427219" y="2948517"/>
                </a:lnTo>
                <a:lnTo>
                  <a:pt x="0" y="2948517"/>
                </a:lnTo>
                <a:close/>
                <a:moveTo>
                  <a:pt x="703108" y="1087621"/>
                </a:moveTo>
                <a:lnTo>
                  <a:pt x="1130328" y="1087621"/>
                </a:lnTo>
                <a:lnTo>
                  <a:pt x="1130328" y="1855399"/>
                </a:lnTo>
                <a:lnTo>
                  <a:pt x="703108" y="1855399"/>
                </a:lnTo>
                <a:close/>
                <a:moveTo>
                  <a:pt x="0" y="1087621"/>
                </a:moveTo>
                <a:lnTo>
                  <a:pt x="427219" y="1087621"/>
                </a:lnTo>
                <a:lnTo>
                  <a:pt x="427219" y="1855399"/>
                </a:lnTo>
                <a:lnTo>
                  <a:pt x="0" y="1855399"/>
                </a:lnTo>
                <a:close/>
                <a:moveTo>
                  <a:pt x="703108" y="0"/>
                </a:moveTo>
                <a:lnTo>
                  <a:pt x="1130328" y="0"/>
                </a:lnTo>
                <a:lnTo>
                  <a:pt x="1130328" y="762291"/>
                </a:lnTo>
                <a:lnTo>
                  <a:pt x="703108" y="762291"/>
                </a:lnTo>
                <a:close/>
                <a:moveTo>
                  <a:pt x="0" y="0"/>
                </a:moveTo>
                <a:lnTo>
                  <a:pt x="427219" y="0"/>
                </a:lnTo>
                <a:lnTo>
                  <a:pt x="427219" y="762291"/>
                </a:lnTo>
                <a:lnTo>
                  <a:pt x="0" y="762291"/>
                </a:lnTo>
                <a:close/>
              </a:path>
            </a:pathLst>
          </a:custGeom>
          <a:solidFill>
            <a:srgbClr val="111340">
              <a:alpha val="14934"/>
            </a:srgbClr>
          </a:solidFill>
          <a:ln>
            <a:noFill/>
          </a:ln>
          <a:effectLst/>
        </p:spPr>
        <p:txBody>
          <a:bodyPr wrap="square" anchor="ctr">
            <a:noAutofit/>
          </a:bodyPr>
          <a:lstStyle/>
          <a:p>
            <a:endParaRPr lang="en-US" sz="3599">
              <a:latin typeface="Poppins" pitchFamily="2" charset="77"/>
            </a:endParaRPr>
          </a:p>
        </p:txBody>
      </p:sp>
      <p:sp>
        <p:nvSpPr>
          <p:cNvPr id="45" name="Freeform 90">
            <a:extLst>
              <a:ext uri="{FF2B5EF4-FFF2-40B4-BE49-F238E27FC236}">
                <a16:creationId xmlns:a16="http://schemas.microsoft.com/office/drawing/2014/main" id="{7F59B057-A35F-3240-8F94-2F96C8C1A277}"/>
              </a:ext>
            </a:extLst>
          </p:cNvPr>
          <p:cNvSpPr>
            <a:spLocks noChangeArrowheads="1"/>
          </p:cNvSpPr>
          <p:nvPr/>
        </p:nvSpPr>
        <p:spPr bwMode="auto">
          <a:xfrm>
            <a:off x="8980884" y="7973091"/>
            <a:ext cx="2318066" cy="4350491"/>
          </a:xfrm>
          <a:custGeom>
            <a:avLst/>
            <a:gdLst>
              <a:gd name="T0" fmla="*/ 1859 w 1860"/>
              <a:gd name="T1" fmla="*/ 3493 h 3494"/>
              <a:gd name="T2" fmla="*/ 0 w 1860"/>
              <a:gd name="T3" fmla="*/ 3493 h 3494"/>
              <a:gd name="T4" fmla="*/ 0 w 1860"/>
              <a:gd name="T5" fmla="*/ 0 h 3494"/>
              <a:gd name="T6" fmla="*/ 1859 w 1860"/>
              <a:gd name="T7" fmla="*/ 0 h 3494"/>
              <a:gd name="T8" fmla="*/ 1859 w 1860"/>
              <a:gd name="T9" fmla="*/ 3493 h 3494"/>
            </a:gdLst>
            <a:ahLst/>
            <a:cxnLst>
              <a:cxn ang="0">
                <a:pos x="T0" y="T1"/>
              </a:cxn>
              <a:cxn ang="0">
                <a:pos x="T2" y="T3"/>
              </a:cxn>
              <a:cxn ang="0">
                <a:pos x="T4" y="T5"/>
              </a:cxn>
              <a:cxn ang="0">
                <a:pos x="T6" y="T7"/>
              </a:cxn>
              <a:cxn ang="0">
                <a:pos x="T8" y="T9"/>
              </a:cxn>
            </a:cxnLst>
            <a:rect l="0" t="0" r="r" b="b"/>
            <a:pathLst>
              <a:path w="1860" h="3494">
                <a:moveTo>
                  <a:pt x="1859" y="3493"/>
                </a:moveTo>
                <a:lnTo>
                  <a:pt x="0" y="3493"/>
                </a:lnTo>
                <a:lnTo>
                  <a:pt x="0" y="0"/>
                </a:lnTo>
                <a:lnTo>
                  <a:pt x="1859" y="0"/>
                </a:lnTo>
                <a:lnTo>
                  <a:pt x="1859" y="3493"/>
                </a:lnTo>
              </a:path>
            </a:pathLst>
          </a:custGeom>
          <a:solidFill>
            <a:schemeClr val="accent1"/>
          </a:solidFill>
          <a:ln>
            <a:noFill/>
          </a:ln>
          <a:effectLst/>
        </p:spPr>
        <p:txBody>
          <a:bodyPr wrap="none" anchor="ctr"/>
          <a:lstStyle/>
          <a:p>
            <a:endParaRPr lang="en-US" sz="3599">
              <a:latin typeface="Poppins" pitchFamily="2" charset="77"/>
            </a:endParaRPr>
          </a:p>
        </p:txBody>
      </p:sp>
      <p:sp>
        <p:nvSpPr>
          <p:cNvPr id="46" name="Freeform 91">
            <a:extLst>
              <a:ext uri="{FF2B5EF4-FFF2-40B4-BE49-F238E27FC236}">
                <a16:creationId xmlns:a16="http://schemas.microsoft.com/office/drawing/2014/main" id="{85A622D3-2955-0D4E-961C-9144CB0ABF67}"/>
              </a:ext>
            </a:extLst>
          </p:cNvPr>
          <p:cNvSpPr>
            <a:spLocks noChangeArrowheads="1"/>
          </p:cNvSpPr>
          <p:nvPr/>
        </p:nvSpPr>
        <p:spPr bwMode="auto">
          <a:xfrm>
            <a:off x="10606825" y="7973091"/>
            <a:ext cx="692124" cy="4350491"/>
          </a:xfrm>
          <a:custGeom>
            <a:avLst/>
            <a:gdLst>
              <a:gd name="T0" fmla="*/ 556 w 557"/>
              <a:gd name="T1" fmla="*/ 3493 h 3494"/>
              <a:gd name="T2" fmla="*/ 0 w 557"/>
              <a:gd name="T3" fmla="*/ 3493 h 3494"/>
              <a:gd name="T4" fmla="*/ 0 w 557"/>
              <a:gd name="T5" fmla="*/ 0 h 3494"/>
              <a:gd name="T6" fmla="*/ 556 w 557"/>
              <a:gd name="T7" fmla="*/ 0 h 3494"/>
              <a:gd name="T8" fmla="*/ 556 w 557"/>
              <a:gd name="T9" fmla="*/ 3493 h 3494"/>
            </a:gdLst>
            <a:ahLst/>
            <a:cxnLst>
              <a:cxn ang="0">
                <a:pos x="T0" y="T1"/>
              </a:cxn>
              <a:cxn ang="0">
                <a:pos x="T2" y="T3"/>
              </a:cxn>
              <a:cxn ang="0">
                <a:pos x="T4" y="T5"/>
              </a:cxn>
              <a:cxn ang="0">
                <a:pos x="T6" y="T7"/>
              </a:cxn>
              <a:cxn ang="0">
                <a:pos x="T8" y="T9"/>
              </a:cxn>
            </a:cxnLst>
            <a:rect l="0" t="0" r="r" b="b"/>
            <a:pathLst>
              <a:path w="557" h="3494">
                <a:moveTo>
                  <a:pt x="556" y="3493"/>
                </a:moveTo>
                <a:lnTo>
                  <a:pt x="0" y="3493"/>
                </a:lnTo>
                <a:lnTo>
                  <a:pt x="0" y="0"/>
                </a:lnTo>
                <a:lnTo>
                  <a:pt x="556" y="0"/>
                </a:lnTo>
                <a:lnTo>
                  <a:pt x="556" y="3493"/>
                </a:lnTo>
              </a:path>
            </a:pathLst>
          </a:custGeom>
          <a:solidFill>
            <a:srgbClr val="111340">
              <a:alpha val="35000"/>
            </a:srgbClr>
          </a:solidFill>
          <a:ln>
            <a:noFill/>
          </a:ln>
          <a:effectLst/>
        </p:spPr>
        <p:txBody>
          <a:bodyPr wrap="none" anchor="ctr"/>
          <a:lstStyle/>
          <a:p>
            <a:endParaRPr lang="en-US" sz="3599">
              <a:latin typeface="Poppins" pitchFamily="2" charset="77"/>
            </a:endParaRPr>
          </a:p>
        </p:txBody>
      </p:sp>
      <p:sp>
        <p:nvSpPr>
          <p:cNvPr id="47" name="Freeform 92">
            <a:extLst>
              <a:ext uri="{FF2B5EF4-FFF2-40B4-BE49-F238E27FC236}">
                <a16:creationId xmlns:a16="http://schemas.microsoft.com/office/drawing/2014/main" id="{7868F1BA-FFB2-4443-B439-7E0424DC256D}"/>
              </a:ext>
            </a:extLst>
          </p:cNvPr>
          <p:cNvSpPr>
            <a:spLocks noChangeArrowheads="1"/>
          </p:cNvSpPr>
          <p:nvPr/>
        </p:nvSpPr>
        <p:spPr bwMode="auto">
          <a:xfrm>
            <a:off x="8980884" y="7973093"/>
            <a:ext cx="2318066" cy="225212"/>
          </a:xfrm>
          <a:custGeom>
            <a:avLst/>
            <a:gdLst>
              <a:gd name="T0" fmla="*/ 1859 w 1860"/>
              <a:gd name="T1" fmla="*/ 180 h 181"/>
              <a:gd name="T2" fmla="*/ 0 w 1860"/>
              <a:gd name="T3" fmla="*/ 180 h 181"/>
              <a:gd name="T4" fmla="*/ 0 w 1860"/>
              <a:gd name="T5" fmla="*/ 0 h 181"/>
              <a:gd name="T6" fmla="*/ 1859 w 1860"/>
              <a:gd name="T7" fmla="*/ 0 h 181"/>
              <a:gd name="T8" fmla="*/ 1859 w 1860"/>
              <a:gd name="T9" fmla="*/ 180 h 181"/>
            </a:gdLst>
            <a:ahLst/>
            <a:cxnLst>
              <a:cxn ang="0">
                <a:pos x="T0" y="T1"/>
              </a:cxn>
              <a:cxn ang="0">
                <a:pos x="T2" y="T3"/>
              </a:cxn>
              <a:cxn ang="0">
                <a:pos x="T4" y="T5"/>
              </a:cxn>
              <a:cxn ang="0">
                <a:pos x="T6" y="T7"/>
              </a:cxn>
              <a:cxn ang="0">
                <a:pos x="T8" y="T9"/>
              </a:cxn>
            </a:cxnLst>
            <a:rect l="0" t="0" r="r" b="b"/>
            <a:pathLst>
              <a:path w="1860" h="181">
                <a:moveTo>
                  <a:pt x="1859" y="180"/>
                </a:moveTo>
                <a:lnTo>
                  <a:pt x="0" y="180"/>
                </a:lnTo>
                <a:lnTo>
                  <a:pt x="0" y="0"/>
                </a:lnTo>
                <a:lnTo>
                  <a:pt x="1859" y="0"/>
                </a:lnTo>
                <a:lnTo>
                  <a:pt x="1859" y="180"/>
                </a:lnTo>
              </a:path>
            </a:pathLst>
          </a:custGeom>
          <a:solidFill>
            <a:srgbClr val="111340">
              <a:alpha val="35000"/>
            </a:srgbClr>
          </a:solidFill>
          <a:ln>
            <a:noFill/>
          </a:ln>
          <a:effectLst/>
        </p:spPr>
        <p:txBody>
          <a:bodyPr wrap="none" anchor="ctr"/>
          <a:lstStyle/>
          <a:p>
            <a:endParaRPr lang="en-US" sz="3599">
              <a:latin typeface="Poppins" pitchFamily="2" charset="77"/>
            </a:endParaRPr>
          </a:p>
        </p:txBody>
      </p:sp>
      <p:sp>
        <p:nvSpPr>
          <p:cNvPr id="90" name="Freeform 89">
            <a:extLst>
              <a:ext uri="{FF2B5EF4-FFF2-40B4-BE49-F238E27FC236}">
                <a16:creationId xmlns:a16="http://schemas.microsoft.com/office/drawing/2014/main" id="{B7D2841B-8BD6-A74E-BE76-F55158985A93}"/>
              </a:ext>
            </a:extLst>
          </p:cNvPr>
          <p:cNvSpPr>
            <a:spLocks noChangeArrowheads="1"/>
          </p:cNvSpPr>
          <p:nvPr/>
        </p:nvSpPr>
        <p:spPr bwMode="auto">
          <a:xfrm>
            <a:off x="9162157" y="8385068"/>
            <a:ext cx="1267657" cy="3695571"/>
          </a:xfrm>
          <a:custGeom>
            <a:avLst/>
            <a:gdLst>
              <a:gd name="connsiteX0" fmla="*/ 1109595 w 1267657"/>
              <a:gd name="connsiteY0" fmla="*/ 3142022 h 3695571"/>
              <a:gd name="connsiteX1" fmla="*/ 1267657 w 1267657"/>
              <a:gd name="connsiteY1" fmla="*/ 3142022 h 3695571"/>
              <a:gd name="connsiteX2" fmla="*/ 1267657 w 1267657"/>
              <a:gd name="connsiteY2" fmla="*/ 3695571 h 3695571"/>
              <a:gd name="connsiteX3" fmla="*/ 1109595 w 1267657"/>
              <a:gd name="connsiteY3" fmla="*/ 3695571 h 3695571"/>
              <a:gd name="connsiteX4" fmla="*/ 829445 w 1267657"/>
              <a:gd name="connsiteY4" fmla="*/ 3142022 h 3695571"/>
              <a:gd name="connsiteX5" fmla="*/ 987521 w 1267657"/>
              <a:gd name="connsiteY5" fmla="*/ 3142022 h 3695571"/>
              <a:gd name="connsiteX6" fmla="*/ 987521 w 1267657"/>
              <a:gd name="connsiteY6" fmla="*/ 3695571 h 3695571"/>
              <a:gd name="connsiteX7" fmla="*/ 829445 w 1267657"/>
              <a:gd name="connsiteY7" fmla="*/ 3695571 h 3695571"/>
              <a:gd name="connsiteX8" fmla="*/ 554793 w 1267657"/>
              <a:gd name="connsiteY8" fmla="*/ 3142022 h 3695571"/>
              <a:gd name="connsiteX9" fmla="*/ 712869 w 1267657"/>
              <a:gd name="connsiteY9" fmla="*/ 3142022 h 3695571"/>
              <a:gd name="connsiteX10" fmla="*/ 712869 w 1267657"/>
              <a:gd name="connsiteY10" fmla="*/ 3695571 h 3695571"/>
              <a:gd name="connsiteX11" fmla="*/ 554793 w 1267657"/>
              <a:gd name="connsiteY11" fmla="*/ 3695571 h 3695571"/>
              <a:gd name="connsiteX12" fmla="*/ 274652 w 1267657"/>
              <a:gd name="connsiteY12" fmla="*/ 3142022 h 3695571"/>
              <a:gd name="connsiteX13" fmla="*/ 432724 w 1267657"/>
              <a:gd name="connsiteY13" fmla="*/ 3142022 h 3695571"/>
              <a:gd name="connsiteX14" fmla="*/ 432724 w 1267657"/>
              <a:gd name="connsiteY14" fmla="*/ 3695571 h 3695571"/>
              <a:gd name="connsiteX15" fmla="*/ 274652 w 1267657"/>
              <a:gd name="connsiteY15" fmla="*/ 3695571 h 3695571"/>
              <a:gd name="connsiteX16" fmla="*/ 0 w 1267657"/>
              <a:gd name="connsiteY16" fmla="*/ 3142022 h 3695571"/>
              <a:gd name="connsiteX17" fmla="*/ 158062 w 1267657"/>
              <a:gd name="connsiteY17" fmla="*/ 3142022 h 3695571"/>
              <a:gd name="connsiteX18" fmla="*/ 158062 w 1267657"/>
              <a:gd name="connsiteY18" fmla="*/ 3695571 h 3695571"/>
              <a:gd name="connsiteX19" fmla="*/ 0 w 1267657"/>
              <a:gd name="connsiteY19" fmla="*/ 3695571 h 3695571"/>
              <a:gd name="connsiteX20" fmla="*/ 1109595 w 1267657"/>
              <a:gd name="connsiteY20" fmla="*/ 2356519 h 3695571"/>
              <a:gd name="connsiteX21" fmla="*/ 1267657 w 1267657"/>
              <a:gd name="connsiteY21" fmla="*/ 2356519 h 3695571"/>
              <a:gd name="connsiteX22" fmla="*/ 1267657 w 1267657"/>
              <a:gd name="connsiteY22" fmla="*/ 2904580 h 3695571"/>
              <a:gd name="connsiteX23" fmla="*/ 1109595 w 1267657"/>
              <a:gd name="connsiteY23" fmla="*/ 2904580 h 3695571"/>
              <a:gd name="connsiteX24" fmla="*/ 829445 w 1267657"/>
              <a:gd name="connsiteY24" fmla="*/ 2356519 h 3695571"/>
              <a:gd name="connsiteX25" fmla="*/ 987521 w 1267657"/>
              <a:gd name="connsiteY25" fmla="*/ 2356519 h 3695571"/>
              <a:gd name="connsiteX26" fmla="*/ 987521 w 1267657"/>
              <a:gd name="connsiteY26" fmla="*/ 2904580 h 3695571"/>
              <a:gd name="connsiteX27" fmla="*/ 829445 w 1267657"/>
              <a:gd name="connsiteY27" fmla="*/ 2904580 h 3695571"/>
              <a:gd name="connsiteX28" fmla="*/ 554793 w 1267657"/>
              <a:gd name="connsiteY28" fmla="*/ 2356519 h 3695571"/>
              <a:gd name="connsiteX29" fmla="*/ 712869 w 1267657"/>
              <a:gd name="connsiteY29" fmla="*/ 2356519 h 3695571"/>
              <a:gd name="connsiteX30" fmla="*/ 712869 w 1267657"/>
              <a:gd name="connsiteY30" fmla="*/ 2904580 h 3695571"/>
              <a:gd name="connsiteX31" fmla="*/ 554793 w 1267657"/>
              <a:gd name="connsiteY31" fmla="*/ 2904580 h 3695571"/>
              <a:gd name="connsiteX32" fmla="*/ 274652 w 1267657"/>
              <a:gd name="connsiteY32" fmla="*/ 2356519 h 3695571"/>
              <a:gd name="connsiteX33" fmla="*/ 432724 w 1267657"/>
              <a:gd name="connsiteY33" fmla="*/ 2356519 h 3695571"/>
              <a:gd name="connsiteX34" fmla="*/ 432724 w 1267657"/>
              <a:gd name="connsiteY34" fmla="*/ 2904580 h 3695571"/>
              <a:gd name="connsiteX35" fmla="*/ 274652 w 1267657"/>
              <a:gd name="connsiteY35" fmla="*/ 2904580 h 3695571"/>
              <a:gd name="connsiteX36" fmla="*/ 0 w 1267657"/>
              <a:gd name="connsiteY36" fmla="*/ 2356519 h 3695571"/>
              <a:gd name="connsiteX37" fmla="*/ 158062 w 1267657"/>
              <a:gd name="connsiteY37" fmla="*/ 2356519 h 3695571"/>
              <a:gd name="connsiteX38" fmla="*/ 158062 w 1267657"/>
              <a:gd name="connsiteY38" fmla="*/ 2904580 h 3695571"/>
              <a:gd name="connsiteX39" fmla="*/ 0 w 1267657"/>
              <a:gd name="connsiteY39" fmla="*/ 2904580 h 3695571"/>
              <a:gd name="connsiteX40" fmla="*/ 1109595 w 1267657"/>
              <a:gd name="connsiteY40" fmla="*/ 1571012 h 3695571"/>
              <a:gd name="connsiteX41" fmla="*/ 1267657 w 1267657"/>
              <a:gd name="connsiteY41" fmla="*/ 1571012 h 3695571"/>
              <a:gd name="connsiteX42" fmla="*/ 1267657 w 1267657"/>
              <a:gd name="connsiteY42" fmla="*/ 2119073 h 3695571"/>
              <a:gd name="connsiteX43" fmla="*/ 1109595 w 1267657"/>
              <a:gd name="connsiteY43" fmla="*/ 2119073 h 3695571"/>
              <a:gd name="connsiteX44" fmla="*/ 829445 w 1267657"/>
              <a:gd name="connsiteY44" fmla="*/ 1571012 h 3695571"/>
              <a:gd name="connsiteX45" fmla="*/ 987521 w 1267657"/>
              <a:gd name="connsiteY45" fmla="*/ 1571012 h 3695571"/>
              <a:gd name="connsiteX46" fmla="*/ 987521 w 1267657"/>
              <a:gd name="connsiteY46" fmla="*/ 2119073 h 3695571"/>
              <a:gd name="connsiteX47" fmla="*/ 829445 w 1267657"/>
              <a:gd name="connsiteY47" fmla="*/ 2119073 h 3695571"/>
              <a:gd name="connsiteX48" fmla="*/ 554793 w 1267657"/>
              <a:gd name="connsiteY48" fmla="*/ 1571012 h 3695571"/>
              <a:gd name="connsiteX49" fmla="*/ 712869 w 1267657"/>
              <a:gd name="connsiteY49" fmla="*/ 1571012 h 3695571"/>
              <a:gd name="connsiteX50" fmla="*/ 712869 w 1267657"/>
              <a:gd name="connsiteY50" fmla="*/ 2119073 h 3695571"/>
              <a:gd name="connsiteX51" fmla="*/ 554793 w 1267657"/>
              <a:gd name="connsiteY51" fmla="*/ 2119073 h 3695571"/>
              <a:gd name="connsiteX52" fmla="*/ 274652 w 1267657"/>
              <a:gd name="connsiteY52" fmla="*/ 1571012 h 3695571"/>
              <a:gd name="connsiteX53" fmla="*/ 432724 w 1267657"/>
              <a:gd name="connsiteY53" fmla="*/ 1571012 h 3695571"/>
              <a:gd name="connsiteX54" fmla="*/ 432724 w 1267657"/>
              <a:gd name="connsiteY54" fmla="*/ 2119073 h 3695571"/>
              <a:gd name="connsiteX55" fmla="*/ 274652 w 1267657"/>
              <a:gd name="connsiteY55" fmla="*/ 2119073 h 3695571"/>
              <a:gd name="connsiteX56" fmla="*/ 0 w 1267657"/>
              <a:gd name="connsiteY56" fmla="*/ 1571012 h 3695571"/>
              <a:gd name="connsiteX57" fmla="*/ 158062 w 1267657"/>
              <a:gd name="connsiteY57" fmla="*/ 1571012 h 3695571"/>
              <a:gd name="connsiteX58" fmla="*/ 158062 w 1267657"/>
              <a:gd name="connsiteY58" fmla="*/ 2119073 h 3695571"/>
              <a:gd name="connsiteX59" fmla="*/ 0 w 1267657"/>
              <a:gd name="connsiteY59" fmla="*/ 2119073 h 3695571"/>
              <a:gd name="connsiteX60" fmla="*/ 1109595 w 1267657"/>
              <a:gd name="connsiteY60" fmla="*/ 785509 h 3695571"/>
              <a:gd name="connsiteX61" fmla="*/ 1267657 w 1267657"/>
              <a:gd name="connsiteY61" fmla="*/ 785509 h 3695571"/>
              <a:gd name="connsiteX62" fmla="*/ 1267657 w 1267657"/>
              <a:gd name="connsiteY62" fmla="*/ 1339056 h 3695571"/>
              <a:gd name="connsiteX63" fmla="*/ 1109595 w 1267657"/>
              <a:gd name="connsiteY63" fmla="*/ 1339056 h 3695571"/>
              <a:gd name="connsiteX64" fmla="*/ 829445 w 1267657"/>
              <a:gd name="connsiteY64" fmla="*/ 785509 h 3695571"/>
              <a:gd name="connsiteX65" fmla="*/ 987521 w 1267657"/>
              <a:gd name="connsiteY65" fmla="*/ 785509 h 3695571"/>
              <a:gd name="connsiteX66" fmla="*/ 987521 w 1267657"/>
              <a:gd name="connsiteY66" fmla="*/ 1339056 h 3695571"/>
              <a:gd name="connsiteX67" fmla="*/ 829445 w 1267657"/>
              <a:gd name="connsiteY67" fmla="*/ 1339056 h 3695571"/>
              <a:gd name="connsiteX68" fmla="*/ 554793 w 1267657"/>
              <a:gd name="connsiteY68" fmla="*/ 785509 h 3695571"/>
              <a:gd name="connsiteX69" fmla="*/ 712869 w 1267657"/>
              <a:gd name="connsiteY69" fmla="*/ 785509 h 3695571"/>
              <a:gd name="connsiteX70" fmla="*/ 712869 w 1267657"/>
              <a:gd name="connsiteY70" fmla="*/ 1339056 h 3695571"/>
              <a:gd name="connsiteX71" fmla="*/ 554793 w 1267657"/>
              <a:gd name="connsiteY71" fmla="*/ 1339056 h 3695571"/>
              <a:gd name="connsiteX72" fmla="*/ 274652 w 1267657"/>
              <a:gd name="connsiteY72" fmla="*/ 785509 h 3695571"/>
              <a:gd name="connsiteX73" fmla="*/ 432724 w 1267657"/>
              <a:gd name="connsiteY73" fmla="*/ 785509 h 3695571"/>
              <a:gd name="connsiteX74" fmla="*/ 432724 w 1267657"/>
              <a:gd name="connsiteY74" fmla="*/ 1339056 h 3695571"/>
              <a:gd name="connsiteX75" fmla="*/ 274652 w 1267657"/>
              <a:gd name="connsiteY75" fmla="*/ 1339056 h 3695571"/>
              <a:gd name="connsiteX76" fmla="*/ 0 w 1267657"/>
              <a:gd name="connsiteY76" fmla="*/ 785509 h 3695571"/>
              <a:gd name="connsiteX77" fmla="*/ 158062 w 1267657"/>
              <a:gd name="connsiteY77" fmla="*/ 785509 h 3695571"/>
              <a:gd name="connsiteX78" fmla="*/ 158062 w 1267657"/>
              <a:gd name="connsiteY78" fmla="*/ 1339056 h 3695571"/>
              <a:gd name="connsiteX79" fmla="*/ 0 w 1267657"/>
              <a:gd name="connsiteY79" fmla="*/ 1339056 h 3695571"/>
              <a:gd name="connsiteX80" fmla="*/ 1109595 w 1267657"/>
              <a:gd name="connsiteY80" fmla="*/ 0 h 3695571"/>
              <a:gd name="connsiteX81" fmla="*/ 1267657 w 1267657"/>
              <a:gd name="connsiteY81" fmla="*/ 0 h 3695571"/>
              <a:gd name="connsiteX82" fmla="*/ 1267657 w 1267657"/>
              <a:gd name="connsiteY82" fmla="*/ 553549 h 3695571"/>
              <a:gd name="connsiteX83" fmla="*/ 1109595 w 1267657"/>
              <a:gd name="connsiteY83" fmla="*/ 553549 h 3695571"/>
              <a:gd name="connsiteX84" fmla="*/ 829445 w 1267657"/>
              <a:gd name="connsiteY84" fmla="*/ 0 h 3695571"/>
              <a:gd name="connsiteX85" fmla="*/ 987521 w 1267657"/>
              <a:gd name="connsiteY85" fmla="*/ 0 h 3695571"/>
              <a:gd name="connsiteX86" fmla="*/ 987521 w 1267657"/>
              <a:gd name="connsiteY86" fmla="*/ 553549 h 3695571"/>
              <a:gd name="connsiteX87" fmla="*/ 829445 w 1267657"/>
              <a:gd name="connsiteY87" fmla="*/ 553549 h 3695571"/>
              <a:gd name="connsiteX88" fmla="*/ 554793 w 1267657"/>
              <a:gd name="connsiteY88" fmla="*/ 0 h 3695571"/>
              <a:gd name="connsiteX89" fmla="*/ 712869 w 1267657"/>
              <a:gd name="connsiteY89" fmla="*/ 0 h 3695571"/>
              <a:gd name="connsiteX90" fmla="*/ 712869 w 1267657"/>
              <a:gd name="connsiteY90" fmla="*/ 553549 h 3695571"/>
              <a:gd name="connsiteX91" fmla="*/ 554793 w 1267657"/>
              <a:gd name="connsiteY91" fmla="*/ 553549 h 3695571"/>
              <a:gd name="connsiteX92" fmla="*/ 274652 w 1267657"/>
              <a:gd name="connsiteY92" fmla="*/ 0 h 3695571"/>
              <a:gd name="connsiteX93" fmla="*/ 432724 w 1267657"/>
              <a:gd name="connsiteY93" fmla="*/ 0 h 3695571"/>
              <a:gd name="connsiteX94" fmla="*/ 432724 w 1267657"/>
              <a:gd name="connsiteY94" fmla="*/ 553549 h 3695571"/>
              <a:gd name="connsiteX95" fmla="*/ 274652 w 1267657"/>
              <a:gd name="connsiteY95" fmla="*/ 553549 h 3695571"/>
              <a:gd name="connsiteX96" fmla="*/ 0 w 1267657"/>
              <a:gd name="connsiteY96" fmla="*/ 0 h 3695571"/>
              <a:gd name="connsiteX97" fmla="*/ 158062 w 1267657"/>
              <a:gd name="connsiteY97" fmla="*/ 0 h 3695571"/>
              <a:gd name="connsiteX98" fmla="*/ 158062 w 1267657"/>
              <a:gd name="connsiteY98" fmla="*/ 553549 h 3695571"/>
              <a:gd name="connsiteX99" fmla="*/ 0 w 1267657"/>
              <a:gd name="connsiteY99" fmla="*/ 553549 h 3695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1267657" h="3695571">
                <a:moveTo>
                  <a:pt x="1109595" y="3142022"/>
                </a:moveTo>
                <a:lnTo>
                  <a:pt x="1267657" y="3142022"/>
                </a:lnTo>
                <a:lnTo>
                  <a:pt x="1267657" y="3695571"/>
                </a:lnTo>
                <a:lnTo>
                  <a:pt x="1109595" y="3695571"/>
                </a:lnTo>
                <a:close/>
                <a:moveTo>
                  <a:pt x="829445" y="3142022"/>
                </a:moveTo>
                <a:lnTo>
                  <a:pt x="987521" y="3142022"/>
                </a:lnTo>
                <a:lnTo>
                  <a:pt x="987521" y="3695571"/>
                </a:lnTo>
                <a:lnTo>
                  <a:pt x="829445" y="3695571"/>
                </a:lnTo>
                <a:close/>
                <a:moveTo>
                  <a:pt x="554793" y="3142022"/>
                </a:moveTo>
                <a:lnTo>
                  <a:pt x="712869" y="3142022"/>
                </a:lnTo>
                <a:lnTo>
                  <a:pt x="712869" y="3695571"/>
                </a:lnTo>
                <a:lnTo>
                  <a:pt x="554793" y="3695571"/>
                </a:lnTo>
                <a:close/>
                <a:moveTo>
                  <a:pt x="274652" y="3142022"/>
                </a:moveTo>
                <a:lnTo>
                  <a:pt x="432724" y="3142022"/>
                </a:lnTo>
                <a:lnTo>
                  <a:pt x="432724" y="3695571"/>
                </a:lnTo>
                <a:lnTo>
                  <a:pt x="274652" y="3695571"/>
                </a:lnTo>
                <a:close/>
                <a:moveTo>
                  <a:pt x="0" y="3142022"/>
                </a:moveTo>
                <a:lnTo>
                  <a:pt x="158062" y="3142022"/>
                </a:lnTo>
                <a:lnTo>
                  <a:pt x="158062" y="3695571"/>
                </a:lnTo>
                <a:lnTo>
                  <a:pt x="0" y="3695571"/>
                </a:lnTo>
                <a:close/>
                <a:moveTo>
                  <a:pt x="1109595" y="2356519"/>
                </a:moveTo>
                <a:lnTo>
                  <a:pt x="1267657" y="2356519"/>
                </a:lnTo>
                <a:lnTo>
                  <a:pt x="1267657" y="2904580"/>
                </a:lnTo>
                <a:lnTo>
                  <a:pt x="1109595" y="2904580"/>
                </a:lnTo>
                <a:close/>
                <a:moveTo>
                  <a:pt x="829445" y="2356519"/>
                </a:moveTo>
                <a:lnTo>
                  <a:pt x="987521" y="2356519"/>
                </a:lnTo>
                <a:lnTo>
                  <a:pt x="987521" y="2904580"/>
                </a:lnTo>
                <a:lnTo>
                  <a:pt x="829445" y="2904580"/>
                </a:lnTo>
                <a:close/>
                <a:moveTo>
                  <a:pt x="554793" y="2356519"/>
                </a:moveTo>
                <a:lnTo>
                  <a:pt x="712869" y="2356519"/>
                </a:lnTo>
                <a:lnTo>
                  <a:pt x="712869" y="2904580"/>
                </a:lnTo>
                <a:lnTo>
                  <a:pt x="554793" y="2904580"/>
                </a:lnTo>
                <a:close/>
                <a:moveTo>
                  <a:pt x="274652" y="2356519"/>
                </a:moveTo>
                <a:lnTo>
                  <a:pt x="432724" y="2356519"/>
                </a:lnTo>
                <a:lnTo>
                  <a:pt x="432724" y="2904580"/>
                </a:lnTo>
                <a:lnTo>
                  <a:pt x="274652" y="2904580"/>
                </a:lnTo>
                <a:close/>
                <a:moveTo>
                  <a:pt x="0" y="2356519"/>
                </a:moveTo>
                <a:lnTo>
                  <a:pt x="158062" y="2356519"/>
                </a:lnTo>
                <a:lnTo>
                  <a:pt x="158062" y="2904580"/>
                </a:lnTo>
                <a:lnTo>
                  <a:pt x="0" y="2904580"/>
                </a:lnTo>
                <a:close/>
                <a:moveTo>
                  <a:pt x="1109595" y="1571012"/>
                </a:moveTo>
                <a:lnTo>
                  <a:pt x="1267657" y="1571012"/>
                </a:lnTo>
                <a:lnTo>
                  <a:pt x="1267657" y="2119073"/>
                </a:lnTo>
                <a:lnTo>
                  <a:pt x="1109595" y="2119073"/>
                </a:lnTo>
                <a:close/>
                <a:moveTo>
                  <a:pt x="829445" y="1571012"/>
                </a:moveTo>
                <a:lnTo>
                  <a:pt x="987521" y="1571012"/>
                </a:lnTo>
                <a:lnTo>
                  <a:pt x="987521" y="2119073"/>
                </a:lnTo>
                <a:lnTo>
                  <a:pt x="829445" y="2119073"/>
                </a:lnTo>
                <a:close/>
                <a:moveTo>
                  <a:pt x="554793" y="1571012"/>
                </a:moveTo>
                <a:lnTo>
                  <a:pt x="712869" y="1571012"/>
                </a:lnTo>
                <a:lnTo>
                  <a:pt x="712869" y="2119073"/>
                </a:lnTo>
                <a:lnTo>
                  <a:pt x="554793" y="2119073"/>
                </a:lnTo>
                <a:close/>
                <a:moveTo>
                  <a:pt x="274652" y="1571012"/>
                </a:moveTo>
                <a:lnTo>
                  <a:pt x="432724" y="1571012"/>
                </a:lnTo>
                <a:lnTo>
                  <a:pt x="432724" y="2119073"/>
                </a:lnTo>
                <a:lnTo>
                  <a:pt x="274652" y="2119073"/>
                </a:lnTo>
                <a:close/>
                <a:moveTo>
                  <a:pt x="0" y="1571012"/>
                </a:moveTo>
                <a:lnTo>
                  <a:pt x="158062" y="1571012"/>
                </a:lnTo>
                <a:lnTo>
                  <a:pt x="158062" y="2119073"/>
                </a:lnTo>
                <a:lnTo>
                  <a:pt x="0" y="2119073"/>
                </a:lnTo>
                <a:close/>
                <a:moveTo>
                  <a:pt x="1109595" y="785509"/>
                </a:moveTo>
                <a:lnTo>
                  <a:pt x="1267657" y="785509"/>
                </a:lnTo>
                <a:lnTo>
                  <a:pt x="1267657" y="1339056"/>
                </a:lnTo>
                <a:lnTo>
                  <a:pt x="1109595" y="1339056"/>
                </a:lnTo>
                <a:close/>
                <a:moveTo>
                  <a:pt x="829445" y="785509"/>
                </a:moveTo>
                <a:lnTo>
                  <a:pt x="987521" y="785509"/>
                </a:lnTo>
                <a:lnTo>
                  <a:pt x="987521" y="1339056"/>
                </a:lnTo>
                <a:lnTo>
                  <a:pt x="829445" y="1339056"/>
                </a:lnTo>
                <a:close/>
                <a:moveTo>
                  <a:pt x="554793" y="785509"/>
                </a:moveTo>
                <a:lnTo>
                  <a:pt x="712869" y="785509"/>
                </a:lnTo>
                <a:lnTo>
                  <a:pt x="712869" y="1339056"/>
                </a:lnTo>
                <a:lnTo>
                  <a:pt x="554793" y="1339056"/>
                </a:lnTo>
                <a:close/>
                <a:moveTo>
                  <a:pt x="274652" y="785509"/>
                </a:moveTo>
                <a:lnTo>
                  <a:pt x="432724" y="785509"/>
                </a:lnTo>
                <a:lnTo>
                  <a:pt x="432724" y="1339056"/>
                </a:lnTo>
                <a:lnTo>
                  <a:pt x="274652" y="1339056"/>
                </a:lnTo>
                <a:close/>
                <a:moveTo>
                  <a:pt x="0" y="785509"/>
                </a:moveTo>
                <a:lnTo>
                  <a:pt x="158062" y="785509"/>
                </a:lnTo>
                <a:lnTo>
                  <a:pt x="158062" y="1339056"/>
                </a:lnTo>
                <a:lnTo>
                  <a:pt x="0" y="1339056"/>
                </a:lnTo>
                <a:close/>
                <a:moveTo>
                  <a:pt x="1109595" y="0"/>
                </a:moveTo>
                <a:lnTo>
                  <a:pt x="1267657" y="0"/>
                </a:lnTo>
                <a:lnTo>
                  <a:pt x="1267657" y="553549"/>
                </a:lnTo>
                <a:lnTo>
                  <a:pt x="1109595" y="553549"/>
                </a:lnTo>
                <a:close/>
                <a:moveTo>
                  <a:pt x="829445" y="0"/>
                </a:moveTo>
                <a:lnTo>
                  <a:pt x="987521" y="0"/>
                </a:lnTo>
                <a:lnTo>
                  <a:pt x="987521" y="553549"/>
                </a:lnTo>
                <a:lnTo>
                  <a:pt x="829445" y="553549"/>
                </a:lnTo>
                <a:close/>
                <a:moveTo>
                  <a:pt x="554793" y="0"/>
                </a:moveTo>
                <a:lnTo>
                  <a:pt x="712869" y="0"/>
                </a:lnTo>
                <a:lnTo>
                  <a:pt x="712869" y="553549"/>
                </a:lnTo>
                <a:lnTo>
                  <a:pt x="554793" y="553549"/>
                </a:lnTo>
                <a:close/>
                <a:moveTo>
                  <a:pt x="274652" y="0"/>
                </a:moveTo>
                <a:lnTo>
                  <a:pt x="432724" y="0"/>
                </a:lnTo>
                <a:lnTo>
                  <a:pt x="432724" y="553549"/>
                </a:lnTo>
                <a:lnTo>
                  <a:pt x="274652" y="553549"/>
                </a:lnTo>
                <a:close/>
                <a:moveTo>
                  <a:pt x="0" y="0"/>
                </a:moveTo>
                <a:lnTo>
                  <a:pt x="158062" y="0"/>
                </a:lnTo>
                <a:lnTo>
                  <a:pt x="158062" y="553549"/>
                </a:lnTo>
                <a:lnTo>
                  <a:pt x="0" y="553549"/>
                </a:lnTo>
                <a:close/>
              </a:path>
            </a:pathLst>
          </a:custGeom>
          <a:solidFill>
            <a:srgbClr val="111340">
              <a:alpha val="15000"/>
            </a:srgbClr>
          </a:solidFill>
          <a:ln>
            <a:noFill/>
          </a:ln>
          <a:effectLst/>
        </p:spPr>
        <p:txBody>
          <a:bodyPr wrap="square" anchor="ctr">
            <a:noAutofit/>
          </a:bodyPr>
          <a:lstStyle/>
          <a:p>
            <a:endParaRPr lang="en-US" sz="3599">
              <a:latin typeface="Poppins" pitchFamily="2" charset="77"/>
            </a:endParaRPr>
          </a:p>
        </p:txBody>
      </p:sp>
      <p:sp>
        <p:nvSpPr>
          <p:cNvPr id="73" name="Freeform 118">
            <a:extLst>
              <a:ext uri="{FF2B5EF4-FFF2-40B4-BE49-F238E27FC236}">
                <a16:creationId xmlns:a16="http://schemas.microsoft.com/office/drawing/2014/main" id="{176BEEF1-6287-374C-80A9-E56DF6F46EB7}"/>
              </a:ext>
            </a:extLst>
          </p:cNvPr>
          <p:cNvSpPr>
            <a:spLocks noChangeArrowheads="1"/>
          </p:cNvSpPr>
          <p:nvPr/>
        </p:nvSpPr>
        <p:spPr bwMode="auto">
          <a:xfrm>
            <a:off x="4465599" y="9538607"/>
            <a:ext cx="1944538" cy="2790468"/>
          </a:xfrm>
          <a:custGeom>
            <a:avLst/>
            <a:gdLst>
              <a:gd name="T0" fmla="*/ 1144 w 1560"/>
              <a:gd name="T1" fmla="*/ 0 h 2241"/>
              <a:gd name="T2" fmla="*/ 416 w 1560"/>
              <a:gd name="T3" fmla="*/ 0 h 2241"/>
              <a:gd name="T4" fmla="*/ 0 w 1560"/>
              <a:gd name="T5" fmla="*/ 659 h 2241"/>
              <a:gd name="T6" fmla="*/ 0 w 1560"/>
              <a:gd name="T7" fmla="*/ 2240 h 2241"/>
              <a:gd name="T8" fmla="*/ 1144 w 1560"/>
              <a:gd name="T9" fmla="*/ 2240 h 2241"/>
              <a:gd name="T10" fmla="*/ 1559 w 1560"/>
              <a:gd name="T11" fmla="*/ 2240 h 2241"/>
              <a:gd name="T12" fmla="*/ 1559 w 1560"/>
              <a:gd name="T13" fmla="*/ 0 h 2241"/>
              <a:gd name="T14" fmla="*/ 1144 w 1560"/>
              <a:gd name="T15" fmla="*/ 0 h 22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60" h="2241">
                <a:moveTo>
                  <a:pt x="1144" y="0"/>
                </a:moveTo>
                <a:lnTo>
                  <a:pt x="416" y="0"/>
                </a:lnTo>
                <a:lnTo>
                  <a:pt x="0" y="659"/>
                </a:lnTo>
                <a:lnTo>
                  <a:pt x="0" y="2240"/>
                </a:lnTo>
                <a:lnTo>
                  <a:pt x="1144" y="2240"/>
                </a:lnTo>
                <a:lnTo>
                  <a:pt x="1559" y="2240"/>
                </a:lnTo>
                <a:lnTo>
                  <a:pt x="1559" y="0"/>
                </a:lnTo>
                <a:lnTo>
                  <a:pt x="1144" y="0"/>
                </a:lnTo>
              </a:path>
            </a:pathLst>
          </a:custGeom>
          <a:solidFill>
            <a:schemeClr val="accent1"/>
          </a:solidFill>
          <a:ln>
            <a:noFill/>
          </a:ln>
          <a:effectLst/>
        </p:spPr>
        <p:txBody>
          <a:bodyPr wrap="none" anchor="ctr"/>
          <a:lstStyle/>
          <a:p>
            <a:endParaRPr lang="en-US" sz="3599">
              <a:latin typeface="Poppins" pitchFamily="2" charset="77"/>
            </a:endParaRPr>
          </a:p>
        </p:txBody>
      </p:sp>
      <p:sp>
        <p:nvSpPr>
          <p:cNvPr id="74" name="Freeform 119">
            <a:extLst>
              <a:ext uri="{FF2B5EF4-FFF2-40B4-BE49-F238E27FC236}">
                <a16:creationId xmlns:a16="http://schemas.microsoft.com/office/drawing/2014/main" id="{9B7528E1-E9A2-D14A-B625-330D616256D3}"/>
              </a:ext>
            </a:extLst>
          </p:cNvPr>
          <p:cNvSpPr>
            <a:spLocks noChangeArrowheads="1"/>
          </p:cNvSpPr>
          <p:nvPr/>
        </p:nvSpPr>
        <p:spPr bwMode="auto">
          <a:xfrm>
            <a:off x="4465599" y="9538611"/>
            <a:ext cx="1944538" cy="823956"/>
          </a:xfrm>
          <a:custGeom>
            <a:avLst/>
            <a:gdLst>
              <a:gd name="T0" fmla="*/ 1559 w 1560"/>
              <a:gd name="T1" fmla="*/ 0 h 660"/>
              <a:gd name="T2" fmla="*/ 416 w 1560"/>
              <a:gd name="T3" fmla="*/ 0 h 660"/>
              <a:gd name="T4" fmla="*/ 0 w 1560"/>
              <a:gd name="T5" fmla="*/ 659 h 660"/>
              <a:gd name="T6" fmla="*/ 1144 w 1560"/>
              <a:gd name="T7" fmla="*/ 659 h 660"/>
              <a:gd name="T8" fmla="*/ 1559 w 1560"/>
              <a:gd name="T9" fmla="*/ 0 h 660"/>
            </a:gdLst>
            <a:ahLst/>
            <a:cxnLst>
              <a:cxn ang="0">
                <a:pos x="T0" y="T1"/>
              </a:cxn>
              <a:cxn ang="0">
                <a:pos x="T2" y="T3"/>
              </a:cxn>
              <a:cxn ang="0">
                <a:pos x="T4" y="T5"/>
              </a:cxn>
              <a:cxn ang="0">
                <a:pos x="T6" y="T7"/>
              </a:cxn>
              <a:cxn ang="0">
                <a:pos x="T8" y="T9"/>
              </a:cxn>
            </a:cxnLst>
            <a:rect l="0" t="0" r="r" b="b"/>
            <a:pathLst>
              <a:path w="1560" h="660">
                <a:moveTo>
                  <a:pt x="1559" y="0"/>
                </a:moveTo>
                <a:lnTo>
                  <a:pt x="416" y="0"/>
                </a:lnTo>
                <a:lnTo>
                  <a:pt x="0" y="659"/>
                </a:lnTo>
                <a:lnTo>
                  <a:pt x="1144" y="659"/>
                </a:lnTo>
                <a:lnTo>
                  <a:pt x="1559" y="0"/>
                </a:lnTo>
              </a:path>
            </a:pathLst>
          </a:custGeom>
          <a:solidFill>
            <a:srgbClr val="111340">
              <a:alpha val="50000"/>
            </a:srgbClr>
          </a:solidFill>
          <a:ln>
            <a:noFill/>
          </a:ln>
          <a:effectLst/>
        </p:spPr>
        <p:txBody>
          <a:bodyPr wrap="none" anchor="ctr"/>
          <a:lstStyle/>
          <a:p>
            <a:endParaRPr lang="en-US" sz="3599">
              <a:latin typeface="Poppins" pitchFamily="2" charset="77"/>
            </a:endParaRPr>
          </a:p>
        </p:txBody>
      </p:sp>
      <p:sp>
        <p:nvSpPr>
          <p:cNvPr id="75" name="Freeform 120">
            <a:extLst>
              <a:ext uri="{FF2B5EF4-FFF2-40B4-BE49-F238E27FC236}">
                <a16:creationId xmlns:a16="http://schemas.microsoft.com/office/drawing/2014/main" id="{ECCFEE3E-B726-7C44-A525-3CD00EB32525}"/>
              </a:ext>
            </a:extLst>
          </p:cNvPr>
          <p:cNvSpPr>
            <a:spLocks noChangeArrowheads="1"/>
          </p:cNvSpPr>
          <p:nvPr/>
        </p:nvSpPr>
        <p:spPr bwMode="auto">
          <a:xfrm>
            <a:off x="5893792" y="9538607"/>
            <a:ext cx="516346" cy="2790468"/>
          </a:xfrm>
          <a:custGeom>
            <a:avLst/>
            <a:gdLst>
              <a:gd name="T0" fmla="*/ 0 w 416"/>
              <a:gd name="T1" fmla="*/ 659 h 2241"/>
              <a:gd name="T2" fmla="*/ 0 w 416"/>
              <a:gd name="T3" fmla="*/ 2240 h 2241"/>
              <a:gd name="T4" fmla="*/ 415 w 416"/>
              <a:gd name="T5" fmla="*/ 2240 h 2241"/>
              <a:gd name="T6" fmla="*/ 415 w 416"/>
              <a:gd name="T7" fmla="*/ 0 h 2241"/>
              <a:gd name="T8" fmla="*/ 0 w 416"/>
              <a:gd name="T9" fmla="*/ 659 h 2241"/>
            </a:gdLst>
            <a:ahLst/>
            <a:cxnLst>
              <a:cxn ang="0">
                <a:pos x="T0" y="T1"/>
              </a:cxn>
              <a:cxn ang="0">
                <a:pos x="T2" y="T3"/>
              </a:cxn>
              <a:cxn ang="0">
                <a:pos x="T4" y="T5"/>
              </a:cxn>
              <a:cxn ang="0">
                <a:pos x="T6" y="T7"/>
              </a:cxn>
              <a:cxn ang="0">
                <a:pos x="T8" y="T9"/>
              </a:cxn>
            </a:cxnLst>
            <a:rect l="0" t="0" r="r" b="b"/>
            <a:pathLst>
              <a:path w="416" h="2241">
                <a:moveTo>
                  <a:pt x="0" y="659"/>
                </a:moveTo>
                <a:lnTo>
                  <a:pt x="0" y="2240"/>
                </a:lnTo>
                <a:lnTo>
                  <a:pt x="415" y="2240"/>
                </a:lnTo>
                <a:lnTo>
                  <a:pt x="415" y="0"/>
                </a:lnTo>
                <a:lnTo>
                  <a:pt x="0" y="659"/>
                </a:lnTo>
              </a:path>
            </a:pathLst>
          </a:custGeom>
          <a:solidFill>
            <a:srgbClr val="111340">
              <a:alpha val="35000"/>
            </a:srgbClr>
          </a:solidFill>
          <a:ln>
            <a:noFill/>
          </a:ln>
          <a:effectLst/>
        </p:spPr>
        <p:txBody>
          <a:bodyPr wrap="none" anchor="ctr"/>
          <a:lstStyle/>
          <a:p>
            <a:endParaRPr lang="en-US" sz="3599">
              <a:latin typeface="Poppins" pitchFamily="2" charset="77"/>
            </a:endParaRPr>
          </a:p>
        </p:txBody>
      </p:sp>
      <p:sp>
        <p:nvSpPr>
          <p:cNvPr id="92" name="Freeform 91">
            <a:extLst>
              <a:ext uri="{FF2B5EF4-FFF2-40B4-BE49-F238E27FC236}">
                <a16:creationId xmlns:a16="http://schemas.microsoft.com/office/drawing/2014/main" id="{BA0ABBEB-1C3B-2842-A74B-3ED8F6A27F26}"/>
              </a:ext>
            </a:extLst>
          </p:cNvPr>
          <p:cNvSpPr>
            <a:spLocks noChangeArrowheads="1"/>
          </p:cNvSpPr>
          <p:nvPr/>
        </p:nvSpPr>
        <p:spPr bwMode="auto">
          <a:xfrm>
            <a:off x="4970959" y="10747078"/>
            <a:ext cx="416233" cy="1064413"/>
          </a:xfrm>
          <a:custGeom>
            <a:avLst/>
            <a:gdLst>
              <a:gd name="connsiteX0" fmla="*/ 0 w 416233"/>
              <a:gd name="connsiteY0" fmla="*/ 648180 h 1064413"/>
              <a:gd name="connsiteX1" fmla="*/ 416233 w 416233"/>
              <a:gd name="connsiteY1" fmla="*/ 648180 h 1064413"/>
              <a:gd name="connsiteX2" fmla="*/ 416233 w 416233"/>
              <a:gd name="connsiteY2" fmla="*/ 1064413 h 1064413"/>
              <a:gd name="connsiteX3" fmla="*/ 0 w 416233"/>
              <a:gd name="connsiteY3" fmla="*/ 1064413 h 1064413"/>
              <a:gd name="connsiteX4" fmla="*/ 0 w 416233"/>
              <a:gd name="connsiteY4" fmla="*/ 0 h 1064413"/>
              <a:gd name="connsiteX5" fmla="*/ 416233 w 416233"/>
              <a:gd name="connsiteY5" fmla="*/ 0 h 1064413"/>
              <a:gd name="connsiteX6" fmla="*/ 416233 w 416233"/>
              <a:gd name="connsiteY6" fmla="*/ 421715 h 1064413"/>
              <a:gd name="connsiteX7" fmla="*/ 0 w 416233"/>
              <a:gd name="connsiteY7" fmla="*/ 421715 h 1064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6233" h="1064413">
                <a:moveTo>
                  <a:pt x="0" y="648180"/>
                </a:moveTo>
                <a:lnTo>
                  <a:pt x="416233" y="648180"/>
                </a:lnTo>
                <a:lnTo>
                  <a:pt x="416233" y="1064413"/>
                </a:lnTo>
                <a:lnTo>
                  <a:pt x="0" y="1064413"/>
                </a:lnTo>
                <a:close/>
                <a:moveTo>
                  <a:pt x="0" y="0"/>
                </a:moveTo>
                <a:lnTo>
                  <a:pt x="416233" y="0"/>
                </a:lnTo>
                <a:lnTo>
                  <a:pt x="416233" y="421715"/>
                </a:lnTo>
                <a:lnTo>
                  <a:pt x="0" y="421715"/>
                </a:lnTo>
                <a:close/>
              </a:path>
            </a:pathLst>
          </a:custGeom>
          <a:solidFill>
            <a:srgbClr val="111340">
              <a:alpha val="14934"/>
            </a:srgbClr>
          </a:solidFill>
          <a:ln>
            <a:noFill/>
          </a:ln>
          <a:effectLst/>
        </p:spPr>
        <p:txBody>
          <a:bodyPr wrap="square" anchor="ctr">
            <a:noAutofit/>
          </a:bodyPr>
          <a:lstStyle/>
          <a:p>
            <a:endParaRPr lang="en-US" sz="3599">
              <a:latin typeface="Poppins" pitchFamily="2" charset="77"/>
            </a:endParaRPr>
          </a:p>
        </p:txBody>
      </p:sp>
      <p:sp>
        <p:nvSpPr>
          <p:cNvPr id="78" name="Freeform 123">
            <a:extLst>
              <a:ext uri="{FF2B5EF4-FFF2-40B4-BE49-F238E27FC236}">
                <a16:creationId xmlns:a16="http://schemas.microsoft.com/office/drawing/2014/main" id="{6D2131B1-754C-1741-ACB8-436B464E8A95}"/>
              </a:ext>
            </a:extLst>
          </p:cNvPr>
          <p:cNvSpPr>
            <a:spLocks noChangeArrowheads="1"/>
          </p:cNvSpPr>
          <p:nvPr/>
        </p:nvSpPr>
        <p:spPr bwMode="auto">
          <a:xfrm>
            <a:off x="1966266" y="8253237"/>
            <a:ext cx="1834678" cy="1834677"/>
          </a:xfrm>
          <a:custGeom>
            <a:avLst/>
            <a:gdLst>
              <a:gd name="T0" fmla="*/ 1474 w 1475"/>
              <a:gd name="T1" fmla="*/ 736 h 1475"/>
              <a:gd name="T2" fmla="*/ 1474 w 1475"/>
              <a:gd name="T3" fmla="*/ 736 h 1475"/>
              <a:gd name="T4" fmla="*/ 737 w 1475"/>
              <a:gd name="T5" fmla="*/ 1474 h 1475"/>
              <a:gd name="T6" fmla="*/ 737 w 1475"/>
              <a:gd name="T7" fmla="*/ 1474 h 1475"/>
              <a:gd name="T8" fmla="*/ 0 w 1475"/>
              <a:gd name="T9" fmla="*/ 736 h 1475"/>
              <a:gd name="T10" fmla="*/ 0 w 1475"/>
              <a:gd name="T11" fmla="*/ 736 h 1475"/>
              <a:gd name="T12" fmla="*/ 737 w 1475"/>
              <a:gd name="T13" fmla="*/ 0 h 1475"/>
              <a:gd name="T14" fmla="*/ 737 w 1475"/>
              <a:gd name="T15" fmla="*/ 0 h 1475"/>
              <a:gd name="T16" fmla="*/ 1474 w 1475"/>
              <a:gd name="T17" fmla="*/ 736 h 14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75" h="1475">
                <a:moveTo>
                  <a:pt x="1474" y="736"/>
                </a:moveTo>
                <a:lnTo>
                  <a:pt x="1474" y="736"/>
                </a:lnTo>
                <a:cubicBezTo>
                  <a:pt x="1474" y="1143"/>
                  <a:pt x="1144" y="1474"/>
                  <a:pt x="737" y="1474"/>
                </a:cubicBezTo>
                <a:lnTo>
                  <a:pt x="737" y="1474"/>
                </a:lnTo>
                <a:cubicBezTo>
                  <a:pt x="330" y="1474"/>
                  <a:pt x="0" y="1143"/>
                  <a:pt x="0" y="736"/>
                </a:cubicBezTo>
                <a:lnTo>
                  <a:pt x="0" y="736"/>
                </a:lnTo>
                <a:cubicBezTo>
                  <a:pt x="0" y="330"/>
                  <a:pt x="330" y="0"/>
                  <a:pt x="737" y="0"/>
                </a:cubicBezTo>
                <a:lnTo>
                  <a:pt x="737" y="0"/>
                </a:lnTo>
                <a:cubicBezTo>
                  <a:pt x="1144" y="0"/>
                  <a:pt x="1474" y="330"/>
                  <a:pt x="1474" y="736"/>
                </a:cubicBezTo>
              </a:path>
            </a:pathLst>
          </a:custGeom>
          <a:solidFill>
            <a:schemeClr val="accent2"/>
          </a:solidFill>
          <a:ln>
            <a:noFill/>
          </a:ln>
          <a:effectLst/>
        </p:spPr>
        <p:txBody>
          <a:bodyPr wrap="none" anchor="ctr"/>
          <a:lstStyle/>
          <a:p>
            <a:endParaRPr lang="en-US" sz="3599">
              <a:latin typeface="Poppins" pitchFamily="2" charset="77"/>
            </a:endParaRPr>
          </a:p>
        </p:txBody>
      </p:sp>
      <p:sp>
        <p:nvSpPr>
          <p:cNvPr id="79" name="Freeform 124">
            <a:extLst>
              <a:ext uri="{FF2B5EF4-FFF2-40B4-BE49-F238E27FC236}">
                <a16:creationId xmlns:a16="http://schemas.microsoft.com/office/drawing/2014/main" id="{3867A151-AEA2-1B4C-BC4A-8B46C454C10B}"/>
              </a:ext>
            </a:extLst>
          </p:cNvPr>
          <p:cNvSpPr>
            <a:spLocks noChangeArrowheads="1"/>
          </p:cNvSpPr>
          <p:nvPr/>
        </p:nvSpPr>
        <p:spPr bwMode="auto">
          <a:xfrm>
            <a:off x="4465599" y="3919225"/>
            <a:ext cx="1834678" cy="1834677"/>
          </a:xfrm>
          <a:custGeom>
            <a:avLst/>
            <a:gdLst>
              <a:gd name="T0" fmla="*/ 1473 w 1474"/>
              <a:gd name="T1" fmla="*/ 737 h 1475"/>
              <a:gd name="T2" fmla="*/ 1473 w 1474"/>
              <a:gd name="T3" fmla="*/ 737 h 1475"/>
              <a:gd name="T4" fmla="*/ 736 w 1474"/>
              <a:gd name="T5" fmla="*/ 1474 h 1475"/>
              <a:gd name="T6" fmla="*/ 736 w 1474"/>
              <a:gd name="T7" fmla="*/ 1474 h 1475"/>
              <a:gd name="T8" fmla="*/ 0 w 1474"/>
              <a:gd name="T9" fmla="*/ 737 h 1475"/>
              <a:gd name="T10" fmla="*/ 0 w 1474"/>
              <a:gd name="T11" fmla="*/ 737 h 1475"/>
              <a:gd name="T12" fmla="*/ 736 w 1474"/>
              <a:gd name="T13" fmla="*/ 0 h 1475"/>
              <a:gd name="T14" fmla="*/ 736 w 1474"/>
              <a:gd name="T15" fmla="*/ 0 h 1475"/>
              <a:gd name="T16" fmla="*/ 1473 w 1474"/>
              <a:gd name="T17" fmla="*/ 737 h 14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74" h="1475">
                <a:moveTo>
                  <a:pt x="1473" y="737"/>
                </a:moveTo>
                <a:lnTo>
                  <a:pt x="1473" y="737"/>
                </a:lnTo>
                <a:cubicBezTo>
                  <a:pt x="1473" y="1144"/>
                  <a:pt x="1143" y="1474"/>
                  <a:pt x="736" y="1474"/>
                </a:cubicBezTo>
                <a:lnTo>
                  <a:pt x="736" y="1474"/>
                </a:lnTo>
                <a:cubicBezTo>
                  <a:pt x="329" y="1474"/>
                  <a:pt x="0" y="1144"/>
                  <a:pt x="0" y="737"/>
                </a:cubicBezTo>
                <a:lnTo>
                  <a:pt x="0" y="737"/>
                </a:lnTo>
                <a:cubicBezTo>
                  <a:pt x="0" y="331"/>
                  <a:pt x="329" y="0"/>
                  <a:pt x="736" y="0"/>
                </a:cubicBezTo>
                <a:lnTo>
                  <a:pt x="736" y="0"/>
                </a:lnTo>
                <a:cubicBezTo>
                  <a:pt x="1143" y="0"/>
                  <a:pt x="1473" y="331"/>
                  <a:pt x="1473" y="737"/>
                </a:cubicBezTo>
              </a:path>
            </a:pathLst>
          </a:custGeom>
          <a:solidFill>
            <a:schemeClr val="accent3"/>
          </a:solidFill>
          <a:ln>
            <a:noFill/>
          </a:ln>
          <a:effectLst/>
        </p:spPr>
        <p:txBody>
          <a:bodyPr wrap="none" anchor="ctr"/>
          <a:lstStyle/>
          <a:p>
            <a:endParaRPr lang="en-US" sz="3599">
              <a:latin typeface="Poppins" pitchFamily="2" charset="77"/>
            </a:endParaRPr>
          </a:p>
        </p:txBody>
      </p:sp>
      <p:sp>
        <p:nvSpPr>
          <p:cNvPr id="80" name="Freeform 125">
            <a:extLst>
              <a:ext uri="{FF2B5EF4-FFF2-40B4-BE49-F238E27FC236}">
                <a16:creationId xmlns:a16="http://schemas.microsoft.com/office/drawing/2014/main" id="{6C95B740-E4C0-7240-9B4F-FBC8575B71F0}"/>
              </a:ext>
            </a:extLst>
          </p:cNvPr>
          <p:cNvSpPr>
            <a:spLocks noChangeArrowheads="1"/>
          </p:cNvSpPr>
          <p:nvPr/>
        </p:nvSpPr>
        <p:spPr bwMode="auto">
          <a:xfrm>
            <a:off x="9464271" y="3919225"/>
            <a:ext cx="1834678" cy="1834677"/>
          </a:xfrm>
          <a:custGeom>
            <a:avLst/>
            <a:gdLst>
              <a:gd name="T0" fmla="*/ 1474 w 1475"/>
              <a:gd name="T1" fmla="*/ 737 h 1475"/>
              <a:gd name="T2" fmla="*/ 1474 w 1475"/>
              <a:gd name="T3" fmla="*/ 737 h 1475"/>
              <a:gd name="T4" fmla="*/ 737 w 1475"/>
              <a:gd name="T5" fmla="*/ 1474 h 1475"/>
              <a:gd name="T6" fmla="*/ 737 w 1475"/>
              <a:gd name="T7" fmla="*/ 1474 h 1475"/>
              <a:gd name="T8" fmla="*/ 0 w 1475"/>
              <a:gd name="T9" fmla="*/ 737 h 1475"/>
              <a:gd name="T10" fmla="*/ 0 w 1475"/>
              <a:gd name="T11" fmla="*/ 737 h 1475"/>
              <a:gd name="T12" fmla="*/ 737 w 1475"/>
              <a:gd name="T13" fmla="*/ 0 h 1475"/>
              <a:gd name="T14" fmla="*/ 737 w 1475"/>
              <a:gd name="T15" fmla="*/ 0 h 1475"/>
              <a:gd name="T16" fmla="*/ 1474 w 1475"/>
              <a:gd name="T17" fmla="*/ 737 h 14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75" h="1475">
                <a:moveTo>
                  <a:pt x="1474" y="737"/>
                </a:moveTo>
                <a:lnTo>
                  <a:pt x="1474" y="737"/>
                </a:lnTo>
                <a:cubicBezTo>
                  <a:pt x="1474" y="1144"/>
                  <a:pt x="1144" y="1474"/>
                  <a:pt x="737" y="1474"/>
                </a:cubicBezTo>
                <a:lnTo>
                  <a:pt x="737" y="1474"/>
                </a:lnTo>
                <a:cubicBezTo>
                  <a:pt x="331" y="1474"/>
                  <a:pt x="0" y="1144"/>
                  <a:pt x="0" y="737"/>
                </a:cubicBezTo>
                <a:lnTo>
                  <a:pt x="0" y="737"/>
                </a:lnTo>
                <a:cubicBezTo>
                  <a:pt x="0" y="331"/>
                  <a:pt x="331" y="0"/>
                  <a:pt x="737" y="0"/>
                </a:cubicBezTo>
                <a:lnTo>
                  <a:pt x="737" y="0"/>
                </a:lnTo>
                <a:cubicBezTo>
                  <a:pt x="1144" y="0"/>
                  <a:pt x="1474" y="331"/>
                  <a:pt x="1474" y="737"/>
                </a:cubicBezTo>
              </a:path>
            </a:pathLst>
          </a:custGeom>
          <a:solidFill>
            <a:schemeClr val="accent4"/>
          </a:solidFill>
          <a:ln>
            <a:noFill/>
          </a:ln>
          <a:effectLst/>
        </p:spPr>
        <p:txBody>
          <a:bodyPr wrap="none" anchor="ctr"/>
          <a:lstStyle/>
          <a:p>
            <a:endParaRPr lang="en-US" sz="3599">
              <a:latin typeface="Poppins" pitchFamily="2" charset="77"/>
            </a:endParaRPr>
          </a:p>
        </p:txBody>
      </p:sp>
      <p:sp>
        <p:nvSpPr>
          <p:cNvPr id="81" name="Freeform 126">
            <a:extLst>
              <a:ext uri="{FF2B5EF4-FFF2-40B4-BE49-F238E27FC236}">
                <a16:creationId xmlns:a16="http://schemas.microsoft.com/office/drawing/2014/main" id="{3CC4D999-286A-C14A-95F1-EF84084570E4}"/>
              </a:ext>
            </a:extLst>
          </p:cNvPr>
          <p:cNvSpPr>
            <a:spLocks noChangeArrowheads="1"/>
          </p:cNvSpPr>
          <p:nvPr/>
        </p:nvSpPr>
        <p:spPr bwMode="auto">
          <a:xfrm>
            <a:off x="11969101" y="8253237"/>
            <a:ext cx="1834678" cy="1834677"/>
          </a:xfrm>
          <a:custGeom>
            <a:avLst/>
            <a:gdLst>
              <a:gd name="T0" fmla="*/ 1472 w 1473"/>
              <a:gd name="T1" fmla="*/ 736 h 1475"/>
              <a:gd name="T2" fmla="*/ 1472 w 1473"/>
              <a:gd name="T3" fmla="*/ 736 h 1475"/>
              <a:gd name="T4" fmla="*/ 735 w 1473"/>
              <a:gd name="T5" fmla="*/ 1474 h 1475"/>
              <a:gd name="T6" fmla="*/ 735 w 1473"/>
              <a:gd name="T7" fmla="*/ 1474 h 1475"/>
              <a:gd name="T8" fmla="*/ 0 w 1473"/>
              <a:gd name="T9" fmla="*/ 736 h 1475"/>
              <a:gd name="T10" fmla="*/ 0 w 1473"/>
              <a:gd name="T11" fmla="*/ 736 h 1475"/>
              <a:gd name="T12" fmla="*/ 735 w 1473"/>
              <a:gd name="T13" fmla="*/ 0 h 1475"/>
              <a:gd name="T14" fmla="*/ 735 w 1473"/>
              <a:gd name="T15" fmla="*/ 0 h 1475"/>
              <a:gd name="T16" fmla="*/ 1472 w 1473"/>
              <a:gd name="T17" fmla="*/ 736 h 14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73" h="1475">
                <a:moveTo>
                  <a:pt x="1472" y="736"/>
                </a:moveTo>
                <a:lnTo>
                  <a:pt x="1472" y="736"/>
                </a:lnTo>
                <a:cubicBezTo>
                  <a:pt x="1472" y="1143"/>
                  <a:pt x="1142" y="1474"/>
                  <a:pt x="735" y="1474"/>
                </a:cubicBezTo>
                <a:lnTo>
                  <a:pt x="735" y="1474"/>
                </a:lnTo>
                <a:cubicBezTo>
                  <a:pt x="328" y="1474"/>
                  <a:pt x="0" y="1143"/>
                  <a:pt x="0" y="736"/>
                </a:cubicBezTo>
                <a:lnTo>
                  <a:pt x="0" y="736"/>
                </a:lnTo>
                <a:cubicBezTo>
                  <a:pt x="0" y="330"/>
                  <a:pt x="328" y="0"/>
                  <a:pt x="735" y="0"/>
                </a:cubicBezTo>
                <a:lnTo>
                  <a:pt x="735" y="0"/>
                </a:lnTo>
                <a:cubicBezTo>
                  <a:pt x="1142" y="0"/>
                  <a:pt x="1472" y="330"/>
                  <a:pt x="1472" y="736"/>
                </a:cubicBezTo>
              </a:path>
            </a:pathLst>
          </a:custGeom>
          <a:solidFill>
            <a:schemeClr val="accent5"/>
          </a:solidFill>
          <a:ln>
            <a:noFill/>
          </a:ln>
          <a:effectLst/>
        </p:spPr>
        <p:txBody>
          <a:bodyPr wrap="none" anchor="ctr"/>
          <a:lstStyle/>
          <a:p>
            <a:endParaRPr lang="en-US" sz="3599">
              <a:latin typeface="Poppins" pitchFamily="2" charset="77"/>
            </a:endParaRPr>
          </a:p>
        </p:txBody>
      </p:sp>
      <p:sp>
        <p:nvSpPr>
          <p:cNvPr id="82" name="Freeform 81">
            <a:extLst>
              <a:ext uri="{FF2B5EF4-FFF2-40B4-BE49-F238E27FC236}">
                <a16:creationId xmlns:a16="http://schemas.microsoft.com/office/drawing/2014/main" id="{943DFB4B-F1ED-B245-A65E-1E1D3A548022}"/>
              </a:ext>
            </a:extLst>
          </p:cNvPr>
          <p:cNvSpPr>
            <a:spLocks noChangeArrowheads="1"/>
          </p:cNvSpPr>
          <p:nvPr/>
        </p:nvSpPr>
        <p:spPr bwMode="auto">
          <a:xfrm>
            <a:off x="12342629" y="8626763"/>
            <a:ext cx="1080883" cy="1086376"/>
          </a:xfrm>
          <a:custGeom>
            <a:avLst/>
            <a:gdLst>
              <a:gd name="connsiteX0" fmla="*/ 540466 w 1080883"/>
              <a:gd name="connsiteY0" fmla="*/ 922833 h 1086376"/>
              <a:gd name="connsiteX1" fmla="*/ 553602 w 1080883"/>
              <a:gd name="connsiteY1" fmla="*/ 936566 h 1086376"/>
              <a:gd name="connsiteX2" fmla="*/ 553602 w 1080883"/>
              <a:gd name="connsiteY2" fmla="*/ 1073891 h 1086376"/>
              <a:gd name="connsiteX3" fmla="*/ 540466 w 1080883"/>
              <a:gd name="connsiteY3" fmla="*/ 1086376 h 1086376"/>
              <a:gd name="connsiteX4" fmla="*/ 527330 w 1080883"/>
              <a:gd name="connsiteY4" fmla="*/ 1073891 h 1086376"/>
              <a:gd name="connsiteX5" fmla="*/ 527330 w 1080883"/>
              <a:gd name="connsiteY5" fmla="*/ 936566 h 1086376"/>
              <a:gd name="connsiteX6" fmla="*/ 540466 w 1080883"/>
              <a:gd name="connsiteY6" fmla="*/ 922833 h 1086376"/>
              <a:gd name="connsiteX7" fmla="*/ 816229 w 1080883"/>
              <a:gd name="connsiteY7" fmla="*/ 809042 h 1086376"/>
              <a:gd name="connsiteX8" fmla="*/ 825518 w 1080883"/>
              <a:gd name="connsiteY8" fmla="*/ 813733 h 1086376"/>
              <a:gd name="connsiteX9" fmla="*/ 922133 w 1080883"/>
              <a:gd name="connsiteY9" fmla="*/ 910050 h 1086376"/>
              <a:gd name="connsiteX10" fmla="*/ 922133 w 1080883"/>
              <a:gd name="connsiteY10" fmla="*/ 928814 h 1086376"/>
              <a:gd name="connsiteX11" fmla="*/ 912224 w 1080883"/>
              <a:gd name="connsiteY11" fmla="*/ 932566 h 1086376"/>
              <a:gd name="connsiteX12" fmla="*/ 903553 w 1080883"/>
              <a:gd name="connsiteY12" fmla="*/ 928814 h 1086376"/>
              <a:gd name="connsiteX13" fmla="*/ 806939 w 1080883"/>
              <a:gd name="connsiteY13" fmla="*/ 831246 h 1086376"/>
              <a:gd name="connsiteX14" fmla="*/ 806939 w 1080883"/>
              <a:gd name="connsiteY14" fmla="*/ 813733 h 1086376"/>
              <a:gd name="connsiteX15" fmla="*/ 816229 w 1080883"/>
              <a:gd name="connsiteY15" fmla="*/ 809042 h 1086376"/>
              <a:gd name="connsiteX16" fmla="*/ 264510 w 1080883"/>
              <a:gd name="connsiteY16" fmla="*/ 809042 h 1086376"/>
              <a:gd name="connsiteX17" fmla="*/ 273891 w 1080883"/>
              <a:gd name="connsiteY17" fmla="*/ 813733 h 1086376"/>
              <a:gd name="connsiteX18" fmla="*/ 273891 w 1080883"/>
              <a:gd name="connsiteY18" fmla="*/ 831246 h 1086376"/>
              <a:gd name="connsiteX19" fmla="*/ 177571 w 1080883"/>
              <a:gd name="connsiteY19" fmla="*/ 928814 h 1086376"/>
              <a:gd name="connsiteX20" fmla="*/ 167564 w 1080883"/>
              <a:gd name="connsiteY20" fmla="*/ 932566 h 1086376"/>
              <a:gd name="connsiteX21" fmla="*/ 158808 w 1080883"/>
              <a:gd name="connsiteY21" fmla="*/ 928814 h 1086376"/>
              <a:gd name="connsiteX22" fmla="*/ 158808 w 1080883"/>
              <a:gd name="connsiteY22" fmla="*/ 910050 h 1086376"/>
              <a:gd name="connsiteX23" fmla="*/ 255128 w 1080883"/>
              <a:gd name="connsiteY23" fmla="*/ 813733 h 1086376"/>
              <a:gd name="connsiteX24" fmla="*/ 264510 w 1080883"/>
              <a:gd name="connsiteY24" fmla="*/ 809042 h 1086376"/>
              <a:gd name="connsiteX25" fmla="*/ 931073 w 1080883"/>
              <a:gd name="connsiteY25" fmla="*/ 527333 h 1086376"/>
              <a:gd name="connsiteX26" fmla="*/ 1067150 w 1080883"/>
              <a:gd name="connsiteY26" fmla="*/ 527333 h 1086376"/>
              <a:gd name="connsiteX27" fmla="*/ 1080883 w 1080883"/>
              <a:gd name="connsiteY27" fmla="*/ 539818 h 1086376"/>
              <a:gd name="connsiteX28" fmla="*/ 1067150 w 1080883"/>
              <a:gd name="connsiteY28" fmla="*/ 553551 h 1086376"/>
              <a:gd name="connsiteX29" fmla="*/ 931073 w 1080883"/>
              <a:gd name="connsiteY29" fmla="*/ 553551 h 1086376"/>
              <a:gd name="connsiteX30" fmla="*/ 917340 w 1080883"/>
              <a:gd name="connsiteY30" fmla="*/ 539818 h 1086376"/>
              <a:gd name="connsiteX31" fmla="*/ 931073 w 1080883"/>
              <a:gd name="connsiteY31" fmla="*/ 527333 h 1086376"/>
              <a:gd name="connsiteX32" fmla="*/ 13733 w 1080883"/>
              <a:gd name="connsiteY32" fmla="*/ 527333 h 1086376"/>
              <a:gd name="connsiteX33" fmla="*/ 149810 w 1080883"/>
              <a:gd name="connsiteY33" fmla="*/ 527333 h 1086376"/>
              <a:gd name="connsiteX34" fmla="*/ 163543 w 1080883"/>
              <a:gd name="connsiteY34" fmla="*/ 539818 h 1086376"/>
              <a:gd name="connsiteX35" fmla="*/ 149810 w 1080883"/>
              <a:gd name="connsiteY35" fmla="*/ 553551 h 1086376"/>
              <a:gd name="connsiteX36" fmla="*/ 13733 w 1080883"/>
              <a:gd name="connsiteY36" fmla="*/ 553551 h 1086376"/>
              <a:gd name="connsiteX37" fmla="*/ 0 w 1080883"/>
              <a:gd name="connsiteY37" fmla="*/ 539818 h 1086376"/>
              <a:gd name="connsiteX38" fmla="*/ 13733 w 1080883"/>
              <a:gd name="connsiteY38" fmla="*/ 527333 h 1086376"/>
              <a:gd name="connsiteX39" fmla="*/ 755593 w 1080883"/>
              <a:gd name="connsiteY39" fmla="*/ 507777 h 1086376"/>
              <a:gd name="connsiteX40" fmla="*/ 612812 w 1080883"/>
              <a:gd name="connsiteY40" fmla="*/ 727018 h 1086376"/>
              <a:gd name="connsiteX41" fmla="*/ 842504 w 1080883"/>
              <a:gd name="connsiteY41" fmla="*/ 507777 h 1086376"/>
              <a:gd name="connsiteX42" fmla="*/ 375670 w 1080883"/>
              <a:gd name="connsiteY42" fmla="*/ 507777 h 1086376"/>
              <a:gd name="connsiteX43" fmla="*/ 549491 w 1080883"/>
              <a:gd name="connsiteY43" fmla="*/ 774354 h 1086376"/>
              <a:gd name="connsiteX44" fmla="*/ 723312 w 1080883"/>
              <a:gd name="connsiteY44" fmla="*/ 507777 h 1086376"/>
              <a:gd name="connsiteX45" fmla="*/ 234130 w 1080883"/>
              <a:gd name="connsiteY45" fmla="*/ 507777 h 1086376"/>
              <a:gd name="connsiteX46" fmla="*/ 494862 w 1080883"/>
              <a:gd name="connsiteY46" fmla="*/ 739475 h 1086376"/>
              <a:gd name="connsiteX47" fmla="*/ 343389 w 1080883"/>
              <a:gd name="connsiteY47" fmla="*/ 507777 h 1086376"/>
              <a:gd name="connsiteX48" fmla="*/ 801532 w 1080883"/>
              <a:gd name="connsiteY48" fmla="*/ 395665 h 1086376"/>
              <a:gd name="connsiteX49" fmla="*/ 764284 w 1080883"/>
              <a:gd name="connsiteY49" fmla="*/ 480372 h 1086376"/>
              <a:gd name="connsiteX50" fmla="*/ 869819 w 1080883"/>
              <a:gd name="connsiteY50" fmla="*/ 480372 h 1086376"/>
              <a:gd name="connsiteX51" fmla="*/ 273861 w 1080883"/>
              <a:gd name="connsiteY51" fmla="*/ 394420 h 1086376"/>
              <a:gd name="connsiteX52" fmla="*/ 205574 w 1080883"/>
              <a:gd name="connsiteY52" fmla="*/ 480372 h 1086376"/>
              <a:gd name="connsiteX53" fmla="*/ 330973 w 1080883"/>
              <a:gd name="connsiteY53" fmla="*/ 480372 h 1086376"/>
              <a:gd name="connsiteX54" fmla="*/ 535834 w 1080883"/>
              <a:gd name="connsiteY54" fmla="*/ 386945 h 1086376"/>
              <a:gd name="connsiteX55" fmla="*/ 386844 w 1080883"/>
              <a:gd name="connsiteY55" fmla="*/ 480372 h 1086376"/>
              <a:gd name="connsiteX56" fmla="*/ 695997 w 1080883"/>
              <a:gd name="connsiteY56" fmla="*/ 480372 h 1086376"/>
              <a:gd name="connsiteX57" fmla="*/ 539559 w 1080883"/>
              <a:gd name="connsiteY57" fmla="*/ 386945 h 1086376"/>
              <a:gd name="connsiteX58" fmla="*/ 535834 w 1080883"/>
              <a:gd name="connsiteY58" fmla="*/ 386945 h 1086376"/>
              <a:gd name="connsiteX59" fmla="*/ 585497 w 1080883"/>
              <a:gd name="connsiteY59" fmla="*/ 383208 h 1086376"/>
              <a:gd name="connsiteX60" fmla="*/ 736970 w 1080883"/>
              <a:gd name="connsiteY60" fmla="*/ 474143 h 1086376"/>
              <a:gd name="connsiteX61" fmla="*/ 777942 w 1080883"/>
              <a:gd name="connsiteY61" fmla="*/ 383208 h 1086376"/>
              <a:gd name="connsiteX62" fmla="*/ 299934 w 1080883"/>
              <a:gd name="connsiteY62" fmla="*/ 383208 h 1086376"/>
              <a:gd name="connsiteX63" fmla="*/ 354563 w 1080883"/>
              <a:gd name="connsiteY63" fmla="*/ 469161 h 1086376"/>
              <a:gd name="connsiteX64" fmla="*/ 491137 w 1080883"/>
              <a:gd name="connsiteY64" fmla="*/ 383208 h 1086376"/>
              <a:gd name="connsiteX65" fmla="*/ 287518 w 1080883"/>
              <a:gd name="connsiteY65" fmla="*/ 357049 h 1086376"/>
              <a:gd name="connsiteX66" fmla="*/ 787874 w 1080883"/>
              <a:gd name="connsiteY66" fmla="*/ 357049 h 1086376"/>
              <a:gd name="connsiteX67" fmla="*/ 815189 w 1080883"/>
              <a:gd name="connsiteY67" fmla="*/ 369506 h 1086376"/>
              <a:gd name="connsiteX68" fmla="*/ 892167 w 1080883"/>
              <a:gd name="connsiteY68" fmla="*/ 465424 h 1086376"/>
              <a:gd name="connsiteX69" fmla="*/ 894650 w 1080883"/>
              <a:gd name="connsiteY69" fmla="*/ 492829 h 1086376"/>
              <a:gd name="connsiteX70" fmla="*/ 887201 w 1080883"/>
              <a:gd name="connsiteY70" fmla="*/ 502794 h 1086376"/>
              <a:gd name="connsiteX71" fmla="*/ 576806 w 1080883"/>
              <a:gd name="connsiteY71" fmla="*/ 796776 h 1086376"/>
              <a:gd name="connsiteX72" fmla="*/ 549491 w 1080883"/>
              <a:gd name="connsiteY72" fmla="*/ 811724 h 1086376"/>
              <a:gd name="connsiteX73" fmla="*/ 522176 w 1080883"/>
              <a:gd name="connsiteY73" fmla="*/ 799267 h 1086376"/>
              <a:gd name="connsiteX74" fmla="*/ 189433 w 1080883"/>
              <a:gd name="connsiteY74" fmla="*/ 502794 h 1086376"/>
              <a:gd name="connsiteX75" fmla="*/ 179501 w 1080883"/>
              <a:gd name="connsiteY75" fmla="*/ 492829 h 1086376"/>
              <a:gd name="connsiteX76" fmla="*/ 183225 w 1080883"/>
              <a:gd name="connsiteY76" fmla="*/ 465424 h 1086376"/>
              <a:gd name="connsiteX77" fmla="*/ 258962 w 1080883"/>
              <a:gd name="connsiteY77" fmla="*/ 369506 h 1086376"/>
              <a:gd name="connsiteX78" fmla="*/ 287518 w 1080883"/>
              <a:gd name="connsiteY78" fmla="*/ 357049 h 1086376"/>
              <a:gd name="connsiteX79" fmla="*/ 903553 w 1080883"/>
              <a:gd name="connsiteY79" fmla="*/ 158811 h 1086376"/>
              <a:gd name="connsiteX80" fmla="*/ 922133 w 1080883"/>
              <a:gd name="connsiteY80" fmla="*/ 158811 h 1086376"/>
              <a:gd name="connsiteX81" fmla="*/ 922133 w 1080883"/>
              <a:gd name="connsiteY81" fmla="*/ 177574 h 1086376"/>
              <a:gd name="connsiteX82" fmla="*/ 825518 w 1080883"/>
              <a:gd name="connsiteY82" fmla="*/ 275145 h 1086376"/>
              <a:gd name="connsiteX83" fmla="*/ 816848 w 1080883"/>
              <a:gd name="connsiteY83" fmla="*/ 278898 h 1086376"/>
              <a:gd name="connsiteX84" fmla="*/ 806939 w 1080883"/>
              <a:gd name="connsiteY84" fmla="*/ 275145 h 1086376"/>
              <a:gd name="connsiteX85" fmla="*/ 806939 w 1080883"/>
              <a:gd name="connsiteY85" fmla="*/ 255131 h 1086376"/>
              <a:gd name="connsiteX86" fmla="*/ 168190 w 1080883"/>
              <a:gd name="connsiteY86" fmla="*/ 155058 h 1086376"/>
              <a:gd name="connsiteX87" fmla="*/ 177571 w 1080883"/>
              <a:gd name="connsiteY87" fmla="*/ 158811 h 1086376"/>
              <a:gd name="connsiteX88" fmla="*/ 273891 w 1080883"/>
              <a:gd name="connsiteY88" fmla="*/ 255131 h 1086376"/>
              <a:gd name="connsiteX89" fmla="*/ 273891 w 1080883"/>
              <a:gd name="connsiteY89" fmla="*/ 275145 h 1086376"/>
              <a:gd name="connsiteX90" fmla="*/ 265135 w 1080883"/>
              <a:gd name="connsiteY90" fmla="*/ 278898 h 1086376"/>
              <a:gd name="connsiteX91" fmla="*/ 255128 w 1080883"/>
              <a:gd name="connsiteY91" fmla="*/ 275145 h 1086376"/>
              <a:gd name="connsiteX92" fmla="*/ 158808 w 1080883"/>
              <a:gd name="connsiteY92" fmla="*/ 177574 h 1086376"/>
              <a:gd name="connsiteX93" fmla="*/ 158808 w 1080883"/>
              <a:gd name="connsiteY93" fmla="*/ 158811 h 1086376"/>
              <a:gd name="connsiteX94" fmla="*/ 168190 w 1080883"/>
              <a:gd name="connsiteY94" fmla="*/ 155058 h 1086376"/>
              <a:gd name="connsiteX95" fmla="*/ 540466 w 1080883"/>
              <a:gd name="connsiteY95" fmla="*/ 0 h 1086376"/>
              <a:gd name="connsiteX96" fmla="*/ 553602 w 1080883"/>
              <a:gd name="connsiteY96" fmla="*/ 12484 h 1086376"/>
              <a:gd name="connsiteX97" fmla="*/ 553602 w 1080883"/>
              <a:gd name="connsiteY97" fmla="*/ 149810 h 1086376"/>
              <a:gd name="connsiteX98" fmla="*/ 540466 w 1080883"/>
              <a:gd name="connsiteY98" fmla="*/ 163543 h 1086376"/>
              <a:gd name="connsiteX99" fmla="*/ 527330 w 1080883"/>
              <a:gd name="connsiteY99" fmla="*/ 149810 h 1086376"/>
              <a:gd name="connsiteX100" fmla="*/ 527330 w 1080883"/>
              <a:gd name="connsiteY100" fmla="*/ 12484 h 1086376"/>
              <a:gd name="connsiteX101" fmla="*/ 540466 w 1080883"/>
              <a:gd name="connsiteY101" fmla="*/ 0 h 1086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080883" h="1086376">
                <a:moveTo>
                  <a:pt x="540466" y="922833"/>
                </a:moveTo>
                <a:cubicBezTo>
                  <a:pt x="547631" y="922833"/>
                  <a:pt x="553602" y="929075"/>
                  <a:pt x="553602" y="936566"/>
                </a:cubicBezTo>
                <a:lnTo>
                  <a:pt x="553602" y="1073891"/>
                </a:lnTo>
                <a:cubicBezTo>
                  <a:pt x="553602" y="1081382"/>
                  <a:pt x="547631" y="1086376"/>
                  <a:pt x="540466" y="1086376"/>
                </a:cubicBezTo>
                <a:cubicBezTo>
                  <a:pt x="533301" y="1086376"/>
                  <a:pt x="527330" y="1081382"/>
                  <a:pt x="527330" y="1073891"/>
                </a:cubicBezTo>
                <a:lnTo>
                  <a:pt x="527330" y="936566"/>
                </a:lnTo>
                <a:cubicBezTo>
                  <a:pt x="527330" y="929075"/>
                  <a:pt x="533301" y="922833"/>
                  <a:pt x="540466" y="922833"/>
                </a:cubicBezTo>
                <a:close/>
                <a:moveTo>
                  <a:pt x="816229" y="809042"/>
                </a:moveTo>
                <a:cubicBezTo>
                  <a:pt x="819635" y="809043"/>
                  <a:pt x="823041" y="810606"/>
                  <a:pt x="825518" y="813733"/>
                </a:cubicBezTo>
                <a:lnTo>
                  <a:pt x="922133" y="910050"/>
                </a:lnTo>
                <a:cubicBezTo>
                  <a:pt x="927087" y="915054"/>
                  <a:pt x="927087" y="923810"/>
                  <a:pt x="922133" y="928814"/>
                </a:cubicBezTo>
                <a:cubicBezTo>
                  <a:pt x="919655" y="931315"/>
                  <a:pt x="915940" y="932566"/>
                  <a:pt x="912224" y="932566"/>
                </a:cubicBezTo>
                <a:cubicBezTo>
                  <a:pt x="909746" y="932566"/>
                  <a:pt x="906030" y="931315"/>
                  <a:pt x="903553" y="928814"/>
                </a:cubicBezTo>
                <a:lnTo>
                  <a:pt x="806939" y="831246"/>
                </a:lnTo>
                <a:cubicBezTo>
                  <a:pt x="801984" y="827493"/>
                  <a:pt x="801984" y="817486"/>
                  <a:pt x="806939" y="813733"/>
                </a:cubicBezTo>
                <a:cubicBezTo>
                  <a:pt x="809416" y="810606"/>
                  <a:pt x="812822" y="809043"/>
                  <a:pt x="816229" y="809042"/>
                </a:cubicBezTo>
                <a:close/>
                <a:moveTo>
                  <a:pt x="264510" y="809042"/>
                </a:moveTo>
                <a:cubicBezTo>
                  <a:pt x="267950" y="809043"/>
                  <a:pt x="271390" y="810606"/>
                  <a:pt x="273891" y="813733"/>
                </a:cubicBezTo>
                <a:cubicBezTo>
                  <a:pt x="278895" y="817486"/>
                  <a:pt x="278895" y="827493"/>
                  <a:pt x="273891" y="831246"/>
                </a:cubicBezTo>
                <a:lnTo>
                  <a:pt x="177571" y="928814"/>
                </a:lnTo>
                <a:cubicBezTo>
                  <a:pt x="175069" y="931315"/>
                  <a:pt x="171317" y="932566"/>
                  <a:pt x="167564" y="932566"/>
                </a:cubicBezTo>
                <a:cubicBezTo>
                  <a:pt x="165062" y="932566"/>
                  <a:pt x="161309" y="931315"/>
                  <a:pt x="158808" y="928814"/>
                </a:cubicBezTo>
                <a:cubicBezTo>
                  <a:pt x="153804" y="923810"/>
                  <a:pt x="153804" y="915054"/>
                  <a:pt x="158808" y="910050"/>
                </a:cubicBezTo>
                <a:lnTo>
                  <a:pt x="255128" y="813733"/>
                </a:lnTo>
                <a:cubicBezTo>
                  <a:pt x="257630" y="810606"/>
                  <a:pt x="261070" y="809043"/>
                  <a:pt x="264510" y="809042"/>
                </a:cubicBezTo>
                <a:close/>
                <a:moveTo>
                  <a:pt x="931073" y="527333"/>
                </a:moveTo>
                <a:lnTo>
                  <a:pt x="1067150" y="527333"/>
                </a:lnTo>
                <a:cubicBezTo>
                  <a:pt x="1074641" y="527333"/>
                  <a:pt x="1080883" y="532327"/>
                  <a:pt x="1080883" y="539818"/>
                </a:cubicBezTo>
                <a:cubicBezTo>
                  <a:pt x="1080883" y="548557"/>
                  <a:pt x="1074641" y="553551"/>
                  <a:pt x="1067150" y="553551"/>
                </a:cubicBezTo>
                <a:lnTo>
                  <a:pt x="931073" y="553551"/>
                </a:lnTo>
                <a:cubicBezTo>
                  <a:pt x="923582" y="553551"/>
                  <a:pt x="917340" y="548557"/>
                  <a:pt x="917340" y="539818"/>
                </a:cubicBezTo>
                <a:cubicBezTo>
                  <a:pt x="917340" y="532327"/>
                  <a:pt x="923582" y="527333"/>
                  <a:pt x="931073" y="527333"/>
                </a:cubicBezTo>
                <a:close/>
                <a:moveTo>
                  <a:pt x="13733" y="527333"/>
                </a:moveTo>
                <a:lnTo>
                  <a:pt x="149810" y="527333"/>
                </a:lnTo>
                <a:cubicBezTo>
                  <a:pt x="158549" y="527333"/>
                  <a:pt x="163543" y="532327"/>
                  <a:pt x="163543" y="539818"/>
                </a:cubicBezTo>
                <a:cubicBezTo>
                  <a:pt x="163543" y="548557"/>
                  <a:pt x="158549" y="553551"/>
                  <a:pt x="149810" y="553551"/>
                </a:cubicBezTo>
                <a:lnTo>
                  <a:pt x="13733" y="553551"/>
                </a:lnTo>
                <a:cubicBezTo>
                  <a:pt x="6242" y="553551"/>
                  <a:pt x="0" y="548557"/>
                  <a:pt x="0" y="539818"/>
                </a:cubicBezTo>
                <a:cubicBezTo>
                  <a:pt x="0" y="532327"/>
                  <a:pt x="6242" y="527333"/>
                  <a:pt x="13733" y="527333"/>
                </a:cubicBezTo>
                <a:close/>
                <a:moveTo>
                  <a:pt x="755593" y="507777"/>
                </a:moveTo>
                <a:lnTo>
                  <a:pt x="612812" y="727018"/>
                </a:lnTo>
                <a:lnTo>
                  <a:pt x="842504" y="507777"/>
                </a:lnTo>
                <a:close/>
                <a:moveTo>
                  <a:pt x="375670" y="507777"/>
                </a:moveTo>
                <a:lnTo>
                  <a:pt x="549491" y="774354"/>
                </a:lnTo>
                <a:lnTo>
                  <a:pt x="723312" y="507777"/>
                </a:lnTo>
                <a:close/>
                <a:moveTo>
                  <a:pt x="234130" y="507777"/>
                </a:moveTo>
                <a:lnTo>
                  <a:pt x="494862" y="739475"/>
                </a:lnTo>
                <a:lnTo>
                  <a:pt x="343389" y="507777"/>
                </a:lnTo>
                <a:close/>
                <a:moveTo>
                  <a:pt x="801532" y="395665"/>
                </a:moveTo>
                <a:lnTo>
                  <a:pt x="764284" y="480372"/>
                </a:lnTo>
                <a:lnTo>
                  <a:pt x="869819" y="480372"/>
                </a:lnTo>
                <a:close/>
                <a:moveTo>
                  <a:pt x="273861" y="394420"/>
                </a:moveTo>
                <a:lnTo>
                  <a:pt x="205574" y="480372"/>
                </a:lnTo>
                <a:lnTo>
                  <a:pt x="330973" y="480372"/>
                </a:lnTo>
                <a:close/>
                <a:moveTo>
                  <a:pt x="535834" y="386945"/>
                </a:moveTo>
                <a:lnTo>
                  <a:pt x="386844" y="480372"/>
                </a:lnTo>
                <a:lnTo>
                  <a:pt x="695997" y="480372"/>
                </a:lnTo>
                <a:lnTo>
                  <a:pt x="539559" y="386945"/>
                </a:lnTo>
                <a:cubicBezTo>
                  <a:pt x="538317" y="385700"/>
                  <a:pt x="537075" y="385700"/>
                  <a:pt x="535834" y="386945"/>
                </a:cubicBezTo>
                <a:close/>
                <a:moveTo>
                  <a:pt x="585497" y="383208"/>
                </a:moveTo>
                <a:lnTo>
                  <a:pt x="736970" y="474143"/>
                </a:lnTo>
                <a:lnTo>
                  <a:pt x="777942" y="383208"/>
                </a:lnTo>
                <a:close/>
                <a:moveTo>
                  <a:pt x="299934" y="383208"/>
                </a:moveTo>
                <a:lnTo>
                  <a:pt x="354563" y="469161"/>
                </a:lnTo>
                <a:lnTo>
                  <a:pt x="491137" y="383208"/>
                </a:lnTo>
                <a:close/>
                <a:moveTo>
                  <a:pt x="287518" y="357049"/>
                </a:moveTo>
                <a:lnTo>
                  <a:pt x="787874" y="357049"/>
                </a:lnTo>
                <a:cubicBezTo>
                  <a:pt x="799049" y="357049"/>
                  <a:pt x="808981" y="360786"/>
                  <a:pt x="815189" y="369506"/>
                </a:cubicBezTo>
                <a:lnTo>
                  <a:pt x="892167" y="465424"/>
                </a:lnTo>
                <a:cubicBezTo>
                  <a:pt x="898375" y="472898"/>
                  <a:pt x="899616" y="484109"/>
                  <a:pt x="894650" y="492829"/>
                </a:cubicBezTo>
                <a:cubicBezTo>
                  <a:pt x="893409" y="496566"/>
                  <a:pt x="890925" y="500303"/>
                  <a:pt x="887201" y="502794"/>
                </a:cubicBezTo>
                <a:lnTo>
                  <a:pt x="576806" y="796776"/>
                </a:lnTo>
                <a:cubicBezTo>
                  <a:pt x="570598" y="805496"/>
                  <a:pt x="560665" y="811724"/>
                  <a:pt x="549491" y="811724"/>
                </a:cubicBezTo>
                <a:cubicBezTo>
                  <a:pt x="538317" y="811724"/>
                  <a:pt x="529626" y="806742"/>
                  <a:pt x="522176" y="799267"/>
                </a:cubicBezTo>
                <a:lnTo>
                  <a:pt x="189433" y="502794"/>
                </a:lnTo>
                <a:cubicBezTo>
                  <a:pt x="185709" y="501549"/>
                  <a:pt x="181984" y="497811"/>
                  <a:pt x="179501" y="492829"/>
                </a:cubicBezTo>
                <a:cubicBezTo>
                  <a:pt x="175776" y="484109"/>
                  <a:pt x="175776" y="472898"/>
                  <a:pt x="183225" y="465424"/>
                </a:cubicBezTo>
                <a:lnTo>
                  <a:pt x="258962" y="369506"/>
                </a:lnTo>
                <a:cubicBezTo>
                  <a:pt x="265170" y="360786"/>
                  <a:pt x="276344" y="357049"/>
                  <a:pt x="287518" y="357049"/>
                </a:cubicBezTo>
                <a:close/>
                <a:moveTo>
                  <a:pt x="903553" y="158811"/>
                </a:moveTo>
                <a:cubicBezTo>
                  <a:pt x="908508" y="153807"/>
                  <a:pt x="917178" y="153807"/>
                  <a:pt x="922133" y="158811"/>
                </a:cubicBezTo>
                <a:cubicBezTo>
                  <a:pt x="927087" y="163814"/>
                  <a:pt x="927087" y="172571"/>
                  <a:pt x="922133" y="177574"/>
                </a:cubicBezTo>
                <a:lnTo>
                  <a:pt x="825518" y="275145"/>
                </a:lnTo>
                <a:cubicBezTo>
                  <a:pt x="824280" y="277647"/>
                  <a:pt x="819325" y="278898"/>
                  <a:pt x="816848" y="278898"/>
                </a:cubicBezTo>
                <a:cubicBezTo>
                  <a:pt x="813132" y="278898"/>
                  <a:pt x="810655" y="277647"/>
                  <a:pt x="806939" y="275145"/>
                </a:cubicBezTo>
                <a:cubicBezTo>
                  <a:pt x="801984" y="268891"/>
                  <a:pt x="801984" y="261385"/>
                  <a:pt x="806939" y="255131"/>
                </a:cubicBezTo>
                <a:close/>
                <a:moveTo>
                  <a:pt x="168190" y="155058"/>
                </a:moveTo>
                <a:cubicBezTo>
                  <a:pt x="171630" y="155058"/>
                  <a:pt x="175070" y="156309"/>
                  <a:pt x="177571" y="158811"/>
                </a:cubicBezTo>
                <a:lnTo>
                  <a:pt x="273891" y="255131"/>
                </a:lnTo>
                <a:cubicBezTo>
                  <a:pt x="278895" y="261385"/>
                  <a:pt x="278895" y="268891"/>
                  <a:pt x="273891" y="275145"/>
                </a:cubicBezTo>
                <a:cubicBezTo>
                  <a:pt x="271390" y="277647"/>
                  <a:pt x="267637" y="278898"/>
                  <a:pt x="265135" y="278898"/>
                </a:cubicBezTo>
                <a:cubicBezTo>
                  <a:pt x="261382" y="278898"/>
                  <a:pt x="257630" y="277647"/>
                  <a:pt x="255128" y="275145"/>
                </a:cubicBezTo>
                <a:lnTo>
                  <a:pt x="158808" y="177574"/>
                </a:lnTo>
                <a:cubicBezTo>
                  <a:pt x="153804" y="172571"/>
                  <a:pt x="153804" y="163814"/>
                  <a:pt x="158808" y="158811"/>
                </a:cubicBezTo>
                <a:cubicBezTo>
                  <a:pt x="161310" y="156309"/>
                  <a:pt x="164750" y="155058"/>
                  <a:pt x="168190" y="155058"/>
                </a:cubicBezTo>
                <a:close/>
                <a:moveTo>
                  <a:pt x="540466" y="0"/>
                </a:moveTo>
                <a:cubicBezTo>
                  <a:pt x="547631" y="0"/>
                  <a:pt x="553602" y="6242"/>
                  <a:pt x="553602" y="12484"/>
                </a:cubicBezTo>
                <a:lnTo>
                  <a:pt x="553602" y="149810"/>
                </a:lnTo>
                <a:cubicBezTo>
                  <a:pt x="553602" y="157301"/>
                  <a:pt x="547631" y="163543"/>
                  <a:pt x="540466" y="163543"/>
                </a:cubicBezTo>
                <a:cubicBezTo>
                  <a:pt x="533301" y="163543"/>
                  <a:pt x="527330" y="157301"/>
                  <a:pt x="527330" y="149810"/>
                </a:cubicBezTo>
                <a:lnTo>
                  <a:pt x="527330" y="12484"/>
                </a:lnTo>
                <a:cubicBezTo>
                  <a:pt x="527330" y="6242"/>
                  <a:pt x="533301" y="0"/>
                  <a:pt x="540466" y="0"/>
                </a:cubicBezTo>
                <a:close/>
              </a:path>
            </a:pathLst>
          </a:custGeom>
          <a:solidFill>
            <a:schemeClr val="bg1"/>
          </a:solidFill>
          <a:ln>
            <a:noFill/>
          </a:ln>
          <a:effectLst/>
        </p:spPr>
        <p:txBody>
          <a:bodyPr wrap="square" anchor="ctr">
            <a:noAutofit/>
          </a:bodyPr>
          <a:lstStyle/>
          <a:p>
            <a:endParaRPr lang="en-US" sz="3599">
              <a:latin typeface="Poppins" pitchFamily="2" charset="77"/>
            </a:endParaRPr>
          </a:p>
        </p:txBody>
      </p:sp>
      <p:sp>
        <p:nvSpPr>
          <p:cNvPr id="83" name="Freeform 82">
            <a:extLst>
              <a:ext uri="{FF2B5EF4-FFF2-40B4-BE49-F238E27FC236}">
                <a16:creationId xmlns:a16="http://schemas.microsoft.com/office/drawing/2014/main" id="{692408AF-0612-9E4C-BAF0-1BFB97B0474C}"/>
              </a:ext>
            </a:extLst>
          </p:cNvPr>
          <p:cNvSpPr>
            <a:spLocks noChangeArrowheads="1"/>
          </p:cNvSpPr>
          <p:nvPr/>
        </p:nvSpPr>
        <p:spPr bwMode="auto">
          <a:xfrm>
            <a:off x="9991603" y="4441063"/>
            <a:ext cx="779354" cy="800739"/>
          </a:xfrm>
          <a:custGeom>
            <a:avLst/>
            <a:gdLst>
              <a:gd name="connsiteX0" fmla="*/ 562403 w 779354"/>
              <a:gd name="connsiteY0" fmla="*/ 439444 h 800739"/>
              <a:gd name="connsiteX1" fmla="*/ 575079 w 779354"/>
              <a:gd name="connsiteY1" fmla="*/ 451977 h 800739"/>
              <a:gd name="connsiteX2" fmla="*/ 575079 w 779354"/>
              <a:gd name="connsiteY2" fmla="*/ 477043 h 800739"/>
              <a:gd name="connsiteX3" fmla="*/ 582685 w 779354"/>
              <a:gd name="connsiteY3" fmla="*/ 477043 h 800739"/>
              <a:gd name="connsiteX4" fmla="*/ 619446 w 779354"/>
              <a:gd name="connsiteY4" fmla="*/ 513388 h 800739"/>
              <a:gd name="connsiteX5" fmla="*/ 605502 w 779354"/>
              <a:gd name="connsiteY5" fmla="*/ 527174 h 800739"/>
              <a:gd name="connsiteX6" fmla="*/ 592826 w 779354"/>
              <a:gd name="connsiteY6" fmla="*/ 513388 h 800739"/>
              <a:gd name="connsiteX7" fmla="*/ 582685 w 779354"/>
              <a:gd name="connsiteY7" fmla="*/ 504615 h 800739"/>
              <a:gd name="connsiteX8" fmla="*/ 554797 w 779354"/>
              <a:gd name="connsiteY8" fmla="*/ 504615 h 800739"/>
              <a:gd name="connsiteX9" fmla="*/ 531979 w 779354"/>
              <a:gd name="connsiteY9" fmla="*/ 527174 h 800739"/>
              <a:gd name="connsiteX10" fmla="*/ 544656 w 779354"/>
              <a:gd name="connsiteY10" fmla="*/ 544719 h 800739"/>
              <a:gd name="connsiteX11" fmla="*/ 590291 w 779354"/>
              <a:gd name="connsiteY11" fmla="*/ 564772 h 800739"/>
              <a:gd name="connsiteX12" fmla="*/ 619446 w 779354"/>
              <a:gd name="connsiteY12" fmla="*/ 607383 h 800739"/>
              <a:gd name="connsiteX13" fmla="*/ 575079 w 779354"/>
              <a:gd name="connsiteY13" fmla="*/ 658768 h 800739"/>
              <a:gd name="connsiteX14" fmla="*/ 575079 w 779354"/>
              <a:gd name="connsiteY14" fmla="*/ 683833 h 800739"/>
              <a:gd name="connsiteX15" fmla="*/ 562403 w 779354"/>
              <a:gd name="connsiteY15" fmla="*/ 696366 h 800739"/>
              <a:gd name="connsiteX16" fmla="*/ 548459 w 779354"/>
              <a:gd name="connsiteY16" fmla="*/ 683833 h 800739"/>
              <a:gd name="connsiteX17" fmla="*/ 548459 w 779354"/>
              <a:gd name="connsiteY17" fmla="*/ 658768 h 800739"/>
              <a:gd name="connsiteX18" fmla="*/ 542120 w 779354"/>
              <a:gd name="connsiteY18" fmla="*/ 658768 h 800739"/>
              <a:gd name="connsiteX19" fmla="*/ 505359 w 779354"/>
              <a:gd name="connsiteY19" fmla="*/ 622423 h 800739"/>
              <a:gd name="connsiteX20" fmla="*/ 519303 w 779354"/>
              <a:gd name="connsiteY20" fmla="*/ 609890 h 800739"/>
              <a:gd name="connsiteX21" fmla="*/ 531979 w 779354"/>
              <a:gd name="connsiteY21" fmla="*/ 622423 h 800739"/>
              <a:gd name="connsiteX22" fmla="*/ 542120 w 779354"/>
              <a:gd name="connsiteY22" fmla="*/ 632449 h 800739"/>
              <a:gd name="connsiteX23" fmla="*/ 566206 w 779354"/>
              <a:gd name="connsiteY23" fmla="*/ 632449 h 800739"/>
              <a:gd name="connsiteX24" fmla="*/ 592826 w 779354"/>
              <a:gd name="connsiteY24" fmla="*/ 607383 h 800739"/>
              <a:gd name="connsiteX25" fmla="*/ 580150 w 779354"/>
              <a:gd name="connsiteY25" fmla="*/ 589837 h 800739"/>
              <a:gd name="connsiteX26" fmla="*/ 533247 w 779354"/>
              <a:gd name="connsiteY26" fmla="*/ 571038 h 800739"/>
              <a:gd name="connsiteX27" fmla="*/ 505359 w 779354"/>
              <a:gd name="connsiteY27" fmla="*/ 527174 h 800739"/>
              <a:gd name="connsiteX28" fmla="*/ 548459 w 779354"/>
              <a:gd name="connsiteY28" fmla="*/ 478296 h 800739"/>
              <a:gd name="connsiteX29" fmla="*/ 548459 w 779354"/>
              <a:gd name="connsiteY29" fmla="*/ 451977 h 800739"/>
              <a:gd name="connsiteX30" fmla="*/ 562403 w 779354"/>
              <a:gd name="connsiteY30" fmla="*/ 439444 h 800739"/>
              <a:gd name="connsiteX31" fmla="*/ 453655 w 779354"/>
              <a:gd name="connsiteY31" fmla="*/ 415936 h 800739"/>
              <a:gd name="connsiteX32" fmla="*/ 442469 w 779354"/>
              <a:gd name="connsiteY32" fmla="*/ 432125 h 800739"/>
              <a:gd name="connsiteX33" fmla="*/ 362924 w 779354"/>
              <a:gd name="connsiteY33" fmla="*/ 584054 h 800739"/>
              <a:gd name="connsiteX34" fmla="*/ 398968 w 779354"/>
              <a:gd name="connsiteY34" fmla="*/ 718548 h 800739"/>
              <a:gd name="connsiteX35" fmla="*/ 556815 w 779354"/>
              <a:gd name="connsiteY35" fmla="*/ 774587 h 800739"/>
              <a:gd name="connsiteX36" fmla="*/ 713419 w 779354"/>
              <a:gd name="connsiteY36" fmla="*/ 718548 h 800739"/>
              <a:gd name="connsiteX37" fmla="*/ 751949 w 779354"/>
              <a:gd name="connsiteY37" fmla="*/ 584054 h 800739"/>
              <a:gd name="connsiteX38" fmla="*/ 677376 w 779354"/>
              <a:gd name="connsiteY38" fmla="*/ 437106 h 800739"/>
              <a:gd name="connsiteX39" fmla="*/ 662461 w 779354"/>
              <a:gd name="connsiteY39" fmla="*/ 415936 h 800739"/>
              <a:gd name="connsiteX40" fmla="*/ 98266 w 779354"/>
              <a:gd name="connsiteY40" fmla="*/ 136624 h 800739"/>
              <a:gd name="connsiteX41" fmla="*/ 78735 w 779354"/>
              <a:gd name="connsiteY41" fmla="*/ 155907 h 800739"/>
              <a:gd name="connsiteX42" fmla="*/ 98266 w 779354"/>
              <a:gd name="connsiteY42" fmla="*/ 175191 h 800739"/>
              <a:gd name="connsiteX43" fmla="*/ 117796 w 779354"/>
              <a:gd name="connsiteY43" fmla="*/ 155907 h 800739"/>
              <a:gd name="connsiteX44" fmla="*/ 98266 w 779354"/>
              <a:gd name="connsiteY44" fmla="*/ 136624 h 800739"/>
              <a:gd name="connsiteX45" fmla="*/ 77514 w 779354"/>
              <a:gd name="connsiteY45" fmla="*/ 126340 h 800739"/>
              <a:gd name="connsiteX46" fmla="*/ 120238 w 779354"/>
              <a:gd name="connsiteY46" fmla="*/ 126340 h 800739"/>
              <a:gd name="connsiteX47" fmla="*/ 125120 w 779354"/>
              <a:gd name="connsiteY47" fmla="*/ 132768 h 800739"/>
              <a:gd name="connsiteX48" fmla="*/ 125120 w 779354"/>
              <a:gd name="connsiteY48" fmla="*/ 179047 h 800739"/>
              <a:gd name="connsiteX49" fmla="*/ 120238 w 779354"/>
              <a:gd name="connsiteY49" fmla="*/ 185475 h 800739"/>
              <a:gd name="connsiteX50" fmla="*/ 77514 w 779354"/>
              <a:gd name="connsiteY50" fmla="*/ 185475 h 800739"/>
              <a:gd name="connsiteX51" fmla="*/ 71411 w 779354"/>
              <a:gd name="connsiteY51" fmla="*/ 179047 h 800739"/>
              <a:gd name="connsiteX52" fmla="*/ 71411 w 779354"/>
              <a:gd name="connsiteY52" fmla="*/ 132768 h 800739"/>
              <a:gd name="connsiteX53" fmla="*/ 77514 w 779354"/>
              <a:gd name="connsiteY53" fmla="*/ 126340 h 800739"/>
              <a:gd name="connsiteX54" fmla="*/ 34801 w 779354"/>
              <a:gd name="connsiteY54" fmla="*/ 97134 h 800739"/>
              <a:gd name="connsiteX55" fmla="*/ 26101 w 779354"/>
              <a:gd name="connsiteY55" fmla="*/ 105852 h 800739"/>
              <a:gd name="connsiteX56" fmla="*/ 26101 w 779354"/>
              <a:gd name="connsiteY56" fmla="*/ 381067 h 800739"/>
              <a:gd name="connsiteX57" fmla="*/ 34801 w 779354"/>
              <a:gd name="connsiteY57" fmla="*/ 389784 h 800739"/>
              <a:gd name="connsiteX58" fmla="*/ 160333 w 779354"/>
              <a:gd name="connsiteY58" fmla="*/ 389784 h 800739"/>
              <a:gd name="connsiteX59" fmla="*/ 170276 w 779354"/>
              <a:gd name="connsiteY59" fmla="*/ 381067 h 800739"/>
              <a:gd name="connsiteX60" fmla="*/ 170276 w 779354"/>
              <a:gd name="connsiteY60" fmla="*/ 373595 h 800739"/>
              <a:gd name="connsiteX61" fmla="*/ 170276 w 779354"/>
              <a:gd name="connsiteY61" fmla="*/ 112078 h 800739"/>
              <a:gd name="connsiteX62" fmla="*/ 170276 w 779354"/>
              <a:gd name="connsiteY62" fmla="*/ 105852 h 800739"/>
              <a:gd name="connsiteX63" fmla="*/ 160333 w 779354"/>
              <a:gd name="connsiteY63" fmla="*/ 97134 h 800739"/>
              <a:gd name="connsiteX64" fmla="*/ 381567 w 779354"/>
              <a:gd name="connsiteY64" fmla="*/ 75964 h 800739"/>
              <a:gd name="connsiteX65" fmla="*/ 351738 w 779354"/>
              <a:gd name="connsiteY65" fmla="*/ 94644 h 800739"/>
              <a:gd name="connsiteX66" fmla="*/ 278408 w 779354"/>
              <a:gd name="connsiteY66" fmla="*/ 139475 h 800739"/>
              <a:gd name="connsiteX67" fmla="*/ 196377 w 779354"/>
              <a:gd name="connsiteY67" fmla="*/ 139475 h 800739"/>
              <a:gd name="connsiteX68" fmla="*/ 196377 w 779354"/>
              <a:gd name="connsiteY68" fmla="*/ 347443 h 800739"/>
              <a:gd name="connsiteX69" fmla="*/ 300780 w 779354"/>
              <a:gd name="connsiteY69" fmla="*/ 347443 h 800739"/>
              <a:gd name="connsiteX70" fmla="*/ 325637 w 779354"/>
              <a:gd name="connsiteY70" fmla="*/ 364878 h 800739"/>
              <a:gd name="connsiteX71" fmla="*/ 357953 w 779354"/>
              <a:gd name="connsiteY71" fmla="*/ 389784 h 800739"/>
              <a:gd name="connsiteX72" fmla="*/ 672404 w 779354"/>
              <a:gd name="connsiteY72" fmla="*/ 389784 h 800739"/>
              <a:gd name="connsiteX73" fmla="*/ 707205 w 779354"/>
              <a:gd name="connsiteY73" fmla="*/ 352424 h 800739"/>
              <a:gd name="connsiteX74" fmla="*/ 702233 w 779354"/>
              <a:gd name="connsiteY74" fmla="*/ 333745 h 800739"/>
              <a:gd name="connsiteX75" fmla="*/ 698505 w 779354"/>
              <a:gd name="connsiteY75" fmla="*/ 326273 h 800739"/>
              <a:gd name="connsiteX76" fmla="*/ 702233 w 779354"/>
              <a:gd name="connsiteY76" fmla="*/ 320046 h 800739"/>
              <a:gd name="connsiteX77" fmla="*/ 707205 w 779354"/>
              <a:gd name="connsiteY77" fmla="*/ 300121 h 800739"/>
              <a:gd name="connsiteX78" fmla="*/ 702233 w 779354"/>
              <a:gd name="connsiteY78" fmla="*/ 282687 h 800739"/>
              <a:gd name="connsiteX79" fmla="*/ 698505 w 779354"/>
              <a:gd name="connsiteY79" fmla="*/ 275215 h 800739"/>
              <a:gd name="connsiteX80" fmla="*/ 702233 w 779354"/>
              <a:gd name="connsiteY80" fmla="*/ 268988 h 800739"/>
              <a:gd name="connsiteX81" fmla="*/ 707205 w 779354"/>
              <a:gd name="connsiteY81" fmla="*/ 249063 h 800739"/>
              <a:gd name="connsiteX82" fmla="*/ 702233 w 779354"/>
              <a:gd name="connsiteY82" fmla="*/ 231629 h 800739"/>
              <a:gd name="connsiteX83" fmla="*/ 698505 w 779354"/>
              <a:gd name="connsiteY83" fmla="*/ 224157 h 800739"/>
              <a:gd name="connsiteX84" fmla="*/ 702233 w 779354"/>
              <a:gd name="connsiteY84" fmla="*/ 217930 h 800739"/>
              <a:gd name="connsiteX85" fmla="*/ 707205 w 779354"/>
              <a:gd name="connsiteY85" fmla="*/ 180571 h 800739"/>
              <a:gd name="connsiteX86" fmla="*/ 671161 w 779354"/>
              <a:gd name="connsiteY86" fmla="*/ 146947 h 800739"/>
              <a:gd name="connsiteX87" fmla="*/ 488456 w 779354"/>
              <a:gd name="connsiteY87" fmla="*/ 146947 h 800739"/>
              <a:gd name="connsiteX88" fmla="*/ 466084 w 779354"/>
              <a:gd name="connsiteY88" fmla="*/ 129513 h 800739"/>
              <a:gd name="connsiteX89" fmla="*/ 451169 w 779354"/>
              <a:gd name="connsiteY89" fmla="*/ 82191 h 800739"/>
              <a:gd name="connsiteX90" fmla="*/ 442469 w 779354"/>
              <a:gd name="connsiteY90" fmla="*/ 75964 h 800739"/>
              <a:gd name="connsiteX91" fmla="*/ 467327 w 779354"/>
              <a:gd name="connsiteY91" fmla="*/ 26151 h 800739"/>
              <a:gd name="connsiteX92" fmla="*/ 457384 w 779354"/>
              <a:gd name="connsiteY92" fmla="*/ 29887 h 800739"/>
              <a:gd name="connsiteX93" fmla="*/ 514557 w 779354"/>
              <a:gd name="connsiteY93" fmla="*/ 120795 h 800739"/>
              <a:gd name="connsiteX94" fmla="*/ 540658 w 779354"/>
              <a:gd name="connsiteY94" fmla="*/ 120795 h 800739"/>
              <a:gd name="connsiteX95" fmla="*/ 528229 w 779354"/>
              <a:gd name="connsiteY95" fmla="*/ 58530 h 800739"/>
              <a:gd name="connsiteX96" fmla="*/ 538172 w 779354"/>
              <a:gd name="connsiteY96" fmla="*/ 42341 h 800739"/>
              <a:gd name="connsiteX97" fmla="*/ 554329 w 779354"/>
              <a:gd name="connsiteY97" fmla="*/ 53548 h 800739"/>
              <a:gd name="connsiteX98" fmla="*/ 563030 w 779354"/>
              <a:gd name="connsiteY98" fmla="*/ 95889 h 800739"/>
              <a:gd name="connsiteX99" fmla="*/ 579187 w 779354"/>
              <a:gd name="connsiteY99" fmla="*/ 75964 h 800739"/>
              <a:gd name="connsiteX100" fmla="*/ 596588 w 779354"/>
              <a:gd name="connsiteY100" fmla="*/ 73473 h 800739"/>
              <a:gd name="connsiteX101" fmla="*/ 599073 w 779354"/>
              <a:gd name="connsiteY101" fmla="*/ 92153 h 800739"/>
              <a:gd name="connsiteX102" fmla="*/ 576701 w 779354"/>
              <a:gd name="connsiteY102" fmla="*/ 120795 h 800739"/>
              <a:gd name="connsiteX103" fmla="*/ 599073 w 779354"/>
              <a:gd name="connsiteY103" fmla="*/ 120795 h 800739"/>
              <a:gd name="connsiteX104" fmla="*/ 657489 w 779354"/>
              <a:gd name="connsiteY104" fmla="*/ 29887 h 800739"/>
              <a:gd name="connsiteX105" fmla="*/ 647546 w 779354"/>
              <a:gd name="connsiteY105" fmla="*/ 26151 h 800739"/>
              <a:gd name="connsiteX106" fmla="*/ 467327 w 779354"/>
              <a:gd name="connsiteY106" fmla="*/ 0 h 800739"/>
              <a:gd name="connsiteX107" fmla="*/ 647546 w 779354"/>
              <a:gd name="connsiteY107" fmla="*/ 0 h 800739"/>
              <a:gd name="connsiteX108" fmla="*/ 678618 w 779354"/>
              <a:gd name="connsiteY108" fmla="*/ 13698 h 800739"/>
              <a:gd name="connsiteX109" fmla="*/ 683590 w 779354"/>
              <a:gd name="connsiteY109" fmla="*/ 37359 h 800739"/>
              <a:gd name="connsiteX110" fmla="*/ 683590 w 779354"/>
              <a:gd name="connsiteY110" fmla="*/ 39850 h 800739"/>
              <a:gd name="connsiteX111" fmla="*/ 631389 w 779354"/>
              <a:gd name="connsiteY111" fmla="*/ 120795 h 800739"/>
              <a:gd name="connsiteX112" fmla="*/ 672404 w 779354"/>
              <a:gd name="connsiteY112" fmla="*/ 120795 h 800739"/>
              <a:gd name="connsiteX113" fmla="*/ 733306 w 779354"/>
              <a:gd name="connsiteY113" fmla="*/ 176835 h 800739"/>
              <a:gd name="connsiteX114" fmla="*/ 728334 w 779354"/>
              <a:gd name="connsiteY114" fmla="*/ 224157 h 800739"/>
              <a:gd name="connsiteX115" fmla="*/ 733306 w 779354"/>
              <a:gd name="connsiteY115" fmla="*/ 249063 h 800739"/>
              <a:gd name="connsiteX116" fmla="*/ 728334 w 779354"/>
              <a:gd name="connsiteY116" fmla="*/ 275215 h 800739"/>
              <a:gd name="connsiteX117" fmla="*/ 733306 w 779354"/>
              <a:gd name="connsiteY117" fmla="*/ 300121 h 800739"/>
              <a:gd name="connsiteX118" fmla="*/ 728334 w 779354"/>
              <a:gd name="connsiteY118" fmla="*/ 326273 h 800739"/>
              <a:gd name="connsiteX119" fmla="*/ 733306 w 779354"/>
              <a:gd name="connsiteY119" fmla="*/ 352424 h 800739"/>
              <a:gd name="connsiteX120" fmla="*/ 692290 w 779354"/>
              <a:gd name="connsiteY120" fmla="*/ 412200 h 800739"/>
              <a:gd name="connsiteX121" fmla="*/ 699748 w 779354"/>
              <a:gd name="connsiteY121" fmla="*/ 420917 h 800739"/>
              <a:gd name="connsiteX122" fmla="*/ 778050 w 779354"/>
              <a:gd name="connsiteY122" fmla="*/ 582808 h 800739"/>
              <a:gd name="connsiteX123" fmla="*/ 733306 w 779354"/>
              <a:gd name="connsiteY123" fmla="*/ 735982 h 800739"/>
              <a:gd name="connsiteX124" fmla="*/ 556815 w 779354"/>
              <a:gd name="connsiteY124" fmla="*/ 800739 h 800739"/>
              <a:gd name="connsiteX125" fmla="*/ 379082 w 779354"/>
              <a:gd name="connsiteY125" fmla="*/ 734737 h 800739"/>
              <a:gd name="connsiteX126" fmla="*/ 335581 w 779354"/>
              <a:gd name="connsiteY126" fmla="*/ 581563 h 800739"/>
              <a:gd name="connsiteX127" fmla="*/ 420097 w 779354"/>
              <a:gd name="connsiteY127" fmla="*/ 415936 h 800739"/>
              <a:gd name="connsiteX128" fmla="*/ 357953 w 779354"/>
              <a:gd name="connsiteY128" fmla="*/ 415936 h 800739"/>
              <a:gd name="connsiteX129" fmla="*/ 299537 w 779354"/>
              <a:gd name="connsiteY129" fmla="*/ 373595 h 800739"/>
              <a:gd name="connsiteX130" fmla="*/ 196377 w 779354"/>
              <a:gd name="connsiteY130" fmla="*/ 373595 h 800739"/>
              <a:gd name="connsiteX131" fmla="*/ 196377 w 779354"/>
              <a:gd name="connsiteY131" fmla="*/ 381067 h 800739"/>
              <a:gd name="connsiteX132" fmla="*/ 160333 w 779354"/>
              <a:gd name="connsiteY132" fmla="*/ 415936 h 800739"/>
              <a:gd name="connsiteX133" fmla="*/ 34801 w 779354"/>
              <a:gd name="connsiteY133" fmla="*/ 415936 h 800739"/>
              <a:gd name="connsiteX134" fmla="*/ 0 w 779354"/>
              <a:gd name="connsiteY134" fmla="*/ 381067 h 800739"/>
              <a:gd name="connsiteX135" fmla="*/ 0 w 779354"/>
              <a:gd name="connsiteY135" fmla="*/ 105852 h 800739"/>
              <a:gd name="connsiteX136" fmla="*/ 34801 w 779354"/>
              <a:gd name="connsiteY136" fmla="*/ 69737 h 800739"/>
              <a:gd name="connsiteX137" fmla="*/ 160333 w 779354"/>
              <a:gd name="connsiteY137" fmla="*/ 69737 h 800739"/>
              <a:gd name="connsiteX138" fmla="*/ 196377 w 779354"/>
              <a:gd name="connsiteY138" fmla="*/ 105852 h 800739"/>
              <a:gd name="connsiteX139" fmla="*/ 196377 w 779354"/>
              <a:gd name="connsiteY139" fmla="*/ 112078 h 800739"/>
              <a:gd name="connsiteX140" fmla="*/ 278408 w 779354"/>
              <a:gd name="connsiteY140" fmla="*/ 112078 h 800739"/>
              <a:gd name="connsiteX141" fmla="*/ 328123 w 779354"/>
              <a:gd name="connsiteY141" fmla="*/ 82191 h 800739"/>
              <a:gd name="connsiteX142" fmla="*/ 381567 w 779354"/>
              <a:gd name="connsiteY142" fmla="*/ 48567 h 800739"/>
              <a:gd name="connsiteX143" fmla="*/ 437498 w 779354"/>
              <a:gd name="connsiteY143" fmla="*/ 48567 h 800739"/>
              <a:gd name="connsiteX144" fmla="*/ 431283 w 779354"/>
              <a:gd name="connsiteY144" fmla="*/ 38605 h 800739"/>
              <a:gd name="connsiteX145" fmla="*/ 430040 w 779354"/>
              <a:gd name="connsiteY145" fmla="*/ 37359 h 800739"/>
              <a:gd name="connsiteX146" fmla="*/ 436255 w 779354"/>
              <a:gd name="connsiteY146" fmla="*/ 13698 h 800739"/>
              <a:gd name="connsiteX147" fmla="*/ 467327 w 779354"/>
              <a:gd name="connsiteY147" fmla="*/ 0 h 800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Lst>
            <a:rect l="l" t="t" r="r" b="b"/>
            <a:pathLst>
              <a:path w="779354" h="800739">
                <a:moveTo>
                  <a:pt x="562403" y="439444"/>
                </a:moveTo>
                <a:cubicBezTo>
                  <a:pt x="570009" y="439444"/>
                  <a:pt x="575079" y="444457"/>
                  <a:pt x="575079" y="451977"/>
                </a:cubicBezTo>
                <a:lnTo>
                  <a:pt x="575079" y="477043"/>
                </a:lnTo>
                <a:lnTo>
                  <a:pt x="582685" y="477043"/>
                </a:lnTo>
                <a:cubicBezTo>
                  <a:pt x="602967" y="477043"/>
                  <a:pt x="619446" y="493335"/>
                  <a:pt x="619446" y="513388"/>
                </a:cubicBezTo>
                <a:cubicBezTo>
                  <a:pt x="619446" y="520907"/>
                  <a:pt x="613108" y="527174"/>
                  <a:pt x="605502" y="527174"/>
                </a:cubicBezTo>
                <a:cubicBezTo>
                  <a:pt x="597897" y="527174"/>
                  <a:pt x="592826" y="520907"/>
                  <a:pt x="592826" y="513388"/>
                </a:cubicBezTo>
                <a:cubicBezTo>
                  <a:pt x="592826" y="508374"/>
                  <a:pt x="587755" y="504615"/>
                  <a:pt x="582685" y="504615"/>
                </a:cubicBezTo>
                <a:lnTo>
                  <a:pt x="554797" y="504615"/>
                </a:lnTo>
                <a:cubicBezTo>
                  <a:pt x="542120" y="504615"/>
                  <a:pt x="531979" y="514641"/>
                  <a:pt x="531979" y="527174"/>
                </a:cubicBezTo>
                <a:cubicBezTo>
                  <a:pt x="531979" y="534693"/>
                  <a:pt x="537050" y="542213"/>
                  <a:pt x="544656" y="544719"/>
                </a:cubicBezTo>
                <a:lnTo>
                  <a:pt x="590291" y="564772"/>
                </a:lnTo>
                <a:cubicBezTo>
                  <a:pt x="608038" y="572292"/>
                  <a:pt x="619446" y="588584"/>
                  <a:pt x="619446" y="607383"/>
                </a:cubicBezTo>
                <a:cubicBezTo>
                  <a:pt x="619446" y="633702"/>
                  <a:pt x="600432" y="655008"/>
                  <a:pt x="575079" y="658768"/>
                </a:cubicBezTo>
                <a:lnTo>
                  <a:pt x="575079" y="683833"/>
                </a:lnTo>
                <a:cubicBezTo>
                  <a:pt x="575079" y="691353"/>
                  <a:pt x="570009" y="696366"/>
                  <a:pt x="562403" y="696366"/>
                </a:cubicBezTo>
                <a:cubicBezTo>
                  <a:pt x="554797" y="696366"/>
                  <a:pt x="548459" y="691353"/>
                  <a:pt x="548459" y="683833"/>
                </a:cubicBezTo>
                <a:lnTo>
                  <a:pt x="548459" y="658768"/>
                </a:lnTo>
                <a:lnTo>
                  <a:pt x="542120" y="658768"/>
                </a:lnTo>
                <a:cubicBezTo>
                  <a:pt x="521838" y="658768"/>
                  <a:pt x="505359" y="643728"/>
                  <a:pt x="505359" y="622423"/>
                </a:cubicBezTo>
                <a:cubicBezTo>
                  <a:pt x="505359" y="616156"/>
                  <a:pt x="511697" y="609890"/>
                  <a:pt x="519303" y="609890"/>
                </a:cubicBezTo>
                <a:cubicBezTo>
                  <a:pt x="525641" y="609890"/>
                  <a:pt x="531979" y="616156"/>
                  <a:pt x="531979" y="622423"/>
                </a:cubicBezTo>
                <a:cubicBezTo>
                  <a:pt x="531979" y="627436"/>
                  <a:pt x="537050" y="632449"/>
                  <a:pt x="542120" y="632449"/>
                </a:cubicBezTo>
                <a:lnTo>
                  <a:pt x="566206" y="632449"/>
                </a:lnTo>
                <a:cubicBezTo>
                  <a:pt x="581417" y="632449"/>
                  <a:pt x="592826" y="622423"/>
                  <a:pt x="592826" y="607383"/>
                </a:cubicBezTo>
                <a:cubicBezTo>
                  <a:pt x="592826" y="599864"/>
                  <a:pt x="586488" y="592344"/>
                  <a:pt x="580150" y="589837"/>
                </a:cubicBezTo>
                <a:lnTo>
                  <a:pt x="533247" y="571038"/>
                </a:lnTo>
                <a:cubicBezTo>
                  <a:pt x="516768" y="563519"/>
                  <a:pt x="505359" y="545973"/>
                  <a:pt x="505359" y="527174"/>
                </a:cubicBezTo>
                <a:cubicBezTo>
                  <a:pt x="505359" y="500855"/>
                  <a:pt x="524374" y="480802"/>
                  <a:pt x="548459" y="478296"/>
                </a:cubicBezTo>
                <a:lnTo>
                  <a:pt x="548459" y="451977"/>
                </a:lnTo>
                <a:cubicBezTo>
                  <a:pt x="548459" y="444457"/>
                  <a:pt x="554797" y="439444"/>
                  <a:pt x="562403" y="439444"/>
                </a:cubicBezTo>
                <a:close/>
                <a:moveTo>
                  <a:pt x="453655" y="415936"/>
                </a:moveTo>
                <a:cubicBezTo>
                  <a:pt x="449926" y="420917"/>
                  <a:pt x="446198" y="427143"/>
                  <a:pt x="442469" y="432125"/>
                </a:cubicBezTo>
                <a:cubicBezTo>
                  <a:pt x="407668" y="476957"/>
                  <a:pt x="369139" y="528015"/>
                  <a:pt x="362924" y="584054"/>
                </a:cubicBezTo>
                <a:cubicBezTo>
                  <a:pt x="356710" y="638848"/>
                  <a:pt x="369139" y="683679"/>
                  <a:pt x="398968" y="718548"/>
                </a:cubicBezTo>
                <a:cubicBezTo>
                  <a:pt x="432526" y="754662"/>
                  <a:pt x="485970" y="774587"/>
                  <a:pt x="556815" y="774587"/>
                </a:cubicBezTo>
                <a:cubicBezTo>
                  <a:pt x="626417" y="774587"/>
                  <a:pt x="679861" y="754662"/>
                  <a:pt x="713419" y="718548"/>
                </a:cubicBezTo>
                <a:cubicBezTo>
                  <a:pt x="743249" y="683679"/>
                  <a:pt x="756920" y="638848"/>
                  <a:pt x="751949" y="584054"/>
                </a:cubicBezTo>
                <a:cubicBezTo>
                  <a:pt x="745734" y="528015"/>
                  <a:pt x="712176" y="481938"/>
                  <a:pt x="677376" y="437106"/>
                </a:cubicBezTo>
                <a:cubicBezTo>
                  <a:pt x="672404" y="429634"/>
                  <a:pt x="667432" y="423407"/>
                  <a:pt x="662461" y="415936"/>
                </a:cubicBezTo>
                <a:close/>
                <a:moveTo>
                  <a:pt x="98266" y="136624"/>
                </a:moveTo>
                <a:cubicBezTo>
                  <a:pt x="94604" y="145623"/>
                  <a:pt x="87280" y="152051"/>
                  <a:pt x="78735" y="155907"/>
                </a:cubicBezTo>
                <a:cubicBezTo>
                  <a:pt x="87280" y="159764"/>
                  <a:pt x="94604" y="167477"/>
                  <a:pt x="98266" y="175191"/>
                </a:cubicBezTo>
                <a:cubicBezTo>
                  <a:pt x="101928" y="167477"/>
                  <a:pt x="109252" y="159764"/>
                  <a:pt x="117796" y="155907"/>
                </a:cubicBezTo>
                <a:cubicBezTo>
                  <a:pt x="109252" y="152051"/>
                  <a:pt x="101928" y="145623"/>
                  <a:pt x="98266" y="136624"/>
                </a:cubicBezTo>
                <a:close/>
                <a:moveTo>
                  <a:pt x="77514" y="126340"/>
                </a:moveTo>
                <a:lnTo>
                  <a:pt x="120238" y="126340"/>
                </a:lnTo>
                <a:cubicBezTo>
                  <a:pt x="122679" y="126340"/>
                  <a:pt x="125120" y="128911"/>
                  <a:pt x="125120" y="132768"/>
                </a:cubicBezTo>
                <a:lnTo>
                  <a:pt x="125120" y="179047"/>
                </a:lnTo>
                <a:cubicBezTo>
                  <a:pt x="125120" y="184190"/>
                  <a:pt x="122679" y="185475"/>
                  <a:pt x="120238" y="185475"/>
                </a:cubicBezTo>
                <a:lnTo>
                  <a:pt x="77514" y="185475"/>
                </a:lnTo>
                <a:cubicBezTo>
                  <a:pt x="73852" y="185475"/>
                  <a:pt x="71411" y="184190"/>
                  <a:pt x="71411" y="179047"/>
                </a:cubicBezTo>
                <a:lnTo>
                  <a:pt x="71411" y="132768"/>
                </a:lnTo>
                <a:cubicBezTo>
                  <a:pt x="71411" y="128911"/>
                  <a:pt x="73852" y="126340"/>
                  <a:pt x="77514" y="126340"/>
                </a:cubicBezTo>
                <a:close/>
                <a:moveTo>
                  <a:pt x="34801" y="97134"/>
                </a:moveTo>
                <a:cubicBezTo>
                  <a:pt x="29829" y="97134"/>
                  <a:pt x="26101" y="100870"/>
                  <a:pt x="26101" y="105852"/>
                </a:cubicBezTo>
                <a:lnTo>
                  <a:pt x="26101" y="381067"/>
                </a:lnTo>
                <a:cubicBezTo>
                  <a:pt x="26101" y="386048"/>
                  <a:pt x="29829" y="389784"/>
                  <a:pt x="34801" y="389784"/>
                </a:cubicBezTo>
                <a:lnTo>
                  <a:pt x="160333" y="389784"/>
                </a:lnTo>
                <a:cubicBezTo>
                  <a:pt x="165304" y="389784"/>
                  <a:pt x="170276" y="386048"/>
                  <a:pt x="170276" y="381067"/>
                </a:cubicBezTo>
                <a:lnTo>
                  <a:pt x="170276" y="373595"/>
                </a:lnTo>
                <a:lnTo>
                  <a:pt x="170276" y="112078"/>
                </a:lnTo>
                <a:lnTo>
                  <a:pt x="170276" y="105852"/>
                </a:lnTo>
                <a:cubicBezTo>
                  <a:pt x="170276" y="100870"/>
                  <a:pt x="165304" y="97134"/>
                  <a:pt x="160333" y="97134"/>
                </a:cubicBezTo>
                <a:close/>
                <a:moveTo>
                  <a:pt x="381567" y="75964"/>
                </a:moveTo>
                <a:cubicBezTo>
                  <a:pt x="369139" y="75964"/>
                  <a:pt x="357953" y="82191"/>
                  <a:pt x="351738" y="94644"/>
                </a:cubicBezTo>
                <a:cubicBezTo>
                  <a:pt x="338066" y="122041"/>
                  <a:pt x="309480" y="139475"/>
                  <a:pt x="278408" y="139475"/>
                </a:cubicBezTo>
                <a:lnTo>
                  <a:pt x="196377" y="139475"/>
                </a:lnTo>
                <a:lnTo>
                  <a:pt x="196377" y="347443"/>
                </a:lnTo>
                <a:lnTo>
                  <a:pt x="300780" y="347443"/>
                </a:lnTo>
                <a:cubicBezTo>
                  <a:pt x="313208" y="347443"/>
                  <a:pt x="321909" y="354915"/>
                  <a:pt x="325637" y="364878"/>
                </a:cubicBezTo>
                <a:cubicBezTo>
                  <a:pt x="329366" y="379821"/>
                  <a:pt x="343038" y="389784"/>
                  <a:pt x="357953" y="389784"/>
                </a:cubicBezTo>
                <a:lnTo>
                  <a:pt x="672404" y="389784"/>
                </a:lnTo>
                <a:cubicBezTo>
                  <a:pt x="691047" y="388539"/>
                  <a:pt x="707205" y="372349"/>
                  <a:pt x="707205" y="352424"/>
                </a:cubicBezTo>
                <a:cubicBezTo>
                  <a:pt x="707205" y="346198"/>
                  <a:pt x="705962" y="338726"/>
                  <a:pt x="702233" y="333745"/>
                </a:cubicBezTo>
                <a:lnTo>
                  <a:pt x="698505" y="326273"/>
                </a:lnTo>
                <a:lnTo>
                  <a:pt x="702233" y="320046"/>
                </a:lnTo>
                <a:cubicBezTo>
                  <a:pt x="705962" y="313820"/>
                  <a:pt x="707205" y="307593"/>
                  <a:pt x="707205" y="300121"/>
                </a:cubicBezTo>
                <a:cubicBezTo>
                  <a:pt x="707205" y="293895"/>
                  <a:pt x="705962" y="287668"/>
                  <a:pt x="702233" y="282687"/>
                </a:cubicBezTo>
                <a:lnTo>
                  <a:pt x="698505" y="275215"/>
                </a:lnTo>
                <a:lnTo>
                  <a:pt x="702233" y="268988"/>
                </a:lnTo>
                <a:cubicBezTo>
                  <a:pt x="705962" y="262762"/>
                  <a:pt x="707205" y="256535"/>
                  <a:pt x="707205" y="249063"/>
                </a:cubicBezTo>
                <a:cubicBezTo>
                  <a:pt x="707205" y="242837"/>
                  <a:pt x="705962" y="236610"/>
                  <a:pt x="702233" y="231629"/>
                </a:cubicBezTo>
                <a:lnTo>
                  <a:pt x="698505" y="224157"/>
                </a:lnTo>
                <a:lnTo>
                  <a:pt x="702233" y="217930"/>
                </a:lnTo>
                <a:cubicBezTo>
                  <a:pt x="703476" y="215440"/>
                  <a:pt x="709691" y="202986"/>
                  <a:pt x="707205" y="180571"/>
                </a:cubicBezTo>
                <a:cubicBezTo>
                  <a:pt x="705962" y="169363"/>
                  <a:pt x="692290" y="148192"/>
                  <a:pt x="671161" y="146947"/>
                </a:cubicBezTo>
                <a:lnTo>
                  <a:pt x="488456" y="146947"/>
                </a:lnTo>
                <a:cubicBezTo>
                  <a:pt x="477270" y="146947"/>
                  <a:pt x="468570" y="140721"/>
                  <a:pt x="466084" y="129513"/>
                </a:cubicBezTo>
                <a:lnTo>
                  <a:pt x="451169" y="82191"/>
                </a:lnTo>
                <a:cubicBezTo>
                  <a:pt x="449926" y="78455"/>
                  <a:pt x="446198" y="75964"/>
                  <a:pt x="442469" y="75964"/>
                </a:cubicBezTo>
                <a:close/>
                <a:moveTo>
                  <a:pt x="467327" y="26151"/>
                </a:moveTo>
                <a:cubicBezTo>
                  <a:pt x="462355" y="26151"/>
                  <a:pt x="457384" y="28642"/>
                  <a:pt x="457384" y="29887"/>
                </a:cubicBezTo>
                <a:lnTo>
                  <a:pt x="514557" y="120795"/>
                </a:lnTo>
                <a:lnTo>
                  <a:pt x="540658" y="120795"/>
                </a:lnTo>
                <a:lnTo>
                  <a:pt x="528229" y="58530"/>
                </a:lnTo>
                <a:cubicBezTo>
                  <a:pt x="525743" y="51058"/>
                  <a:pt x="531957" y="43586"/>
                  <a:pt x="538172" y="42341"/>
                </a:cubicBezTo>
                <a:cubicBezTo>
                  <a:pt x="545629" y="41095"/>
                  <a:pt x="553086" y="46076"/>
                  <a:pt x="554329" y="53548"/>
                </a:cubicBezTo>
                <a:lnTo>
                  <a:pt x="563030" y="95889"/>
                </a:lnTo>
                <a:lnTo>
                  <a:pt x="579187" y="75964"/>
                </a:lnTo>
                <a:cubicBezTo>
                  <a:pt x="582916" y="69737"/>
                  <a:pt x="591616" y="68492"/>
                  <a:pt x="596588" y="73473"/>
                </a:cubicBezTo>
                <a:cubicBezTo>
                  <a:pt x="602802" y="78455"/>
                  <a:pt x="604045" y="87172"/>
                  <a:pt x="599073" y="92153"/>
                </a:cubicBezTo>
                <a:lnTo>
                  <a:pt x="576701" y="120795"/>
                </a:lnTo>
                <a:lnTo>
                  <a:pt x="599073" y="120795"/>
                </a:lnTo>
                <a:lnTo>
                  <a:pt x="657489" y="29887"/>
                </a:lnTo>
                <a:cubicBezTo>
                  <a:pt x="656246" y="28642"/>
                  <a:pt x="653761" y="26151"/>
                  <a:pt x="647546" y="26151"/>
                </a:cubicBezTo>
                <a:close/>
                <a:moveTo>
                  <a:pt x="467327" y="0"/>
                </a:moveTo>
                <a:lnTo>
                  <a:pt x="647546" y="0"/>
                </a:lnTo>
                <a:cubicBezTo>
                  <a:pt x="661218" y="0"/>
                  <a:pt x="672404" y="4981"/>
                  <a:pt x="678618" y="13698"/>
                </a:cubicBezTo>
                <a:cubicBezTo>
                  <a:pt x="684833" y="21170"/>
                  <a:pt x="686076" y="29887"/>
                  <a:pt x="683590" y="37359"/>
                </a:cubicBezTo>
                <a:lnTo>
                  <a:pt x="683590" y="39850"/>
                </a:lnTo>
                <a:lnTo>
                  <a:pt x="631389" y="120795"/>
                </a:lnTo>
                <a:lnTo>
                  <a:pt x="672404" y="120795"/>
                </a:lnTo>
                <a:cubicBezTo>
                  <a:pt x="707205" y="122041"/>
                  <a:pt x="730820" y="154419"/>
                  <a:pt x="733306" y="176835"/>
                </a:cubicBezTo>
                <a:cubicBezTo>
                  <a:pt x="737034" y="198005"/>
                  <a:pt x="732063" y="215440"/>
                  <a:pt x="728334" y="224157"/>
                </a:cubicBezTo>
                <a:cubicBezTo>
                  <a:pt x="732063" y="231629"/>
                  <a:pt x="733306" y="241591"/>
                  <a:pt x="733306" y="249063"/>
                </a:cubicBezTo>
                <a:cubicBezTo>
                  <a:pt x="733306" y="259026"/>
                  <a:pt x="732063" y="267743"/>
                  <a:pt x="728334" y="275215"/>
                </a:cubicBezTo>
                <a:cubicBezTo>
                  <a:pt x="732063" y="282687"/>
                  <a:pt x="733306" y="291404"/>
                  <a:pt x="733306" y="300121"/>
                </a:cubicBezTo>
                <a:cubicBezTo>
                  <a:pt x="733306" y="310084"/>
                  <a:pt x="732063" y="317556"/>
                  <a:pt x="728334" y="326273"/>
                </a:cubicBezTo>
                <a:cubicBezTo>
                  <a:pt x="732063" y="334990"/>
                  <a:pt x="733306" y="342462"/>
                  <a:pt x="733306" y="352424"/>
                </a:cubicBezTo>
                <a:cubicBezTo>
                  <a:pt x="733306" y="378576"/>
                  <a:pt x="717148" y="402237"/>
                  <a:pt x="692290" y="412200"/>
                </a:cubicBezTo>
                <a:cubicBezTo>
                  <a:pt x="694776" y="414690"/>
                  <a:pt x="697262" y="418426"/>
                  <a:pt x="699748" y="420917"/>
                </a:cubicBezTo>
                <a:cubicBezTo>
                  <a:pt x="733306" y="466994"/>
                  <a:pt x="771835" y="518052"/>
                  <a:pt x="778050" y="582808"/>
                </a:cubicBezTo>
                <a:cubicBezTo>
                  <a:pt x="784264" y="642584"/>
                  <a:pt x="768106" y="697378"/>
                  <a:pt x="733306" y="735982"/>
                </a:cubicBezTo>
                <a:cubicBezTo>
                  <a:pt x="693533" y="778323"/>
                  <a:pt x="633874" y="800739"/>
                  <a:pt x="556815" y="800739"/>
                </a:cubicBezTo>
                <a:cubicBezTo>
                  <a:pt x="478513" y="800739"/>
                  <a:pt x="416368" y="778323"/>
                  <a:pt x="379082" y="734737"/>
                </a:cubicBezTo>
                <a:cubicBezTo>
                  <a:pt x="344281" y="696132"/>
                  <a:pt x="329366" y="642584"/>
                  <a:pt x="335581" y="581563"/>
                </a:cubicBezTo>
                <a:cubicBezTo>
                  <a:pt x="343038" y="518052"/>
                  <a:pt x="384053" y="464503"/>
                  <a:pt x="420097" y="415936"/>
                </a:cubicBezTo>
                <a:lnTo>
                  <a:pt x="357953" y="415936"/>
                </a:lnTo>
                <a:cubicBezTo>
                  <a:pt x="331852" y="415936"/>
                  <a:pt x="308237" y="398501"/>
                  <a:pt x="299537" y="373595"/>
                </a:cubicBezTo>
                <a:lnTo>
                  <a:pt x="196377" y="373595"/>
                </a:lnTo>
                <a:lnTo>
                  <a:pt x="196377" y="381067"/>
                </a:lnTo>
                <a:cubicBezTo>
                  <a:pt x="196377" y="399746"/>
                  <a:pt x="180219" y="415936"/>
                  <a:pt x="160333" y="415936"/>
                </a:cubicBezTo>
                <a:lnTo>
                  <a:pt x="34801" y="415936"/>
                </a:lnTo>
                <a:cubicBezTo>
                  <a:pt x="14915" y="415936"/>
                  <a:pt x="0" y="399746"/>
                  <a:pt x="0" y="381067"/>
                </a:cubicBezTo>
                <a:lnTo>
                  <a:pt x="0" y="105852"/>
                </a:lnTo>
                <a:cubicBezTo>
                  <a:pt x="0" y="85927"/>
                  <a:pt x="14915" y="69737"/>
                  <a:pt x="34801" y="69737"/>
                </a:cubicBezTo>
                <a:lnTo>
                  <a:pt x="160333" y="69737"/>
                </a:lnTo>
                <a:cubicBezTo>
                  <a:pt x="180219" y="69737"/>
                  <a:pt x="196377" y="85927"/>
                  <a:pt x="196377" y="105852"/>
                </a:cubicBezTo>
                <a:lnTo>
                  <a:pt x="196377" y="112078"/>
                </a:lnTo>
                <a:lnTo>
                  <a:pt x="278408" y="112078"/>
                </a:lnTo>
                <a:cubicBezTo>
                  <a:pt x="299537" y="112078"/>
                  <a:pt x="319423" y="100870"/>
                  <a:pt x="328123" y="82191"/>
                </a:cubicBezTo>
                <a:cubicBezTo>
                  <a:pt x="338066" y="61020"/>
                  <a:pt x="359195" y="48567"/>
                  <a:pt x="381567" y="48567"/>
                </a:cubicBezTo>
                <a:lnTo>
                  <a:pt x="437498" y="48567"/>
                </a:lnTo>
                <a:lnTo>
                  <a:pt x="431283" y="38605"/>
                </a:lnTo>
                <a:lnTo>
                  <a:pt x="430040" y="37359"/>
                </a:lnTo>
                <a:cubicBezTo>
                  <a:pt x="427554" y="28642"/>
                  <a:pt x="430040" y="19925"/>
                  <a:pt x="436255" y="13698"/>
                </a:cubicBezTo>
                <a:cubicBezTo>
                  <a:pt x="442469" y="4981"/>
                  <a:pt x="453655" y="0"/>
                  <a:pt x="467327" y="0"/>
                </a:cubicBezTo>
                <a:close/>
              </a:path>
            </a:pathLst>
          </a:custGeom>
          <a:solidFill>
            <a:schemeClr val="bg1"/>
          </a:solidFill>
          <a:ln>
            <a:noFill/>
          </a:ln>
          <a:effectLst/>
        </p:spPr>
        <p:txBody>
          <a:bodyPr wrap="square" anchor="ctr">
            <a:noAutofit/>
          </a:bodyPr>
          <a:lstStyle/>
          <a:p>
            <a:endParaRPr lang="en-US" sz="3599">
              <a:latin typeface="Poppins" pitchFamily="2" charset="77"/>
            </a:endParaRPr>
          </a:p>
        </p:txBody>
      </p:sp>
      <p:sp>
        <p:nvSpPr>
          <p:cNvPr id="84" name="Freeform 83">
            <a:extLst>
              <a:ext uri="{FF2B5EF4-FFF2-40B4-BE49-F238E27FC236}">
                <a16:creationId xmlns:a16="http://schemas.microsoft.com/office/drawing/2014/main" id="{CA33FE2E-DCF3-5844-BBFA-9DC4E42E3BA5}"/>
              </a:ext>
            </a:extLst>
          </p:cNvPr>
          <p:cNvSpPr>
            <a:spLocks noChangeArrowheads="1"/>
          </p:cNvSpPr>
          <p:nvPr/>
        </p:nvSpPr>
        <p:spPr bwMode="auto">
          <a:xfrm>
            <a:off x="4899551" y="4479514"/>
            <a:ext cx="971020" cy="723841"/>
          </a:xfrm>
          <a:custGeom>
            <a:avLst/>
            <a:gdLst>
              <a:gd name="connsiteX0" fmla="*/ 696439 w 971020"/>
              <a:gd name="connsiteY0" fmla="*/ 663003 h 723841"/>
              <a:gd name="connsiteX1" fmla="*/ 696439 w 971020"/>
              <a:gd name="connsiteY1" fmla="*/ 692801 h 723841"/>
              <a:gd name="connsiteX2" fmla="*/ 702679 w 971020"/>
              <a:gd name="connsiteY2" fmla="*/ 696526 h 723841"/>
              <a:gd name="connsiteX3" fmla="*/ 878661 w 971020"/>
              <a:gd name="connsiteY3" fmla="*/ 696526 h 723841"/>
              <a:gd name="connsiteX4" fmla="*/ 883653 w 971020"/>
              <a:gd name="connsiteY4" fmla="*/ 692801 h 723841"/>
              <a:gd name="connsiteX5" fmla="*/ 883653 w 971020"/>
              <a:gd name="connsiteY5" fmla="*/ 663003 h 723841"/>
              <a:gd name="connsiteX6" fmla="*/ 118569 w 971020"/>
              <a:gd name="connsiteY6" fmla="*/ 663003 h 723841"/>
              <a:gd name="connsiteX7" fmla="*/ 118569 w 971020"/>
              <a:gd name="connsiteY7" fmla="*/ 692801 h 723841"/>
              <a:gd name="connsiteX8" fmla="*/ 123561 w 971020"/>
              <a:gd name="connsiteY8" fmla="*/ 696526 h 723841"/>
              <a:gd name="connsiteX9" fmla="*/ 299543 w 971020"/>
              <a:gd name="connsiteY9" fmla="*/ 696526 h 723841"/>
              <a:gd name="connsiteX10" fmla="*/ 304536 w 971020"/>
              <a:gd name="connsiteY10" fmla="*/ 692801 h 723841"/>
              <a:gd name="connsiteX11" fmla="*/ 304536 w 971020"/>
              <a:gd name="connsiteY11" fmla="*/ 663003 h 723841"/>
              <a:gd name="connsiteX12" fmla="*/ 79326 w 971020"/>
              <a:gd name="connsiteY12" fmla="*/ 448256 h 723841"/>
              <a:gd name="connsiteX13" fmla="*/ 75590 w 971020"/>
              <a:gd name="connsiteY13" fmla="*/ 451984 h 723841"/>
              <a:gd name="connsiteX14" fmla="*/ 75590 w 971020"/>
              <a:gd name="connsiteY14" fmla="*/ 478080 h 723841"/>
              <a:gd name="connsiteX15" fmla="*/ 79326 w 971020"/>
              <a:gd name="connsiteY15" fmla="*/ 483050 h 723841"/>
              <a:gd name="connsiteX16" fmla="*/ 171487 w 971020"/>
              <a:gd name="connsiteY16" fmla="*/ 483050 h 723841"/>
              <a:gd name="connsiteX17" fmla="*/ 175224 w 971020"/>
              <a:gd name="connsiteY17" fmla="*/ 478080 h 723841"/>
              <a:gd name="connsiteX18" fmla="*/ 175224 w 971020"/>
              <a:gd name="connsiteY18" fmla="*/ 451984 h 723841"/>
              <a:gd name="connsiteX19" fmla="*/ 171487 w 971020"/>
              <a:gd name="connsiteY19" fmla="*/ 448256 h 723841"/>
              <a:gd name="connsiteX20" fmla="*/ 509479 w 971020"/>
              <a:gd name="connsiteY20" fmla="*/ 286839 h 723841"/>
              <a:gd name="connsiteX21" fmla="*/ 509479 w 971020"/>
              <a:gd name="connsiteY21" fmla="*/ 345417 h 723841"/>
              <a:gd name="connsiteX22" fmla="*/ 451389 w 971020"/>
              <a:gd name="connsiteY22" fmla="*/ 345417 h 723841"/>
              <a:gd name="connsiteX23" fmla="*/ 495883 w 971020"/>
              <a:gd name="connsiteY23" fmla="*/ 379068 h 723841"/>
              <a:gd name="connsiteX24" fmla="*/ 544085 w 971020"/>
              <a:gd name="connsiteY24" fmla="*/ 331707 h 723841"/>
              <a:gd name="connsiteX25" fmla="*/ 509479 w 971020"/>
              <a:gd name="connsiteY25" fmla="*/ 286839 h 723841"/>
              <a:gd name="connsiteX26" fmla="*/ 483524 w 971020"/>
              <a:gd name="connsiteY26" fmla="*/ 286839 h 723841"/>
              <a:gd name="connsiteX27" fmla="*/ 451389 w 971020"/>
              <a:gd name="connsiteY27" fmla="*/ 317997 h 723841"/>
              <a:gd name="connsiteX28" fmla="*/ 483524 w 971020"/>
              <a:gd name="connsiteY28" fmla="*/ 317997 h 723841"/>
              <a:gd name="connsiteX29" fmla="*/ 495883 w 971020"/>
              <a:gd name="connsiteY29" fmla="*/ 258173 h 723841"/>
              <a:gd name="connsiteX30" fmla="*/ 570040 w 971020"/>
              <a:gd name="connsiteY30" fmla="*/ 331707 h 723841"/>
              <a:gd name="connsiteX31" fmla="*/ 495883 w 971020"/>
              <a:gd name="connsiteY31" fmla="*/ 405241 h 723841"/>
              <a:gd name="connsiteX32" fmla="*/ 422962 w 971020"/>
              <a:gd name="connsiteY32" fmla="*/ 331707 h 723841"/>
              <a:gd name="connsiteX33" fmla="*/ 495883 w 971020"/>
              <a:gd name="connsiteY33" fmla="*/ 258173 h 723841"/>
              <a:gd name="connsiteX34" fmla="*/ 496501 w 971020"/>
              <a:gd name="connsiteY34" fmla="*/ 223995 h 723841"/>
              <a:gd name="connsiteX35" fmla="*/ 388784 w 971020"/>
              <a:gd name="connsiteY35" fmla="*/ 331712 h 723841"/>
              <a:gd name="connsiteX36" fmla="*/ 496501 w 971020"/>
              <a:gd name="connsiteY36" fmla="*/ 439428 h 723841"/>
              <a:gd name="connsiteX37" fmla="*/ 604217 w 971020"/>
              <a:gd name="connsiteY37" fmla="*/ 331712 h 723841"/>
              <a:gd name="connsiteX38" fmla="*/ 496501 w 971020"/>
              <a:gd name="connsiteY38" fmla="*/ 223995 h 723841"/>
              <a:gd name="connsiteX39" fmla="*/ 79326 w 971020"/>
              <a:gd name="connsiteY39" fmla="*/ 174874 h 723841"/>
              <a:gd name="connsiteX40" fmla="*/ 75590 w 971020"/>
              <a:gd name="connsiteY40" fmla="*/ 178602 h 723841"/>
              <a:gd name="connsiteX41" fmla="*/ 75590 w 971020"/>
              <a:gd name="connsiteY41" fmla="*/ 205941 h 723841"/>
              <a:gd name="connsiteX42" fmla="*/ 79326 w 971020"/>
              <a:gd name="connsiteY42" fmla="*/ 209668 h 723841"/>
              <a:gd name="connsiteX43" fmla="*/ 171487 w 971020"/>
              <a:gd name="connsiteY43" fmla="*/ 209668 h 723841"/>
              <a:gd name="connsiteX44" fmla="*/ 175224 w 971020"/>
              <a:gd name="connsiteY44" fmla="*/ 205941 h 723841"/>
              <a:gd name="connsiteX45" fmla="*/ 175224 w 971020"/>
              <a:gd name="connsiteY45" fmla="*/ 178602 h 723841"/>
              <a:gd name="connsiteX46" fmla="*/ 171487 w 971020"/>
              <a:gd name="connsiteY46" fmla="*/ 174874 h 723841"/>
              <a:gd name="connsiteX47" fmla="*/ 496501 w 971020"/>
              <a:gd name="connsiteY47" fmla="*/ 137327 h 723841"/>
              <a:gd name="connsiteX48" fmla="*/ 510120 w 971020"/>
              <a:gd name="connsiteY48" fmla="*/ 150947 h 723841"/>
              <a:gd name="connsiteX49" fmla="*/ 510120 w 971020"/>
              <a:gd name="connsiteY49" fmla="*/ 197995 h 723841"/>
              <a:gd name="connsiteX50" fmla="*/ 581931 w 971020"/>
              <a:gd name="connsiteY50" fmla="*/ 227710 h 723841"/>
              <a:gd name="connsiteX51" fmla="*/ 615360 w 971020"/>
              <a:gd name="connsiteY51" fmla="*/ 194281 h 723841"/>
              <a:gd name="connsiteX52" fmla="*/ 635170 w 971020"/>
              <a:gd name="connsiteY52" fmla="*/ 194281 h 723841"/>
              <a:gd name="connsiteX53" fmla="*/ 635170 w 971020"/>
              <a:gd name="connsiteY53" fmla="*/ 212852 h 723841"/>
              <a:gd name="connsiteX54" fmla="*/ 600503 w 971020"/>
              <a:gd name="connsiteY54" fmla="*/ 246282 h 723841"/>
              <a:gd name="connsiteX55" fmla="*/ 630217 w 971020"/>
              <a:gd name="connsiteY55" fmla="*/ 318092 h 723841"/>
              <a:gd name="connsiteX56" fmla="*/ 678504 w 971020"/>
              <a:gd name="connsiteY56" fmla="*/ 318092 h 723841"/>
              <a:gd name="connsiteX57" fmla="*/ 690885 w 971020"/>
              <a:gd name="connsiteY57" fmla="*/ 331712 h 723841"/>
              <a:gd name="connsiteX58" fmla="*/ 678504 w 971020"/>
              <a:gd name="connsiteY58" fmla="*/ 345331 h 723841"/>
              <a:gd name="connsiteX59" fmla="*/ 630217 w 971020"/>
              <a:gd name="connsiteY59" fmla="*/ 345331 h 723841"/>
              <a:gd name="connsiteX60" fmla="*/ 600503 w 971020"/>
              <a:gd name="connsiteY60" fmla="*/ 415904 h 723841"/>
              <a:gd name="connsiteX61" fmla="*/ 635170 w 971020"/>
              <a:gd name="connsiteY61" fmla="*/ 450571 h 723841"/>
              <a:gd name="connsiteX62" fmla="*/ 635170 w 971020"/>
              <a:gd name="connsiteY62" fmla="*/ 469143 h 723841"/>
              <a:gd name="connsiteX63" fmla="*/ 625265 w 971020"/>
              <a:gd name="connsiteY63" fmla="*/ 472857 h 723841"/>
              <a:gd name="connsiteX64" fmla="*/ 615360 w 971020"/>
              <a:gd name="connsiteY64" fmla="*/ 469143 h 723841"/>
              <a:gd name="connsiteX65" fmla="*/ 581931 w 971020"/>
              <a:gd name="connsiteY65" fmla="*/ 435714 h 723841"/>
              <a:gd name="connsiteX66" fmla="*/ 510120 w 971020"/>
              <a:gd name="connsiteY66" fmla="*/ 465428 h 723841"/>
              <a:gd name="connsiteX67" fmla="*/ 510120 w 971020"/>
              <a:gd name="connsiteY67" fmla="*/ 513715 h 723841"/>
              <a:gd name="connsiteX68" fmla="*/ 496501 w 971020"/>
              <a:gd name="connsiteY68" fmla="*/ 526096 h 723841"/>
              <a:gd name="connsiteX69" fmla="*/ 484120 w 971020"/>
              <a:gd name="connsiteY69" fmla="*/ 513715 h 723841"/>
              <a:gd name="connsiteX70" fmla="*/ 484120 w 971020"/>
              <a:gd name="connsiteY70" fmla="*/ 465428 h 723841"/>
              <a:gd name="connsiteX71" fmla="*/ 412309 w 971020"/>
              <a:gd name="connsiteY71" fmla="*/ 435714 h 723841"/>
              <a:gd name="connsiteX72" fmla="*/ 377641 w 971020"/>
              <a:gd name="connsiteY72" fmla="*/ 469143 h 723841"/>
              <a:gd name="connsiteX73" fmla="*/ 368975 w 971020"/>
              <a:gd name="connsiteY73" fmla="*/ 472857 h 723841"/>
              <a:gd name="connsiteX74" fmla="*/ 359070 w 971020"/>
              <a:gd name="connsiteY74" fmla="*/ 469143 h 723841"/>
              <a:gd name="connsiteX75" fmla="*/ 359070 w 971020"/>
              <a:gd name="connsiteY75" fmla="*/ 450571 h 723841"/>
              <a:gd name="connsiteX76" fmla="*/ 392499 w 971020"/>
              <a:gd name="connsiteY76" fmla="*/ 415904 h 723841"/>
              <a:gd name="connsiteX77" fmla="*/ 364022 w 971020"/>
              <a:gd name="connsiteY77" fmla="*/ 345331 h 723841"/>
              <a:gd name="connsiteX78" fmla="*/ 315736 w 971020"/>
              <a:gd name="connsiteY78" fmla="*/ 345331 h 723841"/>
              <a:gd name="connsiteX79" fmla="*/ 302116 w 971020"/>
              <a:gd name="connsiteY79" fmla="*/ 331712 h 723841"/>
              <a:gd name="connsiteX80" fmla="*/ 315736 w 971020"/>
              <a:gd name="connsiteY80" fmla="*/ 318092 h 723841"/>
              <a:gd name="connsiteX81" fmla="*/ 364022 w 971020"/>
              <a:gd name="connsiteY81" fmla="*/ 318092 h 723841"/>
              <a:gd name="connsiteX82" fmla="*/ 392499 w 971020"/>
              <a:gd name="connsiteY82" fmla="*/ 246282 h 723841"/>
              <a:gd name="connsiteX83" fmla="*/ 359070 w 971020"/>
              <a:gd name="connsiteY83" fmla="*/ 212852 h 723841"/>
              <a:gd name="connsiteX84" fmla="*/ 359070 w 971020"/>
              <a:gd name="connsiteY84" fmla="*/ 194281 h 723841"/>
              <a:gd name="connsiteX85" fmla="*/ 377641 w 971020"/>
              <a:gd name="connsiteY85" fmla="*/ 194281 h 723841"/>
              <a:gd name="connsiteX86" fmla="*/ 412309 w 971020"/>
              <a:gd name="connsiteY86" fmla="*/ 227710 h 723841"/>
              <a:gd name="connsiteX87" fmla="*/ 484120 w 971020"/>
              <a:gd name="connsiteY87" fmla="*/ 197995 h 723841"/>
              <a:gd name="connsiteX88" fmla="*/ 484120 w 971020"/>
              <a:gd name="connsiteY88" fmla="*/ 150947 h 723841"/>
              <a:gd name="connsiteX89" fmla="*/ 496501 w 971020"/>
              <a:gd name="connsiteY89" fmla="*/ 137327 h 723841"/>
              <a:gd name="connsiteX90" fmla="*/ 140352 w 971020"/>
              <a:gd name="connsiteY90" fmla="*/ 113984 h 723841"/>
              <a:gd name="connsiteX91" fmla="*/ 132879 w 971020"/>
              <a:gd name="connsiteY91" fmla="*/ 122683 h 723841"/>
              <a:gd name="connsiteX92" fmla="*/ 132879 w 971020"/>
              <a:gd name="connsiteY92" fmla="*/ 148779 h 723841"/>
              <a:gd name="connsiteX93" fmla="*/ 171487 w 971020"/>
              <a:gd name="connsiteY93" fmla="*/ 148779 h 723841"/>
              <a:gd name="connsiteX94" fmla="*/ 201378 w 971020"/>
              <a:gd name="connsiteY94" fmla="*/ 178602 h 723841"/>
              <a:gd name="connsiteX95" fmla="*/ 201378 w 971020"/>
              <a:gd name="connsiteY95" fmla="*/ 205941 h 723841"/>
              <a:gd name="connsiteX96" fmla="*/ 171487 w 971020"/>
              <a:gd name="connsiteY96" fmla="*/ 235764 h 723841"/>
              <a:gd name="connsiteX97" fmla="*/ 132879 w 971020"/>
              <a:gd name="connsiteY97" fmla="*/ 235764 h 723841"/>
              <a:gd name="connsiteX98" fmla="*/ 132879 w 971020"/>
              <a:gd name="connsiteY98" fmla="*/ 422161 h 723841"/>
              <a:gd name="connsiteX99" fmla="*/ 171487 w 971020"/>
              <a:gd name="connsiteY99" fmla="*/ 422161 h 723841"/>
              <a:gd name="connsiteX100" fmla="*/ 201378 w 971020"/>
              <a:gd name="connsiteY100" fmla="*/ 451984 h 723841"/>
              <a:gd name="connsiteX101" fmla="*/ 201378 w 971020"/>
              <a:gd name="connsiteY101" fmla="*/ 478080 h 723841"/>
              <a:gd name="connsiteX102" fmla="*/ 171487 w 971020"/>
              <a:gd name="connsiteY102" fmla="*/ 509146 h 723841"/>
              <a:gd name="connsiteX103" fmla="*/ 132879 w 971020"/>
              <a:gd name="connsiteY103" fmla="*/ 509146 h 723841"/>
              <a:gd name="connsiteX104" fmla="*/ 132879 w 971020"/>
              <a:gd name="connsiteY104" fmla="*/ 535242 h 723841"/>
              <a:gd name="connsiteX105" fmla="*/ 140352 w 971020"/>
              <a:gd name="connsiteY105" fmla="*/ 542697 h 723841"/>
              <a:gd name="connsiteX106" fmla="*/ 844017 w 971020"/>
              <a:gd name="connsiteY106" fmla="*/ 542697 h 723841"/>
              <a:gd name="connsiteX107" fmla="*/ 851490 w 971020"/>
              <a:gd name="connsiteY107" fmla="*/ 535242 h 723841"/>
              <a:gd name="connsiteX108" fmla="*/ 851490 w 971020"/>
              <a:gd name="connsiteY108" fmla="*/ 122683 h 723841"/>
              <a:gd name="connsiteX109" fmla="*/ 844017 w 971020"/>
              <a:gd name="connsiteY109" fmla="*/ 113984 h 723841"/>
              <a:gd name="connsiteX110" fmla="*/ 140352 w 971020"/>
              <a:gd name="connsiteY110" fmla="*/ 87889 h 723841"/>
              <a:gd name="connsiteX111" fmla="*/ 844017 w 971020"/>
              <a:gd name="connsiteY111" fmla="*/ 87889 h 723841"/>
              <a:gd name="connsiteX112" fmla="*/ 877644 w 971020"/>
              <a:gd name="connsiteY112" fmla="*/ 122683 h 723841"/>
              <a:gd name="connsiteX113" fmla="*/ 877644 w 971020"/>
              <a:gd name="connsiteY113" fmla="*/ 535242 h 723841"/>
              <a:gd name="connsiteX114" fmla="*/ 844017 w 971020"/>
              <a:gd name="connsiteY114" fmla="*/ 570036 h 723841"/>
              <a:gd name="connsiteX115" fmla="*/ 140352 w 971020"/>
              <a:gd name="connsiteY115" fmla="*/ 570036 h 723841"/>
              <a:gd name="connsiteX116" fmla="*/ 106725 w 971020"/>
              <a:gd name="connsiteY116" fmla="*/ 535242 h 723841"/>
              <a:gd name="connsiteX117" fmla="*/ 106725 w 971020"/>
              <a:gd name="connsiteY117" fmla="*/ 509146 h 723841"/>
              <a:gd name="connsiteX118" fmla="*/ 79326 w 971020"/>
              <a:gd name="connsiteY118" fmla="*/ 509146 h 723841"/>
              <a:gd name="connsiteX119" fmla="*/ 49436 w 971020"/>
              <a:gd name="connsiteY119" fmla="*/ 478080 h 723841"/>
              <a:gd name="connsiteX120" fmla="*/ 49436 w 971020"/>
              <a:gd name="connsiteY120" fmla="*/ 451984 h 723841"/>
              <a:gd name="connsiteX121" fmla="*/ 79326 w 971020"/>
              <a:gd name="connsiteY121" fmla="*/ 422161 h 723841"/>
              <a:gd name="connsiteX122" fmla="*/ 106725 w 971020"/>
              <a:gd name="connsiteY122" fmla="*/ 422161 h 723841"/>
              <a:gd name="connsiteX123" fmla="*/ 106725 w 971020"/>
              <a:gd name="connsiteY123" fmla="*/ 235764 h 723841"/>
              <a:gd name="connsiteX124" fmla="*/ 79326 w 971020"/>
              <a:gd name="connsiteY124" fmla="*/ 235764 h 723841"/>
              <a:gd name="connsiteX125" fmla="*/ 49436 w 971020"/>
              <a:gd name="connsiteY125" fmla="*/ 205941 h 723841"/>
              <a:gd name="connsiteX126" fmla="*/ 49436 w 971020"/>
              <a:gd name="connsiteY126" fmla="*/ 178602 h 723841"/>
              <a:gd name="connsiteX127" fmla="*/ 79326 w 971020"/>
              <a:gd name="connsiteY127" fmla="*/ 148779 h 723841"/>
              <a:gd name="connsiteX128" fmla="*/ 106725 w 971020"/>
              <a:gd name="connsiteY128" fmla="*/ 148779 h 723841"/>
              <a:gd name="connsiteX129" fmla="*/ 106725 w 971020"/>
              <a:gd name="connsiteY129" fmla="*/ 122683 h 723841"/>
              <a:gd name="connsiteX130" fmla="*/ 140352 w 971020"/>
              <a:gd name="connsiteY130" fmla="*/ 87889 h 723841"/>
              <a:gd name="connsiteX131" fmla="*/ 41187 w 971020"/>
              <a:gd name="connsiteY131" fmla="*/ 26073 h 723841"/>
              <a:gd name="connsiteX132" fmla="*/ 26210 w 971020"/>
              <a:gd name="connsiteY132" fmla="*/ 40972 h 723841"/>
              <a:gd name="connsiteX133" fmla="*/ 26210 w 971020"/>
              <a:gd name="connsiteY133" fmla="*/ 622031 h 723841"/>
              <a:gd name="connsiteX134" fmla="*/ 41187 w 971020"/>
              <a:gd name="connsiteY134" fmla="*/ 636930 h 723841"/>
              <a:gd name="connsiteX135" fmla="*/ 91111 w 971020"/>
              <a:gd name="connsiteY135" fmla="*/ 636930 h 723841"/>
              <a:gd name="connsiteX136" fmla="*/ 331994 w 971020"/>
              <a:gd name="connsiteY136" fmla="*/ 636930 h 723841"/>
              <a:gd name="connsiteX137" fmla="*/ 670229 w 971020"/>
              <a:gd name="connsiteY137" fmla="*/ 636930 h 723841"/>
              <a:gd name="connsiteX138" fmla="*/ 911111 w 971020"/>
              <a:gd name="connsiteY138" fmla="*/ 636930 h 723841"/>
              <a:gd name="connsiteX139" fmla="*/ 929833 w 971020"/>
              <a:gd name="connsiteY139" fmla="*/ 636930 h 723841"/>
              <a:gd name="connsiteX140" fmla="*/ 944810 w 971020"/>
              <a:gd name="connsiteY140" fmla="*/ 622031 h 723841"/>
              <a:gd name="connsiteX141" fmla="*/ 944810 w 971020"/>
              <a:gd name="connsiteY141" fmla="*/ 40972 h 723841"/>
              <a:gd name="connsiteX142" fmla="*/ 929833 w 971020"/>
              <a:gd name="connsiteY142" fmla="*/ 26073 h 723841"/>
              <a:gd name="connsiteX143" fmla="*/ 41187 w 971020"/>
              <a:gd name="connsiteY143" fmla="*/ 0 h 723841"/>
              <a:gd name="connsiteX144" fmla="*/ 929833 w 971020"/>
              <a:gd name="connsiteY144" fmla="*/ 0 h 723841"/>
              <a:gd name="connsiteX145" fmla="*/ 971020 w 971020"/>
              <a:gd name="connsiteY145" fmla="*/ 40972 h 723841"/>
              <a:gd name="connsiteX146" fmla="*/ 971020 w 971020"/>
              <a:gd name="connsiteY146" fmla="*/ 622031 h 723841"/>
              <a:gd name="connsiteX147" fmla="*/ 929833 w 971020"/>
              <a:gd name="connsiteY147" fmla="*/ 663003 h 723841"/>
              <a:gd name="connsiteX148" fmla="*/ 911111 w 971020"/>
              <a:gd name="connsiteY148" fmla="*/ 663003 h 723841"/>
              <a:gd name="connsiteX149" fmla="*/ 911111 w 971020"/>
              <a:gd name="connsiteY149" fmla="*/ 692801 h 723841"/>
              <a:gd name="connsiteX150" fmla="*/ 878661 w 971020"/>
              <a:gd name="connsiteY150" fmla="*/ 723841 h 723841"/>
              <a:gd name="connsiteX151" fmla="*/ 702679 w 971020"/>
              <a:gd name="connsiteY151" fmla="*/ 723841 h 723841"/>
              <a:gd name="connsiteX152" fmla="*/ 670229 w 971020"/>
              <a:gd name="connsiteY152" fmla="*/ 692801 h 723841"/>
              <a:gd name="connsiteX153" fmla="*/ 670229 w 971020"/>
              <a:gd name="connsiteY153" fmla="*/ 663003 h 723841"/>
              <a:gd name="connsiteX154" fmla="*/ 331994 w 971020"/>
              <a:gd name="connsiteY154" fmla="*/ 663003 h 723841"/>
              <a:gd name="connsiteX155" fmla="*/ 331994 w 971020"/>
              <a:gd name="connsiteY155" fmla="*/ 692801 h 723841"/>
              <a:gd name="connsiteX156" fmla="*/ 299543 w 971020"/>
              <a:gd name="connsiteY156" fmla="*/ 723841 h 723841"/>
              <a:gd name="connsiteX157" fmla="*/ 123561 w 971020"/>
              <a:gd name="connsiteY157" fmla="*/ 723841 h 723841"/>
              <a:gd name="connsiteX158" fmla="*/ 91111 w 971020"/>
              <a:gd name="connsiteY158" fmla="*/ 692801 h 723841"/>
              <a:gd name="connsiteX159" fmla="*/ 91111 w 971020"/>
              <a:gd name="connsiteY159" fmla="*/ 663003 h 723841"/>
              <a:gd name="connsiteX160" fmla="*/ 41187 w 971020"/>
              <a:gd name="connsiteY160" fmla="*/ 663003 h 723841"/>
              <a:gd name="connsiteX161" fmla="*/ 0 w 971020"/>
              <a:gd name="connsiteY161" fmla="*/ 622031 h 723841"/>
              <a:gd name="connsiteX162" fmla="*/ 0 w 971020"/>
              <a:gd name="connsiteY162" fmla="*/ 40972 h 723841"/>
              <a:gd name="connsiteX163" fmla="*/ 41187 w 971020"/>
              <a:gd name="connsiteY163" fmla="*/ 0 h 723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Lst>
            <a:rect l="l" t="t" r="r" b="b"/>
            <a:pathLst>
              <a:path w="971020" h="723841">
                <a:moveTo>
                  <a:pt x="696439" y="663003"/>
                </a:moveTo>
                <a:lnTo>
                  <a:pt x="696439" y="692801"/>
                </a:lnTo>
                <a:cubicBezTo>
                  <a:pt x="696439" y="695284"/>
                  <a:pt x="698935" y="696526"/>
                  <a:pt x="702679" y="696526"/>
                </a:cubicBezTo>
                <a:lnTo>
                  <a:pt x="878661" y="696526"/>
                </a:lnTo>
                <a:cubicBezTo>
                  <a:pt x="881157" y="696526"/>
                  <a:pt x="883653" y="695284"/>
                  <a:pt x="883653" y="692801"/>
                </a:cubicBezTo>
                <a:lnTo>
                  <a:pt x="883653" y="663003"/>
                </a:lnTo>
                <a:close/>
                <a:moveTo>
                  <a:pt x="118569" y="663003"/>
                </a:moveTo>
                <a:lnTo>
                  <a:pt x="118569" y="692801"/>
                </a:lnTo>
                <a:cubicBezTo>
                  <a:pt x="118569" y="695284"/>
                  <a:pt x="121065" y="696526"/>
                  <a:pt x="123561" y="696526"/>
                </a:cubicBezTo>
                <a:lnTo>
                  <a:pt x="299543" y="696526"/>
                </a:lnTo>
                <a:cubicBezTo>
                  <a:pt x="302039" y="696526"/>
                  <a:pt x="304536" y="695284"/>
                  <a:pt x="304536" y="692801"/>
                </a:cubicBezTo>
                <a:lnTo>
                  <a:pt x="304536" y="663003"/>
                </a:lnTo>
                <a:close/>
                <a:moveTo>
                  <a:pt x="79326" y="448256"/>
                </a:moveTo>
                <a:cubicBezTo>
                  <a:pt x="76835" y="448256"/>
                  <a:pt x="75590" y="450742"/>
                  <a:pt x="75590" y="451984"/>
                </a:cubicBezTo>
                <a:lnTo>
                  <a:pt x="75590" y="478080"/>
                </a:lnTo>
                <a:cubicBezTo>
                  <a:pt x="75590" y="480565"/>
                  <a:pt x="76835" y="483050"/>
                  <a:pt x="79326" y="483050"/>
                </a:cubicBezTo>
                <a:lnTo>
                  <a:pt x="171487" y="483050"/>
                </a:lnTo>
                <a:cubicBezTo>
                  <a:pt x="173978" y="483050"/>
                  <a:pt x="175224" y="480565"/>
                  <a:pt x="175224" y="478080"/>
                </a:cubicBezTo>
                <a:lnTo>
                  <a:pt x="175224" y="451984"/>
                </a:lnTo>
                <a:cubicBezTo>
                  <a:pt x="175224" y="450742"/>
                  <a:pt x="173978" y="448256"/>
                  <a:pt x="171487" y="448256"/>
                </a:cubicBezTo>
                <a:close/>
                <a:moveTo>
                  <a:pt x="509479" y="286839"/>
                </a:moveTo>
                <a:lnTo>
                  <a:pt x="509479" y="345417"/>
                </a:lnTo>
                <a:lnTo>
                  <a:pt x="451389" y="345417"/>
                </a:lnTo>
                <a:cubicBezTo>
                  <a:pt x="457569" y="364112"/>
                  <a:pt x="474872" y="379068"/>
                  <a:pt x="495883" y="379068"/>
                </a:cubicBezTo>
                <a:cubicBezTo>
                  <a:pt x="521838" y="379068"/>
                  <a:pt x="544085" y="357880"/>
                  <a:pt x="544085" y="331707"/>
                </a:cubicBezTo>
                <a:cubicBezTo>
                  <a:pt x="544085" y="310519"/>
                  <a:pt x="529254" y="291824"/>
                  <a:pt x="509479" y="286839"/>
                </a:cubicBezTo>
                <a:close/>
                <a:moveTo>
                  <a:pt x="483524" y="286839"/>
                </a:moveTo>
                <a:cubicBezTo>
                  <a:pt x="468692" y="291824"/>
                  <a:pt x="456333" y="303041"/>
                  <a:pt x="451389" y="317997"/>
                </a:cubicBezTo>
                <a:lnTo>
                  <a:pt x="483524" y="317997"/>
                </a:lnTo>
                <a:close/>
                <a:moveTo>
                  <a:pt x="495883" y="258173"/>
                </a:moveTo>
                <a:cubicBezTo>
                  <a:pt x="536670" y="258173"/>
                  <a:pt x="570040" y="290578"/>
                  <a:pt x="570040" y="331707"/>
                </a:cubicBezTo>
                <a:cubicBezTo>
                  <a:pt x="570040" y="372836"/>
                  <a:pt x="536670" y="405241"/>
                  <a:pt x="495883" y="405241"/>
                </a:cubicBezTo>
                <a:cubicBezTo>
                  <a:pt x="456333" y="405241"/>
                  <a:pt x="422962" y="372836"/>
                  <a:pt x="422962" y="331707"/>
                </a:cubicBezTo>
                <a:cubicBezTo>
                  <a:pt x="422962" y="290578"/>
                  <a:pt x="456333" y="258173"/>
                  <a:pt x="495883" y="258173"/>
                </a:cubicBezTo>
                <a:close/>
                <a:moveTo>
                  <a:pt x="496501" y="223995"/>
                </a:moveTo>
                <a:cubicBezTo>
                  <a:pt x="437071" y="223995"/>
                  <a:pt x="388784" y="272282"/>
                  <a:pt x="388784" y="331712"/>
                </a:cubicBezTo>
                <a:cubicBezTo>
                  <a:pt x="388784" y="391141"/>
                  <a:pt x="437071" y="439428"/>
                  <a:pt x="496501" y="439428"/>
                </a:cubicBezTo>
                <a:cubicBezTo>
                  <a:pt x="557168" y="439428"/>
                  <a:pt x="604217" y="391141"/>
                  <a:pt x="604217" y="331712"/>
                </a:cubicBezTo>
                <a:cubicBezTo>
                  <a:pt x="604217" y="272282"/>
                  <a:pt x="557168" y="223995"/>
                  <a:pt x="496501" y="223995"/>
                </a:cubicBezTo>
                <a:close/>
                <a:moveTo>
                  <a:pt x="79326" y="174874"/>
                </a:moveTo>
                <a:cubicBezTo>
                  <a:pt x="76835" y="174874"/>
                  <a:pt x="75590" y="177360"/>
                  <a:pt x="75590" y="178602"/>
                </a:cubicBezTo>
                <a:lnTo>
                  <a:pt x="75590" y="205941"/>
                </a:lnTo>
                <a:cubicBezTo>
                  <a:pt x="75590" y="208426"/>
                  <a:pt x="76835" y="209668"/>
                  <a:pt x="79326" y="209668"/>
                </a:cubicBezTo>
                <a:lnTo>
                  <a:pt x="171487" y="209668"/>
                </a:lnTo>
                <a:cubicBezTo>
                  <a:pt x="173978" y="209668"/>
                  <a:pt x="175224" y="208426"/>
                  <a:pt x="175224" y="205941"/>
                </a:cubicBezTo>
                <a:lnTo>
                  <a:pt x="175224" y="178602"/>
                </a:lnTo>
                <a:cubicBezTo>
                  <a:pt x="175224" y="177360"/>
                  <a:pt x="173978" y="174874"/>
                  <a:pt x="171487" y="174874"/>
                </a:cubicBezTo>
                <a:close/>
                <a:moveTo>
                  <a:pt x="496501" y="137327"/>
                </a:moveTo>
                <a:cubicBezTo>
                  <a:pt x="503929" y="137327"/>
                  <a:pt x="510120" y="143518"/>
                  <a:pt x="510120" y="150947"/>
                </a:cubicBezTo>
                <a:lnTo>
                  <a:pt x="510120" y="197995"/>
                </a:lnTo>
                <a:cubicBezTo>
                  <a:pt x="537359" y="200471"/>
                  <a:pt x="562121" y="211614"/>
                  <a:pt x="581931" y="227710"/>
                </a:cubicBezTo>
                <a:lnTo>
                  <a:pt x="615360" y="194281"/>
                </a:lnTo>
                <a:cubicBezTo>
                  <a:pt x="621551" y="188090"/>
                  <a:pt x="628979" y="188090"/>
                  <a:pt x="635170" y="194281"/>
                </a:cubicBezTo>
                <a:cubicBezTo>
                  <a:pt x="640122" y="199233"/>
                  <a:pt x="640122" y="207900"/>
                  <a:pt x="635170" y="212852"/>
                </a:cubicBezTo>
                <a:lnTo>
                  <a:pt x="600503" y="246282"/>
                </a:lnTo>
                <a:cubicBezTo>
                  <a:pt x="616598" y="266091"/>
                  <a:pt x="627741" y="292092"/>
                  <a:pt x="630217" y="318092"/>
                </a:cubicBezTo>
                <a:lnTo>
                  <a:pt x="678504" y="318092"/>
                </a:lnTo>
                <a:cubicBezTo>
                  <a:pt x="685933" y="318092"/>
                  <a:pt x="690885" y="324283"/>
                  <a:pt x="690885" y="331712"/>
                </a:cubicBezTo>
                <a:cubicBezTo>
                  <a:pt x="690885" y="339140"/>
                  <a:pt x="685933" y="345331"/>
                  <a:pt x="678504" y="345331"/>
                </a:cubicBezTo>
                <a:lnTo>
                  <a:pt x="630217" y="345331"/>
                </a:lnTo>
                <a:cubicBezTo>
                  <a:pt x="627741" y="371331"/>
                  <a:pt x="616598" y="396094"/>
                  <a:pt x="600503" y="415904"/>
                </a:cubicBezTo>
                <a:lnTo>
                  <a:pt x="635170" y="450571"/>
                </a:lnTo>
                <a:cubicBezTo>
                  <a:pt x="640122" y="455523"/>
                  <a:pt x="640122" y="464190"/>
                  <a:pt x="635170" y="469143"/>
                </a:cubicBezTo>
                <a:cubicBezTo>
                  <a:pt x="632694" y="471619"/>
                  <a:pt x="628979" y="472857"/>
                  <a:pt x="625265" y="472857"/>
                </a:cubicBezTo>
                <a:cubicBezTo>
                  <a:pt x="621551" y="472857"/>
                  <a:pt x="619074" y="471619"/>
                  <a:pt x="615360" y="469143"/>
                </a:cubicBezTo>
                <a:lnTo>
                  <a:pt x="581931" y="435714"/>
                </a:lnTo>
                <a:cubicBezTo>
                  <a:pt x="562121" y="451809"/>
                  <a:pt x="537359" y="462952"/>
                  <a:pt x="510120" y="465428"/>
                </a:cubicBezTo>
                <a:lnTo>
                  <a:pt x="510120" y="513715"/>
                </a:lnTo>
                <a:cubicBezTo>
                  <a:pt x="510120" y="519906"/>
                  <a:pt x="503929" y="526096"/>
                  <a:pt x="496501" y="526096"/>
                </a:cubicBezTo>
                <a:cubicBezTo>
                  <a:pt x="490310" y="526096"/>
                  <a:pt x="484120" y="519906"/>
                  <a:pt x="484120" y="513715"/>
                </a:cubicBezTo>
                <a:lnTo>
                  <a:pt x="484120" y="465428"/>
                </a:lnTo>
                <a:cubicBezTo>
                  <a:pt x="456881" y="462952"/>
                  <a:pt x="430880" y="451809"/>
                  <a:pt x="412309" y="435714"/>
                </a:cubicBezTo>
                <a:lnTo>
                  <a:pt x="377641" y="469143"/>
                </a:lnTo>
                <a:cubicBezTo>
                  <a:pt x="375165" y="471619"/>
                  <a:pt x="372689" y="472857"/>
                  <a:pt x="368975" y="472857"/>
                </a:cubicBezTo>
                <a:cubicBezTo>
                  <a:pt x="365260" y="472857"/>
                  <a:pt x="361546" y="471619"/>
                  <a:pt x="359070" y="469143"/>
                </a:cubicBezTo>
                <a:cubicBezTo>
                  <a:pt x="354117" y="464190"/>
                  <a:pt x="354117" y="455523"/>
                  <a:pt x="359070" y="450571"/>
                </a:cubicBezTo>
                <a:lnTo>
                  <a:pt x="392499" y="415904"/>
                </a:lnTo>
                <a:cubicBezTo>
                  <a:pt x="377641" y="396094"/>
                  <a:pt x="366498" y="371331"/>
                  <a:pt x="364022" y="345331"/>
                </a:cubicBezTo>
                <a:lnTo>
                  <a:pt x="315736" y="345331"/>
                </a:lnTo>
                <a:cubicBezTo>
                  <a:pt x="308307" y="345331"/>
                  <a:pt x="302116" y="339140"/>
                  <a:pt x="302116" y="331712"/>
                </a:cubicBezTo>
                <a:cubicBezTo>
                  <a:pt x="302116" y="324283"/>
                  <a:pt x="308307" y="318092"/>
                  <a:pt x="315736" y="318092"/>
                </a:cubicBezTo>
                <a:lnTo>
                  <a:pt x="364022" y="318092"/>
                </a:lnTo>
                <a:cubicBezTo>
                  <a:pt x="366498" y="292092"/>
                  <a:pt x="377641" y="266091"/>
                  <a:pt x="392499" y="246282"/>
                </a:cubicBezTo>
                <a:lnTo>
                  <a:pt x="359070" y="212852"/>
                </a:lnTo>
                <a:cubicBezTo>
                  <a:pt x="354117" y="207900"/>
                  <a:pt x="354117" y="199233"/>
                  <a:pt x="359070" y="194281"/>
                </a:cubicBezTo>
                <a:cubicBezTo>
                  <a:pt x="364022" y="188090"/>
                  <a:pt x="372689" y="188090"/>
                  <a:pt x="377641" y="194281"/>
                </a:cubicBezTo>
                <a:lnTo>
                  <a:pt x="412309" y="227710"/>
                </a:lnTo>
                <a:cubicBezTo>
                  <a:pt x="430880" y="211614"/>
                  <a:pt x="456881" y="200471"/>
                  <a:pt x="484120" y="197995"/>
                </a:cubicBezTo>
                <a:lnTo>
                  <a:pt x="484120" y="150947"/>
                </a:lnTo>
                <a:cubicBezTo>
                  <a:pt x="484120" y="143518"/>
                  <a:pt x="490310" y="137327"/>
                  <a:pt x="496501" y="137327"/>
                </a:cubicBezTo>
                <a:close/>
                <a:moveTo>
                  <a:pt x="140352" y="113984"/>
                </a:moveTo>
                <a:cubicBezTo>
                  <a:pt x="136615" y="113984"/>
                  <a:pt x="132879" y="118955"/>
                  <a:pt x="132879" y="122683"/>
                </a:cubicBezTo>
                <a:lnTo>
                  <a:pt x="132879" y="148779"/>
                </a:lnTo>
                <a:lnTo>
                  <a:pt x="171487" y="148779"/>
                </a:lnTo>
                <a:cubicBezTo>
                  <a:pt x="187678" y="148779"/>
                  <a:pt x="201378" y="162448"/>
                  <a:pt x="201378" y="178602"/>
                </a:cubicBezTo>
                <a:lnTo>
                  <a:pt x="201378" y="205941"/>
                </a:lnTo>
                <a:cubicBezTo>
                  <a:pt x="201378" y="222095"/>
                  <a:pt x="187678" y="235764"/>
                  <a:pt x="171487" y="235764"/>
                </a:cubicBezTo>
                <a:lnTo>
                  <a:pt x="132879" y="235764"/>
                </a:lnTo>
                <a:lnTo>
                  <a:pt x="132879" y="422161"/>
                </a:lnTo>
                <a:lnTo>
                  <a:pt x="171487" y="422161"/>
                </a:lnTo>
                <a:cubicBezTo>
                  <a:pt x="187678" y="422161"/>
                  <a:pt x="201378" y="435830"/>
                  <a:pt x="201378" y="451984"/>
                </a:cubicBezTo>
                <a:lnTo>
                  <a:pt x="201378" y="478080"/>
                </a:lnTo>
                <a:cubicBezTo>
                  <a:pt x="201378" y="495477"/>
                  <a:pt x="187678" y="509146"/>
                  <a:pt x="171487" y="509146"/>
                </a:cubicBezTo>
                <a:lnTo>
                  <a:pt x="132879" y="509146"/>
                </a:lnTo>
                <a:lnTo>
                  <a:pt x="132879" y="535242"/>
                </a:lnTo>
                <a:cubicBezTo>
                  <a:pt x="132879" y="538969"/>
                  <a:pt x="136615" y="542697"/>
                  <a:pt x="140352" y="542697"/>
                </a:cubicBezTo>
                <a:lnTo>
                  <a:pt x="844017" y="542697"/>
                </a:lnTo>
                <a:cubicBezTo>
                  <a:pt x="847754" y="542697"/>
                  <a:pt x="851490" y="538969"/>
                  <a:pt x="851490" y="535242"/>
                </a:cubicBezTo>
                <a:lnTo>
                  <a:pt x="851490" y="122683"/>
                </a:lnTo>
                <a:cubicBezTo>
                  <a:pt x="851490" y="118955"/>
                  <a:pt x="847754" y="113984"/>
                  <a:pt x="844017" y="113984"/>
                </a:cubicBezTo>
                <a:close/>
                <a:moveTo>
                  <a:pt x="140352" y="87889"/>
                </a:moveTo>
                <a:lnTo>
                  <a:pt x="844017" y="87889"/>
                </a:lnTo>
                <a:cubicBezTo>
                  <a:pt x="862699" y="87889"/>
                  <a:pt x="877644" y="102800"/>
                  <a:pt x="877644" y="122683"/>
                </a:cubicBezTo>
                <a:lnTo>
                  <a:pt x="877644" y="535242"/>
                </a:lnTo>
                <a:cubicBezTo>
                  <a:pt x="877644" y="555124"/>
                  <a:pt x="862699" y="570036"/>
                  <a:pt x="844017" y="570036"/>
                </a:cubicBezTo>
                <a:lnTo>
                  <a:pt x="140352" y="570036"/>
                </a:lnTo>
                <a:cubicBezTo>
                  <a:pt x="121670" y="570036"/>
                  <a:pt x="106725" y="555124"/>
                  <a:pt x="106725" y="535242"/>
                </a:cubicBezTo>
                <a:lnTo>
                  <a:pt x="106725" y="509146"/>
                </a:lnTo>
                <a:lnTo>
                  <a:pt x="79326" y="509146"/>
                </a:lnTo>
                <a:cubicBezTo>
                  <a:pt x="63135" y="509146"/>
                  <a:pt x="49436" y="495477"/>
                  <a:pt x="49436" y="478080"/>
                </a:cubicBezTo>
                <a:lnTo>
                  <a:pt x="49436" y="451984"/>
                </a:lnTo>
                <a:cubicBezTo>
                  <a:pt x="49436" y="435830"/>
                  <a:pt x="63135" y="422161"/>
                  <a:pt x="79326" y="422161"/>
                </a:cubicBezTo>
                <a:lnTo>
                  <a:pt x="106725" y="422161"/>
                </a:lnTo>
                <a:lnTo>
                  <a:pt x="106725" y="235764"/>
                </a:lnTo>
                <a:lnTo>
                  <a:pt x="79326" y="235764"/>
                </a:lnTo>
                <a:cubicBezTo>
                  <a:pt x="63135" y="235764"/>
                  <a:pt x="49436" y="222095"/>
                  <a:pt x="49436" y="205941"/>
                </a:cubicBezTo>
                <a:lnTo>
                  <a:pt x="49436" y="178602"/>
                </a:lnTo>
                <a:cubicBezTo>
                  <a:pt x="49436" y="162448"/>
                  <a:pt x="63135" y="148779"/>
                  <a:pt x="79326" y="148779"/>
                </a:cubicBezTo>
                <a:lnTo>
                  <a:pt x="106725" y="148779"/>
                </a:lnTo>
                <a:lnTo>
                  <a:pt x="106725" y="122683"/>
                </a:lnTo>
                <a:cubicBezTo>
                  <a:pt x="106725" y="102800"/>
                  <a:pt x="121670" y="87889"/>
                  <a:pt x="140352" y="87889"/>
                </a:cubicBezTo>
                <a:close/>
                <a:moveTo>
                  <a:pt x="41187" y="26073"/>
                </a:moveTo>
                <a:cubicBezTo>
                  <a:pt x="33698" y="26073"/>
                  <a:pt x="26210" y="32281"/>
                  <a:pt x="26210" y="40972"/>
                </a:cubicBezTo>
                <a:lnTo>
                  <a:pt x="26210" y="622031"/>
                </a:lnTo>
                <a:cubicBezTo>
                  <a:pt x="26210" y="629481"/>
                  <a:pt x="33698" y="636930"/>
                  <a:pt x="41187" y="636930"/>
                </a:cubicBezTo>
                <a:lnTo>
                  <a:pt x="91111" y="636930"/>
                </a:lnTo>
                <a:lnTo>
                  <a:pt x="331994" y="636930"/>
                </a:lnTo>
                <a:lnTo>
                  <a:pt x="670229" y="636930"/>
                </a:lnTo>
                <a:lnTo>
                  <a:pt x="911111" y="636930"/>
                </a:lnTo>
                <a:lnTo>
                  <a:pt x="929833" y="636930"/>
                </a:lnTo>
                <a:cubicBezTo>
                  <a:pt x="938570" y="636930"/>
                  <a:pt x="944810" y="629481"/>
                  <a:pt x="944810" y="622031"/>
                </a:cubicBezTo>
                <a:lnTo>
                  <a:pt x="944810" y="40972"/>
                </a:lnTo>
                <a:cubicBezTo>
                  <a:pt x="944810" y="32281"/>
                  <a:pt x="938570" y="26073"/>
                  <a:pt x="929833" y="26073"/>
                </a:cubicBezTo>
                <a:close/>
                <a:moveTo>
                  <a:pt x="41187" y="0"/>
                </a:moveTo>
                <a:lnTo>
                  <a:pt x="929833" y="0"/>
                </a:lnTo>
                <a:cubicBezTo>
                  <a:pt x="952299" y="0"/>
                  <a:pt x="971020" y="18623"/>
                  <a:pt x="971020" y="40972"/>
                </a:cubicBezTo>
                <a:lnTo>
                  <a:pt x="971020" y="622031"/>
                </a:lnTo>
                <a:cubicBezTo>
                  <a:pt x="971020" y="644380"/>
                  <a:pt x="952299" y="663003"/>
                  <a:pt x="929833" y="663003"/>
                </a:cubicBezTo>
                <a:lnTo>
                  <a:pt x="911111" y="663003"/>
                </a:lnTo>
                <a:lnTo>
                  <a:pt x="911111" y="692801"/>
                </a:lnTo>
                <a:cubicBezTo>
                  <a:pt x="911111" y="708942"/>
                  <a:pt x="896134" y="723841"/>
                  <a:pt x="878661" y="723841"/>
                </a:cubicBezTo>
                <a:lnTo>
                  <a:pt x="702679" y="723841"/>
                </a:lnTo>
                <a:cubicBezTo>
                  <a:pt x="685206" y="723841"/>
                  <a:pt x="670229" y="708942"/>
                  <a:pt x="670229" y="692801"/>
                </a:cubicBezTo>
                <a:lnTo>
                  <a:pt x="670229" y="663003"/>
                </a:lnTo>
                <a:lnTo>
                  <a:pt x="331994" y="663003"/>
                </a:lnTo>
                <a:lnTo>
                  <a:pt x="331994" y="692801"/>
                </a:lnTo>
                <a:cubicBezTo>
                  <a:pt x="331994" y="708942"/>
                  <a:pt x="317017" y="723841"/>
                  <a:pt x="299543" y="723841"/>
                </a:cubicBezTo>
                <a:lnTo>
                  <a:pt x="123561" y="723841"/>
                </a:lnTo>
                <a:cubicBezTo>
                  <a:pt x="104840" y="723841"/>
                  <a:pt x="91111" y="708942"/>
                  <a:pt x="91111" y="692801"/>
                </a:cubicBezTo>
                <a:lnTo>
                  <a:pt x="91111" y="663003"/>
                </a:lnTo>
                <a:lnTo>
                  <a:pt x="41187" y="663003"/>
                </a:lnTo>
                <a:cubicBezTo>
                  <a:pt x="18721" y="663003"/>
                  <a:pt x="0" y="644380"/>
                  <a:pt x="0" y="622031"/>
                </a:cubicBezTo>
                <a:lnTo>
                  <a:pt x="0" y="40972"/>
                </a:lnTo>
                <a:cubicBezTo>
                  <a:pt x="0" y="18623"/>
                  <a:pt x="18721" y="0"/>
                  <a:pt x="41187" y="0"/>
                </a:cubicBezTo>
                <a:close/>
              </a:path>
            </a:pathLst>
          </a:custGeom>
          <a:solidFill>
            <a:schemeClr val="bg1"/>
          </a:solidFill>
          <a:ln>
            <a:noFill/>
          </a:ln>
          <a:effectLst/>
        </p:spPr>
        <p:txBody>
          <a:bodyPr wrap="square" anchor="ctr">
            <a:noAutofit/>
          </a:bodyPr>
          <a:lstStyle/>
          <a:p>
            <a:endParaRPr lang="en-US" sz="3599">
              <a:latin typeface="Poppins" pitchFamily="2" charset="77"/>
            </a:endParaRPr>
          </a:p>
        </p:txBody>
      </p:sp>
      <p:sp>
        <p:nvSpPr>
          <p:cNvPr id="85" name="Freeform 218">
            <a:extLst>
              <a:ext uri="{FF2B5EF4-FFF2-40B4-BE49-F238E27FC236}">
                <a16:creationId xmlns:a16="http://schemas.microsoft.com/office/drawing/2014/main" id="{9D873DF5-5E5B-6B42-AEE4-9D750362293A}"/>
              </a:ext>
            </a:extLst>
          </p:cNvPr>
          <p:cNvSpPr>
            <a:spLocks noChangeArrowheads="1"/>
          </p:cNvSpPr>
          <p:nvPr/>
        </p:nvSpPr>
        <p:spPr bwMode="auto">
          <a:xfrm>
            <a:off x="16555796" y="3617107"/>
            <a:ext cx="10987" cy="1554533"/>
          </a:xfrm>
          <a:custGeom>
            <a:avLst/>
            <a:gdLst>
              <a:gd name="T0" fmla="*/ 0 w 11"/>
              <a:gd name="T1" fmla="*/ 1247 h 1248"/>
              <a:gd name="T2" fmla="*/ 10 w 11"/>
              <a:gd name="T3" fmla="*/ 1247 h 1248"/>
              <a:gd name="T4" fmla="*/ 10 w 11"/>
              <a:gd name="T5" fmla="*/ 0 h 1248"/>
              <a:gd name="T6" fmla="*/ 0 w 11"/>
              <a:gd name="T7" fmla="*/ 0 h 1248"/>
              <a:gd name="T8" fmla="*/ 0 w 11"/>
              <a:gd name="T9" fmla="*/ 1247 h 1248"/>
            </a:gdLst>
            <a:ahLst/>
            <a:cxnLst>
              <a:cxn ang="0">
                <a:pos x="T0" y="T1"/>
              </a:cxn>
              <a:cxn ang="0">
                <a:pos x="T2" y="T3"/>
              </a:cxn>
              <a:cxn ang="0">
                <a:pos x="T4" y="T5"/>
              </a:cxn>
              <a:cxn ang="0">
                <a:pos x="T6" y="T7"/>
              </a:cxn>
              <a:cxn ang="0">
                <a:pos x="T8" y="T9"/>
              </a:cxn>
            </a:cxnLst>
            <a:rect l="0" t="0" r="r" b="b"/>
            <a:pathLst>
              <a:path w="11" h="1248">
                <a:moveTo>
                  <a:pt x="0" y="1247"/>
                </a:moveTo>
                <a:lnTo>
                  <a:pt x="10" y="1247"/>
                </a:lnTo>
                <a:lnTo>
                  <a:pt x="10" y="0"/>
                </a:lnTo>
                <a:lnTo>
                  <a:pt x="0" y="0"/>
                </a:lnTo>
                <a:lnTo>
                  <a:pt x="0" y="1247"/>
                </a:lnTo>
              </a:path>
            </a:pathLst>
          </a:custGeom>
          <a:solidFill>
            <a:schemeClr val="accent2"/>
          </a:solidFill>
          <a:ln>
            <a:noFill/>
          </a:ln>
          <a:effectLst/>
        </p:spPr>
        <p:txBody>
          <a:bodyPr wrap="none" anchor="ctr"/>
          <a:lstStyle/>
          <a:p>
            <a:endParaRPr lang="en-US" sz="3599">
              <a:latin typeface="Poppins" pitchFamily="2" charset="77"/>
            </a:endParaRPr>
          </a:p>
        </p:txBody>
      </p:sp>
      <p:sp>
        <p:nvSpPr>
          <p:cNvPr id="86" name="Freeform 291">
            <a:extLst>
              <a:ext uri="{FF2B5EF4-FFF2-40B4-BE49-F238E27FC236}">
                <a16:creationId xmlns:a16="http://schemas.microsoft.com/office/drawing/2014/main" id="{F65EC488-0076-A645-B59B-DE8BF5E98D4E}"/>
              </a:ext>
            </a:extLst>
          </p:cNvPr>
          <p:cNvSpPr>
            <a:spLocks noChangeArrowheads="1"/>
          </p:cNvSpPr>
          <p:nvPr/>
        </p:nvSpPr>
        <p:spPr bwMode="auto">
          <a:xfrm>
            <a:off x="16555796" y="6061511"/>
            <a:ext cx="10987" cy="1554531"/>
          </a:xfrm>
          <a:custGeom>
            <a:avLst/>
            <a:gdLst>
              <a:gd name="T0" fmla="*/ 0 w 11"/>
              <a:gd name="T1" fmla="*/ 1246 h 1247"/>
              <a:gd name="T2" fmla="*/ 10 w 11"/>
              <a:gd name="T3" fmla="*/ 1246 h 1247"/>
              <a:gd name="T4" fmla="*/ 10 w 11"/>
              <a:gd name="T5" fmla="*/ 0 h 1247"/>
              <a:gd name="T6" fmla="*/ 0 w 11"/>
              <a:gd name="T7" fmla="*/ 0 h 1247"/>
              <a:gd name="T8" fmla="*/ 0 w 11"/>
              <a:gd name="T9" fmla="*/ 1246 h 1247"/>
            </a:gdLst>
            <a:ahLst/>
            <a:cxnLst>
              <a:cxn ang="0">
                <a:pos x="T0" y="T1"/>
              </a:cxn>
              <a:cxn ang="0">
                <a:pos x="T2" y="T3"/>
              </a:cxn>
              <a:cxn ang="0">
                <a:pos x="T4" y="T5"/>
              </a:cxn>
              <a:cxn ang="0">
                <a:pos x="T6" y="T7"/>
              </a:cxn>
              <a:cxn ang="0">
                <a:pos x="T8" y="T9"/>
              </a:cxn>
            </a:cxnLst>
            <a:rect l="0" t="0" r="r" b="b"/>
            <a:pathLst>
              <a:path w="11" h="1247">
                <a:moveTo>
                  <a:pt x="0" y="1246"/>
                </a:moveTo>
                <a:lnTo>
                  <a:pt x="10" y="1246"/>
                </a:lnTo>
                <a:lnTo>
                  <a:pt x="10" y="0"/>
                </a:lnTo>
                <a:lnTo>
                  <a:pt x="0" y="0"/>
                </a:lnTo>
                <a:lnTo>
                  <a:pt x="0" y="1246"/>
                </a:lnTo>
              </a:path>
            </a:pathLst>
          </a:custGeom>
          <a:solidFill>
            <a:schemeClr val="accent3"/>
          </a:solidFill>
          <a:ln>
            <a:noFill/>
          </a:ln>
          <a:effectLst/>
        </p:spPr>
        <p:txBody>
          <a:bodyPr wrap="none" anchor="ctr"/>
          <a:lstStyle/>
          <a:p>
            <a:endParaRPr lang="en-US" sz="3599">
              <a:latin typeface="Poppins" pitchFamily="2" charset="77"/>
            </a:endParaRPr>
          </a:p>
        </p:txBody>
      </p:sp>
      <p:sp>
        <p:nvSpPr>
          <p:cNvPr id="87" name="Freeform 364">
            <a:extLst>
              <a:ext uri="{FF2B5EF4-FFF2-40B4-BE49-F238E27FC236}">
                <a16:creationId xmlns:a16="http://schemas.microsoft.com/office/drawing/2014/main" id="{FF2F41EA-9E83-3C41-8489-90AEC2B04421}"/>
              </a:ext>
            </a:extLst>
          </p:cNvPr>
          <p:cNvSpPr>
            <a:spLocks noChangeArrowheads="1"/>
          </p:cNvSpPr>
          <p:nvPr/>
        </p:nvSpPr>
        <p:spPr bwMode="auto">
          <a:xfrm>
            <a:off x="16555796" y="8505918"/>
            <a:ext cx="10987" cy="1554533"/>
          </a:xfrm>
          <a:custGeom>
            <a:avLst/>
            <a:gdLst>
              <a:gd name="T0" fmla="*/ 0 w 11"/>
              <a:gd name="T1" fmla="*/ 1247 h 1248"/>
              <a:gd name="T2" fmla="*/ 10 w 11"/>
              <a:gd name="T3" fmla="*/ 1247 h 1248"/>
              <a:gd name="T4" fmla="*/ 10 w 11"/>
              <a:gd name="T5" fmla="*/ 0 h 1248"/>
              <a:gd name="T6" fmla="*/ 0 w 11"/>
              <a:gd name="T7" fmla="*/ 0 h 1248"/>
              <a:gd name="T8" fmla="*/ 0 w 11"/>
              <a:gd name="T9" fmla="*/ 1247 h 1248"/>
            </a:gdLst>
            <a:ahLst/>
            <a:cxnLst>
              <a:cxn ang="0">
                <a:pos x="T0" y="T1"/>
              </a:cxn>
              <a:cxn ang="0">
                <a:pos x="T2" y="T3"/>
              </a:cxn>
              <a:cxn ang="0">
                <a:pos x="T4" y="T5"/>
              </a:cxn>
              <a:cxn ang="0">
                <a:pos x="T6" y="T7"/>
              </a:cxn>
              <a:cxn ang="0">
                <a:pos x="T8" y="T9"/>
              </a:cxn>
            </a:cxnLst>
            <a:rect l="0" t="0" r="r" b="b"/>
            <a:pathLst>
              <a:path w="11" h="1248">
                <a:moveTo>
                  <a:pt x="0" y="1247"/>
                </a:moveTo>
                <a:lnTo>
                  <a:pt x="10" y="1247"/>
                </a:lnTo>
                <a:lnTo>
                  <a:pt x="10" y="0"/>
                </a:lnTo>
                <a:lnTo>
                  <a:pt x="0" y="0"/>
                </a:lnTo>
                <a:lnTo>
                  <a:pt x="0" y="1247"/>
                </a:lnTo>
              </a:path>
            </a:pathLst>
          </a:custGeom>
          <a:solidFill>
            <a:schemeClr val="accent4"/>
          </a:solidFill>
          <a:ln>
            <a:noFill/>
          </a:ln>
          <a:effectLst/>
        </p:spPr>
        <p:txBody>
          <a:bodyPr wrap="none" anchor="ctr"/>
          <a:lstStyle/>
          <a:p>
            <a:endParaRPr lang="en-US" sz="3599">
              <a:latin typeface="Poppins" pitchFamily="2" charset="77"/>
            </a:endParaRPr>
          </a:p>
        </p:txBody>
      </p:sp>
      <p:sp>
        <p:nvSpPr>
          <p:cNvPr id="88" name="Freeform 437">
            <a:extLst>
              <a:ext uri="{FF2B5EF4-FFF2-40B4-BE49-F238E27FC236}">
                <a16:creationId xmlns:a16="http://schemas.microsoft.com/office/drawing/2014/main" id="{AC2D5E54-FDB8-6B40-A167-E2D4D78C65A2}"/>
              </a:ext>
            </a:extLst>
          </p:cNvPr>
          <p:cNvSpPr>
            <a:spLocks noChangeArrowheads="1"/>
          </p:cNvSpPr>
          <p:nvPr/>
        </p:nvSpPr>
        <p:spPr bwMode="auto">
          <a:xfrm>
            <a:off x="16555796" y="10955816"/>
            <a:ext cx="10987" cy="1554533"/>
          </a:xfrm>
          <a:custGeom>
            <a:avLst/>
            <a:gdLst>
              <a:gd name="T0" fmla="*/ 0 w 11"/>
              <a:gd name="T1" fmla="*/ 1246 h 1247"/>
              <a:gd name="T2" fmla="*/ 10 w 11"/>
              <a:gd name="T3" fmla="*/ 1246 h 1247"/>
              <a:gd name="T4" fmla="*/ 10 w 11"/>
              <a:gd name="T5" fmla="*/ 0 h 1247"/>
              <a:gd name="T6" fmla="*/ 0 w 11"/>
              <a:gd name="T7" fmla="*/ 0 h 1247"/>
              <a:gd name="T8" fmla="*/ 0 w 11"/>
              <a:gd name="T9" fmla="*/ 1246 h 1247"/>
            </a:gdLst>
            <a:ahLst/>
            <a:cxnLst>
              <a:cxn ang="0">
                <a:pos x="T0" y="T1"/>
              </a:cxn>
              <a:cxn ang="0">
                <a:pos x="T2" y="T3"/>
              </a:cxn>
              <a:cxn ang="0">
                <a:pos x="T4" y="T5"/>
              </a:cxn>
              <a:cxn ang="0">
                <a:pos x="T6" y="T7"/>
              </a:cxn>
              <a:cxn ang="0">
                <a:pos x="T8" y="T9"/>
              </a:cxn>
            </a:cxnLst>
            <a:rect l="0" t="0" r="r" b="b"/>
            <a:pathLst>
              <a:path w="11" h="1247">
                <a:moveTo>
                  <a:pt x="0" y="1246"/>
                </a:moveTo>
                <a:lnTo>
                  <a:pt x="10" y="1246"/>
                </a:lnTo>
                <a:lnTo>
                  <a:pt x="10" y="0"/>
                </a:lnTo>
                <a:lnTo>
                  <a:pt x="0" y="0"/>
                </a:lnTo>
                <a:lnTo>
                  <a:pt x="0" y="1246"/>
                </a:lnTo>
              </a:path>
            </a:pathLst>
          </a:custGeom>
          <a:solidFill>
            <a:schemeClr val="accent5"/>
          </a:solidFill>
          <a:ln>
            <a:noFill/>
          </a:ln>
          <a:effectLst/>
        </p:spPr>
        <p:txBody>
          <a:bodyPr wrap="none" anchor="ctr"/>
          <a:lstStyle/>
          <a:p>
            <a:endParaRPr lang="en-US" sz="3599">
              <a:latin typeface="Poppins" pitchFamily="2" charset="77"/>
            </a:endParaRPr>
          </a:p>
        </p:txBody>
      </p:sp>
      <p:sp>
        <p:nvSpPr>
          <p:cNvPr id="89" name="Freeform 88">
            <a:extLst>
              <a:ext uri="{FF2B5EF4-FFF2-40B4-BE49-F238E27FC236}">
                <a16:creationId xmlns:a16="http://schemas.microsoft.com/office/drawing/2014/main" id="{6A0D8ECD-2725-DB45-9326-61590F6AD52A}"/>
              </a:ext>
            </a:extLst>
          </p:cNvPr>
          <p:cNvSpPr>
            <a:spLocks noChangeArrowheads="1"/>
          </p:cNvSpPr>
          <p:nvPr/>
        </p:nvSpPr>
        <p:spPr bwMode="auto">
          <a:xfrm>
            <a:off x="2379331" y="8782427"/>
            <a:ext cx="1007374" cy="771416"/>
          </a:xfrm>
          <a:custGeom>
            <a:avLst/>
            <a:gdLst>
              <a:gd name="connsiteX0" fmla="*/ 686327 w 1007374"/>
              <a:gd name="connsiteY0" fmla="*/ 455373 h 771416"/>
              <a:gd name="connsiteX1" fmla="*/ 699406 w 1007374"/>
              <a:gd name="connsiteY1" fmla="*/ 465835 h 771416"/>
              <a:gd name="connsiteX2" fmla="*/ 688943 w 1007374"/>
              <a:gd name="connsiteY2" fmla="*/ 480221 h 771416"/>
              <a:gd name="connsiteX3" fmla="*/ 675865 w 1007374"/>
              <a:gd name="connsiteY3" fmla="*/ 468451 h 771416"/>
              <a:gd name="connsiteX4" fmla="*/ 686327 w 1007374"/>
              <a:gd name="connsiteY4" fmla="*/ 455373 h 771416"/>
              <a:gd name="connsiteX5" fmla="*/ 683674 w 1007374"/>
              <a:gd name="connsiteY5" fmla="*/ 439075 h 771416"/>
              <a:gd name="connsiteX6" fmla="*/ 655020 w 1007374"/>
              <a:gd name="connsiteY6" fmla="*/ 473064 h 771416"/>
              <a:gd name="connsiteX7" fmla="*/ 688658 w 1007374"/>
              <a:gd name="connsiteY7" fmla="*/ 502017 h 771416"/>
              <a:gd name="connsiteX8" fmla="*/ 709837 w 1007374"/>
              <a:gd name="connsiteY8" fmla="*/ 491946 h 771416"/>
              <a:gd name="connsiteX9" fmla="*/ 717312 w 1007374"/>
              <a:gd name="connsiteY9" fmla="*/ 468028 h 771416"/>
              <a:gd name="connsiteX10" fmla="*/ 686166 w 1007374"/>
              <a:gd name="connsiteY10" fmla="*/ 439075 h 771416"/>
              <a:gd name="connsiteX11" fmla="*/ 683674 w 1007374"/>
              <a:gd name="connsiteY11" fmla="*/ 439075 h 771416"/>
              <a:gd name="connsiteX12" fmla="*/ 681183 w 1007374"/>
              <a:gd name="connsiteY12" fmla="*/ 412640 h 771416"/>
              <a:gd name="connsiteX13" fmla="*/ 743475 w 1007374"/>
              <a:gd name="connsiteY13" fmla="*/ 465511 h 771416"/>
              <a:gd name="connsiteX14" fmla="*/ 731017 w 1007374"/>
              <a:gd name="connsiteY14" fmla="*/ 508311 h 771416"/>
              <a:gd name="connsiteX15" fmla="*/ 691149 w 1007374"/>
              <a:gd name="connsiteY15" fmla="*/ 529711 h 771416"/>
              <a:gd name="connsiteX16" fmla="*/ 686166 w 1007374"/>
              <a:gd name="connsiteY16" fmla="*/ 529711 h 771416"/>
              <a:gd name="connsiteX17" fmla="*/ 628857 w 1007374"/>
              <a:gd name="connsiteY17" fmla="*/ 475581 h 771416"/>
              <a:gd name="connsiteX18" fmla="*/ 681183 w 1007374"/>
              <a:gd name="connsiteY18" fmla="*/ 412640 h 771416"/>
              <a:gd name="connsiteX19" fmla="*/ 934854 w 1007374"/>
              <a:gd name="connsiteY19" fmla="*/ 240101 h 771416"/>
              <a:gd name="connsiteX20" fmla="*/ 923638 w 1007374"/>
              <a:gd name="connsiteY20" fmla="*/ 241348 h 771416"/>
              <a:gd name="connsiteX21" fmla="*/ 924884 w 1007374"/>
              <a:gd name="connsiteY21" fmla="*/ 248832 h 771416"/>
              <a:gd name="connsiteX22" fmla="*/ 926130 w 1007374"/>
              <a:gd name="connsiteY22" fmla="*/ 265046 h 771416"/>
              <a:gd name="connsiteX23" fmla="*/ 892481 w 1007374"/>
              <a:gd name="connsiteY23" fmla="*/ 304956 h 771416"/>
              <a:gd name="connsiteX24" fmla="*/ 694325 w 1007374"/>
              <a:gd name="connsiteY24" fmla="*/ 322418 h 771416"/>
              <a:gd name="connsiteX25" fmla="*/ 622042 w 1007374"/>
              <a:gd name="connsiteY25" fmla="*/ 359834 h 771416"/>
              <a:gd name="connsiteX26" fmla="*/ 597116 w 1007374"/>
              <a:gd name="connsiteY26" fmla="*/ 438409 h 771416"/>
              <a:gd name="connsiteX27" fmla="*/ 600855 w 1007374"/>
              <a:gd name="connsiteY27" fmla="*/ 482061 h 771416"/>
              <a:gd name="connsiteX28" fmla="*/ 639489 w 1007374"/>
              <a:gd name="connsiteY28" fmla="*/ 555647 h 771416"/>
              <a:gd name="connsiteX29" fmla="*/ 718004 w 1007374"/>
              <a:gd name="connsiteY29" fmla="*/ 580591 h 771416"/>
              <a:gd name="connsiteX30" fmla="*/ 963518 w 1007374"/>
              <a:gd name="connsiteY30" fmla="*/ 558142 h 771416"/>
              <a:gd name="connsiteX31" fmla="*/ 977227 w 1007374"/>
              <a:gd name="connsiteY31" fmla="*/ 553153 h 771416"/>
              <a:gd name="connsiteX32" fmla="*/ 980966 w 1007374"/>
              <a:gd name="connsiteY32" fmla="*/ 538186 h 771416"/>
              <a:gd name="connsiteX33" fmla="*/ 956041 w 1007374"/>
              <a:gd name="connsiteY33" fmla="*/ 257562 h 771416"/>
              <a:gd name="connsiteX34" fmla="*/ 934854 w 1007374"/>
              <a:gd name="connsiteY34" fmla="*/ 240101 h 771416"/>
              <a:gd name="connsiteX35" fmla="*/ 882511 w 1007374"/>
              <a:gd name="connsiteY35" fmla="*/ 161526 h 771416"/>
              <a:gd name="connsiteX36" fmla="*/ 856340 w 1007374"/>
              <a:gd name="connsiteY36" fmla="*/ 164021 h 771416"/>
              <a:gd name="connsiteX37" fmla="*/ 436348 w 1007374"/>
              <a:gd name="connsiteY37" fmla="*/ 201437 h 771416"/>
              <a:gd name="connsiteX38" fmla="*/ 433855 w 1007374"/>
              <a:gd name="connsiteY38" fmla="*/ 201437 h 771416"/>
              <a:gd name="connsiteX39" fmla="*/ 92379 w 1007374"/>
              <a:gd name="connsiteY39" fmla="*/ 231371 h 771416"/>
              <a:gd name="connsiteX40" fmla="*/ 84901 w 1007374"/>
              <a:gd name="connsiteY40" fmla="*/ 231371 h 771416"/>
              <a:gd name="connsiteX41" fmla="*/ 32558 w 1007374"/>
              <a:gd name="connsiteY41" fmla="*/ 212662 h 771416"/>
              <a:gd name="connsiteX42" fmla="*/ 72439 w 1007374"/>
              <a:gd name="connsiteY42" fmla="*/ 669144 h 771416"/>
              <a:gd name="connsiteX43" fmla="*/ 101103 w 1007374"/>
              <a:gd name="connsiteY43" fmla="*/ 725269 h 771416"/>
              <a:gd name="connsiteX44" fmla="*/ 160923 w 1007374"/>
              <a:gd name="connsiteY44" fmla="*/ 743977 h 771416"/>
              <a:gd name="connsiteX45" fmla="*/ 927377 w 1007374"/>
              <a:gd name="connsiteY45" fmla="*/ 676627 h 771416"/>
              <a:gd name="connsiteX46" fmla="*/ 934854 w 1007374"/>
              <a:gd name="connsiteY46" fmla="*/ 667897 h 771416"/>
              <a:gd name="connsiteX47" fmla="*/ 927377 w 1007374"/>
              <a:gd name="connsiteY47" fmla="*/ 589322 h 771416"/>
              <a:gd name="connsiteX48" fmla="*/ 719250 w 1007374"/>
              <a:gd name="connsiteY48" fmla="*/ 606783 h 771416"/>
              <a:gd name="connsiteX49" fmla="*/ 708034 w 1007374"/>
              <a:gd name="connsiteY49" fmla="*/ 606783 h 771416"/>
              <a:gd name="connsiteX50" fmla="*/ 622042 w 1007374"/>
              <a:gd name="connsiteY50" fmla="*/ 575603 h 771416"/>
              <a:gd name="connsiteX51" fmla="*/ 574684 w 1007374"/>
              <a:gd name="connsiteY51" fmla="*/ 484556 h 771416"/>
              <a:gd name="connsiteX52" fmla="*/ 570945 w 1007374"/>
              <a:gd name="connsiteY52" fmla="*/ 440903 h 771416"/>
              <a:gd name="connsiteX53" fmla="*/ 602101 w 1007374"/>
              <a:gd name="connsiteY53" fmla="*/ 342373 h 771416"/>
              <a:gd name="connsiteX54" fmla="*/ 691833 w 1007374"/>
              <a:gd name="connsiteY54" fmla="*/ 294979 h 771416"/>
              <a:gd name="connsiteX55" fmla="*/ 891235 w 1007374"/>
              <a:gd name="connsiteY55" fmla="*/ 277518 h 771416"/>
              <a:gd name="connsiteX56" fmla="*/ 899959 w 1007374"/>
              <a:gd name="connsiteY56" fmla="*/ 267540 h 771416"/>
              <a:gd name="connsiteX57" fmla="*/ 898713 w 1007374"/>
              <a:gd name="connsiteY57" fmla="*/ 258809 h 771416"/>
              <a:gd name="connsiteX58" fmla="*/ 898713 w 1007374"/>
              <a:gd name="connsiteY58" fmla="*/ 251326 h 771416"/>
              <a:gd name="connsiteX59" fmla="*/ 894974 w 1007374"/>
              <a:gd name="connsiteY59" fmla="*/ 216404 h 771416"/>
              <a:gd name="connsiteX60" fmla="*/ 891235 w 1007374"/>
              <a:gd name="connsiteY60" fmla="*/ 169010 h 771416"/>
              <a:gd name="connsiteX61" fmla="*/ 882511 w 1007374"/>
              <a:gd name="connsiteY61" fmla="*/ 161526 h 771416"/>
              <a:gd name="connsiteX62" fmla="*/ 787795 w 1007374"/>
              <a:gd name="connsiteY62" fmla="*/ 26827 h 771416"/>
              <a:gd name="connsiteX63" fmla="*/ 79916 w 1007374"/>
              <a:gd name="connsiteY63" fmla="*/ 89188 h 771416"/>
              <a:gd name="connsiteX64" fmla="*/ 41282 w 1007374"/>
              <a:gd name="connsiteY64" fmla="*/ 109143 h 771416"/>
              <a:gd name="connsiteX65" fmla="*/ 26327 w 1007374"/>
              <a:gd name="connsiteY65" fmla="*/ 151549 h 771416"/>
              <a:gd name="connsiteX66" fmla="*/ 89886 w 1007374"/>
              <a:gd name="connsiteY66" fmla="*/ 205179 h 771416"/>
              <a:gd name="connsiteX67" fmla="*/ 772840 w 1007374"/>
              <a:gd name="connsiteY67" fmla="*/ 145313 h 771416"/>
              <a:gd name="connsiteX68" fmla="*/ 770347 w 1007374"/>
              <a:gd name="connsiteY68" fmla="*/ 131593 h 771416"/>
              <a:gd name="connsiteX69" fmla="*/ 174632 w 1007374"/>
              <a:gd name="connsiteY69" fmla="*/ 183976 h 771416"/>
              <a:gd name="connsiteX70" fmla="*/ 173386 w 1007374"/>
              <a:gd name="connsiteY70" fmla="*/ 183976 h 771416"/>
              <a:gd name="connsiteX71" fmla="*/ 159677 w 1007374"/>
              <a:gd name="connsiteY71" fmla="*/ 171504 h 771416"/>
              <a:gd name="connsiteX72" fmla="*/ 172140 w 1007374"/>
              <a:gd name="connsiteY72" fmla="*/ 157785 h 771416"/>
              <a:gd name="connsiteX73" fmla="*/ 769101 w 1007374"/>
              <a:gd name="connsiteY73" fmla="*/ 104154 h 771416"/>
              <a:gd name="connsiteX74" fmla="*/ 769101 w 1007374"/>
              <a:gd name="connsiteY74" fmla="*/ 102907 h 771416"/>
              <a:gd name="connsiteX75" fmla="*/ 764116 w 1007374"/>
              <a:gd name="connsiteY75" fmla="*/ 95424 h 771416"/>
              <a:gd name="connsiteX76" fmla="*/ 756638 w 1007374"/>
              <a:gd name="connsiteY76" fmla="*/ 92930 h 771416"/>
              <a:gd name="connsiteX77" fmla="*/ 99856 w 1007374"/>
              <a:gd name="connsiteY77" fmla="*/ 150302 h 771416"/>
              <a:gd name="connsiteX78" fmla="*/ 84901 w 1007374"/>
              <a:gd name="connsiteY78" fmla="*/ 137829 h 771416"/>
              <a:gd name="connsiteX79" fmla="*/ 97364 w 1007374"/>
              <a:gd name="connsiteY79" fmla="*/ 122863 h 771416"/>
              <a:gd name="connsiteX80" fmla="*/ 754146 w 1007374"/>
              <a:gd name="connsiteY80" fmla="*/ 65491 h 771416"/>
              <a:gd name="connsiteX81" fmla="*/ 795273 w 1007374"/>
              <a:gd name="connsiteY81" fmla="*/ 100413 h 771416"/>
              <a:gd name="connsiteX82" fmla="*/ 796519 w 1007374"/>
              <a:gd name="connsiteY82" fmla="*/ 115379 h 771416"/>
              <a:gd name="connsiteX83" fmla="*/ 799011 w 1007374"/>
              <a:gd name="connsiteY83" fmla="*/ 142818 h 771416"/>
              <a:gd name="connsiteX84" fmla="*/ 827675 w 1007374"/>
              <a:gd name="connsiteY84" fmla="*/ 140324 h 771416"/>
              <a:gd name="connsiteX85" fmla="*/ 820198 w 1007374"/>
              <a:gd name="connsiteY85" fmla="*/ 54266 h 771416"/>
              <a:gd name="connsiteX86" fmla="*/ 810228 w 1007374"/>
              <a:gd name="connsiteY86" fmla="*/ 33063 h 771416"/>
              <a:gd name="connsiteX87" fmla="*/ 787795 w 1007374"/>
              <a:gd name="connsiteY87" fmla="*/ 26827 h 771416"/>
              <a:gd name="connsiteX88" fmla="*/ 785302 w 1007374"/>
              <a:gd name="connsiteY88" fmla="*/ 635 h 771416"/>
              <a:gd name="connsiteX89" fmla="*/ 826429 w 1007374"/>
              <a:gd name="connsiteY89" fmla="*/ 13108 h 771416"/>
              <a:gd name="connsiteX90" fmla="*/ 846369 w 1007374"/>
              <a:gd name="connsiteY90" fmla="*/ 51771 h 771416"/>
              <a:gd name="connsiteX91" fmla="*/ 853847 w 1007374"/>
              <a:gd name="connsiteY91" fmla="*/ 137829 h 771416"/>
              <a:gd name="connsiteX92" fmla="*/ 880019 w 1007374"/>
              <a:gd name="connsiteY92" fmla="*/ 135335 h 771416"/>
              <a:gd name="connsiteX93" fmla="*/ 918653 w 1007374"/>
              <a:gd name="connsiteY93" fmla="*/ 167763 h 771416"/>
              <a:gd name="connsiteX94" fmla="*/ 921145 w 1007374"/>
              <a:gd name="connsiteY94" fmla="*/ 215157 h 771416"/>
              <a:gd name="connsiteX95" fmla="*/ 932362 w 1007374"/>
              <a:gd name="connsiteY95" fmla="*/ 213910 h 771416"/>
              <a:gd name="connsiteX96" fmla="*/ 983459 w 1007374"/>
              <a:gd name="connsiteY96" fmla="*/ 255068 h 771416"/>
              <a:gd name="connsiteX97" fmla="*/ 1007138 w 1007374"/>
              <a:gd name="connsiteY97" fmla="*/ 535692 h 771416"/>
              <a:gd name="connsiteX98" fmla="*/ 997168 w 1007374"/>
              <a:gd name="connsiteY98" fmla="*/ 569367 h 771416"/>
              <a:gd name="connsiteX99" fmla="*/ 966011 w 1007374"/>
              <a:gd name="connsiteY99" fmla="*/ 585580 h 771416"/>
              <a:gd name="connsiteX100" fmla="*/ 954794 w 1007374"/>
              <a:gd name="connsiteY100" fmla="*/ 586828 h 771416"/>
              <a:gd name="connsiteX101" fmla="*/ 961026 w 1007374"/>
              <a:gd name="connsiteY101" fmla="*/ 665402 h 771416"/>
              <a:gd name="connsiteX102" fmla="*/ 929869 w 1007374"/>
              <a:gd name="connsiteY102" fmla="*/ 704066 h 771416"/>
              <a:gd name="connsiteX103" fmla="*/ 163416 w 1007374"/>
              <a:gd name="connsiteY103" fmla="*/ 770169 h 771416"/>
              <a:gd name="connsiteX104" fmla="*/ 153446 w 1007374"/>
              <a:gd name="connsiteY104" fmla="*/ 771416 h 771416"/>
              <a:gd name="connsiteX105" fmla="*/ 83655 w 1007374"/>
              <a:gd name="connsiteY105" fmla="*/ 745224 h 771416"/>
              <a:gd name="connsiteX106" fmla="*/ 45021 w 1007374"/>
              <a:gd name="connsiteY106" fmla="*/ 671638 h 771416"/>
              <a:gd name="connsiteX107" fmla="*/ 1401 w 1007374"/>
              <a:gd name="connsiteY107" fmla="*/ 161526 h 771416"/>
              <a:gd name="connsiteX108" fmla="*/ 155 w 1007374"/>
              <a:gd name="connsiteY108" fmla="*/ 154043 h 771416"/>
              <a:gd name="connsiteX109" fmla="*/ 20095 w 1007374"/>
              <a:gd name="connsiteY109" fmla="*/ 91682 h 771416"/>
              <a:gd name="connsiteX110" fmla="*/ 77424 w 1007374"/>
              <a:gd name="connsiteY110" fmla="*/ 61749 h 771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007374" h="771416">
                <a:moveTo>
                  <a:pt x="686327" y="455373"/>
                </a:moveTo>
                <a:cubicBezTo>
                  <a:pt x="692866" y="454065"/>
                  <a:pt x="699406" y="459296"/>
                  <a:pt x="699406" y="465835"/>
                </a:cubicBezTo>
                <a:cubicBezTo>
                  <a:pt x="700713" y="473682"/>
                  <a:pt x="695482" y="478913"/>
                  <a:pt x="688943" y="480221"/>
                </a:cubicBezTo>
                <a:cubicBezTo>
                  <a:pt x="681096" y="480221"/>
                  <a:pt x="675865" y="474990"/>
                  <a:pt x="675865" y="468451"/>
                </a:cubicBezTo>
                <a:cubicBezTo>
                  <a:pt x="674557" y="461912"/>
                  <a:pt x="679788" y="455373"/>
                  <a:pt x="686327" y="455373"/>
                </a:cubicBezTo>
                <a:close/>
                <a:moveTo>
                  <a:pt x="683674" y="439075"/>
                </a:moveTo>
                <a:cubicBezTo>
                  <a:pt x="666232" y="440334"/>
                  <a:pt x="653774" y="455440"/>
                  <a:pt x="655020" y="473064"/>
                </a:cubicBezTo>
                <a:cubicBezTo>
                  <a:pt x="656266" y="490687"/>
                  <a:pt x="671216" y="503276"/>
                  <a:pt x="688658" y="502017"/>
                </a:cubicBezTo>
                <a:cubicBezTo>
                  <a:pt x="697379" y="500758"/>
                  <a:pt x="704854" y="496981"/>
                  <a:pt x="709837" y="491946"/>
                </a:cubicBezTo>
                <a:cubicBezTo>
                  <a:pt x="714821" y="484393"/>
                  <a:pt x="717312" y="476840"/>
                  <a:pt x="717312" y="468028"/>
                </a:cubicBezTo>
                <a:cubicBezTo>
                  <a:pt x="716067" y="451663"/>
                  <a:pt x="702362" y="439075"/>
                  <a:pt x="686166" y="439075"/>
                </a:cubicBezTo>
                <a:cubicBezTo>
                  <a:pt x="684920" y="439075"/>
                  <a:pt x="683674" y="439075"/>
                  <a:pt x="683674" y="439075"/>
                </a:cubicBezTo>
                <a:close/>
                <a:moveTo>
                  <a:pt x="681183" y="412640"/>
                </a:moveTo>
                <a:cubicBezTo>
                  <a:pt x="713575" y="410122"/>
                  <a:pt x="740984" y="434040"/>
                  <a:pt x="743475" y="465511"/>
                </a:cubicBezTo>
                <a:cubicBezTo>
                  <a:pt x="744721" y="480617"/>
                  <a:pt x="740984" y="496981"/>
                  <a:pt x="731017" y="508311"/>
                </a:cubicBezTo>
                <a:cubicBezTo>
                  <a:pt x="721050" y="520899"/>
                  <a:pt x="707346" y="527193"/>
                  <a:pt x="691149" y="529711"/>
                </a:cubicBezTo>
                <a:cubicBezTo>
                  <a:pt x="689904" y="529711"/>
                  <a:pt x="687412" y="529711"/>
                  <a:pt x="686166" y="529711"/>
                </a:cubicBezTo>
                <a:cubicBezTo>
                  <a:pt x="656266" y="529711"/>
                  <a:pt x="631348" y="507052"/>
                  <a:pt x="628857" y="475581"/>
                </a:cubicBezTo>
                <a:cubicBezTo>
                  <a:pt x="625119" y="444111"/>
                  <a:pt x="648790" y="415157"/>
                  <a:pt x="681183" y="412640"/>
                </a:cubicBezTo>
                <a:close/>
                <a:moveTo>
                  <a:pt x="934854" y="240101"/>
                </a:moveTo>
                <a:lnTo>
                  <a:pt x="923638" y="241348"/>
                </a:lnTo>
                <a:lnTo>
                  <a:pt x="924884" y="248832"/>
                </a:lnTo>
                <a:lnTo>
                  <a:pt x="926130" y="265046"/>
                </a:lnTo>
                <a:cubicBezTo>
                  <a:pt x="927377" y="285001"/>
                  <a:pt x="913668" y="303709"/>
                  <a:pt x="892481" y="304956"/>
                </a:cubicBezTo>
                <a:lnTo>
                  <a:pt x="694325" y="322418"/>
                </a:lnTo>
                <a:cubicBezTo>
                  <a:pt x="666907" y="324912"/>
                  <a:pt x="640736" y="338631"/>
                  <a:pt x="622042" y="359834"/>
                </a:cubicBezTo>
                <a:cubicBezTo>
                  <a:pt x="603348" y="382284"/>
                  <a:pt x="594624" y="409723"/>
                  <a:pt x="597116" y="438409"/>
                </a:cubicBezTo>
                <a:lnTo>
                  <a:pt x="600855" y="482061"/>
                </a:lnTo>
                <a:cubicBezTo>
                  <a:pt x="604594" y="510747"/>
                  <a:pt x="617057" y="536939"/>
                  <a:pt x="639489" y="555647"/>
                </a:cubicBezTo>
                <a:cubicBezTo>
                  <a:pt x="661922" y="574355"/>
                  <a:pt x="689340" y="583086"/>
                  <a:pt x="718004" y="580591"/>
                </a:cubicBezTo>
                <a:lnTo>
                  <a:pt x="963518" y="558142"/>
                </a:lnTo>
                <a:cubicBezTo>
                  <a:pt x="968503" y="558142"/>
                  <a:pt x="972242" y="555647"/>
                  <a:pt x="977227" y="553153"/>
                </a:cubicBezTo>
                <a:cubicBezTo>
                  <a:pt x="979720" y="548164"/>
                  <a:pt x="980966" y="543175"/>
                  <a:pt x="980966" y="538186"/>
                </a:cubicBezTo>
                <a:lnTo>
                  <a:pt x="956041" y="257562"/>
                </a:lnTo>
                <a:cubicBezTo>
                  <a:pt x="956041" y="247584"/>
                  <a:pt x="944824" y="238854"/>
                  <a:pt x="934854" y="240101"/>
                </a:cubicBezTo>
                <a:close/>
                <a:moveTo>
                  <a:pt x="882511" y="161526"/>
                </a:moveTo>
                <a:lnTo>
                  <a:pt x="856340" y="164021"/>
                </a:lnTo>
                <a:lnTo>
                  <a:pt x="436348" y="201437"/>
                </a:lnTo>
                <a:lnTo>
                  <a:pt x="433855" y="201437"/>
                </a:lnTo>
                <a:lnTo>
                  <a:pt x="92379" y="231371"/>
                </a:lnTo>
                <a:cubicBezTo>
                  <a:pt x="89886" y="231371"/>
                  <a:pt x="87394" y="231371"/>
                  <a:pt x="84901" y="231371"/>
                </a:cubicBezTo>
                <a:cubicBezTo>
                  <a:pt x="64961" y="231371"/>
                  <a:pt x="47513" y="225135"/>
                  <a:pt x="32558" y="212662"/>
                </a:cubicBezTo>
                <a:lnTo>
                  <a:pt x="72439" y="669144"/>
                </a:lnTo>
                <a:cubicBezTo>
                  <a:pt x="74931" y="691594"/>
                  <a:pt x="83655" y="711549"/>
                  <a:pt x="101103" y="725269"/>
                </a:cubicBezTo>
                <a:cubicBezTo>
                  <a:pt x="117304" y="738988"/>
                  <a:pt x="139737" y="745224"/>
                  <a:pt x="160923" y="743977"/>
                </a:cubicBezTo>
                <a:lnTo>
                  <a:pt x="927377" y="676627"/>
                </a:lnTo>
                <a:cubicBezTo>
                  <a:pt x="932362" y="676627"/>
                  <a:pt x="934854" y="671638"/>
                  <a:pt x="934854" y="667897"/>
                </a:cubicBezTo>
                <a:lnTo>
                  <a:pt x="927377" y="589322"/>
                </a:lnTo>
                <a:lnTo>
                  <a:pt x="719250" y="606783"/>
                </a:lnTo>
                <a:cubicBezTo>
                  <a:pt x="715512" y="606783"/>
                  <a:pt x="711773" y="606783"/>
                  <a:pt x="708034" y="606783"/>
                </a:cubicBezTo>
                <a:cubicBezTo>
                  <a:pt x="676877" y="606783"/>
                  <a:pt x="646967" y="596805"/>
                  <a:pt x="622042" y="575603"/>
                </a:cubicBezTo>
                <a:cubicBezTo>
                  <a:pt x="593378" y="553153"/>
                  <a:pt x="577176" y="520725"/>
                  <a:pt x="574684" y="484556"/>
                </a:cubicBezTo>
                <a:lnTo>
                  <a:pt x="570945" y="440903"/>
                </a:lnTo>
                <a:cubicBezTo>
                  <a:pt x="567206" y="404734"/>
                  <a:pt x="578422" y="369812"/>
                  <a:pt x="602101" y="342373"/>
                </a:cubicBezTo>
                <a:cubicBezTo>
                  <a:pt x="624534" y="314934"/>
                  <a:pt x="656937" y="298720"/>
                  <a:pt x="691833" y="294979"/>
                </a:cubicBezTo>
                <a:lnTo>
                  <a:pt x="891235" y="277518"/>
                </a:lnTo>
                <a:cubicBezTo>
                  <a:pt x="896220" y="277518"/>
                  <a:pt x="899959" y="272529"/>
                  <a:pt x="899959" y="267540"/>
                </a:cubicBezTo>
                <a:lnTo>
                  <a:pt x="898713" y="258809"/>
                </a:lnTo>
                <a:lnTo>
                  <a:pt x="898713" y="251326"/>
                </a:lnTo>
                <a:lnTo>
                  <a:pt x="894974" y="216404"/>
                </a:lnTo>
                <a:lnTo>
                  <a:pt x="891235" y="169010"/>
                </a:lnTo>
                <a:cubicBezTo>
                  <a:pt x="891235" y="165268"/>
                  <a:pt x="886250" y="161526"/>
                  <a:pt x="882511" y="161526"/>
                </a:cubicBezTo>
                <a:close/>
                <a:moveTo>
                  <a:pt x="787795" y="26827"/>
                </a:moveTo>
                <a:lnTo>
                  <a:pt x="79916" y="89188"/>
                </a:lnTo>
                <a:cubicBezTo>
                  <a:pt x="63715" y="90435"/>
                  <a:pt x="50006" y="96671"/>
                  <a:pt x="41282" y="109143"/>
                </a:cubicBezTo>
                <a:cubicBezTo>
                  <a:pt x="31312" y="121616"/>
                  <a:pt x="25080" y="136582"/>
                  <a:pt x="26327" y="151549"/>
                </a:cubicBezTo>
                <a:cubicBezTo>
                  <a:pt x="30066" y="183976"/>
                  <a:pt x="58730" y="207674"/>
                  <a:pt x="89886" y="205179"/>
                </a:cubicBezTo>
                <a:lnTo>
                  <a:pt x="772840" y="145313"/>
                </a:lnTo>
                <a:lnTo>
                  <a:pt x="770347" y="131593"/>
                </a:lnTo>
                <a:lnTo>
                  <a:pt x="174632" y="183976"/>
                </a:lnTo>
                <a:lnTo>
                  <a:pt x="173386" y="183976"/>
                </a:lnTo>
                <a:cubicBezTo>
                  <a:pt x="167155" y="183976"/>
                  <a:pt x="160923" y="178988"/>
                  <a:pt x="159677" y="171504"/>
                </a:cubicBezTo>
                <a:cubicBezTo>
                  <a:pt x="158431" y="164021"/>
                  <a:pt x="164662" y="157785"/>
                  <a:pt x="172140" y="157785"/>
                </a:cubicBezTo>
                <a:lnTo>
                  <a:pt x="769101" y="104154"/>
                </a:lnTo>
                <a:lnTo>
                  <a:pt x="769101" y="102907"/>
                </a:lnTo>
                <a:cubicBezTo>
                  <a:pt x="769101" y="99166"/>
                  <a:pt x="766608" y="96671"/>
                  <a:pt x="764116" y="95424"/>
                </a:cubicBezTo>
                <a:cubicBezTo>
                  <a:pt x="762870" y="92930"/>
                  <a:pt x="759131" y="91682"/>
                  <a:pt x="756638" y="92930"/>
                </a:cubicBezTo>
                <a:lnTo>
                  <a:pt x="99856" y="150302"/>
                </a:lnTo>
                <a:cubicBezTo>
                  <a:pt x="92379" y="150302"/>
                  <a:pt x="86147" y="145313"/>
                  <a:pt x="84901" y="137829"/>
                </a:cubicBezTo>
                <a:cubicBezTo>
                  <a:pt x="83655" y="130346"/>
                  <a:pt x="89886" y="124110"/>
                  <a:pt x="97364" y="122863"/>
                </a:cubicBezTo>
                <a:lnTo>
                  <a:pt x="754146" y="65491"/>
                </a:lnTo>
                <a:cubicBezTo>
                  <a:pt x="775332" y="62996"/>
                  <a:pt x="794026" y="79210"/>
                  <a:pt x="795273" y="100413"/>
                </a:cubicBezTo>
                <a:lnTo>
                  <a:pt x="796519" y="115379"/>
                </a:lnTo>
                <a:lnTo>
                  <a:pt x="799011" y="142818"/>
                </a:lnTo>
                <a:lnTo>
                  <a:pt x="827675" y="140324"/>
                </a:lnTo>
                <a:lnTo>
                  <a:pt x="820198" y="54266"/>
                </a:lnTo>
                <a:cubicBezTo>
                  <a:pt x="820198" y="45535"/>
                  <a:pt x="815213" y="39299"/>
                  <a:pt x="810228" y="33063"/>
                </a:cubicBezTo>
                <a:cubicBezTo>
                  <a:pt x="802750" y="28074"/>
                  <a:pt x="795273" y="25580"/>
                  <a:pt x="787795" y="26827"/>
                </a:cubicBezTo>
                <a:close/>
                <a:moveTo>
                  <a:pt x="785302" y="635"/>
                </a:moveTo>
                <a:cubicBezTo>
                  <a:pt x="800258" y="-1859"/>
                  <a:pt x="815213" y="3130"/>
                  <a:pt x="826429" y="13108"/>
                </a:cubicBezTo>
                <a:cubicBezTo>
                  <a:pt x="837646" y="23085"/>
                  <a:pt x="845123" y="36805"/>
                  <a:pt x="846369" y="51771"/>
                </a:cubicBezTo>
                <a:lnTo>
                  <a:pt x="853847" y="137829"/>
                </a:lnTo>
                <a:lnTo>
                  <a:pt x="880019" y="135335"/>
                </a:lnTo>
                <a:cubicBezTo>
                  <a:pt x="898713" y="134088"/>
                  <a:pt x="916160" y="147807"/>
                  <a:pt x="918653" y="167763"/>
                </a:cubicBezTo>
                <a:lnTo>
                  <a:pt x="921145" y="215157"/>
                </a:lnTo>
                <a:lnTo>
                  <a:pt x="932362" y="213910"/>
                </a:lnTo>
                <a:cubicBezTo>
                  <a:pt x="958533" y="211415"/>
                  <a:pt x="980966" y="230123"/>
                  <a:pt x="983459" y="255068"/>
                </a:cubicBezTo>
                <a:lnTo>
                  <a:pt x="1007138" y="535692"/>
                </a:lnTo>
                <a:cubicBezTo>
                  <a:pt x="1008384" y="548164"/>
                  <a:pt x="1004645" y="560636"/>
                  <a:pt x="997168" y="569367"/>
                </a:cubicBezTo>
                <a:cubicBezTo>
                  <a:pt x="988444" y="578097"/>
                  <a:pt x="978474" y="584333"/>
                  <a:pt x="966011" y="585580"/>
                </a:cubicBezTo>
                <a:lnTo>
                  <a:pt x="954794" y="586828"/>
                </a:lnTo>
                <a:lnTo>
                  <a:pt x="961026" y="665402"/>
                </a:lnTo>
                <a:cubicBezTo>
                  <a:pt x="963518" y="684111"/>
                  <a:pt x="948563" y="701572"/>
                  <a:pt x="929869" y="704066"/>
                </a:cubicBezTo>
                <a:lnTo>
                  <a:pt x="163416" y="770169"/>
                </a:lnTo>
                <a:cubicBezTo>
                  <a:pt x="160923" y="770169"/>
                  <a:pt x="157185" y="771416"/>
                  <a:pt x="153446" y="771416"/>
                </a:cubicBezTo>
                <a:cubicBezTo>
                  <a:pt x="128520" y="771416"/>
                  <a:pt x="103595" y="762685"/>
                  <a:pt x="83655" y="745224"/>
                </a:cubicBezTo>
                <a:cubicBezTo>
                  <a:pt x="62468" y="726516"/>
                  <a:pt x="48759" y="700324"/>
                  <a:pt x="45021" y="671638"/>
                </a:cubicBezTo>
                <a:lnTo>
                  <a:pt x="1401" y="161526"/>
                </a:lnTo>
                <a:cubicBezTo>
                  <a:pt x="1401" y="159032"/>
                  <a:pt x="155" y="156538"/>
                  <a:pt x="155" y="154043"/>
                </a:cubicBezTo>
                <a:cubicBezTo>
                  <a:pt x="-1091" y="131593"/>
                  <a:pt x="5140" y="109143"/>
                  <a:pt x="20095" y="91682"/>
                </a:cubicBezTo>
                <a:cubicBezTo>
                  <a:pt x="35051" y="75468"/>
                  <a:pt x="54991" y="64244"/>
                  <a:pt x="77424" y="61749"/>
                </a:cubicBezTo>
                <a:close/>
              </a:path>
            </a:pathLst>
          </a:custGeom>
          <a:solidFill>
            <a:schemeClr val="bg1"/>
          </a:solidFill>
          <a:ln w="18360" cap="flat">
            <a:noFill/>
            <a:round/>
            <a:headEnd/>
            <a:tailEnd/>
          </a:ln>
          <a:effectLst/>
        </p:spPr>
        <p:txBody>
          <a:bodyPr wrap="square">
            <a:noAutofit/>
          </a:bodyPr>
          <a:lstStyle/>
          <a:p>
            <a:endParaRPr lang="en-US" sz="3599">
              <a:latin typeface="Poppins" pitchFamily="2" charset="77"/>
            </a:endParaRPr>
          </a:p>
        </p:txBody>
      </p:sp>
      <p:sp>
        <p:nvSpPr>
          <p:cNvPr id="10" name="TextBox 9">
            <a:extLst>
              <a:ext uri="{FF2B5EF4-FFF2-40B4-BE49-F238E27FC236}">
                <a16:creationId xmlns:a16="http://schemas.microsoft.com/office/drawing/2014/main" id="{AACB1C30-0DC2-2746-8B97-FDE640687485}"/>
              </a:ext>
            </a:extLst>
          </p:cNvPr>
          <p:cNvSpPr txBox="1"/>
          <p:nvPr/>
        </p:nvSpPr>
        <p:spPr>
          <a:xfrm>
            <a:off x="1520826" y="751491"/>
            <a:ext cx="21336000" cy="1231106"/>
          </a:xfrm>
          <a:prstGeom prst="rect">
            <a:avLst/>
          </a:prstGeom>
          <a:noFill/>
        </p:spPr>
        <p:txBody>
          <a:bodyPr wrap="square" rtlCol="0" anchor="b">
            <a:spAutoFit/>
          </a:bodyPr>
          <a:lstStyle/>
          <a:p>
            <a:pPr algn="ctr"/>
            <a:r>
              <a:rPr lang="en-US" sz="7400" b="1" spc="-290" dirty="0">
                <a:solidFill>
                  <a:schemeClr val="tx2"/>
                </a:solidFill>
                <a:latin typeface="Montserrat ExtraBold" pitchFamily="2" charset="77"/>
                <a:cs typeface="Poppins" pitchFamily="2" charset="77"/>
              </a:rPr>
              <a:t>INFOGRAPHIC</a:t>
            </a:r>
          </a:p>
        </p:txBody>
      </p:sp>
      <p:sp>
        <p:nvSpPr>
          <p:cNvPr id="11" name="TextBox 10">
            <a:extLst>
              <a:ext uri="{FF2B5EF4-FFF2-40B4-BE49-F238E27FC236}">
                <a16:creationId xmlns:a16="http://schemas.microsoft.com/office/drawing/2014/main" id="{BDDEF898-A846-1244-9FDC-F0611B36F3BC}"/>
              </a:ext>
            </a:extLst>
          </p:cNvPr>
          <p:cNvSpPr txBox="1"/>
          <p:nvPr/>
        </p:nvSpPr>
        <p:spPr>
          <a:xfrm>
            <a:off x="1520827" y="1895487"/>
            <a:ext cx="21335998" cy="553998"/>
          </a:xfrm>
          <a:prstGeom prst="rect">
            <a:avLst/>
          </a:prstGeom>
          <a:noFill/>
        </p:spPr>
        <p:txBody>
          <a:bodyPr wrap="square" rtlCol="0">
            <a:spAutoFit/>
          </a:bodyPr>
          <a:lstStyle/>
          <a:p>
            <a:pPr algn="ctr"/>
            <a:r>
              <a:rPr lang="en-US" sz="3000" spc="-120" dirty="0">
                <a:latin typeface="Lato" panose="020F0502020204030203" pitchFamily="34" charset="77"/>
                <a:cs typeface="Poppins" pitchFamily="2" charset="77"/>
              </a:rPr>
              <a:t>Make a big impact with our professional slides and charts</a:t>
            </a:r>
          </a:p>
        </p:txBody>
      </p:sp>
      <p:sp>
        <p:nvSpPr>
          <p:cNvPr id="12" name="TextBox 11">
            <a:extLst>
              <a:ext uri="{FF2B5EF4-FFF2-40B4-BE49-F238E27FC236}">
                <a16:creationId xmlns:a16="http://schemas.microsoft.com/office/drawing/2014/main" id="{96E8AA70-3524-B24E-A3E2-CAB3E8211E4D}"/>
              </a:ext>
            </a:extLst>
          </p:cNvPr>
          <p:cNvSpPr txBox="1"/>
          <p:nvPr/>
        </p:nvSpPr>
        <p:spPr>
          <a:xfrm>
            <a:off x="16745246" y="3489598"/>
            <a:ext cx="5818918" cy="615553"/>
          </a:xfrm>
          <a:prstGeom prst="rect">
            <a:avLst/>
          </a:prstGeom>
          <a:noFill/>
        </p:spPr>
        <p:txBody>
          <a:bodyPr wrap="square" rtlCol="0" anchor="b">
            <a:spAutoFit/>
          </a:bodyPr>
          <a:lstStyle/>
          <a:p>
            <a:r>
              <a:rPr lang="en-US" sz="3400" b="1" spc="-30" dirty="0">
                <a:solidFill>
                  <a:schemeClr val="tx2"/>
                </a:solidFill>
                <a:latin typeface="Montserrat SemiBold" pitchFamily="2" charset="77"/>
                <a:cs typeface="Poppins" pitchFamily="2" charset="77"/>
              </a:rPr>
              <a:t>TITLE 01</a:t>
            </a:r>
          </a:p>
        </p:txBody>
      </p:sp>
      <p:sp>
        <p:nvSpPr>
          <p:cNvPr id="13" name="TextBox 12">
            <a:extLst>
              <a:ext uri="{FF2B5EF4-FFF2-40B4-BE49-F238E27FC236}">
                <a16:creationId xmlns:a16="http://schemas.microsoft.com/office/drawing/2014/main" id="{FF4E5D9B-43BE-2C4C-BA6B-CE25975E41EF}"/>
              </a:ext>
            </a:extLst>
          </p:cNvPr>
          <p:cNvSpPr txBox="1"/>
          <p:nvPr/>
        </p:nvSpPr>
        <p:spPr>
          <a:xfrm>
            <a:off x="16745246" y="4147928"/>
            <a:ext cx="5818919" cy="1200329"/>
          </a:xfrm>
          <a:prstGeom prst="rect">
            <a:avLst/>
          </a:prstGeom>
          <a:noFill/>
        </p:spPr>
        <p:txBody>
          <a:bodyPr wrap="square" rtlCol="0">
            <a:spAutoFit/>
          </a:bodyPr>
          <a:lstStyle/>
          <a:p>
            <a:pPr algn="just"/>
            <a:r>
              <a:rPr lang="en-US" sz="2400" spc="-20" dirty="0">
                <a:latin typeface="Lato" panose="020F0502020204030203" pitchFamily="34" charset="77"/>
              </a:rPr>
              <a:t>You can do whatever you want, go a impress your audience with an amazing presentation</a:t>
            </a:r>
          </a:p>
        </p:txBody>
      </p:sp>
      <p:sp>
        <p:nvSpPr>
          <p:cNvPr id="18" name="TextBox 17">
            <a:extLst>
              <a:ext uri="{FF2B5EF4-FFF2-40B4-BE49-F238E27FC236}">
                <a16:creationId xmlns:a16="http://schemas.microsoft.com/office/drawing/2014/main" id="{4344588D-D488-5049-B8F9-563961AE1DE2}"/>
              </a:ext>
            </a:extLst>
          </p:cNvPr>
          <p:cNvSpPr txBox="1"/>
          <p:nvPr/>
        </p:nvSpPr>
        <p:spPr>
          <a:xfrm>
            <a:off x="15113176" y="3782626"/>
            <a:ext cx="1294406" cy="1231106"/>
          </a:xfrm>
          <a:prstGeom prst="rect">
            <a:avLst/>
          </a:prstGeom>
          <a:noFill/>
        </p:spPr>
        <p:txBody>
          <a:bodyPr wrap="square" rtlCol="0" anchor="ctr">
            <a:spAutoFit/>
          </a:bodyPr>
          <a:lstStyle/>
          <a:p>
            <a:pPr algn="ctr"/>
            <a:r>
              <a:rPr lang="en-US" sz="7400" b="1" spc="-290" dirty="0">
                <a:solidFill>
                  <a:schemeClr val="accent2"/>
                </a:solidFill>
                <a:latin typeface="Montserrat SemiBold" pitchFamily="2" charset="77"/>
                <a:cs typeface="Poppins" pitchFamily="2" charset="77"/>
              </a:rPr>
              <a:t>A</a:t>
            </a:r>
          </a:p>
        </p:txBody>
      </p:sp>
      <p:sp>
        <p:nvSpPr>
          <p:cNvPr id="19" name="TextBox 18">
            <a:extLst>
              <a:ext uri="{FF2B5EF4-FFF2-40B4-BE49-F238E27FC236}">
                <a16:creationId xmlns:a16="http://schemas.microsoft.com/office/drawing/2014/main" id="{7ED6F1F1-9124-9148-8B7C-F0759201ECD1}"/>
              </a:ext>
            </a:extLst>
          </p:cNvPr>
          <p:cNvSpPr txBox="1"/>
          <p:nvPr/>
        </p:nvSpPr>
        <p:spPr>
          <a:xfrm>
            <a:off x="16745246" y="5940249"/>
            <a:ext cx="5818918" cy="615553"/>
          </a:xfrm>
          <a:prstGeom prst="rect">
            <a:avLst/>
          </a:prstGeom>
          <a:noFill/>
        </p:spPr>
        <p:txBody>
          <a:bodyPr wrap="square" rtlCol="0" anchor="b">
            <a:spAutoFit/>
          </a:bodyPr>
          <a:lstStyle/>
          <a:p>
            <a:r>
              <a:rPr lang="en-US" sz="3400" b="1" spc="-30" dirty="0">
                <a:solidFill>
                  <a:schemeClr val="tx2"/>
                </a:solidFill>
                <a:latin typeface="Montserrat SemiBold" pitchFamily="2" charset="77"/>
                <a:cs typeface="Poppins" pitchFamily="2" charset="77"/>
              </a:rPr>
              <a:t>TITLE 02</a:t>
            </a:r>
          </a:p>
        </p:txBody>
      </p:sp>
      <p:sp>
        <p:nvSpPr>
          <p:cNvPr id="20" name="TextBox 19">
            <a:extLst>
              <a:ext uri="{FF2B5EF4-FFF2-40B4-BE49-F238E27FC236}">
                <a16:creationId xmlns:a16="http://schemas.microsoft.com/office/drawing/2014/main" id="{519E4C7B-5B3D-0644-8D53-3106C997E7EB}"/>
              </a:ext>
            </a:extLst>
          </p:cNvPr>
          <p:cNvSpPr txBox="1"/>
          <p:nvPr/>
        </p:nvSpPr>
        <p:spPr>
          <a:xfrm>
            <a:off x="16745246" y="6598579"/>
            <a:ext cx="5818919" cy="1200329"/>
          </a:xfrm>
          <a:prstGeom prst="rect">
            <a:avLst/>
          </a:prstGeom>
          <a:noFill/>
        </p:spPr>
        <p:txBody>
          <a:bodyPr wrap="square" rtlCol="0">
            <a:spAutoFit/>
          </a:bodyPr>
          <a:lstStyle/>
          <a:p>
            <a:pPr algn="just"/>
            <a:r>
              <a:rPr lang="en-US" sz="2400" spc="-20" dirty="0">
                <a:latin typeface="Lato" panose="020F0502020204030203" pitchFamily="34" charset="77"/>
              </a:rPr>
              <a:t>You can do whatever you want, go a impress your audience with an amazing presentation</a:t>
            </a:r>
          </a:p>
        </p:txBody>
      </p:sp>
      <p:sp>
        <p:nvSpPr>
          <p:cNvPr id="21" name="TextBox 20">
            <a:extLst>
              <a:ext uri="{FF2B5EF4-FFF2-40B4-BE49-F238E27FC236}">
                <a16:creationId xmlns:a16="http://schemas.microsoft.com/office/drawing/2014/main" id="{35ECCAC3-5718-C047-B01A-45A13FC3AA0D}"/>
              </a:ext>
            </a:extLst>
          </p:cNvPr>
          <p:cNvSpPr txBox="1"/>
          <p:nvPr/>
        </p:nvSpPr>
        <p:spPr>
          <a:xfrm>
            <a:off x="15113176" y="6233277"/>
            <a:ext cx="1294406" cy="1231106"/>
          </a:xfrm>
          <a:prstGeom prst="rect">
            <a:avLst/>
          </a:prstGeom>
          <a:noFill/>
        </p:spPr>
        <p:txBody>
          <a:bodyPr wrap="square" rtlCol="0" anchor="ctr">
            <a:spAutoFit/>
          </a:bodyPr>
          <a:lstStyle/>
          <a:p>
            <a:pPr algn="ctr"/>
            <a:r>
              <a:rPr lang="en-US" sz="7400" b="1" spc="-290" dirty="0">
                <a:solidFill>
                  <a:schemeClr val="accent3"/>
                </a:solidFill>
                <a:latin typeface="Montserrat SemiBold" pitchFamily="2" charset="77"/>
                <a:cs typeface="Poppins" pitchFamily="2" charset="77"/>
              </a:rPr>
              <a:t>B</a:t>
            </a:r>
          </a:p>
        </p:txBody>
      </p:sp>
      <p:sp>
        <p:nvSpPr>
          <p:cNvPr id="22" name="TextBox 21">
            <a:extLst>
              <a:ext uri="{FF2B5EF4-FFF2-40B4-BE49-F238E27FC236}">
                <a16:creationId xmlns:a16="http://schemas.microsoft.com/office/drawing/2014/main" id="{59312793-3A94-854C-B167-005DB6C5369C}"/>
              </a:ext>
            </a:extLst>
          </p:cNvPr>
          <p:cNvSpPr txBox="1"/>
          <p:nvPr/>
        </p:nvSpPr>
        <p:spPr>
          <a:xfrm>
            <a:off x="16745246" y="8380097"/>
            <a:ext cx="5818918" cy="615553"/>
          </a:xfrm>
          <a:prstGeom prst="rect">
            <a:avLst/>
          </a:prstGeom>
          <a:noFill/>
        </p:spPr>
        <p:txBody>
          <a:bodyPr wrap="square" rtlCol="0" anchor="b">
            <a:spAutoFit/>
          </a:bodyPr>
          <a:lstStyle/>
          <a:p>
            <a:r>
              <a:rPr lang="en-US" sz="3400" b="1" spc="-30" dirty="0">
                <a:solidFill>
                  <a:schemeClr val="tx2"/>
                </a:solidFill>
                <a:latin typeface="Montserrat SemiBold" pitchFamily="2" charset="77"/>
                <a:cs typeface="Poppins" pitchFamily="2" charset="77"/>
              </a:rPr>
              <a:t>TITLE 03</a:t>
            </a:r>
          </a:p>
        </p:txBody>
      </p:sp>
      <p:sp>
        <p:nvSpPr>
          <p:cNvPr id="23" name="TextBox 22">
            <a:extLst>
              <a:ext uri="{FF2B5EF4-FFF2-40B4-BE49-F238E27FC236}">
                <a16:creationId xmlns:a16="http://schemas.microsoft.com/office/drawing/2014/main" id="{54B0EAB1-DBFD-334A-9255-2B8FFC6B9AD9}"/>
              </a:ext>
            </a:extLst>
          </p:cNvPr>
          <p:cNvSpPr txBox="1"/>
          <p:nvPr/>
        </p:nvSpPr>
        <p:spPr>
          <a:xfrm>
            <a:off x="16745246" y="9038427"/>
            <a:ext cx="5818919" cy="1439818"/>
          </a:xfrm>
          <a:prstGeom prst="rect">
            <a:avLst/>
          </a:prstGeom>
          <a:noFill/>
        </p:spPr>
        <p:txBody>
          <a:bodyPr wrap="square" rtlCol="0">
            <a:spAutoFit/>
          </a:bodyPr>
          <a:lstStyle/>
          <a:p>
            <a:pPr algn="just">
              <a:lnSpc>
                <a:spcPts val="3600"/>
              </a:lnSpc>
            </a:pPr>
            <a:r>
              <a:rPr lang="en-US" sz="2400" spc="-20" dirty="0">
                <a:latin typeface="Lato" panose="020F0502020204030203" pitchFamily="34" charset="77"/>
              </a:rPr>
              <a:t>You can do whatever you want, go a impress your audience with an amazing presentation</a:t>
            </a:r>
            <a:r>
              <a:rPr lang="en-US" sz="2400" spc="-20" dirty="0">
                <a:latin typeface="Poppins" pitchFamily="2" charset="77"/>
                <a:cs typeface="Poppins" pitchFamily="2" charset="77"/>
              </a:rPr>
              <a:t>.</a:t>
            </a:r>
          </a:p>
        </p:txBody>
      </p:sp>
      <p:sp>
        <p:nvSpPr>
          <p:cNvPr id="24" name="TextBox 23">
            <a:extLst>
              <a:ext uri="{FF2B5EF4-FFF2-40B4-BE49-F238E27FC236}">
                <a16:creationId xmlns:a16="http://schemas.microsoft.com/office/drawing/2014/main" id="{6F8CA115-1CDD-B34B-9034-FA48912EA8E3}"/>
              </a:ext>
            </a:extLst>
          </p:cNvPr>
          <p:cNvSpPr txBox="1"/>
          <p:nvPr/>
        </p:nvSpPr>
        <p:spPr>
          <a:xfrm>
            <a:off x="15113176" y="8673125"/>
            <a:ext cx="1294406" cy="1231106"/>
          </a:xfrm>
          <a:prstGeom prst="rect">
            <a:avLst/>
          </a:prstGeom>
          <a:noFill/>
        </p:spPr>
        <p:txBody>
          <a:bodyPr wrap="square" rtlCol="0" anchor="ctr">
            <a:spAutoFit/>
          </a:bodyPr>
          <a:lstStyle/>
          <a:p>
            <a:pPr algn="ctr"/>
            <a:r>
              <a:rPr lang="en-US" sz="7400" b="1" spc="-290" dirty="0">
                <a:solidFill>
                  <a:schemeClr val="accent4"/>
                </a:solidFill>
                <a:latin typeface="Montserrat SemiBold" pitchFamily="2" charset="77"/>
                <a:cs typeface="Poppins" pitchFamily="2" charset="77"/>
              </a:rPr>
              <a:t>C</a:t>
            </a:r>
          </a:p>
        </p:txBody>
      </p:sp>
      <p:sp>
        <p:nvSpPr>
          <p:cNvPr id="25" name="TextBox 24">
            <a:extLst>
              <a:ext uri="{FF2B5EF4-FFF2-40B4-BE49-F238E27FC236}">
                <a16:creationId xmlns:a16="http://schemas.microsoft.com/office/drawing/2014/main" id="{066CAB39-EFF4-0048-B963-148448039ABC}"/>
              </a:ext>
            </a:extLst>
          </p:cNvPr>
          <p:cNvSpPr txBox="1"/>
          <p:nvPr/>
        </p:nvSpPr>
        <p:spPr>
          <a:xfrm>
            <a:off x="16745246" y="10830748"/>
            <a:ext cx="5818918" cy="615553"/>
          </a:xfrm>
          <a:prstGeom prst="rect">
            <a:avLst/>
          </a:prstGeom>
          <a:noFill/>
        </p:spPr>
        <p:txBody>
          <a:bodyPr wrap="square" rtlCol="0" anchor="b">
            <a:spAutoFit/>
          </a:bodyPr>
          <a:lstStyle/>
          <a:p>
            <a:r>
              <a:rPr lang="en-US" sz="3400" b="1" spc="-30" dirty="0">
                <a:solidFill>
                  <a:schemeClr val="tx2"/>
                </a:solidFill>
                <a:latin typeface="Montserrat SemiBold" pitchFamily="2" charset="77"/>
                <a:cs typeface="Poppins" pitchFamily="2" charset="77"/>
              </a:rPr>
              <a:t>TITLE 04</a:t>
            </a:r>
          </a:p>
        </p:txBody>
      </p:sp>
      <p:sp>
        <p:nvSpPr>
          <p:cNvPr id="26" name="TextBox 25">
            <a:extLst>
              <a:ext uri="{FF2B5EF4-FFF2-40B4-BE49-F238E27FC236}">
                <a16:creationId xmlns:a16="http://schemas.microsoft.com/office/drawing/2014/main" id="{FC827A12-F80F-C54B-BCC4-567F429F117D}"/>
              </a:ext>
            </a:extLst>
          </p:cNvPr>
          <p:cNvSpPr txBox="1"/>
          <p:nvPr/>
        </p:nvSpPr>
        <p:spPr>
          <a:xfrm>
            <a:off x="16745246" y="11489078"/>
            <a:ext cx="5818919" cy="1200329"/>
          </a:xfrm>
          <a:prstGeom prst="rect">
            <a:avLst/>
          </a:prstGeom>
          <a:noFill/>
        </p:spPr>
        <p:txBody>
          <a:bodyPr wrap="square" rtlCol="0">
            <a:spAutoFit/>
          </a:bodyPr>
          <a:lstStyle/>
          <a:p>
            <a:pPr algn="just"/>
            <a:r>
              <a:rPr lang="en-US" sz="2400" spc="-20" dirty="0">
                <a:latin typeface="Lato" panose="020F0502020204030203" pitchFamily="34" charset="77"/>
              </a:rPr>
              <a:t>You can do whatever you want, go a impress your audience with an amazing presentation</a:t>
            </a:r>
          </a:p>
        </p:txBody>
      </p:sp>
      <p:sp>
        <p:nvSpPr>
          <p:cNvPr id="27" name="TextBox 26">
            <a:extLst>
              <a:ext uri="{FF2B5EF4-FFF2-40B4-BE49-F238E27FC236}">
                <a16:creationId xmlns:a16="http://schemas.microsoft.com/office/drawing/2014/main" id="{941B5C04-6982-FA48-BB63-451628C6C044}"/>
              </a:ext>
            </a:extLst>
          </p:cNvPr>
          <p:cNvSpPr txBox="1"/>
          <p:nvPr/>
        </p:nvSpPr>
        <p:spPr>
          <a:xfrm>
            <a:off x="15113176" y="11123776"/>
            <a:ext cx="1294406" cy="1231106"/>
          </a:xfrm>
          <a:prstGeom prst="rect">
            <a:avLst/>
          </a:prstGeom>
          <a:noFill/>
        </p:spPr>
        <p:txBody>
          <a:bodyPr wrap="square" rtlCol="0" anchor="ctr">
            <a:spAutoFit/>
          </a:bodyPr>
          <a:lstStyle/>
          <a:p>
            <a:pPr algn="ctr"/>
            <a:r>
              <a:rPr lang="en-US" sz="7400" b="1" spc="-290" dirty="0">
                <a:solidFill>
                  <a:schemeClr val="accent5"/>
                </a:solidFill>
                <a:latin typeface="Montserrat SemiBold" pitchFamily="2" charset="77"/>
                <a:cs typeface="Poppins" pitchFamily="2" charset="77"/>
              </a:rPr>
              <a:t>D</a:t>
            </a:r>
          </a:p>
        </p:txBody>
      </p:sp>
    </p:spTree>
    <p:extLst>
      <p:ext uri="{BB962C8B-B14F-4D97-AF65-F5344CB8AC3E}">
        <p14:creationId xmlns:p14="http://schemas.microsoft.com/office/powerpoint/2010/main" val="197770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Freeform 219">
            <a:extLst>
              <a:ext uri="{FF2B5EF4-FFF2-40B4-BE49-F238E27FC236}">
                <a16:creationId xmlns:a16="http://schemas.microsoft.com/office/drawing/2014/main" id="{115AA3F3-F741-D14B-A364-72FB4C82C583}"/>
              </a:ext>
            </a:extLst>
          </p:cNvPr>
          <p:cNvSpPr>
            <a:spLocks noChangeArrowheads="1"/>
          </p:cNvSpPr>
          <p:nvPr/>
        </p:nvSpPr>
        <p:spPr bwMode="auto">
          <a:xfrm>
            <a:off x="7717483" y="3655558"/>
            <a:ext cx="4471340" cy="4471339"/>
          </a:xfrm>
          <a:custGeom>
            <a:avLst/>
            <a:gdLst>
              <a:gd name="T0" fmla="*/ 0 w 3591"/>
              <a:gd name="T1" fmla="*/ 1795 h 3590"/>
              <a:gd name="T2" fmla="*/ 0 w 3591"/>
              <a:gd name="T3" fmla="*/ 1795 h 3590"/>
              <a:gd name="T4" fmla="*/ 227 w 3591"/>
              <a:gd name="T5" fmla="*/ 2668 h 3590"/>
              <a:gd name="T6" fmla="*/ 227 w 3591"/>
              <a:gd name="T7" fmla="*/ 2668 h 3590"/>
              <a:gd name="T8" fmla="*/ 380 w 3591"/>
              <a:gd name="T9" fmla="*/ 2898 h 3590"/>
              <a:gd name="T10" fmla="*/ 380 w 3591"/>
              <a:gd name="T11" fmla="*/ 2898 h 3590"/>
              <a:gd name="T12" fmla="*/ 643 w 3591"/>
              <a:gd name="T13" fmla="*/ 3170 h 3590"/>
              <a:gd name="T14" fmla="*/ 643 w 3591"/>
              <a:gd name="T15" fmla="*/ 3170 h 3590"/>
              <a:gd name="T16" fmla="*/ 990 w 3591"/>
              <a:gd name="T17" fmla="*/ 3399 h 3590"/>
              <a:gd name="T18" fmla="*/ 990 w 3591"/>
              <a:gd name="T19" fmla="*/ 3399 h 3590"/>
              <a:gd name="T20" fmla="*/ 1067 w 3591"/>
              <a:gd name="T21" fmla="*/ 3435 h 3590"/>
              <a:gd name="T22" fmla="*/ 1067 w 3591"/>
              <a:gd name="T23" fmla="*/ 3435 h 3590"/>
              <a:gd name="T24" fmla="*/ 1193 w 3591"/>
              <a:gd name="T25" fmla="*/ 3485 h 3590"/>
              <a:gd name="T26" fmla="*/ 1193 w 3591"/>
              <a:gd name="T27" fmla="*/ 3485 h 3590"/>
              <a:gd name="T28" fmla="*/ 1492 w 3591"/>
              <a:gd name="T29" fmla="*/ 3564 h 3590"/>
              <a:gd name="T30" fmla="*/ 1492 w 3591"/>
              <a:gd name="T31" fmla="*/ 3564 h 3590"/>
              <a:gd name="T32" fmla="*/ 1618 w 3591"/>
              <a:gd name="T33" fmla="*/ 3580 h 3590"/>
              <a:gd name="T34" fmla="*/ 1618 w 3591"/>
              <a:gd name="T35" fmla="*/ 3580 h 3590"/>
              <a:gd name="T36" fmla="*/ 1795 w 3591"/>
              <a:gd name="T37" fmla="*/ 3589 h 3590"/>
              <a:gd name="T38" fmla="*/ 1795 w 3591"/>
              <a:gd name="T39" fmla="*/ 3589 h 3590"/>
              <a:gd name="T40" fmla="*/ 1916 w 3591"/>
              <a:gd name="T41" fmla="*/ 3585 h 3590"/>
              <a:gd name="T42" fmla="*/ 1916 w 3591"/>
              <a:gd name="T43" fmla="*/ 3585 h 3590"/>
              <a:gd name="T44" fmla="*/ 2034 w 3591"/>
              <a:gd name="T45" fmla="*/ 3574 h 3590"/>
              <a:gd name="T46" fmla="*/ 2034 w 3591"/>
              <a:gd name="T47" fmla="*/ 3574 h 3590"/>
              <a:gd name="T48" fmla="*/ 3363 w 3591"/>
              <a:gd name="T49" fmla="*/ 2668 h 3590"/>
              <a:gd name="T50" fmla="*/ 3363 w 3591"/>
              <a:gd name="T51" fmla="*/ 2668 h 3590"/>
              <a:gd name="T52" fmla="*/ 3590 w 3591"/>
              <a:gd name="T53" fmla="*/ 1795 h 3590"/>
              <a:gd name="T54" fmla="*/ 3590 w 3591"/>
              <a:gd name="T55" fmla="*/ 1795 h 3590"/>
              <a:gd name="T56" fmla="*/ 1795 w 3591"/>
              <a:gd name="T57" fmla="*/ 0 h 3590"/>
              <a:gd name="T58" fmla="*/ 1795 w 3591"/>
              <a:gd name="T59" fmla="*/ 0 h 3590"/>
              <a:gd name="T60" fmla="*/ 0 w 3591"/>
              <a:gd name="T61" fmla="*/ 1795 h 3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591" h="3590">
                <a:moveTo>
                  <a:pt x="0" y="1795"/>
                </a:moveTo>
                <a:lnTo>
                  <a:pt x="0" y="1795"/>
                </a:lnTo>
                <a:cubicBezTo>
                  <a:pt x="0" y="2113"/>
                  <a:pt x="83" y="2411"/>
                  <a:pt x="227" y="2668"/>
                </a:cubicBezTo>
                <a:lnTo>
                  <a:pt x="227" y="2668"/>
                </a:lnTo>
                <a:cubicBezTo>
                  <a:pt x="272" y="2749"/>
                  <a:pt x="323" y="2826"/>
                  <a:pt x="380" y="2898"/>
                </a:cubicBezTo>
                <a:lnTo>
                  <a:pt x="380" y="2898"/>
                </a:lnTo>
                <a:cubicBezTo>
                  <a:pt x="458" y="2997"/>
                  <a:pt x="546" y="3089"/>
                  <a:pt x="643" y="3170"/>
                </a:cubicBezTo>
                <a:lnTo>
                  <a:pt x="643" y="3170"/>
                </a:lnTo>
                <a:cubicBezTo>
                  <a:pt x="749" y="3260"/>
                  <a:pt x="865" y="3336"/>
                  <a:pt x="990" y="3399"/>
                </a:cubicBezTo>
                <a:lnTo>
                  <a:pt x="990" y="3399"/>
                </a:lnTo>
                <a:cubicBezTo>
                  <a:pt x="1016" y="3412"/>
                  <a:pt x="1042" y="3424"/>
                  <a:pt x="1067" y="3435"/>
                </a:cubicBezTo>
                <a:lnTo>
                  <a:pt x="1067" y="3435"/>
                </a:lnTo>
                <a:cubicBezTo>
                  <a:pt x="1108" y="3454"/>
                  <a:pt x="1151" y="3471"/>
                  <a:pt x="1193" y="3485"/>
                </a:cubicBezTo>
                <a:lnTo>
                  <a:pt x="1193" y="3485"/>
                </a:lnTo>
                <a:cubicBezTo>
                  <a:pt x="1289" y="3520"/>
                  <a:pt x="1389" y="3547"/>
                  <a:pt x="1492" y="3564"/>
                </a:cubicBezTo>
                <a:lnTo>
                  <a:pt x="1492" y="3564"/>
                </a:lnTo>
                <a:cubicBezTo>
                  <a:pt x="1534" y="3571"/>
                  <a:pt x="1576" y="3577"/>
                  <a:pt x="1618" y="3580"/>
                </a:cubicBezTo>
                <a:lnTo>
                  <a:pt x="1618" y="3580"/>
                </a:lnTo>
                <a:cubicBezTo>
                  <a:pt x="1676" y="3586"/>
                  <a:pt x="1735" y="3589"/>
                  <a:pt x="1795" y="3589"/>
                </a:cubicBezTo>
                <a:lnTo>
                  <a:pt x="1795" y="3589"/>
                </a:lnTo>
                <a:cubicBezTo>
                  <a:pt x="1836" y="3589"/>
                  <a:pt x="1876" y="3588"/>
                  <a:pt x="1916" y="3585"/>
                </a:cubicBezTo>
                <a:lnTo>
                  <a:pt x="1916" y="3585"/>
                </a:lnTo>
                <a:cubicBezTo>
                  <a:pt x="1956" y="3582"/>
                  <a:pt x="1995" y="3578"/>
                  <a:pt x="2034" y="3574"/>
                </a:cubicBezTo>
                <a:lnTo>
                  <a:pt x="2034" y="3574"/>
                </a:lnTo>
                <a:cubicBezTo>
                  <a:pt x="2606" y="3498"/>
                  <a:pt x="3093" y="3152"/>
                  <a:pt x="3363" y="2668"/>
                </a:cubicBezTo>
                <a:lnTo>
                  <a:pt x="3363" y="2668"/>
                </a:lnTo>
                <a:cubicBezTo>
                  <a:pt x="3508" y="2411"/>
                  <a:pt x="3590" y="2113"/>
                  <a:pt x="3590" y="1795"/>
                </a:cubicBezTo>
                <a:lnTo>
                  <a:pt x="3590" y="1795"/>
                </a:lnTo>
                <a:cubicBezTo>
                  <a:pt x="3590" y="803"/>
                  <a:pt x="2787" y="0"/>
                  <a:pt x="1795" y="0"/>
                </a:cubicBezTo>
                <a:lnTo>
                  <a:pt x="1795" y="0"/>
                </a:lnTo>
                <a:cubicBezTo>
                  <a:pt x="804" y="0"/>
                  <a:pt x="0" y="803"/>
                  <a:pt x="0" y="1795"/>
                </a:cubicBezTo>
              </a:path>
            </a:pathLst>
          </a:custGeom>
          <a:noFill/>
          <a:ln w="63500" cap="flat">
            <a:solidFill>
              <a:schemeClr val="accent3"/>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latin typeface="Poppins" pitchFamily="2" charset="77"/>
            </a:endParaRPr>
          </a:p>
        </p:txBody>
      </p:sp>
      <p:grpSp>
        <p:nvGrpSpPr>
          <p:cNvPr id="95" name="Group 94">
            <a:extLst>
              <a:ext uri="{FF2B5EF4-FFF2-40B4-BE49-F238E27FC236}">
                <a16:creationId xmlns:a16="http://schemas.microsoft.com/office/drawing/2014/main" id="{DDAD452B-BE21-4940-A0B3-19FD0460B426}"/>
              </a:ext>
            </a:extLst>
          </p:cNvPr>
          <p:cNvGrpSpPr/>
          <p:nvPr/>
        </p:nvGrpSpPr>
        <p:grpSpPr>
          <a:xfrm>
            <a:off x="7997629" y="4820084"/>
            <a:ext cx="3911050" cy="3301319"/>
            <a:chOff x="7997629" y="4820084"/>
            <a:chExt cx="3911050" cy="3301319"/>
          </a:xfrm>
        </p:grpSpPr>
        <p:sp>
          <p:nvSpPr>
            <p:cNvPr id="96" name="Freeform 213">
              <a:extLst>
                <a:ext uri="{FF2B5EF4-FFF2-40B4-BE49-F238E27FC236}">
                  <a16:creationId xmlns:a16="http://schemas.microsoft.com/office/drawing/2014/main" id="{62A564B7-D981-C94D-9DBD-C0B40BE3CEA4}"/>
                </a:ext>
              </a:extLst>
            </p:cNvPr>
            <p:cNvSpPr>
              <a:spLocks noChangeArrowheads="1"/>
            </p:cNvSpPr>
            <p:nvPr/>
          </p:nvSpPr>
          <p:spPr bwMode="auto">
            <a:xfrm>
              <a:off x="7997629" y="4820084"/>
              <a:ext cx="3081598" cy="741560"/>
            </a:xfrm>
            <a:custGeom>
              <a:avLst/>
              <a:gdLst>
                <a:gd name="T0" fmla="*/ 1807 w 2473"/>
                <a:gd name="T1" fmla="*/ 595 h 596"/>
                <a:gd name="T2" fmla="*/ 0 w 2473"/>
                <a:gd name="T3" fmla="*/ 595 h 596"/>
                <a:gd name="T4" fmla="*/ 665 w 2473"/>
                <a:gd name="T5" fmla="*/ 0 h 596"/>
                <a:gd name="T6" fmla="*/ 2472 w 2473"/>
                <a:gd name="T7" fmla="*/ 0 h 596"/>
                <a:gd name="T8" fmla="*/ 1807 w 2473"/>
                <a:gd name="T9" fmla="*/ 595 h 596"/>
              </a:gdLst>
              <a:ahLst/>
              <a:cxnLst>
                <a:cxn ang="0">
                  <a:pos x="T0" y="T1"/>
                </a:cxn>
                <a:cxn ang="0">
                  <a:pos x="T2" y="T3"/>
                </a:cxn>
                <a:cxn ang="0">
                  <a:pos x="T4" y="T5"/>
                </a:cxn>
                <a:cxn ang="0">
                  <a:pos x="T6" y="T7"/>
                </a:cxn>
                <a:cxn ang="0">
                  <a:pos x="T8" y="T9"/>
                </a:cxn>
              </a:cxnLst>
              <a:rect l="0" t="0" r="r" b="b"/>
              <a:pathLst>
                <a:path w="2473" h="596">
                  <a:moveTo>
                    <a:pt x="1807" y="595"/>
                  </a:moveTo>
                  <a:lnTo>
                    <a:pt x="0" y="595"/>
                  </a:lnTo>
                  <a:lnTo>
                    <a:pt x="665" y="0"/>
                  </a:lnTo>
                  <a:lnTo>
                    <a:pt x="2472" y="0"/>
                  </a:lnTo>
                  <a:lnTo>
                    <a:pt x="1807" y="595"/>
                  </a:lnTo>
                </a:path>
              </a:pathLst>
            </a:custGeom>
            <a:solidFill>
              <a:schemeClr val="accent3"/>
            </a:solidFill>
            <a:ln>
              <a:noFill/>
            </a:ln>
            <a:effectLst/>
          </p:spPr>
          <p:txBody>
            <a:bodyPr wrap="none" anchor="ctr"/>
            <a:lstStyle/>
            <a:p>
              <a:endParaRPr lang="en-US" sz="3599">
                <a:latin typeface="Poppins" pitchFamily="2" charset="77"/>
              </a:endParaRPr>
            </a:p>
          </p:txBody>
        </p:sp>
        <p:sp>
          <p:nvSpPr>
            <p:cNvPr id="97" name="Freeform 214">
              <a:extLst>
                <a:ext uri="{FF2B5EF4-FFF2-40B4-BE49-F238E27FC236}">
                  <a16:creationId xmlns:a16="http://schemas.microsoft.com/office/drawing/2014/main" id="{EE0EAF03-6DCF-BF48-ACBC-3599F1772A26}"/>
                </a:ext>
              </a:extLst>
            </p:cNvPr>
            <p:cNvSpPr>
              <a:spLocks noChangeArrowheads="1"/>
            </p:cNvSpPr>
            <p:nvPr/>
          </p:nvSpPr>
          <p:spPr bwMode="auto">
            <a:xfrm>
              <a:off x="7997629" y="4820084"/>
              <a:ext cx="3081598" cy="741560"/>
            </a:xfrm>
            <a:custGeom>
              <a:avLst/>
              <a:gdLst>
                <a:gd name="T0" fmla="*/ 1807 w 2473"/>
                <a:gd name="T1" fmla="*/ 595 h 596"/>
                <a:gd name="T2" fmla="*/ 0 w 2473"/>
                <a:gd name="T3" fmla="*/ 595 h 596"/>
                <a:gd name="T4" fmla="*/ 665 w 2473"/>
                <a:gd name="T5" fmla="*/ 0 h 596"/>
                <a:gd name="T6" fmla="*/ 2472 w 2473"/>
                <a:gd name="T7" fmla="*/ 0 h 596"/>
                <a:gd name="T8" fmla="*/ 1807 w 2473"/>
                <a:gd name="T9" fmla="*/ 595 h 596"/>
              </a:gdLst>
              <a:ahLst/>
              <a:cxnLst>
                <a:cxn ang="0">
                  <a:pos x="T0" y="T1"/>
                </a:cxn>
                <a:cxn ang="0">
                  <a:pos x="T2" y="T3"/>
                </a:cxn>
                <a:cxn ang="0">
                  <a:pos x="T4" y="T5"/>
                </a:cxn>
                <a:cxn ang="0">
                  <a:pos x="T6" y="T7"/>
                </a:cxn>
                <a:cxn ang="0">
                  <a:pos x="T8" y="T9"/>
                </a:cxn>
              </a:cxnLst>
              <a:rect l="0" t="0" r="r" b="b"/>
              <a:pathLst>
                <a:path w="2473" h="596">
                  <a:moveTo>
                    <a:pt x="1807" y="595"/>
                  </a:moveTo>
                  <a:lnTo>
                    <a:pt x="0" y="595"/>
                  </a:lnTo>
                  <a:lnTo>
                    <a:pt x="665" y="0"/>
                  </a:lnTo>
                  <a:lnTo>
                    <a:pt x="2472" y="0"/>
                  </a:lnTo>
                  <a:lnTo>
                    <a:pt x="1807" y="595"/>
                  </a:lnTo>
                </a:path>
              </a:pathLst>
            </a:custGeom>
            <a:solidFill>
              <a:schemeClr val="accent2">
                <a:alpha val="15000"/>
              </a:schemeClr>
            </a:solidFill>
            <a:ln>
              <a:noFill/>
            </a:ln>
            <a:effectLst/>
          </p:spPr>
          <p:txBody>
            <a:bodyPr wrap="square" anchor="ctr">
              <a:noAutofit/>
            </a:bodyPr>
            <a:lstStyle/>
            <a:p>
              <a:endParaRPr lang="en-US" sz="3599">
                <a:latin typeface="Poppins" pitchFamily="2" charset="77"/>
              </a:endParaRPr>
            </a:p>
          </p:txBody>
        </p:sp>
        <p:sp>
          <p:nvSpPr>
            <p:cNvPr id="98" name="Freeform 215">
              <a:extLst>
                <a:ext uri="{FF2B5EF4-FFF2-40B4-BE49-F238E27FC236}">
                  <a16:creationId xmlns:a16="http://schemas.microsoft.com/office/drawing/2014/main" id="{C9397D3A-F9A9-1D4C-9970-D9F630ECEFDD}"/>
                </a:ext>
              </a:extLst>
            </p:cNvPr>
            <p:cNvSpPr>
              <a:spLocks noChangeArrowheads="1"/>
            </p:cNvSpPr>
            <p:nvPr/>
          </p:nvSpPr>
          <p:spPr bwMode="auto">
            <a:xfrm>
              <a:off x="7997631" y="5210089"/>
              <a:ext cx="2252149" cy="2911314"/>
            </a:xfrm>
            <a:custGeom>
              <a:avLst/>
              <a:gdLst>
                <a:gd name="T0" fmla="*/ 0 w 1808"/>
                <a:gd name="T1" fmla="*/ 283 h 2339"/>
                <a:gd name="T2" fmla="*/ 0 w 1808"/>
                <a:gd name="T3" fmla="*/ 1417 h 2339"/>
                <a:gd name="T4" fmla="*/ 0 w 1808"/>
                <a:gd name="T5" fmla="*/ 1417 h 2339"/>
                <a:gd name="T6" fmla="*/ 1568 w 1808"/>
                <a:gd name="T7" fmla="*/ 2338 h 2339"/>
                <a:gd name="T8" fmla="*/ 1568 w 1808"/>
                <a:gd name="T9" fmla="*/ 2338 h 2339"/>
                <a:gd name="T10" fmla="*/ 1807 w 1808"/>
                <a:gd name="T11" fmla="*/ 2323 h 2339"/>
                <a:gd name="T12" fmla="*/ 1807 w 1808"/>
                <a:gd name="T13" fmla="*/ 283 h 2339"/>
                <a:gd name="T14" fmla="*/ 1193 w 1808"/>
                <a:gd name="T15" fmla="*/ 283 h 2339"/>
                <a:gd name="T16" fmla="*/ 903 w 1808"/>
                <a:gd name="T17" fmla="*/ 0 h 2339"/>
                <a:gd name="T18" fmla="*/ 614 w 1808"/>
                <a:gd name="T19" fmla="*/ 283 h 2339"/>
                <a:gd name="T20" fmla="*/ 0 w 1808"/>
                <a:gd name="T21" fmla="*/ 28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8" h="2339">
                  <a:moveTo>
                    <a:pt x="0" y="283"/>
                  </a:moveTo>
                  <a:lnTo>
                    <a:pt x="0" y="1417"/>
                  </a:lnTo>
                  <a:lnTo>
                    <a:pt x="0" y="1417"/>
                  </a:lnTo>
                  <a:cubicBezTo>
                    <a:pt x="307" y="1967"/>
                    <a:pt x="894" y="2338"/>
                    <a:pt x="1568" y="2338"/>
                  </a:cubicBezTo>
                  <a:lnTo>
                    <a:pt x="1568" y="2338"/>
                  </a:lnTo>
                  <a:cubicBezTo>
                    <a:pt x="1649" y="2338"/>
                    <a:pt x="1728" y="2333"/>
                    <a:pt x="1807" y="2323"/>
                  </a:cubicBezTo>
                  <a:lnTo>
                    <a:pt x="1807" y="283"/>
                  </a:lnTo>
                  <a:lnTo>
                    <a:pt x="1193" y="283"/>
                  </a:lnTo>
                  <a:lnTo>
                    <a:pt x="903" y="0"/>
                  </a:lnTo>
                  <a:lnTo>
                    <a:pt x="614" y="283"/>
                  </a:lnTo>
                  <a:lnTo>
                    <a:pt x="0" y="283"/>
                  </a:lnTo>
                </a:path>
              </a:pathLst>
            </a:custGeom>
            <a:solidFill>
              <a:schemeClr val="accent3"/>
            </a:solidFill>
            <a:ln>
              <a:noFill/>
            </a:ln>
            <a:effectLst/>
          </p:spPr>
          <p:txBody>
            <a:bodyPr wrap="none" anchor="ctr"/>
            <a:lstStyle/>
            <a:p>
              <a:endParaRPr lang="en-US" sz="3599">
                <a:latin typeface="Poppins" pitchFamily="2" charset="77"/>
              </a:endParaRPr>
            </a:p>
          </p:txBody>
        </p:sp>
        <p:sp>
          <p:nvSpPr>
            <p:cNvPr id="99" name="Freeform 216">
              <a:extLst>
                <a:ext uri="{FF2B5EF4-FFF2-40B4-BE49-F238E27FC236}">
                  <a16:creationId xmlns:a16="http://schemas.microsoft.com/office/drawing/2014/main" id="{0B4E8BF7-2A85-394C-BB32-DC9F74CF7E0C}"/>
                </a:ext>
              </a:extLst>
            </p:cNvPr>
            <p:cNvSpPr>
              <a:spLocks noChangeArrowheads="1"/>
            </p:cNvSpPr>
            <p:nvPr/>
          </p:nvSpPr>
          <p:spPr bwMode="auto">
            <a:xfrm>
              <a:off x="9123702" y="5210087"/>
              <a:ext cx="725082" cy="351554"/>
            </a:xfrm>
            <a:custGeom>
              <a:avLst/>
              <a:gdLst>
                <a:gd name="T0" fmla="*/ 290 w 580"/>
                <a:gd name="T1" fmla="*/ 283 h 284"/>
                <a:gd name="T2" fmla="*/ 0 w 580"/>
                <a:gd name="T3" fmla="*/ 0 h 284"/>
                <a:gd name="T4" fmla="*/ 579 w 580"/>
                <a:gd name="T5" fmla="*/ 0 h 284"/>
                <a:gd name="T6" fmla="*/ 290 w 580"/>
                <a:gd name="T7" fmla="*/ 283 h 284"/>
              </a:gdLst>
              <a:ahLst/>
              <a:cxnLst>
                <a:cxn ang="0">
                  <a:pos x="T0" y="T1"/>
                </a:cxn>
                <a:cxn ang="0">
                  <a:pos x="T2" y="T3"/>
                </a:cxn>
                <a:cxn ang="0">
                  <a:pos x="T4" y="T5"/>
                </a:cxn>
                <a:cxn ang="0">
                  <a:pos x="T6" y="T7"/>
                </a:cxn>
              </a:cxnLst>
              <a:rect l="0" t="0" r="r" b="b"/>
              <a:pathLst>
                <a:path w="580" h="284">
                  <a:moveTo>
                    <a:pt x="290" y="283"/>
                  </a:moveTo>
                  <a:lnTo>
                    <a:pt x="0" y="0"/>
                  </a:lnTo>
                  <a:lnTo>
                    <a:pt x="579" y="0"/>
                  </a:lnTo>
                  <a:lnTo>
                    <a:pt x="290" y="283"/>
                  </a:lnTo>
                </a:path>
              </a:pathLst>
            </a:custGeom>
            <a:solidFill>
              <a:schemeClr val="accent2">
                <a:alpha val="45000"/>
              </a:schemeClr>
            </a:solidFill>
            <a:ln>
              <a:noFill/>
            </a:ln>
            <a:effectLst/>
          </p:spPr>
          <p:txBody>
            <a:bodyPr wrap="square" anchor="ctr">
              <a:noAutofit/>
            </a:bodyPr>
            <a:lstStyle/>
            <a:p>
              <a:endParaRPr lang="en-US" sz="3599">
                <a:latin typeface="Poppins" pitchFamily="2" charset="77"/>
              </a:endParaRPr>
            </a:p>
          </p:txBody>
        </p:sp>
        <p:sp>
          <p:nvSpPr>
            <p:cNvPr id="100" name="Freeform 217">
              <a:extLst>
                <a:ext uri="{FF2B5EF4-FFF2-40B4-BE49-F238E27FC236}">
                  <a16:creationId xmlns:a16="http://schemas.microsoft.com/office/drawing/2014/main" id="{62B75AB4-8935-FA43-94F0-2F100498C420}"/>
                </a:ext>
              </a:extLst>
            </p:cNvPr>
            <p:cNvSpPr>
              <a:spLocks noChangeArrowheads="1"/>
            </p:cNvSpPr>
            <p:nvPr/>
          </p:nvSpPr>
          <p:spPr bwMode="auto">
            <a:xfrm>
              <a:off x="10249780" y="4820084"/>
              <a:ext cx="1658899" cy="3284842"/>
            </a:xfrm>
            <a:custGeom>
              <a:avLst/>
              <a:gdLst>
                <a:gd name="T0" fmla="*/ 0 w 1330"/>
                <a:gd name="T1" fmla="*/ 595 h 2636"/>
                <a:gd name="T2" fmla="*/ 0 w 1330"/>
                <a:gd name="T3" fmla="*/ 2635 h 2636"/>
                <a:gd name="T4" fmla="*/ 0 w 1330"/>
                <a:gd name="T5" fmla="*/ 2635 h 2636"/>
                <a:gd name="T6" fmla="*/ 1329 w 1330"/>
                <a:gd name="T7" fmla="*/ 1729 h 2636"/>
                <a:gd name="T8" fmla="*/ 1329 w 1330"/>
                <a:gd name="T9" fmla="*/ 595 h 2636"/>
                <a:gd name="T10" fmla="*/ 665 w 1330"/>
                <a:gd name="T11" fmla="*/ 0 h 2636"/>
                <a:gd name="T12" fmla="*/ 0 w 1330"/>
                <a:gd name="T13" fmla="*/ 595 h 2636"/>
              </a:gdLst>
              <a:ahLst/>
              <a:cxnLst>
                <a:cxn ang="0">
                  <a:pos x="T0" y="T1"/>
                </a:cxn>
                <a:cxn ang="0">
                  <a:pos x="T2" y="T3"/>
                </a:cxn>
                <a:cxn ang="0">
                  <a:pos x="T4" y="T5"/>
                </a:cxn>
                <a:cxn ang="0">
                  <a:pos x="T6" y="T7"/>
                </a:cxn>
                <a:cxn ang="0">
                  <a:pos x="T8" y="T9"/>
                </a:cxn>
                <a:cxn ang="0">
                  <a:pos x="T10" y="T11"/>
                </a:cxn>
                <a:cxn ang="0">
                  <a:pos x="T12" y="T13"/>
                </a:cxn>
              </a:cxnLst>
              <a:rect l="0" t="0" r="r" b="b"/>
              <a:pathLst>
                <a:path w="1330" h="2636">
                  <a:moveTo>
                    <a:pt x="0" y="595"/>
                  </a:moveTo>
                  <a:lnTo>
                    <a:pt x="0" y="2635"/>
                  </a:lnTo>
                  <a:lnTo>
                    <a:pt x="0" y="2635"/>
                  </a:lnTo>
                  <a:cubicBezTo>
                    <a:pt x="572" y="2559"/>
                    <a:pt x="1059" y="2213"/>
                    <a:pt x="1329" y="1729"/>
                  </a:cubicBezTo>
                  <a:lnTo>
                    <a:pt x="1329" y="595"/>
                  </a:lnTo>
                  <a:lnTo>
                    <a:pt x="665" y="0"/>
                  </a:lnTo>
                  <a:lnTo>
                    <a:pt x="0" y="595"/>
                  </a:lnTo>
                </a:path>
              </a:pathLst>
            </a:custGeom>
            <a:solidFill>
              <a:schemeClr val="accent3"/>
            </a:solidFill>
            <a:ln>
              <a:noFill/>
            </a:ln>
            <a:effectLst/>
          </p:spPr>
          <p:txBody>
            <a:bodyPr wrap="none" anchor="ctr"/>
            <a:lstStyle/>
            <a:p>
              <a:endParaRPr lang="en-US" sz="3599">
                <a:latin typeface="Poppins" pitchFamily="2" charset="77"/>
              </a:endParaRPr>
            </a:p>
          </p:txBody>
        </p:sp>
        <p:sp>
          <p:nvSpPr>
            <p:cNvPr id="101" name="Freeform 218">
              <a:extLst>
                <a:ext uri="{FF2B5EF4-FFF2-40B4-BE49-F238E27FC236}">
                  <a16:creationId xmlns:a16="http://schemas.microsoft.com/office/drawing/2014/main" id="{FB4EE308-FC14-B54C-81CD-767224BE8BE7}"/>
                </a:ext>
              </a:extLst>
            </p:cNvPr>
            <p:cNvSpPr>
              <a:spLocks noChangeArrowheads="1"/>
            </p:cNvSpPr>
            <p:nvPr/>
          </p:nvSpPr>
          <p:spPr bwMode="auto">
            <a:xfrm>
              <a:off x="10249780" y="4820084"/>
              <a:ext cx="1658899" cy="3284842"/>
            </a:xfrm>
            <a:custGeom>
              <a:avLst/>
              <a:gdLst>
                <a:gd name="T0" fmla="*/ 0 w 1330"/>
                <a:gd name="T1" fmla="*/ 595 h 2636"/>
                <a:gd name="T2" fmla="*/ 0 w 1330"/>
                <a:gd name="T3" fmla="*/ 2635 h 2636"/>
                <a:gd name="T4" fmla="*/ 0 w 1330"/>
                <a:gd name="T5" fmla="*/ 2635 h 2636"/>
                <a:gd name="T6" fmla="*/ 1329 w 1330"/>
                <a:gd name="T7" fmla="*/ 1729 h 2636"/>
                <a:gd name="T8" fmla="*/ 1329 w 1330"/>
                <a:gd name="T9" fmla="*/ 595 h 2636"/>
                <a:gd name="T10" fmla="*/ 665 w 1330"/>
                <a:gd name="T11" fmla="*/ 0 h 2636"/>
                <a:gd name="T12" fmla="*/ 0 w 1330"/>
                <a:gd name="T13" fmla="*/ 595 h 2636"/>
              </a:gdLst>
              <a:ahLst/>
              <a:cxnLst>
                <a:cxn ang="0">
                  <a:pos x="T0" y="T1"/>
                </a:cxn>
                <a:cxn ang="0">
                  <a:pos x="T2" y="T3"/>
                </a:cxn>
                <a:cxn ang="0">
                  <a:pos x="T4" y="T5"/>
                </a:cxn>
                <a:cxn ang="0">
                  <a:pos x="T6" y="T7"/>
                </a:cxn>
                <a:cxn ang="0">
                  <a:pos x="T8" y="T9"/>
                </a:cxn>
                <a:cxn ang="0">
                  <a:pos x="T10" y="T11"/>
                </a:cxn>
                <a:cxn ang="0">
                  <a:pos x="T12" y="T13"/>
                </a:cxn>
              </a:cxnLst>
              <a:rect l="0" t="0" r="r" b="b"/>
              <a:pathLst>
                <a:path w="1330" h="2636">
                  <a:moveTo>
                    <a:pt x="0" y="595"/>
                  </a:moveTo>
                  <a:lnTo>
                    <a:pt x="0" y="2635"/>
                  </a:lnTo>
                  <a:lnTo>
                    <a:pt x="0" y="2635"/>
                  </a:lnTo>
                  <a:cubicBezTo>
                    <a:pt x="572" y="2559"/>
                    <a:pt x="1059" y="2213"/>
                    <a:pt x="1329" y="1729"/>
                  </a:cubicBezTo>
                  <a:lnTo>
                    <a:pt x="1329" y="595"/>
                  </a:lnTo>
                  <a:lnTo>
                    <a:pt x="665" y="0"/>
                  </a:lnTo>
                  <a:lnTo>
                    <a:pt x="0" y="595"/>
                  </a:lnTo>
                </a:path>
              </a:pathLst>
            </a:custGeom>
            <a:solidFill>
              <a:schemeClr val="accent2">
                <a:alpha val="45000"/>
              </a:schemeClr>
            </a:solidFill>
            <a:ln>
              <a:noFill/>
            </a:ln>
            <a:effectLst/>
          </p:spPr>
          <p:txBody>
            <a:bodyPr wrap="square" anchor="ctr">
              <a:noAutofit/>
            </a:bodyPr>
            <a:lstStyle/>
            <a:p>
              <a:endParaRPr lang="en-US" sz="3599">
                <a:latin typeface="Poppins" pitchFamily="2" charset="77"/>
              </a:endParaRPr>
            </a:p>
          </p:txBody>
        </p:sp>
        <p:sp>
          <p:nvSpPr>
            <p:cNvPr id="102" name="Freeform 101">
              <a:extLst>
                <a:ext uri="{FF2B5EF4-FFF2-40B4-BE49-F238E27FC236}">
                  <a16:creationId xmlns:a16="http://schemas.microsoft.com/office/drawing/2014/main" id="{F2BBF7E0-3F7B-3747-8357-5E1CD9C9BC28}"/>
                </a:ext>
              </a:extLst>
            </p:cNvPr>
            <p:cNvSpPr>
              <a:spLocks noChangeArrowheads="1"/>
            </p:cNvSpPr>
            <p:nvPr/>
          </p:nvSpPr>
          <p:spPr bwMode="auto">
            <a:xfrm>
              <a:off x="8145939" y="6017566"/>
              <a:ext cx="1959775" cy="2102599"/>
            </a:xfrm>
            <a:custGeom>
              <a:avLst/>
              <a:gdLst>
                <a:gd name="connsiteX0" fmla="*/ 1054665 w 1959775"/>
                <a:gd name="connsiteY0" fmla="*/ 1867638 h 2102599"/>
                <a:gd name="connsiteX1" fmla="*/ 1426948 w 1959775"/>
                <a:gd name="connsiteY1" fmla="*/ 1867638 h 2102599"/>
                <a:gd name="connsiteX2" fmla="*/ 1426948 w 1959775"/>
                <a:gd name="connsiteY2" fmla="*/ 2075116 h 2102599"/>
                <a:gd name="connsiteX3" fmla="*/ 1054665 w 1959775"/>
                <a:gd name="connsiteY3" fmla="*/ 1975778 h 2102599"/>
                <a:gd name="connsiteX4" fmla="*/ 801987 w 1959775"/>
                <a:gd name="connsiteY4" fmla="*/ 1867638 h 2102599"/>
                <a:gd name="connsiteX5" fmla="*/ 899593 w 1959775"/>
                <a:gd name="connsiteY5" fmla="*/ 1867638 h 2102599"/>
                <a:gd name="connsiteX6" fmla="*/ 899593 w 1959775"/>
                <a:gd name="connsiteY6" fmla="*/ 1910395 h 2102599"/>
                <a:gd name="connsiteX7" fmla="*/ 801987 w 1959775"/>
                <a:gd name="connsiteY7" fmla="*/ 1867638 h 2102599"/>
                <a:gd name="connsiteX8" fmla="*/ 1587492 w 1959775"/>
                <a:gd name="connsiteY8" fmla="*/ 1867636 h 2102599"/>
                <a:gd name="connsiteX9" fmla="*/ 1959771 w 1959775"/>
                <a:gd name="connsiteY9" fmla="*/ 1867636 h 2102599"/>
                <a:gd name="connsiteX10" fmla="*/ 1959771 w 1959775"/>
                <a:gd name="connsiteY10" fmla="*/ 2097652 h 2102599"/>
                <a:gd name="connsiteX11" fmla="*/ 1808611 w 1959775"/>
                <a:gd name="connsiteY11" fmla="*/ 2102599 h 2102599"/>
                <a:gd name="connsiteX12" fmla="*/ 1587492 w 1959775"/>
                <a:gd name="connsiteY12" fmla="*/ 2091469 h 2102599"/>
                <a:gd name="connsiteX13" fmla="*/ 43944 w 1959775"/>
                <a:gd name="connsiteY13" fmla="*/ 1246922 h 2102599"/>
                <a:gd name="connsiteX14" fmla="*/ 372279 w 1959775"/>
                <a:gd name="connsiteY14" fmla="*/ 1246922 h 2102599"/>
                <a:gd name="connsiteX15" fmla="*/ 372279 w 1959775"/>
                <a:gd name="connsiteY15" fmla="*/ 1586243 h 2102599"/>
                <a:gd name="connsiteX16" fmla="*/ 43944 w 1959775"/>
                <a:gd name="connsiteY16" fmla="*/ 1246922 h 2102599"/>
                <a:gd name="connsiteX17" fmla="*/ 1587492 w 1959775"/>
                <a:gd name="connsiteY17" fmla="*/ 1246920 h 2102599"/>
                <a:gd name="connsiteX18" fmla="*/ 1959775 w 1959775"/>
                <a:gd name="connsiteY18" fmla="*/ 1246920 h 2102599"/>
                <a:gd name="connsiteX19" fmla="*/ 1959775 w 1959775"/>
                <a:gd name="connsiteY19" fmla="*/ 1619203 h 2102599"/>
                <a:gd name="connsiteX20" fmla="*/ 1587492 w 1959775"/>
                <a:gd name="connsiteY20" fmla="*/ 1619203 h 2102599"/>
                <a:gd name="connsiteX21" fmla="*/ 1054665 w 1959775"/>
                <a:gd name="connsiteY21" fmla="*/ 1246920 h 2102599"/>
                <a:gd name="connsiteX22" fmla="*/ 1426948 w 1959775"/>
                <a:gd name="connsiteY22" fmla="*/ 1246920 h 2102599"/>
                <a:gd name="connsiteX23" fmla="*/ 1426948 w 1959775"/>
                <a:gd name="connsiteY23" fmla="*/ 1619203 h 2102599"/>
                <a:gd name="connsiteX24" fmla="*/ 1054665 w 1959775"/>
                <a:gd name="connsiteY24" fmla="*/ 1619203 h 2102599"/>
                <a:gd name="connsiteX25" fmla="*/ 527333 w 1959775"/>
                <a:gd name="connsiteY25" fmla="*/ 1246920 h 2102599"/>
                <a:gd name="connsiteX26" fmla="*/ 899616 w 1959775"/>
                <a:gd name="connsiteY26" fmla="*/ 1246920 h 2102599"/>
                <a:gd name="connsiteX27" fmla="*/ 899616 w 1959775"/>
                <a:gd name="connsiteY27" fmla="*/ 1619203 h 2102599"/>
                <a:gd name="connsiteX28" fmla="*/ 527333 w 1959775"/>
                <a:gd name="connsiteY28" fmla="*/ 1619203 h 2102599"/>
                <a:gd name="connsiteX29" fmla="*/ 1587492 w 1959775"/>
                <a:gd name="connsiteY29" fmla="*/ 626208 h 2102599"/>
                <a:gd name="connsiteX30" fmla="*/ 1959775 w 1959775"/>
                <a:gd name="connsiteY30" fmla="*/ 626208 h 2102599"/>
                <a:gd name="connsiteX31" fmla="*/ 1959775 w 1959775"/>
                <a:gd name="connsiteY31" fmla="*/ 998487 h 2102599"/>
                <a:gd name="connsiteX32" fmla="*/ 1587492 w 1959775"/>
                <a:gd name="connsiteY32" fmla="*/ 998487 h 2102599"/>
                <a:gd name="connsiteX33" fmla="*/ 1054665 w 1959775"/>
                <a:gd name="connsiteY33" fmla="*/ 626208 h 2102599"/>
                <a:gd name="connsiteX34" fmla="*/ 1426948 w 1959775"/>
                <a:gd name="connsiteY34" fmla="*/ 626208 h 2102599"/>
                <a:gd name="connsiteX35" fmla="*/ 1426948 w 1959775"/>
                <a:gd name="connsiteY35" fmla="*/ 998487 h 2102599"/>
                <a:gd name="connsiteX36" fmla="*/ 1054665 w 1959775"/>
                <a:gd name="connsiteY36" fmla="*/ 998487 h 2102599"/>
                <a:gd name="connsiteX37" fmla="*/ 527333 w 1959775"/>
                <a:gd name="connsiteY37" fmla="*/ 626208 h 2102599"/>
                <a:gd name="connsiteX38" fmla="*/ 899616 w 1959775"/>
                <a:gd name="connsiteY38" fmla="*/ 626208 h 2102599"/>
                <a:gd name="connsiteX39" fmla="*/ 899616 w 1959775"/>
                <a:gd name="connsiteY39" fmla="*/ 998487 h 2102599"/>
                <a:gd name="connsiteX40" fmla="*/ 527333 w 1959775"/>
                <a:gd name="connsiteY40" fmla="*/ 998487 h 2102599"/>
                <a:gd name="connsiteX41" fmla="*/ 0 w 1959775"/>
                <a:gd name="connsiteY41" fmla="*/ 626208 h 2102599"/>
                <a:gd name="connsiteX42" fmla="*/ 372283 w 1959775"/>
                <a:gd name="connsiteY42" fmla="*/ 626208 h 2102599"/>
                <a:gd name="connsiteX43" fmla="*/ 372283 w 1959775"/>
                <a:gd name="connsiteY43" fmla="*/ 998487 h 2102599"/>
                <a:gd name="connsiteX44" fmla="*/ 0 w 1959775"/>
                <a:gd name="connsiteY44" fmla="*/ 998487 h 2102599"/>
                <a:gd name="connsiteX45" fmla="*/ 1587492 w 1959775"/>
                <a:gd name="connsiteY45" fmla="*/ 0 h 2102599"/>
                <a:gd name="connsiteX46" fmla="*/ 1959775 w 1959775"/>
                <a:gd name="connsiteY46" fmla="*/ 0 h 2102599"/>
                <a:gd name="connsiteX47" fmla="*/ 1959775 w 1959775"/>
                <a:gd name="connsiteY47" fmla="*/ 372283 h 2102599"/>
                <a:gd name="connsiteX48" fmla="*/ 1587492 w 1959775"/>
                <a:gd name="connsiteY48" fmla="*/ 372283 h 2102599"/>
                <a:gd name="connsiteX49" fmla="*/ 1054665 w 1959775"/>
                <a:gd name="connsiteY49" fmla="*/ 0 h 2102599"/>
                <a:gd name="connsiteX50" fmla="*/ 1426948 w 1959775"/>
                <a:gd name="connsiteY50" fmla="*/ 0 h 2102599"/>
                <a:gd name="connsiteX51" fmla="*/ 1426948 w 1959775"/>
                <a:gd name="connsiteY51" fmla="*/ 372283 h 2102599"/>
                <a:gd name="connsiteX52" fmla="*/ 1054665 w 1959775"/>
                <a:gd name="connsiteY52" fmla="*/ 372283 h 2102599"/>
                <a:gd name="connsiteX53" fmla="*/ 527333 w 1959775"/>
                <a:gd name="connsiteY53" fmla="*/ 0 h 2102599"/>
                <a:gd name="connsiteX54" fmla="*/ 899616 w 1959775"/>
                <a:gd name="connsiteY54" fmla="*/ 0 h 2102599"/>
                <a:gd name="connsiteX55" fmla="*/ 899616 w 1959775"/>
                <a:gd name="connsiteY55" fmla="*/ 372283 h 2102599"/>
                <a:gd name="connsiteX56" fmla="*/ 527333 w 1959775"/>
                <a:gd name="connsiteY56" fmla="*/ 372283 h 2102599"/>
                <a:gd name="connsiteX57" fmla="*/ 0 w 1959775"/>
                <a:gd name="connsiteY57" fmla="*/ 0 h 2102599"/>
                <a:gd name="connsiteX58" fmla="*/ 372283 w 1959775"/>
                <a:gd name="connsiteY58" fmla="*/ 0 h 2102599"/>
                <a:gd name="connsiteX59" fmla="*/ 372283 w 1959775"/>
                <a:gd name="connsiteY59" fmla="*/ 372283 h 2102599"/>
                <a:gd name="connsiteX60" fmla="*/ 0 w 1959775"/>
                <a:gd name="connsiteY60" fmla="*/ 372283 h 2102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1959775" h="2102599">
                  <a:moveTo>
                    <a:pt x="1054665" y="1867638"/>
                  </a:moveTo>
                  <a:lnTo>
                    <a:pt x="1426948" y="1867638"/>
                  </a:lnTo>
                  <a:lnTo>
                    <a:pt x="1426948" y="2075116"/>
                  </a:lnTo>
                  <a:cubicBezTo>
                    <a:pt x="1298703" y="2053739"/>
                    <a:pt x="1174194" y="2019788"/>
                    <a:pt x="1054665" y="1975778"/>
                  </a:cubicBezTo>
                  <a:close/>
                  <a:moveTo>
                    <a:pt x="801987" y="1867638"/>
                  </a:moveTo>
                  <a:lnTo>
                    <a:pt x="899593" y="1867638"/>
                  </a:lnTo>
                  <a:lnTo>
                    <a:pt x="899593" y="1910395"/>
                  </a:lnTo>
                  <a:cubicBezTo>
                    <a:pt x="867903" y="1897330"/>
                    <a:pt x="834945" y="1883078"/>
                    <a:pt x="801987" y="1867638"/>
                  </a:cubicBezTo>
                  <a:close/>
                  <a:moveTo>
                    <a:pt x="1587492" y="1867636"/>
                  </a:moveTo>
                  <a:lnTo>
                    <a:pt x="1959771" y="1867636"/>
                  </a:lnTo>
                  <a:lnTo>
                    <a:pt x="1959771" y="2097652"/>
                  </a:lnTo>
                  <a:cubicBezTo>
                    <a:pt x="1909800" y="2101362"/>
                    <a:pt x="1859830" y="2102599"/>
                    <a:pt x="1808611" y="2102599"/>
                  </a:cubicBezTo>
                  <a:cubicBezTo>
                    <a:pt x="1733655" y="2102599"/>
                    <a:pt x="1659949" y="2098889"/>
                    <a:pt x="1587492" y="2091469"/>
                  </a:cubicBezTo>
                  <a:close/>
                  <a:moveTo>
                    <a:pt x="43944" y="1246922"/>
                  </a:moveTo>
                  <a:lnTo>
                    <a:pt x="372279" y="1246922"/>
                  </a:lnTo>
                  <a:lnTo>
                    <a:pt x="372279" y="1586243"/>
                  </a:lnTo>
                  <a:cubicBezTo>
                    <a:pt x="251182" y="1485195"/>
                    <a:pt x="141321" y="1370425"/>
                    <a:pt x="43944" y="1246922"/>
                  </a:cubicBezTo>
                  <a:close/>
                  <a:moveTo>
                    <a:pt x="1587492" y="1246920"/>
                  </a:moveTo>
                  <a:lnTo>
                    <a:pt x="1959775" y="1246920"/>
                  </a:lnTo>
                  <a:lnTo>
                    <a:pt x="1959775" y="1619203"/>
                  </a:lnTo>
                  <a:lnTo>
                    <a:pt x="1587492" y="1619203"/>
                  </a:lnTo>
                  <a:close/>
                  <a:moveTo>
                    <a:pt x="1054665" y="1246920"/>
                  </a:moveTo>
                  <a:lnTo>
                    <a:pt x="1426948" y="1246920"/>
                  </a:lnTo>
                  <a:lnTo>
                    <a:pt x="1426948" y="1619203"/>
                  </a:lnTo>
                  <a:lnTo>
                    <a:pt x="1054665" y="1619203"/>
                  </a:lnTo>
                  <a:close/>
                  <a:moveTo>
                    <a:pt x="527333" y="1246920"/>
                  </a:moveTo>
                  <a:lnTo>
                    <a:pt x="899616" y="1246920"/>
                  </a:lnTo>
                  <a:lnTo>
                    <a:pt x="899616" y="1619203"/>
                  </a:lnTo>
                  <a:lnTo>
                    <a:pt x="527333" y="1619203"/>
                  </a:lnTo>
                  <a:close/>
                  <a:moveTo>
                    <a:pt x="1587492" y="626208"/>
                  </a:moveTo>
                  <a:lnTo>
                    <a:pt x="1959775" y="626208"/>
                  </a:lnTo>
                  <a:lnTo>
                    <a:pt x="1959775" y="998487"/>
                  </a:lnTo>
                  <a:lnTo>
                    <a:pt x="1587492" y="998487"/>
                  </a:lnTo>
                  <a:close/>
                  <a:moveTo>
                    <a:pt x="1054665" y="626208"/>
                  </a:moveTo>
                  <a:lnTo>
                    <a:pt x="1426948" y="626208"/>
                  </a:lnTo>
                  <a:lnTo>
                    <a:pt x="1426948" y="998487"/>
                  </a:lnTo>
                  <a:lnTo>
                    <a:pt x="1054665" y="998487"/>
                  </a:lnTo>
                  <a:close/>
                  <a:moveTo>
                    <a:pt x="527333" y="626208"/>
                  </a:moveTo>
                  <a:lnTo>
                    <a:pt x="899616" y="626208"/>
                  </a:lnTo>
                  <a:lnTo>
                    <a:pt x="899616" y="998487"/>
                  </a:lnTo>
                  <a:lnTo>
                    <a:pt x="527333" y="998487"/>
                  </a:lnTo>
                  <a:close/>
                  <a:moveTo>
                    <a:pt x="0" y="626208"/>
                  </a:moveTo>
                  <a:lnTo>
                    <a:pt x="372283" y="626208"/>
                  </a:lnTo>
                  <a:lnTo>
                    <a:pt x="372283" y="998487"/>
                  </a:lnTo>
                  <a:lnTo>
                    <a:pt x="0" y="998487"/>
                  </a:lnTo>
                  <a:close/>
                  <a:moveTo>
                    <a:pt x="1587492" y="0"/>
                  </a:moveTo>
                  <a:lnTo>
                    <a:pt x="1959775" y="0"/>
                  </a:lnTo>
                  <a:lnTo>
                    <a:pt x="1959775" y="372283"/>
                  </a:lnTo>
                  <a:lnTo>
                    <a:pt x="1587492" y="372283"/>
                  </a:lnTo>
                  <a:close/>
                  <a:moveTo>
                    <a:pt x="1054665" y="0"/>
                  </a:moveTo>
                  <a:lnTo>
                    <a:pt x="1426948" y="0"/>
                  </a:lnTo>
                  <a:lnTo>
                    <a:pt x="1426948" y="372283"/>
                  </a:lnTo>
                  <a:lnTo>
                    <a:pt x="1054665" y="372283"/>
                  </a:lnTo>
                  <a:close/>
                  <a:moveTo>
                    <a:pt x="527333" y="0"/>
                  </a:moveTo>
                  <a:lnTo>
                    <a:pt x="899616" y="0"/>
                  </a:lnTo>
                  <a:lnTo>
                    <a:pt x="899616" y="372283"/>
                  </a:lnTo>
                  <a:lnTo>
                    <a:pt x="527333" y="372283"/>
                  </a:lnTo>
                  <a:close/>
                  <a:moveTo>
                    <a:pt x="0" y="0"/>
                  </a:moveTo>
                  <a:lnTo>
                    <a:pt x="372283" y="0"/>
                  </a:lnTo>
                  <a:lnTo>
                    <a:pt x="372283" y="372283"/>
                  </a:lnTo>
                  <a:lnTo>
                    <a:pt x="0" y="372283"/>
                  </a:lnTo>
                  <a:close/>
                </a:path>
              </a:pathLst>
            </a:custGeom>
            <a:solidFill>
              <a:schemeClr val="accent2">
                <a:alpha val="45000"/>
              </a:schemeClr>
            </a:solidFill>
            <a:ln>
              <a:noFill/>
            </a:ln>
            <a:effectLst/>
          </p:spPr>
          <p:txBody>
            <a:bodyPr wrap="square" anchor="ctr">
              <a:noAutofit/>
            </a:bodyPr>
            <a:lstStyle/>
            <a:p>
              <a:endParaRPr lang="en-US" sz="3599">
                <a:latin typeface="Poppins" pitchFamily="2" charset="77"/>
              </a:endParaRPr>
            </a:p>
          </p:txBody>
        </p:sp>
      </p:grpSp>
      <p:sp>
        <p:nvSpPr>
          <p:cNvPr id="103" name="Freeform 235">
            <a:extLst>
              <a:ext uri="{FF2B5EF4-FFF2-40B4-BE49-F238E27FC236}">
                <a16:creationId xmlns:a16="http://schemas.microsoft.com/office/drawing/2014/main" id="{B39963FD-E4B3-D749-B09A-6745E4F0AC5B}"/>
              </a:ext>
            </a:extLst>
          </p:cNvPr>
          <p:cNvSpPr>
            <a:spLocks noChangeArrowheads="1"/>
          </p:cNvSpPr>
          <p:nvPr/>
        </p:nvSpPr>
        <p:spPr bwMode="auto">
          <a:xfrm>
            <a:off x="12188823" y="8121403"/>
            <a:ext cx="4471340" cy="4471339"/>
          </a:xfrm>
          <a:custGeom>
            <a:avLst/>
            <a:gdLst>
              <a:gd name="T0" fmla="*/ 0 w 3590"/>
              <a:gd name="T1" fmla="*/ 1796 h 3591"/>
              <a:gd name="T2" fmla="*/ 0 w 3590"/>
              <a:gd name="T3" fmla="*/ 1796 h 3591"/>
              <a:gd name="T4" fmla="*/ 226 w 3590"/>
              <a:gd name="T5" fmla="*/ 2670 h 3591"/>
              <a:gd name="T6" fmla="*/ 226 w 3590"/>
              <a:gd name="T7" fmla="*/ 2670 h 3591"/>
              <a:gd name="T8" fmla="*/ 379 w 3590"/>
              <a:gd name="T9" fmla="*/ 2899 h 3591"/>
              <a:gd name="T10" fmla="*/ 379 w 3590"/>
              <a:gd name="T11" fmla="*/ 2899 h 3591"/>
              <a:gd name="T12" fmla="*/ 570 w 3590"/>
              <a:gd name="T13" fmla="*/ 3107 h 3591"/>
              <a:gd name="T14" fmla="*/ 570 w 3590"/>
              <a:gd name="T15" fmla="*/ 3107 h 3591"/>
              <a:gd name="T16" fmla="*/ 642 w 3590"/>
              <a:gd name="T17" fmla="*/ 3171 h 3591"/>
              <a:gd name="T18" fmla="*/ 642 w 3590"/>
              <a:gd name="T19" fmla="*/ 3171 h 3591"/>
              <a:gd name="T20" fmla="*/ 665 w 3590"/>
              <a:gd name="T21" fmla="*/ 3190 h 3591"/>
              <a:gd name="T22" fmla="*/ 665 w 3590"/>
              <a:gd name="T23" fmla="*/ 3190 h 3591"/>
              <a:gd name="T24" fmla="*/ 893 w 3590"/>
              <a:gd name="T25" fmla="*/ 3348 h 3591"/>
              <a:gd name="T26" fmla="*/ 893 w 3590"/>
              <a:gd name="T27" fmla="*/ 3348 h 3591"/>
              <a:gd name="T28" fmla="*/ 990 w 3590"/>
              <a:gd name="T29" fmla="*/ 3400 h 3591"/>
              <a:gd name="T30" fmla="*/ 990 w 3590"/>
              <a:gd name="T31" fmla="*/ 3400 h 3591"/>
              <a:gd name="T32" fmla="*/ 1067 w 3590"/>
              <a:gd name="T33" fmla="*/ 3436 h 3591"/>
              <a:gd name="T34" fmla="*/ 1067 w 3590"/>
              <a:gd name="T35" fmla="*/ 3436 h 3591"/>
              <a:gd name="T36" fmla="*/ 1192 w 3590"/>
              <a:gd name="T37" fmla="*/ 3487 h 3591"/>
              <a:gd name="T38" fmla="*/ 1192 w 3590"/>
              <a:gd name="T39" fmla="*/ 3487 h 3591"/>
              <a:gd name="T40" fmla="*/ 1245 w 3590"/>
              <a:gd name="T41" fmla="*/ 3505 h 3591"/>
              <a:gd name="T42" fmla="*/ 1245 w 3590"/>
              <a:gd name="T43" fmla="*/ 3505 h 3591"/>
              <a:gd name="T44" fmla="*/ 1491 w 3590"/>
              <a:gd name="T45" fmla="*/ 3565 h 3591"/>
              <a:gd name="T46" fmla="*/ 1491 w 3590"/>
              <a:gd name="T47" fmla="*/ 3565 h 3591"/>
              <a:gd name="T48" fmla="*/ 1617 w 3590"/>
              <a:gd name="T49" fmla="*/ 3582 h 3591"/>
              <a:gd name="T50" fmla="*/ 1617 w 3590"/>
              <a:gd name="T51" fmla="*/ 3582 h 3591"/>
              <a:gd name="T52" fmla="*/ 1794 w 3590"/>
              <a:gd name="T53" fmla="*/ 3590 h 3591"/>
              <a:gd name="T54" fmla="*/ 1794 w 3590"/>
              <a:gd name="T55" fmla="*/ 3590 h 3591"/>
              <a:gd name="T56" fmla="*/ 1916 w 3590"/>
              <a:gd name="T57" fmla="*/ 3586 h 3591"/>
              <a:gd name="T58" fmla="*/ 1916 w 3590"/>
              <a:gd name="T59" fmla="*/ 3586 h 3591"/>
              <a:gd name="T60" fmla="*/ 2032 w 3590"/>
              <a:gd name="T61" fmla="*/ 3574 h 3591"/>
              <a:gd name="T62" fmla="*/ 2032 w 3590"/>
              <a:gd name="T63" fmla="*/ 3574 h 3591"/>
              <a:gd name="T64" fmla="*/ 2343 w 3590"/>
              <a:gd name="T65" fmla="*/ 3505 h 3591"/>
              <a:gd name="T66" fmla="*/ 2343 w 3590"/>
              <a:gd name="T67" fmla="*/ 3505 h 3591"/>
              <a:gd name="T68" fmla="*/ 2696 w 3590"/>
              <a:gd name="T69" fmla="*/ 3348 h 3591"/>
              <a:gd name="T70" fmla="*/ 2696 w 3590"/>
              <a:gd name="T71" fmla="*/ 3348 h 3591"/>
              <a:gd name="T72" fmla="*/ 2924 w 3590"/>
              <a:gd name="T73" fmla="*/ 3190 h 3591"/>
              <a:gd name="T74" fmla="*/ 2924 w 3590"/>
              <a:gd name="T75" fmla="*/ 3190 h 3591"/>
              <a:gd name="T76" fmla="*/ 3018 w 3590"/>
              <a:gd name="T77" fmla="*/ 3107 h 3591"/>
              <a:gd name="T78" fmla="*/ 3018 w 3590"/>
              <a:gd name="T79" fmla="*/ 3107 h 3591"/>
              <a:gd name="T80" fmla="*/ 3362 w 3590"/>
              <a:gd name="T81" fmla="*/ 2670 h 3591"/>
              <a:gd name="T82" fmla="*/ 3362 w 3590"/>
              <a:gd name="T83" fmla="*/ 2670 h 3591"/>
              <a:gd name="T84" fmla="*/ 3589 w 3590"/>
              <a:gd name="T85" fmla="*/ 1796 h 3591"/>
              <a:gd name="T86" fmla="*/ 3589 w 3590"/>
              <a:gd name="T87" fmla="*/ 1796 h 3591"/>
              <a:gd name="T88" fmla="*/ 1794 w 3590"/>
              <a:gd name="T89" fmla="*/ 0 h 3591"/>
              <a:gd name="T90" fmla="*/ 1794 w 3590"/>
              <a:gd name="T91" fmla="*/ 0 h 3591"/>
              <a:gd name="T92" fmla="*/ 0 w 3590"/>
              <a:gd name="T93" fmla="*/ 1796 h 3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590" h="3591">
                <a:moveTo>
                  <a:pt x="0" y="1796"/>
                </a:moveTo>
                <a:lnTo>
                  <a:pt x="0" y="1796"/>
                </a:lnTo>
                <a:cubicBezTo>
                  <a:pt x="0" y="2113"/>
                  <a:pt x="82" y="2411"/>
                  <a:pt x="226" y="2670"/>
                </a:cubicBezTo>
                <a:lnTo>
                  <a:pt x="226" y="2670"/>
                </a:lnTo>
                <a:cubicBezTo>
                  <a:pt x="271" y="2750"/>
                  <a:pt x="322" y="2827"/>
                  <a:pt x="379" y="2899"/>
                </a:cubicBezTo>
                <a:lnTo>
                  <a:pt x="379" y="2899"/>
                </a:lnTo>
                <a:cubicBezTo>
                  <a:pt x="436" y="2973"/>
                  <a:pt x="500" y="3043"/>
                  <a:pt x="570" y="3107"/>
                </a:cubicBezTo>
                <a:lnTo>
                  <a:pt x="570" y="3107"/>
                </a:lnTo>
                <a:cubicBezTo>
                  <a:pt x="593" y="3130"/>
                  <a:pt x="618" y="3151"/>
                  <a:pt x="642" y="3171"/>
                </a:cubicBezTo>
                <a:lnTo>
                  <a:pt x="642" y="3171"/>
                </a:lnTo>
                <a:cubicBezTo>
                  <a:pt x="649" y="3178"/>
                  <a:pt x="657" y="3184"/>
                  <a:pt x="665" y="3190"/>
                </a:cubicBezTo>
                <a:lnTo>
                  <a:pt x="665" y="3190"/>
                </a:lnTo>
                <a:cubicBezTo>
                  <a:pt x="736" y="3249"/>
                  <a:pt x="813" y="3301"/>
                  <a:pt x="893" y="3348"/>
                </a:cubicBezTo>
                <a:lnTo>
                  <a:pt x="893" y="3348"/>
                </a:lnTo>
                <a:cubicBezTo>
                  <a:pt x="924" y="3366"/>
                  <a:pt x="957" y="3384"/>
                  <a:pt x="990" y="3400"/>
                </a:cubicBezTo>
                <a:lnTo>
                  <a:pt x="990" y="3400"/>
                </a:lnTo>
                <a:cubicBezTo>
                  <a:pt x="1015" y="3413"/>
                  <a:pt x="1041" y="3425"/>
                  <a:pt x="1067" y="3436"/>
                </a:cubicBezTo>
                <a:lnTo>
                  <a:pt x="1067" y="3436"/>
                </a:lnTo>
                <a:cubicBezTo>
                  <a:pt x="1107" y="3455"/>
                  <a:pt x="1149" y="3472"/>
                  <a:pt x="1192" y="3487"/>
                </a:cubicBezTo>
                <a:lnTo>
                  <a:pt x="1192" y="3487"/>
                </a:lnTo>
                <a:cubicBezTo>
                  <a:pt x="1210" y="3493"/>
                  <a:pt x="1228" y="3499"/>
                  <a:pt x="1245" y="3505"/>
                </a:cubicBezTo>
                <a:lnTo>
                  <a:pt x="1245" y="3505"/>
                </a:lnTo>
                <a:cubicBezTo>
                  <a:pt x="1325" y="3531"/>
                  <a:pt x="1407" y="3550"/>
                  <a:pt x="1491" y="3565"/>
                </a:cubicBezTo>
                <a:lnTo>
                  <a:pt x="1491" y="3565"/>
                </a:lnTo>
                <a:cubicBezTo>
                  <a:pt x="1532" y="3572"/>
                  <a:pt x="1574" y="3578"/>
                  <a:pt x="1617" y="3582"/>
                </a:cubicBezTo>
                <a:lnTo>
                  <a:pt x="1617" y="3582"/>
                </a:lnTo>
                <a:cubicBezTo>
                  <a:pt x="1675" y="3587"/>
                  <a:pt x="1734" y="3590"/>
                  <a:pt x="1794" y="3590"/>
                </a:cubicBezTo>
                <a:lnTo>
                  <a:pt x="1794" y="3590"/>
                </a:lnTo>
                <a:cubicBezTo>
                  <a:pt x="1835" y="3590"/>
                  <a:pt x="1876" y="3589"/>
                  <a:pt x="1916" y="3586"/>
                </a:cubicBezTo>
                <a:lnTo>
                  <a:pt x="1916" y="3586"/>
                </a:lnTo>
                <a:cubicBezTo>
                  <a:pt x="1955" y="3584"/>
                  <a:pt x="1994" y="3579"/>
                  <a:pt x="2032" y="3574"/>
                </a:cubicBezTo>
                <a:lnTo>
                  <a:pt x="2032" y="3574"/>
                </a:lnTo>
                <a:cubicBezTo>
                  <a:pt x="2139" y="3560"/>
                  <a:pt x="2243" y="3537"/>
                  <a:pt x="2343" y="3505"/>
                </a:cubicBezTo>
                <a:lnTo>
                  <a:pt x="2343" y="3505"/>
                </a:lnTo>
                <a:cubicBezTo>
                  <a:pt x="2467" y="3465"/>
                  <a:pt x="2585" y="3412"/>
                  <a:pt x="2696" y="3348"/>
                </a:cubicBezTo>
                <a:lnTo>
                  <a:pt x="2696" y="3348"/>
                </a:lnTo>
                <a:cubicBezTo>
                  <a:pt x="2776" y="3301"/>
                  <a:pt x="2852" y="3249"/>
                  <a:pt x="2924" y="3190"/>
                </a:cubicBezTo>
                <a:lnTo>
                  <a:pt x="2924" y="3190"/>
                </a:lnTo>
                <a:cubicBezTo>
                  <a:pt x="2956" y="3164"/>
                  <a:pt x="2988" y="3136"/>
                  <a:pt x="3018" y="3107"/>
                </a:cubicBezTo>
                <a:lnTo>
                  <a:pt x="3018" y="3107"/>
                </a:lnTo>
                <a:cubicBezTo>
                  <a:pt x="3154" y="2981"/>
                  <a:pt x="3271" y="2833"/>
                  <a:pt x="3362" y="2670"/>
                </a:cubicBezTo>
                <a:lnTo>
                  <a:pt x="3362" y="2670"/>
                </a:lnTo>
                <a:cubicBezTo>
                  <a:pt x="3507" y="2411"/>
                  <a:pt x="3589" y="2113"/>
                  <a:pt x="3589" y="1796"/>
                </a:cubicBezTo>
                <a:lnTo>
                  <a:pt x="3589" y="1796"/>
                </a:lnTo>
                <a:cubicBezTo>
                  <a:pt x="3589" y="804"/>
                  <a:pt x="2785" y="0"/>
                  <a:pt x="1794" y="0"/>
                </a:cubicBezTo>
                <a:lnTo>
                  <a:pt x="1794" y="0"/>
                </a:lnTo>
                <a:cubicBezTo>
                  <a:pt x="803" y="0"/>
                  <a:pt x="0" y="804"/>
                  <a:pt x="0" y="1796"/>
                </a:cubicBezTo>
              </a:path>
            </a:pathLst>
          </a:custGeom>
          <a:noFill/>
          <a:ln w="63500" cap="flat">
            <a:solidFill>
              <a:schemeClr val="accent4"/>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latin typeface="Poppins" pitchFamily="2" charset="77"/>
            </a:endParaRPr>
          </a:p>
        </p:txBody>
      </p:sp>
      <p:grpSp>
        <p:nvGrpSpPr>
          <p:cNvPr id="104" name="Group 103">
            <a:extLst>
              <a:ext uri="{FF2B5EF4-FFF2-40B4-BE49-F238E27FC236}">
                <a16:creationId xmlns:a16="http://schemas.microsoft.com/office/drawing/2014/main" id="{BF195B9B-3966-F049-8BE5-3AB9F5E013F4}"/>
              </a:ext>
            </a:extLst>
          </p:cNvPr>
          <p:cNvGrpSpPr/>
          <p:nvPr/>
        </p:nvGrpSpPr>
        <p:grpSpPr>
          <a:xfrm>
            <a:off x="12897426" y="9538609"/>
            <a:ext cx="3048639" cy="3059627"/>
            <a:chOff x="12897426" y="9538609"/>
            <a:chExt cx="3048639" cy="3059627"/>
          </a:xfrm>
        </p:grpSpPr>
        <p:grpSp>
          <p:nvGrpSpPr>
            <p:cNvPr id="105" name="Group 104">
              <a:extLst>
                <a:ext uri="{FF2B5EF4-FFF2-40B4-BE49-F238E27FC236}">
                  <a16:creationId xmlns:a16="http://schemas.microsoft.com/office/drawing/2014/main" id="{F802BFF6-610D-1C48-BA7B-F91CD76E02EE}"/>
                </a:ext>
              </a:extLst>
            </p:cNvPr>
            <p:cNvGrpSpPr/>
            <p:nvPr/>
          </p:nvGrpSpPr>
          <p:grpSpPr>
            <a:xfrm>
              <a:off x="12897426" y="9538609"/>
              <a:ext cx="3048639" cy="1406219"/>
              <a:chOff x="12897426" y="9538609"/>
              <a:chExt cx="3048639" cy="1406219"/>
            </a:xfrm>
          </p:grpSpPr>
          <p:sp>
            <p:nvSpPr>
              <p:cNvPr id="119" name="Freeform 236">
                <a:extLst>
                  <a:ext uri="{FF2B5EF4-FFF2-40B4-BE49-F238E27FC236}">
                    <a16:creationId xmlns:a16="http://schemas.microsoft.com/office/drawing/2014/main" id="{374E3A36-9A1C-FB43-9B2B-54FFC6C29BB8}"/>
                  </a:ext>
                </a:extLst>
              </p:cNvPr>
              <p:cNvSpPr>
                <a:spLocks noChangeArrowheads="1"/>
              </p:cNvSpPr>
              <p:nvPr/>
            </p:nvSpPr>
            <p:spPr bwMode="auto">
              <a:xfrm>
                <a:off x="12897426" y="9538609"/>
                <a:ext cx="3048639" cy="1406219"/>
              </a:xfrm>
              <a:custGeom>
                <a:avLst/>
                <a:gdLst>
                  <a:gd name="T0" fmla="*/ 0 w 2449"/>
                  <a:gd name="T1" fmla="*/ 1126 h 1127"/>
                  <a:gd name="T2" fmla="*/ 2448 w 2449"/>
                  <a:gd name="T3" fmla="*/ 1126 h 1127"/>
                  <a:gd name="T4" fmla="*/ 2448 w 2449"/>
                  <a:gd name="T5" fmla="*/ 0 h 1127"/>
                  <a:gd name="T6" fmla="*/ 0 w 2449"/>
                  <a:gd name="T7" fmla="*/ 0 h 1127"/>
                  <a:gd name="T8" fmla="*/ 0 w 2449"/>
                  <a:gd name="T9" fmla="*/ 1126 h 1127"/>
                </a:gdLst>
                <a:ahLst/>
                <a:cxnLst>
                  <a:cxn ang="0">
                    <a:pos x="T0" y="T1"/>
                  </a:cxn>
                  <a:cxn ang="0">
                    <a:pos x="T2" y="T3"/>
                  </a:cxn>
                  <a:cxn ang="0">
                    <a:pos x="T4" y="T5"/>
                  </a:cxn>
                  <a:cxn ang="0">
                    <a:pos x="T6" y="T7"/>
                  </a:cxn>
                  <a:cxn ang="0">
                    <a:pos x="T8" y="T9"/>
                  </a:cxn>
                </a:cxnLst>
                <a:rect l="0" t="0" r="r" b="b"/>
                <a:pathLst>
                  <a:path w="2449" h="1127">
                    <a:moveTo>
                      <a:pt x="0" y="1126"/>
                    </a:moveTo>
                    <a:lnTo>
                      <a:pt x="2448" y="1126"/>
                    </a:lnTo>
                    <a:lnTo>
                      <a:pt x="2448" y="0"/>
                    </a:lnTo>
                    <a:lnTo>
                      <a:pt x="0" y="0"/>
                    </a:lnTo>
                    <a:lnTo>
                      <a:pt x="0" y="1126"/>
                    </a:lnTo>
                  </a:path>
                </a:pathLst>
              </a:custGeom>
              <a:solidFill>
                <a:srgbClr val="33A952"/>
              </a:solidFill>
              <a:ln>
                <a:noFill/>
              </a:ln>
              <a:effectLst/>
              <a:extLst>
                <a:ext uri="{91240B29-F687-4F45-9708-019B960494DF}">
                  <a14:hiddenLine xmlns:a14="http://schemas.microsoft.com/office/drawing/2010/main" w="9525" cap="flat">
                    <a:solidFill>
                      <a:srgbClr val="33A95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latin typeface="Poppins" pitchFamily="2" charset="77"/>
                </a:endParaRPr>
              </a:p>
            </p:txBody>
          </p:sp>
          <p:sp>
            <p:nvSpPr>
              <p:cNvPr id="120" name="Freeform 237">
                <a:extLst>
                  <a:ext uri="{FF2B5EF4-FFF2-40B4-BE49-F238E27FC236}">
                    <a16:creationId xmlns:a16="http://schemas.microsoft.com/office/drawing/2014/main" id="{7D3CF41A-B06E-E344-BBEF-7F938F3EE4B1}"/>
                  </a:ext>
                </a:extLst>
              </p:cNvPr>
              <p:cNvSpPr>
                <a:spLocks noChangeArrowheads="1"/>
              </p:cNvSpPr>
              <p:nvPr/>
            </p:nvSpPr>
            <p:spPr bwMode="auto">
              <a:xfrm>
                <a:off x="13040247" y="9675938"/>
                <a:ext cx="2773987" cy="1126073"/>
              </a:xfrm>
              <a:custGeom>
                <a:avLst/>
                <a:gdLst>
                  <a:gd name="T0" fmla="*/ 196 w 2225"/>
                  <a:gd name="T1" fmla="*/ 0 h 902"/>
                  <a:gd name="T2" fmla="*/ 2028 w 2225"/>
                  <a:gd name="T3" fmla="*/ 0 h 902"/>
                  <a:gd name="T4" fmla="*/ 2028 w 2225"/>
                  <a:gd name="T5" fmla="*/ 0 h 902"/>
                  <a:gd name="T6" fmla="*/ 2224 w 2225"/>
                  <a:gd name="T7" fmla="*/ 196 h 902"/>
                  <a:gd name="T8" fmla="*/ 2224 w 2225"/>
                  <a:gd name="T9" fmla="*/ 706 h 902"/>
                  <a:gd name="T10" fmla="*/ 2224 w 2225"/>
                  <a:gd name="T11" fmla="*/ 706 h 902"/>
                  <a:gd name="T12" fmla="*/ 2028 w 2225"/>
                  <a:gd name="T13" fmla="*/ 901 h 902"/>
                  <a:gd name="T14" fmla="*/ 196 w 2225"/>
                  <a:gd name="T15" fmla="*/ 901 h 902"/>
                  <a:gd name="T16" fmla="*/ 196 w 2225"/>
                  <a:gd name="T17" fmla="*/ 901 h 902"/>
                  <a:gd name="T18" fmla="*/ 0 w 2225"/>
                  <a:gd name="T19" fmla="*/ 706 h 902"/>
                  <a:gd name="T20" fmla="*/ 0 w 2225"/>
                  <a:gd name="T21" fmla="*/ 196 h 902"/>
                  <a:gd name="T22" fmla="*/ 0 w 2225"/>
                  <a:gd name="T23" fmla="*/ 196 h 902"/>
                  <a:gd name="T24" fmla="*/ 196 w 2225"/>
                  <a:gd name="T25" fmla="*/ 0 h 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25" h="902">
                    <a:moveTo>
                      <a:pt x="196" y="0"/>
                    </a:moveTo>
                    <a:lnTo>
                      <a:pt x="2028" y="0"/>
                    </a:lnTo>
                    <a:lnTo>
                      <a:pt x="2028" y="0"/>
                    </a:lnTo>
                    <a:cubicBezTo>
                      <a:pt x="2028" y="109"/>
                      <a:pt x="2116" y="196"/>
                      <a:pt x="2224" y="196"/>
                    </a:cubicBezTo>
                    <a:lnTo>
                      <a:pt x="2224" y="706"/>
                    </a:lnTo>
                    <a:lnTo>
                      <a:pt x="2224" y="706"/>
                    </a:lnTo>
                    <a:cubicBezTo>
                      <a:pt x="2116" y="706"/>
                      <a:pt x="2028" y="793"/>
                      <a:pt x="2028" y="901"/>
                    </a:cubicBezTo>
                    <a:lnTo>
                      <a:pt x="196" y="901"/>
                    </a:lnTo>
                    <a:lnTo>
                      <a:pt x="196" y="901"/>
                    </a:lnTo>
                    <a:cubicBezTo>
                      <a:pt x="196" y="793"/>
                      <a:pt x="109" y="706"/>
                      <a:pt x="0" y="706"/>
                    </a:cubicBezTo>
                    <a:lnTo>
                      <a:pt x="0" y="196"/>
                    </a:lnTo>
                    <a:lnTo>
                      <a:pt x="0" y="196"/>
                    </a:lnTo>
                    <a:cubicBezTo>
                      <a:pt x="109" y="196"/>
                      <a:pt x="196" y="109"/>
                      <a:pt x="196" y="0"/>
                    </a:cubicBezTo>
                  </a:path>
                </a:pathLst>
              </a:custGeom>
              <a:solidFill>
                <a:srgbClr val="FFFFFF">
                  <a:alpha val="20000"/>
                </a:srgbClr>
              </a:solidFill>
              <a:ln>
                <a:noFill/>
              </a:ln>
              <a:effectLst/>
            </p:spPr>
            <p:txBody>
              <a:bodyPr wrap="none" anchor="ctr"/>
              <a:lstStyle/>
              <a:p>
                <a:endParaRPr lang="en-US" sz="3599">
                  <a:latin typeface="Poppins" pitchFamily="2" charset="77"/>
                </a:endParaRPr>
              </a:p>
            </p:txBody>
          </p:sp>
          <p:sp>
            <p:nvSpPr>
              <p:cNvPr id="121" name="Freeform 238">
                <a:extLst>
                  <a:ext uri="{FF2B5EF4-FFF2-40B4-BE49-F238E27FC236}">
                    <a16:creationId xmlns:a16="http://schemas.microsoft.com/office/drawing/2014/main" id="{66E45215-E71E-CA43-A664-A8AF51D7FF42}"/>
                  </a:ext>
                </a:extLst>
              </p:cNvPr>
              <p:cNvSpPr>
                <a:spLocks noChangeArrowheads="1"/>
              </p:cNvSpPr>
              <p:nvPr/>
            </p:nvSpPr>
            <p:spPr bwMode="auto">
              <a:xfrm>
                <a:off x="13996036" y="9813261"/>
                <a:ext cx="851421" cy="851424"/>
              </a:xfrm>
              <a:custGeom>
                <a:avLst/>
                <a:gdLst>
                  <a:gd name="T0" fmla="*/ 0 w 683"/>
                  <a:gd name="T1" fmla="*/ 342 h 684"/>
                  <a:gd name="T2" fmla="*/ 0 w 683"/>
                  <a:gd name="T3" fmla="*/ 342 h 684"/>
                  <a:gd name="T4" fmla="*/ 341 w 683"/>
                  <a:gd name="T5" fmla="*/ 683 h 684"/>
                  <a:gd name="T6" fmla="*/ 341 w 683"/>
                  <a:gd name="T7" fmla="*/ 683 h 684"/>
                  <a:gd name="T8" fmla="*/ 682 w 683"/>
                  <a:gd name="T9" fmla="*/ 342 h 684"/>
                  <a:gd name="T10" fmla="*/ 682 w 683"/>
                  <a:gd name="T11" fmla="*/ 342 h 684"/>
                  <a:gd name="T12" fmla="*/ 341 w 683"/>
                  <a:gd name="T13" fmla="*/ 0 h 684"/>
                  <a:gd name="T14" fmla="*/ 341 w 683"/>
                  <a:gd name="T15" fmla="*/ 0 h 684"/>
                  <a:gd name="T16" fmla="*/ 0 w 683"/>
                  <a:gd name="T17" fmla="*/ 342 h 6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83" h="684">
                    <a:moveTo>
                      <a:pt x="0" y="342"/>
                    </a:moveTo>
                    <a:lnTo>
                      <a:pt x="0" y="342"/>
                    </a:lnTo>
                    <a:cubicBezTo>
                      <a:pt x="0" y="531"/>
                      <a:pt x="153" y="683"/>
                      <a:pt x="341" y="683"/>
                    </a:cubicBezTo>
                    <a:lnTo>
                      <a:pt x="341" y="683"/>
                    </a:lnTo>
                    <a:cubicBezTo>
                      <a:pt x="529" y="683"/>
                      <a:pt x="682" y="531"/>
                      <a:pt x="682" y="342"/>
                    </a:cubicBezTo>
                    <a:lnTo>
                      <a:pt x="682" y="342"/>
                    </a:lnTo>
                    <a:cubicBezTo>
                      <a:pt x="682" y="153"/>
                      <a:pt x="529" y="0"/>
                      <a:pt x="341" y="0"/>
                    </a:cubicBezTo>
                    <a:lnTo>
                      <a:pt x="341" y="0"/>
                    </a:lnTo>
                    <a:cubicBezTo>
                      <a:pt x="153" y="0"/>
                      <a:pt x="0" y="153"/>
                      <a:pt x="0" y="342"/>
                    </a:cubicBezTo>
                  </a:path>
                </a:pathLst>
              </a:custGeom>
              <a:solidFill>
                <a:srgbClr val="FFFFFF"/>
              </a:solidFill>
              <a:ln>
                <a:noFill/>
              </a:ln>
              <a:effectLst/>
            </p:spPr>
            <p:txBody>
              <a:bodyPr wrap="none" anchor="ctr"/>
              <a:lstStyle/>
              <a:p>
                <a:endParaRPr lang="en-US" sz="3599">
                  <a:latin typeface="Poppins" pitchFamily="2" charset="77"/>
                </a:endParaRPr>
              </a:p>
            </p:txBody>
          </p:sp>
          <p:sp>
            <p:nvSpPr>
              <p:cNvPr id="122" name="Freeform 239">
                <a:extLst>
                  <a:ext uri="{FF2B5EF4-FFF2-40B4-BE49-F238E27FC236}">
                    <a16:creationId xmlns:a16="http://schemas.microsoft.com/office/drawing/2014/main" id="{05B79CF6-D473-7E47-9174-DC6C019B1D0E}"/>
                  </a:ext>
                </a:extLst>
              </p:cNvPr>
              <p:cNvSpPr>
                <a:spLocks noChangeArrowheads="1"/>
              </p:cNvSpPr>
              <p:nvPr/>
            </p:nvSpPr>
            <p:spPr bwMode="auto">
              <a:xfrm>
                <a:off x="13375320" y="10093409"/>
                <a:ext cx="291133" cy="291129"/>
              </a:xfrm>
              <a:custGeom>
                <a:avLst/>
                <a:gdLst>
                  <a:gd name="T0" fmla="*/ 0 w 235"/>
                  <a:gd name="T1" fmla="*/ 117 h 235"/>
                  <a:gd name="T2" fmla="*/ 0 w 235"/>
                  <a:gd name="T3" fmla="*/ 117 h 235"/>
                  <a:gd name="T4" fmla="*/ 116 w 235"/>
                  <a:gd name="T5" fmla="*/ 234 h 235"/>
                  <a:gd name="T6" fmla="*/ 116 w 235"/>
                  <a:gd name="T7" fmla="*/ 234 h 235"/>
                  <a:gd name="T8" fmla="*/ 234 w 235"/>
                  <a:gd name="T9" fmla="*/ 117 h 235"/>
                  <a:gd name="T10" fmla="*/ 234 w 235"/>
                  <a:gd name="T11" fmla="*/ 117 h 235"/>
                  <a:gd name="T12" fmla="*/ 116 w 235"/>
                  <a:gd name="T13" fmla="*/ 0 h 235"/>
                  <a:gd name="T14" fmla="*/ 116 w 235"/>
                  <a:gd name="T15" fmla="*/ 0 h 235"/>
                  <a:gd name="T16" fmla="*/ 0 w 235"/>
                  <a:gd name="T17" fmla="*/ 117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5" h="235">
                    <a:moveTo>
                      <a:pt x="0" y="117"/>
                    </a:moveTo>
                    <a:lnTo>
                      <a:pt x="0" y="117"/>
                    </a:lnTo>
                    <a:cubicBezTo>
                      <a:pt x="0" y="181"/>
                      <a:pt x="52" y="234"/>
                      <a:pt x="116" y="234"/>
                    </a:cubicBezTo>
                    <a:lnTo>
                      <a:pt x="116" y="234"/>
                    </a:lnTo>
                    <a:cubicBezTo>
                      <a:pt x="181" y="234"/>
                      <a:pt x="234" y="181"/>
                      <a:pt x="234" y="117"/>
                    </a:cubicBezTo>
                    <a:lnTo>
                      <a:pt x="234" y="117"/>
                    </a:lnTo>
                    <a:cubicBezTo>
                      <a:pt x="234" y="52"/>
                      <a:pt x="181" y="0"/>
                      <a:pt x="116" y="0"/>
                    </a:cubicBezTo>
                    <a:lnTo>
                      <a:pt x="116" y="0"/>
                    </a:lnTo>
                    <a:cubicBezTo>
                      <a:pt x="52" y="0"/>
                      <a:pt x="0" y="52"/>
                      <a:pt x="0" y="117"/>
                    </a:cubicBezTo>
                  </a:path>
                </a:pathLst>
              </a:custGeom>
              <a:solidFill>
                <a:srgbClr val="FFFFFF"/>
              </a:solidFill>
              <a:ln>
                <a:noFill/>
              </a:ln>
              <a:effectLst/>
            </p:spPr>
            <p:txBody>
              <a:bodyPr wrap="none" anchor="ctr"/>
              <a:lstStyle/>
              <a:p>
                <a:endParaRPr lang="en-US" sz="3599">
                  <a:latin typeface="Poppins" pitchFamily="2" charset="77"/>
                </a:endParaRPr>
              </a:p>
            </p:txBody>
          </p:sp>
          <p:sp>
            <p:nvSpPr>
              <p:cNvPr id="123" name="Freeform 240">
                <a:extLst>
                  <a:ext uri="{FF2B5EF4-FFF2-40B4-BE49-F238E27FC236}">
                    <a16:creationId xmlns:a16="http://schemas.microsoft.com/office/drawing/2014/main" id="{D07E981B-037F-4543-A2B7-2E12DA5C82FD}"/>
                  </a:ext>
                </a:extLst>
              </p:cNvPr>
              <p:cNvSpPr>
                <a:spLocks noChangeArrowheads="1"/>
              </p:cNvSpPr>
              <p:nvPr/>
            </p:nvSpPr>
            <p:spPr bwMode="auto">
              <a:xfrm>
                <a:off x="15182535" y="10093409"/>
                <a:ext cx="296624" cy="291129"/>
              </a:xfrm>
              <a:custGeom>
                <a:avLst/>
                <a:gdLst>
                  <a:gd name="T0" fmla="*/ 0 w 236"/>
                  <a:gd name="T1" fmla="*/ 117 h 235"/>
                  <a:gd name="T2" fmla="*/ 0 w 236"/>
                  <a:gd name="T3" fmla="*/ 117 h 235"/>
                  <a:gd name="T4" fmla="*/ 118 w 236"/>
                  <a:gd name="T5" fmla="*/ 234 h 235"/>
                  <a:gd name="T6" fmla="*/ 118 w 236"/>
                  <a:gd name="T7" fmla="*/ 234 h 235"/>
                  <a:gd name="T8" fmla="*/ 235 w 236"/>
                  <a:gd name="T9" fmla="*/ 117 h 235"/>
                  <a:gd name="T10" fmla="*/ 235 w 236"/>
                  <a:gd name="T11" fmla="*/ 117 h 235"/>
                  <a:gd name="T12" fmla="*/ 118 w 236"/>
                  <a:gd name="T13" fmla="*/ 0 h 235"/>
                  <a:gd name="T14" fmla="*/ 118 w 236"/>
                  <a:gd name="T15" fmla="*/ 0 h 235"/>
                  <a:gd name="T16" fmla="*/ 0 w 236"/>
                  <a:gd name="T17" fmla="*/ 117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6" h="235">
                    <a:moveTo>
                      <a:pt x="0" y="117"/>
                    </a:moveTo>
                    <a:lnTo>
                      <a:pt x="0" y="117"/>
                    </a:lnTo>
                    <a:cubicBezTo>
                      <a:pt x="0" y="181"/>
                      <a:pt x="53" y="234"/>
                      <a:pt x="118" y="234"/>
                    </a:cubicBezTo>
                    <a:lnTo>
                      <a:pt x="118" y="234"/>
                    </a:lnTo>
                    <a:cubicBezTo>
                      <a:pt x="182" y="234"/>
                      <a:pt x="235" y="181"/>
                      <a:pt x="235" y="117"/>
                    </a:cubicBezTo>
                    <a:lnTo>
                      <a:pt x="235" y="117"/>
                    </a:lnTo>
                    <a:cubicBezTo>
                      <a:pt x="235" y="52"/>
                      <a:pt x="182" y="0"/>
                      <a:pt x="118" y="0"/>
                    </a:cubicBezTo>
                    <a:lnTo>
                      <a:pt x="118" y="0"/>
                    </a:lnTo>
                    <a:cubicBezTo>
                      <a:pt x="53" y="0"/>
                      <a:pt x="0" y="52"/>
                      <a:pt x="0" y="117"/>
                    </a:cubicBezTo>
                  </a:path>
                </a:pathLst>
              </a:custGeom>
              <a:solidFill>
                <a:srgbClr val="FFFFFF"/>
              </a:solidFill>
              <a:ln>
                <a:noFill/>
              </a:ln>
              <a:effectLst/>
            </p:spPr>
            <p:txBody>
              <a:bodyPr wrap="none" anchor="ctr"/>
              <a:lstStyle/>
              <a:p>
                <a:endParaRPr lang="en-US" sz="3599">
                  <a:latin typeface="Poppins" pitchFamily="2" charset="77"/>
                </a:endParaRPr>
              </a:p>
            </p:txBody>
          </p:sp>
          <p:sp>
            <p:nvSpPr>
              <p:cNvPr id="124" name="Freeform 241">
                <a:extLst>
                  <a:ext uri="{FF2B5EF4-FFF2-40B4-BE49-F238E27FC236}">
                    <a16:creationId xmlns:a16="http://schemas.microsoft.com/office/drawing/2014/main" id="{79FD966C-A32D-284A-9DB2-E6CB1A19FC59}"/>
                  </a:ext>
                </a:extLst>
              </p:cNvPr>
              <p:cNvSpPr>
                <a:spLocks noChangeArrowheads="1"/>
              </p:cNvSpPr>
              <p:nvPr/>
            </p:nvSpPr>
            <p:spPr bwMode="auto">
              <a:xfrm>
                <a:off x="14232235" y="9912137"/>
                <a:ext cx="379022" cy="653674"/>
              </a:xfrm>
              <a:custGeom>
                <a:avLst/>
                <a:gdLst>
                  <a:gd name="T0" fmla="*/ 209 w 305"/>
                  <a:gd name="T1" fmla="*/ 395 h 523"/>
                  <a:gd name="T2" fmla="*/ 172 w 305"/>
                  <a:gd name="T3" fmla="*/ 300 h 523"/>
                  <a:gd name="T4" fmla="*/ 208 w 305"/>
                  <a:gd name="T5" fmla="*/ 323 h 523"/>
                  <a:gd name="T6" fmla="*/ 223 w 305"/>
                  <a:gd name="T7" fmla="*/ 360 h 523"/>
                  <a:gd name="T8" fmla="*/ 209 w 305"/>
                  <a:gd name="T9" fmla="*/ 395 h 523"/>
                  <a:gd name="T10" fmla="*/ 132 w 305"/>
                  <a:gd name="T11" fmla="*/ 211 h 523"/>
                  <a:gd name="T12" fmla="*/ 101 w 305"/>
                  <a:gd name="T13" fmla="*/ 192 h 523"/>
                  <a:gd name="T14" fmla="*/ 90 w 305"/>
                  <a:gd name="T15" fmla="*/ 161 h 523"/>
                  <a:gd name="T16" fmla="*/ 102 w 305"/>
                  <a:gd name="T17" fmla="*/ 129 h 523"/>
                  <a:gd name="T18" fmla="*/ 132 w 305"/>
                  <a:gd name="T19" fmla="*/ 211 h 523"/>
                  <a:gd name="T20" fmla="*/ 288 w 305"/>
                  <a:gd name="T21" fmla="*/ 295 h 523"/>
                  <a:gd name="T22" fmla="*/ 247 w 305"/>
                  <a:gd name="T23" fmla="*/ 257 h 523"/>
                  <a:gd name="T24" fmla="*/ 190 w 305"/>
                  <a:gd name="T25" fmla="*/ 232 h 523"/>
                  <a:gd name="T26" fmla="*/ 181 w 305"/>
                  <a:gd name="T27" fmla="*/ 229 h 523"/>
                  <a:gd name="T28" fmla="*/ 172 w 305"/>
                  <a:gd name="T29" fmla="*/ 115 h 523"/>
                  <a:gd name="T30" fmla="*/ 200 w 305"/>
                  <a:gd name="T31" fmla="*/ 135 h 523"/>
                  <a:gd name="T32" fmla="*/ 211 w 305"/>
                  <a:gd name="T33" fmla="*/ 167 h 523"/>
                  <a:gd name="T34" fmla="*/ 293 w 305"/>
                  <a:gd name="T35" fmla="*/ 167 h 523"/>
                  <a:gd name="T36" fmla="*/ 258 w 305"/>
                  <a:gd name="T37" fmla="*/ 85 h 523"/>
                  <a:gd name="T38" fmla="*/ 172 w 305"/>
                  <a:gd name="T39" fmla="*/ 0 h 523"/>
                  <a:gd name="T40" fmla="*/ 132 w 305"/>
                  <a:gd name="T41" fmla="*/ 48 h 523"/>
                  <a:gd name="T42" fmla="*/ 44 w 305"/>
                  <a:gd name="T43" fmla="*/ 84 h 523"/>
                  <a:gd name="T44" fmla="*/ 11 w 305"/>
                  <a:gd name="T45" fmla="*/ 166 h 523"/>
                  <a:gd name="T46" fmla="*/ 36 w 305"/>
                  <a:gd name="T47" fmla="*/ 235 h 523"/>
                  <a:gd name="T48" fmla="*/ 109 w 305"/>
                  <a:gd name="T49" fmla="*/ 278 h 523"/>
                  <a:gd name="T50" fmla="*/ 121 w 305"/>
                  <a:gd name="T51" fmla="*/ 282 h 523"/>
                  <a:gd name="T52" fmla="*/ 132 w 305"/>
                  <a:gd name="T53" fmla="*/ 286 h 523"/>
                  <a:gd name="T54" fmla="*/ 132 w 305"/>
                  <a:gd name="T55" fmla="*/ 411 h 523"/>
                  <a:gd name="T56" fmla="*/ 95 w 305"/>
                  <a:gd name="T57" fmla="*/ 387 h 523"/>
                  <a:gd name="T58" fmla="*/ 0 w 305"/>
                  <a:gd name="T59" fmla="*/ 345 h 523"/>
                  <a:gd name="T60" fmla="*/ 38 w 305"/>
                  <a:gd name="T61" fmla="*/ 435 h 523"/>
                  <a:gd name="T62" fmla="*/ 132 w 305"/>
                  <a:gd name="T63" fmla="*/ 476 h 523"/>
                  <a:gd name="T64" fmla="*/ 172 w 305"/>
                  <a:gd name="T65" fmla="*/ 522 h 523"/>
                  <a:gd name="T66" fmla="*/ 172 w 305"/>
                  <a:gd name="T67" fmla="*/ 476 h 523"/>
                  <a:gd name="T68" fmla="*/ 244 w 305"/>
                  <a:gd name="T69" fmla="*/ 457 h 523"/>
                  <a:gd name="T70" fmla="*/ 288 w 305"/>
                  <a:gd name="T71" fmla="*/ 412 h 523"/>
                  <a:gd name="T72" fmla="*/ 304 w 305"/>
                  <a:gd name="T73" fmla="*/ 355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05" h="523">
                    <a:moveTo>
                      <a:pt x="209" y="395"/>
                    </a:moveTo>
                    <a:lnTo>
                      <a:pt x="209" y="395"/>
                    </a:lnTo>
                    <a:cubicBezTo>
                      <a:pt x="200" y="404"/>
                      <a:pt x="188" y="410"/>
                      <a:pt x="172" y="412"/>
                    </a:cubicBezTo>
                    <a:lnTo>
                      <a:pt x="172" y="300"/>
                    </a:lnTo>
                    <a:lnTo>
                      <a:pt x="172" y="300"/>
                    </a:lnTo>
                    <a:cubicBezTo>
                      <a:pt x="187" y="306"/>
                      <a:pt x="199" y="314"/>
                      <a:pt x="208" y="323"/>
                    </a:cubicBezTo>
                    <a:lnTo>
                      <a:pt x="208" y="323"/>
                    </a:lnTo>
                    <a:cubicBezTo>
                      <a:pt x="218" y="332"/>
                      <a:pt x="223" y="344"/>
                      <a:pt x="223" y="360"/>
                    </a:cubicBezTo>
                    <a:lnTo>
                      <a:pt x="223" y="360"/>
                    </a:lnTo>
                    <a:cubicBezTo>
                      <a:pt x="223" y="374"/>
                      <a:pt x="218" y="386"/>
                      <a:pt x="209" y="395"/>
                    </a:cubicBezTo>
                    <a:close/>
                    <a:moveTo>
                      <a:pt x="132" y="211"/>
                    </a:moveTo>
                    <a:lnTo>
                      <a:pt x="132" y="211"/>
                    </a:lnTo>
                    <a:cubicBezTo>
                      <a:pt x="119" y="205"/>
                      <a:pt x="109" y="199"/>
                      <a:pt x="101" y="192"/>
                    </a:cubicBezTo>
                    <a:lnTo>
                      <a:pt x="101" y="192"/>
                    </a:lnTo>
                    <a:cubicBezTo>
                      <a:pt x="94" y="183"/>
                      <a:pt x="90" y="173"/>
                      <a:pt x="90" y="161"/>
                    </a:cubicBezTo>
                    <a:lnTo>
                      <a:pt x="90" y="161"/>
                    </a:lnTo>
                    <a:cubicBezTo>
                      <a:pt x="90" y="147"/>
                      <a:pt x="94" y="137"/>
                      <a:pt x="102" y="129"/>
                    </a:cubicBezTo>
                    <a:lnTo>
                      <a:pt x="102" y="129"/>
                    </a:lnTo>
                    <a:cubicBezTo>
                      <a:pt x="109" y="120"/>
                      <a:pt x="120" y="115"/>
                      <a:pt x="132" y="113"/>
                    </a:cubicBezTo>
                    <a:lnTo>
                      <a:pt x="132" y="211"/>
                    </a:lnTo>
                    <a:close/>
                    <a:moveTo>
                      <a:pt x="288" y="295"/>
                    </a:moveTo>
                    <a:lnTo>
                      <a:pt x="288" y="295"/>
                    </a:lnTo>
                    <a:cubicBezTo>
                      <a:pt x="277" y="279"/>
                      <a:pt x="264" y="267"/>
                      <a:pt x="247" y="257"/>
                    </a:cubicBezTo>
                    <a:lnTo>
                      <a:pt x="247" y="257"/>
                    </a:lnTo>
                    <a:cubicBezTo>
                      <a:pt x="230" y="247"/>
                      <a:pt x="211" y="239"/>
                      <a:pt x="190" y="232"/>
                    </a:cubicBezTo>
                    <a:lnTo>
                      <a:pt x="190" y="232"/>
                    </a:lnTo>
                    <a:cubicBezTo>
                      <a:pt x="188" y="231"/>
                      <a:pt x="184" y="229"/>
                      <a:pt x="181" y="229"/>
                    </a:cubicBezTo>
                    <a:lnTo>
                      <a:pt x="181" y="229"/>
                    </a:lnTo>
                    <a:cubicBezTo>
                      <a:pt x="178" y="228"/>
                      <a:pt x="175" y="227"/>
                      <a:pt x="172" y="225"/>
                    </a:cubicBezTo>
                    <a:lnTo>
                      <a:pt x="172" y="115"/>
                    </a:lnTo>
                    <a:lnTo>
                      <a:pt x="172" y="115"/>
                    </a:lnTo>
                    <a:cubicBezTo>
                      <a:pt x="184" y="119"/>
                      <a:pt x="194" y="125"/>
                      <a:pt x="200" y="135"/>
                    </a:cubicBezTo>
                    <a:lnTo>
                      <a:pt x="200" y="135"/>
                    </a:lnTo>
                    <a:cubicBezTo>
                      <a:pt x="207" y="145"/>
                      <a:pt x="211" y="156"/>
                      <a:pt x="211" y="167"/>
                    </a:cubicBezTo>
                    <a:lnTo>
                      <a:pt x="293" y="167"/>
                    </a:lnTo>
                    <a:lnTo>
                      <a:pt x="293" y="167"/>
                    </a:lnTo>
                    <a:cubicBezTo>
                      <a:pt x="292" y="134"/>
                      <a:pt x="280" y="106"/>
                      <a:pt x="258" y="85"/>
                    </a:cubicBezTo>
                    <a:lnTo>
                      <a:pt x="258" y="85"/>
                    </a:lnTo>
                    <a:cubicBezTo>
                      <a:pt x="236" y="64"/>
                      <a:pt x="207" y="52"/>
                      <a:pt x="172" y="48"/>
                    </a:cubicBezTo>
                    <a:lnTo>
                      <a:pt x="172" y="0"/>
                    </a:lnTo>
                    <a:lnTo>
                      <a:pt x="132" y="0"/>
                    </a:lnTo>
                    <a:lnTo>
                      <a:pt x="132" y="48"/>
                    </a:lnTo>
                    <a:lnTo>
                      <a:pt x="132" y="48"/>
                    </a:lnTo>
                    <a:cubicBezTo>
                      <a:pt x="96" y="51"/>
                      <a:pt x="67" y="63"/>
                      <a:pt x="44" y="84"/>
                    </a:cubicBezTo>
                    <a:lnTo>
                      <a:pt x="44" y="84"/>
                    </a:lnTo>
                    <a:cubicBezTo>
                      <a:pt x="21" y="105"/>
                      <a:pt x="10" y="132"/>
                      <a:pt x="11" y="166"/>
                    </a:cubicBezTo>
                    <a:lnTo>
                      <a:pt x="11" y="166"/>
                    </a:lnTo>
                    <a:cubicBezTo>
                      <a:pt x="11" y="195"/>
                      <a:pt x="19" y="218"/>
                      <a:pt x="36" y="235"/>
                    </a:cubicBezTo>
                    <a:lnTo>
                      <a:pt x="36" y="235"/>
                    </a:lnTo>
                    <a:cubicBezTo>
                      <a:pt x="53" y="253"/>
                      <a:pt x="77" y="267"/>
                      <a:pt x="109" y="278"/>
                    </a:cubicBezTo>
                    <a:lnTo>
                      <a:pt x="109" y="278"/>
                    </a:lnTo>
                    <a:cubicBezTo>
                      <a:pt x="114" y="279"/>
                      <a:pt x="117" y="281"/>
                      <a:pt x="121" y="282"/>
                    </a:cubicBezTo>
                    <a:lnTo>
                      <a:pt x="121" y="282"/>
                    </a:lnTo>
                    <a:cubicBezTo>
                      <a:pt x="125" y="283"/>
                      <a:pt x="128" y="284"/>
                      <a:pt x="132" y="286"/>
                    </a:cubicBezTo>
                    <a:lnTo>
                      <a:pt x="132" y="411"/>
                    </a:lnTo>
                    <a:lnTo>
                      <a:pt x="132" y="411"/>
                    </a:lnTo>
                    <a:cubicBezTo>
                      <a:pt x="117" y="406"/>
                      <a:pt x="104" y="398"/>
                      <a:pt x="95" y="387"/>
                    </a:cubicBezTo>
                    <a:lnTo>
                      <a:pt x="95" y="387"/>
                    </a:lnTo>
                    <a:cubicBezTo>
                      <a:pt x="87" y="374"/>
                      <a:pt x="82" y="361"/>
                      <a:pt x="80" y="345"/>
                    </a:cubicBezTo>
                    <a:lnTo>
                      <a:pt x="0" y="345"/>
                    </a:lnTo>
                    <a:lnTo>
                      <a:pt x="0" y="345"/>
                    </a:lnTo>
                    <a:cubicBezTo>
                      <a:pt x="2" y="383"/>
                      <a:pt x="14" y="413"/>
                      <a:pt x="38" y="435"/>
                    </a:cubicBezTo>
                    <a:lnTo>
                      <a:pt x="38" y="435"/>
                    </a:lnTo>
                    <a:cubicBezTo>
                      <a:pt x="62" y="458"/>
                      <a:pt x="93" y="471"/>
                      <a:pt x="132" y="476"/>
                    </a:cubicBezTo>
                    <a:lnTo>
                      <a:pt x="132" y="522"/>
                    </a:lnTo>
                    <a:lnTo>
                      <a:pt x="172" y="522"/>
                    </a:lnTo>
                    <a:lnTo>
                      <a:pt x="172" y="476"/>
                    </a:lnTo>
                    <a:lnTo>
                      <a:pt x="172" y="476"/>
                    </a:lnTo>
                    <a:cubicBezTo>
                      <a:pt x="200" y="475"/>
                      <a:pt x="224" y="469"/>
                      <a:pt x="244" y="457"/>
                    </a:cubicBezTo>
                    <a:lnTo>
                      <a:pt x="244" y="457"/>
                    </a:lnTo>
                    <a:cubicBezTo>
                      <a:pt x="263" y="445"/>
                      <a:pt x="278" y="430"/>
                      <a:pt x="288" y="412"/>
                    </a:cubicBezTo>
                    <a:lnTo>
                      <a:pt x="288" y="412"/>
                    </a:lnTo>
                    <a:cubicBezTo>
                      <a:pt x="298" y="394"/>
                      <a:pt x="304" y="376"/>
                      <a:pt x="304" y="355"/>
                    </a:cubicBezTo>
                    <a:lnTo>
                      <a:pt x="304" y="355"/>
                    </a:lnTo>
                    <a:cubicBezTo>
                      <a:pt x="304" y="330"/>
                      <a:pt x="298" y="310"/>
                      <a:pt x="288" y="295"/>
                    </a:cubicBezTo>
                    <a:close/>
                  </a:path>
                </a:pathLst>
              </a:custGeom>
              <a:solidFill>
                <a:srgbClr val="33A952"/>
              </a:solidFill>
              <a:ln>
                <a:noFill/>
              </a:ln>
              <a:effectLst/>
              <a:extLst>
                <a:ext uri="{91240B29-F687-4F45-9708-019B960494DF}">
                  <a14:hiddenLine xmlns:a14="http://schemas.microsoft.com/office/drawing/2010/main" w="9525" cap="flat">
                    <a:solidFill>
                      <a:srgbClr val="33A95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latin typeface="Poppins" pitchFamily="2" charset="77"/>
                </a:endParaRPr>
              </a:p>
            </p:txBody>
          </p:sp>
        </p:grpSp>
        <p:grpSp>
          <p:nvGrpSpPr>
            <p:cNvPr id="106" name="Group 105">
              <a:extLst>
                <a:ext uri="{FF2B5EF4-FFF2-40B4-BE49-F238E27FC236}">
                  <a16:creationId xmlns:a16="http://schemas.microsoft.com/office/drawing/2014/main" id="{67E920CF-95A3-5448-8481-0B17FA0C0DF6}"/>
                </a:ext>
              </a:extLst>
            </p:cNvPr>
            <p:cNvGrpSpPr/>
            <p:nvPr/>
          </p:nvGrpSpPr>
          <p:grpSpPr>
            <a:xfrm>
              <a:off x="12897426" y="11120604"/>
              <a:ext cx="3048639" cy="1477632"/>
              <a:chOff x="12897426" y="11120604"/>
              <a:chExt cx="3048639" cy="1477632"/>
            </a:xfrm>
          </p:grpSpPr>
          <p:sp>
            <p:nvSpPr>
              <p:cNvPr id="107" name="Freeform 242">
                <a:extLst>
                  <a:ext uri="{FF2B5EF4-FFF2-40B4-BE49-F238E27FC236}">
                    <a16:creationId xmlns:a16="http://schemas.microsoft.com/office/drawing/2014/main" id="{0A31209A-B835-B64E-85AA-84D1D98F049E}"/>
                  </a:ext>
                </a:extLst>
              </p:cNvPr>
              <p:cNvSpPr>
                <a:spLocks noChangeArrowheads="1"/>
              </p:cNvSpPr>
              <p:nvPr/>
            </p:nvSpPr>
            <p:spPr bwMode="auto">
              <a:xfrm>
                <a:off x="13737861" y="12488375"/>
                <a:ext cx="1367770" cy="109861"/>
              </a:xfrm>
              <a:custGeom>
                <a:avLst/>
                <a:gdLst>
                  <a:gd name="T0" fmla="*/ 0 w 1099"/>
                  <a:gd name="T1" fmla="*/ 0 h 86"/>
                  <a:gd name="T2" fmla="*/ 0 w 1099"/>
                  <a:gd name="T3" fmla="*/ 0 h 86"/>
                  <a:gd name="T4" fmla="*/ 246 w 1099"/>
                  <a:gd name="T5" fmla="*/ 60 h 86"/>
                  <a:gd name="T6" fmla="*/ 246 w 1099"/>
                  <a:gd name="T7" fmla="*/ 60 h 86"/>
                  <a:gd name="T8" fmla="*/ 372 w 1099"/>
                  <a:gd name="T9" fmla="*/ 77 h 86"/>
                  <a:gd name="T10" fmla="*/ 372 w 1099"/>
                  <a:gd name="T11" fmla="*/ 77 h 86"/>
                  <a:gd name="T12" fmla="*/ 549 w 1099"/>
                  <a:gd name="T13" fmla="*/ 85 h 86"/>
                  <a:gd name="T14" fmla="*/ 549 w 1099"/>
                  <a:gd name="T15" fmla="*/ 85 h 86"/>
                  <a:gd name="T16" fmla="*/ 671 w 1099"/>
                  <a:gd name="T17" fmla="*/ 81 h 86"/>
                  <a:gd name="T18" fmla="*/ 671 w 1099"/>
                  <a:gd name="T19" fmla="*/ 81 h 86"/>
                  <a:gd name="T20" fmla="*/ 787 w 1099"/>
                  <a:gd name="T21" fmla="*/ 69 h 86"/>
                  <a:gd name="T22" fmla="*/ 787 w 1099"/>
                  <a:gd name="T23" fmla="*/ 69 h 86"/>
                  <a:gd name="T24" fmla="*/ 1098 w 1099"/>
                  <a:gd name="T25" fmla="*/ 0 h 86"/>
                  <a:gd name="T26" fmla="*/ 0 w 1099"/>
                  <a:gd name="T27" fmla="*/ 0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99" h="86">
                    <a:moveTo>
                      <a:pt x="0" y="0"/>
                    </a:moveTo>
                    <a:lnTo>
                      <a:pt x="0" y="0"/>
                    </a:lnTo>
                    <a:cubicBezTo>
                      <a:pt x="80" y="26"/>
                      <a:pt x="162" y="45"/>
                      <a:pt x="246" y="60"/>
                    </a:cubicBezTo>
                    <a:lnTo>
                      <a:pt x="246" y="60"/>
                    </a:lnTo>
                    <a:cubicBezTo>
                      <a:pt x="287" y="67"/>
                      <a:pt x="329" y="73"/>
                      <a:pt x="372" y="77"/>
                    </a:cubicBezTo>
                    <a:lnTo>
                      <a:pt x="372" y="77"/>
                    </a:lnTo>
                    <a:cubicBezTo>
                      <a:pt x="430" y="82"/>
                      <a:pt x="489" y="85"/>
                      <a:pt x="549" y="85"/>
                    </a:cubicBezTo>
                    <a:lnTo>
                      <a:pt x="549" y="85"/>
                    </a:lnTo>
                    <a:cubicBezTo>
                      <a:pt x="590" y="85"/>
                      <a:pt x="631" y="84"/>
                      <a:pt x="671" y="81"/>
                    </a:cubicBezTo>
                    <a:lnTo>
                      <a:pt x="671" y="81"/>
                    </a:lnTo>
                    <a:cubicBezTo>
                      <a:pt x="710" y="79"/>
                      <a:pt x="749" y="74"/>
                      <a:pt x="787" y="69"/>
                    </a:cubicBezTo>
                    <a:lnTo>
                      <a:pt x="787" y="69"/>
                    </a:lnTo>
                    <a:cubicBezTo>
                      <a:pt x="894" y="55"/>
                      <a:pt x="998" y="32"/>
                      <a:pt x="1098" y="0"/>
                    </a:cubicBezTo>
                    <a:lnTo>
                      <a:pt x="0" y="0"/>
                    </a:lnTo>
                  </a:path>
                </a:pathLst>
              </a:custGeom>
              <a:solidFill>
                <a:srgbClr val="33A952"/>
              </a:solidFill>
              <a:ln>
                <a:noFill/>
              </a:ln>
              <a:effectLst/>
              <a:extLst>
                <a:ext uri="{91240B29-F687-4F45-9708-019B960494DF}">
                  <a14:hiddenLine xmlns:a14="http://schemas.microsoft.com/office/drawing/2010/main" w="9525" cap="flat">
                    <a:solidFill>
                      <a:srgbClr val="33A95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latin typeface="Poppins" pitchFamily="2" charset="77"/>
                </a:endParaRPr>
              </a:p>
            </p:txBody>
          </p:sp>
          <p:sp>
            <p:nvSpPr>
              <p:cNvPr id="108" name="Freeform 243">
                <a:extLst>
                  <a:ext uri="{FF2B5EF4-FFF2-40B4-BE49-F238E27FC236}">
                    <a16:creationId xmlns:a16="http://schemas.microsoft.com/office/drawing/2014/main" id="{688D7F55-97C3-724E-979A-B278B31B14ED}"/>
                  </a:ext>
                </a:extLst>
              </p:cNvPr>
              <p:cNvSpPr>
                <a:spLocks noChangeArrowheads="1"/>
              </p:cNvSpPr>
              <p:nvPr/>
            </p:nvSpPr>
            <p:spPr bwMode="auto">
              <a:xfrm>
                <a:off x="13737861" y="12488375"/>
                <a:ext cx="1367770" cy="109861"/>
              </a:xfrm>
              <a:custGeom>
                <a:avLst/>
                <a:gdLst>
                  <a:gd name="T0" fmla="*/ 0 w 1099"/>
                  <a:gd name="T1" fmla="*/ 0 h 86"/>
                  <a:gd name="T2" fmla="*/ 0 w 1099"/>
                  <a:gd name="T3" fmla="*/ 0 h 86"/>
                  <a:gd name="T4" fmla="*/ 246 w 1099"/>
                  <a:gd name="T5" fmla="*/ 60 h 86"/>
                  <a:gd name="T6" fmla="*/ 246 w 1099"/>
                  <a:gd name="T7" fmla="*/ 60 h 86"/>
                  <a:gd name="T8" fmla="*/ 372 w 1099"/>
                  <a:gd name="T9" fmla="*/ 77 h 86"/>
                  <a:gd name="T10" fmla="*/ 372 w 1099"/>
                  <a:gd name="T11" fmla="*/ 77 h 86"/>
                  <a:gd name="T12" fmla="*/ 549 w 1099"/>
                  <a:gd name="T13" fmla="*/ 85 h 86"/>
                  <a:gd name="T14" fmla="*/ 549 w 1099"/>
                  <a:gd name="T15" fmla="*/ 85 h 86"/>
                  <a:gd name="T16" fmla="*/ 671 w 1099"/>
                  <a:gd name="T17" fmla="*/ 81 h 86"/>
                  <a:gd name="T18" fmla="*/ 671 w 1099"/>
                  <a:gd name="T19" fmla="*/ 81 h 86"/>
                  <a:gd name="T20" fmla="*/ 787 w 1099"/>
                  <a:gd name="T21" fmla="*/ 69 h 86"/>
                  <a:gd name="T22" fmla="*/ 787 w 1099"/>
                  <a:gd name="T23" fmla="*/ 69 h 86"/>
                  <a:gd name="T24" fmla="*/ 1098 w 1099"/>
                  <a:gd name="T25" fmla="*/ 0 h 86"/>
                  <a:gd name="T26" fmla="*/ 0 w 1099"/>
                  <a:gd name="T27" fmla="*/ 0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99" h="86">
                    <a:moveTo>
                      <a:pt x="0" y="0"/>
                    </a:moveTo>
                    <a:lnTo>
                      <a:pt x="0" y="0"/>
                    </a:lnTo>
                    <a:cubicBezTo>
                      <a:pt x="80" y="26"/>
                      <a:pt x="162" y="45"/>
                      <a:pt x="246" y="60"/>
                    </a:cubicBezTo>
                    <a:lnTo>
                      <a:pt x="246" y="60"/>
                    </a:lnTo>
                    <a:cubicBezTo>
                      <a:pt x="287" y="67"/>
                      <a:pt x="329" y="73"/>
                      <a:pt x="372" y="77"/>
                    </a:cubicBezTo>
                    <a:lnTo>
                      <a:pt x="372" y="77"/>
                    </a:lnTo>
                    <a:cubicBezTo>
                      <a:pt x="430" y="82"/>
                      <a:pt x="489" y="85"/>
                      <a:pt x="549" y="85"/>
                    </a:cubicBezTo>
                    <a:lnTo>
                      <a:pt x="549" y="85"/>
                    </a:lnTo>
                    <a:cubicBezTo>
                      <a:pt x="590" y="85"/>
                      <a:pt x="631" y="84"/>
                      <a:pt x="671" y="81"/>
                    </a:cubicBezTo>
                    <a:lnTo>
                      <a:pt x="671" y="81"/>
                    </a:lnTo>
                    <a:cubicBezTo>
                      <a:pt x="710" y="79"/>
                      <a:pt x="749" y="74"/>
                      <a:pt x="787" y="69"/>
                    </a:cubicBezTo>
                    <a:lnTo>
                      <a:pt x="787" y="69"/>
                    </a:lnTo>
                    <a:cubicBezTo>
                      <a:pt x="894" y="55"/>
                      <a:pt x="998" y="32"/>
                      <a:pt x="1098" y="0"/>
                    </a:cubicBezTo>
                    <a:lnTo>
                      <a:pt x="0" y="0"/>
                    </a:lnTo>
                  </a:path>
                </a:pathLst>
              </a:custGeom>
              <a:solidFill>
                <a:srgbClr val="111340">
                  <a:alpha val="9777"/>
                </a:srgbClr>
              </a:solidFill>
              <a:ln>
                <a:noFill/>
              </a:ln>
              <a:effectLst/>
            </p:spPr>
            <p:txBody>
              <a:bodyPr wrap="none" anchor="ctr"/>
              <a:lstStyle/>
              <a:p>
                <a:endParaRPr lang="en-US" sz="3599">
                  <a:latin typeface="Poppins" pitchFamily="2" charset="77"/>
                </a:endParaRPr>
              </a:p>
            </p:txBody>
          </p:sp>
          <p:sp>
            <p:nvSpPr>
              <p:cNvPr id="109" name="Freeform 244">
                <a:extLst>
                  <a:ext uri="{FF2B5EF4-FFF2-40B4-BE49-F238E27FC236}">
                    <a16:creationId xmlns:a16="http://schemas.microsoft.com/office/drawing/2014/main" id="{113020C5-319E-9847-8447-5D54944D0749}"/>
                  </a:ext>
                </a:extLst>
              </p:cNvPr>
              <p:cNvSpPr>
                <a:spLocks noChangeArrowheads="1"/>
              </p:cNvSpPr>
              <p:nvPr/>
            </p:nvSpPr>
            <p:spPr bwMode="auto">
              <a:xfrm>
                <a:off x="13298416" y="12296116"/>
                <a:ext cx="2246659" cy="197750"/>
              </a:xfrm>
              <a:custGeom>
                <a:avLst/>
                <a:gdLst>
                  <a:gd name="T0" fmla="*/ 0 w 1804"/>
                  <a:gd name="T1" fmla="*/ 0 h 158"/>
                  <a:gd name="T2" fmla="*/ 0 w 1804"/>
                  <a:gd name="T3" fmla="*/ 0 h 158"/>
                  <a:gd name="T4" fmla="*/ 97 w 1804"/>
                  <a:gd name="T5" fmla="*/ 52 h 158"/>
                  <a:gd name="T6" fmla="*/ 97 w 1804"/>
                  <a:gd name="T7" fmla="*/ 52 h 158"/>
                  <a:gd name="T8" fmla="*/ 174 w 1804"/>
                  <a:gd name="T9" fmla="*/ 88 h 158"/>
                  <a:gd name="T10" fmla="*/ 174 w 1804"/>
                  <a:gd name="T11" fmla="*/ 88 h 158"/>
                  <a:gd name="T12" fmla="*/ 299 w 1804"/>
                  <a:gd name="T13" fmla="*/ 139 h 158"/>
                  <a:gd name="T14" fmla="*/ 299 w 1804"/>
                  <a:gd name="T15" fmla="*/ 139 h 158"/>
                  <a:gd name="T16" fmla="*/ 352 w 1804"/>
                  <a:gd name="T17" fmla="*/ 157 h 158"/>
                  <a:gd name="T18" fmla="*/ 1450 w 1804"/>
                  <a:gd name="T19" fmla="*/ 157 h 158"/>
                  <a:gd name="T20" fmla="*/ 1450 w 1804"/>
                  <a:gd name="T21" fmla="*/ 157 h 158"/>
                  <a:gd name="T22" fmla="*/ 1803 w 1804"/>
                  <a:gd name="T23" fmla="*/ 0 h 158"/>
                  <a:gd name="T24" fmla="*/ 0 w 1804"/>
                  <a:gd name="T25"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04" h="158">
                    <a:moveTo>
                      <a:pt x="0" y="0"/>
                    </a:moveTo>
                    <a:lnTo>
                      <a:pt x="0" y="0"/>
                    </a:lnTo>
                    <a:cubicBezTo>
                      <a:pt x="31" y="18"/>
                      <a:pt x="64" y="36"/>
                      <a:pt x="97" y="52"/>
                    </a:cubicBezTo>
                    <a:lnTo>
                      <a:pt x="97" y="52"/>
                    </a:lnTo>
                    <a:cubicBezTo>
                      <a:pt x="122" y="65"/>
                      <a:pt x="148" y="77"/>
                      <a:pt x="174" y="88"/>
                    </a:cubicBezTo>
                    <a:lnTo>
                      <a:pt x="174" y="88"/>
                    </a:lnTo>
                    <a:cubicBezTo>
                      <a:pt x="214" y="107"/>
                      <a:pt x="256" y="124"/>
                      <a:pt x="299" y="139"/>
                    </a:cubicBezTo>
                    <a:lnTo>
                      <a:pt x="299" y="139"/>
                    </a:lnTo>
                    <a:cubicBezTo>
                      <a:pt x="317" y="145"/>
                      <a:pt x="335" y="151"/>
                      <a:pt x="352" y="157"/>
                    </a:cubicBezTo>
                    <a:lnTo>
                      <a:pt x="1450" y="157"/>
                    </a:lnTo>
                    <a:lnTo>
                      <a:pt x="1450" y="157"/>
                    </a:lnTo>
                    <a:cubicBezTo>
                      <a:pt x="1574" y="117"/>
                      <a:pt x="1692" y="64"/>
                      <a:pt x="1803" y="0"/>
                    </a:cubicBezTo>
                    <a:lnTo>
                      <a:pt x="0" y="0"/>
                    </a:lnTo>
                  </a:path>
                </a:pathLst>
              </a:custGeom>
              <a:solidFill>
                <a:srgbClr val="33A952"/>
              </a:solidFill>
              <a:ln>
                <a:noFill/>
              </a:ln>
              <a:effectLst/>
              <a:extLst>
                <a:ext uri="{91240B29-F687-4F45-9708-019B960494DF}">
                  <a14:hiddenLine xmlns:a14="http://schemas.microsoft.com/office/drawing/2010/main" w="9525" cap="flat">
                    <a:solidFill>
                      <a:srgbClr val="33A95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latin typeface="Poppins" pitchFamily="2" charset="77"/>
                </a:endParaRPr>
              </a:p>
            </p:txBody>
          </p:sp>
          <p:sp>
            <p:nvSpPr>
              <p:cNvPr id="110" name="Freeform 245">
                <a:extLst>
                  <a:ext uri="{FF2B5EF4-FFF2-40B4-BE49-F238E27FC236}">
                    <a16:creationId xmlns:a16="http://schemas.microsoft.com/office/drawing/2014/main" id="{58DE0796-207C-C74E-B4B1-F288A1A8DF56}"/>
                  </a:ext>
                </a:extLst>
              </p:cNvPr>
              <p:cNvSpPr>
                <a:spLocks noChangeArrowheads="1"/>
              </p:cNvSpPr>
              <p:nvPr/>
            </p:nvSpPr>
            <p:spPr bwMode="auto">
              <a:xfrm>
                <a:off x="13018275" y="12098366"/>
                <a:ext cx="2817931" cy="197750"/>
              </a:xfrm>
              <a:custGeom>
                <a:avLst/>
                <a:gdLst>
                  <a:gd name="T0" fmla="*/ 0 w 2260"/>
                  <a:gd name="T1" fmla="*/ 0 h 159"/>
                  <a:gd name="T2" fmla="*/ 0 w 2260"/>
                  <a:gd name="T3" fmla="*/ 0 h 159"/>
                  <a:gd name="T4" fmla="*/ 228 w 2260"/>
                  <a:gd name="T5" fmla="*/ 158 h 159"/>
                  <a:gd name="T6" fmla="*/ 2031 w 2260"/>
                  <a:gd name="T7" fmla="*/ 158 h 159"/>
                  <a:gd name="T8" fmla="*/ 2031 w 2260"/>
                  <a:gd name="T9" fmla="*/ 158 h 159"/>
                  <a:gd name="T10" fmla="*/ 2259 w 2260"/>
                  <a:gd name="T11" fmla="*/ 0 h 159"/>
                  <a:gd name="T12" fmla="*/ 0 w 2260"/>
                  <a:gd name="T13" fmla="*/ 0 h 159"/>
                </a:gdLst>
                <a:ahLst/>
                <a:cxnLst>
                  <a:cxn ang="0">
                    <a:pos x="T0" y="T1"/>
                  </a:cxn>
                  <a:cxn ang="0">
                    <a:pos x="T2" y="T3"/>
                  </a:cxn>
                  <a:cxn ang="0">
                    <a:pos x="T4" y="T5"/>
                  </a:cxn>
                  <a:cxn ang="0">
                    <a:pos x="T6" y="T7"/>
                  </a:cxn>
                  <a:cxn ang="0">
                    <a:pos x="T8" y="T9"/>
                  </a:cxn>
                  <a:cxn ang="0">
                    <a:pos x="T10" y="T11"/>
                  </a:cxn>
                  <a:cxn ang="0">
                    <a:pos x="T12" y="T13"/>
                  </a:cxn>
                </a:cxnLst>
                <a:rect l="0" t="0" r="r" b="b"/>
                <a:pathLst>
                  <a:path w="2260" h="159">
                    <a:moveTo>
                      <a:pt x="0" y="0"/>
                    </a:moveTo>
                    <a:lnTo>
                      <a:pt x="0" y="0"/>
                    </a:lnTo>
                    <a:cubicBezTo>
                      <a:pt x="71" y="59"/>
                      <a:pt x="148" y="111"/>
                      <a:pt x="228" y="158"/>
                    </a:cubicBezTo>
                    <a:lnTo>
                      <a:pt x="2031" y="158"/>
                    </a:lnTo>
                    <a:lnTo>
                      <a:pt x="2031" y="158"/>
                    </a:lnTo>
                    <a:cubicBezTo>
                      <a:pt x="2111" y="111"/>
                      <a:pt x="2187" y="59"/>
                      <a:pt x="2259" y="0"/>
                    </a:cubicBezTo>
                    <a:lnTo>
                      <a:pt x="0" y="0"/>
                    </a:lnTo>
                  </a:path>
                </a:pathLst>
              </a:custGeom>
              <a:solidFill>
                <a:srgbClr val="33A952"/>
              </a:solidFill>
              <a:ln>
                <a:noFill/>
              </a:ln>
              <a:effectLst/>
              <a:extLst>
                <a:ext uri="{91240B29-F687-4F45-9708-019B960494DF}">
                  <a14:hiddenLine xmlns:a14="http://schemas.microsoft.com/office/drawing/2010/main" w="9525" cap="flat">
                    <a:solidFill>
                      <a:srgbClr val="33A95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latin typeface="Poppins" pitchFamily="2" charset="77"/>
                </a:endParaRPr>
              </a:p>
            </p:txBody>
          </p:sp>
          <p:sp>
            <p:nvSpPr>
              <p:cNvPr id="111" name="Freeform 246">
                <a:extLst>
                  <a:ext uri="{FF2B5EF4-FFF2-40B4-BE49-F238E27FC236}">
                    <a16:creationId xmlns:a16="http://schemas.microsoft.com/office/drawing/2014/main" id="{33C0892C-ECF5-4246-90C9-AAC02D2F5688}"/>
                  </a:ext>
                </a:extLst>
              </p:cNvPr>
              <p:cNvSpPr>
                <a:spLocks noChangeArrowheads="1"/>
              </p:cNvSpPr>
              <p:nvPr/>
            </p:nvSpPr>
            <p:spPr bwMode="auto">
              <a:xfrm>
                <a:off x="13018275" y="12098366"/>
                <a:ext cx="2817931" cy="197750"/>
              </a:xfrm>
              <a:custGeom>
                <a:avLst/>
                <a:gdLst>
                  <a:gd name="T0" fmla="*/ 0 w 2260"/>
                  <a:gd name="T1" fmla="*/ 0 h 159"/>
                  <a:gd name="T2" fmla="*/ 0 w 2260"/>
                  <a:gd name="T3" fmla="*/ 0 h 159"/>
                  <a:gd name="T4" fmla="*/ 228 w 2260"/>
                  <a:gd name="T5" fmla="*/ 158 h 159"/>
                  <a:gd name="T6" fmla="*/ 2031 w 2260"/>
                  <a:gd name="T7" fmla="*/ 158 h 159"/>
                  <a:gd name="T8" fmla="*/ 2031 w 2260"/>
                  <a:gd name="T9" fmla="*/ 158 h 159"/>
                  <a:gd name="T10" fmla="*/ 2259 w 2260"/>
                  <a:gd name="T11" fmla="*/ 0 h 159"/>
                  <a:gd name="T12" fmla="*/ 0 w 2260"/>
                  <a:gd name="T13" fmla="*/ 0 h 159"/>
                </a:gdLst>
                <a:ahLst/>
                <a:cxnLst>
                  <a:cxn ang="0">
                    <a:pos x="T0" y="T1"/>
                  </a:cxn>
                  <a:cxn ang="0">
                    <a:pos x="T2" y="T3"/>
                  </a:cxn>
                  <a:cxn ang="0">
                    <a:pos x="T4" y="T5"/>
                  </a:cxn>
                  <a:cxn ang="0">
                    <a:pos x="T6" y="T7"/>
                  </a:cxn>
                  <a:cxn ang="0">
                    <a:pos x="T8" y="T9"/>
                  </a:cxn>
                  <a:cxn ang="0">
                    <a:pos x="T10" y="T11"/>
                  </a:cxn>
                  <a:cxn ang="0">
                    <a:pos x="T12" y="T13"/>
                  </a:cxn>
                </a:cxnLst>
                <a:rect l="0" t="0" r="r" b="b"/>
                <a:pathLst>
                  <a:path w="2260" h="159">
                    <a:moveTo>
                      <a:pt x="0" y="0"/>
                    </a:moveTo>
                    <a:lnTo>
                      <a:pt x="0" y="0"/>
                    </a:lnTo>
                    <a:cubicBezTo>
                      <a:pt x="71" y="59"/>
                      <a:pt x="148" y="111"/>
                      <a:pt x="228" y="158"/>
                    </a:cubicBezTo>
                    <a:lnTo>
                      <a:pt x="2031" y="158"/>
                    </a:lnTo>
                    <a:lnTo>
                      <a:pt x="2031" y="158"/>
                    </a:lnTo>
                    <a:cubicBezTo>
                      <a:pt x="2111" y="111"/>
                      <a:pt x="2187" y="59"/>
                      <a:pt x="2259" y="0"/>
                    </a:cubicBezTo>
                    <a:lnTo>
                      <a:pt x="0" y="0"/>
                    </a:lnTo>
                  </a:path>
                </a:pathLst>
              </a:custGeom>
              <a:solidFill>
                <a:srgbClr val="111340">
                  <a:alpha val="9777"/>
                </a:srgbClr>
              </a:solidFill>
              <a:ln>
                <a:noFill/>
              </a:ln>
              <a:effectLst/>
            </p:spPr>
            <p:txBody>
              <a:bodyPr wrap="none" anchor="ctr"/>
              <a:lstStyle/>
              <a:p>
                <a:endParaRPr lang="en-US" sz="3599">
                  <a:latin typeface="Poppins" pitchFamily="2" charset="77"/>
                </a:endParaRPr>
              </a:p>
            </p:txBody>
          </p:sp>
          <p:sp>
            <p:nvSpPr>
              <p:cNvPr id="112" name="Freeform 247">
                <a:extLst>
                  <a:ext uri="{FF2B5EF4-FFF2-40B4-BE49-F238E27FC236}">
                    <a16:creationId xmlns:a16="http://schemas.microsoft.com/office/drawing/2014/main" id="{94A111F3-8AA9-144F-B335-B4A75C1C31C1}"/>
                  </a:ext>
                </a:extLst>
              </p:cNvPr>
              <p:cNvSpPr>
                <a:spLocks noChangeArrowheads="1"/>
              </p:cNvSpPr>
              <p:nvPr/>
            </p:nvSpPr>
            <p:spPr bwMode="auto">
              <a:xfrm>
                <a:off x="12897426" y="11900616"/>
                <a:ext cx="3048639" cy="197750"/>
              </a:xfrm>
              <a:custGeom>
                <a:avLst/>
                <a:gdLst>
                  <a:gd name="T0" fmla="*/ 0 w 2449"/>
                  <a:gd name="T1" fmla="*/ 0 h 158"/>
                  <a:gd name="T2" fmla="*/ 0 w 2449"/>
                  <a:gd name="T3" fmla="*/ 74 h 158"/>
                  <a:gd name="T4" fmla="*/ 0 w 2449"/>
                  <a:gd name="T5" fmla="*/ 74 h 158"/>
                  <a:gd name="T6" fmla="*/ 72 w 2449"/>
                  <a:gd name="T7" fmla="*/ 138 h 158"/>
                  <a:gd name="T8" fmla="*/ 72 w 2449"/>
                  <a:gd name="T9" fmla="*/ 138 h 158"/>
                  <a:gd name="T10" fmla="*/ 95 w 2449"/>
                  <a:gd name="T11" fmla="*/ 157 h 158"/>
                  <a:gd name="T12" fmla="*/ 2354 w 2449"/>
                  <a:gd name="T13" fmla="*/ 157 h 158"/>
                  <a:gd name="T14" fmla="*/ 2354 w 2449"/>
                  <a:gd name="T15" fmla="*/ 157 h 158"/>
                  <a:gd name="T16" fmla="*/ 2448 w 2449"/>
                  <a:gd name="T17" fmla="*/ 74 h 158"/>
                  <a:gd name="T18" fmla="*/ 2448 w 2449"/>
                  <a:gd name="T19" fmla="*/ 0 h 158"/>
                  <a:gd name="T20" fmla="*/ 0 w 2449"/>
                  <a:gd name="T21"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49" h="158">
                    <a:moveTo>
                      <a:pt x="0" y="0"/>
                    </a:moveTo>
                    <a:lnTo>
                      <a:pt x="0" y="74"/>
                    </a:lnTo>
                    <a:lnTo>
                      <a:pt x="0" y="74"/>
                    </a:lnTo>
                    <a:cubicBezTo>
                      <a:pt x="23" y="97"/>
                      <a:pt x="48" y="118"/>
                      <a:pt x="72" y="138"/>
                    </a:cubicBezTo>
                    <a:lnTo>
                      <a:pt x="72" y="138"/>
                    </a:lnTo>
                    <a:cubicBezTo>
                      <a:pt x="79" y="145"/>
                      <a:pt x="87" y="151"/>
                      <a:pt x="95" y="157"/>
                    </a:cubicBezTo>
                    <a:lnTo>
                      <a:pt x="2354" y="157"/>
                    </a:lnTo>
                    <a:lnTo>
                      <a:pt x="2354" y="157"/>
                    </a:lnTo>
                    <a:cubicBezTo>
                      <a:pt x="2386" y="131"/>
                      <a:pt x="2418" y="103"/>
                      <a:pt x="2448" y="74"/>
                    </a:cubicBezTo>
                    <a:lnTo>
                      <a:pt x="2448" y="0"/>
                    </a:lnTo>
                    <a:lnTo>
                      <a:pt x="0" y="0"/>
                    </a:lnTo>
                  </a:path>
                </a:pathLst>
              </a:custGeom>
              <a:solidFill>
                <a:srgbClr val="33A952"/>
              </a:solidFill>
              <a:ln>
                <a:noFill/>
              </a:ln>
              <a:effectLst/>
              <a:extLst>
                <a:ext uri="{91240B29-F687-4F45-9708-019B960494DF}">
                  <a14:hiddenLine xmlns:a14="http://schemas.microsoft.com/office/drawing/2010/main" w="9525" cap="flat">
                    <a:solidFill>
                      <a:srgbClr val="33A95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latin typeface="Poppins" pitchFamily="2" charset="77"/>
                </a:endParaRPr>
              </a:p>
            </p:txBody>
          </p:sp>
          <p:sp>
            <p:nvSpPr>
              <p:cNvPr id="113" name="Freeform 248">
                <a:extLst>
                  <a:ext uri="{FF2B5EF4-FFF2-40B4-BE49-F238E27FC236}">
                    <a16:creationId xmlns:a16="http://schemas.microsoft.com/office/drawing/2014/main" id="{3791246B-4F2D-CB46-9B02-7C3B64A9A52B}"/>
                  </a:ext>
                </a:extLst>
              </p:cNvPr>
              <p:cNvSpPr>
                <a:spLocks noChangeArrowheads="1"/>
              </p:cNvSpPr>
              <p:nvPr/>
            </p:nvSpPr>
            <p:spPr bwMode="auto">
              <a:xfrm>
                <a:off x="12897426" y="11708363"/>
                <a:ext cx="3048639" cy="197750"/>
              </a:xfrm>
              <a:custGeom>
                <a:avLst/>
                <a:gdLst>
                  <a:gd name="T0" fmla="*/ 0 w 2449"/>
                  <a:gd name="T1" fmla="*/ 157 h 158"/>
                  <a:gd name="T2" fmla="*/ 2448 w 2449"/>
                  <a:gd name="T3" fmla="*/ 157 h 158"/>
                  <a:gd name="T4" fmla="*/ 2448 w 2449"/>
                  <a:gd name="T5" fmla="*/ 0 h 158"/>
                  <a:gd name="T6" fmla="*/ 0 w 2449"/>
                  <a:gd name="T7" fmla="*/ 0 h 158"/>
                  <a:gd name="T8" fmla="*/ 0 w 2449"/>
                  <a:gd name="T9" fmla="*/ 157 h 158"/>
                </a:gdLst>
                <a:ahLst/>
                <a:cxnLst>
                  <a:cxn ang="0">
                    <a:pos x="T0" y="T1"/>
                  </a:cxn>
                  <a:cxn ang="0">
                    <a:pos x="T2" y="T3"/>
                  </a:cxn>
                  <a:cxn ang="0">
                    <a:pos x="T4" y="T5"/>
                  </a:cxn>
                  <a:cxn ang="0">
                    <a:pos x="T6" y="T7"/>
                  </a:cxn>
                  <a:cxn ang="0">
                    <a:pos x="T8" y="T9"/>
                  </a:cxn>
                </a:cxnLst>
                <a:rect l="0" t="0" r="r" b="b"/>
                <a:pathLst>
                  <a:path w="2449" h="158">
                    <a:moveTo>
                      <a:pt x="0" y="157"/>
                    </a:moveTo>
                    <a:lnTo>
                      <a:pt x="2448" y="157"/>
                    </a:lnTo>
                    <a:lnTo>
                      <a:pt x="2448" y="0"/>
                    </a:lnTo>
                    <a:lnTo>
                      <a:pt x="0" y="0"/>
                    </a:lnTo>
                    <a:lnTo>
                      <a:pt x="0" y="157"/>
                    </a:lnTo>
                  </a:path>
                </a:pathLst>
              </a:custGeom>
              <a:solidFill>
                <a:srgbClr val="33A952"/>
              </a:solidFill>
              <a:ln>
                <a:noFill/>
              </a:ln>
              <a:effectLst/>
              <a:extLst>
                <a:ext uri="{91240B29-F687-4F45-9708-019B960494DF}">
                  <a14:hiddenLine xmlns:a14="http://schemas.microsoft.com/office/drawing/2010/main" w="9525" cap="flat">
                    <a:solidFill>
                      <a:srgbClr val="33A95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latin typeface="Poppins" pitchFamily="2" charset="77"/>
                </a:endParaRPr>
              </a:p>
            </p:txBody>
          </p:sp>
          <p:sp>
            <p:nvSpPr>
              <p:cNvPr id="114" name="Freeform 249">
                <a:extLst>
                  <a:ext uri="{FF2B5EF4-FFF2-40B4-BE49-F238E27FC236}">
                    <a16:creationId xmlns:a16="http://schemas.microsoft.com/office/drawing/2014/main" id="{B2D613C1-698B-3C49-8E37-5D5C3F729C99}"/>
                  </a:ext>
                </a:extLst>
              </p:cNvPr>
              <p:cNvSpPr>
                <a:spLocks noChangeArrowheads="1"/>
              </p:cNvSpPr>
              <p:nvPr/>
            </p:nvSpPr>
            <p:spPr bwMode="auto">
              <a:xfrm>
                <a:off x="12897426" y="11510613"/>
                <a:ext cx="3048639" cy="197750"/>
              </a:xfrm>
              <a:custGeom>
                <a:avLst/>
                <a:gdLst>
                  <a:gd name="T0" fmla="*/ 0 w 2449"/>
                  <a:gd name="T1" fmla="*/ 157 h 158"/>
                  <a:gd name="T2" fmla="*/ 2448 w 2449"/>
                  <a:gd name="T3" fmla="*/ 157 h 158"/>
                  <a:gd name="T4" fmla="*/ 2448 w 2449"/>
                  <a:gd name="T5" fmla="*/ 0 h 158"/>
                  <a:gd name="T6" fmla="*/ 0 w 2449"/>
                  <a:gd name="T7" fmla="*/ 0 h 158"/>
                  <a:gd name="T8" fmla="*/ 0 w 2449"/>
                  <a:gd name="T9" fmla="*/ 157 h 158"/>
                </a:gdLst>
                <a:ahLst/>
                <a:cxnLst>
                  <a:cxn ang="0">
                    <a:pos x="T0" y="T1"/>
                  </a:cxn>
                  <a:cxn ang="0">
                    <a:pos x="T2" y="T3"/>
                  </a:cxn>
                  <a:cxn ang="0">
                    <a:pos x="T4" y="T5"/>
                  </a:cxn>
                  <a:cxn ang="0">
                    <a:pos x="T6" y="T7"/>
                  </a:cxn>
                  <a:cxn ang="0">
                    <a:pos x="T8" y="T9"/>
                  </a:cxn>
                </a:cxnLst>
                <a:rect l="0" t="0" r="r" b="b"/>
                <a:pathLst>
                  <a:path w="2449" h="158">
                    <a:moveTo>
                      <a:pt x="0" y="157"/>
                    </a:moveTo>
                    <a:lnTo>
                      <a:pt x="2448" y="157"/>
                    </a:lnTo>
                    <a:lnTo>
                      <a:pt x="2448" y="0"/>
                    </a:lnTo>
                    <a:lnTo>
                      <a:pt x="0" y="0"/>
                    </a:lnTo>
                    <a:lnTo>
                      <a:pt x="0" y="157"/>
                    </a:lnTo>
                  </a:path>
                </a:pathLst>
              </a:custGeom>
              <a:solidFill>
                <a:srgbClr val="33A952"/>
              </a:solidFill>
              <a:ln>
                <a:noFill/>
              </a:ln>
              <a:effectLst/>
              <a:extLst>
                <a:ext uri="{91240B29-F687-4F45-9708-019B960494DF}">
                  <a14:hiddenLine xmlns:a14="http://schemas.microsoft.com/office/drawing/2010/main" w="9525" cap="flat">
                    <a:solidFill>
                      <a:srgbClr val="33A95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latin typeface="Poppins" pitchFamily="2" charset="77"/>
                </a:endParaRPr>
              </a:p>
            </p:txBody>
          </p:sp>
          <p:sp>
            <p:nvSpPr>
              <p:cNvPr id="115" name="Freeform 250">
                <a:extLst>
                  <a:ext uri="{FF2B5EF4-FFF2-40B4-BE49-F238E27FC236}">
                    <a16:creationId xmlns:a16="http://schemas.microsoft.com/office/drawing/2014/main" id="{3EAB03E3-5E06-B642-A621-51D2C5BC2F4E}"/>
                  </a:ext>
                </a:extLst>
              </p:cNvPr>
              <p:cNvSpPr>
                <a:spLocks noChangeArrowheads="1"/>
              </p:cNvSpPr>
              <p:nvPr/>
            </p:nvSpPr>
            <p:spPr bwMode="auto">
              <a:xfrm>
                <a:off x="12897426" y="11312863"/>
                <a:ext cx="3048639" cy="197750"/>
              </a:xfrm>
              <a:custGeom>
                <a:avLst/>
                <a:gdLst>
                  <a:gd name="T0" fmla="*/ 0 w 2449"/>
                  <a:gd name="T1" fmla="*/ 157 h 158"/>
                  <a:gd name="T2" fmla="*/ 2448 w 2449"/>
                  <a:gd name="T3" fmla="*/ 157 h 158"/>
                  <a:gd name="T4" fmla="*/ 2448 w 2449"/>
                  <a:gd name="T5" fmla="*/ 0 h 158"/>
                  <a:gd name="T6" fmla="*/ 0 w 2449"/>
                  <a:gd name="T7" fmla="*/ 0 h 158"/>
                  <a:gd name="T8" fmla="*/ 0 w 2449"/>
                  <a:gd name="T9" fmla="*/ 157 h 158"/>
                </a:gdLst>
                <a:ahLst/>
                <a:cxnLst>
                  <a:cxn ang="0">
                    <a:pos x="T0" y="T1"/>
                  </a:cxn>
                  <a:cxn ang="0">
                    <a:pos x="T2" y="T3"/>
                  </a:cxn>
                  <a:cxn ang="0">
                    <a:pos x="T4" y="T5"/>
                  </a:cxn>
                  <a:cxn ang="0">
                    <a:pos x="T6" y="T7"/>
                  </a:cxn>
                  <a:cxn ang="0">
                    <a:pos x="T8" y="T9"/>
                  </a:cxn>
                </a:cxnLst>
                <a:rect l="0" t="0" r="r" b="b"/>
                <a:pathLst>
                  <a:path w="2449" h="158">
                    <a:moveTo>
                      <a:pt x="0" y="157"/>
                    </a:moveTo>
                    <a:lnTo>
                      <a:pt x="2448" y="157"/>
                    </a:lnTo>
                    <a:lnTo>
                      <a:pt x="2448" y="0"/>
                    </a:lnTo>
                    <a:lnTo>
                      <a:pt x="0" y="0"/>
                    </a:lnTo>
                    <a:lnTo>
                      <a:pt x="0" y="157"/>
                    </a:lnTo>
                  </a:path>
                </a:pathLst>
              </a:custGeom>
              <a:solidFill>
                <a:srgbClr val="33A952"/>
              </a:solidFill>
              <a:ln>
                <a:noFill/>
              </a:ln>
              <a:effectLst/>
              <a:extLst>
                <a:ext uri="{91240B29-F687-4F45-9708-019B960494DF}">
                  <a14:hiddenLine xmlns:a14="http://schemas.microsoft.com/office/drawing/2010/main" w="9525" cap="flat">
                    <a:solidFill>
                      <a:srgbClr val="33A95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latin typeface="Poppins" pitchFamily="2" charset="77"/>
                </a:endParaRPr>
              </a:p>
            </p:txBody>
          </p:sp>
          <p:sp>
            <p:nvSpPr>
              <p:cNvPr id="116" name="Freeform 251">
                <a:extLst>
                  <a:ext uri="{FF2B5EF4-FFF2-40B4-BE49-F238E27FC236}">
                    <a16:creationId xmlns:a16="http://schemas.microsoft.com/office/drawing/2014/main" id="{02FC020A-8439-CF4A-B748-6A764A0AA5B5}"/>
                  </a:ext>
                </a:extLst>
              </p:cNvPr>
              <p:cNvSpPr>
                <a:spLocks noChangeArrowheads="1"/>
              </p:cNvSpPr>
              <p:nvPr/>
            </p:nvSpPr>
            <p:spPr bwMode="auto">
              <a:xfrm>
                <a:off x="12897426" y="11120604"/>
                <a:ext cx="3048639" cy="197750"/>
              </a:xfrm>
              <a:custGeom>
                <a:avLst/>
                <a:gdLst>
                  <a:gd name="T0" fmla="*/ 0 w 2449"/>
                  <a:gd name="T1" fmla="*/ 157 h 158"/>
                  <a:gd name="T2" fmla="*/ 2448 w 2449"/>
                  <a:gd name="T3" fmla="*/ 157 h 158"/>
                  <a:gd name="T4" fmla="*/ 2448 w 2449"/>
                  <a:gd name="T5" fmla="*/ 0 h 158"/>
                  <a:gd name="T6" fmla="*/ 0 w 2449"/>
                  <a:gd name="T7" fmla="*/ 0 h 158"/>
                  <a:gd name="T8" fmla="*/ 0 w 2449"/>
                  <a:gd name="T9" fmla="*/ 157 h 158"/>
                </a:gdLst>
                <a:ahLst/>
                <a:cxnLst>
                  <a:cxn ang="0">
                    <a:pos x="T0" y="T1"/>
                  </a:cxn>
                  <a:cxn ang="0">
                    <a:pos x="T2" y="T3"/>
                  </a:cxn>
                  <a:cxn ang="0">
                    <a:pos x="T4" y="T5"/>
                  </a:cxn>
                  <a:cxn ang="0">
                    <a:pos x="T6" y="T7"/>
                  </a:cxn>
                  <a:cxn ang="0">
                    <a:pos x="T8" y="T9"/>
                  </a:cxn>
                </a:cxnLst>
                <a:rect l="0" t="0" r="r" b="b"/>
                <a:pathLst>
                  <a:path w="2449" h="158">
                    <a:moveTo>
                      <a:pt x="0" y="157"/>
                    </a:moveTo>
                    <a:lnTo>
                      <a:pt x="2448" y="157"/>
                    </a:lnTo>
                    <a:lnTo>
                      <a:pt x="2448" y="0"/>
                    </a:lnTo>
                    <a:lnTo>
                      <a:pt x="0" y="0"/>
                    </a:lnTo>
                    <a:lnTo>
                      <a:pt x="0" y="157"/>
                    </a:lnTo>
                  </a:path>
                </a:pathLst>
              </a:custGeom>
              <a:solidFill>
                <a:srgbClr val="33A952"/>
              </a:solidFill>
              <a:ln>
                <a:noFill/>
              </a:ln>
              <a:effectLst/>
              <a:extLst>
                <a:ext uri="{91240B29-F687-4F45-9708-019B960494DF}">
                  <a14:hiddenLine xmlns:a14="http://schemas.microsoft.com/office/drawing/2010/main" w="9525" cap="flat">
                    <a:solidFill>
                      <a:srgbClr val="33A95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latin typeface="Poppins" pitchFamily="2" charset="77"/>
                </a:endParaRPr>
              </a:p>
            </p:txBody>
          </p:sp>
          <p:sp>
            <p:nvSpPr>
              <p:cNvPr id="117" name="Freeform 252">
                <a:extLst>
                  <a:ext uri="{FF2B5EF4-FFF2-40B4-BE49-F238E27FC236}">
                    <a16:creationId xmlns:a16="http://schemas.microsoft.com/office/drawing/2014/main" id="{66775797-32F8-0A41-9D1F-AACE1F5A4403}"/>
                  </a:ext>
                </a:extLst>
              </p:cNvPr>
              <p:cNvSpPr>
                <a:spLocks noChangeArrowheads="1"/>
              </p:cNvSpPr>
              <p:nvPr/>
            </p:nvSpPr>
            <p:spPr bwMode="auto">
              <a:xfrm>
                <a:off x="12897426" y="11708363"/>
                <a:ext cx="3048639" cy="197750"/>
              </a:xfrm>
              <a:custGeom>
                <a:avLst/>
                <a:gdLst>
                  <a:gd name="T0" fmla="*/ 0 w 2449"/>
                  <a:gd name="T1" fmla="*/ 157 h 158"/>
                  <a:gd name="T2" fmla="*/ 2448 w 2449"/>
                  <a:gd name="T3" fmla="*/ 157 h 158"/>
                  <a:gd name="T4" fmla="*/ 2448 w 2449"/>
                  <a:gd name="T5" fmla="*/ 0 h 158"/>
                  <a:gd name="T6" fmla="*/ 0 w 2449"/>
                  <a:gd name="T7" fmla="*/ 0 h 158"/>
                  <a:gd name="T8" fmla="*/ 0 w 2449"/>
                  <a:gd name="T9" fmla="*/ 157 h 158"/>
                </a:gdLst>
                <a:ahLst/>
                <a:cxnLst>
                  <a:cxn ang="0">
                    <a:pos x="T0" y="T1"/>
                  </a:cxn>
                  <a:cxn ang="0">
                    <a:pos x="T2" y="T3"/>
                  </a:cxn>
                  <a:cxn ang="0">
                    <a:pos x="T4" y="T5"/>
                  </a:cxn>
                  <a:cxn ang="0">
                    <a:pos x="T6" y="T7"/>
                  </a:cxn>
                  <a:cxn ang="0">
                    <a:pos x="T8" y="T9"/>
                  </a:cxn>
                </a:cxnLst>
                <a:rect l="0" t="0" r="r" b="b"/>
                <a:pathLst>
                  <a:path w="2449" h="158">
                    <a:moveTo>
                      <a:pt x="0" y="157"/>
                    </a:moveTo>
                    <a:lnTo>
                      <a:pt x="2448" y="157"/>
                    </a:lnTo>
                    <a:lnTo>
                      <a:pt x="2448" y="0"/>
                    </a:lnTo>
                    <a:lnTo>
                      <a:pt x="0" y="0"/>
                    </a:lnTo>
                    <a:lnTo>
                      <a:pt x="0" y="157"/>
                    </a:lnTo>
                  </a:path>
                </a:pathLst>
              </a:custGeom>
              <a:solidFill>
                <a:srgbClr val="111340">
                  <a:alpha val="9777"/>
                </a:srgbClr>
              </a:solidFill>
              <a:ln>
                <a:noFill/>
              </a:ln>
              <a:effectLst/>
            </p:spPr>
            <p:txBody>
              <a:bodyPr wrap="none" anchor="ctr"/>
              <a:lstStyle/>
              <a:p>
                <a:endParaRPr lang="en-US" sz="3599">
                  <a:latin typeface="Poppins" pitchFamily="2" charset="77"/>
                </a:endParaRPr>
              </a:p>
            </p:txBody>
          </p:sp>
          <p:sp>
            <p:nvSpPr>
              <p:cNvPr id="118" name="Freeform 253">
                <a:extLst>
                  <a:ext uri="{FF2B5EF4-FFF2-40B4-BE49-F238E27FC236}">
                    <a16:creationId xmlns:a16="http://schemas.microsoft.com/office/drawing/2014/main" id="{3DA9F648-15B1-CB40-900C-C17A305981E7}"/>
                  </a:ext>
                </a:extLst>
              </p:cNvPr>
              <p:cNvSpPr>
                <a:spLocks noChangeArrowheads="1"/>
              </p:cNvSpPr>
              <p:nvPr/>
            </p:nvSpPr>
            <p:spPr bwMode="auto">
              <a:xfrm>
                <a:off x="12897426" y="11312863"/>
                <a:ext cx="3048639" cy="197750"/>
              </a:xfrm>
              <a:custGeom>
                <a:avLst/>
                <a:gdLst>
                  <a:gd name="T0" fmla="*/ 0 w 2449"/>
                  <a:gd name="T1" fmla="*/ 157 h 158"/>
                  <a:gd name="T2" fmla="*/ 2448 w 2449"/>
                  <a:gd name="T3" fmla="*/ 157 h 158"/>
                  <a:gd name="T4" fmla="*/ 2448 w 2449"/>
                  <a:gd name="T5" fmla="*/ 0 h 158"/>
                  <a:gd name="T6" fmla="*/ 0 w 2449"/>
                  <a:gd name="T7" fmla="*/ 0 h 158"/>
                  <a:gd name="T8" fmla="*/ 0 w 2449"/>
                  <a:gd name="T9" fmla="*/ 157 h 158"/>
                </a:gdLst>
                <a:ahLst/>
                <a:cxnLst>
                  <a:cxn ang="0">
                    <a:pos x="T0" y="T1"/>
                  </a:cxn>
                  <a:cxn ang="0">
                    <a:pos x="T2" y="T3"/>
                  </a:cxn>
                  <a:cxn ang="0">
                    <a:pos x="T4" y="T5"/>
                  </a:cxn>
                  <a:cxn ang="0">
                    <a:pos x="T6" y="T7"/>
                  </a:cxn>
                  <a:cxn ang="0">
                    <a:pos x="T8" y="T9"/>
                  </a:cxn>
                </a:cxnLst>
                <a:rect l="0" t="0" r="r" b="b"/>
                <a:pathLst>
                  <a:path w="2449" h="158">
                    <a:moveTo>
                      <a:pt x="0" y="157"/>
                    </a:moveTo>
                    <a:lnTo>
                      <a:pt x="2448" y="157"/>
                    </a:lnTo>
                    <a:lnTo>
                      <a:pt x="2448" y="0"/>
                    </a:lnTo>
                    <a:lnTo>
                      <a:pt x="0" y="0"/>
                    </a:lnTo>
                    <a:lnTo>
                      <a:pt x="0" y="157"/>
                    </a:lnTo>
                  </a:path>
                </a:pathLst>
              </a:custGeom>
              <a:solidFill>
                <a:srgbClr val="111340">
                  <a:alpha val="9777"/>
                </a:srgbClr>
              </a:solidFill>
              <a:ln>
                <a:noFill/>
              </a:ln>
              <a:effectLst/>
            </p:spPr>
            <p:txBody>
              <a:bodyPr wrap="none" anchor="ctr"/>
              <a:lstStyle/>
              <a:p>
                <a:endParaRPr lang="en-US" sz="3599">
                  <a:latin typeface="Poppins" pitchFamily="2" charset="77"/>
                </a:endParaRPr>
              </a:p>
            </p:txBody>
          </p:sp>
        </p:grpSp>
      </p:grpSp>
      <p:sp>
        <p:nvSpPr>
          <p:cNvPr id="125" name="Rectangle 124">
            <a:extLst>
              <a:ext uri="{FF2B5EF4-FFF2-40B4-BE49-F238E27FC236}">
                <a16:creationId xmlns:a16="http://schemas.microsoft.com/office/drawing/2014/main" id="{A4E6D805-61C6-0946-9BB7-8D10061AC1AA}"/>
              </a:ext>
            </a:extLst>
          </p:cNvPr>
          <p:cNvSpPr/>
          <p:nvPr/>
        </p:nvSpPr>
        <p:spPr>
          <a:xfrm>
            <a:off x="1999221" y="8104926"/>
            <a:ext cx="5493046" cy="3262869"/>
          </a:xfrm>
          <a:prstGeom prst="rect">
            <a:avLst/>
          </a:prstGeom>
          <a:noFill/>
          <a:ln w="12700" cap="flat">
            <a:solidFill>
              <a:schemeClr val="accent3"/>
            </a:solidFill>
            <a:prstDash val="lgDash"/>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solidFill>
                <a:schemeClr val="tx1"/>
              </a:solidFill>
              <a:latin typeface="Poppins" pitchFamily="2" charset="77"/>
            </a:endParaRPr>
          </a:p>
        </p:txBody>
      </p:sp>
      <p:sp>
        <p:nvSpPr>
          <p:cNvPr id="126" name="Rectangle 125">
            <a:extLst>
              <a:ext uri="{FF2B5EF4-FFF2-40B4-BE49-F238E27FC236}">
                <a16:creationId xmlns:a16="http://schemas.microsoft.com/office/drawing/2014/main" id="{5538742C-23F5-DB4A-9BEC-9DFE34178221}"/>
              </a:ext>
            </a:extLst>
          </p:cNvPr>
          <p:cNvSpPr/>
          <p:nvPr/>
        </p:nvSpPr>
        <p:spPr>
          <a:xfrm>
            <a:off x="16874395" y="4880505"/>
            <a:ext cx="5493046" cy="3262869"/>
          </a:xfrm>
          <a:prstGeom prst="rect">
            <a:avLst/>
          </a:prstGeom>
          <a:noFill/>
          <a:ln w="12700" cap="flat">
            <a:solidFill>
              <a:schemeClr val="accent4"/>
            </a:solidFill>
            <a:prstDash val="lgDash"/>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599">
              <a:solidFill>
                <a:schemeClr val="tx1"/>
              </a:solidFill>
              <a:latin typeface="Poppins" pitchFamily="2" charset="77"/>
            </a:endParaRPr>
          </a:p>
        </p:txBody>
      </p:sp>
      <p:sp>
        <p:nvSpPr>
          <p:cNvPr id="127" name="Freeform 126">
            <a:extLst>
              <a:ext uri="{FF2B5EF4-FFF2-40B4-BE49-F238E27FC236}">
                <a16:creationId xmlns:a16="http://schemas.microsoft.com/office/drawing/2014/main" id="{6D335CB3-A690-A24C-825A-CE09348833CF}"/>
              </a:ext>
            </a:extLst>
          </p:cNvPr>
          <p:cNvSpPr/>
          <p:nvPr/>
        </p:nvSpPr>
        <p:spPr>
          <a:xfrm>
            <a:off x="12201832" y="5889523"/>
            <a:ext cx="2225447" cy="2222090"/>
          </a:xfrm>
          <a:custGeom>
            <a:avLst/>
            <a:gdLst>
              <a:gd name="connsiteX0" fmla="*/ 0 w 2368104"/>
              <a:gd name="connsiteY0" fmla="*/ 213820 h 2435910"/>
              <a:gd name="connsiteX1" fmla="*/ 2222091 w 2368104"/>
              <a:gd name="connsiteY1" fmla="*/ 213820 h 2435910"/>
              <a:gd name="connsiteX2" fmla="*/ 2222091 w 2368104"/>
              <a:gd name="connsiteY2" fmla="*/ 2435910 h 2435910"/>
              <a:gd name="connsiteX0" fmla="*/ 0 w 2368104"/>
              <a:gd name="connsiteY0" fmla="*/ 213820 h 2435910"/>
              <a:gd name="connsiteX1" fmla="*/ 2222091 w 2368104"/>
              <a:gd name="connsiteY1" fmla="*/ 213820 h 2435910"/>
              <a:gd name="connsiteX2" fmla="*/ 2222091 w 2368104"/>
              <a:gd name="connsiteY2" fmla="*/ 2435910 h 2435910"/>
              <a:gd name="connsiteX0" fmla="*/ 0 w 2368104"/>
              <a:gd name="connsiteY0" fmla="*/ 164236 h 2386326"/>
              <a:gd name="connsiteX1" fmla="*/ 2222091 w 2368104"/>
              <a:gd name="connsiteY1" fmla="*/ 164236 h 2386326"/>
              <a:gd name="connsiteX2" fmla="*/ 2222091 w 2368104"/>
              <a:gd name="connsiteY2" fmla="*/ 2386326 h 2386326"/>
              <a:gd name="connsiteX0" fmla="*/ 0 w 2368104"/>
              <a:gd name="connsiteY0" fmla="*/ 0 h 2222090"/>
              <a:gd name="connsiteX1" fmla="*/ 2222091 w 2368104"/>
              <a:gd name="connsiteY1" fmla="*/ 0 h 2222090"/>
              <a:gd name="connsiteX2" fmla="*/ 2222091 w 2368104"/>
              <a:gd name="connsiteY2" fmla="*/ 2222090 h 2222090"/>
              <a:gd name="connsiteX0" fmla="*/ 0 w 2223815"/>
              <a:gd name="connsiteY0" fmla="*/ 0 h 2222090"/>
              <a:gd name="connsiteX1" fmla="*/ 2222091 w 2223815"/>
              <a:gd name="connsiteY1" fmla="*/ 0 h 2222090"/>
              <a:gd name="connsiteX2" fmla="*/ 2222091 w 2223815"/>
              <a:gd name="connsiteY2" fmla="*/ 2222090 h 2222090"/>
              <a:gd name="connsiteX0" fmla="*/ 0 w 2228698"/>
              <a:gd name="connsiteY0" fmla="*/ 0 h 2222090"/>
              <a:gd name="connsiteX1" fmla="*/ 2222091 w 2228698"/>
              <a:gd name="connsiteY1" fmla="*/ 0 h 2222090"/>
              <a:gd name="connsiteX2" fmla="*/ 2222091 w 2228698"/>
              <a:gd name="connsiteY2" fmla="*/ 2222090 h 2222090"/>
              <a:gd name="connsiteX0" fmla="*/ 0 w 2231259"/>
              <a:gd name="connsiteY0" fmla="*/ 0 h 2222090"/>
              <a:gd name="connsiteX1" fmla="*/ 2222091 w 2231259"/>
              <a:gd name="connsiteY1" fmla="*/ 0 h 2222090"/>
              <a:gd name="connsiteX2" fmla="*/ 2222091 w 2231259"/>
              <a:gd name="connsiteY2" fmla="*/ 2222090 h 2222090"/>
              <a:gd name="connsiteX0" fmla="*/ 0 w 2225447"/>
              <a:gd name="connsiteY0" fmla="*/ 0 h 2222090"/>
              <a:gd name="connsiteX1" fmla="*/ 2222091 w 2225447"/>
              <a:gd name="connsiteY1" fmla="*/ 0 h 2222090"/>
              <a:gd name="connsiteX2" fmla="*/ 2222091 w 2225447"/>
              <a:gd name="connsiteY2" fmla="*/ 2222090 h 2222090"/>
            </a:gdLst>
            <a:ahLst/>
            <a:cxnLst>
              <a:cxn ang="0">
                <a:pos x="connsiteX0" y="connsiteY0"/>
              </a:cxn>
              <a:cxn ang="0">
                <a:pos x="connsiteX1" y="connsiteY1"/>
              </a:cxn>
              <a:cxn ang="0">
                <a:pos x="connsiteX2" y="connsiteY2"/>
              </a:cxn>
            </a:cxnLst>
            <a:rect l="l" t="t" r="r" b="b"/>
            <a:pathLst>
              <a:path w="2225447" h="2222090">
                <a:moveTo>
                  <a:pt x="0" y="0"/>
                </a:moveTo>
                <a:lnTo>
                  <a:pt x="2222091" y="0"/>
                </a:lnTo>
                <a:cubicBezTo>
                  <a:pt x="2222713" y="464093"/>
                  <a:pt x="2229323" y="1659674"/>
                  <a:pt x="2222091" y="2222090"/>
                </a:cubicBezTo>
              </a:path>
            </a:pathLst>
          </a:custGeom>
          <a:noFill/>
          <a:ln w="50800">
            <a:solidFill>
              <a:srgbClr val="FBBE03"/>
            </a:solidFill>
            <a:tailEnd type="arrow"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endParaRPr>
          </a:p>
        </p:txBody>
      </p:sp>
      <p:sp>
        <p:nvSpPr>
          <p:cNvPr id="128" name="Freeform 127">
            <a:extLst>
              <a:ext uri="{FF2B5EF4-FFF2-40B4-BE49-F238E27FC236}">
                <a16:creationId xmlns:a16="http://schemas.microsoft.com/office/drawing/2014/main" id="{86CAA00B-07B5-3441-A971-E2CAEEF278A1}"/>
              </a:ext>
            </a:extLst>
          </p:cNvPr>
          <p:cNvSpPr/>
          <p:nvPr/>
        </p:nvSpPr>
        <p:spPr>
          <a:xfrm rot="10800000">
            <a:off x="9952392" y="8137729"/>
            <a:ext cx="2225447" cy="2222090"/>
          </a:xfrm>
          <a:custGeom>
            <a:avLst/>
            <a:gdLst>
              <a:gd name="connsiteX0" fmla="*/ 0 w 2368104"/>
              <a:gd name="connsiteY0" fmla="*/ 213820 h 2435910"/>
              <a:gd name="connsiteX1" fmla="*/ 2222091 w 2368104"/>
              <a:gd name="connsiteY1" fmla="*/ 213820 h 2435910"/>
              <a:gd name="connsiteX2" fmla="*/ 2222091 w 2368104"/>
              <a:gd name="connsiteY2" fmla="*/ 2435910 h 2435910"/>
              <a:gd name="connsiteX0" fmla="*/ 0 w 2368104"/>
              <a:gd name="connsiteY0" fmla="*/ 213820 h 2435910"/>
              <a:gd name="connsiteX1" fmla="*/ 2222091 w 2368104"/>
              <a:gd name="connsiteY1" fmla="*/ 213820 h 2435910"/>
              <a:gd name="connsiteX2" fmla="*/ 2222091 w 2368104"/>
              <a:gd name="connsiteY2" fmla="*/ 2435910 h 2435910"/>
              <a:gd name="connsiteX0" fmla="*/ 0 w 2368104"/>
              <a:gd name="connsiteY0" fmla="*/ 164236 h 2386326"/>
              <a:gd name="connsiteX1" fmla="*/ 2222091 w 2368104"/>
              <a:gd name="connsiteY1" fmla="*/ 164236 h 2386326"/>
              <a:gd name="connsiteX2" fmla="*/ 2222091 w 2368104"/>
              <a:gd name="connsiteY2" fmla="*/ 2386326 h 2386326"/>
              <a:gd name="connsiteX0" fmla="*/ 0 w 2368104"/>
              <a:gd name="connsiteY0" fmla="*/ 0 h 2222090"/>
              <a:gd name="connsiteX1" fmla="*/ 2222091 w 2368104"/>
              <a:gd name="connsiteY1" fmla="*/ 0 h 2222090"/>
              <a:gd name="connsiteX2" fmla="*/ 2222091 w 2368104"/>
              <a:gd name="connsiteY2" fmla="*/ 2222090 h 2222090"/>
              <a:gd name="connsiteX0" fmla="*/ 0 w 2223815"/>
              <a:gd name="connsiteY0" fmla="*/ 0 h 2222090"/>
              <a:gd name="connsiteX1" fmla="*/ 2222091 w 2223815"/>
              <a:gd name="connsiteY1" fmla="*/ 0 h 2222090"/>
              <a:gd name="connsiteX2" fmla="*/ 2222091 w 2223815"/>
              <a:gd name="connsiteY2" fmla="*/ 2222090 h 2222090"/>
              <a:gd name="connsiteX0" fmla="*/ 0 w 2228698"/>
              <a:gd name="connsiteY0" fmla="*/ 0 h 2222090"/>
              <a:gd name="connsiteX1" fmla="*/ 2222091 w 2228698"/>
              <a:gd name="connsiteY1" fmla="*/ 0 h 2222090"/>
              <a:gd name="connsiteX2" fmla="*/ 2222091 w 2228698"/>
              <a:gd name="connsiteY2" fmla="*/ 2222090 h 2222090"/>
              <a:gd name="connsiteX0" fmla="*/ 0 w 2231259"/>
              <a:gd name="connsiteY0" fmla="*/ 0 h 2222090"/>
              <a:gd name="connsiteX1" fmla="*/ 2222091 w 2231259"/>
              <a:gd name="connsiteY1" fmla="*/ 0 h 2222090"/>
              <a:gd name="connsiteX2" fmla="*/ 2222091 w 2231259"/>
              <a:gd name="connsiteY2" fmla="*/ 2222090 h 2222090"/>
              <a:gd name="connsiteX0" fmla="*/ 0 w 2225447"/>
              <a:gd name="connsiteY0" fmla="*/ 0 h 2222090"/>
              <a:gd name="connsiteX1" fmla="*/ 2222091 w 2225447"/>
              <a:gd name="connsiteY1" fmla="*/ 0 h 2222090"/>
              <a:gd name="connsiteX2" fmla="*/ 2222091 w 2225447"/>
              <a:gd name="connsiteY2" fmla="*/ 2222090 h 2222090"/>
            </a:gdLst>
            <a:ahLst/>
            <a:cxnLst>
              <a:cxn ang="0">
                <a:pos x="connsiteX0" y="connsiteY0"/>
              </a:cxn>
              <a:cxn ang="0">
                <a:pos x="connsiteX1" y="connsiteY1"/>
              </a:cxn>
              <a:cxn ang="0">
                <a:pos x="connsiteX2" y="connsiteY2"/>
              </a:cxn>
            </a:cxnLst>
            <a:rect l="l" t="t" r="r" b="b"/>
            <a:pathLst>
              <a:path w="2225447" h="2222090">
                <a:moveTo>
                  <a:pt x="0" y="0"/>
                </a:moveTo>
                <a:lnTo>
                  <a:pt x="2222091" y="0"/>
                </a:lnTo>
                <a:cubicBezTo>
                  <a:pt x="2222713" y="464093"/>
                  <a:pt x="2229323" y="1659674"/>
                  <a:pt x="2222091" y="2222090"/>
                </a:cubicBezTo>
              </a:path>
            </a:pathLst>
          </a:custGeom>
          <a:noFill/>
          <a:ln w="50800">
            <a:solidFill>
              <a:schemeClr val="accent4"/>
            </a:solidFill>
            <a:tailEnd type="arrow"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Poppins" pitchFamily="2" charset="77"/>
            </a:endParaRPr>
          </a:p>
        </p:txBody>
      </p:sp>
      <p:sp>
        <p:nvSpPr>
          <p:cNvPr id="85" name="TextBox 84">
            <a:extLst>
              <a:ext uri="{FF2B5EF4-FFF2-40B4-BE49-F238E27FC236}">
                <a16:creationId xmlns:a16="http://schemas.microsoft.com/office/drawing/2014/main" id="{F1972AF5-0418-324E-B7A4-1EA24C40F7DE}"/>
              </a:ext>
            </a:extLst>
          </p:cNvPr>
          <p:cNvSpPr txBox="1"/>
          <p:nvPr/>
        </p:nvSpPr>
        <p:spPr>
          <a:xfrm>
            <a:off x="2454031" y="4761056"/>
            <a:ext cx="4334780" cy="615553"/>
          </a:xfrm>
          <a:prstGeom prst="rect">
            <a:avLst/>
          </a:prstGeom>
          <a:noFill/>
        </p:spPr>
        <p:txBody>
          <a:bodyPr wrap="square" rtlCol="0" anchor="b">
            <a:spAutoFit/>
          </a:bodyPr>
          <a:lstStyle/>
          <a:p>
            <a:pPr algn="r"/>
            <a:r>
              <a:rPr lang="en-US" sz="3400" b="1" spc="-30" dirty="0">
                <a:solidFill>
                  <a:schemeClr val="tx2"/>
                </a:solidFill>
                <a:latin typeface="Montserrat SemiBold" pitchFamily="2" charset="77"/>
                <a:cs typeface="Poppins" pitchFamily="2" charset="77"/>
              </a:rPr>
              <a:t>TITLE 01</a:t>
            </a:r>
          </a:p>
        </p:txBody>
      </p:sp>
      <p:sp>
        <p:nvSpPr>
          <p:cNvPr id="86" name="TextBox 85">
            <a:extLst>
              <a:ext uri="{FF2B5EF4-FFF2-40B4-BE49-F238E27FC236}">
                <a16:creationId xmlns:a16="http://schemas.microsoft.com/office/drawing/2014/main" id="{D23A1148-9BD1-0942-B6FE-49FB33F6388E}"/>
              </a:ext>
            </a:extLst>
          </p:cNvPr>
          <p:cNvSpPr txBox="1"/>
          <p:nvPr/>
        </p:nvSpPr>
        <p:spPr>
          <a:xfrm>
            <a:off x="2454031" y="5419386"/>
            <a:ext cx="4334781" cy="1200329"/>
          </a:xfrm>
          <a:prstGeom prst="rect">
            <a:avLst/>
          </a:prstGeom>
          <a:noFill/>
        </p:spPr>
        <p:txBody>
          <a:bodyPr wrap="square" rtlCol="0">
            <a:spAutoFit/>
          </a:bodyPr>
          <a:lstStyle/>
          <a:p>
            <a:pPr algn="r"/>
            <a:r>
              <a:rPr lang="en-US" sz="2400" spc="-20" dirty="0">
                <a:latin typeface="Lato" panose="020F0502020204030203" pitchFamily="34" charset="77"/>
              </a:rPr>
              <a:t>You can do whatever you want, go a impress your audience with an amazing presentation</a:t>
            </a:r>
          </a:p>
        </p:txBody>
      </p:sp>
      <p:sp>
        <p:nvSpPr>
          <p:cNvPr id="88" name="TextBox 87">
            <a:extLst>
              <a:ext uri="{FF2B5EF4-FFF2-40B4-BE49-F238E27FC236}">
                <a16:creationId xmlns:a16="http://schemas.microsoft.com/office/drawing/2014/main" id="{8E3A01AE-9E64-644A-BEB2-D70D863467A6}"/>
              </a:ext>
            </a:extLst>
          </p:cNvPr>
          <p:cNvSpPr txBox="1"/>
          <p:nvPr/>
        </p:nvSpPr>
        <p:spPr>
          <a:xfrm>
            <a:off x="2386759" y="9755240"/>
            <a:ext cx="4722550" cy="1200329"/>
          </a:xfrm>
          <a:prstGeom prst="rect">
            <a:avLst/>
          </a:prstGeom>
          <a:noFill/>
        </p:spPr>
        <p:txBody>
          <a:bodyPr wrap="square" rtlCol="0">
            <a:spAutoFit/>
          </a:bodyPr>
          <a:lstStyle/>
          <a:p>
            <a:pPr algn="ctr"/>
            <a:r>
              <a:rPr lang="en-US" sz="2400" spc="-20" dirty="0">
                <a:latin typeface="Lato" panose="020F0502020204030203" pitchFamily="34" charset="77"/>
              </a:rPr>
              <a:t>You can do whatever you want, go a impress your audience with an amazing presentation</a:t>
            </a:r>
          </a:p>
        </p:txBody>
      </p:sp>
      <p:sp>
        <p:nvSpPr>
          <p:cNvPr id="89" name="TextBox 88">
            <a:extLst>
              <a:ext uri="{FF2B5EF4-FFF2-40B4-BE49-F238E27FC236}">
                <a16:creationId xmlns:a16="http://schemas.microsoft.com/office/drawing/2014/main" id="{97050B0C-B36F-5E4C-B17E-3814D1F43FDF}"/>
              </a:ext>
            </a:extLst>
          </p:cNvPr>
          <p:cNvSpPr txBox="1"/>
          <p:nvPr/>
        </p:nvSpPr>
        <p:spPr>
          <a:xfrm>
            <a:off x="2386759" y="8503509"/>
            <a:ext cx="4722550" cy="1231106"/>
          </a:xfrm>
          <a:prstGeom prst="rect">
            <a:avLst/>
          </a:prstGeom>
          <a:noFill/>
        </p:spPr>
        <p:txBody>
          <a:bodyPr wrap="square" rtlCol="0" anchor="b">
            <a:spAutoFit/>
          </a:bodyPr>
          <a:lstStyle/>
          <a:p>
            <a:pPr algn="ctr"/>
            <a:r>
              <a:rPr lang="en-US" sz="7400" b="1" spc="-290" dirty="0">
                <a:solidFill>
                  <a:schemeClr val="accent3"/>
                </a:solidFill>
                <a:latin typeface="Montserrat SemiBold" pitchFamily="2" charset="77"/>
                <a:cs typeface="Poppins" pitchFamily="2" charset="77"/>
              </a:rPr>
              <a:t>22%</a:t>
            </a:r>
          </a:p>
        </p:txBody>
      </p:sp>
      <p:sp>
        <p:nvSpPr>
          <p:cNvPr id="90" name="TextBox 89">
            <a:extLst>
              <a:ext uri="{FF2B5EF4-FFF2-40B4-BE49-F238E27FC236}">
                <a16:creationId xmlns:a16="http://schemas.microsoft.com/office/drawing/2014/main" id="{D36D9FB2-5E04-9B4A-A941-9B9751FA1982}"/>
              </a:ext>
            </a:extLst>
          </p:cNvPr>
          <p:cNvSpPr txBox="1"/>
          <p:nvPr/>
        </p:nvSpPr>
        <p:spPr>
          <a:xfrm>
            <a:off x="17580906" y="9227195"/>
            <a:ext cx="4334780" cy="615553"/>
          </a:xfrm>
          <a:prstGeom prst="rect">
            <a:avLst/>
          </a:prstGeom>
          <a:noFill/>
        </p:spPr>
        <p:txBody>
          <a:bodyPr wrap="square" rtlCol="0" anchor="b">
            <a:spAutoFit/>
          </a:bodyPr>
          <a:lstStyle/>
          <a:p>
            <a:r>
              <a:rPr lang="en-US" sz="3400" b="1" spc="-30" dirty="0">
                <a:solidFill>
                  <a:schemeClr val="tx2"/>
                </a:solidFill>
                <a:latin typeface="Montserrat SemiBold" pitchFamily="2" charset="77"/>
                <a:cs typeface="Poppins" pitchFamily="2" charset="77"/>
              </a:rPr>
              <a:t>TITLE 02</a:t>
            </a:r>
          </a:p>
        </p:txBody>
      </p:sp>
      <p:sp>
        <p:nvSpPr>
          <p:cNvPr id="91" name="TextBox 90">
            <a:extLst>
              <a:ext uri="{FF2B5EF4-FFF2-40B4-BE49-F238E27FC236}">
                <a16:creationId xmlns:a16="http://schemas.microsoft.com/office/drawing/2014/main" id="{8FB515CE-003A-5E4F-A419-6B2FA8385FB8}"/>
              </a:ext>
            </a:extLst>
          </p:cNvPr>
          <p:cNvSpPr txBox="1"/>
          <p:nvPr/>
        </p:nvSpPr>
        <p:spPr>
          <a:xfrm>
            <a:off x="17580906" y="9885525"/>
            <a:ext cx="4334781" cy="1200329"/>
          </a:xfrm>
          <a:prstGeom prst="rect">
            <a:avLst/>
          </a:prstGeom>
          <a:noFill/>
        </p:spPr>
        <p:txBody>
          <a:bodyPr wrap="square" rtlCol="0">
            <a:spAutoFit/>
          </a:bodyPr>
          <a:lstStyle/>
          <a:p>
            <a:r>
              <a:rPr lang="en-US" sz="2400" spc="-20" dirty="0">
                <a:latin typeface="Lato" panose="020F0502020204030203" pitchFamily="34" charset="77"/>
              </a:rPr>
              <a:t>You can do whatever you want, go a impress your audience with an amazing presentation</a:t>
            </a:r>
          </a:p>
        </p:txBody>
      </p:sp>
      <p:sp>
        <p:nvSpPr>
          <p:cNvPr id="92" name="TextBox 91">
            <a:extLst>
              <a:ext uri="{FF2B5EF4-FFF2-40B4-BE49-F238E27FC236}">
                <a16:creationId xmlns:a16="http://schemas.microsoft.com/office/drawing/2014/main" id="{01C8EC05-C123-FE44-9488-C43E7EFDDBCD}"/>
              </a:ext>
            </a:extLst>
          </p:cNvPr>
          <p:cNvSpPr txBox="1"/>
          <p:nvPr/>
        </p:nvSpPr>
        <p:spPr>
          <a:xfrm>
            <a:off x="17270435" y="6512195"/>
            <a:ext cx="4722550" cy="1200329"/>
          </a:xfrm>
          <a:prstGeom prst="rect">
            <a:avLst/>
          </a:prstGeom>
          <a:noFill/>
        </p:spPr>
        <p:txBody>
          <a:bodyPr wrap="square" rtlCol="0">
            <a:spAutoFit/>
          </a:bodyPr>
          <a:lstStyle/>
          <a:p>
            <a:pPr algn="ctr"/>
            <a:r>
              <a:rPr lang="en-US" sz="2400" spc="-20" dirty="0">
                <a:latin typeface="Lato" panose="020F0502020204030203" pitchFamily="34" charset="77"/>
              </a:rPr>
              <a:t>You can do whatever you want, go a impress your audience with an amazing presentation</a:t>
            </a:r>
          </a:p>
        </p:txBody>
      </p:sp>
      <p:sp>
        <p:nvSpPr>
          <p:cNvPr id="93" name="TextBox 92">
            <a:extLst>
              <a:ext uri="{FF2B5EF4-FFF2-40B4-BE49-F238E27FC236}">
                <a16:creationId xmlns:a16="http://schemas.microsoft.com/office/drawing/2014/main" id="{4A743DD5-8CA2-7941-94B4-0F273E922F32}"/>
              </a:ext>
            </a:extLst>
          </p:cNvPr>
          <p:cNvSpPr txBox="1"/>
          <p:nvPr/>
        </p:nvSpPr>
        <p:spPr>
          <a:xfrm>
            <a:off x="17270435" y="5260464"/>
            <a:ext cx="4722550" cy="1231106"/>
          </a:xfrm>
          <a:prstGeom prst="rect">
            <a:avLst/>
          </a:prstGeom>
          <a:noFill/>
        </p:spPr>
        <p:txBody>
          <a:bodyPr wrap="square" rtlCol="0" anchor="b">
            <a:spAutoFit/>
          </a:bodyPr>
          <a:lstStyle/>
          <a:p>
            <a:pPr algn="ctr"/>
            <a:r>
              <a:rPr lang="en-US" sz="7400" b="1" spc="-290" dirty="0">
                <a:solidFill>
                  <a:schemeClr val="accent4"/>
                </a:solidFill>
                <a:latin typeface="Montserrat SemiBold" pitchFamily="2" charset="77"/>
                <a:cs typeface="Poppins" pitchFamily="2" charset="77"/>
              </a:rPr>
              <a:t>78%</a:t>
            </a:r>
          </a:p>
        </p:txBody>
      </p:sp>
      <p:sp>
        <p:nvSpPr>
          <p:cNvPr id="129" name="TextBox 128">
            <a:extLst>
              <a:ext uri="{FF2B5EF4-FFF2-40B4-BE49-F238E27FC236}">
                <a16:creationId xmlns:a16="http://schemas.microsoft.com/office/drawing/2014/main" id="{5556B292-F854-7C47-BA96-97F27ED54303}"/>
              </a:ext>
            </a:extLst>
          </p:cNvPr>
          <p:cNvSpPr txBox="1"/>
          <p:nvPr/>
        </p:nvSpPr>
        <p:spPr>
          <a:xfrm>
            <a:off x="1520826" y="751491"/>
            <a:ext cx="21336000" cy="1231106"/>
          </a:xfrm>
          <a:prstGeom prst="rect">
            <a:avLst/>
          </a:prstGeom>
          <a:noFill/>
        </p:spPr>
        <p:txBody>
          <a:bodyPr wrap="square" rtlCol="0" anchor="b">
            <a:spAutoFit/>
          </a:bodyPr>
          <a:lstStyle/>
          <a:p>
            <a:pPr algn="ctr"/>
            <a:r>
              <a:rPr lang="en-US" sz="7400" b="1" spc="-290" dirty="0">
                <a:solidFill>
                  <a:schemeClr val="tx2"/>
                </a:solidFill>
                <a:latin typeface="Montserrat ExtraBold" pitchFamily="2" charset="77"/>
                <a:cs typeface="Poppins" pitchFamily="2" charset="77"/>
              </a:rPr>
              <a:t>INVESTMENT INFOGRAPHIC</a:t>
            </a:r>
          </a:p>
        </p:txBody>
      </p:sp>
      <p:sp>
        <p:nvSpPr>
          <p:cNvPr id="130" name="TextBox 129">
            <a:extLst>
              <a:ext uri="{FF2B5EF4-FFF2-40B4-BE49-F238E27FC236}">
                <a16:creationId xmlns:a16="http://schemas.microsoft.com/office/drawing/2014/main" id="{4F15D38C-071F-F94A-B44B-552D6C0D3C1D}"/>
              </a:ext>
            </a:extLst>
          </p:cNvPr>
          <p:cNvSpPr txBox="1"/>
          <p:nvPr/>
        </p:nvSpPr>
        <p:spPr>
          <a:xfrm>
            <a:off x="1520827" y="1895487"/>
            <a:ext cx="21335998" cy="553998"/>
          </a:xfrm>
          <a:prstGeom prst="rect">
            <a:avLst/>
          </a:prstGeom>
          <a:noFill/>
        </p:spPr>
        <p:txBody>
          <a:bodyPr wrap="square" rtlCol="0">
            <a:spAutoFit/>
          </a:bodyPr>
          <a:lstStyle/>
          <a:p>
            <a:pPr algn="ctr"/>
            <a:r>
              <a:rPr lang="en-US" sz="3000" spc="-120" dirty="0">
                <a:latin typeface="Lato" panose="020F0502020204030203" pitchFamily="34" charset="77"/>
                <a:cs typeface="Poppins" pitchFamily="2" charset="77"/>
              </a:rPr>
              <a:t>Make a big impact with our professional slides and charts</a:t>
            </a:r>
          </a:p>
        </p:txBody>
      </p:sp>
    </p:spTree>
    <p:extLst>
      <p:ext uri="{BB962C8B-B14F-4D97-AF65-F5344CB8AC3E}">
        <p14:creationId xmlns:p14="http://schemas.microsoft.com/office/powerpoint/2010/main" val="23320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2">
            <a:extLst>
              <a:ext uri="{FF2B5EF4-FFF2-40B4-BE49-F238E27FC236}">
                <a16:creationId xmlns:a16="http://schemas.microsoft.com/office/drawing/2014/main" id="{62C920FF-E798-3A41-AE40-48AAA629D34D}"/>
              </a:ext>
            </a:extLst>
          </p:cNvPr>
          <p:cNvSpPr>
            <a:spLocks noChangeArrowheads="1"/>
          </p:cNvSpPr>
          <p:nvPr/>
        </p:nvSpPr>
        <p:spPr bwMode="auto">
          <a:xfrm>
            <a:off x="11647993" y="10464643"/>
            <a:ext cx="4067021" cy="2481782"/>
          </a:xfrm>
          <a:custGeom>
            <a:avLst/>
            <a:gdLst>
              <a:gd name="T0" fmla="*/ 4440 w 5782"/>
              <a:gd name="T1" fmla="*/ 608 h 3528"/>
              <a:gd name="T2" fmla="*/ 5781 w 5782"/>
              <a:gd name="T3" fmla="*/ 3527 h 3528"/>
              <a:gd name="T4" fmla="*/ 1908 w 5782"/>
              <a:gd name="T5" fmla="*/ 3527 h 3528"/>
              <a:gd name="T6" fmla="*/ 567 w 5782"/>
              <a:gd name="T7" fmla="*/ 608 h 3528"/>
              <a:gd name="T8" fmla="*/ 0 w 5782"/>
              <a:gd name="T9" fmla="*/ 608 h 3528"/>
              <a:gd name="T10" fmla="*/ 0 w 5782"/>
              <a:gd name="T11" fmla="*/ 608 h 3528"/>
              <a:gd name="T12" fmla="*/ 2224 w 5782"/>
              <a:gd name="T13" fmla="*/ 0 h 3528"/>
              <a:gd name="T14" fmla="*/ 5007 w 5782"/>
              <a:gd name="T15" fmla="*/ 608 h 3528"/>
              <a:gd name="T16" fmla="*/ 4440 w 5782"/>
              <a:gd name="T17" fmla="*/ 608 h 3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82" h="3528">
                <a:moveTo>
                  <a:pt x="4440" y="608"/>
                </a:moveTo>
                <a:lnTo>
                  <a:pt x="5781" y="3527"/>
                </a:lnTo>
                <a:lnTo>
                  <a:pt x="1908" y="3527"/>
                </a:lnTo>
                <a:lnTo>
                  <a:pt x="567" y="608"/>
                </a:lnTo>
                <a:lnTo>
                  <a:pt x="0" y="608"/>
                </a:lnTo>
                <a:lnTo>
                  <a:pt x="0" y="608"/>
                </a:lnTo>
                <a:cubicBezTo>
                  <a:pt x="1493" y="199"/>
                  <a:pt x="1302" y="252"/>
                  <a:pt x="2224" y="0"/>
                </a:cubicBezTo>
                <a:lnTo>
                  <a:pt x="5007" y="608"/>
                </a:lnTo>
                <a:lnTo>
                  <a:pt x="4440" y="608"/>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17" name="Freeform 2">
            <a:extLst>
              <a:ext uri="{FF2B5EF4-FFF2-40B4-BE49-F238E27FC236}">
                <a16:creationId xmlns:a16="http://schemas.microsoft.com/office/drawing/2014/main" id="{9700ED19-000C-4B4D-AFEE-E69B3FE03A96}"/>
              </a:ext>
            </a:extLst>
          </p:cNvPr>
          <p:cNvSpPr>
            <a:spLocks noChangeArrowheads="1"/>
          </p:cNvSpPr>
          <p:nvPr/>
        </p:nvSpPr>
        <p:spPr bwMode="auto">
          <a:xfrm>
            <a:off x="15991315" y="10464643"/>
            <a:ext cx="4067021" cy="2481782"/>
          </a:xfrm>
          <a:custGeom>
            <a:avLst/>
            <a:gdLst>
              <a:gd name="T0" fmla="*/ 4440 w 5782"/>
              <a:gd name="T1" fmla="*/ 608 h 3528"/>
              <a:gd name="T2" fmla="*/ 5781 w 5782"/>
              <a:gd name="T3" fmla="*/ 3527 h 3528"/>
              <a:gd name="T4" fmla="*/ 1908 w 5782"/>
              <a:gd name="T5" fmla="*/ 3527 h 3528"/>
              <a:gd name="T6" fmla="*/ 567 w 5782"/>
              <a:gd name="T7" fmla="*/ 608 h 3528"/>
              <a:gd name="T8" fmla="*/ 0 w 5782"/>
              <a:gd name="T9" fmla="*/ 608 h 3528"/>
              <a:gd name="T10" fmla="*/ 0 w 5782"/>
              <a:gd name="T11" fmla="*/ 608 h 3528"/>
              <a:gd name="T12" fmla="*/ 2224 w 5782"/>
              <a:gd name="T13" fmla="*/ 0 h 3528"/>
              <a:gd name="T14" fmla="*/ 5007 w 5782"/>
              <a:gd name="T15" fmla="*/ 608 h 3528"/>
              <a:gd name="T16" fmla="*/ 4440 w 5782"/>
              <a:gd name="T17" fmla="*/ 608 h 3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82" h="3528">
                <a:moveTo>
                  <a:pt x="4440" y="608"/>
                </a:moveTo>
                <a:lnTo>
                  <a:pt x="5781" y="3527"/>
                </a:lnTo>
                <a:lnTo>
                  <a:pt x="1908" y="3527"/>
                </a:lnTo>
                <a:lnTo>
                  <a:pt x="567" y="608"/>
                </a:lnTo>
                <a:lnTo>
                  <a:pt x="0" y="608"/>
                </a:lnTo>
                <a:lnTo>
                  <a:pt x="0" y="608"/>
                </a:lnTo>
                <a:cubicBezTo>
                  <a:pt x="1493" y="199"/>
                  <a:pt x="1302" y="252"/>
                  <a:pt x="2224" y="0"/>
                </a:cubicBezTo>
                <a:lnTo>
                  <a:pt x="5007" y="608"/>
                </a:lnTo>
                <a:lnTo>
                  <a:pt x="4440" y="608"/>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15" name="Freeform 2">
            <a:extLst>
              <a:ext uri="{FF2B5EF4-FFF2-40B4-BE49-F238E27FC236}">
                <a16:creationId xmlns:a16="http://schemas.microsoft.com/office/drawing/2014/main" id="{E5B6121B-3672-C04F-A07A-D094479AEB4A}"/>
              </a:ext>
            </a:extLst>
          </p:cNvPr>
          <p:cNvSpPr>
            <a:spLocks noChangeArrowheads="1"/>
          </p:cNvSpPr>
          <p:nvPr/>
        </p:nvSpPr>
        <p:spPr bwMode="auto">
          <a:xfrm>
            <a:off x="7291814" y="10464643"/>
            <a:ext cx="4067021" cy="2481782"/>
          </a:xfrm>
          <a:custGeom>
            <a:avLst/>
            <a:gdLst>
              <a:gd name="T0" fmla="*/ 4440 w 5782"/>
              <a:gd name="T1" fmla="*/ 608 h 3528"/>
              <a:gd name="T2" fmla="*/ 5781 w 5782"/>
              <a:gd name="T3" fmla="*/ 3527 h 3528"/>
              <a:gd name="T4" fmla="*/ 1908 w 5782"/>
              <a:gd name="T5" fmla="*/ 3527 h 3528"/>
              <a:gd name="T6" fmla="*/ 567 w 5782"/>
              <a:gd name="T7" fmla="*/ 608 h 3528"/>
              <a:gd name="T8" fmla="*/ 0 w 5782"/>
              <a:gd name="T9" fmla="*/ 608 h 3528"/>
              <a:gd name="T10" fmla="*/ 0 w 5782"/>
              <a:gd name="T11" fmla="*/ 608 h 3528"/>
              <a:gd name="T12" fmla="*/ 2224 w 5782"/>
              <a:gd name="T13" fmla="*/ 0 h 3528"/>
              <a:gd name="T14" fmla="*/ 5007 w 5782"/>
              <a:gd name="T15" fmla="*/ 608 h 3528"/>
              <a:gd name="T16" fmla="*/ 4440 w 5782"/>
              <a:gd name="T17" fmla="*/ 608 h 3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82" h="3528">
                <a:moveTo>
                  <a:pt x="4440" y="608"/>
                </a:moveTo>
                <a:lnTo>
                  <a:pt x="5781" y="3527"/>
                </a:lnTo>
                <a:lnTo>
                  <a:pt x="1908" y="3527"/>
                </a:lnTo>
                <a:lnTo>
                  <a:pt x="567" y="608"/>
                </a:lnTo>
                <a:lnTo>
                  <a:pt x="0" y="608"/>
                </a:lnTo>
                <a:lnTo>
                  <a:pt x="0" y="608"/>
                </a:lnTo>
                <a:cubicBezTo>
                  <a:pt x="1493" y="199"/>
                  <a:pt x="1302" y="252"/>
                  <a:pt x="2224" y="0"/>
                </a:cubicBezTo>
                <a:lnTo>
                  <a:pt x="5007" y="608"/>
                </a:lnTo>
                <a:lnTo>
                  <a:pt x="4440" y="608"/>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3073" name="Freeform 1">
            <a:extLst>
              <a:ext uri="{FF2B5EF4-FFF2-40B4-BE49-F238E27FC236}">
                <a16:creationId xmlns:a16="http://schemas.microsoft.com/office/drawing/2014/main" id="{F9810B90-A3A9-3644-8C0B-FA42DC6294E6}"/>
              </a:ext>
            </a:extLst>
          </p:cNvPr>
          <p:cNvSpPr>
            <a:spLocks noChangeArrowheads="1"/>
          </p:cNvSpPr>
          <p:nvPr/>
        </p:nvSpPr>
        <p:spPr bwMode="auto">
          <a:xfrm>
            <a:off x="3914141" y="3946864"/>
            <a:ext cx="3524131" cy="1597647"/>
          </a:xfrm>
          <a:custGeom>
            <a:avLst/>
            <a:gdLst>
              <a:gd name="T0" fmla="*/ 0 w 5009"/>
              <a:gd name="T1" fmla="*/ 2269 h 2270"/>
              <a:gd name="T2" fmla="*/ 567 w 5009"/>
              <a:gd name="T3" fmla="*/ 2269 h 2270"/>
              <a:gd name="T4" fmla="*/ 567 w 5009"/>
              <a:gd name="T5" fmla="*/ 2269 h 2270"/>
              <a:gd name="T6" fmla="*/ 2504 w 5009"/>
              <a:gd name="T7" fmla="*/ 514 h 2270"/>
              <a:gd name="T8" fmla="*/ 4440 w 5009"/>
              <a:gd name="T9" fmla="*/ 2269 h 2270"/>
              <a:gd name="T10" fmla="*/ 5008 w 5009"/>
              <a:gd name="T11" fmla="*/ 2269 h 2270"/>
              <a:gd name="T12" fmla="*/ 2504 w 5009"/>
              <a:gd name="T13" fmla="*/ 0 h 2270"/>
              <a:gd name="T14" fmla="*/ 2504 w 5009"/>
              <a:gd name="T15" fmla="*/ 0 h 2270"/>
              <a:gd name="T16" fmla="*/ 0 w 5009"/>
              <a:gd name="T17" fmla="*/ 2269 h 2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09" h="2270">
                <a:moveTo>
                  <a:pt x="0" y="2269"/>
                </a:moveTo>
                <a:lnTo>
                  <a:pt x="567" y="2269"/>
                </a:lnTo>
                <a:lnTo>
                  <a:pt x="567" y="2269"/>
                </a:lnTo>
                <a:cubicBezTo>
                  <a:pt x="1302" y="1604"/>
                  <a:pt x="1756" y="1192"/>
                  <a:pt x="2504" y="514"/>
                </a:cubicBezTo>
                <a:lnTo>
                  <a:pt x="4440" y="2269"/>
                </a:lnTo>
                <a:lnTo>
                  <a:pt x="5008" y="2269"/>
                </a:lnTo>
                <a:lnTo>
                  <a:pt x="2504" y="0"/>
                </a:lnTo>
                <a:lnTo>
                  <a:pt x="2504" y="0"/>
                </a:lnTo>
                <a:cubicBezTo>
                  <a:pt x="1465" y="941"/>
                  <a:pt x="1681" y="745"/>
                  <a:pt x="0" y="2269"/>
                </a:cubicBezTo>
              </a:path>
            </a:pathLst>
          </a:custGeom>
          <a:solidFill>
            <a:schemeClr val="accent1">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3074" name="Freeform 2">
            <a:extLst>
              <a:ext uri="{FF2B5EF4-FFF2-40B4-BE49-F238E27FC236}">
                <a16:creationId xmlns:a16="http://schemas.microsoft.com/office/drawing/2014/main" id="{5F2F6977-4ECB-BA4E-B2EC-86D7E6AD2AC2}"/>
              </a:ext>
            </a:extLst>
          </p:cNvPr>
          <p:cNvSpPr>
            <a:spLocks noChangeArrowheads="1"/>
          </p:cNvSpPr>
          <p:nvPr/>
        </p:nvSpPr>
        <p:spPr bwMode="auto">
          <a:xfrm>
            <a:off x="2971065" y="10464643"/>
            <a:ext cx="4067021" cy="2481782"/>
          </a:xfrm>
          <a:custGeom>
            <a:avLst/>
            <a:gdLst>
              <a:gd name="T0" fmla="*/ 4440 w 5782"/>
              <a:gd name="T1" fmla="*/ 608 h 3528"/>
              <a:gd name="T2" fmla="*/ 5781 w 5782"/>
              <a:gd name="T3" fmla="*/ 3527 h 3528"/>
              <a:gd name="T4" fmla="*/ 1908 w 5782"/>
              <a:gd name="T5" fmla="*/ 3527 h 3528"/>
              <a:gd name="T6" fmla="*/ 567 w 5782"/>
              <a:gd name="T7" fmla="*/ 608 h 3528"/>
              <a:gd name="T8" fmla="*/ 0 w 5782"/>
              <a:gd name="T9" fmla="*/ 608 h 3528"/>
              <a:gd name="T10" fmla="*/ 0 w 5782"/>
              <a:gd name="T11" fmla="*/ 608 h 3528"/>
              <a:gd name="T12" fmla="*/ 2224 w 5782"/>
              <a:gd name="T13" fmla="*/ 0 h 3528"/>
              <a:gd name="T14" fmla="*/ 5007 w 5782"/>
              <a:gd name="T15" fmla="*/ 608 h 3528"/>
              <a:gd name="T16" fmla="*/ 4440 w 5782"/>
              <a:gd name="T17" fmla="*/ 608 h 3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82" h="3528">
                <a:moveTo>
                  <a:pt x="4440" y="608"/>
                </a:moveTo>
                <a:lnTo>
                  <a:pt x="5781" y="3527"/>
                </a:lnTo>
                <a:lnTo>
                  <a:pt x="1908" y="3527"/>
                </a:lnTo>
                <a:lnTo>
                  <a:pt x="567" y="608"/>
                </a:lnTo>
                <a:lnTo>
                  <a:pt x="0" y="608"/>
                </a:lnTo>
                <a:lnTo>
                  <a:pt x="0" y="608"/>
                </a:lnTo>
                <a:cubicBezTo>
                  <a:pt x="1493" y="199"/>
                  <a:pt x="1302" y="252"/>
                  <a:pt x="2224" y="0"/>
                </a:cubicBezTo>
                <a:lnTo>
                  <a:pt x="5007" y="608"/>
                </a:lnTo>
                <a:lnTo>
                  <a:pt x="4440" y="608"/>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3075" name="Freeform 3">
            <a:extLst>
              <a:ext uri="{FF2B5EF4-FFF2-40B4-BE49-F238E27FC236}">
                <a16:creationId xmlns:a16="http://schemas.microsoft.com/office/drawing/2014/main" id="{C30468A1-29A0-4A42-B78B-87B957F11707}"/>
              </a:ext>
            </a:extLst>
          </p:cNvPr>
          <p:cNvSpPr>
            <a:spLocks noChangeArrowheads="1"/>
          </p:cNvSpPr>
          <p:nvPr/>
        </p:nvSpPr>
        <p:spPr bwMode="auto">
          <a:xfrm>
            <a:off x="4314330" y="4306724"/>
            <a:ext cx="2726857" cy="8639703"/>
          </a:xfrm>
          <a:custGeom>
            <a:avLst/>
            <a:gdLst>
              <a:gd name="T0" fmla="*/ 3873 w 3874"/>
              <a:gd name="T1" fmla="*/ 1755 h 12281"/>
              <a:gd name="T2" fmla="*/ 3873 w 3874"/>
              <a:gd name="T3" fmla="*/ 12280 h 12281"/>
              <a:gd name="T4" fmla="*/ 0 w 3874"/>
              <a:gd name="T5" fmla="*/ 12280 h 12281"/>
              <a:gd name="T6" fmla="*/ 0 w 3874"/>
              <a:gd name="T7" fmla="*/ 1755 h 12281"/>
              <a:gd name="T8" fmla="*/ 0 w 3874"/>
              <a:gd name="T9" fmla="*/ 1755 h 12281"/>
              <a:gd name="T10" fmla="*/ 1937 w 3874"/>
              <a:gd name="T11" fmla="*/ 0 h 12281"/>
              <a:gd name="T12" fmla="*/ 3873 w 3874"/>
              <a:gd name="T13" fmla="*/ 1755 h 12281"/>
            </a:gdLst>
            <a:ahLst/>
            <a:cxnLst>
              <a:cxn ang="0">
                <a:pos x="T0" y="T1"/>
              </a:cxn>
              <a:cxn ang="0">
                <a:pos x="T2" y="T3"/>
              </a:cxn>
              <a:cxn ang="0">
                <a:pos x="T4" y="T5"/>
              </a:cxn>
              <a:cxn ang="0">
                <a:pos x="T6" y="T7"/>
              </a:cxn>
              <a:cxn ang="0">
                <a:pos x="T8" y="T9"/>
              </a:cxn>
              <a:cxn ang="0">
                <a:pos x="T10" y="T11"/>
              </a:cxn>
              <a:cxn ang="0">
                <a:pos x="T12" y="T13"/>
              </a:cxn>
            </a:cxnLst>
            <a:rect l="0" t="0" r="r" b="b"/>
            <a:pathLst>
              <a:path w="3874" h="12281">
                <a:moveTo>
                  <a:pt x="3873" y="1755"/>
                </a:moveTo>
                <a:lnTo>
                  <a:pt x="3873" y="12280"/>
                </a:lnTo>
                <a:lnTo>
                  <a:pt x="0" y="12280"/>
                </a:lnTo>
                <a:lnTo>
                  <a:pt x="0" y="1755"/>
                </a:lnTo>
                <a:lnTo>
                  <a:pt x="0" y="1755"/>
                </a:lnTo>
                <a:cubicBezTo>
                  <a:pt x="735" y="1090"/>
                  <a:pt x="1189" y="678"/>
                  <a:pt x="1937" y="0"/>
                </a:cubicBezTo>
                <a:lnTo>
                  <a:pt x="3873" y="1755"/>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3076" name="Freeform 4">
            <a:extLst>
              <a:ext uri="{FF2B5EF4-FFF2-40B4-BE49-F238E27FC236}">
                <a16:creationId xmlns:a16="http://schemas.microsoft.com/office/drawing/2014/main" id="{D7A8D327-944D-364B-A878-90BF1667AFE2}"/>
              </a:ext>
            </a:extLst>
          </p:cNvPr>
          <p:cNvSpPr>
            <a:spLocks noChangeArrowheads="1"/>
          </p:cNvSpPr>
          <p:nvPr/>
        </p:nvSpPr>
        <p:spPr bwMode="auto">
          <a:xfrm>
            <a:off x="4578018" y="4669683"/>
            <a:ext cx="2199480" cy="8031669"/>
          </a:xfrm>
          <a:custGeom>
            <a:avLst/>
            <a:gdLst>
              <a:gd name="T0" fmla="*/ 3126 w 3127"/>
              <a:gd name="T1" fmla="*/ 1416 h 11417"/>
              <a:gd name="T2" fmla="*/ 3126 w 3127"/>
              <a:gd name="T3" fmla="*/ 11416 h 11417"/>
              <a:gd name="T4" fmla="*/ 0 w 3127"/>
              <a:gd name="T5" fmla="*/ 11416 h 11417"/>
              <a:gd name="T6" fmla="*/ 0 w 3127"/>
              <a:gd name="T7" fmla="*/ 1416 h 11417"/>
              <a:gd name="T8" fmla="*/ 0 w 3127"/>
              <a:gd name="T9" fmla="*/ 1416 h 11417"/>
              <a:gd name="T10" fmla="*/ 1563 w 3127"/>
              <a:gd name="T11" fmla="*/ 0 h 11417"/>
              <a:gd name="T12" fmla="*/ 3126 w 3127"/>
              <a:gd name="T13" fmla="*/ 1416 h 11417"/>
            </a:gdLst>
            <a:ahLst/>
            <a:cxnLst>
              <a:cxn ang="0">
                <a:pos x="T0" y="T1"/>
              </a:cxn>
              <a:cxn ang="0">
                <a:pos x="T2" y="T3"/>
              </a:cxn>
              <a:cxn ang="0">
                <a:pos x="T4" y="T5"/>
              </a:cxn>
              <a:cxn ang="0">
                <a:pos x="T6" y="T7"/>
              </a:cxn>
              <a:cxn ang="0">
                <a:pos x="T8" y="T9"/>
              </a:cxn>
              <a:cxn ang="0">
                <a:pos x="T10" y="T11"/>
              </a:cxn>
              <a:cxn ang="0">
                <a:pos x="T12" y="T13"/>
              </a:cxn>
            </a:cxnLst>
            <a:rect l="0" t="0" r="r" b="b"/>
            <a:pathLst>
              <a:path w="3127" h="11417">
                <a:moveTo>
                  <a:pt x="3126" y="1416"/>
                </a:moveTo>
                <a:lnTo>
                  <a:pt x="3126" y="11416"/>
                </a:lnTo>
                <a:lnTo>
                  <a:pt x="0" y="11416"/>
                </a:lnTo>
                <a:lnTo>
                  <a:pt x="0" y="1416"/>
                </a:lnTo>
                <a:lnTo>
                  <a:pt x="0" y="1416"/>
                </a:lnTo>
                <a:cubicBezTo>
                  <a:pt x="593" y="879"/>
                  <a:pt x="960" y="547"/>
                  <a:pt x="1563" y="0"/>
                </a:cubicBezTo>
                <a:lnTo>
                  <a:pt x="3126" y="1416"/>
                </a:lnTo>
              </a:path>
            </a:pathLst>
          </a:custGeom>
          <a:solidFill>
            <a:schemeClr val="bg1"/>
          </a:solidFill>
          <a:ln>
            <a:noFill/>
          </a:ln>
          <a:effectLst/>
        </p:spPr>
        <p:txBody>
          <a:bodyPr wrap="none" anchor="ctr"/>
          <a:lstStyle/>
          <a:p>
            <a:endParaRPr lang="en-US" sz="6532" dirty="0">
              <a:latin typeface="Lato Light" panose="020F0502020204030203" pitchFamily="34" charset="0"/>
            </a:endParaRPr>
          </a:p>
        </p:txBody>
      </p:sp>
      <p:sp>
        <p:nvSpPr>
          <p:cNvPr id="3077" name="Freeform 5">
            <a:extLst>
              <a:ext uri="{FF2B5EF4-FFF2-40B4-BE49-F238E27FC236}">
                <a16:creationId xmlns:a16="http://schemas.microsoft.com/office/drawing/2014/main" id="{230C85CB-062F-7346-83C4-AFEA852C1388}"/>
              </a:ext>
            </a:extLst>
          </p:cNvPr>
          <p:cNvSpPr>
            <a:spLocks noChangeArrowheads="1"/>
          </p:cNvSpPr>
          <p:nvPr/>
        </p:nvSpPr>
        <p:spPr bwMode="auto">
          <a:xfrm>
            <a:off x="12587969" y="2743200"/>
            <a:ext cx="3524131" cy="1597647"/>
          </a:xfrm>
          <a:custGeom>
            <a:avLst/>
            <a:gdLst>
              <a:gd name="T0" fmla="*/ 0 w 5009"/>
              <a:gd name="T1" fmla="*/ 2269 h 2270"/>
              <a:gd name="T2" fmla="*/ 568 w 5009"/>
              <a:gd name="T3" fmla="*/ 2269 h 2270"/>
              <a:gd name="T4" fmla="*/ 568 w 5009"/>
              <a:gd name="T5" fmla="*/ 2269 h 2270"/>
              <a:gd name="T6" fmla="*/ 2504 w 5009"/>
              <a:gd name="T7" fmla="*/ 514 h 2270"/>
              <a:gd name="T8" fmla="*/ 4441 w 5009"/>
              <a:gd name="T9" fmla="*/ 2269 h 2270"/>
              <a:gd name="T10" fmla="*/ 5008 w 5009"/>
              <a:gd name="T11" fmla="*/ 2269 h 2270"/>
              <a:gd name="T12" fmla="*/ 2504 w 5009"/>
              <a:gd name="T13" fmla="*/ 0 h 2270"/>
              <a:gd name="T14" fmla="*/ 2504 w 5009"/>
              <a:gd name="T15" fmla="*/ 0 h 2270"/>
              <a:gd name="T16" fmla="*/ 0 w 5009"/>
              <a:gd name="T17" fmla="*/ 2269 h 2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09" h="2270">
                <a:moveTo>
                  <a:pt x="0" y="2269"/>
                </a:moveTo>
                <a:lnTo>
                  <a:pt x="568" y="2269"/>
                </a:lnTo>
                <a:lnTo>
                  <a:pt x="568" y="2269"/>
                </a:lnTo>
                <a:cubicBezTo>
                  <a:pt x="1303" y="1603"/>
                  <a:pt x="1757" y="1192"/>
                  <a:pt x="2504" y="514"/>
                </a:cubicBezTo>
                <a:lnTo>
                  <a:pt x="4441" y="2269"/>
                </a:lnTo>
                <a:lnTo>
                  <a:pt x="5008" y="2269"/>
                </a:lnTo>
                <a:lnTo>
                  <a:pt x="2504" y="0"/>
                </a:lnTo>
                <a:lnTo>
                  <a:pt x="2504" y="0"/>
                </a:lnTo>
                <a:cubicBezTo>
                  <a:pt x="1466" y="941"/>
                  <a:pt x="1682" y="745"/>
                  <a:pt x="0" y="2269"/>
                </a:cubicBezTo>
              </a:path>
            </a:pathLst>
          </a:custGeom>
          <a:solidFill>
            <a:schemeClr val="accent3">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3078" name="Freeform 6">
            <a:extLst>
              <a:ext uri="{FF2B5EF4-FFF2-40B4-BE49-F238E27FC236}">
                <a16:creationId xmlns:a16="http://schemas.microsoft.com/office/drawing/2014/main" id="{8BE03C3E-7E14-854C-BF47-347F00C5B703}"/>
              </a:ext>
            </a:extLst>
          </p:cNvPr>
          <p:cNvSpPr>
            <a:spLocks noChangeArrowheads="1"/>
          </p:cNvSpPr>
          <p:nvPr/>
        </p:nvSpPr>
        <p:spPr bwMode="auto">
          <a:xfrm>
            <a:off x="12988157" y="3106159"/>
            <a:ext cx="2726857" cy="9840267"/>
          </a:xfrm>
          <a:custGeom>
            <a:avLst/>
            <a:gdLst>
              <a:gd name="T0" fmla="*/ 3873 w 3874"/>
              <a:gd name="T1" fmla="*/ 1755 h 13989"/>
              <a:gd name="T2" fmla="*/ 3873 w 3874"/>
              <a:gd name="T3" fmla="*/ 13988 h 13989"/>
              <a:gd name="T4" fmla="*/ 0 w 3874"/>
              <a:gd name="T5" fmla="*/ 13988 h 13989"/>
              <a:gd name="T6" fmla="*/ 0 w 3874"/>
              <a:gd name="T7" fmla="*/ 1755 h 13989"/>
              <a:gd name="T8" fmla="*/ 0 w 3874"/>
              <a:gd name="T9" fmla="*/ 1755 h 13989"/>
              <a:gd name="T10" fmla="*/ 1936 w 3874"/>
              <a:gd name="T11" fmla="*/ 0 h 13989"/>
              <a:gd name="T12" fmla="*/ 3873 w 3874"/>
              <a:gd name="T13" fmla="*/ 1755 h 13989"/>
            </a:gdLst>
            <a:ahLst/>
            <a:cxnLst>
              <a:cxn ang="0">
                <a:pos x="T0" y="T1"/>
              </a:cxn>
              <a:cxn ang="0">
                <a:pos x="T2" y="T3"/>
              </a:cxn>
              <a:cxn ang="0">
                <a:pos x="T4" y="T5"/>
              </a:cxn>
              <a:cxn ang="0">
                <a:pos x="T6" y="T7"/>
              </a:cxn>
              <a:cxn ang="0">
                <a:pos x="T8" y="T9"/>
              </a:cxn>
              <a:cxn ang="0">
                <a:pos x="T10" y="T11"/>
              </a:cxn>
              <a:cxn ang="0">
                <a:pos x="T12" y="T13"/>
              </a:cxn>
            </a:cxnLst>
            <a:rect l="0" t="0" r="r" b="b"/>
            <a:pathLst>
              <a:path w="3874" h="13989">
                <a:moveTo>
                  <a:pt x="3873" y="1755"/>
                </a:moveTo>
                <a:lnTo>
                  <a:pt x="3873" y="13988"/>
                </a:lnTo>
                <a:lnTo>
                  <a:pt x="0" y="13988"/>
                </a:lnTo>
                <a:lnTo>
                  <a:pt x="0" y="1755"/>
                </a:lnTo>
                <a:lnTo>
                  <a:pt x="0" y="1755"/>
                </a:lnTo>
                <a:cubicBezTo>
                  <a:pt x="735" y="1089"/>
                  <a:pt x="1189" y="678"/>
                  <a:pt x="1936" y="0"/>
                </a:cubicBezTo>
                <a:lnTo>
                  <a:pt x="3873" y="1755"/>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3079" name="Freeform 7">
            <a:extLst>
              <a:ext uri="{FF2B5EF4-FFF2-40B4-BE49-F238E27FC236}">
                <a16:creationId xmlns:a16="http://schemas.microsoft.com/office/drawing/2014/main" id="{B22BC45E-76F0-D548-A0D6-A276EF277F78}"/>
              </a:ext>
            </a:extLst>
          </p:cNvPr>
          <p:cNvSpPr>
            <a:spLocks noChangeArrowheads="1"/>
          </p:cNvSpPr>
          <p:nvPr/>
        </p:nvSpPr>
        <p:spPr bwMode="auto">
          <a:xfrm>
            <a:off x="13251846" y="3469121"/>
            <a:ext cx="2199480" cy="9232230"/>
          </a:xfrm>
          <a:custGeom>
            <a:avLst/>
            <a:gdLst>
              <a:gd name="T0" fmla="*/ 3125 w 3126"/>
              <a:gd name="T1" fmla="*/ 1416 h 13124"/>
              <a:gd name="T2" fmla="*/ 3125 w 3126"/>
              <a:gd name="T3" fmla="*/ 13123 h 13124"/>
              <a:gd name="T4" fmla="*/ 0 w 3126"/>
              <a:gd name="T5" fmla="*/ 13123 h 13124"/>
              <a:gd name="T6" fmla="*/ 0 w 3126"/>
              <a:gd name="T7" fmla="*/ 1416 h 13124"/>
              <a:gd name="T8" fmla="*/ 0 w 3126"/>
              <a:gd name="T9" fmla="*/ 1416 h 13124"/>
              <a:gd name="T10" fmla="*/ 1562 w 3126"/>
              <a:gd name="T11" fmla="*/ 0 h 13124"/>
              <a:gd name="T12" fmla="*/ 3125 w 3126"/>
              <a:gd name="T13" fmla="*/ 1416 h 13124"/>
            </a:gdLst>
            <a:ahLst/>
            <a:cxnLst>
              <a:cxn ang="0">
                <a:pos x="T0" y="T1"/>
              </a:cxn>
              <a:cxn ang="0">
                <a:pos x="T2" y="T3"/>
              </a:cxn>
              <a:cxn ang="0">
                <a:pos x="T4" y="T5"/>
              </a:cxn>
              <a:cxn ang="0">
                <a:pos x="T6" y="T7"/>
              </a:cxn>
              <a:cxn ang="0">
                <a:pos x="T8" y="T9"/>
              </a:cxn>
              <a:cxn ang="0">
                <a:pos x="T10" y="T11"/>
              </a:cxn>
              <a:cxn ang="0">
                <a:pos x="T12" y="T13"/>
              </a:cxn>
            </a:cxnLst>
            <a:rect l="0" t="0" r="r" b="b"/>
            <a:pathLst>
              <a:path w="3126" h="13124">
                <a:moveTo>
                  <a:pt x="3125" y="1416"/>
                </a:moveTo>
                <a:lnTo>
                  <a:pt x="3125" y="13123"/>
                </a:lnTo>
                <a:lnTo>
                  <a:pt x="0" y="13123"/>
                </a:lnTo>
                <a:lnTo>
                  <a:pt x="0" y="1416"/>
                </a:lnTo>
                <a:lnTo>
                  <a:pt x="0" y="1416"/>
                </a:lnTo>
                <a:cubicBezTo>
                  <a:pt x="593" y="879"/>
                  <a:pt x="959" y="546"/>
                  <a:pt x="1562" y="0"/>
                </a:cubicBezTo>
                <a:lnTo>
                  <a:pt x="3125" y="1416"/>
                </a:lnTo>
              </a:path>
            </a:pathLst>
          </a:custGeom>
          <a:solidFill>
            <a:schemeClr val="bg1"/>
          </a:solidFill>
          <a:ln>
            <a:noFill/>
          </a:ln>
          <a:effectLst/>
        </p:spPr>
        <p:txBody>
          <a:bodyPr wrap="none" anchor="ctr"/>
          <a:lstStyle/>
          <a:p>
            <a:endParaRPr lang="en-US" sz="6532" dirty="0">
              <a:latin typeface="Lato Light" panose="020F0502020204030203" pitchFamily="34" charset="0"/>
            </a:endParaRPr>
          </a:p>
        </p:txBody>
      </p:sp>
      <p:sp>
        <p:nvSpPr>
          <p:cNvPr id="3080" name="Freeform 8">
            <a:extLst>
              <a:ext uri="{FF2B5EF4-FFF2-40B4-BE49-F238E27FC236}">
                <a16:creationId xmlns:a16="http://schemas.microsoft.com/office/drawing/2014/main" id="{0109D315-677E-7F4A-A6F3-ACBF7B1B0AC3}"/>
              </a:ext>
            </a:extLst>
          </p:cNvPr>
          <p:cNvSpPr>
            <a:spLocks noChangeArrowheads="1"/>
          </p:cNvSpPr>
          <p:nvPr/>
        </p:nvSpPr>
        <p:spPr bwMode="auto">
          <a:xfrm>
            <a:off x="8247748" y="4945781"/>
            <a:ext cx="3521029" cy="1597647"/>
          </a:xfrm>
          <a:custGeom>
            <a:avLst/>
            <a:gdLst>
              <a:gd name="T0" fmla="*/ 0 w 5007"/>
              <a:gd name="T1" fmla="*/ 2269 h 2270"/>
              <a:gd name="T2" fmla="*/ 567 w 5007"/>
              <a:gd name="T3" fmla="*/ 2269 h 2270"/>
              <a:gd name="T4" fmla="*/ 567 w 5007"/>
              <a:gd name="T5" fmla="*/ 2269 h 2270"/>
              <a:gd name="T6" fmla="*/ 2504 w 5007"/>
              <a:gd name="T7" fmla="*/ 514 h 2270"/>
              <a:gd name="T8" fmla="*/ 4439 w 5007"/>
              <a:gd name="T9" fmla="*/ 2269 h 2270"/>
              <a:gd name="T10" fmla="*/ 5006 w 5007"/>
              <a:gd name="T11" fmla="*/ 2269 h 2270"/>
              <a:gd name="T12" fmla="*/ 2504 w 5007"/>
              <a:gd name="T13" fmla="*/ 0 h 2270"/>
              <a:gd name="T14" fmla="*/ 2504 w 5007"/>
              <a:gd name="T15" fmla="*/ 0 h 2270"/>
              <a:gd name="T16" fmla="*/ 0 w 5007"/>
              <a:gd name="T17" fmla="*/ 2269 h 2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07" h="2270">
                <a:moveTo>
                  <a:pt x="0" y="2269"/>
                </a:moveTo>
                <a:lnTo>
                  <a:pt x="567" y="2269"/>
                </a:lnTo>
                <a:lnTo>
                  <a:pt x="567" y="2269"/>
                </a:lnTo>
                <a:cubicBezTo>
                  <a:pt x="1302" y="1604"/>
                  <a:pt x="1756" y="1192"/>
                  <a:pt x="2504" y="514"/>
                </a:cubicBezTo>
                <a:lnTo>
                  <a:pt x="4439" y="2269"/>
                </a:lnTo>
                <a:lnTo>
                  <a:pt x="5006" y="2269"/>
                </a:lnTo>
                <a:lnTo>
                  <a:pt x="2504" y="0"/>
                </a:lnTo>
                <a:lnTo>
                  <a:pt x="2504" y="0"/>
                </a:lnTo>
                <a:cubicBezTo>
                  <a:pt x="1465" y="941"/>
                  <a:pt x="1681" y="746"/>
                  <a:pt x="0" y="2269"/>
                </a:cubicBezTo>
              </a:path>
            </a:pathLst>
          </a:custGeom>
          <a:solidFill>
            <a:schemeClr val="accent2">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3081" name="Freeform 9">
            <a:extLst>
              <a:ext uri="{FF2B5EF4-FFF2-40B4-BE49-F238E27FC236}">
                <a16:creationId xmlns:a16="http://schemas.microsoft.com/office/drawing/2014/main" id="{8DD6A7C7-38EE-3941-9159-3B1103139C4C}"/>
              </a:ext>
            </a:extLst>
          </p:cNvPr>
          <p:cNvSpPr>
            <a:spLocks noChangeArrowheads="1"/>
          </p:cNvSpPr>
          <p:nvPr/>
        </p:nvSpPr>
        <p:spPr bwMode="auto">
          <a:xfrm>
            <a:off x="8647936" y="5305639"/>
            <a:ext cx="2723757" cy="7640787"/>
          </a:xfrm>
          <a:custGeom>
            <a:avLst/>
            <a:gdLst>
              <a:gd name="T0" fmla="*/ 3872 w 3873"/>
              <a:gd name="T1" fmla="*/ 1755 h 10860"/>
              <a:gd name="T2" fmla="*/ 3872 w 3873"/>
              <a:gd name="T3" fmla="*/ 10859 h 10860"/>
              <a:gd name="T4" fmla="*/ 0 w 3873"/>
              <a:gd name="T5" fmla="*/ 10859 h 10860"/>
              <a:gd name="T6" fmla="*/ 0 w 3873"/>
              <a:gd name="T7" fmla="*/ 1755 h 10860"/>
              <a:gd name="T8" fmla="*/ 0 w 3873"/>
              <a:gd name="T9" fmla="*/ 1755 h 10860"/>
              <a:gd name="T10" fmla="*/ 1937 w 3873"/>
              <a:gd name="T11" fmla="*/ 0 h 10860"/>
              <a:gd name="T12" fmla="*/ 3872 w 3873"/>
              <a:gd name="T13" fmla="*/ 1755 h 10860"/>
            </a:gdLst>
            <a:ahLst/>
            <a:cxnLst>
              <a:cxn ang="0">
                <a:pos x="T0" y="T1"/>
              </a:cxn>
              <a:cxn ang="0">
                <a:pos x="T2" y="T3"/>
              </a:cxn>
              <a:cxn ang="0">
                <a:pos x="T4" y="T5"/>
              </a:cxn>
              <a:cxn ang="0">
                <a:pos x="T6" y="T7"/>
              </a:cxn>
              <a:cxn ang="0">
                <a:pos x="T8" y="T9"/>
              </a:cxn>
              <a:cxn ang="0">
                <a:pos x="T10" y="T11"/>
              </a:cxn>
              <a:cxn ang="0">
                <a:pos x="T12" y="T13"/>
              </a:cxn>
            </a:cxnLst>
            <a:rect l="0" t="0" r="r" b="b"/>
            <a:pathLst>
              <a:path w="3873" h="10860">
                <a:moveTo>
                  <a:pt x="3872" y="1755"/>
                </a:moveTo>
                <a:lnTo>
                  <a:pt x="3872" y="10859"/>
                </a:lnTo>
                <a:lnTo>
                  <a:pt x="0" y="10859"/>
                </a:lnTo>
                <a:lnTo>
                  <a:pt x="0" y="1755"/>
                </a:lnTo>
                <a:lnTo>
                  <a:pt x="0" y="1755"/>
                </a:lnTo>
                <a:cubicBezTo>
                  <a:pt x="735" y="1090"/>
                  <a:pt x="1189" y="678"/>
                  <a:pt x="1937" y="0"/>
                </a:cubicBezTo>
                <a:lnTo>
                  <a:pt x="3872" y="1755"/>
                </a:ln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3082" name="Freeform 10">
            <a:extLst>
              <a:ext uri="{FF2B5EF4-FFF2-40B4-BE49-F238E27FC236}">
                <a16:creationId xmlns:a16="http://schemas.microsoft.com/office/drawing/2014/main" id="{3CACC4B3-2B60-9649-8949-BA84FF01E6D4}"/>
              </a:ext>
            </a:extLst>
          </p:cNvPr>
          <p:cNvSpPr>
            <a:spLocks noChangeArrowheads="1"/>
          </p:cNvSpPr>
          <p:nvPr/>
        </p:nvSpPr>
        <p:spPr bwMode="auto">
          <a:xfrm>
            <a:off x="8911623" y="5671703"/>
            <a:ext cx="2199480" cy="7032750"/>
          </a:xfrm>
          <a:custGeom>
            <a:avLst/>
            <a:gdLst>
              <a:gd name="T0" fmla="*/ 3124 w 3125"/>
              <a:gd name="T1" fmla="*/ 1417 h 9996"/>
              <a:gd name="T2" fmla="*/ 3124 w 3125"/>
              <a:gd name="T3" fmla="*/ 9995 h 9996"/>
              <a:gd name="T4" fmla="*/ 0 w 3125"/>
              <a:gd name="T5" fmla="*/ 9995 h 9996"/>
              <a:gd name="T6" fmla="*/ 0 w 3125"/>
              <a:gd name="T7" fmla="*/ 1417 h 9996"/>
              <a:gd name="T8" fmla="*/ 0 w 3125"/>
              <a:gd name="T9" fmla="*/ 1417 h 9996"/>
              <a:gd name="T10" fmla="*/ 1563 w 3125"/>
              <a:gd name="T11" fmla="*/ 0 h 9996"/>
              <a:gd name="T12" fmla="*/ 3124 w 3125"/>
              <a:gd name="T13" fmla="*/ 1417 h 9996"/>
            </a:gdLst>
            <a:ahLst/>
            <a:cxnLst>
              <a:cxn ang="0">
                <a:pos x="T0" y="T1"/>
              </a:cxn>
              <a:cxn ang="0">
                <a:pos x="T2" y="T3"/>
              </a:cxn>
              <a:cxn ang="0">
                <a:pos x="T4" y="T5"/>
              </a:cxn>
              <a:cxn ang="0">
                <a:pos x="T6" y="T7"/>
              </a:cxn>
              <a:cxn ang="0">
                <a:pos x="T8" y="T9"/>
              </a:cxn>
              <a:cxn ang="0">
                <a:pos x="T10" y="T11"/>
              </a:cxn>
              <a:cxn ang="0">
                <a:pos x="T12" y="T13"/>
              </a:cxn>
            </a:cxnLst>
            <a:rect l="0" t="0" r="r" b="b"/>
            <a:pathLst>
              <a:path w="3125" h="9996">
                <a:moveTo>
                  <a:pt x="3124" y="1417"/>
                </a:moveTo>
                <a:lnTo>
                  <a:pt x="3124" y="9995"/>
                </a:lnTo>
                <a:lnTo>
                  <a:pt x="0" y="9995"/>
                </a:lnTo>
                <a:lnTo>
                  <a:pt x="0" y="1417"/>
                </a:lnTo>
                <a:lnTo>
                  <a:pt x="0" y="1417"/>
                </a:lnTo>
                <a:cubicBezTo>
                  <a:pt x="593" y="879"/>
                  <a:pt x="959" y="547"/>
                  <a:pt x="1563" y="0"/>
                </a:cubicBezTo>
                <a:lnTo>
                  <a:pt x="3124" y="1417"/>
                </a:lnTo>
              </a:path>
            </a:pathLst>
          </a:custGeom>
          <a:solidFill>
            <a:schemeClr val="bg1"/>
          </a:solidFill>
          <a:ln>
            <a:noFill/>
          </a:ln>
          <a:effectLst/>
        </p:spPr>
        <p:txBody>
          <a:bodyPr wrap="none" anchor="ctr"/>
          <a:lstStyle/>
          <a:p>
            <a:endParaRPr lang="en-US" sz="6532" dirty="0">
              <a:latin typeface="Lato Light" panose="020F0502020204030203" pitchFamily="34" charset="0"/>
            </a:endParaRPr>
          </a:p>
        </p:txBody>
      </p:sp>
      <p:sp>
        <p:nvSpPr>
          <p:cNvPr id="3083" name="Freeform 11">
            <a:extLst>
              <a:ext uri="{FF2B5EF4-FFF2-40B4-BE49-F238E27FC236}">
                <a16:creationId xmlns:a16="http://schemas.microsoft.com/office/drawing/2014/main" id="{EEF98754-3650-4447-941E-474E4A44FEDD}"/>
              </a:ext>
            </a:extLst>
          </p:cNvPr>
          <p:cNvSpPr>
            <a:spLocks noChangeArrowheads="1"/>
          </p:cNvSpPr>
          <p:nvPr/>
        </p:nvSpPr>
        <p:spPr bwMode="auto">
          <a:xfrm>
            <a:off x="16937495" y="6152548"/>
            <a:ext cx="3524131" cy="1597649"/>
          </a:xfrm>
          <a:custGeom>
            <a:avLst/>
            <a:gdLst>
              <a:gd name="T0" fmla="*/ 0 w 5009"/>
              <a:gd name="T1" fmla="*/ 2269 h 2270"/>
              <a:gd name="T2" fmla="*/ 568 w 5009"/>
              <a:gd name="T3" fmla="*/ 2269 h 2270"/>
              <a:gd name="T4" fmla="*/ 568 w 5009"/>
              <a:gd name="T5" fmla="*/ 2269 h 2270"/>
              <a:gd name="T6" fmla="*/ 2504 w 5009"/>
              <a:gd name="T7" fmla="*/ 514 h 2270"/>
              <a:gd name="T8" fmla="*/ 4440 w 5009"/>
              <a:gd name="T9" fmla="*/ 2269 h 2270"/>
              <a:gd name="T10" fmla="*/ 5008 w 5009"/>
              <a:gd name="T11" fmla="*/ 2269 h 2270"/>
              <a:gd name="T12" fmla="*/ 2504 w 5009"/>
              <a:gd name="T13" fmla="*/ 0 h 2270"/>
              <a:gd name="T14" fmla="*/ 2504 w 5009"/>
              <a:gd name="T15" fmla="*/ 0 h 2270"/>
              <a:gd name="T16" fmla="*/ 0 w 5009"/>
              <a:gd name="T17" fmla="*/ 2269 h 2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09" h="2270">
                <a:moveTo>
                  <a:pt x="0" y="2269"/>
                </a:moveTo>
                <a:lnTo>
                  <a:pt x="568" y="2269"/>
                </a:lnTo>
                <a:lnTo>
                  <a:pt x="568" y="2269"/>
                </a:lnTo>
                <a:cubicBezTo>
                  <a:pt x="1302" y="1604"/>
                  <a:pt x="1756" y="1192"/>
                  <a:pt x="2504" y="514"/>
                </a:cubicBezTo>
                <a:lnTo>
                  <a:pt x="4440" y="2269"/>
                </a:lnTo>
                <a:lnTo>
                  <a:pt x="5008" y="2269"/>
                </a:lnTo>
                <a:lnTo>
                  <a:pt x="2504" y="0"/>
                </a:lnTo>
                <a:lnTo>
                  <a:pt x="2504" y="0"/>
                </a:lnTo>
                <a:cubicBezTo>
                  <a:pt x="1466" y="941"/>
                  <a:pt x="1682" y="745"/>
                  <a:pt x="0" y="2269"/>
                </a:cubicBezTo>
              </a:path>
            </a:pathLst>
          </a:custGeom>
          <a:solidFill>
            <a:schemeClr val="accent4">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3084" name="Freeform 12">
            <a:extLst>
              <a:ext uri="{FF2B5EF4-FFF2-40B4-BE49-F238E27FC236}">
                <a16:creationId xmlns:a16="http://schemas.microsoft.com/office/drawing/2014/main" id="{75B42082-DC4C-C846-BE53-C5B439D8B9C0}"/>
              </a:ext>
            </a:extLst>
          </p:cNvPr>
          <p:cNvSpPr>
            <a:spLocks noChangeArrowheads="1"/>
          </p:cNvSpPr>
          <p:nvPr/>
        </p:nvSpPr>
        <p:spPr bwMode="auto">
          <a:xfrm>
            <a:off x="17334580" y="6512406"/>
            <a:ext cx="2723757" cy="6434021"/>
          </a:xfrm>
          <a:custGeom>
            <a:avLst/>
            <a:gdLst>
              <a:gd name="T0" fmla="*/ 3872 w 3873"/>
              <a:gd name="T1" fmla="*/ 1755 h 9145"/>
              <a:gd name="T2" fmla="*/ 3872 w 3873"/>
              <a:gd name="T3" fmla="*/ 9144 h 9145"/>
              <a:gd name="T4" fmla="*/ 0 w 3873"/>
              <a:gd name="T5" fmla="*/ 9144 h 9145"/>
              <a:gd name="T6" fmla="*/ 0 w 3873"/>
              <a:gd name="T7" fmla="*/ 1755 h 9145"/>
              <a:gd name="T8" fmla="*/ 0 w 3873"/>
              <a:gd name="T9" fmla="*/ 1755 h 9145"/>
              <a:gd name="T10" fmla="*/ 1936 w 3873"/>
              <a:gd name="T11" fmla="*/ 0 h 9145"/>
              <a:gd name="T12" fmla="*/ 3872 w 3873"/>
              <a:gd name="T13" fmla="*/ 1755 h 9145"/>
            </a:gdLst>
            <a:ahLst/>
            <a:cxnLst>
              <a:cxn ang="0">
                <a:pos x="T0" y="T1"/>
              </a:cxn>
              <a:cxn ang="0">
                <a:pos x="T2" y="T3"/>
              </a:cxn>
              <a:cxn ang="0">
                <a:pos x="T4" y="T5"/>
              </a:cxn>
              <a:cxn ang="0">
                <a:pos x="T6" y="T7"/>
              </a:cxn>
              <a:cxn ang="0">
                <a:pos x="T8" y="T9"/>
              </a:cxn>
              <a:cxn ang="0">
                <a:pos x="T10" y="T11"/>
              </a:cxn>
              <a:cxn ang="0">
                <a:pos x="T12" y="T13"/>
              </a:cxn>
            </a:cxnLst>
            <a:rect l="0" t="0" r="r" b="b"/>
            <a:pathLst>
              <a:path w="3873" h="9145">
                <a:moveTo>
                  <a:pt x="3872" y="1755"/>
                </a:moveTo>
                <a:lnTo>
                  <a:pt x="3872" y="9144"/>
                </a:lnTo>
                <a:lnTo>
                  <a:pt x="0" y="9144"/>
                </a:lnTo>
                <a:lnTo>
                  <a:pt x="0" y="1755"/>
                </a:lnTo>
                <a:lnTo>
                  <a:pt x="0" y="1755"/>
                </a:lnTo>
                <a:cubicBezTo>
                  <a:pt x="734" y="1090"/>
                  <a:pt x="1188" y="678"/>
                  <a:pt x="1936" y="0"/>
                </a:cubicBezTo>
                <a:lnTo>
                  <a:pt x="3872" y="1755"/>
                </a:lnTo>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3085" name="Freeform 13">
            <a:extLst>
              <a:ext uri="{FF2B5EF4-FFF2-40B4-BE49-F238E27FC236}">
                <a16:creationId xmlns:a16="http://schemas.microsoft.com/office/drawing/2014/main" id="{922DBEF3-B364-7A42-A70E-B8826DFE6EAC}"/>
              </a:ext>
            </a:extLst>
          </p:cNvPr>
          <p:cNvSpPr>
            <a:spLocks noChangeArrowheads="1"/>
          </p:cNvSpPr>
          <p:nvPr/>
        </p:nvSpPr>
        <p:spPr bwMode="auto">
          <a:xfrm>
            <a:off x="17598268" y="6875368"/>
            <a:ext cx="2199480" cy="5825984"/>
          </a:xfrm>
          <a:custGeom>
            <a:avLst/>
            <a:gdLst>
              <a:gd name="T0" fmla="*/ 3126 w 3127"/>
              <a:gd name="T1" fmla="*/ 1415 h 8281"/>
              <a:gd name="T2" fmla="*/ 3126 w 3127"/>
              <a:gd name="T3" fmla="*/ 8280 h 8281"/>
              <a:gd name="T4" fmla="*/ 0 w 3127"/>
              <a:gd name="T5" fmla="*/ 8280 h 8281"/>
              <a:gd name="T6" fmla="*/ 0 w 3127"/>
              <a:gd name="T7" fmla="*/ 1415 h 8281"/>
              <a:gd name="T8" fmla="*/ 0 w 3127"/>
              <a:gd name="T9" fmla="*/ 1415 h 8281"/>
              <a:gd name="T10" fmla="*/ 1563 w 3127"/>
              <a:gd name="T11" fmla="*/ 0 h 8281"/>
              <a:gd name="T12" fmla="*/ 3126 w 3127"/>
              <a:gd name="T13" fmla="*/ 1415 h 8281"/>
            </a:gdLst>
            <a:ahLst/>
            <a:cxnLst>
              <a:cxn ang="0">
                <a:pos x="T0" y="T1"/>
              </a:cxn>
              <a:cxn ang="0">
                <a:pos x="T2" y="T3"/>
              </a:cxn>
              <a:cxn ang="0">
                <a:pos x="T4" y="T5"/>
              </a:cxn>
              <a:cxn ang="0">
                <a:pos x="T6" y="T7"/>
              </a:cxn>
              <a:cxn ang="0">
                <a:pos x="T8" y="T9"/>
              </a:cxn>
              <a:cxn ang="0">
                <a:pos x="T10" y="T11"/>
              </a:cxn>
              <a:cxn ang="0">
                <a:pos x="T12" y="T13"/>
              </a:cxn>
            </a:cxnLst>
            <a:rect l="0" t="0" r="r" b="b"/>
            <a:pathLst>
              <a:path w="3127" h="8281">
                <a:moveTo>
                  <a:pt x="3126" y="1415"/>
                </a:moveTo>
                <a:lnTo>
                  <a:pt x="3126" y="8280"/>
                </a:lnTo>
                <a:lnTo>
                  <a:pt x="0" y="8280"/>
                </a:lnTo>
                <a:lnTo>
                  <a:pt x="0" y="1415"/>
                </a:lnTo>
                <a:lnTo>
                  <a:pt x="0" y="1415"/>
                </a:lnTo>
                <a:cubicBezTo>
                  <a:pt x="593" y="880"/>
                  <a:pt x="960" y="547"/>
                  <a:pt x="1563" y="0"/>
                </a:cubicBezTo>
                <a:lnTo>
                  <a:pt x="3126" y="1415"/>
                </a:lnTo>
              </a:path>
            </a:pathLst>
          </a:custGeom>
          <a:solidFill>
            <a:schemeClr val="bg1"/>
          </a:solidFill>
          <a:ln>
            <a:noFill/>
          </a:ln>
          <a:effectLst/>
        </p:spPr>
        <p:txBody>
          <a:bodyPr wrap="none" anchor="ctr"/>
          <a:lstStyle/>
          <a:p>
            <a:endParaRPr lang="en-US" sz="6532" dirty="0">
              <a:latin typeface="Lato Light" panose="020F0502020204030203" pitchFamily="34" charset="0"/>
            </a:endParaRPr>
          </a:p>
        </p:txBody>
      </p:sp>
      <p:sp>
        <p:nvSpPr>
          <p:cNvPr id="20" name="TextBox 19">
            <a:extLst>
              <a:ext uri="{FF2B5EF4-FFF2-40B4-BE49-F238E27FC236}">
                <a16:creationId xmlns:a16="http://schemas.microsoft.com/office/drawing/2014/main" id="{23934ACB-0262-1644-9AEE-C5B94EDF9083}"/>
              </a:ext>
            </a:extLst>
          </p:cNvPr>
          <p:cNvSpPr txBox="1"/>
          <p:nvPr/>
        </p:nvSpPr>
        <p:spPr>
          <a:xfrm>
            <a:off x="1520825" y="558620"/>
            <a:ext cx="14949926" cy="1569660"/>
          </a:xfrm>
          <a:prstGeom prst="rect">
            <a:avLst/>
          </a:prstGeom>
          <a:noFill/>
        </p:spPr>
        <p:txBody>
          <a:bodyPr wrap="none" rtlCol="0" anchor="t" anchorCtr="0">
            <a:spAutoFit/>
          </a:bodyPr>
          <a:lstStyle/>
          <a:p>
            <a:r>
              <a:rPr lang="en-US" sz="9600" b="1" spc="600" dirty="0">
                <a:solidFill>
                  <a:schemeClr val="tx2"/>
                </a:solidFill>
                <a:latin typeface="Montserrat ExtraBold" pitchFamily="2" charset="77"/>
                <a:ea typeface="League Spartan" charset="0"/>
                <a:cs typeface="Poppins" pitchFamily="2" charset="77"/>
              </a:rPr>
              <a:t>SLIDE INFOGRAPHIC</a:t>
            </a:r>
          </a:p>
        </p:txBody>
      </p:sp>
      <p:sp>
        <p:nvSpPr>
          <p:cNvPr id="21" name="Freeform 647">
            <a:extLst>
              <a:ext uri="{FF2B5EF4-FFF2-40B4-BE49-F238E27FC236}">
                <a16:creationId xmlns:a16="http://schemas.microsoft.com/office/drawing/2014/main" id="{FD99C8AA-8831-BD4B-A843-B0B0B23E0769}"/>
              </a:ext>
            </a:extLst>
          </p:cNvPr>
          <p:cNvSpPr>
            <a:spLocks noChangeArrowheads="1"/>
          </p:cNvSpPr>
          <p:nvPr/>
        </p:nvSpPr>
        <p:spPr bwMode="auto">
          <a:xfrm>
            <a:off x="5040973" y="11156565"/>
            <a:ext cx="1262550" cy="1262540"/>
          </a:xfrm>
          <a:custGeom>
            <a:avLst/>
            <a:gdLst>
              <a:gd name="T0" fmla="*/ 24246 w 306027"/>
              <a:gd name="T1" fmla="*/ 238125 h 306026"/>
              <a:gd name="T2" fmla="*/ 283367 w 306027"/>
              <a:gd name="T3" fmla="*/ 238125 h 306026"/>
              <a:gd name="T4" fmla="*/ 286976 w 306027"/>
              <a:gd name="T5" fmla="*/ 241905 h 306026"/>
              <a:gd name="T6" fmla="*/ 283367 w 306027"/>
              <a:gd name="T7" fmla="*/ 245684 h 306026"/>
              <a:gd name="T8" fmla="*/ 24246 w 306027"/>
              <a:gd name="T9" fmla="*/ 245684 h 306026"/>
              <a:gd name="T10" fmla="*/ 20637 w 306027"/>
              <a:gd name="T11" fmla="*/ 241905 h 306026"/>
              <a:gd name="T12" fmla="*/ 24246 w 306027"/>
              <a:gd name="T13" fmla="*/ 238125 h 306026"/>
              <a:gd name="T14" fmla="*/ 179813 w 306027"/>
              <a:gd name="T15" fmla="*/ 177800 h 306026"/>
              <a:gd name="T16" fmla="*/ 277027 w 306027"/>
              <a:gd name="T17" fmla="*/ 177800 h 306026"/>
              <a:gd name="T18" fmla="*/ 280627 w 306027"/>
              <a:gd name="T19" fmla="*/ 181596 h 306026"/>
              <a:gd name="T20" fmla="*/ 277027 w 306027"/>
              <a:gd name="T21" fmla="*/ 185392 h 306026"/>
              <a:gd name="T22" fmla="*/ 179813 w 306027"/>
              <a:gd name="T23" fmla="*/ 185392 h 306026"/>
              <a:gd name="T24" fmla="*/ 176212 w 306027"/>
              <a:gd name="T25" fmla="*/ 181596 h 306026"/>
              <a:gd name="T26" fmla="*/ 179813 w 306027"/>
              <a:gd name="T27" fmla="*/ 177800 h 306026"/>
              <a:gd name="T28" fmla="*/ 29001 w 306027"/>
              <a:gd name="T29" fmla="*/ 177800 h 306026"/>
              <a:gd name="T30" fmla="*/ 126215 w 306027"/>
              <a:gd name="T31" fmla="*/ 177800 h 306026"/>
              <a:gd name="T32" fmla="*/ 129815 w 306027"/>
              <a:gd name="T33" fmla="*/ 181596 h 306026"/>
              <a:gd name="T34" fmla="*/ 126215 w 306027"/>
              <a:gd name="T35" fmla="*/ 185392 h 306026"/>
              <a:gd name="T36" fmla="*/ 29001 w 306027"/>
              <a:gd name="T37" fmla="*/ 185392 h 306026"/>
              <a:gd name="T38" fmla="*/ 25400 w 306027"/>
              <a:gd name="T39" fmla="*/ 181596 h 306026"/>
              <a:gd name="T40" fmla="*/ 29001 w 306027"/>
              <a:gd name="T41" fmla="*/ 177800 h 306026"/>
              <a:gd name="T42" fmla="*/ 18722 w 306027"/>
              <a:gd name="T43" fmla="*/ 119062 h 306026"/>
              <a:gd name="T44" fmla="*/ 94688 w 306027"/>
              <a:gd name="T45" fmla="*/ 119062 h 306026"/>
              <a:gd name="T46" fmla="*/ 98289 w 306027"/>
              <a:gd name="T47" fmla="*/ 122671 h 306026"/>
              <a:gd name="T48" fmla="*/ 94688 w 306027"/>
              <a:gd name="T49" fmla="*/ 126641 h 306026"/>
              <a:gd name="T50" fmla="*/ 22322 w 306027"/>
              <a:gd name="T51" fmla="*/ 126641 h 306026"/>
              <a:gd name="T52" fmla="*/ 7921 w 306027"/>
              <a:gd name="T53" fmla="*/ 298447 h 306026"/>
              <a:gd name="T54" fmla="*/ 298106 w 306027"/>
              <a:gd name="T55" fmla="*/ 298447 h 306026"/>
              <a:gd name="T56" fmla="*/ 283705 w 306027"/>
              <a:gd name="T57" fmla="*/ 126641 h 306026"/>
              <a:gd name="T58" fmla="*/ 211339 w 306027"/>
              <a:gd name="T59" fmla="*/ 126641 h 306026"/>
              <a:gd name="T60" fmla="*/ 207738 w 306027"/>
              <a:gd name="T61" fmla="*/ 122671 h 306026"/>
              <a:gd name="T62" fmla="*/ 211339 w 306027"/>
              <a:gd name="T63" fmla="*/ 119062 h 306026"/>
              <a:gd name="T64" fmla="*/ 287305 w 306027"/>
              <a:gd name="T65" fmla="*/ 119062 h 306026"/>
              <a:gd name="T66" fmla="*/ 290906 w 306027"/>
              <a:gd name="T67" fmla="*/ 122310 h 306026"/>
              <a:gd name="T68" fmla="*/ 306027 w 306027"/>
              <a:gd name="T69" fmla="*/ 302056 h 306026"/>
              <a:gd name="T70" fmla="*/ 302067 w 306027"/>
              <a:gd name="T71" fmla="*/ 306026 h 306026"/>
              <a:gd name="T72" fmla="*/ 3600 w 306027"/>
              <a:gd name="T73" fmla="*/ 306026 h 306026"/>
              <a:gd name="T74" fmla="*/ 0 w 306027"/>
              <a:gd name="T75" fmla="*/ 302056 h 306026"/>
              <a:gd name="T76" fmla="*/ 15121 w 306027"/>
              <a:gd name="T77" fmla="*/ 122310 h 306026"/>
              <a:gd name="T78" fmla="*/ 18722 w 306027"/>
              <a:gd name="T79" fmla="*/ 119062 h 306026"/>
              <a:gd name="T80" fmla="*/ 152221 w 306027"/>
              <a:gd name="T81" fmla="*/ 36200 h 306026"/>
              <a:gd name="T82" fmla="*/ 126193 w 306027"/>
              <a:gd name="T83" fmla="*/ 62706 h 306026"/>
              <a:gd name="T84" fmla="*/ 152221 w 306027"/>
              <a:gd name="T85" fmla="*/ 88849 h 306026"/>
              <a:gd name="T86" fmla="*/ 177893 w 306027"/>
              <a:gd name="T87" fmla="*/ 62706 h 306026"/>
              <a:gd name="T88" fmla="*/ 152221 w 306027"/>
              <a:gd name="T89" fmla="*/ 36200 h 306026"/>
              <a:gd name="T90" fmla="*/ 152221 w 306027"/>
              <a:gd name="T91" fmla="*/ 28575 h 306026"/>
              <a:gd name="T92" fmla="*/ 185381 w 306027"/>
              <a:gd name="T93" fmla="*/ 62706 h 306026"/>
              <a:gd name="T94" fmla="*/ 152221 w 306027"/>
              <a:gd name="T95" fmla="*/ 96474 h 306026"/>
              <a:gd name="T96" fmla="*/ 119062 w 306027"/>
              <a:gd name="T97" fmla="*/ 62706 h 306026"/>
              <a:gd name="T98" fmla="*/ 152221 w 306027"/>
              <a:gd name="T99" fmla="*/ 28575 h 306026"/>
              <a:gd name="T100" fmla="*/ 153807 w 306027"/>
              <a:gd name="T101" fmla="*/ 7200 h 306026"/>
              <a:gd name="T102" fmla="*/ 97683 w 306027"/>
              <a:gd name="T103" fmla="*/ 63364 h 306026"/>
              <a:gd name="T104" fmla="*/ 153807 w 306027"/>
              <a:gd name="T105" fmla="*/ 190451 h 306026"/>
              <a:gd name="T106" fmla="*/ 209572 w 306027"/>
              <a:gd name="T107" fmla="*/ 63364 h 306026"/>
              <a:gd name="T108" fmla="*/ 153807 w 306027"/>
              <a:gd name="T109" fmla="*/ 7200 h 306026"/>
              <a:gd name="T110" fmla="*/ 153807 w 306027"/>
              <a:gd name="T111" fmla="*/ 0 h 306026"/>
              <a:gd name="T112" fmla="*/ 217127 w 306027"/>
              <a:gd name="T113" fmla="*/ 63364 h 306026"/>
              <a:gd name="T114" fmla="*/ 156685 w 306027"/>
              <a:gd name="T115" fmla="*/ 199452 h 306026"/>
              <a:gd name="T116" fmla="*/ 153807 w 306027"/>
              <a:gd name="T117" fmla="*/ 201252 h 306026"/>
              <a:gd name="T118" fmla="*/ 150569 w 306027"/>
              <a:gd name="T119" fmla="*/ 199452 h 306026"/>
              <a:gd name="T120" fmla="*/ 90487 w 306027"/>
              <a:gd name="T121" fmla="*/ 63364 h 306026"/>
              <a:gd name="T122" fmla="*/ 153807 w 306027"/>
              <a:gd name="T123" fmla="*/ 0 h 30602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306027" h="306026">
                <a:moveTo>
                  <a:pt x="24246" y="238125"/>
                </a:moveTo>
                <a:lnTo>
                  <a:pt x="283367" y="238125"/>
                </a:lnTo>
                <a:cubicBezTo>
                  <a:pt x="285172" y="238125"/>
                  <a:pt x="286976" y="239637"/>
                  <a:pt x="286976" y="241905"/>
                </a:cubicBezTo>
                <a:cubicBezTo>
                  <a:pt x="286976" y="243795"/>
                  <a:pt x="285172" y="245684"/>
                  <a:pt x="283367" y="245684"/>
                </a:cubicBezTo>
                <a:lnTo>
                  <a:pt x="24246" y="245684"/>
                </a:lnTo>
                <a:cubicBezTo>
                  <a:pt x="22081" y="245684"/>
                  <a:pt x="20637" y="243795"/>
                  <a:pt x="20637" y="241905"/>
                </a:cubicBezTo>
                <a:cubicBezTo>
                  <a:pt x="20637" y="239637"/>
                  <a:pt x="22081" y="238125"/>
                  <a:pt x="24246" y="238125"/>
                </a:cubicBezTo>
                <a:close/>
                <a:moveTo>
                  <a:pt x="179813" y="177800"/>
                </a:moveTo>
                <a:lnTo>
                  <a:pt x="277027" y="177800"/>
                </a:lnTo>
                <a:cubicBezTo>
                  <a:pt x="278827" y="177800"/>
                  <a:pt x="280627" y="179525"/>
                  <a:pt x="280627" y="181596"/>
                </a:cubicBezTo>
                <a:cubicBezTo>
                  <a:pt x="280627" y="183666"/>
                  <a:pt x="278827" y="185392"/>
                  <a:pt x="277027" y="185392"/>
                </a:cubicBezTo>
                <a:lnTo>
                  <a:pt x="179813" y="185392"/>
                </a:lnTo>
                <a:cubicBezTo>
                  <a:pt x="177652" y="185392"/>
                  <a:pt x="176212" y="183666"/>
                  <a:pt x="176212" y="181596"/>
                </a:cubicBezTo>
                <a:cubicBezTo>
                  <a:pt x="176212" y="179525"/>
                  <a:pt x="177652" y="177800"/>
                  <a:pt x="179813" y="177800"/>
                </a:cubicBezTo>
                <a:close/>
                <a:moveTo>
                  <a:pt x="29001" y="177800"/>
                </a:moveTo>
                <a:lnTo>
                  <a:pt x="126215" y="177800"/>
                </a:lnTo>
                <a:cubicBezTo>
                  <a:pt x="128375" y="177800"/>
                  <a:pt x="129815" y="179525"/>
                  <a:pt x="129815" y="181596"/>
                </a:cubicBezTo>
                <a:cubicBezTo>
                  <a:pt x="129815" y="183666"/>
                  <a:pt x="128375" y="185392"/>
                  <a:pt x="126215" y="185392"/>
                </a:cubicBezTo>
                <a:lnTo>
                  <a:pt x="29001" y="185392"/>
                </a:lnTo>
                <a:cubicBezTo>
                  <a:pt x="26840" y="185392"/>
                  <a:pt x="25400" y="183666"/>
                  <a:pt x="25400" y="181596"/>
                </a:cubicBezTo>
                <a:cubicBezTo>
                  <a:pt x="25400" y="179525"/>
                  <a:pt x="26840" y="177800"/>
                  <a:pt x="29001" y="177800"/>
                </a:cubicBezTo>
                <a:close/>
                <a:moveTo>
                  <a:pt x="18722" y="119062"/>
                </a:moveTo>
                <a:lnTo>
                  <a:pt x="94688" y="119062"/>
                </a:lnTo>
                <a:cubicBezTo>
                  <a:pt x="96849" y="119062"/>
                  <a:pt x="98289" y="120866"/>
                  <a:pt x="98289" y="122671"/>
                </a:cubicBezTo>
                <a:cubicBezTo>
                  <a:pt x="98289" y="124837"/>
                  <a:pt x="96849" y="126641"/>
                  <a:pt x="94688" y="126641"/>
                </a:cubicBezTo>
                <a:lnTo>
                  <a:pt x="22322" y="126641"/>
                </a:lnTo>
                <a:lnTo>
                  <a:pt x="7921" y="298447"/>
                </a:lnTo>
                <a:lnTo>
                  <a:pt x="298106" y="298447"/>
                </a:lnTo>
                <a:lnTo>
                  <a:pt x="283705" y="126641"/>
                </a:lnTo>
                <a:lnTo>
                  <a:pt x="211339" y="126641"/>
                </a:lnTo>
                <a:cubicBezTo>
                  <a:pt x="209179" y="126641"/>
                  <a:pt x="207738" y="124837"/>
                  <a:pt x="207738" y="122671"/>
                </a:cubicBezTo>
                <a:cubicBezTo>
                  <a:pt x="207738" y="120866"/>
                  <a:pt x="209179" y="119062"/>
                  <a:pt x="211339" y="119062"/>
                </a:cubicBezTo>
                <a:lnTo>
                  <a:pt x="287305" y="119062"/>
                </a:lnTo>
                <a:cubicBezTo>
                  <a:pt x="289106" y="119062"/>
                  <a:pt x="290546" y="120505"/>
                  <a:pt x="290906" y="122310"/>
                </a:cubicBezTo>
                <a:lnTo>
                  <a:pt x="306027" y="302056"/>
                </a:lnTo>
                <a:cubicBezTo>
                  <a:pt x="306027" y="304222"/>
                  <a:pt x="304227" y="306026"/>
                  <a:pt x="302067" y="306026"/>
                </a:cubicBezTo>
                <a:lnTo>
                  <a:pt x="3600" y="306026"/>
                </a:lnTo>
                <a:cubicBezTo>
                  <a:pt x="1800" y="306026"/>
                  <a:pt x="0" y="304222"/>
                  <a:pt x="0" y="302056"/>
                </a:cubicBezTo>
                <a:lnTo>
                  <a:pt x="15121" y="122310"/>
                </a:lnTo>
                <a:cubicBezTo>
                  <a:pt x="15121" y="120505"/>
                  <a:pt x="16921" y="119062"/>
                  <a:pt x="18722" y="119062"/>
                </a:cubicBezTo>
                <a:close/>
                <a:moveTo>
                  <a:pt x="152221" y="36200"/>
                </a:moveTo>
                <a:cubicBezTo>
                  <a:pt x="137959" y="36200"/>
                  <a:pt x="126193" y="48182"/>
                  <a:pt x="126193" y="62706"/>
                </a:cubicBezTo>
                <a:cubicBezTo>
                  <a:pt x="126193" y="77230"/>
                  <a:pt x="137959" y="88849"/>
                  <a:pt x="152221" y="88849"/>
                </a:cubicBezTo>
                <a:cubicBezTo>
                  <a:pt x="166483" y="88849"/>
                  <a:pt x="177893" y="77230"/>
                  <a:pt x="177893" y="62706"/>
                </a:cubicBezTo>
                <a:cubicBezTo>
                  <a:pt x="177893" y="48182"/>
                  <a:pt x="166483" y="36200"/>
                  <a:pt x="152221" y="36200"/>
                </a:cubicBezTo>
                <a:close/>
                <a:moveTo>
                  <a:pt x="152221" y="28575"/>
                </a:moveTo>
                <a:cubicBezTo>
                  <a:pt x="170405" y="28575"/>
                  <a:pt x="185381" y="43825"/>
                  <a:pt x="185381" y="62706"/>
                </a:cubicBezTo>
                <a:cubicBezTo>
                  <a:pt x="185381" y="81224"/>
                  <a:pt x="170405" y="96474"/>
                  <a:pt x="152221" y="96474"/>
                </a:cubicBezTo>
                <a:cubicBezTo>
                  <a:pt x="133681" y="96474"/>
                  <a:pt x="119062" y="81224"/>
                  <a:pt x="119062" y="62706"/>
                </a:cubicBezTo>
                <a:cubicBezTo>
                  <a:pt x="119062" y="43825"/>
                  <a:pt x="133681" y="28575"/>
                  <a:pt x="152221" y="28575"/>
                </a:cubicBezTo>
                <a:close/>
                <a:moveTo>
                  <a:pt x="153807" y="7200"/>
                </a:moveTo>
                <a:cubicBezTo>
                  <a:pt x="122867" y="7200"/>
                  <a:pt x="97683" y="32402"/>
                  <a:pt x="97683" y="63364"/>
                </a:cubicBezTo>
                <a:cubicBezTo>
                  <a:pt x="97683" y="100446"/>
                  <a:pt x="141575" y="171370"/>
                  <a:pt x="153807" y="190451"/>
                </a:cubicBezTo>
                <a:cubicBezTo>
                  <a:pt x="166040" y="171370"/>
                  <a:pt x="209572" y="100446"/>
                  <a:pt x="209572" y="63364"/>
                </a:cubicBezTo>
                <a:cubicBezTo>
                  <a:pt x="209572" y="32402"/>
                  <a:pt x="184748" y="7200"/>
                  <a:pt x="153807" y="7200"/>
                </a:cubicBezTo>
                <a:close/>
                <a:moveTo>
                  <a:pt x="153807" y="0"/>
                </a:moveTo>
                <a:cubicBezTo>
                  <a:pt x="188705" y="0"/>
                  <a:pt x="217127" y="28081"/>
                  <a:pt x="217127" y="63364"/>
                </a:cubicBezTo>
                <a:cubicBezTo>
                  <a:pt x="217127" y="108366"/>
                  <a:pt x="159204" y="195851"/>
                  <a:pt x="156685" y="199452"/>
                </a:cubicBezTo>
                <a:cubicBezTo>
                  <a:pt x="155966" y="200532"/>
                  <a:pt x="155246" y="201252"/>
                  <a:pt x="153807" y="201252"/>
                </a:cubicBezTo>
                <a:cubicBezTo>
                  <a:pt x="152368" y="201252"/>
                  <a:pt x="151289" y="200532"/>
                  <a:pt x="150569" y="199452"/>
                </a:cubicBezTo>
                <a:cubicBezTo>
                  <a:pt x="148051" y="195851"/>
                  <a:pt x="90487" y="108366"/>
                  <a:pt x="90487" y="63364"/>
                </a:cubicBezTo>
                <a:cubicBezTo>
                  <a:pt x="90487" y="28081"/>
                  <a:pt x="118909" y="0"/>
                  <a:pt x="153807" y="0"/>
                </a:cubicBezTo>
                <a:close/>
              </a:path>
            </a:pathLst>
          </a:custGeom>
          <a:solidFill>
            <a:schemeClr val="accent1"/>
          </a:solidFill>
          <a:ln>
            <a:noFill/>
          </a:ln>
          <a:effectLst/>
        </p:spPr>
        <p:txBody>
          <a:bodyPr anchor="ctr"/>
          <a:lstStyle/>
          <a:p>
            <a:endParaRPr lang="en-US" dirty="0">
              <a:latin typeface="Lato Light" panose="020F0502020204030203" pitchFamily="34" charset="0"/>
            </a:endParaRPr>
          </a:p>
        </p:txBody>
      </p:sp>
      <p:sp>
        <p:nvSpPr>
          <p:cNvPr id="22" name="Freeform 624">
            <a:extLst>
              <a:ext uri="{FF2B5EF4-FFF2-40B4-BE49-F238E27FC236}">
                <a16:creationId xmlns:a16="http://schemas.microsoft.com/office/drawing/2014/main" id="{3794C463-7D9C-5441-B05C-CE6016DEE1A6}"/>
              </a:ext>
            </a:extLst>
          </p:cNvPr>
          <p:cNvSpPr>
            <a:spLocks noChangeArrowheads="1"/>
          </p:cNvSpPr>
          <p:nvPr/>
        </p:nvSpPr>
        <p:spPr bwMode="auto">
          <a:xfrm>
            <a:off x="13717120" y="11156565"/>
            <a:ext cx="1262550" cy="1262540"/>
          </a:xfrm>
          <a:custGeom>
            <a:avLst/>
            <a:gdLst/>
            <a:ahLst/>
            <a:cxnLst/>
            <a:rect l="0" t="0" r="r" b="b"/>
            <a:pathLst>
              <a:path w="306028" h="306027">
                <a:moveTo>
                  <a:pt x="153013" y="98623"/>
                </a:moveTo>
                <a:lnTo>
                  <a:pt x="111720" y="139675"/>
                </a:lnTo>
                <a:lnTo>
                  <a:pt x="111720" y="194050"/>
                </a:lnTo>
                <a:lnTo>
                  <a:pt x="194668" y="194050"/>
                </a:lnTo>
                <a:lnTo>
                  <a:pt x="194668" y="139675"/>
                </a:lnTo>
                <a:lnTo>
                  <a:pt x="153013" y="98623"/>
                </a:lnTo>
                <a:close/>
                <a:moveTo>
                  <a:pt x="150477" y="90701"/>
                </a:moveTo>
                <a:cubicBezTo>
                  <a:pt x="151926" y="88900"/>
                  <a:pt x="154100" y="88900"/>
                  <a:pt x="155548" y="90701"/>
                </a:cubicBezTo>
                <a:lnTo>
                  <a:pt x="215677" y="150118"/>
                </a:lnTo>
                <a:cubicBezTo>
                  <a:pt x="217126" y="151558"/>
                  <a:pt x="217126" y="154079"/>
                  <a:pt x="215677" y="155519"/>
                </a:cubicBezTo>
                <a:cubicBezTo>
                  <a:pt x="214228" y="156959"/>
                  <a:pt x="212055" y="156959"/>
                  <a:pt x="210244" y="155519"/>
                </a:cubicBezTo>
                <a:lnTo>
                  <a:pt x="201913" y="146877"/>
                </a:lnTo>
                <a:lnTo>
                  <a:pt x="201913" y="197651"/>
                </a:lnTo>
                <a:cubicBezTo>
                  <a:pt x="201913" y="199812"/>
                  <a:pt x="200101" y="201252"/>
                  <a:pt x="197928" y="201252"/>
                </a:cubicBezTo>
                <a:lnTo>
                  <a:pt x="108098" y="201252"/>
                </a:lnTo>
                <a:cubicBezTo>
                  <a:pt x="105924" y="201252"/>
                  <a:pt x="104113" y="199812"/>
                  <a:pt x="104113" y="197651"/>
                </a:cubicBezTo>
                <a:lnTo>
                  <a:pt x="104113" y="146877"/>
                </a:lnTo>
                <a:lnTo>
                  <a:pt x="95782" y="155519"/>
                </a:lnTo>
                <a:cubicBezTo>
                  <a:pt x="94334" y="156959"/>
                  <a:pt x="91798" y="156959"/>
                  <a:pt x="90349" y="155519"/>
                </a:cubicBezTo>
                <a:cubicBezTo>
                  <a:pt x="88900" y="154079"/>
                  <a:pt x="88900" y="151558"/>
                  <a:pt x="90349" y="150118"/>
                </a:cubicBezTo>
                <a:lnTo>
                  <a:pt x="150477" y="90701"/>
                </a:lnTo>
                <a:close/>
                <a:moveTo>
                  <a:pt x="90475" y="7569"/>
                </a:moveTo>
                <a:cubicBezTo>
                  <a:pt x="78940" y="7569"/>
                  <a:pt x="69568" y="16941"/>
                  <a:pt x="69568" y="28476"/>
                </a:cubicBezTo>
                <a:cubicBezTo>
                  <a:pt x="69568" y="30639"/>
                  <a:pt x="67766" y="32441"/>
                  <a:pt x="65603" y="32441"/>
                </a:cubicBezTo>
                <a:lnTo>
                  <a:pt x="32441" y="32441"/>
                </a:lnTo>
                <a:lnTo>
                  <a:pt x="32441" y="62359"/>
                </a:lnTo>
                <a:cubicBezTo>
                  <a:pt x="46138" y="64521"/>
                  <a:pt x="56952" y="76416"/>
                  <a:pt x="56952" y="90835"/>
                </a:cubicBezTo>
                <a:cubicBezTo>
                  <a:pt x="56952" y="105253"/>
                  <a:pt x="46138" y="117509"/>
                  <a:pt x="32441" y="119311"/>
                </a:cubicBezTo>
                <a:lnTo>
                  <a:pt x="32441" y="149229"/>
                </a:lnTo>
                <a:lnTo>
                  <a:pt x="65603" y="149229"/>
                </a:lnTo>
                <a:cubicBezTo>
                  <a:pt x="67766" y="149229"/>
                  <a:pt x="69568" y="151031"/>
                  <a:pt x="69568" y="153194"/>
                </a:cubicBezTo>
                <a:cubicBezTo>
                  <a:pt x="69568" y="164728"/>
                  <a:pt x="78940" y="174100"/>
                  <a:pt x="90475" y="174100"/>
                </a:cubicBezTo>
                <a:cubicBezTo>
                  <a:pt x="92638" y="174100"/>
                  <a:pt x="94079" y="175902"/>
                  <a:pt x="94079" y="178065"/>
                </a:cubicBezTo>
                <a:cubicBezTo>
                  <a:pt x="94079" y="180228"/>
                  <a:pt x="92638" y="181670"/>
                  <a:pt x="90475" y="181670"/>
                </a:cubicBezTo>
                <a:cubicBezTo>
                  <a:pt x="76056" y="181670"/>
                  <a:pt x="64161" y="170495"/>
                  <a:pt x="62359" y="156798"/>
                </a:cubicBezTo>
                <a:lnTo>
                  <a:pt x="32080" y="156798"/>
                </a:lnTo>
                <a:lnTo>
                  <a:pt x="32080" y="190321"/>
                </a:lnTo>
                <a:cubicBezTo>
                  <a:pt x="32080" y="192483"/>
                  <a:pt x="30278" y="194286"/>
                  <a:pt x="28476" y="194286"/>
                </a:cubicBezTo>
                <a:cubicBezTo>
                  <a:pt x="16941" y="194286"/>
                  <a:pt x="7209" y="203657"/>
                  <a:pt x="7209" y="215552"/>
                </a:cubicBezTo>
                <a:cubicBezTo>
                  <a:pt x="7209" y="227087"/>
                  <a:pt x="16941" y="236459"/>
                  <a:pt x="28476" y="236459"/>
                </a:cubicBezTo>
                <a:cubicBezTo>
                  <a:pt x="30278" y="236459"/>
                  <a:pt x="32080" y="238261"/>
                  <a:pt x="32080" y="240063"/>
                </a:cubicBezTo>
                <a:lnTo>
                  <a:pt x="32080" y="273946"/>
                </a:lnTo>
                <a:lnTo>
                  <a:pt x="62359" y="273946"/>
                </a:lnTo>
                <a:cubicBezTo>
                  <a:pt x="64161" y="259888"/>
                  <a:pt x="76056" y="248714"/>
                  <a:pt x="90835" y="248714"/>
                </a:cubicBezTo>
                <a:cubicBezTo>
                  <a:pt x="105253" y="248714"/>
                  <a:pt x="117148" y="259888"/>
                  <a:pt x="118951" y="273946"/>
                </a:cubicBezTo>
                <a:lnTo>
                  <a:pt x="149229" y="273946"/>
                </a:lnTo>
                <a:lnTo>
                  <a:pt x="149229" y="240063"/>
                </a:lnTo>
                <a:cubicBezTo>
                  <a:pt x="149229" y="237901"/>
                  <a:pt x="151031" y="236459"/>
                  <a:pt x="152834" y="236459"/>
                </a:cubicBezTo>
                <a:cubicBezTo>
                  <a:pt x="164368" y="236459"/>
                  <a:pt x="173740" y="227087"/>
                  <a:pt x="174100" y="215552"/>
                </a:cubicBezTo>
                <a:cubicBezTo>
                  <a:pt x="174100" y="213390"/>
                  <a:pt x="175903" y="211948"/>
                  <a:pt x="177705" y="211948"/>
                </a:cubicBezTo>
                <a:lnTo>
                  <a:pt x="178065" y="211948"/>
                </a:lnTo>
                <a:cubicBezTo>
                  <a:pt x="179868" y="211948"/>
                  <a:pt x="181670" y="213390"/>
                  <a:pt x="181670" y="215552"/>
                </a:cubicBezTo>
                <a:cubicBezTo>
                  <a:pt x="181310" y="229971"/>
                  <a:pt x="170496" y="241866"/>
                  <a:pt x="156438" y="243668"/>
                </a:cubicBezTo>
                <a:lnTo>
                  <a:pt x="156438" y="273946"/>
                </a:lnTo>
                <a:lnTo>
                  <a:pt x="190321" y="273946"/>
                </a:lnTo>
                <a:cubicBezTo>
                  <a:pt x="192484" y="273946"/>
                  <a:pt x="194286" y="275388"/>
                  <a:pt x="194286" y="277551"/>
                </a:cubicBezTo>
                <a:cubicBezTo>
                  <a:pt x="194286" y="289085"/>
                  <a:pt x="203658" y="298818"/>
                  <a:pt x="215193" y="298818"/>
                </a:cubicBezTo>
                <a:cubicBezTo>
                  <a:pt x="227088" y="298818"/>
                  <a:pt x="236099" y="289085"/>
                  <a:pt x="236099" y="277551"/>
                </a:cubicBezTo>
                <a:cubicBezTo>
                  <a:pt x="236099" y="275388"/>
                  <a:pt x="237901" y="273946"/>
                  <a:pt x="240064" y="273946"/>
                </a:cubicBezTo>
                <a:lnTo>
                  <a:pt x="273586" y="273946"/>
                </a:lnTo>
                <a:lnTo>
                  <a:pt x="273586" y="243668"/>
                </a:lnTo>
                <a:cubicBezTo>
                  <a:pt x="259889" y="241866"/>
                  <a:pt x="249075" y="229610"/>
                  <a:pt x="249075" y="215552"/>
                </a:cubicBezTo>
                <a:cubicBezTo>
                  <a:pt x="249075" y="200774"/>
                  <a:pt x="259889" y="188518"/>
                  <a:pt x="273586" y="187076"/>
                </a:cubicBezTo>
                <a:lnTo>
                  <a:pt x="273586" y="156798"/>
                </a:lnTo>
                <a:lnTo>
                  <a:pt x="240064" y="156798"/>
                </a:lnTo>
                <a:cubicBezTo>
                  <a:pt x="237901" y="156798"/>
                  <a:pt x="236099" y="154996"/>
                  <a:pt x="236099" y="153194"/>
                </a:cubicBezTo>
                <a:cubicBezTo>
                  <a:pt x="236099" y="141299"/>
                  <a:pt x="227088" y="131927"/>
                  <a:pt x="215193" y="131927"/>
                </a:cubicBezTo>
                <a:cubicBezTo>
                  <a:pt x="213390" y="131927"/>
                  <a:pt x="211588" y="130124"/>
                  <a:pt x="211588" y="128322"/>
                </a:cubicBezTo>
                <a:cubicBezTo>
                  <a:pt x="211588" y="125799"/>
                  <a:pt x="213390" y="124357"/>
                  <a:pt x="215553" y="124357"/>
                </a:cubicBezTo>
                <a:cubicBezTo>
                  <a:pt x="229971" y="124718"/>
                  <a:pt x="241866" y="135531"/>
                  <a:pt x="243308" y="149229"/>
                </a:cubicBezTo>
                <a:lnTo>
                  <a:pt x="273586" y="149229"/>
                </a:lnTo>
                <a:lnTo>
                  <a:pt x="273586" y="115706"/>
                </a:lnTo>
                <a:cubicBezTo>
                  <a:pt x="273586" y="113904"/>
                  <a:pt x="275389" y="112102"/>
                  <a:pt x="277551" y="112102"/>
                </a:cubicBezTo>
                <a:cubicBezTo>
                  <a:pt x="289086" y="112102"/>
                  <a:pt x="298458" y="102369"/>
                  <a:pt x="298458" y="90835"/>
                </a:cubicBezTo>
                <a:cubicBezTo>
                  <a:pt x="298458" y="79300"/>
                  <a:pt x="289086" y="69568"/>
                  <a:pt x="277551" y="69568"/>
                </a:cubicBezTo>
                <a:cubicBezTo>
                  <a:pt x="275389" y="69568"/>
                  <a:pt x="273586" y="68126"/>
                  <a:pt x="273586" y="65963"/>
                </a:cubicBezTo>
                <a:lnTo>
                  <a:pt x="273586" y="32441"/>
                </a:lnTo>
                <a:lnTo>
                  <a:pt x="243669" y="32441"/>
                </a:lnTo>
                <a:cubicBezTo>
                  <a:pt x="241866" y="46499"/>
                  <a:pt x="229611" y="57312"/>
                  <a:pt x="215193" y="57312"/>
                </a:cubicBezTo>
                <a:cubicBezTo>
                  <a:pt x="200774" y="57312"/>
                  <a:pt x="188519" y="46499"/>
                  <a:pt x="187077" y="32441"/>
                </a:cubicBezTo>
                <a:lnTo>
                  <a:pt x="156438" y="32441"/>
                </a:lnTo>
                <a:lnTo>
                  <a:pt x="156438" y="65963"/>
                </a:lnTo>
                <a:cubicBezTo>
                  <a:pt x="156438" y="68126"/>
                  <a:pt x="154996" y="69568"/>
                  <a:pt x="152834" y="69568"/>
                </a:cubicBezTo>
                <a:cubicBezTo>
                  <a:pt x="141299" y="69568"/>
                  <a:pt x="131927" y="79300"/>
                  <a:pt x="131567" y="90835"/>
                </a:cubicBezTo>
                <a:cubicBezTo>
                  <a:pt x="131567" y="92637"/>
                  <a:pt x="129764" y="94439"/>
                  <a:pt x="127962" y="94439"/>
                </a:cubicBezTo>
                <a:cubicBezTo>
                  <a:pt x="125799" y="94439"/>
                  <a:pt x="124357" y="92637"/>
                  <a:pt x="124357" y="90835"/>
                </a:cubicBezTo>
                <a:cubicBezTo>
                  <a:pt x="124357" y="76416"/>
                  <a:pt x="135171" y="64521"/>
                  <a:pt x="149229" y="62359"/>
                </a:cubicBezTo>
                <a:lnTo>
                  <a:pt x="149229" y="32441"/>
                </a:lnTo>
                <a:lnTo>
                  <a:pt x="115346" y="32441"/>
                </a:lnTo>
                <a:cubicBezTo>
                  <a:pt x="113544" y="32441"/>
                  <a:pt x="111742" y="30639"/>
                  <a:pt x="111742" y="28476"/>
                </a:cubicBezTo>
                <a:cubicBezTo>
                  <a:pt x="111742" y="16941"/>
                  <a:pt x="102370" y="7569"/>
                  <a:pt x="90475" y="7569"/>
                </a:cubicBezTo>
                <a:close/>
                <a:moveTo>
                  <a:pt x="90475" y="0"/>
                </a:moveTo>
                <a:cubicBezTo>
                  <a:pt x="105253" y="0"/>
                  <a:pt x="117148" y="10814"/>
                  <a:pt x="118951" y="24871"/>
                </a:cubicBezTo>
                <a:lnTo>
                  <a:pt x="190321" y="24871"/>
                </a:lnTo>
                <a:cubicBezTo>
                  <a:pt x="192484" y="24871"/>
                  <a:pt x="194286" y="26674"/>
                  <a:pt x="194286" y="28476"/>
                </a:cubicBezTo>
                <a:cubicBezTo>
                  <a:pt x="194286" y="40371"/>
                  <a:pt x="203297" y="49743"/>
                  <a:pt x="215193" y="49743"/>
                </a:cubicBezTo>
                <a:cubicBezTo>
                  <a:pt x="227088" y="49743"/>
                  <a:pt x="236459" y="40371"/>
                  <a:pt x="236459" y="28476"/>
                </a:cubicBezTo>
                <a:cubicBezTo>
                  <a:pt x="236459" y="26674"/>
                  <a:pt x="237901" y="24871"/>
                  <a:pt x="240064" y="24871"/>
                </a:cubicBezTo>
                <a:lnTo>
                  <a:pt x="277551" y="24871"/>
                </a:lnTo>
                <a:cubicBezTo>
                  <a:pt x="279354" y="24871"/>
                  <a:pt x="281156" y="26674"/>
                  <a:pt x="281156" y="28476"/>
                </a:cubicBezTo>
                <a:lnTo>
                  <a:pt x="281156" y="62359"/>
                </a:lnTo>
                <a:cubicBezTo>
                  <a:pt x="294853" y="64161"/>
                  <a:pt x="306028" y="76416"/>
                  <a:pt x="306028" y="90835"/>
                </a:cubicBezTo>
                <a:cubicBezTo>
                  <a:pt x="306028" y="105253"/>
                  <a:pt x="294853" y="117509"/>
                  <a:pt x="281156" y="119311"/>
                </a:cubicBezTo>
                <a:lnTo>
                  <a:pt x="281156" y="190321"/>
                </a:lnTo>
                <a:cubicBezTo>
                  <a:pt x="281156" y="192483"/>
                  <a:pt x="279354" y="194286"/>
                  <a:pt x="277191" y="194286"/>
                </a:cubicBezTo>
                <a:cubicBezTo>
                  <a:pt x="265656" y="194286"/>
                  <a:pt x="256285" y="203657"/>
                  <a:pt x="256285" y="215552"/>
                </a:cubicBezTo>
                <a:cubicBezTo>
                  <a:pt x="256285" y="227087"/>
                  <a:pt x="265656" y="236459"/>
                  <a:pt x="277191" y="236459"/>
                </a:cubicBezTo>
                <a:cubicBezTo>
                  <a:pt x="279354" y="236459"/>
                  <a:pt x="281156" y="237901"/>
                  <a:pt x="281156" y="240063"/>
                </a:cubicBezTo>
                <a:lnTo>
                  <a:pt x="281156" y="277551"/>
                </a:lnTo>
                <a:cubicBezTo>
                  <a:pt x="281156" y="279353"/>
                  <a:pt x="279354" y="281155"/>
                  <a:pt x="277191" y="281155"/>
                </a:cubicBezTo>
                <a:lnTo>
                  <a:pt x="243308" y="281155"/>
                </a:lnTo>
                <a:cubicBezTo>
                  <a:pt x="241866" y="295213"/>
                  <a:pt x="229611" y="306027"/>
                  <a:pt x="215193" y="306027"/>
                </a:cubicBezTo>
                <a:cubicBezTo>
                  <a:pt x="200774" y="306027"/>
                  <a:pt x="188519" y="295213"/>
                  <a:pt x="187077" y="281155"/>
                </a:cubicBezTo>
                <a:lnTo>
                  <a:pt x="115346" y="281155"/>
                </a:lnTo>
                <a:cubicBezTo>
                  <a:pt x="113544" y="281155"/>
                  <a:pt x="111742" y="279353"/>
                  <a:pt x="111742" y="277551"/>
                </a:cubicBezTo>
                <a:cubicBezTo>
                  <a:pt x="111742" y="266016"/>
                  <a:pt x="102370" y="256284"/>
                  <a:pt x="90835" y="256284"/>
                </a:cubicBezTo>
                <a:cubicBezTo>
                  <a:pt x="78940" y="256284"/>
                  <a:pt x="69568" y="266016"/>
                  <a:pt x="69568" y="277551"/>
                </a:cubicBezTo>
                <a:cubicBezTo>
                  <a:pt x="69568" y="279353"/>
                  <a:pt x="67766" y="281155"/>
                  <a:pt x="65603" y="281155"/>
                </a:cubicBezTo>
                <a:lnTo>
                  <a:pt x="28476" y="281155"/>
                </a:lnTo>
                <a:cubicBezTo>
                  <a:pt x="26313" y="281155"/>
                  <a:pt x="24511" y="279353"/>
                  <a:pt x="24511" y="277551"/>
                </a:cubicBezTo>
                <a:lnTo>
                  <a:pt x="24511" y="243668"/>
                </a:lnTo>
                <a:cubicBezTo>
                  <a:pt x="10813" y="241866"/>
                  <a:pt x="0" y="229610"/>
                  <a:pt x="0" y="215552"/>
                </a:cubicBezTo>
                <a:cubicBezTo>
                  <a:pt x="0" y="200774"/>
                  <a:pt x="10813" y="188518"/>
                  <a:pt x="24511" y="187076"/>
                </a:cubicBezTo>
                <a:lnTo>
                  <a:pt x="24511" y="115706"/>
                </a:lnTo>
                <a:cubicBezTo>
                  <a:pt x="24511" y="113904"/>
                  <a:pt x="26313" y="112102"/>
                  <a:pt x="28476" y="112102"/>
                </a:cubicBezTo>
                <a:cubicBezTo>
                  <a:pt x="40010" y="112102"/>
                  <a:pt x="49382" y="102369"/>
                  <a:pt x="49382" y="90835"/>
                </a:cubicBezTo>
                <a:cubicBezTo>
                  <a:pt x="49382" y="79300"/>
                  <a:pt x="40010" y="69568"/>
                  <a:pt x="28476" y="69568"/>
                </a:cubicBezTo>
                <a:cubicBezTo>
                  <a:pt x="26313" y="69568"/>
                  <a:pt x="24511" y="68126"/>
                  <a:pt x="24511" y="65963"/>
                </a:cubicBezTo>
                <a:lnTo>
                  <a:pt x="24511" y="28476"/>
                </a:lnTo>
                <a:cubicBezTo>
                  <a:pt x="24511" y="26674"/>
                  <a:pt x="26313" y="24871"/>
                  <a:pt x="28476" y="24871"/>
                </a:cubicBezTo>
                <a:lnTo>
                  <a:pt x="62359" y="24871"/>
                </a:lnTo>
                <a:cubicBezTo>
                  <a:pt x="64161" y="10814"/>
                  <a:pt x="76056" y="0"/>
                  <a:pt x="90475" y="0"/>
                </a:cubicBezTo>
                <a:close/>
              </a:path>
            </a:pathLst>
          </a:custGeom>
          <a:solidFill>
            <a:schemeClr val="accent3"/>
          </a:solidFill>
          <a:ln>
            <a:noFill/>
          </a:ln>
          <a:effectLst/>
        </p:spPr>
        <p:txBody>
          <a:bodyPr anchor="ctr"/>
          <a:lstStyle/>
          <a:p>
            <a:endParaRPr lang="en-US" dirty="0">
              <a:latin typeface="Lato Light" panose="020F0502020204030203" pitchFamily="34" charset="0"/>
            </a:endParaRPr>
          </a:p>
        </p:txBody>
      </p:sp>
      <p:sp>
        <p:nvSpPr>
          <p:cNvPr id="23" name="Freeform 650">
            <a:extLst>
              <a:ext uri="{FF2B5EF4-FFF2-40B4-BE49-F238E27FC236}">
                <a16:creationId xmlns:a16="http://schemas.microsoft.com/office/drawing/2014/main" id="{11860117-AB0F-3E49-AEEE-DE5169D79907}"/>
              </a:ext>
            </a:extLst>
          </p:cNvPr>
          <p:cNvSpPr>
            <a:spLocks noChangeArrowheads="1"/>
          </p:cNvSpPr>
          <p:nvPr/>
        </p:nvSpPr>
        <p:spPr bwMode="auto">
          <a:xfrm>
            <a:off x="9378713" y="11174127"/>
            <a:ext cx="1256002" cy="1256002"/>
          </a:xfrm>
          <a:custGeom>
            <a:avLst/>
            <a:gdLst/>
            <a:ahLst/>
            <a:cxnLst/>
            <a:rect l="0" t="0" r="r" b="b"/>
            <a:pathLst>
              <a:path w="304724" h="305357">
                <a:moveTo>
                  <a:pt x="153158" y="231510"/>
                </a:moveTo>
                <a:cubicBezTo>
                  <a:pt x="144820" y="231510"/>
                  <a:pt x="138294" y="238087"/>
                  <a:pt x="138294" y="246491"/>
                </a:cubicBezTo>
                <a:cubicBezTo>
                  <a:pt x="138294" y="254895"/>
                  <a:pt x="144820" y="261471"/>
                  <a:pt x="153158" y="261471"/>
                </a:cubicBezTo>
                <a:cubicBezTo>
                  <a:pt x="161497" y="261471"/>
                  <a:pt x="168385" y="254895"/>
                  <a:pt x="168385" y="246491"/>
                </a:cubicBezTo>
                <a:cubicBezTo>
                  <a:pt x="168385" y="238087"/>
                  <a:pt x="161497" y="231510"/>
                  <a:pt x="153158" y="231510"/>
                </a:cubicBezTo>
                <a:close/>
                <a:moveTo>
                  <a:pt x="130318" y="223837"/>
                </a:moveTo>
                <a:lnTo>
                  <a:pt x="176361" y="223837"/>
                </a:lnTo>
                <a:cubicBezTo>
                  <a:pt x="178174" y="223837"/>
                  <a:pt x="179987" y="225664"/>
                  <a:pt x="179987" y="227856"/>
                </a:cubicBezTo>
                <a:cubicBezTo>
                  <a:pt x="179987" y="229683"/>
                  <a:pt x="178174" y="231510"/>
                  <a:pt x="176361" y="231510"/>
                </a:cubicBezTo>
                <a:lnTo>
                  <a:pt x="170198" y="231510"/>
                </a:lnTo>
                <a:cubicBezTo>
                  <a:pt x="173823" y="235529"/>
                  <a:pt x="175999" y="240645"/>
                  <a:pt x="175999" y="246491"/>
                </a:cubicBezTo>
                <a:cubicBezTo>
                  <a:pt x="175999" y="252337"/>
                  <a:pt x="173823" y="257818"/>
                  <a:pt x="170198" y="261471"/>
                </a:cubicBezTo>
                <a:lnTo>
                  <a:pt x="201739" y="261471"/>
                </a:lnTo>
                <a:cubicBezTo>
                  <a:pt x="203552" y="261471"/>
                  <a:pt x="205365" y="263298"/>
                  <a:pt x="205365" y="265491"/>
                </a:cubicBezTo>
                <a:cubicBezTo>
                  <a:pt x="205365" y="267683"/>
                  <a:pt x="203552" y="269510"/>
                  <a:pt x="201739" y="269510"/>
                </a:cubicBezTo>
                <a:lnTo>
                  <a:pt x="104577" y="269510"/>
                </a:lnTo>
                <a:cubicBezTo>
                  <a:pt x="102764" y="269510"/>
                  <a:pt x="100952" y="267683"/>
                  <a:pt x="100952" y="265491"/>
                </a:cubicBezTo>
                <a:cubicBezTo>
                  <a:pt x="100952" y="263298"/>
                  <a:pt x="102764" y="261471"/>
                  <a:pt x="104577" y="261471"/>
                </a:cubicBezTo>
                <a:lnTo>
                  <a:pt x="136481" y="261471"/>
                </a:lnTo>
                <a:cubicBezTo>
                  <a:pt x="132856" y="257818"/>
                  <a:pt x="130680" y="252337"/>
                  <a:pt x="130680" y="246491"/>
                </a:cubicBezTo>
                <a:cubicBezTo>
                  <a:pt x="130680" y="240645"/>
                  <a:pt x="132856" y="235529"/>
                  <a:pt x="136481" y="231510"/>
                </a:cubicBezTo>
                <a:lnTo>
                  <a:pt x="130318" y="231510"/>
                </a:lnTo>
                <a:cubicBezTo>
                  <a:pt x="128505" y="231510"/>
                  <a:pt x="126692" y="229683"/>
                  <a:pt x="126692" y="227856"/>
                </a:cubicBezTo>
                <a:cubicBezTo>
                  <a:pt x="126692" y="225664"/>
                  <a:pt x="128505" y="223837"/>
                  <a:pt x="130318" y="223837"/>
                </a:cubicBezTo>
                <a:close/>
                <a:moveTo>
                  <a:pt x="240774" y="142007"/>
                </a:moveTo>
                <a:cubicBezTo>
                  <a:pt x="242573" y="141287"/>
                  <a:pt x="244733" y="142366"/>
                  <a:pt x="245813" y="144165"/>
                </a:cubicBezTo>
                <a:lnTo>
                  <a:pt x="260569" y="181213"/>
                </a:lnTo>
                <a:cubicBezTo>
                  <a:pt x="260929" y="181573"/>
                  <a:pt x="260929" y="182652"/>
                  <a:pt x="260569" y="183372"/>
                </a:cubicBezTo>
                <a:cubicBezTo>
                  <a:pt x="258050" y="191285"/>
                  <a:pt x="244733" y="230851"/>
                  <a:pt x="227457" y="230851"/>
                </a:cubicBezTo>
                <a:cubicBezTo>
                  <a:pt x="226377" y="230851"/>
                  <a:pt x="225297" y="230492"/>
                  <a:pt x="224578" y="229772"/>
                </a:cubicBezTo>
                <a:lnTo>
                  <a:pt x="190025" y="195961"/>
                </a:lnTo>
                <a:lnTo>
                  <a:pt x="181387" y="202795"/>
                </a:lnTo>
                <a:lnTo>
                  <a:pt x="238614" y="286604"/>
                </a:lnTo>
                <a:lnTo>
                  <a:pt x="252651" y="298834"/>
                </a:lnTo>
                <a:cubicBezTo>
                  <a:pt x="254451" y="300272"/>
                  <a:pt x="254451" y="302431"/>
                  <a:pt x="253011" y="304229"/>
                </a:cubicBezTo>
                <a:cubicBezTo>
                  <a:pt x="251571" y="306028"/>
                  <a:pt x="248692" y="305308"/>
                  <a:pt x="247972" y="304589"/>
                </a:cubicBezTo>
                <a:lnTo>
                  <a:pt x="233216" y="291640"/>
                </a:lnTo>
                <a:cubicBezTo>
                  <a:pt x="232856" y="291640"/>
                  <a:pt x="232856" y="291280"/>
                  <a:pt x="232496" y="290920"/>
                </a:cubicBezTo>
                <a:lnTo>
                  <a:pt x="173469" y="204234"/>
                </a:lnTo>
                <a:cubicBezTo>
                  <a:pt x="172389" y="202795"/>
                  <a:pt x="172389" y="200637"/>
                  <a:pt x="173829" y="199198"/>
                </a:cubicBezTo>
                <a:lnTo>
                  <a:pt x="187866" y="188048"/>
                </a:lnTo>
                <a:cubicBezTo>
                  <a:pt x="189305" y="186969"/>
                  <a:pt x="191465" y="186969"/>
                  <a:pt x="192905" y="188407"/>
                </a:cubicBezTo>
                <a:lnTo>
                  <a:pt x="228537" y="222938"/>
                </a:lnTo>
                <a:cubicBezTo>
                  <a:pt x="237175" y="221140"/>
                  <a:pt x="247972" y="199198"/>
                  <a:pt x="253011" y="182652"/>
                </a:cubicBezTo>
                <a:lnTo>
                  <a:pt x="238614" y="147042"/>
                </a:lnTo>
                <a:cubicBezTo>
                  <a:pt x="238254" y="145244"/>
                  <a:pt x="238974" y="143086"/>
                  <a:pt x="240774" y="142007"/>
                </a:cubicBezTo>
                <a:close/>
                <a:moveTo>
                  <a:pt x="63957" y="142007"/>
                </a:moveTo>
                <a:cubicBezTo>
                  <a:pt x="65757" y="143086"/>
                  <a:pt x="66477" y="145244"/>
                  <a:pt x="65757" y="147042"/>
                </a:cubicBezTo>
                <a:lnTo>
                  <a:pt x="51360" y="182652"/>
                </a:lnTo>
                <a:cubicBezTo>
                  <a:pt x="56759" y="199198"/>
                  <a:pt x="67556" y="221140"/>
                  <a:pt x="75835" y="222938"/>
                </a:cubicBezTo>
                <a:lnTo>
                  <a:pt x="111826" y="188407"/>
                </a:lnTo>
                <a:cubicBezTo>
                  <a:pt x="113266" y="186969"/>
                  <a:pt x="115426" y="186969"/>
                  <a:pt x="116865" y="188048"/>
                </a:cubicBezTo>
                <a:lnTo>
                  <a:pt x="130542" y="199198"/>
                </a:lnTo>
                <a:cubicBezTo>
                  <a:pt x="131982" y="200637"/>
                  <a:pt x="132342" y="202795"/>
                  <a:pt x="131262" y="204234"/>
                </a:cubicBezTo>
                <a:lnTo>
                  <a:pt x="72235" y="290920"/>
                </a:lnTo>
                <a:cubicBezTo>
                  <a:pt x="71875" y="291280"/>
                  <a:pt x="71875" y="291640"/>
                  <a:pt x="71516" y="291640"/>
                </a:cubicBezTo>
                <a:lnTo>
                  <a:pt x="56759" y="304589"/>
                </a:lnTo>
                <a:cubicBezTo>
                  <a:pt x="55679" y="305308"/>
                  <a:pt x="53160" y="306028"/>
                  <a:pt x="51720" y="304229"/>
                </a:cubicBezTo>
                <a:cubicBezTo>
                  <a:pt x="50280" y="302431"/>
                  <a:pt x="50280" y="300272"/>
                  <a:pt x="51720" y="298834"/>
                </a:cubicBezTo>
                <a:lnTo>
                  <a:pt x="66117" y="286604"/>
                </a:lnTo>
                <a:lnTo>
                  <a:pt x="122984" y="202795"/>
                </a:lnTo>
                <a:lnTo>
                  <a:pt x="114706" y="195961"/>
                </a:lnTo>
                <a:lnTo>
                  <a:pt x="80154" y="229772"/>
                </a:lnTo>
                <a:cubicBezTo>
                  <a:pt x="79434" y="230492"/>
                  <a:pt x="78354" y="230851"/>
                  <a:pt x="77274" y="230851"/>
                </a:cubicBezTo>
                <a:cubicBezTo>
                  <a:pt x="59998" y="230851"/>
                  <a:pt x="46681" y="191285"/>
                  <a:pt x="44162" y="183372"/>
                </a:cubicBezTo>
                <a:cubicBezTo>
                  <a:pt x="43802" y="182652"/>
                  <a:pt x="43802" y="181573"/>
                  <a:pt x="44162" y="181213"/>
                </a:cubicBezTo>
                <a:lnTo>
                  <a:pt x="58918" y="144165"/>
                </a:lnTo>
                <a:cubicBezTo>
                  <a:pt x="59638" y="142366"/>
                  <a:pt x="62158" y="141287"/>
                  <a:pt x="63957" y="142007"/>
                </a:cubicBezTo>
                <a:close/>
                <a:moveTo>
                  <a:pt x="238555" y="104261"/>
                </a:moveTo>
                <a:cubicBezTo>
                  <a:pt x="240351" y="103187"/>
                  <a:pt x="242507" y="103187"/>
                  <a:pt x="243944" y="104261"/>
                </a:cubicBezTo>
                <a:lnTo>
                  <a:pt x="273764" y="134318"/>
                </a:lnTo>
                <a:cubicBezTo>
                  <a:pt x="274123" y="135033"/>
                  <a:pt x="274482" y="135391"/>
                  <a:pt x="274482" y="135749"/>
                </a:cubicBezTo>
                <a:lnTo>
                  <a:pt x="304302" y="209817"/>
                </a:lnTo>
                <a:cubicBezTo>
                  <a:pt x="305380" y="211964"/>
                  <a:pt x="304302" y="213753"/>
                  <a:pt x="302147" y="214827"/>
                </a:cubicBezTo>
                <a:cubicBezTo>
                  <a:pt x="299991" y="215542"/>
                  <a:pt x="298195" y="214469"/>
                  <a:pt x="297476" y="212680"/>
                </a:cubicBezTo>
                <a:lnTo>
                  <a:pt x="268016" y="139327"/>
                </a:lnTo>
                <a:lnTo>
                  <a:pt x="238555" y="109628"/>
                </a:lnTo>
                <a:cubicBezTo>
                  <a:pt x="237477" y="108197"/>
                  <a:pt x="237477" y="106050"/>
                  <a:pt x="238555" y="104261"/>
                </a:cubicBezTo>
                <a:close/>
                <a:moveTo>
                  <a:pt x="60788" y="104261"/>
                </a:moveTo>
                <a:cubicBezTo>
                  <a:pt x="61865" y="103187"/>
                  <a:pt x="64380" y="103187"/>
                  <a:pt x="65817" y="104261"/>
                </a:cubicBezTo>
                <a:cubicBezTo>
                  <a:pt x="67254" y="106050"/>
                  <a:pt x="67254" y="108197"/>
                  <a:pt x="66177" y="109628"/>
                </a:cubicBezTo>
                <a:lnTo>
                  <a:pt x="36716" y="139327"/>
                </a:lnTo>
                <a:lnTo>
                  <a:pt x="7256" y="212680"/>
                </a:lnTo>
                <a:cubicBezTo>
                  <a:pt x="6537" y="214469"/>
                  <a:pt x="4382" y="215542"/>
                  <a:pt x="2226" y="214827"/>
                </a:cubicBezTo>
                <a:cubicBezTo>
                  <a:pt x="430" y="213753"/>
                  <a:pt x="-648" y="211964"/>
                  <a:pt x="430" y="209817"/>
                </a:cubicBezTo>
                <a:lnTo>
                  <a:pt x="30249" y="135749"/>
                </a:lnTo>
                <a:cubicBezTo>
                  <a:pt x="30249" y="135391"/>
                  <a:pt x="30609" y="135033"/>
                  <a:pt x="30609" y="134318"/>
                </a:cubicBezTo>
                <a:lnTo>
                  <a:pt x="60788" y="104261"/>
                </a:lnTo>
                <a:close/>
                <a:moveTo>
                  <a:pt x="152185" y="68100"/>
                </a:moveTo>
                <a:lnTo>
                  <a:pt x="111007" y="109152"/>
                </a:lnTo>
                <a:lnTo>
                  <a:pt x="111007" y="163528"/>
                </a:lnTo>
                <a:lnTo>
                  <a:pt x="193361" y="163528"/>
                </a:lnTo>
                <a:lnTo>
                  <a:pt x="193361" y="109152"/>
                </a:lnTo>
                <a:lnTo>
                  <a:pt x="152185" y="68100"/>
                </a:lnTo>
                <a:close/>
                <a:moveTo>
                  <a:pt x="149656" y="60178"/>
                </a:moveTo>
                <a:cubicBezTo>
                  <a:pt x="151101" y="58737"/>
                  <a:pt x="153629" y="58737"/>
                  <a:pt x="155074" y="60178"/>
                </a:cubicBezTo>
                <a:lnTo>
                  <a:pt x="215033" y="119955"/>
                </a:lnTo>
                <a:cubicBezTo>
                  <a:pt x="216478" y="121396"/>
                  <a:pt x="216478" y="123916"/>
                  <a:pt x="215033" y="125357"/>
                </a:cubicBezTo>
                <a:cubicBezTo>
                  <a:pt x="213227" y="126797"/>
                  <a:pt x="211060" y="126797"/>
                  <a:pt x="209615" y="125357"/>
                </a:cubicBezTo>
                <a:lnTo>
                  <a:pt x="200946" y="116714"/>
                </a:lnTo>
                <a:lnTo>
                  <a:pt x="200946" y="167489"/>
                </a:lnTo>
                <a:cubicBezTo>
                  <a:pt x="200946" y="169290"/>
                  <a:pt x="199140" y="171090"/>
                  <a:pt x="197334" y="171090"/>
                </a:cubicBezTo>
                <a:lnTo>
                  <a:pt x="107395" y="171090"/>
                </a:lnTo>
                <a:cubicBezTo>
                  <a:pt x="105228" y="171090"/>
                  <a:pt x="103783" y="169290"/>
                  <a:pt x="103783" y="167489"/>
                </a:cubicBezTo>
                <a:lnTo>
                  <a:pt x="103783" y="116714"/>
                </a:lnTo>
                <a:lnTo>
                  <a:pt x="95115" y="125357"/>
                </a:lnTo>
                <a:cubicBezTo>
                  <a:pt x="93670" y="126797"/>
                  <a:pt x="91503" y="126797"/>
                  <a:pt x="89697" y="125357"/>
                </a:cubicBezTo>
                <a:cubicBezTo>
                  <a:pt x="88252" y="123916"/>
                  <a:pt x="88252" y="121396"/>
                  <a:pt x="89697" y="119955"/>
                </a:cubicBezTo>
                <a:lnTo>
                  <a:pt x="149656" y="60178"/>
                </a:lnTo>
                <a:close/>
                <a:moveTo>
                  <a:pt x="138243" y="14287"/>
                </a:moveTo>
                <a:lnTo>
                  <a:pt x="168076" y="14287"/>
                </a:lnTo>
                <a:cubicBezTo>
                  <a:pt x="170233" y="14287"/>
                  <a:pt x="172030" y="16091"/>
                  <a:pt x="172030" y="17895"/>
                </a:cubicBezTo>
                <a:cubicBezTo>
                  <a:pt x="172030" y="20060"/>
                  <a:pt x="170233" y="21864"/>
                  <a:pt x="168076" y="21864"/>
                </a:cubicBezTo>
                <a:lnTo>
                  <a:pt x="138243" y="21864"/>
                </a:lnTo>
                <a:cubicBezTo>
                  <a:pt x="136086" y="21864"/>
                  <a:pt x="134289" y="20060"/>
                  <a:pt x="134289" y="17895"/>
                </a:cubicBezTo>
                <a:cubicBezTo>
                  <a:pt x="134289" y="16091"/>
                  <a:pt x="136086" y="14287"/>
                  <a:pt x="138243" y="14287"/>
                </a:cubicBezTo>
                <a:close/>
                <a:moveTo>
                  <a:pt x="85138" y="7218"/>
                </a:moveTo>
                <a:cubicBezTo>
                  <a:pt x="82975" y="7218"/>
                  <a:pt x="81173" y="9023"/>
                  <a:pt x="81173" y="11188"/>
                </a:cubicBezTo>
                <a:lnTo>
                  <a:pt x="81173" y="29596"/>
                </a:lnTo>
                <a:lnTo>
                  <a:pt x="223197" y="29596"/>
                </a:lnTo>
                <a:lnTo>
                  <a:pt x="223197" y="11188"/>
                </a:lnTo>
                <a:cubicBezTo>
                  <a:pt x="223197" y="9023"/>
                  <a:pt x="221755" y="7218"/>
                  <a:pt x="219592" y="7218"/>
                </a:cubicBezTo>
                <a:lnTo>
                  <a:pt x="85138" y="7218"/>
                </a:lnTo>
                <a:close/>
                <a:moveTo>
                  <a:pt x="85138" y="0"/>
                </a:moveTo>
                <a:lnTo>
                  <a:pt x="219592" y="0"/>
                </a:lnTo>
                <a:cubicBezTo>
                  <a:pt x="226081" y="0"/>
                  <a:pt x="230767" y="4692"/>
                  <a:pt x="230767" y="11188"/>
                </a:cubicBezTo>
                <a:lnTo>
                  <a:pt x="230767" y="207167"/>
                </a:lnTo>
                <a:cubicBezTo>
                  <a:pt x="230767" y="208972"/>
                  <a:pt x="228964" y="210776"/>
                  <a:pt x="227162" y="210776"/>
                </a:cubicBezTo>
                <a:cubicBezTo>
                  <a:pt x="224999" y="210776"/>
                  <a:pt x="223197" y="208972"/>
                  <a:pt x="223197" y="207167"/>
                </a:cubicBezTo>
                <a:lnTo>
                  <a:pt x="223197" y="37175"/>
                </a:lnTo>
                <a:lnTo>
                  <a:pt x="81173" y="37175"/>
                </a:lnTo>
                <a:lnTo>
                  <a:pt x="81173" y="207167"/>
                </a:lnTo>
                <a:cubicBezTo>
                  <a:pt x="81173" y="208972"/>
                  <a:pt x="79731" y="210776"/>
                  <a:pt x="77568" y="210776"/>
                </a:cubicBezTo>
                <a:cubicBezTo>
                  <a:pt x="75766" y="210776"/>
                  <a:pt x="73964" y="208972"/>
                  <a:pt x="73964" y="207167"/>
                </a:cubicBezTo>
                <a:lnTo>
                  <a:pt x="73964" y="11188"/>
                </a:lnTo>
                <a:cubicBezTo>
                  <a:pt x="73964" y="4692"/>
                  <a:pt x="78650" y="0"/>
                  <a:pt x="85138" y="0"/>
                </a:cubicBezTo>
                <a:close/>
              </a:path>
            </a:pathLst>
          </a:custGeom>
          <a:solidFill>
            <a:schemeClr val="accent2"/>
          </a:solidFill>
          <a:ln>
            <a:noFill/>
          </a:ln>
          <a:effectLst/>
        </p:spPr>
        <p:txBody>
          <a:bodyPr anchor="ctr"/>
          <a:lstStyle/>
          <a:p>
            <a:endParaRPr lang="en-US" dirty="0">
              <a:latin typeface="Lato Light" panose="020F0502020204030203" pitchFamily="34" charset="0"/>
            </a:endParaRPr>
          </a:p>
        </p:txBody>
      </p:sp>
      <p:sp>
        <p:nvSpPr>
          <p:cNvPr id="24" name="Freeform 661">
            <a:extLst>
              <a:ext uri="{FF2B5EF4-FFF2-40B4-BE49-F238E27FC236}">
                <a16:creationId xmlns:a16="http://schemas.microsoft.com/office/drawing/2014/main" id="{1CE9C9E8-8F76-524D-A02D-16A033D4BD64}"/>
              </a:ext>
            </a:extLst>
          </p:cNvPr>
          <p:cNvSpPr>
            <a:spLocks noChangeArrowheads="1"/>
          </p:cNvSpPr>
          <p:nvPr/>
        </p:nvSpPr>
        <p:spPr bwMode="auto">
          <a:xfrm>
            <a:off x="18074131" y="11153294"/>
            <a:ext cx="1262546" cy="1269082"/>
          </a:xfrm>
          <a:custGeom>
            <a:avLst/>
            <a:gdLst/>
            <a:ahLst/>
            <a:cxnLst/>
            <a:rect l="0" t="0" r="r" b="b"/>
            <a:pathLst>
              <a:path w="307054" h="307301">
                <a:moveTo>
                  <a:pt x="131718" y="152550"/>
                </a:moveTo>
                <a:lnTo>
                  <a:pt x="7557" y="276351"/>
                </a:lnTo>
                <a:lnTo>
                  <a:pt x="7557" y="299744"/>
                </a:lnTo>
                <a:lnTo>
                  <a:pt x="29511" y="299744"/>
                </a:lnTo>
                <a:lnTo>
                  <a:pt x="42826" y="259796"/>
                </a:lnTo>
                <a:cubicBezTo>
                  <a:pt x="43186" y="258357"/>
                  <a:pt x="43906" y="257637"/>
                  <a:pt x="45346" y="257277"/>
                </a:cubicBezTo>
                <a:lnTo>
                  <a:pt x="87092" y="243242"/>
                </a:lnTo>
                <a:lnTo>
                  <a:pt x="154751" y="175583"/>
                </a:lnTo>
                <a:lnTo>
                  <a:pt x="146114" y="166586"/>
                </a:lnTo>
                <a:lnTo>
                  <a:pt x="84573" y="227766"/>
                </a:lnTo>
                <a:cubicBezTo>
                  <a:pt x="83493" y="229206"/>
                  <a:pt x="81334" y="229566"/>
                  <a:pt x="79535" y="228126"/>
                </a:cubicBezTo>
                <a:cubicBezTo>
                  <a:pt x="77735" y="226687"/>
                  <a:pt x="77735" y="224168"/>
                  <a:pt x="79175" y="222728"/>
                </a:cubicBezTo>
                <a:lnTo>
                  <a:pt x="140715" y="161187"/>
                </a:lnTo>
                <a:lnTo>
                  <a:pt x="131718" y="152550"/>
                </a:lnTo>
                <a:close/>
                <a:moveTo>
                  <a:pt x="131718" y="124119"/>
                </a:moveTo>
                <a:lnTo>
                  <a:pt x="122721" y="133116"/>
                </a:lnTo>
                <a:lnTo>
                  <a:pt x="174185" y="184580"/>
                </a:lnTo>
                <a:lnTo>
                  <a:pt x="183183" y="175583"/>
                </a:lnTo>
                <a:lnTo>
                  <a:pt x="131718" y="124119"/>
                </a:lnTo>
                <a:close/>
                <a:moveTo>
                  <a:pt x="246063" y="45306"/>
                </a:moveTo>
                <a:cubicBezTo>
                  <a:pt x="236822" y="45306"/>
                  <a:pt x="229714" y="52468"/>
                  <a:pt x="229714" y="61420"/>
                </a:cubicBezTo>
                <a:cubicBezTo>
                  <a:pt x="229714" y="70372"/>
                  <a:pt x="236822" y="77892"/>
                  <a:pt x="246063" y="77892"/>
                </a:cubicBezTo>
                <a:cubicBezTo>
                  <a:pt x="254948" y="77892"/>
                  <a:pt x="262056" y="70372"/>
                  <a:pt x="262056" y="61420"/>
                </a:cubicBezTo>
                <a:cubicBezTo>
                  <a:pt x="262056" y="52468"/>
                  <a:pt x="254948" y="45306"/>
                  <a:pt x="246063" y="45306"/>
                </a:cubicBezTo>
                <a:close/>
                <a:moveTo>
                  <a:pt x="246063" y="37786"/>
                </a:moveTo>
                <a:cubicBezTo>
                  <a:pt x="258858" y="37786"/>
                  <a:pt x="269520" y="48171"/>
                  <a:pt x="269520" y="61420"/>
                </a:cubicBezTo>
                <a:cubicBezTo>
                  <a:pt x="269520" y="74669"/>
                  <a:pt x="258858" y="85053"/>
                  <a:pt x="246063" y="85053"/>
                </a:cubicBezTo>
                <a:cubicBezTo>
                  <a:pt x="232913" y="85053"/>
                  <a:pt x="222250" y="74669"/>
                  <a:pt x="222250" y="61420"/>
                </a:cubicBezTo>
                <a:cubicBezTo>
                  <a:pt x="222250" y="48171"/>
                  <a:pt x="232913" y="37786"/>
                  <a:pt x="246063" y="37786"/>
                </a:cubicBezTo>
                <a:close/>
                <a:moveTo>
                  <a:pt x="164828" y="23711"/>
                </a:moveTo>
                <a:cubicBezTo>
                  <a:pt x="166268" y="21911"/>
                  <a:pt x="168427" y="21911"/>
                  <a:pt x="169867" y="23711"/>
                </a:cubicBezTo>
                <a:cubicBezTo>
                  <a:pt x="171666" y="24790"/>
                  <a:pt x="171666" y="27310"/>
                  <a:pt x="169867" y="28749"/>
                </a:cubicBezTo>
                <a:lnTo>
                  <a:pt x="120202" y="78773"/>
                </a:lnTo>
                <a:cubicBezTo>
                  <a:pt x="113724" y="85251"/>
                  <a:pt x="113724" y="95688"/>
                  <a:pt x="120202" y="101806"/>
                </a:cubicBezTo>
                <a:lnTo>
                  <a:pt x="205496" y="187099"/>
                </a:lnTo>
                <a:cubicBezTo>
                  <a:pt x="211614" y="193577"/>
                  <a:pt x="222050" y="193577"/>
                  <a:pt x="228168" y="187099"/>
                </a:cubicBezTo>
                <a:lnTo>
                  <a:pt x="278553" y="137075"/>
                </a:lnTo>
                <a:cubicBezTo>
                  <a:pt x="279992" y="135635"/>
                  <a:pt x="282151" y="135635"/>
                  <a:pt x="283591" y="137075"/>
                </a:cubicBezTo>
                <a:cubicBezTo>
                  <a:pt x="285390" y="138515"/>
                  <a:pt x="285390" y="141034"/>
                  <a:pt x="283591" y="142473"/>
                </a:cubicBezTo>
                <a:lnTo>
                  <a:pt x="233567" y="192498"/>
                </a:lnTo>
                <a:cubicBezTo>
                  <a:pt x="224210" y="201855"/>
                  <a:pt x="209454" y="201855"/>
                  <a:pt x="200097" y="192498"/>
                </a:cubicBezTo>
                <a:lnTo>
                  <a:pt x="188221" y="180981"/>
                </a:lnTo>
                <a:lnTo>
                  <a:pt x="177064" y="192498"/>
                </a:lnTo>
                <a:cubicBezTo>
                  <a:pt x="175625" y="193937"/>
                  <a:pt x="173106" y="193937"/>
                  <a:pt x="171666" y="192498"/>
                </a:cubicBezTo>
                <a:lnTo>
                  <a:pt x="160150" y="180981"/>
                </a:lnTo>
                <a:lnTo>
                  <a:pt x="91771" y="249360"/>
                </a:lnTo>
                <a:cubicBezTo>
                  <a:pt x="91051" y="249719"/>
                  <a:pt x="90691" y="249719"/>
                  <a:pt x="89971" y="250079"/>
                </a:cubicBezTo>
                <a:lnTo>
                  <a:pt x="49304" y="263755"/>
                </a:lnTo>
                <a:lnTo>
                  <a:pt x="35629" y="304782"/>
                </a:lnTo>
                <a:cubicBezTo>
                  <a:pt x="35269" y="306222"/>
                  <a:pt x="33829" y="307301"/>
                  <a:pt x="32030" y="307301"/>
                </a:cubicBezTo>
                <a:lnTo>
                  <a:pt x="3959" y="307301"/>
                </a:lnTo>
                <a:cubicBezTo>
                  <a:pt x="1799" y="307301"/>
                  <a:pt x="0" y="305502"/>
                  <a:pt x="0" y="303343"/>
                </a:cubicBezTo>
                <a:lnTo>
                  <a:pt x="0" y="274912"/>
                </a:lnTo>
                <a:cubicBezTo>
                  <a:pt x="0" y="273832"/>
                  <a:pt x="720" y="273112"/>
                  <a:pt x="1080" y="272392"/>
                </a:cubicBezTo>
                <a:lnTo>
                  <a:pt x="126320" y="147152"/>
                </a:lnTo>
                <a:lnTo>
                  <a:pt x="114804" y="135635"/>
                </a:lnTo>
                <a:cubicBezTo>
                  <a:pt x="113364" y="134196"/>
                  <a:pt x="113364" y="131677"/>
                  <a:pt x="114804" y="130597"/>
                </a:cubicBezTo>
                <a:lnTo>
                  <a:pt x="126320" y="118721"/>
                </a:lnTo>
                <a:lnTo>
                  <a:pt x="114804" y="107204"/>
                </a:lnTo>
                <a:cubicBezTo>
                  <a:pt x="105447" y="97847"/>
                  <a:pt x="105447" y="82732"/>
                  <a:pt x="114804" y="73735"/>
                </a:cubicBezTo>
                <a:lnTo>
                  <a:pt x="164828" y="23711"/>
                </a:lnTo>
                <a:close/>
                <a:moveTo>
                  <a:pt x="161492" y="47"/>
                </a:moveTo>
                <a:lnTo>
                  <a:pt x="289575" y="14479"/>
                </a:lnTo>
                <a:cubicBezTo>
                  <a:pt x="291379" y="14479"/>
                  <a:pt x="292822" y="15922"/>
                  <a:pt x="292822" y="17726"/>
                </a:cubicBezTo>
                <a:lnTo>
                  <a:pt x="306893" y="145809"/>
                </a:lnTo>
                <a:cubicBezTo>
                  <a:pt x="307614" y="147974"/>
                  <a:pt x="305810" y="149778"/>
                  <a:pt x="303646" y="150138"/>
                </a:cubicBezTo>
                <a:cubicBezTo>
                  <a:pt x="301842" y="150138"/>
                  <a:pt x="300038" y="148695"/>
                  <a:pt x="299677" y="146530"/>
                </a:cubicBezTo>
                <a:lnTo>
                  <a:pt x="285967" y="21695"/>
                </a:lnTo>
                <a:lnTo>
                  <a:pt x="160770" y="7624"/>
                </a:lnTo>
                <a:cubicBezTo>
                  <a:pt x="158605" y="7263"/>
                  <a:pt x="157162" y="5459"/>
                  <a:pt x="157162" y="3655"/>
                </a:cubicBezTo>
                <a:cubicBezTo>
                  <a:pt x="157523" y="1490"/>
                  <a:pt x="159327" y="-314"/>
                  <a:pt x="161492" y="47"/>
                </a:cubicBezTo>
                <a:close/>
              </a:path>
            </a:pathLst>
          </a:custGeom>
          <a:solidFill>
            <a:schemeClr val="accent4"/>
          </a:solidFill>
          <a:ln>
            <a:noFill/>
          </a:ln>
          <a:effectLst/>
        </p:spPr>
        <p:txBody>
          <a:bodyPr anchor="ctr"/>
          <a:lstStyle/>
          <a:p>
            <a:endParaRPr lang="en-US" dirty="0">
              <a:latin typeface="Lato Light" panose="020F0502020204030203" pitchFamily="34" charset="0"/>
            </a:endParaRPr>
          </a:p>
        </p:txBody>
      </p:sp>
      <p:sp>
        <p:nvSpPr>
          <p:cNvPr id="25" name="Subtitle 2">
            <a:extLst>
              <a:ext uri="{FF2B5EF4-FFF2-40B4-BE49-F238E27FC236}">
                <a16:creationId xmlns:a16="http://schemas.microsoft.com/office/drawing/2014/main" id="{A6DE4A60-6EC9-2B45-9DC7-C78621FB5D9E}"/>
              </a:ext>
            </a:extLst>
          </p:cNvPr>
          <p:cNvSpPr txBox="1">
            <a:spLocks/>
          </p:cNvSpPr>
          <p:nvPr/>
        </p:nvSpPr>
        <p:spPr>
          <a:xfrm>
            <a:off x="4650090" y="6331766"/>
            <a:ext cx="2044316" cy="116262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000" spc="-20" dirty="0">
                <a:latin typeface="Lato" panose="020F0502020204030203" pitchFamily="34" charset="77"/>
              </a:rPr>
              <a:t>You can do whatever you want, </a:t>
            </a:r>
          </a:p>
        </p:txBody>
      </p:sp>
      <p:sp>
        <p:nvSpPr>
          <p:cNvPr id="26" name="Subtitle 2">
            <a:extLst>
              <a:ext uri="{FF2B5EF4-FFF2-40B4-BE49-F238E27FC236}">
                <a16:creationId xmlns:a16="http://schemas.microsoft.com/office/drawing/2014/main" id="{6019BA91-B935-FB4B-AB06-43438A9926F6}"/>
              </a:ext>
            </a:extLst>
          </p:cNvPr>
          <p:cNvSpPr txBox="1">
            <a:spLocks/>
          </p:cNvSpPr>
          <p:nvPr/>
        </p:nvSpPr>
        <p:spPr>
          <a:xfrm>
            <a:off x="8988791" y="7313872"/>
            <a:ext cx="2044316" cy="116262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000" spc="-20" dirty="0">
                <a:latin typeface="Lato" panose="020F0502020204030203" pitchFamily="34" charset="77"/>
              </a:rPr>
              <a:t>You can do whatever you want, </a:t>
            </a:r>
          </a:p>
        </p:txBody>
      </p:sp>
      <p:sp>
        <p:nvSpPr>
          <p:cNvPr id="27" name="Subtitle 2">
            <a:extLst>
              <a:ext uri="{FF2B5EF4-FFF2-40B4-BE49-F238E27FC236}">
                <a16:creationId xmlns:a16="http://schemas.microsoft.com/office/drawing/2014/main" id="{A867DCCC-E5E3-2C41-B33D-7D7EF319F0B3}"/>
              </a:ext>
            </a:extLst>
          </p:cNvPr>
          <p:cNvSpPr txBox="1">
            <a:spLocks/>
          </p:cNvSpPr>
          <p:nvPr/>
        </p:nvSpPr>
        <p:spPr>
          <a:xfrm>
            <a:off x="13323624" y="5144452"/>
            <a:ext cx="2044316" cy="1458861"/>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2600"/>
              </a:lnSpc>
            </a:pPr>
            <a:r>
              <a:rPr lang="en-US" sz="2000" spc="-20" dirty="0">
                <a:latin typeface="Lato" panose="020F0502020204030203" pitchFamily="34" charset="77"/>
              </a:rPr>
              <a:t>You can do whatever you want, </a:t>
            </a:r>
          </a:p>
          <a:p>
            <a:pPr>
              <a:lnSpc>
                <a:spcPts val="2600"/>
              </a:lnSpc>
            </a:pPr>
            <a:r>
              <a:rPr lang="en-US" sz="20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8" name="Subtitle 2">
            <a:extLst>
              <a:ext uri="{FF2B5EF4-FFF2-40B4-BE49-F238E27FC236}">
                <a16:creationId xmlns:a16="http://schemas.microsoft.com/office/drawing/2014/main" id="{4047CFAA-C1E1-824B-8E33-114AF4C4FA62}"/>
              </a:ext>
            </a:extLst>
          </p:cNvPr>
          <p:cNvSpPr txBox="1">
            <a:spLocks/>
          </p:cNvSpPr>
          <p:nvPr/>
        </p:nvSpPr>
        <p:spPr>
          <a:xfrm>
            <a:off x="17674300" y="8581603"/>
            <a:ext cx="2044316" cy="116262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000" spc="-20" dirty="0">
                <a:latin typeface="Lato" panose="020F0502020204030203" pitchFamily="34" charset="77"/>
              </a:rPr>
              <a:t>You can do whatever you want, </a:t>
            </a:r>
          </a:p>
        </p:txBody>
      </p:sp>
      <p:sp>
        <p:nvSpPr>
          <p:cNvPr id="29" name="TextBox 28">
            <a:extLst>
              <a:ext uri="{FF2B5EF4-FFF2-40B4-BE49-F238E27FC236}">
                <a16:creationId xmlns:a16="http://schemas.microsoft.com/office/drawing/2014/main" id="{860D423B-75E3-E44C-B156-043B2BCE8AC1}"/>
              </a:ext>
            </a:extLst>
          </p:cNvPr>
          <p:cNvSpPr txBox="1"/>
          <p:nvPr/>
        </p:nvSpPr>
        <p:spPr>
          <a:xfrm>
            <a:off x="5174355" y="5332849"/>
            <a:ext cx="995785" cy="1015663"/>
          </a:xfrm>
          <a:prstGeom prst="rect">
            <a:avLst/>
          </a:prstGeom>
          <a:noFill/>
        </p:spPr>
        <p:txBody>
          <a:bodyPr wrap="none" rtlCol="0" anchor="ctr" anchorCtr="0">
            <a:spAutoFit/>
          </a:bodyPr>
          <a:lstStyle/>
          <a:p>
            <a:pPr algn="ctr"/>
            <a:r>
              <a:rPr lang="en-US" sz="6000" b="1" dirty="0">
                <a:solidFill>
                  <a:schemeClr val="accent1"/>
                </a:solidFill>
                <a:latin typeface="Montserrat SemiBold" pitchFamily="2" charset="77"/>
                <a:ea typeface="League Spartan" charset="0"/>
                <a:cs typeface="Poppins" pitchFamily="2" charset="77"/>
              </a:rPr>
              <a:t>01</a:t>
            </a:r>
          </a:p>
        </p:txBody>
      </p:sp>
      <p:sp>
        <p:nvSpPr>
          <p:cNvPr id="30" name="TextBox 29">
            <a:extLst>
              <a:ext uri="{FF2B5EF4-FFF2-40B4-BE49-F238E27FC236}">
                <a16:creationId xmlns:a16="http://schemas.microsoft.com/office/drawing/2014/main" id="{539365E2-8378-6348-854A-F8C7784AE537}"/>
              </a:ext>
            </a:extLst>
          </p:cNvPr>
          <p:cNvSpPr txBox="1"/>
          <p:nvPr/>
        </p:nvSpPr>
        <p:spPr>
          <a:xfrm>
            <a:off x="9425447" y="6314955"/>
            <a:ext cx="1149674" cy="1015663"/>
          </a:xfrm>
          <a:prstGeom prst="rect">
            <a:avLst/>
          </a:prstGeom>
          <a:noFill/>
        </p:spPr>
        <p:txBody>
          <a:bodyPr wrap="none" rtlCol="0" anchor="ctr" anchorCtr="0">
            <a:spAutoFit/>
          </a:bodyPr>
          <a:lstStyle/>
          <a:p>
            <a:pPr algn="ctr"/>
            <a:r>
              <a:rPr lang="en-US" sz="6000" b="1" dirty="0">
                <a:solidFill>
                  <a:schemeClr val="accent2"/>
                </a:solidFill>
                <a:latin typeface="Montserrat SemiBold" pitchFamily="2" charset="77"/>
                <a:ea typeface="League Spartan" charset="0"/>
                <a:cs typeface="Poppins" pitchFamily="2" charset="77"/>
              </a:rPr>
              <a:t>02</a:t>
            </a:r>
          </a:p>
        </p:txBody>
      </p:sp>
      <p:sp>
        <p:nvSpPr>
          <p:cNvPr id="31" name="TextBox 30">
            <a:extLst>
              <a:ext uri="{FF2B5EF4-FFF2-40B4-BE49-F238E27FC236}">
                <a16:creationId xmlns:a16="http://schemas.microsoft.com/office/drawing/2014/main" id="{F9047312-5D00-4E40-AA6F-C4BF4FCF0069}"/>
              </a:ext>
            </a:extLst>
          </p:cNvPr>
          <p:cNvSpPr txBox="1"/>
          <p:nvPr/>
        </p:nvSpPr>
        <p:spPr>
          <a:xfrm>
            <a:off x="13777497" y="4145535"/>
            <a:ext cx="1151276" cy="1015663"/>
          </a:xfrm>
          <a:prstGeom prst="rect">
            <a:avLst/>
          </a:prstGeom>
          <a:noFill/>
        </p:spPr>
        <p:txBody>
          <a:bodyPr wrap="none" rtlCol="0" anchor="ctr" anchorCtr="0">
            <a:spAutoFit/>
          </a:bodyPr>
          <a:lstStyle/>
          <a:p>
            <a:pPr algn="ctr"/>
            <a:r>
              <a:rPr lang="en-US" sz="6000" b="1" dirty="0">
                <a:solidFill>
                  <a:schemeClr val="accent3"/>
                </a:solidFill>
                <a:latin typeface="Montserrat SemiBold" pitchFamily="2" charset="77"/>
                <a:ea typeface="League Spartan" charset="0"/>
                <a:cs typeface="Poppins" pitchFamily="2" charset="77"/>
              </a:rPr>
              <a:t>03</a:t>
            </a:r>
          </a:p>
        </p:txBody>
      </p:sp>
      <p:sp>
        <p:nvSpPr>
          <p:cNvPr id="32" name="TextBox 31">
            <a:extLst>
              <a:ext uri="{FF2B5EF4-FFF2-40B4-BE49-F238E27FC236}">
                <a16:creationId xmlns:a16="http://schemas.microsoft.com/office/drawing/2014/main" id="{265AFF78-E1A0-7744-876A-99B642C81197}"/>
              </a:ext>
            </a:extLst>
          </p:cNvPr>
          <p:cNvSpPr txBox="1"/>
          <p:nvPr/>
        </p:nvSpPr>
        <p:spPr>
          <a:xfrm>
            <a:off x="18092895" y="7582686"/>
            <a:ext cx="1225015" cy="1015663"/>
          </a:xfrm>
          <a:prstGeom prst="rect">
            <a:avLst/>
          </a:prstGeom>
          <a:noFill/>
        </p:spPr>
        <p:txBody>
          <a:bodyPr wrap="none" rtlCol="0" anchor="ctr" anchorCtr="0">
            <a:spAutoFit/>
          </a:bodyPr>
          <a:lstStyle/>
          <a:p>
            <a:pPr algn="ctr"/>
            <a:r>
              <a:rPr lang="en-US" sz="6000" b="1" dirty="0">
                <a:solidFill>
                  <a:schemeClr val="accent4"/>
                </a:solidFill>
                <a:latin typeface="Montserrat SemiBold" pitchFamily="2" charset="77"/>
                <a:ea typeface="League Spartan" charset="0"/>
                <a:cs typeface="Poppins" pitchFamily="2" charset="77"/>
              </a:rPr>
              <a:t>04</a:t>
            </a:r>
          </a:p>
        </p:txBody>
      </p:sp>
      <p:cxnSp>
        <p:nvCxnSpPr>
          <p:cNvPr id="4" name="Straight Arrow Connector 3">
            <a:extLst>
              <a:ext uri="{FF2B5EF4-FFF2-40B4-BE49-F238E27FC236}">
                <a16:creationId xmlns:a16="http://schemas.microsoft.com/office/drawing/2014/main" id="{97DD4AB4-46F3-7646-9A5F-0495F2150EB9}"/>
              </a:ext>
            </a:extLst>
          </p:cNvPr>
          <p:cNvCxnSpPr/>
          <p:nvPr/>
        </p:nvCxnSpPr>
        <p:spPr>
          <a:xfrm flipV="1">
            <a:off x="5642044" y="7996136"/>
            <a:ext cx="0" cy="2762655"/>
          </a:xfrm>
          <a:prstGeom prst="straightConnector1">
            <a:avLst/>
          </a:prstGeom>
          <a:ln w="63500">
            <a:solidFill>
              <a:schemeClr val="accent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B2DFBF72-EC97-E94F-AD0A-9CB2B9252103}"/>
              </a:ext>
            </a:extLst>
          </p:cNvPr>
          <p:cNvCxnSpPr>
            <a:cxnSpLocks/>
          </p:cNvCxnSpPr>
          <p:nvPr/>
        </p:nvCxnSpPr>
        <p:spPr>
          <a:xfrm flipV="1">
            <a:off x="10000035" y="9046723"/>
            <a:ext cx="0" cy="1712069"/>
          </a:xfrm>
          <a:prstGeom prst="straightConnector1">
            <a:avLst/>
          </a:prstGeom>
          <a:ln w="63500">
            <a:solidFill>
              <a:schemeClr val="accent2"/>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1D3A1043-2415-4049-89BA-0857DD8387F2}"/>
              </a:ext>
            </a:extLst>
          </p:cNvPr>
          <p:cNvCxnSpPr>
            <a:cxnSpLocks/>
          </p:cNvCxnSpPr>
          <p:nvPr/>
        </p:nvCxnSpPr>
        <p:spPr>
          <a:xfrm flipV="1">
            <a:off x="14338571" y="6875368"/>
            <a:ext cx="0" cy="3883425"/>
          </a:xfrm>
          <a:prstGeom prst="straightConnector1">
            <a:avLst/>
          </a:prstGeom>
          <a:ln w="63500">
            <a:solidFill>
              <a:schemeClr val="accent3"/>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4B854068-2153-5E42-AEE6-84B64F507565}"/>
              </a:ext>
            </a:extLst>
          </p:cNvPr>
          <p:cNvCxnSpPr>
            <a:cxnSpLocks/>
          </p:cNvCxnSpPr>
          <p:nvPr/>
        </p:nvCxnSpPr>
        <p:spPr>
          <a:xfrm flipV="1">
            <a:off x="18677107" y="10175132"/>
            <a:ext cx="0" cy="583662"/>
          </a:xfrm>
          <a:prstGeom prst="straightConnector1">
            <a:avLst/>
          </a:prstGeom>
          <a:ln w="63500">
            <a:solidFill>
              <a:schemeClr val="accent4"/>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095394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Lágrima 28">
            <a:extLst>
              <a:ext uri="{FF2B5EF4-FFF2-40B4-BE49-F238E27FC236}">
                <a16:creationId xmlns:a16="http://schemas.microsoft.com/office/drawing/2014/main" id="{456ACBF3-4896-6B45-B1C1-2655525B98DC}"/>
              </a:ext>
            </a:extLst>
          </p:cNvPr>
          <p:cNvSpPr/>
          <p:nvPr/>
        </p:nvSpPr>
        <p:spPr>
          <a:xfrm flipH="1">
            <a:off x="7514893" y="4799516"/>
            <a:ext cx="8415845" cy="7931747"/>
          </a:xfrm>
          <a:prstGeom prst="teardrop">
            <a:avLst/>
          </a:prstGeom>
          <a:solidFill>
            <a:schemeClr val="bg2">
              <a:alpha val="95000"/>
            </a:schemeClr>
          </a:solidFill>
          <a:ln>
            <a:noFill/>
          </a:ln>
          <a:effectLst>
            <a:outerShdw blurRad="145874" dist="146306" dir="5460000" sx="102000" sy="102000" algn="t" rotWithShape="0">
              <a:prstClr val="black">
                <a:alpha val="1379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Lágrima 29">
            <a:extLst>
              <a:ext uri="{FF2B5EF4-FFF2-40B4-BE49-F238E27FC236}">
                <a16:creationId xmlns:a16="http://schemas.microsoft.com/office/drawing/2014/main" id="{1F745CA8-FEE8-4545-9626-C9DC95717E13}"/>
              </a:ext>
            </a:extLst>
          </p:cNvPr>
          <p:cNvSpPr/>
          <p:nvPr/>
        </p:nvSpPr>
        <p:spPr>
          <a:xfrm rot="16200000" flipH="1">
            <a:off x="10020964" y="1961310"/>
            <a:ext cx="7350370" cy="6927560"/>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Lágrima 30">
            <a:extLst>
              <a:ext uri="{FF2B5EF4-FFF2-40B4-BE49-F238E27FC236}">
                <a16:creationId xmlns:a16="http://schemas.microsoft.com/office/drawing/2014/main" id="{D9FC550E-FB5B-7841-A39B-207049A45372}"/>
              </a:ext>
            </a:extLst>
          </p:cNvPr>
          <p:cNvSpPr/>
          <p:nvPr/>
        </p:nvSpPr>
        <p:spPr>
          <a:xfrm flipH="1">
            <a:off x="8047631" y="5425090"/>
            <a:ext cx="7350370" cy="6927560"/>
          </a:xfrm>
          <a:prstGeom prst="teardrop">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Lágrima 33">
            <a:extLst>
              <a:ext uri="{FF2B5EF4-FFF2-40B4-BE49-F238E27FC236}">
                <a16:creationId xmlns:a16="http://schemas.microsoft.com/office/drawing/2014/main" id="{9EBE6670-9248-5B40-8314-7A6C35AF5AD9}"/>
              </a:ext>
            </a:extLst>
          </p:cNvPr>
          <p:cNvSpPr/>
          <p:nvPr/>
        </p:nvSpPr>
        <p:spPr>
          <a:xfrm rot="10800000" flipH="1">
            <a:off x="5248365" y="652790"/>
            <a:ext cx="9211250" cy="8681398"/>
          </a:xfrm>
          <a:prstGeom prst="teardrop">
            <a:avLst/>
          </a:prstGeom>
          <a:solidFill>
            <a:schemeClr val="bg2">
              <a:alpha val="95000"/>
            </a:schemeClr>
          </a:solidFill>
          <a:ln>
            <a:noFill/>
          </a:ln>
          <a:effectLst>
            <a:outerShdw blurRad="145874" dist="146306" dir="5460000" sx="102000" sy="102000" algn="t" rotWithShape="0">
              <a:prstClr val="black">
                <a:alpha val="1379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Elipse 37">
            <a:extLst>
              <a:ext uri="{FF2B5EF4-FFF2-40B4-BE49-F238E27FC236}">
                <a16:creationId xmlns:a16="http://schemas.microsoft.com/office/drawing/2014/main" id="{F482DD22-81FC-6446-9618-B873828753EB}"/>
              </a:ext>
            </a:extLst>
          </p:cNvPr>
          <p:cNvSpPr/>
          <p:nvPr/>
        </p:nvSpPr>
        <p:spPr>
          <a:xfrm>
            <a:off x="14895826" y="3805442"/>
            <a:ext cx="1768773" cy="1732629"/>
          </a:xfrm>
          <a:prstGeom prst="ellipse">
            <a:avLst/>
          </a:prstGeom>
          <a:pattFill prst="pct5">
            <a:fgClr>
              <a:schemeClr val="accent2">
                <a:lumMod val="50000"/>
              </a:schemeClr>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Lágrima 38">
            <a:extLst>
              <a:ext uri="{FF2B5EF4-FFF2-40B4-BE49-F238E27FC236}">
                <a16:creationId xmlns:a16="http://schemas.microsoft.com/office/drawing/2014/main" id="{F69D18C7-E6DD-BF4A-B465-AF7F4FDCF9EF}"/>
              </a:ext>
            </a:extLst>
          </p:cNvPr>
          <p:cNvSpPr/>
          <p:nvPr/>
        </p:nvSpPr>
        <p:spPr>
          <a:xfrm rot="10800000" flipH="1">
            <a:off x="5658875" y="948873"/>
            <a:ext cx="8424599" cy="7939997"/>
          </a:xfrm>
          <a:prstGeom prst="teardrop">
            <a:avLst/>
          </a:prstGeom>
          <a:noFill/>
          <a:ln w="57150">
            <a:solidFill>
              <a:schemeClr val="accent2"/>
            </a:solidFill>
            <a:prstDash val="dash"/>
          </a:ln>
          <a:effectLst>
            <a:outerShdw blurRad="145874" dist="146306" dir="5460000" sx="102000" sy="102000" algn="t" rotWithShape="0">
              <a:prstClr val="black">
                <a:alpha val="1379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Lágrima 43">
            <a:extLst>
              <a:ext uri="{FF2B5EF4-FFF2-40B4-BE49-F238E27FC236}">
                <a16:creationId xmlns:a16="http://schemas.microsoft.com/office/drawing/2014/main" id="{58F3E2A6-6E4B-244F-BA77-78D0FBC91AFC}"/>
              </a:ext>
            </a:extLst>
          </p:cNvPr>
          <p:cNvSpPr/>
          <p:nvPr/>
        </p:nvSpPr>
        <p:spPr>
          <a:xfrm rot="10800000" flipH="1">
            <a:off x="6034351" y="570959"/>
            <a:ext cx="8396035" cy="7913076"/>
          </a:xfrm>
          <a:prstGeom prst="teardrop">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ángulo 44">
            <a:extLst>
              <a:ext uri="{FF2B5EF4-FFF2-40B4-BE49-F238E27FC236}">
                <a16:creationId xmlns:a16="http://schemas.microsoft.com/office/drawing/2014/main" id="{B98BE6E0-99A5-9548-8274-4B460F2CCE27}"/>
              </a:ext>
            </a:extLst>
          </p:cNvPr>
          <p:cNvSpPr/>
          <p:nvPr/>
        </p:nvSpPr>
        <p:spPr>
          <a:xfrm>
            <a:off x="5301506" y="6613633"/>
            <a:ext cx="12906996" cy="290224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Elipse 45">
            <a:extLst>
              <a:ext uri="{FF2B5EF4-FFF2-40B4-BE49-F238E27FC236}">
                <a16:creationId xmlns:a16="http://schemas.microsoft.com/office/drawing/2014/main" id="{CCCD920E-12D2-CD49-9F8C-80165FF529F7}"/>
              </a:ext>
            </a:extLst>
          </p:cNvPr>
          <p:cNvSpPr/>
          <p:nvPr/>
        </p:nvSpPr>
        <p:spPr>
          <a:xfrm>
            <a:off x="2480122" y="6003227"/>
            <a:ext cx="3955761" cy="3955761"/>
          </a:xfrm>
          <a:prstGeom prst="ellipse">
            <a:avLst/>
          </a:prstGeom>
          <a:pattFill prst="wdDnDiag">
            <a:fgClr>
              <a:schemeClr val="accent5">
                <a:lumMod val="50000"/>
              </a:schemeClr>
            </a:fgClr>
            <a:bgClr>
              <a:schemeClr val="bg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CuadroTexto 46">
            <a:extLst>
              <a:ext uri="{FF2B5EF4-FFF2-40B4-BE49-F238E27FC236}">
                <a16:creationId xmlns:a16="http://schemas.microsoft.com/office/drawing/2014/main" id="{1AE64AE3-F877-9C41-BFB9-E190239A698A}"/>
              </a:ext>
            </a:extLst>
          </p:cNvPr>
          <p:cNvSpPr txBox="1"/>
          <p:nvPr/>
        </p:nvSpPr>
        <p:spPr>
          <a:xfrm>
            <a:off x="7212893" y="7178653"/>
            <a:ext cx="8846282" cy="1862048"/>
          </a:xfrm>
          <a:prstGeom prst="rect">
            <a:avLst/>
          </a:prstGeom>
          <a:noFill/>
        </p:spPr>
        <p:txBody>
          <a:bodyPr wrap="square" rtlCol="0">
            <a:spAutoFit/>
          </a:bodyPr>
          <a:lstStyle/>
          <a:p>
            <a:pPr algn="ctr"/>
            <a:r>
              <a:rPr lang="en-US" sz="11500" b="1" spc="600" dirty="0">
                <a:solidFill>
                  <a:schemeClr val="bg1"/>
                </a:solidFill>
                <a:latin typeface="Montserrat ExtraBold" pitchFamily="2" charset="77"/>
              </a:rPr>
              <a:t>THANKS</a:t>
            </a:r>
          </a:p>
        </p:txBody>
      </p:sp>
      <p:sp>
        <p:nvSpPr>
          <p:cNvPr id="51" name="Rectángulo 50">
            <a:extLst>
              <a:ext uri="{FF2B5EF4-FFF2-40B4-BE49-F238E27FC236}">
                <a16:creationId xmlns:a16="http://schemas.microsoft.com/office/drawing/2014/main" id="{B4B60ED2-2D2B-1A4B-AEBE-33BF34A02FB2}"/>
              </a:ext>
            </a:extLst>
          </p:cNvPr>
          <p:cNvSpPr/>
          <p:nvPr/>
        </p:nvSpPr>
        <p:spPr>
          <a:xfrm>
            <a:off x="11606125" y="9758532"/>
            <a:ext cx="3425172" cy="14067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ángulo 51">
            <a:extLst>
              <a:ext uri="{FF2B5EF4-FFF2-40B4-BE49-F238E27FC236}">
                <a16:creationId xmlns:a16="http://schemas.microsoft.com/office/drawing/2014/main" id="{54032FDC-D14E-0940-9D0A-0704B126ADAB}"/>
              </a:ext>
            </a:extLst>
          </p:cNvPr>
          <p:cNvSpPr/>
          <p:nvPr/>
        </p:nvSpPr>
        <p:spPr>
          <a:xfrm>
            <a:off x="7161045" y="6179468"/>
            <a:ext cx="3425172" cy="14067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Elipse 52">
            <a:extLst>
              <a:ext uri="{FF2B5EF4-FFF2-40B4-BE49-F238E27FC236}">
                <a16:creationId xmlns:a16="http://schemas.microsoft.com/office/drawing/2014/main" id="{B7B7DC8C-4EAC-9642-A5F2-7218D82AC88D}"/>
              </a:ext>
            </a:extLst>
          </p:cNvPr>
          <p:cNvSpPr/>
          <p:nvPr/>
        </p:nvSpPr>
        <p:spPr>
          <a:xfrm>
            <a:off x="16658939" y="5979860"/>
            <a:ext cx="3748886" cy="3862240"/>
          </a:xfrm>
          <a:prstGeom prst="ellipse">
            <a:avLst/>
          </a:prstGeom>
          <a:pattFill prst="wdDnDiag">
            <a:fgClr>
              <a:schemeClr val="accent5">
                <a:lumMod val="50000"/>
              </a:schemeClr>
            </a:fgClr>
            <a:bgClr>
              <a:schemeClr val="bg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Elipse 53">
            <a:extLst>
              <a:ext uri="{FF2B5EF4-FFF2-40B4-BE49-F238E27FC236}">
                <a16:creationId xmlns:a16="http://schemas.microsoft.com/office/drawing/2014/main" id="{1581062C-4385-D345-A80F-56896561E156}"/>
              </a:ext>
            </a:extLst>
          </p:cNvPr>
          <p:cNvSpPr/>
          <p:nvPr/>
        </p:nvSpPr>
        <p:spPr>
          <a:xfrm>
            <a:off x="9852406" y="9985986"/>
            <a:ext cx="1768773" cy="1732629"/>
          </a:xfrm>
          <a:prstGeom prst="ellipse">
            <a:avLst/>
          </a:prstGeom>
          <a:pattFill prst="pct5">
            <a:fgClr>
              <a:schemeClr val="accent3"/>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Elipse 55">
            <a:extLst>
              <a:ext uri="{FF2B5EF4-FFF2-40B4-BE49-F238E27FC236}">
                <a16:creationId xmlns:a16="http://schemas.microsoft.com/office/drawing/2014/main" id="{56414939-654E-0A42-918E-013188EA24CB}"/>
              </a:ext>
            </a:extLst>
          </p:cNvPr>
          <p:cNvSpPr/>
          <p:nvPr/>
        </p:nvSpPr>
        <p:spPr>
          <a:xfrm>
            <a:off x="18039131" y="10852301"/>
            <a:ext cx="938020" cy="938020"/>
          </a:xfrm>
          <a:prstGeom prst="ellipse">
            <a:avLst/>
          </a:prstGeom>
          <a:pattFill prst="wdDnDiag">
            <a:fgClr>
              <a:schemeClr val="accent3"/>
            </a:fgClr>
            <a:bgClr>
              <a:schemeClr val="bg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Elipse 56">
            <a:extLst>
              <a:ext uri="{FF2B5EF4-FFF2-40B4-BE49-F238E27FC236}">
                <a16:creationId xmlns:a16="http://schemas.microsoft.com/office/drawing/2014/main" id="{1567857E-9A1D-054C-B341-25D1044EE47A}"/>
              </a:ext>
            </a:extLst>
          </p:cNvPr>
          <p:cNvSpPr/>
          <p:nvPr/>
        </p:nvSpPr>
        <p:spPr>
          <a:xfrm>
            <a:off x="8992450" y="2218683"/>
            <a:ext cx="2953700" cy="2893343"/>
          </a:xfrm>
          <a:prstGeom prst="ellipse">
            <a:avLst/>
          </a:prstGeom>
          <a:pattFill prst="pct5">
            <a:fgClr>
              <a:schemeClr val="accent5">
                <a:lumMod val="50000"/>
              </a:schemeClr>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86434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51" y="3570"/>
            <a:ext cx="24364955" cy="13708857"/>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3673" y="5874089"/>
            <a:ext cx="15915004"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5721" y="11880288"/>
            <a:ext cx="13746937"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684" y="9881683"/>
            <a:ext cx="1615675" cy="127483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8430" y="9881683"/>
            <a:ext cx="1615675" cy="127483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106" y="10077053"/>
            <a:ext cx="420962" cy="774456"/>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514" y="9881683"/>
            <a:ext cx="1615675" cy="127483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475" y="10036221"/>
            <a:ext cx="703419" cy="813014"/>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5013" y="9881683"/>
            <a:ext cx="1615675" cy="127483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340" y="10077051"/>
            <a:ext cx="696051" cy="69605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762">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8012" y="10180476"/>
            <a:ext cx="837332" cy="59262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2364" y="10349105"/>
            <a:ext cx="215632" cy="25391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1790494"/>
            <a:ext cx="24377652" cy="42237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8" dirty="0">
                <a:solidFill>
                  <a:schemeClr val="accent2"/>
                </a:solidFill>
                <a:latin typeface="Lato Black" panose="020F0A02020204030203" pitchFamily="34" charset="0"/>
              </a:rPr>
              <a:t>THANKS FOR DOWNLOADING THESE TEMPLATES! </a:t>
            </a:r>
            <a:br>
              <a:rPr kumimoji="1" lang="en-US" altLang="ja-JP" sz="3999" b="1" dirty="0">
                <a:solidFill>
                  <a:schemeClr val="accent2"/>
                </a:solidFill>
                <a:latin typeface="Lato Light" panose="020F0302020204030203" pitchFamily="34" charset="0"/>
              </a:rPr>
            </a:br>
            <a:r>
              <a:rPr kumimoji="1" lang="en-US" altLang="ja-JP" sz="4799" dirty="0">
                <a:solidFill>
                  <a:schemeClr val="accent2"/>
                </a:solidFill>
                <a:latin typeface="Lato Light" panose="020F0302020204030203" pitchFamily="34" charset="0"/>
              </a:rPr>
              <a:t>Find even more free templates at </a:t>
            </a:r>
            <a:endParaRPr kumimoji="1" lang="en-US" altLang="ja-JP" sz="3999" b="1" dirty="0">
              <a:solidFill>
                <a:schemeClr val="accent2"/>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 y="3801639"/>
            <a:ext cx="24364955" cy="26973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Lágrima 44">
            <a:extLst>
              <a:ext uri="{FF2B5EF4-FFF2-40B4-BE49-F238E27FC236}">
                <a16:creationId xmlns:a16="http://schemas.microsoft.com/office/drawing/2014/main" id="{0B27E9D0-CAFC-B94D-8149-7618B927E0B5}"/>
              </a:ext>
            </a:extLst>
          </p:cNvPr>
          <p:cNvSpPr/>
          <p:nvPr/>
        </p:nvSpPr>
        <p:spPr>
          <a:xfrm flipH="1">
            <a:off x="7514893" y="4799516"/>
            <a:ext cx="8415845" cy="7931747"/>
          </a:xfrm>
          <a:prstGeom prst="teardrop">
            <a:avLst/>
          </a:prstGeom>
          <a:solidFill>
            <a:schemeClr val="bg2">
              <a:alpha val="95000"/>
            </a:schemeClr>
          </a:solidFill>
          <a:ln>
            <a:noFill/>
          </a:ln>
          <a:effectLst>
            <a:outerShdw blurRad="145874" dist="146306" dir="5460000" sx="102000" sy="102000" algn="t" rotWithShape="0">
              <a:prstClr val="black">
                <a:alpha val="1379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Lágrima 40">
            <a:extLst>
              <a:ext uri="{FF2B5EF4-FFF2-40B4-BE49-F238E27FC236}">
                <a16:creationId xmlns:a16="http://schemas.microsoft.com/office/drawing/2014/main" id="{DA1407B4-4349-9C4A-9D8C-5681F7EDE34C}"/>
              </a:ext>
            </a:extLst>
          </p:cNvPr>
          <p:cNvSpPr/>
          <p:nvPr/>
        </p:nvSpPr>
        <p:spPr>
          <a:xfrm rot="16200000" flipH="1">
            <a:off x="10020964" y="1961310"/>
            <a:ext cx="7350370" cy="6927560"/>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Lágrima 39">
            <a:extLst>
              <a:ext uri="{FF2B5EF4-FFF2-40B4-BE49-F238E27FC236}">
                <a16:creationId xmlns:a16="http://schemas.microsoft.com/office/drawing/2014/main" id="{7371A3BA-3B54-7A41-A470-4D98E5D20B62}"/>
              </a:ext>
            </a:extLst>
          </p:cNvPr>
          <p:cNvSpPr/>
          <p:nvPr/>
        </p:nvSpPr>
        <p:spPr>
          <a:xfrm flipH="1">
            <a:off x="8047631" y="5425090"/>
            <a:ext cx="7350370" cy="6927560"/>
          </a:xfrm>
          <a:prstGeom prst="teardrop">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Lágrima 42">
            <a:extLst>
              <a:ext uri="{FF2B5EF4-FFF2-40B4-BE49-F238E27FC236}">
                <a16:creationId xmlns:a16="http://schemas.microsoft.com/office/drawing/2014/main" id="{F4958C5F-BF62-E040-A756-70B7BD4621C5}"/>
              </a:ext>
            </a:extLst>
          </p:cNvPr>
          <p:cNvSpPr/>
          <p:nvPr/>
        </p:nvSpPr>
        <p:spPr>
          <a:xfrm rot="10800000" flipH="1">
            <a:off x="5248365" y="652790"/>
            <a:ext cx="9211250" cy="8681398"/>
          </a:xfrm>
          <a:prstGeom prst="teardrop">
            <a:avLst/>
          </a:prstGeom>
          <a:solidFill>
            <a:schemeClr val="bg2">
              <a:alpha val="95000"/>
            </a:schemeClr>
          </a:solidFill>
          <a:ln>
            <a:noFill/>
          </a:ln>
          <a:effectLst>
            <a:outerShdw blurRad="145874" dist="146306" dir="5460000" sx="102000" sy="102000" algn="t" rotWithShape="0">
              <a:prstClr val="black">
                <a:alpha val="1379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Elipse 10">
            <a:extLst>
              <a:ext uri="{FF2B5EF4-FFF2-40B4-BE49-F238E27FC236}">
                <a16:creationId xmlns:a16="http://schemas.microsoft.com/office/drawing/2014/main" id="{549C6769-6B09-A844-A3F8-342A779C4FFA}"/>
              </a:ext>
            </a:extLst>
          </p:cNvPr>
          <p:cNvSpPr/>
          <p:nvPr/>
        </p:nvSpPr>
        <p:spPr>
          <a:xfrm>
            <a:off x="14895826" y="3805442"/>
            <a:ext cx="1768773" cy="1732629"/>
          </a:xfrm>
          <a:prstGeom prst="ellipse">
            <a:avLst/>
          </a:prstGeom>
          <a:pattFill prst="pct5">
            <a:fgClr>
              <a:schemeClr val="accent2">
                <a:lumMod val="50000"/>
              </a:schemeClr>
            </a:fgClr>
            <a:bgClr>
              <a:schemeClr val="accent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Lágrima 53">
            <a:extLst>
              <a:ext uri="{FF2B5EF4-FFF2-40B4-BE49-F238E27FC236}">
                <a16:creationId xmlns:a16="http://schemas.microsoft.com/office/drawing/2014/main" id="{986B9D29-CDDB-E749-8323-B18F785A670F}"/>
              </a:ext>
            </a:extLst>
          </p:cNvPr>
          <p:cNvSpPr/>
          <p:nvPr/>
        </p:nvSpPr>
        <p:spPr>
          <a:xfrm rot="10800000" flipH="1">
            <a:off x="5658875" y="948873"/>
            <a:ext cx="8424599" cy="7939997"/>
          </a:xfrm>
          <a:prstGeom prst="teardrop">
            <a:avLst/>
          </a:prstGeom>
          <a:noFill/>
          <a:ln w="57150">
            <a:solidFill>
              <a:schemeClr val="accent2"/>
            </a:solidFill>
            <a:prstDash val="dash"/>
          </a:ln>
          <a:effectLst>
            <a:outerShdw blurRad="145874" dist="146306" dir="5460000" sx="102000" sy="102000" algn="t" rotWithShape="0">
              <a:prstClr val="black">
                <a:alpha val="1379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Lágrima 7">
            <a:extLst>
              <a:ext uri="{FF2B5EF4-FFF2-40B4-BE49-F238E27FC236}">
                <a16:creationId xmlns:a16="http://schemas.microsoft.com/office/drawing/2014/main" id="{5B7E1866-D03C-8F42-B34F-5BAEC15D531A}"/>
              </a:ext>
            </a:extLst>
          </p:cNvPr>
          <p:cNvSpPr/>
          <p:nvPr/>
        </p:nvSpPr>
        <p:spPr>
          <a:xfrm rot="10800000" flipH="1">
            <a:off x="6034351" y="570959"/>
            <a:ext cx="8396035" cy="7913076"/>
          </a:xfrm>
          <a:prstGeom prst="teardrop">
            <a:avLst/>
          </a:prstGeom>
          <a:blipFill dpi="0" rotWithShape="0">
            <a:blip r:embed="rId2">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ángulo 8">
            <a:extLst>
              <a:ext uri="{FF2B5EF4-FFF2-40B4-BE49-F238E27FC236}">
                <a16:creationId xmlns:a16="http://schemas.microsoft.com/office/drawing/2014/main" id="{993DD674-0FFC-4F49-BB51-D3EF27917A42}"/>
              </a:ext>
            </a:extLst>
          </p:cNvPr>
          <p:cNvSpPr/>
          <p:nvPr/>
        </p:nvSpPr>
        <p:spPr>
          <a:xfrm>
            <a:off x="11470654" y="6858000"/>
            <a:ext cx="12906996" cy="290224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Elipse 9">
            <a:extLst>
              <a:ext uri="{FF2B5EF4-FFF2-40B4-BE49-F238E27FC236}">
                <a16:creationId xmlns:a16="http://schemas.microsoft.com/office/drawing/2014/main" id="{25242F42-6DDC-DE4E-B56A-B2688DCCC511}"/>
              </a:ext>
            </a:extLst>
          </p:cNvPr>
          <p:cNvSpPr/>
          <p:nvPr/>
        </p:nvSpPr>
        <p:spPr>
          <a:xfrm>
            <a:off x="5446220" y="7019933"/>
            <a:ext cx="3955761" cy="3955761"/>
          </a:xfrm>
          <a:prstGeom prst="ellipse">
            <a:avLst/>
          </a:prstGeom>
          <a:pattFill prst="wdDnDiag">
            <a:fgClr>
              <a:schemeClr val="accent1"/>
            </a:fgClr>
            <a:bgClr>
              <a:schemeClr val="bg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uadroTexto 11">
            <a:extLst>
              <a:ext uri="{FF2B5EF4-FFF2-40B4-BE49-F238E27FC236}">
                <a16:creationId xmlns:a16="http://schemas.microsoft.com/office/drawing/2014/main" id="{5A826338-A337-0942-B59A-A1BC3D5D2F3D}"/>
              </a:ext>
            </a:extLst>
          </p:cNvPr>
          <p:cNvSpPr txBox="1"/>
          <p:nvPr/>
        </p:nvSpPr>
        <p:spPr>
          <a:xfrm>
            <a:off x="12262454" y="7288281"/>
            <a:ext cx="4897475" cy="1569660"/>
          </a:xfrm>
          <a:prstGeom prst="rect">
            <a:avLst/>
          </a:prstGeom>
          <a:noFill/>
        </p:spPr>
        <p:txBody>
          <a:bodyPr wrap="square" rtlCol="0">
            <a:spAutoFit/>
          </a:bodyPr>
          <a:lstStyle/>
          <a:p>
            <a:r>
              <a:rPr lang="en-US" sz="9600" b="1" dirty="0">
                <a:solidFill>
                  <a:schemeClr val="bg1"/>
                </a:solidFill>
                <a:latin typeface="Montserrat ExtraBold" pitchFamily="2" charset="77"/>
              </a:rPr>
              <a:t>LAW</a:t>
            </a:r>
          </a:p>
        </p:txBody>
      </p:sp>
      <p:sp>
        <p:nvSpPr>
          <p:cNvPr id="15" name="CuadroTexto 14">
            <a:extLst>
              <a:ext uri="{FF2B5EF4-FFF2-40B4-BE49-F238E27FC236}">
                <a16:creationId xmlns:a16="http://schemas.microsoft.com/office/drawing/2014/main" id="{70710AE2-A202-E646-B650-BD51FED74F84}"/>
              </a:ext>
            </a:extLst>
          </p:cNvPr>
          <p:cNvSpPr txBox="1"/>
          <p:nvPr/>
        </p:nvSpPr>
        <p:spPr>
          <a:xfrm>
            <a:off x="12383764" y="8565867"/>
            <a:ext cx="3314135" cy="523220"/>
          </a:xfrm>
          <a:prstGeom prst="rect">
            <a:avLst/>
          </a:prstGeom>
          <a:noFill/>
        </p:spPr>
        <p:txBody>
          <a:bodyPr wrap="square" rtlCol="0">
            <a:spAutoFit/>
          </a:bodyPr>
          <a:lstStyle/>
          <a:p>
            <a:r>
              <a:rPr lang="en-US" sz="2800" dirty="0">
                <a:solidFill>
                  <a:schemeClr val="bg1"/>
                </a:solidFill>
                <a:latin typeface="Montserrat" pitchFamily="2" charset="77"/>
              </a:rPr>
              <a:t>PRESENTATION</a:t>
            </a:r>
          </a:p>
        </p:txBody>
      </p:sp>
      <p:sp>
        <p:nvSpPr>
          <p:cNvPr id="55" name="CuadroTexto 54">
            <a:extLst>
              <a:ext uri="{FF2B5EF4-FFF2-40B4-BE49-F238E27FC236}">
                <a16:creationId xmlns:a16="http://schemas.microsoft.com/office/drawing/2014/main" id="{0F633CD7-9A62-AF46-8673-F3DA461DF79F}"/>
              </a:ext>
            </a:extLst>
          </p:cNvPr>
          <p:cNvSpPr txBox="1"/>
          <p:nvPr/>
        </p:nvSpPr>
        <p:spPr>
          <a:xfrm>
            <a:off x="16189801" y="7323385"/>
            <a:ext cx="7698010" cy="2031325"/>
          </a:xfrm>
          <a:prstGeom prst="rect">
            <a:avLst/>
          </a:prstGeom>
          <a:noFill/>
        </p:spPr>
        <p:txBody>
          <a:bodyPr wrap="square" rtlCol="0">
            <a:spAutoFit/>
          </a:bodyPr>
          <a:lstStyle/>
          <a:p>
            <a:r>
              <a:rPr lang="en-US" sz="5400" dirty="0">
                <a:solidFill>
                  <a:schemeClr val="bg1"/>
                </a:solidFill>
                <a:latin typeface="Montserrat" pitchFamily="2" charset="77"/>
              </a:rPr>
              <a:t>POWERPOINT</a:t>
            </a:r>
          </a:p>
          <a:p>
            <a:r>
              <a:rPr lang="en-US" sz="7200" b="1" dirty="0">
                <a:solidFill>
                  <a:schemeClr val="bg1"/>
                </a:solidFill>
                <a:latin typeface="Montserrat ExtraBold" pitchFamily="2" charset="77"/>
              </a:rPr>
              <a:t>TEMPLATE</a:t>
            </a:r>
            <a:endParaRPr lang="en-US" sz="5400" b="1" dirty="0">
              <a:solidFill>
                <a:schemeClr val="bg1"/>
              </a:solidFill>
              <a:latin typeface="Montserrat ExtraBold" pitchFamily="2" charset="77"/>
            </a:endParaRPr>
          </a:p>
        </p:txBody>
      </p:sp>
      <p:sp>
        <p:nvSpPr>
          <p:cNvPr id="16" name="Triángulo 15">
            <a:extLst>
              <a:ext uri="{FF2B5EF4-FFF2-40B4-BE49-F238E27FC236}">
                <a16:creationId xmlns:a16="http://schemas.microsoft.com/office/drawing/2014/main" id="{0A1A6429-2F43-614F-92CC-B654A3D06230}"/>
              </a:ext>
            </a:extLst>
          </p:cNvPr>
          <p:cNvSpPr/>
          <p:nvPr/>
        </p:nvSpPr>
        <p:spPr>
          <a:xfrm rot="5400000">
            <a:off x="22133790" y="7692727"/>
            <a:ext cx="1218806" cy="1050695"/>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13BB1E54-8B55-634B-9AF0-7A550B1DE976}"/>
              </a:ext>
            </a:extLst>
          </p:cNvPr>
          <p:cNvSpPr/>
          <p:nvPr/>
        </p:nvSpPr>
        <p:spPr>
          <a:xfrm>
            <a:off x="11470654" y="10031481"/>
            <a:ext cx="3425172" cy="14067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ángulo 55">
            <a:extLst>
              <a:ext uri="{FF2B5EF4-FFF2-40B4-BE49-F238E27FC236}">
                <a16:creationId xmlns:a16="http://schemas.microsoft.com/office/drawing/2014/main" id="{986DF009-EC77-664F-A8A3-27D8104F1C42}"/>
              </a:ext>
            </a:extLst>
          </p:cNvPr>
          <p:cNvSpPr/>
          <p:nvPr/>
        </p:nvSpPr>
        <p:spPr>
          <a:xfrm>
            <a:off x="20908816" y="6452470"/>
            <a:ext cx="3425172" cy="14067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Elipse 57">
            <a:extLst>
              <a:ext uri="{FF2B5EF4-FFF2-40B4-BE49-F238E27FC236}">
                <a16:creationId xmlns:a16="http://schemas.microsoft.com/office/drawing/2014/main" id="{11B0AB4F-1E57-6C4F-A82B-CEAFDD869C1E}"/>
              </a:ext>
            </a:extLst>
          </p:cNvPr>
          <p:cNvSpPr/>
          <p:nvPr/>
        </p:nvSpPr>
        <p:spPr>
          <a:xfrm>
            <a:off x="1224069" y="948873"/>
            <a:ext cx="2587907" cy="2587907"/>
          </a:xfrm>
          <a:prstGeom prst="ellipse">
            <a:avLst/>
          </a:prstGeom>
          <a:pattFill prst="wdDnDiag">
            <a:fgClr>
              <a:schemeClr val="accent3"/>
            </a:fgClr>
            <a:bgClr>
              <a:schemeClr val="bg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Elipse 60">
            <a:extLst>
              <a:ext uri="{FF2B5EF4-FFF2-40B4-BE49-F238E27FC236}">
                <a16:creationId xmlns:a16="http://schemas.microsoft.com/office/drawing/2014/main" id="{451C4B08-3CB4-5949-B03E-CBB69D652CF6}"/>
              </a:ext>
            </a:extLst>
          </p:cNvPr>
          <p:cNvSpPr/>
          <p:nvPr/>
        </p:nvSpPr>
        <p:spPr>
          <a:xfrm>
            <a:off x="9852406" y="9985986"/>
            <a:ext cx="1768773" cy="1732629"/>
          </a:xfrm>
          <a:prstGeom prst="ellipse">
            <a:avLst/>
          </a:prstGeom>
          <a:pattFill prst="pct5">
            <a:fgClr>
              <a:schemeClr val="accent3"/>
            </a:fgClr>
            <a:bgClr>
              <a:schemeClr val="accen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co de bloque 18">
            <a:extLst>
              <a:ext uri="{FF2B5EF4-FFF2-40B4-BE49-F238E27FC236}">
                <a16:creationId xmlns:a16="http://schemas.microsoft.com/office/drawing/2014/main" id="{239F2ABB-227F-DC46-A9FB-D6F62A5C3D9C}"/>
              </a:ext>
            </a:extLst>
          </p:cNvPr>
          <p:cNvSpPr/>
          <p:nvPr/>
        </p:nvSpPr>
        <p:spPr>
          <a:xfrm>
            <a:off x="104676" y="10323060"/>
            <a:ext cx="6921180" cy="7019777"/>
          </a:xfrm>
          <a:prstGeom prst="blockArc">
            <a:avLst>
              <a:gd name="adj1" fmla="val 10800000"/>
              <a:gd name="adj2" fmla="val 21548576"/>
              <a:gd name="adj3" fmla="val 583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4" name="Arco de bloque 63">
            <a:extLst>
              <a:ext uri="{FF2B5EF4-FFF2-40B4-BE49-F238E27FC236}">
                <a16:creationId xmlns:a16="http://schemas.microsoft.com/office/drawing/2014/main" id="{36BA3B79-CDCC-F042-803E-012AB8834492}"/>
              </a:ext>
            </a:extLst>
          </p:cNvPr>
          <p:cNvSpPr/>
          <p:nvPr/>
        </p:nvSpPr>
        <p:spPr>
          <a:xfrm rot="10800000">
            <a:off x="17332391" y="-3538330"/>
            <a:ext cx="6921180" cy="7019777"/>
          </a:xfrm>
          <a:prstGeom prst="blockArc">
            <a:avLst>
              <a:gd name="adj1" fmla="val 10800000"/>
              <a:gd name="adj2" fmla="val 21548576"/>
              <a:gd name="adj3" fmla="val 5838"/>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5" name="Elipse 64">
            <a:extLst>
              <a:ext uri="{FF2B5EF4-FFF2-40B4-BE49-F238E27FC236}">
                <a16:creationId xmlns:a16="http://schemas.microsoft.com/office/drawing/2014/main" id="{4402AE1A-3608-554A-805D-703175C8E57F}"/>
              </a:ext>
            </a:extLst>
          </p:cNvPr>
          <p:cNvSpPr/>
          <p:nvPr/>
        </p:nvSpPr>
        <p:spPr>
          <a:xfrm>
            <a:off x="18039131" y="10852301"/>
            <a:ext cx="938020" cy="938020"/>
          </a:xfrm>
          <a:prstGeom prst="ellipse">
            <a:avLst/>
          </a:prstGeom>
          <a:pattFill prst="wdDnDiag">
            <a:fgClr>
              <a:schemeClr val="accent3"/>
            </a:fgClr>
            <a:bgClr>
              <a:schemeClr val="bg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7946452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339AA8-7361-0E41-A283-91230C7DE69C}"/>
              </a:ext>
            </a:extLst>
          </p:cNvPr>
          <p:cNvSpPr txBox="1"/>
          <p:nvPr/>
        </p:nvSpPr>
        <p:spPr>
          <a:xfrm>
            <a:off x="9005930" y="612372"/>
            <a:ext cx="6365845" cy="1015663"/>
          </a:xfrm>
          <a:prstGeom prst="rect">
            <a:avLst/>
          </a:prstGeom>
          <a:noFill/>
        </p:spPr>
        <p:txBody>
          <a:bodyPr wrap="none" rtlCol="0">
            <a:spAutoFit/>
          </a:bodyPr>
          <a:lstStyle/>
          <a:p>
            <a:pPr algn="ctr"/>
            <a:r>
              <a:rPr lang="en-US" sz="6000" b="1" dirty="0">
                <a:solidFill>
                  <a:schemeClr val="tx2"/>
                </a:solidFill>
                <a:latin typeface="Montserrat ExtraBold" pitchFamily="2" charset="77"/>
                <a:cs typeface="Poppins" pitchFamily="2" charset="77"/>
              </a:rPr>
              <a:t>AGENDA SLIDE</a:t>
            </a:r>
          </a:p>
        </p:txBody>
      </p:sp>
      <p:sp>
        <p:nvSpPr>
          <p:cNvPr id="3" name="TextBox 2">
            <a:extLst>
              <a:ext uri="{FF2B5EF4-FFF2-40B4-BE49-F238E27FC236}">
                <a16:creationId xmlns:a16="http://schemas.microsoft.com/office/drawing/2014/main" id="{A0AF9F9F-BEFF-CE42-ACB4-8E1879A3E2AA}"/>
              </a:ext>
            </a:extLst>
          </p:cNvPr>
          <p:cNvSpPr txBox="1"/>
          <p:nvPr/>
        </p:nvSpPr>
        <p:spPr>
          <a:xfrm>
            <a:off x="9544511" y="1575186"/>
            <a:ext cx="5288627" cy="461665"/>
          </a:xfrm>
          <a:prstGeom prst="rect">
            <a:avLst/>
          </a:prstGeom>
          <a:noFill/>
        </p:spPr>
        <p:txBody>
          <a:bodyPr wrap="none" rtlCol="0">
            <a:spAutoFit/>
          </a:bodyPr>
          <a:lstStyle/>
          <a:p>
            <a:pPr algn="ctr"/>
            <a:r>
              <a:rPr lang="en-US" sz="2400" spc="300" dirty="0">
                <a:solidFill>
                  <a:schemeClr val="bg1">
                    <a:lumMod val="65000"/>
                  </a:schemeClr>
                </a:solidFill>
                <a:latin typeface="Lato" panose="020F0502020204030203" pitchFamily="34" charset="77"/>
                <a:cs typeface="Poppins Light" pitchFamily="2" charset="77"/>
              </a:rPr>
              <a:t>WRITE YOUR SUBTITLE HERE</a:t>
            </a:r>
          </a:p>
        </p:txBody>
      </p:sp>
      <p:sp>
        <p:nvSpPr>
          <p:cNvPr id="4" name="Pentagon 3">
            <a:extLst>
              <a:ext uri="{FF2B5EF4-FFF2-40B4-BE49-F238E27FC236}">
                <a16:creationId xmlns:a16="http://schemas.microsoft.com/office/drawing/2014/main" id="{F7AD9798-066A-214D-BD1B-12C4E511B271}"/>
              </a:ext>
            </a:extLst>
          </p:cNvPr>
          <p:cNvSpPr/>
          <p:nvPr/>
        </p:nvSpPr>
        <p:spPr>
          <a:xfrm>
            <a:off x="1520824" y="6123747"/>
            <a:ext cx="4596716" cy="1841157"/>
          </a:xfrm>
          <a:prstGeom prst="homePlat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hevron 4">
            <a:extLst>
              <a:ext uri="{FF2B5EF4-FFF2-40B4-BE49-F238E27FC236}">
                <a16:creationId xmlns:a16="http://schemas.microsoft.com/office/drawing/2014/main" id="{253CE652-581A-2C4C-9D1C-A060998E0409}"/>
              </a:ext>
            </a:extLst>
          </p:cNvPr>
          <p:cNvSpPr/>
          <p:nvPr/>
        </p:nvSpPr>
        <p:spPr>
          <a:xfrm>
            <a:off x="5705645" y="6123747"/>
            <a:ext cx="4596716" cy="1841157"/>
          </a:xfrm>
          <a:prstGeom prst="chevr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Chevron 5">
            <a:extLst>
              <a:ext uri="{FF2B5EF4-FFF2-40B4-BE49-F238E27FC236}">
                <a16:creationId xmlns:a16="http://schemas.microsoft.com/office/drawing/2014/main" id="{B47989A0-501E-3445-B533-5F9C4B466E8D}"/>
              </a:ext>
            </a:extLst>
          </p:cNvPr>
          <p:cNvSpPr/>
          <p:nvPr/>
        </p:nvSpPr>
        <p:spPr>
          <a:xfrm>
            <a:off x="9890466" y="6123747"/>
            <a:ext cx="4596716" cy="1841157"/>
          </a:xfrm>
          <a:prstGeom prst="chevr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Chevron 6">
            <a:extLst>
              <a:ext uri="{FF2B5EF4-FFF2-40B4-BE49-F238E27FC236}">
                <a16:creationId xmlns:a16="http://schemas.microsoft.com/office/drawing/2014/main" id="{76E4BA27-5900-4443-A5E7-C6EAC5B98D5F}"/>
              </a:ext>
            </a:extLst>
          </p:cNvPr>
          <p:cNvSpPr/>
          <p:nvPr/>
        </p:nvSpPr>
        <p:spPr>
          <a:xfrm>
            <a:off x="14075287" y="6123747"/>
            <a:ext cx="4596716" cy="1841157"/>
          </a:xfrm>
          <a:prstGeom prst="chevr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Chevron 7">
            <a:extLst>
              <a:ext uri="{FF2B5EF4-FFF2-40B4-BE49-F238E27FC236}">
                <a16:creationId xmlns:a16="http://schemas.microsoft.com/office/drawing/2014/main" id="{2E8E856A-116A-3D41-922B-26400389BBF8}"/>
              </a:ext>
            </a:extLst>
          </p:cNvPr>
          <p:cNvSpPr/>
          <p:nvPr/>
        </p:nvSpPr>
        <p:spPr>
          <a:xfrm>
            <a:off x="18260108" y="6123747"/>
            <a:ext cx="4596716" cy="1841157"/>
          </a:xfrm>
          <a:prstGeom prst="chevron">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a:extLst>
              <a:ext uri="{FF2B5EF4-FFF2-40B4-BE49-F238E27FC236}">
                <a16:creationId xmlns:a16="http://schemas.microsoft.com/office/drawing/2014/main" id="{980CD38C-3013-0540-81A3-796146A4C15D}"/>
              </a:ext>
            </a:extLst>
          </p:cNvPr>
          <p:cNvSpPr txBox="1"/>
          <p:nvPr/>
        </p:nvSpPr>
        <p:spPr>
          <a:xfrm>
            <a:off x="2930957" y="8692492"/>
            <a:ext cx="1776448" cy="584775"/>
          </a:xfrm>
          <a:prstGeom prst="rect">
            <a:avLst/>
          </a:prstGeom>
          <a:noFill/>
        </p:spPr>
        <p:txBody>
          <a:bodyPr wrap="none" rtlCol="0" anchor="b" anchorCtr="0">
            <a:spAutoFit/>
          </a:bodyPr>
          <a:lstStyle/>
          <a:p>
            <a:pPr algn="ctr"/>
            <a:r>
              <a:rPr lang="en-US" sz="3200" b="1" dirty="0">
                <a:solidFill>
                  <a:schemeClr val="tx2"/>
                </a:solidFill>
                <a:latin typeface="Montserrat SemiBold" pitchFamily="2" charset="77"/>
                <a:ea typeface="League Spartan" charset="0"/>
                <a:cs typeface="Poppins" pitchFamily="2" charset="77"/>
              </a:rPr>
              <a:t>ITEM 01</a:t>
            </a:r>
          </a:p>
        </p:txBody>
      </p:sp>
      <p:sp>
        <p:nvSpPr>
          <p:cNvPr id="11" name="Subtitle 2">
            <a:extLst>
              <a:ext uri="{FF2B5EF4-FFF2-40B4-BE49-F238E27FC236}">
                <a16:creationId xmlns:a16="http://schemas.microsoft.com/office/drawing/2014/main" id="{7E43D72A-1397-A049-9F49-4E43FB905FEA}"/>
              </a:ext>
            </a:extLst>
          </p:cNvPr>
          <p:cNvSpPr txBox="1">
            <a:spLocks/>
          </p:cNvSpPr>
          <p:nvPr/>
        </p:nvSpPr>
        <p:spPr>
          <a:xfrm>
            <a:off x="2163539" y="9376318"/>
            <a:ext cx="3311286" cy="183556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pc="-20" dirty="0">
                <a:latin typeface="Lato" panose="020F0502020204030203" pitchFamily="34" charset="77"/>
              </a:rPr>
              <a:t>You can do whatever you want, go a impress your audience with an amazing presentation</a:t>
            </a:r>
          </a:p>
        </p:txBody>
      </p:sp>
      <p:sp>
        <p:nvSpPr>
          <p:cNvPr id="17" name="TextBox 16">
            <a:extLst>
              <a:ext uri="{FF2B5EF4-FFF2-40B4-BE49-F238E27FC236}">
                <a16:creationId xmlns:a16="http://schemas.microsoft.com/office/drawing/2014/main" id="{A6CE9541-E58E-A84F-A770-4F940E821713}"/>
              </a:ext>
            </a:extLst>
          </p:cNvPr>
          <p:cNvSpPr txBox="1"/>
          <p:nvPr/>
        </p:nvSpPr>
        <p:spPr>
          <a:xfrm>
            <a:off x="7074901" y="8692492"/>
            <a:ext cx="1858202" cy="584775"/>
          </a:xfrm>
          <a:prstGeom prst="rect">
            <a:avLst/>
          </a:prstGeom>
          <a:noFill/>
        </p:spPr>
        <p:txBody>
          <a:bodyPr wrap="none" rtlCol="0" anchor="b" anchorCtr="0">
            <a:spAutoFit/>
          </a:bodyPr>
          <a:lstStyle/>
          <a:p>
            <a:pPr algn="ctr"/>
            <a:r>
              <a:rPr lang="en-US" sz="3200" b="1" dirty="0">
                <a:solidFill>
                  <a:schemeClr val="tx2"/>
                </a:solidFill>
                <a:latin typeface="Montserrat SemiBold" pitchFamily="2" charset="77"/>
                <a:ea typeface="League Spartan" charset="0"/>
                <a:cs typeface="Poppins" pitchFamily="2" charset="77"/>
              </a:rPr>
              <a:t>ITEM 02</a:t>
            </a:r>
          </a:p>
        </p:txBody>
      </p:sp>
      <p:sp>
        <p:nvSpPr>
          <p:cNvPr id="18" name="Subtitle 2">
            <a:extLst>
              <a:ext uri="{FF2B5EF4-FFF2-40B4-BE49-F238E27FC236}">
                <a16:creationId xmlns:a16="http://schemas.microsoft.com/office/drawing/2014/main" id="{39220894-D354-CE44-A175-1066940BDFBF}"/>
              </a:ext>
            </a:extLst>
          </p:cNvPr>
          <p:cNvSpPr txBox="1">
            <a:spLocks/>
          </p:cNvSpPr>
          <p:nvPr/>
        </p:nvSpPr>
        <p:spPr>
          <a:xfrm>
            <a:off x="6348360" y="9376318"/>
            <a:ext cx="3311286" cy="183556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pc="-20" dirty="0">
                <a:latin typeface="Lato" panose="020F0502020204030203" pitchFamily="34" charset="77"/>
              </a:rPr>
              <a:t>You can do whatever you want, go a impress your audience with an amazing presentation</a:t>
            </a:r>
          </a:p>
        </p:txBody>
      </p:sp>
      <p:sp>
        <p:nvSpPr>
          <p:cNvPr id="20" name="TextBox 19">
            <a:extLst>
              <a:ext uri="{FF2B5EF4-FFF2-40B4-BE49-F238E27FC236}">
                <a16:creationId xmlns:a16="http://schemas.microsoft.com/office/drawing/2014/main" id="{243E909C-B936-7243-A21A-53B2BCA82E4E}"/>
              </a:ext>
            </a:extLst>
          </p:cNvPr>
          <p:cNvSpPr txBox="1"/>
          <p:nvPr/>
        </p:nvSpPr>
        <p:spPr>
          <a:xfrm>
            <a:off x="11259723" y="8692492"/>
            <a:ext cx="1858202" cy="584775"/>
          </a:xfrm>
          <a:prstGeom prst="rect">
            <a:avLst/>
          </a:prstGeom>
          <a:noFill/>
        </p:spPr>
        <p:txBody>
          <a:bodyPr wrap="none" rtlCol="0" anchor="b" anchorCtr="0">
            <a:spAutoFit/>
          </a:bodyPr>
          <a:lstStyle/>
          <a:p>
            <a:pPr algn="ctr"/>
            <a:r>
              <a:rPr lang="en-US" sz="3200" b="1" dirty="0">
                <a:solidFill>
                  <a:schemeClr val="tx2"/>
                </a:solidFill>
                <a:latin typeface="Montserrat SemiBold" pitchFamily="2" charset="77"/>
                <a:ea typeface="League Spartan" charset="0"/>
                <a:cs typeface="Poppins" pitchFamily="2" charset="77"/>
              </a:rPr>
              <a:t>ITEM 03</a:t>
            </a:r>
          </a:p>
        </p:txBody>
      </p:sp>
      <p:sp>
        <p:nvSpPr>
          <p:cNvPr id="21" name="Subtitle 2">
            <a:extLst>
              <a:ext uri="{FF2B5EF4-FFF2-40B4-BE49-F238E27FC236}">
                <a16:creationId xmlns:a16="http://schemas.microsoft.com/office/drawing/2014/main" id="{2CFDD2C4-5803-B24A-AD73-392DC9F277C3}"/>
              </a:ext>
            </a:extLst>
          </p:cNvPr>
          <p:cNvSpPr txBox="1">
            <a:spLocks/>
          </p:cNvSpPr>
          <p:nvPr/>
        </p:nvSpPr>
        <p:spPr>
          <a:xfrm>
            <a:off x="10533182" y="9376318"/>
            <a:ext cx="3311286" cy="183556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pc="-20" dirty="0">
                <a:latin typeface="Lato" panose="020F0502020204030203" pitchFamily="34" charset="77"/>
              </a:rPr>
              <a:t>You can do whatever you want, go a impress your audience with an amazing presentation</a:t>
            </a:r>
          </a:p>
        </p:txBody>
      </p:sp>
      <p:sp>
        <p:nvSpPr>
          <p:cNvPr id="23" name="TextBox 22">
            <a:extLst>
              <a:ext uri="{FF2B5EF4-FFF2-40B4-BE49-F238E27FC236}">
                <a16:creationId xmlns:a16="http://schemas.microsoft.com/office/drawing/2014/main" id="{F96310C8-DFAF-824F-90AF-9EB94AF4EB45}"/>
              </a:ext>
            </a:extLst>
          </p:cNvPr>
          <p:cNvSpPr txBox="1"/>
          <p:nvPr/>
        </p:nvSpPr>
        <p:spPr>
          <a:xfrm>
            <a:off x="15424509" y="8692492"/>
            <a:ext cx="1898277" cy="584775"/>
          </a:xfrm>
          <a:prstGeom prst="rect">
            <a:avLst/>
          </a:prstGeom>
          <a:noFill/>
        </p:spPr>
        <p:txBody>
          <a:bodyPr wrap="none" rtlCol="0" anchor="b" anchorCtr="0">
            <a:spAutoFit/>
          </a:bodyPr>
          <a:lstStyle/>
          <a:p>
            <a:pPr algn="ctr"/>
            <a:r>
              <a:rPr lang="en-US" sz="3200" b="1" dirty="0">
                <a:solidFill>
                  <a:schemeClr val="tx2"/>
                </a:solidFill>
                <a:latin typeface="Montserrat SemiBold" pitchFamily="2" charset="77"/>
                <a:ea typeface="League Spartan" charset="0"/>
                <a:cs typeface="Poppins" pitchFamily="2" charset="77"/>
              </a:rPr>
              <a:t>ITEM 04</a:t>
            </a:r>
          </a:p>
        </p:txBody>
      </p:sp>
      <p:sp>
        <p:nvSpPr>
          <p:cNvPr id="24" name="Subtitle 2">
            <a:extLst>
              <a:ext uri="{FF2B5EF4-FFF2-40B4-BE49-F238E27FC236}">
                <a16:creationId xmlns:a16="http://schemas.microsoft.com/office/drawing/2014/main" id="{B91E83A3-00FB-1044-B995-C1A8850BDAF7}"/>
              </a:ext>
            </a:extLst>
          </p:cNvPr>
          <p:cNvSpPr txBox="1">
            <a:spLocks/>
          </p:cNvSpPr>
          <p:nvPr/>
        </p:nvSpPr>
        <p:spPr>
          <a:xfrm>
            <a:off x="14718006" y="9376318"/>
            <a:ext cx="3311286" cy="183556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pc="-20" dirty="0">
                <a:latin typeface="Lato" panose="020F0502020204030203" pitchFamily="34" charset="77"/>
              </a:rPr>
              <a:t>You can do whatever you want, go a impress your audience with an amazing presentation</a:t>
            </a:r>
          </a:p>
        </p:txBody>
      </p:sp>
      <p:sp>
        <p:nvSpPr>
          <p:cNvPr id="26" name="TextBox 25">
            <a:extLst>
              <a:ext uri="{FF2B5EF4-FFF2-40B4-BE49-F238E27FC236}">
                <a16:creationId xmlns:a16="http://schemas.microsoft.com/office/drawing/2014/main" id="{F59A6479-D228-D64D-9A84-FC06DF4C6050}"/>
              </a:ext>
            </a:extLst>
          </p:cNvPr>
          <p:cNvSpPr txBox="1"/>
          <p:nvPr/>
        </p:nvSpPr>
        <p:spPr>
          <a:xfrm>
            <a:off x="19628563" y="8692492"/>
            <a:ext cx="1859805" cy="584775"/>
          </a:xfrm>
          <a:prstGeom prst="rect">
            <a:avLst/>
          </a:prstGeom>
          <a:noFill/>
        </p:spPr>
        <p:txBody>
          <a:bodyPr wrap="none" rtlCol="0" anchor="b" anchorCtr="0">
            <a:spAutoFit/>
          </a:bodyPr>
          <a:lstStyle/>
          <a:p>
            <a:pPr algn="ctr"/>
            <a:r>
              <a:rPr lang="en-US" sz="3200" b="1" dirty="0">
                <a:solidFill>
                  <a:schemeClr val="tx2"/>
                </a:solidFill>
                <a:latin typeface="Montserrat SemiBold" pitchFamily="2" charset="77"/>
                <a:ea typeface="League Spartan" charset="0"/>
                <a:cs typeface="Poppins" pitchFamily="2" charset="77"/>
              </a:rPr>
              <a:t>ITEM 05</a:t>
            </a:r>
          </a:p>
        </p:txBody>
      </p:sp>
      <p:sp>
        <p:nvSpPr>
          <p:cNvPr id="27" name="Subtitle 2">
            <a:extLst>
              <a:ext uri="{FF2B5EF4-FFF2-40B4-BE49-F238E27FC236}">
                <a16:creationId xmlns:a16="http://schemas.microsoft.com/office/drawing/2014/main" id="{2833AC4C-5FC8-C344-89C6-D0492305B06D}"/>
              </a:ext>
            </a:extLst>
          </p:cNvPr>
          <p:cNvSpPr txBox="1">
            <a:spLocks/>
          </p:cNvSpPr>
          <p:nvPr/>
        </p:nvSpPr>
        <p:spPr>
          <a:xfrm>
            <a:off x="18902823" y="9376318"/>
            <a:ext cx="3311286" cy="183556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pc="-20" dirty="0">
                <a:latin typeface="Lato" panose="020F0502020204030203" pitchFamily="34" charset="77"/>
              </a:rPr>
              <a:t>You can do whatever you want, go a impress your audience with an amazing presentation</a:t>
            </a:r>
          </a:p>
        </p:txBody>
      </p:sp>
      <p:sp>
        <p:nvSpPr>
          <p:cNvPr id="28" name="TextBox 27">
            <a:extLst>
              <a:ext uri="{FF2B5EF4-FFF2-40B4-BE49-F238E27FC236}">
                <a16:creationId xmlns:a16="http://schemas.microsoft.com/office/drawing/2014/main" id="{93DC4508-CD0A-F245-810C-0739F0D607CE}"/>
              </a:ext>
            </a:extLst>
          </p:cNvPr>
          <p:cNvSpPr txBox="1"/>
          <p:nvPr/>
        </p:nvSpPr>
        <p:spPr>
          <a:xfrm>
            <a:off x="3331707" y="6536493"/>
            <a:ext cx="974947"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01</a:t>
            </a:r>
          </a:p>
        </p:txBody>
      </p:sp>
      <p:sp>
        <p:nvSpPr>
          <p:cNvPr id="29" name="TextBox 28">
            <a:extLst>
              <a:ext uri="{FF2B5EF4-FFF2-40B4-BE49-F238E27FC236}">
                <a16:creationId xmlns:a16="http://schemas.microsoft.com/office/drawing/2014/main" id="{4A4474F5-4E1A-5D45-BB2C-13546DB96F39}"/>
              </a:ext>
            </a:extLst>
          </p:cNvPr>
          <p:cNvSpPr txBox="1"/>
          <p:nvPr/>
        </p:nvSpPr>
        <p:spPr>
          <a:xfrm>
            <a:off x="7441188" y="6536493"/>
            <a:ext cx="1125629"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02</a:t>
            </a:r>
          </a:p>
        </p:txBody>
      </p:sp>
      <p:sp>
        <p:nvSpPr>
          <p:cNvPr id="30" name="TextBox 29">
            <a:extLst>
              <a:ext uri="{FF2B5EF4-FFF2-40B4-BE49-F238E27FC236}">
                <a16:creationId xmlns:a16="http://schemas.microsoft.com/office/drawing/2014/main" id="{2743421B-C280-7344-ADA8-B728FE1EC0A3}"/>
              </a:ext>
            </a:extLst>
          </p:cNvPr>
          <p:cNvSpPr txBox="1"/>
          <p:nvPr/>
        </p:nvSpPr>
        <p:spPr>
          <a:xfrm>
            <a:off x="11613185" y="6536493"/>
            <a:ext cx="1151277"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03</a:t>
            </a:r>
          </a:p>
        </p:txBody>
      </p:sp>
      <p:sp>
        <p:nvSpPr>
          <p:cNvPr id="31" name="TextBox 30">
            <a:extLst>
              <a:ext uri="{FF2B5EF4-FFF2-40B4-BE49-F238E27FC236}">
                <a16:creationId xmlns:a16="http://schemas.microsoft.com/office/drawing/2014/main" id="{8A6336C9-CB02-8E46-8D95-5D183777B7E3}"/>
              </a:ext>
            </a:extLst>
          </p:cNvPr>
          <p:cNvSpPr txBox="1"/>
          <p:nvPr/>
        </p:nvSpPr>
        <p:spPr>
          <a:xfrm>
            <a:off x="15769953" y="6536493"/>
            <a:ext cx="1207382"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04</a:t>
            </a:r>
          </a:p>
        </p:txBody>
      </p:sp>
      <p:sp>
        <p:nvSpPr>
          <p:cNvPr id="32" name="TextBox 31">
            <a:extLst>
              <a:ext uri="{FF2B5EF4-FFF2-40B4-BE49-F238E27FC236}">
                <a16:creationId xmlns:a16="http://schemas.microsoft.com/office/drawing/2014/main" id="{5750DBF4-5EC8-0245-AECC-FF883FD3FC65}"/>
              </a:ext>
            </a:extLst>
          </p:cNvPr>
          <p:cNvSpPr txBox="1"/>
          <p:nvPr/>
        </p:nvSpPr>
        <p:spPr>
          <a:xfrm>
            <a:off x="19965198" y="6536493"/>
            <a:ext cx="1186543" cy="1015663"/>
          </a:xfrm>
          <a:prstGeom prst="rect">
            <a:avLst/>
          </a:prstGeom>
          <a:noFill/>
        </p:spPr>
        <p:txBody>
          <a:bodyPr wrap="none" rtlCol="0" anchor="ctr" anchorCtr="0">
            <a:spAutoFit/>
          </a:bodyPr>
          <a:lstStyle/>
          <a:p>
            <a:pPr algn="ctr"/>
            <a:r>
              <a:rPr lang="en-US" sz="6000" b="1" dirty="0">
                <a:solidFill>
                  <a:schemeClr val="bg1"/>
                </a:solidFill>
                <a:latin typeface="Poppins" pitchFamily="2" charset="77"/>
                <a:ea typeface="League Spartan" charset="0"/>
                <a:cs typeface="Poppins" pitchFamily="2" charset="77"/>
              </a:rPr>
              <a:t>05</a:t>
            </a:r>
          </a:p>
        </p:txBody>
      </p:sp>
      <p:sp>
        <p:nvSpPr>
          <p:cNvPr id="33" name="Freeform 10">
            <a:extLst>
              <a:ext uri="{FF2B5EF4-FFF2-40B4-BE49-F238E27FC236}">
                <a16:creationId xmlns:a16="http://schemas.microsoft.com/office/drawing/2014/main" id="{77DF5ABB-BB29-6A41-9DA4-22822DDA37FD}"/>
              </a:ext>
            </a:extLst>
          </p:cNvPr>
          <p:cNvSpPr>
            <a:spLocks noChangeAspect="1" noChangeArrowheads="1"/>
          </p:cNvSpPr>
          <p:nvPr/>
        </p:nvSpPr>
        <p:spPr bwMode="auto">
          <a:xfrm>
            <a:off x="7515063" y="4718331"/>
            <a:ext cx="977878" cy="977878"/>
          </a:xfrm>
          <a:custGeom>
            <a:avLst/>
            <a:gdLst>
              <a:gd name="T0" fmla="*/ 2147483646 w 810"/>
              <a:gd name="T1" fmla="*/ 2147483646 h 810"/>
              <a:gd name="T2" fmla="*/ 2147483646 w 810"/>
              <a:gd name="T3" fmla="*/ 2147483646 h 810"/>
              <a:gd name="T4" fmla="*/ 2147483646 w 810"/>
              <a:gd name="T5" fmla="*/ 2147483646 h 810"/>
              <a:gd name="T6" fmla="*/ 2147483646 w 810"/>
              <a:gd name="T7" fmla="*/ 2147483646 h 810"/>
              <a:gd name="T8" fmla="*/ 2147483646 w 810"/>
              <a:gd name="T9" fmla="*/ 2147483646 h 810"/>
              <a:gd name="T10" fmla="*/ 2147483646 w 810"/>
              <a:gd name="T11" fmla="*/ 2147483646 h 810"/>
              <a:gd name="T12" fmla="*/ 2147483646 w 810"/>
              <a:gd name="T13" fmla="*/ 2147483646 h 810"/>
              <a:gd name="T14" fmla="*/ 2147483646 w 810"/>
              <a:gd name="T15" fmla="*/ 2147483646 h 810"/>
              <a:gd name="T16" fmla="*/ 2147483646 w 810"/>
              <a:gd name="T17" fmla="*/ 2147483646 h 810"/>
              <a:gd name="T18" fmla="*/ 2147483646 w 810"/>
              <a:gd name="T19" fmla="*/ 2147483646 h 810"/>
              <a:gd name="T20" fmla="*/ 2147483646 w 810"/>
              <a:gd name="T21" fmla="*/ 2147483646 h 810"/>
              <a:gd name="T22" fmla="*/ 2147483646 w 810"/>
              <a:gd name="T23" fmla="*/ 2147483646 h 810"/>
              <a:gd name="T24" fmla="*/ 2147483646 w 810"/>
              <a:gd name="T25" fmla="*/ 2147483646 h 810"/>
              <a:gd name="T26" fmla="*/ 2147483646 w 810"/>
              <a:gd name="T27" fmla="*/ 2147483646 h 810"/>
              <a:gd name="T28" fmla="*/ 2147483646 w 810"/>
              <a:gd name="T29" fmla="*/ 2147483646 h 810"/>
              <a:gd name="T30" fmla="*/ 2147483646 w 810"/>
              <a:gd name="T31" fmla="*/ 2147483646 h 810"/>
              <a:gd name="T32" fmla="*/ 2147483646 w 810"/>
              <a:gd name="T33" fmla="*/ 2147483646 h 810"/>
              <a:gd name="T34" fmla="*/ 2147483646 w 810"/>
              <a:gd name="T35" fmla="*/ 2147483646 h 810"/>
              <a:gd name="T36" fmla="*/ 2147483646 w 810"/>
              <a:gd name="T37" fmla="*/ 2147483646 h 810"/>
              <a:gd name="T38" fmla="*/ 2147483646 w 810"/>
              <a:gd name="T39" fmla="*/ 2147483646 h 810"/>
              <a:gd name="T40" fmla="*/ 2147483646 w 810"/>
              <a:gd name="T41" fmla="*/ 2147483646 h 810"/>
              <a:gd name="T42" fmla="*/ 2147483646 w 810"/>
              <a:gd name="T43" fmla="*/ 2147483646 h 810"/>
              <a:gd name="T44" fmla="*/ 2147483646 w 810"/>
              <a:gd name="T45" fmla="*/ 2147483646 h 810"/>
              <a:gd name="T46" fmla="*/ 2147483646 w 810"/>
              <a:gd name="T47" fmla="*/ 2147483646 h 810"/>
              <a:gd name="T48" fmla="*/ 2147483646 w 810"/>
              <a:gd name="T49" fmla="*/ 2147483646 h 810"/>
              <a:gd name="T50" fmla="*/ 2147483646 w 810"/>
              <a:gd name="T51" fmla="*/ 2147483646 h 810"/>
              <a:gd name="T52" fmla="*/ 2147483646 w 810"/>
              <a:gd name="T53" fmla="*/ 2147483646 h 810"/>
              <a:gd name="T54" fmla="*/ 2147483646 w 810"/>
              <a:gd name="T55" fmla="*/ 2147483646 h 810"/>
              <a:gd name="T56" fmla="*/ 2147483646 w 810"/>
              <a:gd name="T57" fmla="*/ 2147483646 h 810"/>
              <a:gd name="T58" fmla="*/ 2147483646 w 810"/>
              <a:gd name="T59" fmla="*/ 2147483646 h 810"/>
              <a:gd name="T60" fmla="*/ 2147483646 w 810"/>
              <a:gd name="T61" fmla="*/ 2147483646 h 810"/>
              <a:gd name="T62" fmla="*/ 2147483646 w 810"/>
              <a:gd name="T63" fmla="*/ 2147483646 h 810"/>
              <a:gd name="T64" fmla="*/ 2147483646 w 810"/>
              <a:gd name="T65" fmla="*/ 2147483646 h 810"/>
              <a:gd name="T66" fmla="*/ 2147483646 w 810"/>
              <a:gd name="T67" fmla="*/ 2147483646 h 810"/>
              <a:gd name="T68" fmla="*/ 2147483646 w 810"/>
              <a:gd name="T69" fmla="*/ 2147483646 h 810"/>
              <a:gd name="T70" fmla="*/ 2147483646 w 810"/>
              <a:gd name="T71" fmla="*/ 2147483646 h 810"/>
              <a:gd name="T72" fmla="*/ 2147483646 w 810"/>
              <a:gd name="T73" fmla="*/ 2147483646 h 810"/>
              <a:gd name="T74" fmla="*/ 2147483646 w 810"/>
              <a:gd name="T75" fmla="*/ 2147483646 h 810"/>
              <a:gd name="T76" fmla="*/ 2147483646 w 810"/>
              <a:gd name="T77" fmla="*/ 2147483646 h 810"/>
              <a:gd name="T78" fmla="*/ 2147483646 w 810"/>
              <a:gd name="T79" fmla="*/ 2147483646 h 810"/>
              <a:gd name="T80" fmla="*/ 2147483646 w 810"/>
              <a:gd name="T81" fmla="*/ 2147483646 h 810"/>
              <a:gd name="T82" fmla="*/ 2147483646 w 810"/>
              <a:gd name="T83" fmla="*/ 2147483646 h 810"/>
              <a:gd name="T84" fmla="*/ 2147483646 w 810"/>
              <a:gd name="T85" fmla="*/ 2147483646 h 810"/>
              <a:gd name="T86" fmla="*/ 2147483646 w 810"/>
              <a:gd name="T87" fmla="*/ 2147483646 h 810"/>
              <a:gd name="T88" fmla="*/ 2147483646 w 810"/>
              <a:gd name="T89" fmla="*/ 2147483646 h 810"/>
              <a:gd name="T90" fmla="*/ 2147483646 w 810"/>
              <a:gd name="T91" fmla="*/ 2147483646 h 810"/>
              <a:gd name="T92" fmla="*/ 2147483646 w 810"/>
              <a:gd name="T93" fmla="*/ 2147483646 h 810"/>
              <a:gd name="T94" fmla="*/ 2147483646 w 810"/>
              <a:gd name="T95" fmla="*/ 2147483646 h 810"/>
              <a:gd name="T96" fmla="*/ 2147483646 w 810"/>
              <a:gd name="T97" fmla="*/ 2147483646 h 810"/>
              <a:gd name="T98" fmla="*/ 2147483646 w 810"/>
              <a:gd name="T99" fmla="*/ 2147483646 h 810"/>
              <a:gd name="T100" fmla="*/ 2147483646 w 810"/>
              <a:gd name="T101" fmla="*/ 2147483646 h 810"/>
              <a:gd name="T102" fmla="*/ 2147483646 w 810"/>
              <a:gd name="T103" fmla="*/ 2147483646 h 810"/>
              <a:gd name="T104" fmla="*/ 2147483646 w 810"/>
              <a:gd name="T105" fmla="*/ 2147483646 h 810"/>
              <a:gd name="T106" fmla="*/ 2147483646 w 810"/>
              <a:gd name="T107" fmla="*/ 0 h 810"/>
              <a:gd name="T108" fmla="*/ 2147483646 w 810"/>
              <a:gd name="T109" fmla="*/ 0 h 810"/>
              <a:gd name="T110" fmla="*/ 2147483646 w 810"/>
              <a:gd name="T111" fmla="*/ 2147483646 h 810"/>
              <a:gd name="T112" fmla="*/ 2147483646 w 810"/>
              <a:gd name="T113" fmla="*/ 2147483646 h 810"/>
              <a:gd name="T114" fmla="*/ 2147483646 w 810"/>
              <a:gd name="T115" fmla="*/ 2147483646 h 810"/>
              <a:gd name="T116" fmla="*/ 0 w 810"/>
              <a:gd name="T117" fmla="*/ 2147483646 h 810"/>
              <a:gd name="T118" fmla="*/ 2147483646 w 810"/>
              <a:gd name="T119" fmla="*/ 2147483646 h 810"/>
              <a:gd name="T120" fmla="*/ 2147483646 w 810"/>
              <a:gd name="T121" fmla="*/ 2147483646 h 810"/>
              <a:gd name="T122" fmla="*/ 2147483646 w 810"/>
              <a:gd name="T123" fmla="*/ 2147483646 h 810"/>
              <a:gd name="T124" fmla="*/ 2147483646 w 810"/>
              <a:gd name="T125" fmla="*/ 2147483646 h 81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810" h="810">
                <a:moveTo>
                  <a:pt x="784" y="654"/>
                </a:moveTo>
                <a:lnTo>
                  <a:pt x="784" y="654"/>
                </a:lnTo>
                <a:cubicBezTo>
                  <a:pt x="715" y="660"/>
                  <a:pt x="660" y="715"/>
                  <a:pt x="654" y="784"/>
                </a:cubicBezTo>
                <a:lnTo>
                  <a:pt x="155" y="784"/>
                </a:lnTo>
                <a:cubicBezTo>
                  <a:pt x="149" y="715"/>
                  <a:pt x="94" y="660"/>
                  <a:pt x="25" y="654"/>
                </a:cubicBezTo>
                <a:lnTo>
                  <a:pt x="25" y="243"/>
                </a:lnTo>
                <a:lnTo>
                  <a:pt x="78" y="401"/>
                </a:lnTo>
                <a:cubicBezTo>
                  <a:pt x="91" y="440"/>
                  <a:pt x="126" y="465"/>
                  <a:pt x="166" y="465"/>
                </a:cubicBezTo>
                <a:lnTo>
                  <a:pt x="180" y="465"/>
                </a:lnTo>
                <a:lnTo>
                  <a:pt x="180" y="478"/>
                </a:lnTo>
                <a:cubicBezTo>
                  <a:pt x="180" y="512"/>
                  <a:pt x="207" y="540"/>
                  <a:pt x="241" y="540"/>
                </a:cubicBezTo>
                <a:cubicBezTo>
                  <a:pt x="275" y="540"/>
                  <a:pt x="302" y="512"/>
                  <a:pt x="302" y="478"/>
                </a:cubicBezTo>
                <a:lnTo>
                  <a:pt x="302" y="465"/>
                </a:lnTo>
                <a:lnTo>
                  <a:pt x="506" y="465"/>
                </a:lnTo>
                <a:lnTo>
                  <a:pt x="506" y="478"/>
                </a:lnTo>
                <a:cubicBezTo>
                  <a:pt x="506" y="512"/>
                  <a:pt x="534" y="540"/>
                  <a:pt x="568" y="540"/>
                </a:cubicBezTo>
                <a:cubicBezTo>
                  <a:pt x="602" y="540"/>
                  <a:pt x="629" y="512"/>
                  <a:pt x="629" y="478"/>
                </a:cubicBezTo>
                <a:lnTo>
                  <a:pt x="629" y="465"/>
                </a:lnTo>
                <a:lnTo>
                  <a:pt x="642" y="465"/>
                </a:lnTo>
                <a:cubicBezTo>
                  <a:pt x="683" y="465"/>
                  <a:pt x="718" y="440"/>
                  <a:pt x="731" y="401"/>
                </a:cubicBezTo>
                <a:lnTo>
                  <a:pt x="784" y="243"/>
                </a:lnTo>
                <a:lnTo>
                  <a:pt x="784" y="654"/>
                </a:lnTo>
                <a:close/>
                <a:moveTo>
                  <a:pt x="784" y="747"/>
                </a:moveTo>
                <a:lnTo>
                  <a:pt x="784" y="747"/>
                </a:lnTo>
                <a:cubicBezTo>
                  <a:pt x="784" y="768"/>
                  <a:pt x="768" y="784"/>
                  <a:pt x="748" y="784"/>
                </a:cubicBezTo>
                <a:lnTo>
                  <a:pt x="679" y="784"/>
                </a:lnTo>
                <a:cubicBezTo>
                  <a:pt x="684" y="729"/>
                  <a:pt x="729" y="684"/>
                  <a:pt x="784" y="679"/>
                </a:cubicBezTo>
                <a:lnTo>
                  <a:pt x="784" y="747"/>
                </a:lnTo>
                <a:close/>
                <a:moveTo>
                  <a:pt x="61" y="784"/>
                </a:moveTo>
                <a:lnTo>
                  <a:pt x="61" y="784"/>
                </a:lnTo>
                <a:cubicBezTo>
                  <a:pt x="41" y="784"/>
                  <a:pt x="25" y="768"/>
                  <a:pt x="25" y="747"/>
                </a:cubicBezTo>
                <a:lnTo>
                  <a:pt x="25" y="679"/>
                </a:lnTo>
                <a:cubicBezTo>
                  <a:pt x="80" y="684"/>
                  <a:pt x="125" y="729"/>
                  <a:pt x="130" y="784"/>
                </a:cubicBezTo>
                <a:lnTo>
                  <a:pt x="61" y="784"/>
                </a:lnTo>
                <a:close/>
                <a:moveTo>
                  <a:pt x="278" y="425"/>
                </a:moveTo>
                <a:lnTo>
                  <a:pt x="278" y="478"/>
                </a:lnTo>
                <a:cubicBezTo>
                  <a:pt x="278" y="498"/>
                  <a:pt x="261" y="515"/>
                  <a:pt x="241" y="515"/>
                </a:cubicBezTo>
                <a:cubicBezTo>
                  <a:pt x="221" y="515"/>
                  <a:pt x="205" y="498"/>
                  <a:pt x="205" y="478"/>
                </a:cubicBezTo>
                <a:lnTo>
                  <a:pt x="205" y="425"/>
                </a:lnTo>
                <a:lnTo>
                  <a:pt x="278" y="425"/>
                </a:lnTo>
                <a:close/>
                <a:moveTo>
                  <a:pt x="604" y="425"/>
                </a:moveTo>
                <a:lnTo>
                  <a:pt x="604" y="478"/>
                </a:lnTo>
                <a:cubicBezTo>
                  <a:pt x="604" y="498"/>
                  <a:pt x="588" y="515"/>
                  <a:pt x="568" y="515"/>
                </a:cubicBezTo>
                <a:cubicBezTo>
                  <a:pt x="548" y="515"/>
                  <a:pt x="531" y="498"/>
                  <a:pt x="531" y="478"/>
                </a:cubicBezTo>
                <a:lnTo>
                  <a:pt x="531" y="425"/>
                </a:lnTo>
                <a:lnTo>
                  <a:pt x="604" y="425"/>
                </a:lnTo>
                <a:close/>
                <a:moveTo>
                  <a:pt x="32" y="138"/>
                </a:moveTo>
                <a:lnTo>
                  <a:pt x="32" y="138"/>
                </a:lnTo>
                <a:cubicBezTo>
                  <a:pt x="38" y="128"/>
                  <a:pt x="49" y="123"/>
                  <a:pt x="61" y="123"/>
                </a:cubicBezTo>
                <a:lnTo>
                  <a:pt x="747" y="123"/>
                </a:lnTo>
                <a:cubicBezTo>
                  <a:pt x="760" y="123"/>
                  <a:pt x="770" y="128"/>
                  <a:pt x="777" y="138"/>
                </a:cubicBezTo>
                <a:cubicBezTo>
                  <a:pt x="784" y="148"/>
                  <a:pt x="786" y="159"/>
                  <a:pt x="783" y="171"/>
                </a:cubicBezTo>
                <a:lnTo>
                  <a:pt x="708" y="394"/>
                </a:lnTo>
                <a:cubicBezTo>
                  <a:pt x="698" y="422"/>
                  <a:pt x="672" y="441"/>
                  <a:pt x="642" y="441"/>
                </a:cubicBezTo>
                <a:lnTo>
                  <a:pt x="629" y="441"/>
                </a:lnTo>
                <a:lnTo>
                  <a:pt x="629" y="412"/>
                </a:lnTo>
                <a:cubicBezTo>
                  <a:pt x="629" y="406"/>
                  <a:pt x="624" y="400"/>
                  <a:pt x="617" y="400"/>
                </a:cubicBezTo>
                <a:lnTo>
                  <a:pt x="519" y="400"/>
                </a:lnTo>
                <a:cubicBezTo>
                  <a:pt x="512" y="400"/>
                  <a:pt x="506" y="406"/>
                  <a:pt x="506" y="412"/>
                </a:cubicBezTo>
                <a:lnTo>
                  <a:pt x="506" y="441"/>
                </a:lnTo>
                <a:lnTo>
                  <a:pt x="302" y="441"/>
                </a:lnTo>
                <a:lnTo>
                  <a:pt x="302" y="412"/>
                </a:lnTo>
                <a:cubicBezTo>
                  <a:pt x="302" y="406"/>
                  <a:pt x="297" y="400"/>
                  <a:pt x="290" y="400"/>
                </a:cubicBezTo>
                <a:lnTo>
                  <a:pt x="192" y="400"/>
                </a:lnTo>
                <a:cubicBezTo>
                  <a:pt x="185" y="400"/>
                  <a:pt x="180" y="406"/>
                  <a:pt x="180" y="412"/>
                </a:cubicBezTo>
                <a:lnTo>
                  <a:pt x="180" y="441"/>
                </a:lnTo>
                <a:lnTo>
                  <a:pt x="166" y="441"/>
                </a:lnTo>
                <a:cubicBezTo>
                  <a:pt x="137" y="441"/>
                  <a:pt x="110" y="422"/>
                  <a:pt x="101" y="394"/>
                </a:cubicBezTo>
                <a:lnTo>
                  <a:pt x="27" y="171"/>
                </a:lnTo>
                <a:cubicBezTo>
                  <a:pt x="23" y="159"/>
                  <a:pt x="25" y="148"/>
                  <a:pt x="32" y="138"/>
                </a:cubicBezTo>
                <a:close/>
                <a:moveTo>
                  <a:pt x="253" y="78"/>
                </a:moveTo>
                <a:lnTo>
                  <a:pt x="253" y="78"/>
                </a:lnTo>
                <a:cubicBezTo>
                  <a:pt x="253" y="48"/>
                  <a:pt x="277" y="24"/>
                  <a:pt x="306" y="24"/>
                </a:cubicBezTo>
                <a:lnTo>
                  <a:pt x="502" y="24"/>
                </a:lnTo>
                <a:cubicBezTo>
                  <a:pt x="532" y="24"/>
                  <a:pt x="556" y="48"/>
                  <a:pt x="556" y="78"/>
                </a:cubicBezTo>
                <a:lnTo>
                  <a:pt x="556" y="98"/>
                </a:lnTo>
                <a:lnTo>
                  <a:pt x="253" y="98"/>
                </a:lnTo>
                <a:lnTo>
                  <a:pt x="253" y="78"/>
                </a:lnTo>
                <a:close/>
                <a:moveTo>
                  <a:pt x="797" y="124"/>
                </a:moveTo>
                <a:lnTo>
                  <a:pt x="797" y="124"/>
                </a:lnTo>
                <a:cubicBezTo>
                  <a:pt x="785" y="107"/>
                  <a:pt x="767" y="98"/>
                  <a:pt x="747" y="98"/>
                </a:cubicBezTo>
                <a:lnTo>
                  <a:pt x="580" y="98"/>
                </a:lnTo>
                <a:lnTo>
                  <a:pt x="580" y="78"/>
                </a:lnTo>
                <a:cubicBezTo>
                  <a:pt x="580" y="35"/>
                  <a:pt x="545" y="0"/>
                  <a:pt x="502" y="0"/>
                </a:cubicBezTo>
                <a:lnTo>
                  <a:pt x="306" y="0"/>
                </a:lnTo>
                <a:cubicBezTo>
                  <a:pt x="264" y="0"/>
                  <a:pt x="229" y="35"/>
                  <a:pt x="229" y="78"/>
                </a:cubicBezTo>
                <a:lnTo>
                  <a:pt x="229" y="98"/>
                </a:lnTo>
                <a:lnTo>
                  <a:pt x="61" y="98"/>
                </a:lnTo>
                <a:cubicBezTo>
                  <a:pt x="41" y="98"/>
                  <a:pt x="24" y="107"/>
                  <a:pt x="12" y="124"/>
                </a:cubicBezTo>
                <a:cubicBezTo>
                  <a:pt x="4" y="135"/>
                  <a:pt x="0" y="148"/>
                  <a:pt x="0" y="161"/>
                </a:cubicBezTo>
                <a:lnTo>
                  <a:pt x="0" y="747"/>
                </a:lnTo>
                <a:cubicBezTo>
                  <a:pt x="0" y="782"/>
                  <a:pt x="28" y="809"/>
                  <a:pt x="61" y="809"/>
                </a:cubicBezTo>
                <a:lnTo>
                  <a:pt x="748" y="809"/>
                </a:lnTo>
                <a:cubicBezTo>
                  <a:pt x="781" y="809"/>
                  <a:pt x="809" y="782"/>
                  <a:pt x="809" y="747"/>
                </a:cubicBezTo>
                <a:lnTo>
                  <a:pt x="809" y="161"/>
                </a:lnTo>
                <a:cubicBezTo>
                  <a:pt x="809" y="148"/>
                  <a:pt x="805" y="135"/>
                  <a:pt x="797" y="124"/>
                </a:cubicBezTo>
                <a:close/>
              </a:path>
            </a:pathLst>
          </a:custGeom>
          <a:solidFill>
            <a:schemeClr val="accent2"/>
          </a:solidFill>
          <a:ln>
            <a:noFill/>
          </a:ln>
          <a:effectLst/>
        </p:spPr>
        <p:txBody>
          <a:bodyPr wrap="none" anchor="ctr"/>
          <a:lstStyle/>
          <a:p>
            <a:endParaRPr lang="en-US"/>
          </a:p>
        </p:txBody>
      </p:sp>
      <p:sp>
        <p:nvSpPr>
          <p:cNvPr id="34" name="Freeform 11">
            <a:extLst>
              <a:ext uri="{FF2B5EF4-FFF2-40B4-BE49-F238E27FC236}">
                <a16:creationId xmlns:a16="http://schemas.microsoft.com/office/drawing/2014/main" id="{83379D0B-5E14-584C-9170-A03E90F88F06}"/>
              </a:ext>
            </a:extLst>
          </p:cNvPr>
          <p:cNvSpPr>
            <a:spLocks noChangeAspect="1" noChangeArrowheads="1"/>
          </p:cNvSpPr>
          <p:nvPr/>
        </p:nvSpPr>
        <p:spPr bwMode="auto">
          <a:xfrm>
            <a:off x="20189566" y="4718330"/>
            <a:ext cx="737800" cy="977880"/>
          </a:xfrm>
          <a:custGeom>
            <a:avLst/>
            <a:gdLst>
              <a:gd name="T0" fmla="*/ 2147483646 w 614"/>
              <a:gd name="T1" fmla="*/ 2147483646 h 810"/>
              <a:gd name="T2" fmla="*/ 2147483646 w 614"/>
              <a:gd name="T3" fmla="*/ 2147483646 h 810"/>
              <a:gd name="T4" fmla="*/ 2147483646 w 614"/>
              <a:gd name="T5" fmla="*/ 2147483646 h 810"/>
              <a:gd name="T6" fmla="*/ 2147483646 w 614"/>
              <a:gd name="T7" fmla="*/ 2147483646 h 810"/>
              <a:gd name="T8" fmla="*/ 2147483646 w 614"/>
              <a:gd name="T9" fmla="*/ 2147483646 h 810"/>
              <a:gd name="T10" fmla="*/ 2147483646 w 614"/>
              <a:gd name="T11" fmla="*/ 2147483646 h 810"/>
              <a:gd name="T12" fmla="*/ 2147483646 w 614"/>
              <a:gd name="T13" fmla="*/ 2147483646 h 810"/>
              <a:gd name="T14" fmla="*/ 2147483646 w 614"/>
              <a:gd name="T15" fmla="*/ 2147483646 h 810"/>
              <a:gd name="T16" fmla="*/ 2147483646 w 614"/>
              <a:gd name="T17" fmla="*/ 2147483646 h 810"/>
              <a:gd name="T18" fmla="*/ 2147483646 w 614"/>
              <a:gd name="T19" fmla="*/ 2147483646 h 810"/>
              <a:gd name="T20" fmla="*/ 2147483646 w 614"/>
              <a:gd name="T21" fmla="*/ 2147483646 h 810"/>
              <a:gd name="T22" fmla="*/ 2147483646 w 614"/>
              <a:gd name="T23" fmla="*/ 2147483646 h 810"/>
              <a:gd name="T24" fmla="*/ 2147483646 w 614"/>
              <a:gd name="T25" fmla="*/ 2147483646 h 810"/>
              <a:gd name="T26" fmla="*/ 2147483646 w 614"/>
              <a:gd name="T27" fmla="*/ 2147483646 h 810"/>
              <a:gd name="T28" fmla="*/ 2147483646 w 614"/>
              <a:gd name="T29" fmla="*/ 2147483646 h 810"/>
              <a:gd name="T30" fmla="*/ 2147483646 w 614"/>
              <a:gd name="T31" fmla="*/ 2147483646 h 810"/>
              <a:gd name="T32" fmla="*/ 2147483646 w 614"/>
              <a:gd name="T33" fmla="*/ 2147483646 h 810"/>
              <a:gd name="T34" fmla="*/ 2147483646 w 614"/>
              <a:gd name="T35" fmla="*/ 2147483646 h 810"/>
              <a:gd name="T36" fmla="*/ 2147483646 w 614"/>
              <a:gd name="T37" fmla="*/ 2147483646 h 810"/>
              <a:gd name="T38" fmla="*/ 2147483646 w 614"/>
              <a:gd name="T39" fmla="*/ 2147483646 h 810"/>
              <a:gd name="T40" fmla="*/ 2147483646 w 614"/>
              <a:gd name="T41" fmla="*/ 2147483646 h 810"/>
              <a:gd name="T42" fmla="*/ 2147483646 w 614"/>
              <a:gd name="T43" fmla="*/ 2147483646 h 810"/>
              <a:gd name="T44" fmla="*/ 2147483646 w 614"/>
              <a:gd name="T45" fmla="*/ 2147483646 h 810"/>
              <a:gd name="T46" fmla="*/ 2147483646 w 614"/>
              <a:gd name="T47" fmla="*/ 2147483646 h 810"/>
              <a:gd name="T48" fmla="*/ 2147483646 w 614"/>
              <a:gd name="T49" fmla="*/ 2147483646 h 810"/>
              <a:gd name="T50" fmla="*/ 2147483646 w 614"/>
              <a:gd name="T51" fmla="*/ 2147483646 h 810"/>
              <a:gd name="T52" fmla="*/ 2147483646 w 614"/>
              <a:gd name="T53" fmla="*/ 2147483646 h 810"/>
              <a:gd name="T54" fmla="*/ 2147483646 w 614"/>
              <a:gd name="T55" fmla="*/ 2147483646 h 810"/>
              <a:gd name="T56" fmla="*/ 2147483646 w 614"/>
              <a:gd name="T57" fmla="*/ 2147483646 h 810"/>
              <a:gd name="T58" fmla="*/ 2147483646 w 614"/>
              <a:gd name="T59" fmla="*/ 2147483646 h 810"/>
              <a:gd name="T60" fmla="*/ 2147483646 w 614"/>
              <a:gd name="T61" fmla="*/ 2147483646 h 810"/>
              <a:gd name="T62" fmla="*/ 2147483646 w 614"/>
              <a:gd name="T63" fmla="*/ 2147483646 h 810"/>
              <a:gd name="T64" fmla="*/ 2147483646 w 614"/>
              <a:gd name="T65" fmla="*/ 2147483646 h 810"/>
              <a:gd name="T66" fmla="*/ 2147483646 w 614"/>
              <a:gd name="T67" fmla="*/ 2147483646 h 810"/>
              <a:gd name="T68" fmla="*/ 2147483646 w 614"/>
              <a:gd name="T69" fmla="*/ 2147483646 h 810"/>
              <a:gd name="T70" fmla="*/ 2147483646 w 614"/>
              <a:gd name="T71" fmla="*/ 2147483646 h 810"/>
              <a:gd name="T72" fmla="*/ 2147483646 w 614"/>
              <a:gd name="T73" fmla="*/ 2147483646 h 810"/>
              <a:gd name="T74" fmla="*/ 2147483646 w 614"/>
              <a:gd name="T75" fmla="*/ 2147483646 h 810"/>
              <a:gd name="T76" fmla="*/ 2147483646 w 614"/>
              <a:gd name="T77" fmla="*/ 2147483646 h 810"/>
              <a:gd name="T78" fmla="*/ 2147483646 w 614"/>
              <a:gd name="T79" fmla="*/ 2147483646 h 810"/>
              <a:gd name="T80" fmla="*/ 2147483646 w 614"/>
              <a:gd name="T81" fmla="*/ 2147483646 h 810"/>
              <a:gd name="T82" fmla="*/ 2147483646 w 614"/>
              <a:gd name="T83" fmla="*/ 2147483646 h 810"/>
              <a:gd name="T84" fmla="*/ 2147483646 w 614"/>
              <a:gd name="T85" fmla="*/ 2147483646 h 810"/>
              <a:gd name="T86" fmla="*/ 2147483646 w 614"/>
              <a:gd name="T87" fmla="*/ 0 h 810"/>
              <a:gd name="T88" fmla="*/ 2147483646 w 614"/>
              <a:gd name="T89" fmla="*/ 2147483646 h 810"/>
              <a:gd name="T90" fmla="*/ 2147483646 w 614"/>
              <a:gd name="T91" fmla="*/ 2147483646 h 810"/>
              <a:gd name="T92" fmla="*/ 2147483646 w 614"/>
              <a:gd name="T93" fmla="*/ 2147483646 h 810"/>
              <a:gd name="T94" fmla="*/ 2147483646 w 614"/>
              <a:gd name="T95" fmla="*/ 2147483646 h 810"/>
              <a:gd name="T96" fmla="*/ 2147483646 w 614"/>
              <a:gd name="T97" fmla="*/ 2147483646 h 810"/>
              <a:gd name="T98" fmla="*/ 2147483646 w 614"/>
              <a:gd name="T99" fmla="*/ 2147483646 h 81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614" h="810">
                <a:moveTo>
                  <a:pt x="507" y="505"/>
                </a:moveTo>
                <a:lnTo>
                  <a:pt x="507" y="505"/>
                </a:lnTo>
                <a:cubicBezTo>
                  <a:pt x="485" y="527"/>
                  <a:pt x="470" y="553"/>
                  <a:pt x="462" y="582"/>
                </a:cubicBezTo>
                <a:lnTo>
                  <a:pt x="318" y="582"/>
                </a:lnTo>
                <a:lnTo>
                  <a:pt x="318" y="495"/>
                </a:lnTo>
                <a:cubicBezTo>
                  <a:pt x="327" y="500"/>
                  <a:pt x="337" y="502"/>
                  <a:pt x="348" y="502"/>
                </a:cubicBezTo>
                <a:cubicBezTo>
                  <a:pt x="368" y="502"/>
                  <a:pt x="387" y="494"/>
                  <a:pt x="400" y="478"/>
                </a:cubicBezTo>
                <a:cubicBezTo>
                  <a:pt x="412" y="463"/>
                  <a:pt x="418" y="443"/>
                  <a:pt x="414" y="423"/>
                </a:cubicBezTo>
                <a:cubicBezTo>
                  <a:pt x="409" y="396"/>
                  <a:pt x="387" y="373"/>
                  <a:pt x="359" y="369"/>
                </a:cubicBezTo>
                <a:cubicBezTo>
                  <a:pt x="344" y="366"/>
                  <a:pt x="330" y="369"/>
                  <a:pt x="318" y="375"/>
                </a:cubicBezTo>
                <a:lnTo>
                  <a:pt x="318" y="319"/>
                </a:lnTo>
                <a:lnTo>
                  <a:pt x="435" y="319"/>
                </a:lnTo>
                <a:cubicBezTo>
                  <a:pt x="439" y="319"/>
                  <a:pt x="442" y="317"/>
                  <a:pt x="445" y="314"/>
                </a:cubicBezTo>
                <a:cubicBezTo>
                  <a:pt x="447" y="311"/>
                  <a:pt x="448" y="307"/>
                  <a:pt x="447" y="303"/>
                </a:cubicBezTo>
                <a:cubicBezTo>
                  <a:pt x="447" y="301"/>
                  <a:pt x="445" y="299"/>
                  <a:pt x="443" y="297"/>
                </a:cubicBezTo>
                <a:cubicBezTo>
                  <a:pt x="432" y="287"/>
                  <a:pt x="427" y="274"/>
                  <a:pt x="428" y="260"/>
                </a:cubicBezTo>
                <a:cubicBezTo>
                  <a:pt x="430" y="240"/>
                  <a:pt x="447" y="224"/>
                  <a:pt x="466" y="222"/>
                </a:cubicBezTo>
                <a:cubicBezTo>
                  <a:pt x="478" y="220"/>
                  <a:pt x="490" y="224"/>
                  <a:pt x="499" y="232"/>
                </a:cubicBezTo>
                <a:cubicBezTo>
                  <a:pt x="508" y="240"/>
                  <a:pt x="513" y="252"/>
                  <a:pt x="513" y="264"/>
                </a:cubicBezTo>
                <a:cubicBezTo>
                  <a:pt x="513" y="277"/>
                  <a:pt x="508" y="289"/>
                  <a:pt x="498" y="297"/>
                </a:cubicBezTo>
                <a:cubicBezTo>
                  <a:pt x="494" y="300"/>
                  <a:pt x="493" y="306"/>
                  <a:pt x="495" y="310"/>
                </a:cubicBezTo>
                <a:cubicBezTo>
                  <a:pt x="497" y="316"/>
                  <a:pt x="501" y="319"/>
                  <a:pt x="506" y="319"/>
                </a:cubicBezTo>
                <a:lnTo>
                  <a:pt x="588" y="319"/>
                </a:lnTo>
                <a:cubicBezTo>
                  <a:pt x="584" y="389"/>
                  <a:pt x="556" y="454"/>
                  <a:pt x="507" y="505"/>
                </a:cubicBezTo>
                <a:close/>
                <a:moveTo>
                  <a:pt x="457" y="628"/>
                </a:moveTo>
                <a:lnTo>
                  <a:pt x="457" y="712"/>
                </a:lnTo>
                <a:cubicBezTo>
                  <a:pt x="457" y="714"/>
                  <a:pt x="455" y="716"/>
                  <a:pt x="452" y="716"/>
                </a:cubicBezTo>
                <a:lnTo>
                  <a:pt x="158" y="716"/>
                </a:lnTo>
                <a:cubicBezTo>
                  <a:pt x="156" y="716"/>
                  <a:pt x="154" y="714"/>
                  <a:pt x="154" y="712"/>
                </a:cubicBezTo>
                <a:lnTo>
                  <a:pt x="154" y="674"/>
                </a:lnTo>
                <a:lnTo>
                  <a:pt x="404" y="674"/>
                </a:lnTo>
                <a:cubicBezTo>
                  <a:pt x="410" y="674"/>
                  <a:pt x="416" y="669"/>
                  <a:pt x="416" y="662"/>
                </a:cubicBezTo>
                <a:cubicBezTo>
                  <a:pt x="416" y="655"/>
                  <a:pt x="410" y="650"/>
                  <a:pt x="404" y="650"/>
                </a:cubicBezTo>
                <a:lnTo>
                  <a:pt x="154" y="650"/>
                </a:lnTo>
                <a:lnTo>
                  <a:pt x="154" y="625"/>
                </a:lnTo>
                <a:cubicBezTo>
                  <a:pt x="154" y="619"/>
                  <a:pt x="154" y="613"/>
                  <a:pt x="154" y="607"/>
                </a:cubicBezTo>
                <a:lnTo>
                  <a:pt x="458" y="607"/>
                </a:lnTo>
                <a:cubicBezTo>
                  <a:pt x="457" y="614"/>
                  <a:pt x="457" y="621"/>
                  <a:pt x="457" y="628"/>
                </a:cubicBezTo>
                <a:lnTo>
                  <a:pt x="368" y="784"/>
                </a:lnTo>
                <a:lnTo>
                  <a:pt x="243" y="784"/>
                </a:lnTo>
                <a:cubicBezTo>
                  <a:pt x="216" y="784"/>
                  <a:pt x="194" y="765"/>
                  <a:pt x="188" y="740"/>
                </a:cubicBezTo>
                <a:lnTo>
                  <a:pt x="422" y="740"/>
                </a:lnTo>
                <a:cubicBezTo>
                  <a:pt x="417" y="765"/>
                  <a:pt x="394" y="784"/>
                  <a:pt x="368" y="784"/>
                </a:cubicBezTo>
                <a:lnTo>
                  <a:pt x="457" y="628"/>
                </a:lnTo>
                <a:close/>
                <a:moveTo>
                  <a:pt x="105" y="503"/>
                </a:moveTo>
                <a:lnTo>
                  <a:pt x="105" y="503"/>
                </a:lnTo>
                <a:cubicBezTo>
                  <a:pt x="56" y="453"/>
                  <a:pt x="28" y="388"/>
                  <a:pt x="25" y="319"/>
                </a:cubicBezTo>
                <a:lnTo>
                  <a:pt x="141" y="319"/>
                </a:lnTo>
                <a:cubicBezTo>
                  <a:pt x="148" y="319"/>
                  <a:pt x="153" y="314"/>
                  <a:pt x="154" y="308"/>
                </a:cubicBezTo>
                <a:cubicBezTo>
                  <a:pt x="154" y="304"/>
                  <a:pt x="152" y="300"/>
                  <a:pt x="149" y="297"/>
                </a:cubicBezTo>
                <a:cubicBezTo>
                  <a:pt x="138" y="287"/>
                  <a:pt x="132" y="272"/>
                  <a:pt x="135" y="257"/>
                </a:cubicBezTo>
                <a:cubicBezTo>
                  <a:pt x="137" y="239"/>
                  <a:pt x="152" y="225"/>
                  <a:pt x="169" y="222"/>
                </a:cubicBezTo>
                <a:cubicBezTo>
                  <a:pt x="182" y="219"/>
                  <a:pt x="195" y="223"/>
                  <a:pt x="204" y="231"/>
                </a:cubicBezTo>
                <a:cubicBezTo>
                  <a:pt x="214" y="239"/>
                  <a:pt x="220" y="252"/>
                  <a:pt x="220" y="264"/>
                </a:cubicBezTo>
                <a:cubicBezTo>
                  <a:pt x="220" y="277"/>
                  <a:pt x="214" y="289"/>
                  <a:pt x="204" y="297"/>
                </a:cubicBezTo>
                <a:cubicBezTo>
                  <a:pt x="200" y="300"/>
                  <a:pt x="199" y="306"/>
                  <a:pt x="200" y="310"/>
                </a:cubicBezTo>
                <a:cubicBezTo>
                  <a:pt x="202" y="316"/>
                  <a:pt x="207" y="319"/>
                  <a:pt x="212" y="319"/>
                </a:cubicBezTo>
                <a:lnTo>
                  <a:pt x="293" y="319"/>
                </a:lnTo>
                <a:lnTo>
                  <a:pt x="293" y="400"/>
                </a:lnTo>
                <a:cubicBezTo>
                  <a:pt x="293" y="403"/>
                  <a:pt x="295" y="406"/>
                  <a:pt x="297" y="409"/>
                </a:cubicBezTo>
                <a:cubicBezTo>
                  <a:pt x="300" y="411"/>
                  <a:pt x="303" y="412"/>
                  <a:pt x="306" y="412"/>
                </a:cubicBezTo>
                <a:cubicBezTo>
                  <a:pt x="310" y="411"/>
                  <a:pt x="313" y="410"/>
                  <a:pt x="315" y="407"/>
                </a:cubicBezTo>
                <a:cubicBezTo>
                  <a:pt x="325" y="396"/>
                  <a:pt x="340" y="390"/>
                  <a:pt x="355" y="393"/>
                </a:cubicBezTo>
                <a:cubicBezTo>
                  <a:pt x="373" y="396"/>
                  <a:pt x="387" y="410"/>
                  <a:pt x="390" y="427"/>
                </a:cubicBezTo>
                <a:cubicBezTo>
                  <a:pt x="392" y="440"/>
                  <a:pt x="389" y="452"/>
                  <a:pt x="381" y="462"/>
                </a:cubicBezTo>
                <a:cubicBezTo>
                  <a:pt x="364" y="482"/>
                  <a:pt x="331" y="482"/>
                  <a:pt x="315" y="462"/>
                </a:cubicBezTo>
                <a:cubicBezTo>
                  <a:pt x="311" y="458"/>
                  <a:pt x="306" y="457"/>
                  <a:pt x="301" y="459"/>
                </a:cubicBezTo>
                <a:cubicBezTo>
                  <a:pt x="296" y="461"/>
                  <a:pt x="293" y="465"/>
                  <a:pt x="293" y="470"/>
                </a:cubicBezTo>
                <a:lnTo>
                  <a:pt x="293" y="582"/>
                </a:lnTo>
                <a:lnTo>
                  <a:pt x="149" y="582"/>
                </a:lnTo>
                <a:cubicBezTo>
                  <a:pt x="142" y="553"/>
                  <a:pt x="126" y="525"/>
                  <a:pt x="105" y="503"/>
                </a:cubicBezTo>
                <a:lnTo>
                  <a:pt x="293" y="25"/>
                </a:lnTo>
                <a:lnTo>
                  <a:pt x="293" y="105"/>
                </a:lnTo>
                <a:cubicBezTo>
                  <a:pt x="293" y="110"/>
                  <a:pt x="296" y="114"/>
                  <a:pt x="299" y="116"/>
                </a:cubicBezTo>
                <a:cubicBezTo>
                  <a:pt x="303" y="118"/>
                  <a:pt x="308" y="118"/>
                  <a:pt x="311" y="116"/>
                </a:cubicBezTo>
                <a:cubicBezTo>
                  <a:pt x="313" y="115"/>
                  <a:pt x="314" y="114"/>
                  <a:pt x="315" y="114"/>
                </a:cubicBezTo>
                <a:cubicBezTo>
                  <a:pt x="324" y="103"/>
                  <a:pt x="337" y="97"/>
                  <a:pt x="352" y="98"/>
                </a:cubicBezTo>
                <a:cubicBezTo>
                  <a:pt x="372" y="100"/>
                  <a:pt x="388" y="117"/>
                  <a:pt x="390" y="136"/>
                </a:cubicBezTo>
                <a:cubicBezTo>
                  <a:pt x="392" y="148"/>
                  <a:pt x="388" y="161"/>
                  <a:pt x="380" y="169"/>
                </a:cubicBezTo>
                <a:cubicBezTo>
                  <a:pt x="363" y="188"/>
                  <a:pt x="331" y="188"/>
                  <a:pt x="315" y="168"/>
                </a:cubicBezTo>
                <a:cubicBezTo>
                  <a:pt x="311" y="165"/>
                  <a:pt x="306" y="163"/>
                  <a:pt x="301" y="165"/>
                </a:cubicBezTo>
                <a:cubicBezTo>
                  <a:pt x="296" y="166"/>
                  <a:pt x="293" y="171"/>
                  <a:pt x="293" y="176"/>
                </a:cubicBezTo>
                <a:lnTo>
                  <a:pt x="293" y="294"/>
                </a:lnTo>
                <a:lnTo>
                  <a:pt x="237" y="294"/>
                </a:lnTo>
                <a:cubicBezTo>
                  <a:pt x="242" y="285"/>
                  <a:pt x="244" y="275"/>
                  <a:pt x="244" y="264"/>
                </a:cubicBezTo>
                <a:cubicBezTo>
                  <a:pt x="244" y="244"/>
                  <a:pt x="235" y="225"/>
                  <a:pt x="220" y="212"/>
                </a:cubicBezTo>
                <a:cubicBezTo>
                  <a:pt x="205" y="199"/>
                  <a:pt x="185" y="194"/>
                  <a:pt x="165" y="198"/>
                </a:cubicBezTo>
                <a:cubicBezTo>
                  <a:pt x="137" y="202"/>
                  <a:pt x="115" y="225"/>
                  <a:pt x="110" y="253"/>
                </a:cubicBezTo>
                <a:cubicBezTo>
                  <a:pt x="108" y="268"/>
                  <a:pt x="110" y="282"/>
                  <a:pt x="116" y="294"/>
                </a:cubicBezTo>
                <a:lnTo>
                  <a:pt x="25" y="294"/>
                </a:lnTo>
                <a:cubicBezTo>
                  <a:pt x="32" y="149"/>
                  <a:pt x="148" y="32"/>
                  <a:pt x="293" y="25"/>
                </a:cubicBezTo>
                <a:lnTo>
                  <a:pt x="105" y="503"/>
                </a:lnTo>
                <a:close/>
                <a:moveTo>
                  <a:pt x="318" y="25"/>
                </a:moveTo>
                <a:lnTo>
                  <a:pt x="318" y="25"/>
                </a:lnTo>
                <a:cubicBezTo>
                  <a:pt x="464" y="31"/>
                  <a:pt x="582" y="148"/>
                  <a:pt x="588" y="294"/>
                </a:cubicBezTo>
                <a:lnTo>
                  <a:pt x="531" y="294"/>
                </a:lnTo>
                <a:cubicBezTo>
                  <a:pt x="536" y="285"/>
                  <a:pt x="538" y="275"/>
                  <a:pt x="538" y="264"/>
                </a:cubicBezTo>
                <a:cubicBezTo>
                  <a:pt x="538" y="245"/>
                  <a:pt x="530" y="226"/>
                  <a:pt x="516" y="214"/>
                </a:cubicBezTo>
                <a:cubicBezTo>
                  <a:pt x="502" y="201"/>
                  <a:pt x="482" y="195"/>
                  <a:pt x="463" y="197"/>
                </a:cubicBezTo>
                <a:cubicBezTo>
                  <a:pt x="432" y="200"/>
                  <a:pt x="407" y="226"/>
                  <a:pt x="404" y="258"/>
                </a:cubicBezTo>
                <a:cubicBezTo>
                  <a:pt x="402" y="270"/>
                  <a:pt x="405" y="283"/>
                  <a:pt x="411" y="294"/>
                </a:cubicBezTo>
                <a:lnTo>
                  <a:pt x="318" y="294"/>
                </a:lnTo>
                <a:lnTo>
                  <a:pt x="318" y="201"/>
                </a:lnTo>
                <a:cubicBezTo>
                  <a:pt x="343" y="214"/>
                  <a:pt x="378" y="208"/>
                  <a:pt x="398" y="186"/>
                </a:cubicBezTo>
                <a:cubicBezTo>
                  <a:pt x="411" y="172"/>
                  <a:pt x="417" y="152"/>
                  <a:pt x="415" y="134"/>
                </a:cubicBezTo>
                <a:cubicBezTo>
                  <a:pt x="411" y="102"/>
                  <a:pt x="386" y="77"/>
                  <a:pt x="354" y="74"/>
                </a:cubicBezTo>
                <a:cubicBezTo>
                  <a:pt x="341" y="73"/>
                  <a:pt x="329" y="75"/>
                  <a:pt x="318" y="81"/>
                </a:cubicBezTo>
                <a:lnTo>
                  <a:pt x="318" y="25"/>
                </a:lnTo>
                <a:close/>
                <a:moveTo>
                  <a:pt x="307" y="0"/>
                </a:moveTo>
                <a:lnTo>
                  <a:pt x="307" y="0"/>
                </a:lnTo>
                <a:cubicBezTo>
                  <a:pt x="138" y="0"/>
                  <a:pt x="0" y="138"/>
                  <a:pt x="0" y="306"/>
                </a:cubicBezTo>
                <a:cubicBezTo>
                  <a:pt x="0" y="387"/>
                  <a:pt x="31" y="463"/>
                  <a:pt x="87" y="521"/>
                </a:cubicBezTo>
                <a:cubicBezTo>
                  <a:pt x="115" y="548"/>
                  <a:pt x="130" y="585"/>
                  <a:pt x="130" y="625"/>
                </a:cubicBezTo>
                <a:lnTo>
                  <a:pt x="130" y="712"/>
                </a:lnTo>
                <a:cubicBezTo>
                  <a:pt x="130" y="727"/>
                  <a:pt x="142" y="740"/>
                  <a:pt x="158" y="740"/>
                </a:cubicBezTo>
                <a:lnTo>
                  <a:pt x="164" y="740"/>
                </a:lnTo>
                <a:cubicBezTo>
                  <a:pt x="169" y="779"/>
                  <a:pt x="203" y="809"/>
                  <a:pt x="243" y="809"/>
                </a:cubicBezTo>
                <a:lnTo>
                  <a:pt x="368" y="809"/>
                </a:lnTo>
                <a:cubicBezTo>
                  <a:pt x="408" y="809"/>
                  <a:pt x="441" y="779"/>
                  <a:pt x="447" y="740"/>
                </a:cubicBezTo>
                <a:lnTo>
                  <a:pt x="452" y="740"/>
                </a:lnTo>
                <a:cubicBezTo>
                  <a:pt x="468" y="740"/>
                  <a:pt x="481" y="727"/>
                  <a:pt x="481" y="712"/>
                </a:cubicBezTo>
                <a:lnTo>
                  <a:pt x="481" y="628"/>
                </a:lnTo>
                <a:cubicBezTo>
                  <a:pt x="481" y="588"/>
                  <a:pt x="497" y="550"/>
                  <a:pt x="524" y="522"/>
                </a:cubicBezTo>
                <a:cubicBezTo>
                  <a:pt x="582" y="464"/>
                  <a:pt x="613" y="387"/>
                  <a:pt x="613" y="306"/>
                </a:cubicBezTo>
                <a:cubicBezTo>
                  <a:pt x="613" y="138"/>
                  <a:pt x="475" y="0"/>
                  <a:pt x="307" y="0"/>
                </a:cubicBezTo>
                <a:close/>
              </a:path>
            </a:pathLst>
          </a:custGeom>
          <a:solidFill>
            <a:schemeClr val="accent5"/>
          </a:solidFill>
          <a:ln>
            <a:noFill/>
          </a:ln>
          <a:effectLst/>
        </p:spPr>
        <p:txBody>
          <a:bodyPr wrap="none" anchor="ctr"/>
          <a:lstStyle/>
          <a:p>
            <a:endParaRPr lang="en-US"/>
          </a:p>
        </p:txBody>
      </p:sp>
      <p:sp>
        <p:nvSpPr>
          <p:cNvPr id="35" name="Freeform 945">
            <a:extLst>
              <a:ext uri="{FF2B5EF4-FFF2-40B4-BE49-F238E27FC236}">
                <a16:creationId xmlns:a16="http://schemas.microsoft.com/office/drawing/2014/main" id="{C1D7E14E-14AF-D147-A204-7AB0D3528591}"/>
              </a:ext>
            </a:extLst>
          </p:cNvPr>
          <p:cNvSpPr>
            <a:spLocks noChangeAspect="1" noChangeArrowheads="1"/>
          </p:cNvSpPr>
          <p:nvPr/>
        </p:nvSpPr>
        <p:spPr bwMode="auto">
          <a:xfrm>
            <a:off x="15982786" y="4712333"/>
            <a:ext cx="781716" cy="972022"/>
          </a:xfrm>
          <a:custGeom>
            <a:avLst/>
            <a:gdLst>
              <a:gd name="T0" fmla="*/ 632245 w 232462"/>
              <a:gd name="T1" fmla="*/ 3076609 h 289974"/>
              <a:gd name="T2" fmla="*/ 1993938 w 232462"/>
              <a:gd name="T3" fmla="*/ 3076609 h 289974"/>
              <a:gd name="T4" fmla="*/ 2091190 w 232462"/>
              <a:gd name="T5" fmla="*/ 2375186 h 289974"/>
              <a:gd name="T6" fmla="*/ 2038519 w 232462"/>
              <a:gd name="T7" fmla="*/ 3199466 h 289974"/>
              <a:gd name="T8" fmla="*/ 603868 w 232462"/>
              <a:gd name="T9" fmla="*/ 3195485 h 289974"/>
              <a:gd name="T10" fmla="*/ 534968 w 232462"/>
              <a:gd name="T11" fmla="*/ 2375186 h 289974"/>
              <a:gd name="T12" fmla="*/ 1193690 w 232462"/>
              <a:gd name="T13" fmla="*/ 1084957 h 289974"/>
              <a:gd name="T14" fmla="*/ 1084413 w 232462"/>
              <a:gd name="T15" fmla="*/ 1332847 h 289974"/>
              <a:gd name="T16" fmla="*/ 1290835 w 232462"/>
              <a:gd name="T17" fmla="*/ 1516759 h 289974"/>
              <a:gd name="T18" fmla="*/ 1529635 w 232462"/>
              <a:gd name="T19" fmla="*/ 1376818 h 289974"/>
              <a:gd name="T20" fmla="*/ 1468921 w 232462"/>
              <a:gd name="T21" fmla="*/ 1108951 h 289974"/>
              <a:gd name="T22" fmla="*/ 1270596 w 232462"/>
              <a:gd name="T23" fmla="*/ 713128 h 289974"/>
              <a:gd name="T24" fmla="*/ 1849413 w 232462"/>
              <a:gd name="T25" fmla="*/ 1064956 h 289974"/>
              <a:gd name="T26" fmla="*/ 1630824 w 232462"/>
              <a:gd name="T27" fmla="*/ 1384830 h 289974"/>
              <a:gd name="T28" fmla="*/ 1618692 w 232462"/>
              <a:gd name="T29" fmla="*/ 1772641 h 289974"/>
              <a:gd name="T30" fmla="*/ 987257 w 232462"/>
              <a:gd name="T31" fmla="*/ 1776636 h 289974"/>
              <a:gd name="T32" fmla="*/ 995349 w 232462"/>
              <a:gd name="T33" fmla="*/ 1384830 h 289974"/>
              <a:gd name="T34" fmla="*/ 776770 w 232462"/>
              <a:gd name="T35" fmla="*/ 1064956 h 289974"/>
              <a:gd name="T36" fmla="*/ 1306159 w 232462"/>
              <a:gd name="T37" fmla="*/ 482625 h 289974"/>
              <a:gd name="T38" fmla="*/ 2119160 w 232462"/>
              <a:gd name="T39" fmla="*/ 1276673 h 289974"/>
              <a:gd name="T40" fmla="*/ 2216743 w 232462"/>
              <a:gd name="T41" fmla="*/ 1276673 h 289974"/>
              <a:gd name="T42" fmla="*/ 1306159 w 232462"/>
              <a:gd name="T43" fmla="*/ 383378 h 289974"/>
              <a:gd name="T44" fmla="*/ 1083222 w 232462"/>
              <a:gd name="T45" fmla="*/ 251380 h 289974"/>
              <a:gd name="T46" fmla="*/ 700781 w 232462"/>
              <a:gd name="T47" fmla="*/ 417639 h 289974"/>
              <a:gd name="T48" fmla="*/ 407860 w 232462"/>
              <a:gd name="T49" fmla="*/ 710574 h 289974"/>
              <a:gd name="T50" fmla="*/ 253257 w 232462"/>
              <a:gd name="T51" fmla="*/ 1090626 h 289974"/>
              <a:gd name="T52" fmla="*/ 261393 w 232462"/>
              <a:gd name="T53" fmla="*/ 1498350 h 289974"/>
              <a:gd name="T54" fmla="*/ 428191 w 232462"/>
              <a:gd name="T55" fmla="*/ 1874447 h 289974"/>
              <a:gd name="T56" fmla="*/ 733337 w 232462"/>
              <a:gd name="T57" fmla="*/ 2159477 h 289974"/>
              <a:gd name="T58" fmla="*/ 1095420 w 232462"/>
              <a:gd name="T59" fmla="*/ 2298020 h 289974"/>
              <a:gd name="T60" fmla="*/ 1506329 w 232462"/>
              <a:gd name="T61" fmla="*/ 2309889 h 289974"/>
              <a:gd name="T62" fmla="*/ 1896907 w 232462"/>
              <a:gd name="T63" fmla="*/ 2159477 h 289974"/>
              <a:gd name="T64" fmla="*/ 2197968 w 232462"/>
              <a:gd name="T65" fmla="*/ 1874447 h 289974"/>
              <a:gd name="T66" fmla="*/ 2368839 w 232462"/>
              <a:gd name="T67" fmla="*/ 1498350 h 289974"/>
              <a:gd name="T68" fmla="*/ 2372910 w 232462"/>
              <a:gd name="T69" fmla="*/ 1090626 h 289974"/>
              <a:gd name="T70" fmla="*/ 2222381 w 232462"/>
              <a:gd name="T71" fmla="*/ 710574 h 289974"/>
              <a:gd name="T72" fmla="*/ 1929440 w 232462"/>
              <a:gd name="T73" fmla="*/ 417639 h 289974"/>
              <a:gd name="T74" fmla="*/ 1546995 w 232462"/>
              <a:gd name="T75" fmla="*/ 251380 h 289974"/>
              <a:gd name="T76" fmla="*/ 1282577 w 232462"/>
              <a:gd name="T77" fmla="*/ 5940 h 289974"/>
              <a:gd name="T78" fmla="*/ 1787059 w 232462"/>
              <a:gd name="T79" fmla="*/ 93038 h 289974"/>
              <a:gd name="T80" fmla="*/ 2214256 w 232462"/>
              <a:gd name="T81" fmla="*/ 358253 h 289974"/>
              <a:gd name="T82" fmla="*/ 2507166 w 232462"/>
              <a:gd name="T83" fmla="*/ 762044 h 289974"/>
              <a:gd name="T84" fmla="*/ 2617013 w 232462"/>
              <a:gd name="T85" fmla="*/ 1245006 h 289974"/>
              <a:gd name="T86" fmla="*/ 2531574 w 232462"/>
              <a:gd name="T87" fmla="*/ 1735895 h 289974"/>
              <a:gd name="T88" fmla="*/ 2258976 w 232462"/>
              <a:gd name="T89" fmla="*/ 2151533 h 289974"/>
              <a:gd name="T90" fmla="*/ 1839944 w 232462"/>
              <a:gd name="T91" fmla="*/ 2436573 h 289974"/>
              <a:gd name="T92" fmla="*/ 1343589 w 232462"/>
              <a:gd name="T93" fmla="*/ 2543461 h 289974"/>
              <a:gd name="T94" fmla="*/ 1083222 w 232462"/>
              <a:gd name="T95" fmla="*/ 2400937 h 289974"/>
              <a:gd name="T96" fmla="*/ 660104 w 232462"/>
              <a:gd name="T97" fmla="*/ 2226766 h 289974"/>
              <a:gd name="T98" fmla="*/ 334636 w 232462"/>
              <a:gd name="T99" fmla="*/ 1910073 h 289974"/>
              <a:gd name="T100" fmla="*/ 159692 w 232462"/>
              <a:gd name="T101" fmla="*/ 1498350 h 289974"/>
              <a:gd name="T102" fmla="*/ 159692 w 232462"/>
              <a:gd name="T103" fmla="*/ 1051026 h 289974"/>
              <a:gd name="T104" fmla="*/ 334636 w 232462"/>
              <a:gd name="T105" fmla="*/ 639327 h 289974"/>
              <a:gd name="T106" fmla="*/ 660104 w 232462"/>
              <a:gd name="T107" fmla="*/ 322629 h 289974"/>
              <a:gd name="T108" fmla="*/ 1083222 w 232462"/>
              <a:gd name="T109" fmla="*/ 152424 h 28997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32462" h="289974">
                <a:moveTo>
                  <a:pt x="51660" y="210958"/>
                </a:moveTo>
                <a:cubicBezTo>
                  <a:pt x="54171" y="210958"/>
                  <a:pt x="55965" y="212754"/>
                  <a:pt x="55965" y="215268"/>
                </a:cubicBezTo>
                <a:lnTo>
                  <a:pt x="55965" y="278840"/>
                </a:lnTo>
                <a:lnTo>
                  <a:pt x="114438" y="251903"/>
                </a:lnTo>
                <a:cubicBezTo>
                  <a:pt x="115514" y="251543"/>
                  <a:pt x="116949" y="251543"/>
                  <a:pt x="118025" y="251903"/>
                </a:cubicBezTo>
                <a:lnTo>
                  <a:pt x="176499" y="278840"/>
                </a:lnTo>
                <a:lnTo>
                  <a:pt x="176499" y="215268"/>
                </a:lnTo>
                <a:cubicBezTo>
                  <a:pt x="176499" y="212754"/>
                  <a:pt x="178292" y="210958"/>
                  <a:pt x="180445" y="210958"/>
                </a:cubicBezTo>
                <a:cubicBezTo>
                  <a:pt x="182956" y="210958"/>
                  <a:pt x="185108" y="212754"/>
                  <a:pt x="185108" y="215268"/>
                </a:cubicBezTo>
                <a:lnTo>
                  <a:pt x="185108" y="285305"/>
                </a:lnTo>
                <a:cubicBezTo>
                  <a:pt x="185108" y="287101"/>
                  <a:pt x="184391" y="288537"/>
                  <a:pt x="182956" y="289256"/>
                </a:cubicBezTo>
                <a:cubicBezTo>
                  <a:pt x="182239" y="289615"/>
                  <a:pt x="181521" y="289974"/>
                  <a:pt x="180445" y="289974"/>
                </a:cubicBezTo>
                <a:cubicBezTo>
                  <a:pt x="180086" y="289974"/>
                  <a:pt x="179369" y="289974"/>
                  <a:pt x="178651" y="289615"/>
                </a:cubicBezTo>
                <a:lnTo>
                  <a:pt x="116232" y="260882"/>
                </a:lnTo>
                <a:lnTo>
                  <a:pt x="53453" y="289615"/>
                </a:lnTo>
                <a:cubicBezTo>
                  <a:pt x="52377" y="289974"/>
                  <a:pt x="50584" y="289974"/>
                  <a:pt x="49149" y="289256"/>
                </a:cubicBezTo>
                <a:cubicBezTo>
                  <a:pt x="48072" y="288537"/>
                  <a:pt x="47355" y="287101"/>
                  <a:pt x="47355" y="285305"/>
                </a:cubicBezTo>
                <a:lnTo>
                  <a:pt x="47355" y="215268"/>
                </a:lnTo>
                <a:cubicBezTo>
                  <a:pt x="47355" y="212754"/>
                  <a:pt x="49149" y="210958"/>
                  <a:pt x="51660" y="210958"/>
                </a:cubicBezTo>
                <a:close/>
                <a:moveTo>
                  <a:pt x="116411" y="76590"/>
                </a:moveTo>
                <a:lnTo>
                  <a:pt x="105662" y="98332"/>
                </a:lnTo>
                <a:cubicBezTo>
                  <a:pt x="104946" y="99419"/>
                  <a:pt x="104229" y="100143"/>
                  <a:pt x="102438" y="100506"/>
                </a:cubicBezTo>
                <a:lnTo>
                  <a:pt x="79149" y="103767"/>
                </a:lnTo>
                <a:lnTo>
                  <a:pt x="95989" y="120798"/>
                </a:lnTo>
                <a:cubicBezTo>
                  <a:pt x="97063" y="121885"/>
                  <a:pt x="97422" y="123335"/>
                  <a:pt x="97422" y="124784"/>
                </a:cubicBezTo>
                <a:lnTo>
                  <a:pt x="93480" y="148338"/>
                </a:lnTo>
                <a:lnTo>
                  <a:pt x="114261" y="137467"/>
                </a:lnTo>
                <a:cubicBezTo>
                  <a:pt x="115695" y="136380"/>
                  <a:pt x="117128" y="136380"/>
                  <a:pt x="118203" y="137467"/>
                </a:cubicBezTo>
                <a:lnTo>
                  <a:pt x="139342" y="148338"/>
                </a:lnTo>
                <a:lnTo>
                  <a:pt x="135401" y="124784"/>
                </a:lnTo>
                <a:cubicBezTo>
                  <a:pt x="135042" y="123335"/>
                  <a:pt x="135401" y="121885"/>
                  <a:pt x="136834" y="120798"/>
                </a:cubicBezTo>
                <a:lnTo>
                  <a:pt x="153673" y="103767"/>
                </a:lnTo>
                <a:lnTo>
                  <a:pt x="130026" y="100506"/>
                </a:lnTo>
                <a:cubicBezTo>
                  <a:pt x="128593" y="100143"/>
                  <a:pt x="127518" y="99419"/>
                  <a:pt x="127160" y="98332"/>
                </a:cubicBezTo>
                <a:lnTo>
                  <a:pt x="116411" y="76590"/>
                </a:lnTo>
                <a:close/>
                <a:moveTo>
                  <a:pt x="112470" y="64632"/>
                </a:moveTo>
                <a:cubicBezTo>
                  <a:pt x="113903" y="61733"/>
                  <a:pt x="118919" y="61733"/>
                  <a:pt x="120352" y="64632"/>
                </a:cubicBezTo>
                <a:lnTo>
                  <a:pt x="133609" y="92171"/>
                </a:lnTo>
                <a:lnTo>
                  <a:pt x="163706" y="96520"/>
                </a:lnTo>
                <a:cubicBezTo>
                  <a:pt x="165497" y="96520"/>
                  <a:pt x="166930" y="97969"/>
                  <a:pt x="167289" y="99419"/>
                </a:cubicBezTo>
                <a:cubicBezTo>
                  <a:pt x="167647" y="101231"/>
                  <a:pt x="167289" y="103042"/>
                  <a:pt x="166214" y="104129"/>
                </a:cubicBezTo>
                <a:lnTo>
                  <a:pt x="144358" y="125509"/>
                </a:lnTo>
                <a:lnTo>
                  <a:pt x="149732" y="155947"/>
                </a:lnTo>
                <a:cubicBezTo>
                  <a:pt x="149732" y="157759"/>
                  <a:pt x="149374" y="159208"/>
                  <a:pt x="147941" y="160296"/>
                </a:cubicBezTo>
                <a:cubicBezTo>
                  <a:pt x="146508" y="161383"/>
                  <a:pt x="144716" y="161383"/>
                  <a:pt x="143283" y="160658"/>
                </a:cubicBezTo>
                <a:lnTo>
                  <a:pt x="116411" y="146163"/>
                </a:lnTo>
                <a:lnTo>
                  <a:pt x="89539" y="160658"/>
                </a:lnTo>
                <a:cubicBezTo>
                  <a:pt x="88823" y="160658"/>
                  <a:pt x="88106" y="161020"/>
                  <a:pt x="87390" y="161020"/>
                </a:cubicBezTo>
                <a:cubicBezTo>
                  <a:pt x="86673" y="161020"/>
                  <a:pt x="85598" y="160658"/>
                  <a:pt x="84881" y="160296"/>
                </a:cubicBezTo>
                <a:cubicBezTo>
                  <a:pt x="83448" y="159208"/>
                  <a:pt x="82732" y="157759"/>
                  <a:pt x="83090" y="155947"/>
                </a:cubicBezTo>
                <a:lnTo>
                  <a:pt x="88106" y="125509"/>
                </a:lnTo>
                <a:lnTo>
                  <a:pt x="66250" y="104129"/>
                </a:lnTo>
                <a:cubicBezTo>
                  <a:pt x="65175" y="103042"/>
                  <a:pt x="64817" y="101231"/>
                  <a:pt x="65175" y="99419"/>
                </a:cubicBezTo>
                <a:cubicBezTo>
                  <a:pt x="65892" y="97969"/>
                  <a:pt x="67325" y="96520"/>
                  <a:pt x="68758" y="96520"/>
                </a:cubicBezTo>
                <a:lnTo>
                  <a:pt x="98855" y="92171"/>
                </a:lnTo>
                <a:lnTo>
                  <a:pt x="112470" y="64632"/>
                </a:lnTo>
                <a:close/>
                <a:moveTo>
                  <a:pt x="115618" y="43741"/>
                </a:moveTo>
                <a:cubicBezTo>
                  <a:pt x="76036" y="43741"/>
                  <a:pt x="43651" y="76126"/>
                  <a:pt x="43651" y="115708"/>
                </a:cubicBezTo>
                <a:cubicBezTo>
                  <a:pt x="43651" y="155289"/>
                  <a:pt x="76036" y="187674"/>
                  <a:pt x="115618" y="187674"/>
                </a:cubicBezTo>
                <a:cubicBezTo>
                  <a:pt x="155199" y="187674"/>
                  <a:pt x="187584" y="155289"/>
                  <a:pt x="187584" y="115708"/>
                </a:cubicBezTo>
                <a:cubicBezTo>
                  <a:pt x="187584" y="76126"/>
                  <a:pt x="155199" y="43741"/>
                  <a:pt x="115618" y="43741"/>
                </a:cubicBezTo>
                <a:close/>
                <a:moveTo>
                  <a:pt x="115618" y="34745"/>
                </a:moveTo>
                <a:cubicBezTo>
                  <a:pt x="159877" y="34745"/>
                  <a:pt x="196220" y="71088"/>
                  <a:pt x="196220" y="115708"/>
                </a:cubicBezTo>
                <a:cubicBezTo>
                  <a:pt x="196220" y="159967"/>
                  <a:pt x="159877" y="196310"/>
                  <a:pt x="115618" y="196310"/>
                </a:cubicBezTo>
                <a:cubicBezTo>
                  <a:pt x="70998" y="196310"/>
                  <a:pt x="34655" y="159967"/>
                  <a:pt x="34655" y="115708"/>
                </a:cubicBezTo>
                <a:cubicBezTo>
                  <a:pt x="34655" y="71088"/>
                  <a:pt x="70998" y="34745"/>
                  <a:pt x="115618" y="34745"/>
                </a:cubicBezTo>
                <a:close/>
                <a:moveTo>
                  <a:pt x="116411" y="9866"/>
                </a:moveTo>
                <a:lnTo>
                  <a:pt x="99485" y="22065"/>
                </a:lnTo>
                <a:cubicBezTo>
                  <a:pt x="98405" y="22782"/>
                  <a:pt x="97324" y="23141"/>
                  <a:pt x="95884" y="22782"/>
                </a:cubicBezTo>
                <a:lnTo>
                  <a:pt x="75717" y="17759"/>
                </a:lnTo>
                <a:lnTo>
                  <a:pt x="64913" y="35698"/>
                </a:lnTo>
                <a:cubicBezTo>
                  <a:pt x="64193" y="36775"/>
                  <a:pt x="63112" y="37492"/>
                  <a:pt x="62032" y="37851"/>
                </a:cubicBezTo>
                <a:lnTo>
                  <a:pt x="41144" y="40721"/>
                </a:lnTo>
                <a:lnTo>
                  <a:pt x="37903" y="61531"/>
                </a:lnTo>
                <a:cubicBezTo>
                  <a:pt x="37903" y="62607"/>
                  <a:pt x="37183" y="63684"/>
                  <a:pt x="36103" y="64401"/>
                </a:cubicBezTo>
                <a:lnTo>
                  <a:pt x="18096" y="75165"/>
                </a:lnTo>
                <a:lnTo>
                  <a:pt x="23138" y="95257"/>
                </a:lnTo>
                <a:cubicBezTo>
                  <a:pt x="23498" y="96333"/>
                  <a:pt x="23138" y="97768"/>
                  <a:pt x="22418" y="98845"/>
                </a:cubicBezTo>
                <a:lnTo>
                  <a:pt x="10174" y="115708"/>
                </a:lnTo>
                <a:lnTo>
                  <a:pt x="22418" y="132212"/>
                </a:lnTo>
                <a:cubicBezTo>
                  <a:pt x="23138" y="133288"/>
                  <a:pt x="23498" y="134723"/>
                  <a:pt x="23138" y="135799"/>
                </a:cubicBezTo>
                <a:lnTo>
                  <a:pt x="18096" y="156250"/>
                </a:lnTo>
                <a:lnTo>
                  <a:pt x="36103" y="167014"/>
                </a:lnTo>
                <a:cubicBezTo>
                  <a:pt x="37183" y="167731"/>
                  <a:pt x="37903" y="168449"/>
                  <a:pt x="37903" y="169884"/>
                </a:cubicBezTo>
                <a:lnTo>
                  <a:pt x="41144" y="190335"/>
                </a:lnTo>
                <a:lnTo>
                  <a:pt x="62032" y="193564"/>
                </a:lnTo>
                <a:cubicBezTo>
                  <a:pt x="63112" y="193564"/>
                  <a:pt x="64193" y="194640"/>
                  <a:pt x="64913" y="195717"/>
                </a:cubicBezTo>
                <a:lnTo>
                  <a:pt x="75717" y="213656"/>
                </a:lnTo>
                <a:lnTo>
                  <a:pt x="95884" y="208274"/>
                </a:lnTo>
                <a:cubicBezTo>
                  <a:pt x="96244" y="208274"/>
                  <a:pt x="96604" y="208274"/>
                  <a:pt x="96964" y="208274"/>
                </a:cubicBezTo>
                <a:cubicBezTo>
                  <a:pt x="97685" y="208274"/>
                  <a:pt x="98765" y="208633"/>
                  <a:pt x="99485" y="209350"/>
                </a:cubicBezTo>
                <a:lnTo>
                  <a:pt x="116411" y="221549"/>
                </a:lnTo>
                <a:lnTo>
                  <a:pt x="133337" y="209350"/>
                </a:lnTo>
                <a:cubicBezTo>
                  <a:pt x="134417" y="208274"/>
                  <a:pt x="135498" y="208274"/>
                  <a:pt x="136938" y="208274"/>
                </a:cubicBezTo>
                <a:lnTo>
                  <a:pt x="157105" y="213656"/>
                </a:lnTo>
                <a:lnTo>
                  <a:pt x="167909" y="195717"/>
                </a:lnTo>
                <a:cubicBezTo>
                  <a:pt x="168629" y="194640"/>
                  <a:pt x="169710" y="193564"/>
                  <a:pt x="170790" y="193564"/>
                </a:cubicBezTo>
                <a:lnTo>
                  <a:pt x="191678" y="190335"/>
                </a:lnTo>
                <a:lnTo>
                  <a:pt x="194559" y="169884"/>
                </a:lnTo>
                <a:cubicBezTo>
                  <a:pt x="194559" y="168449"/>
                  <a:pt x="195639" y="167731"/>
                  <a:pt x="196719" y="167014"/>
                </a:cubicBezTo>
                <a:lnTo>
                  <a:pt x="214726" y="156250"/>
                </a:lnTo>
                <a:lnTo>
                  <a:pt x="209684" y="135799"/>
                </a:lnTo>
                <a:cubicBezTo>
                  <a:pt x="209324" y="134723"/>
                  <a:pt x="209684" y="133288"/>
                  <a:pt x="210044" y="132212"/>
                </a:cubicBezTo>
                <a:lnTo>
                  <a:pt x="222648" y="115708"/>
                </a:lnTo>
                <a:lnTo>
                  <a:pt x="210044" y="98845"/>
                </a:lnTo>
                <a:cubicBezTo>
                  <a:pt x="209684" y="97768"/>
                  <a:pt x="209324" y="96333"/>
                  <a:pt x="209684" y="95257"/>
                </a:cubicBezTo>
                <a:lnTo>
                  <a:pt x="214726" y="75165"/>
                </a:lnTo>
                <a:lnTo>
                  <a:pt x="196719" y="64401"/>
                </a:lnTo>
                <a:cubicBezTo>
                  <a:pt x="195639" y="63684"/>
                  <a:pt x="194559" y="62607"/>
                  <a:pt x="194559" y="61531"/>
                </a:cubicBezTo>
                <a:lnTo>
                  <a:pt x="191678" y="40721"/>
                </a:lnTo>
                <a:lnTo>
                  <a:pt x="170790" y="37851"/>
                </a:lnTo>
                <a:cubicBezTo>
                  <a:pt x="169710" y="37492"/>
                  <a:pt x="168629" y="36775"/>
                  <a:pt x="167909" y="35698"/>
                </a:cubicBezTo>
                <a:lnTo>
                  <a:pt x="157105" y="17759"/>
                </a:lnTo>
                <a:lnTo>
                  <a:pt x="136938" y="22782"/>
                </a:lnTo>
                <a:cubicBezTo>
                  <a:pt x="135498" y="23141"/>
                  <a:pt x="134417" y="22782"/>
                  <a:pt x="133337" y="22065"/>
                </a:cubicBezTo>
                <a:lnTo>
                  <a:pt x="116411" y="9866"/>
                </a:lnTo>
                <a:close/>
                <a:moveTo>
                  <a:pt x="113530" y="538"/>
                </a:moveTo>
                <a:cubicBezTo>
                  <a:pt x="115331" y="-180"/>
                  <a:pt x="117492" y="-180"/>
                  <a:pt x="118932" y="538"/>
                </a:cubicBezTo>
                <a:lnTo>
                  <a:pt x="136938" y="13813"/>
                </a:lnTo>
                <a:lnTo>
                  <a:pt x="158186" y="8431"/>
                </a:lnTo>
                <a:cubicBezTo>
                  <a:pt x="159986" y="8072"/>
                  <a:pt x="161787" y="8790"/>
                  <a:pt x="162867" y="10225"/>
                </a:cubicBezTo>
                <a:lnTo>
                  <a:pt x="174392" y="29240"/>
                </a:lnTo>
                <a:lnTo>
                  <a:pt x="195999" y="32469"/>
                </a:lnTo>
                <a:cubicBezTo>
                  <a:pt x="197800" y="32828"/>
                  <a:pt x="199240" y="34263"/>
                  <a:pt x="199960" y="36416"/>
                </a:cubicBezTo>
                <a:lnTo>
                  <a:pt x="202842" y="57943"/>
                </a:lnTo>
                <a:lnTo>
                  <a:pt x="221928" y="69066"/>
                </a:lnTo>
                <a:cubicBezTo>
                  <a:pt x="223369" y="70142"/>
                  <a:pt x="224449" y="72295"/>
                  <a:pt x="224089" y="74088"/>
                </a:cubicBezTo>
                <a:lnTo>
                  <a:pt x="218687" y="95257"/>
                </a:lnTo>
                <a:lnTo>
                  <a:pt x="231652" y="112837"/>
                </a:lnTo>
                <a:cubicBezTo>
                  <a:pt x="232732" y="114631"/>
                  <a:pt x="232732" y="116784"/>
                  <a:pt x="231652" y="118219"/>
                </a:cubicBezTo>
                <a:lnTo>
                  <a:pt x="218687" y="135799"/>
                </a:lnTo>
                <a:lnTo>
                  <a:pt x="224089" y="157327"/>
                </a:lnTo>
                <a:cubicBezTo>
                  <a:pt x="224449" y="159121"/>
                  <a:pt x="223369" y="160914"/>
                  <a:pt x="221928" y="161991"/>
                </a:cubicBezTo>
                <a:lnTo>
                  <a:pt x="202842" y="173113"/>
                </a:lnTo>
                <a:lnTo>
                  <a:pt x="199960" y="194999"/>
                </a:lnTo>
                <a:cubicBezTo>
                  <a:pt x="199240" y="196793"/>
                  <a:pt x="197800" y="198587"/>
                  <a:pt x="195999" y="198587"/>
                </a:cubicBezTo>
                <a:lnTo>
                  <a:pt x="174392" y="201816"/>
                </a:lnTo>
                <a:lnTo>
                  <a:pt x="162867" y="220831"/>
                </a:lnTo>
                <a:cubicBezTo>
                  <a:pt x="161787" y="222267"/>
                  <a:pt x="159986" y="222984"/>
                  <a:pt x="158186" y="222625"/>
                </a:cubicBezTo>
                <a:lnTo>
                  <a:pt x="136938" y="217602"/>
                </a:lnTo>
                <a:lnTo>
                  <a:pt x="118932" y="230519"/>
                </a:lnTo>
                <a:cubicBezTo>
                  <a:pt x="118212" y="231236"/>
                  <a:pt x="117131" y="231236"/>
                  <a:pt x="116411" y="231236"/>
                </a:cubicBezTo>
                <a:cubicBezTo>
                  <a:pt x="115331" y="231236"/>
                  <a:pt x="114610" y="231236"/>
                  <a:pt x="113530" y="230519"/>
                </a:cubicBezTo>
                <a:lnTo>
                  <a:pt x="95884" y="217602"/>
                </a:lnTo>
                <a:lnTo>
                  <a:pt x="74636" y="222625"/>
                </a:lnTo>
                <a:cubicBezTo>
                  <a:pt x="72836" y="222984"/>
                  <a:pt x="70675" y="222267"/>
                  <a:pt x="69595" y="220831"/>
                </a:cubicBezTo>
                <a:lnTo>
                  <a:pt x="58431" y="201816"/>
                </a:lnTo>
                <a:lnTo>
                  <a:pt x="36823" y="198587"/>
                </a:lnTo>
                <a:cubicBezTo>
                  <a:pt x="35022" y="198587"/>
                  <a:pt x="33222" y="196793"/>
                  <a:pt x="32862" y="194999"/>
                </a:cubicBezTo>
                <a:lnTo>
                  <a:pt x="29620" y="173113"/>
                </a:lnTo>
                <a:lnTo>
                  <a:pt x="10534" y="161991"/>
                </a:lnTo>
                <a:cubicBezTo>
                  <a:pt x="9093" y="160914"/>
                  <a:pt x="8373" y="159121"/>
                  <a:pt x="8733" y="157327"/>
                </a:cubicBezTo>
                <a:lnTo>
                  <a:pt x="14135" y="135799"/>
                </a:lnTo>
                <a:lnTo>
                  <a:pt x="810" y="118219"/>
                </a:lnTo>
                <a:cubicBezTo>
                  <a:pt x="-270" y="116784"/>
                  <a:pt x="-270" y="114631"/>
                  <a:pt x="810" y="112837"/>
                </a:cubicBezTo>
                <a:lnTo>
                  <a:pt x="14135" y="95257"/>
                </a:lnTo>
                <a:lnTo>
                  <a:pt x="8733" y="74088"/>
                </a:lnTo>
                <a:cubicBezTo>
                  <a:pt x="8373" y="72295"/>
                  <a:pt x="9093" y="70142"/>
                  <a:pt x="10534" y="69066"/>
                </a:cubicBezTo>
                <a:lnTo>
                  <a:pt x="29620" y="57943"/>
                </a:lnTo>
                <a:lnTo>
                  <a:pt x="32862" y="36416"/>
                </a:lnTo>
                <a:cubicBezTo>
                  <a:pt x="33222" y="34263"/>
                  <a:pt x="35022" y="32828"/>
                  <a:pt x="36823" y="32469"/>
                </a:cubicBezTo>
                <a:lnTo>
                  <a:pt x="58431" y="29240"/>
                </a:lnTo>
                <a:lnTo>
                  <a:pt x="69595" y="10225"/>
                </a:lnTo>
                <a:cubicBezTo>
                  <a:pt x="70675" y="8790"/>
                  <a:pt x="72836" y="8072"/>
                  <a:pt x="74636" y="8431"/>
                </a:cubicBezTo>
                <a:lnTo>
                  <a:pt x="95884" y="13813"/>
                </a:lnTo>
                <a:lnTo>
                  <a:pt x="113530" y="538"/>
                </a:lnTo>
                <a:close/>
              </a:path>
            </a:pathLst>
          </a:custGeom>
          <a:solidFill>
            <a:schemeClr val="accent4"/>
          </a:solidFill>
          <a:ln>
            <a:noFill/>
          </a:ln>
          <a:effectLst/>
        </p:spPr>
        <p:txBody>
          <a:bodyPr anchor="ctr"/>
          <a:lstStyle/>
          <a:p>
            <a:endParaRPr lang="en-US"/>
          </a:p>
        </p:txBody>
      </p:sp>
      <p:sp>
        <p:nvSpPr>
          <p:cNvPr id="36" name="Freeform 947">
            <a:extLst>
              <a:ext uri="{FF2B5EF4-FFF2-40B4-BE49-F238E27FC236}">
                <a16:creationId xmlns:a16="http://schemas.microsoft.com/office/drawing/2014/main" id="{B4B56E54-09AF-7341-AB83-346B368E964A}"/>
              </a:ext>
            </a:extLst>
          </p:cNvPr>
          <p:cNvSpPr>
            <a:spLocks noChangeAspect="1" noChangeArrowheads="1"/>
          </p:cNvSpPr>
          <p:nvPr/>
        </p:nvSpPr>
        <p:spPr bwMode="auto">
          <a:xfrm>
            <a:off x="11721845" y="4718330"/>
            <a:ext cx="933960" cy="977880"/>
          </a:xfrm>
          <a:custGeom>
            <a:avLst/>
            <a:gdLst>
              <a:gd name="T0" fmla="*/ 2102423 w 279041"/>
              <a:gd name="T1" fmla="*/ 2336560 h 291739"/>
              <a:gd name="T2" fmla="*/ 2102423 w 279041"/>
              <a:gd name="T3" fmla="*/ 2436995 h 291739"/>
              <a:gd name="T4" fmla="*/ 1736729 w 279041"/>
              <a:gd name="T5" fmla="*/ 2386777 h 291739"/>
              <a:gd name="T6" fmla="*/ 377534 w 279041"/>
              <a:gd name="T7" fmla="*/ 2336560 h 291739"/>
              <a:gd name="T8" fmla="*/ 1593824 w 279041"/>
              <a:gd name="T9" fmla="*/ 2386777 h 291739"/>
              <a:gd name="T10" fmla="*/ 377534 w 279041"/>
              <a:gd name="T11" fmla="*/ 2436995 h 291739"/>
              <a:gd name="T12" fmla="*/ 377534 w 279041"/>
              <a:gd name="T13" fmla="*/ 2336560 h 291739"/>
              <a:gd name="T14" fmla="*/ 2293929 w 279041"/>
              <a:gd name="T15" fmla="*/ 2005238 h 291739"/>
              <a:gd name="T16" fmla="*/ 2293929 w 279041"/>
              <a:gd name="T17" fmla="*/ 2105850 h 291739"/>
              <a:gd name="T18" fmla="*/ 1736729 w 279041"/>
              <a:gd name="T19" fmla="*/ 2053523 h 291739"/>
              <a:gd name="T20" fmla="*/ 1020007 w 279041"/>
              <a:gd name="T21" fmla="*/ 2005238 h 291739"/>
              <a:gd name="T22" fmla="*/ 1454895 w 279041"/>
              <a:gd name="T23" fmla="*/ 2053523 h 291739"/>
              <a:gd name="T24" fmla="*/ 1020007 w 279041"/>
              <a:gd name="T25" fmla="*/ 2105850 h 291739"/>
              <a:gd name="T26" fmla="*/ 1020007 w 279041"/>
              <a:gd name="T27" fmla="*/ 2005238 h 291739"/>
              <a:gd name="T28" fmla="*/ 2171604 w 279041"/>
              <a:gd name="T29" fmla="*/ 1691381 h 291739"/>
              <a:gd name="T30" fmla="*/ 2171604 w 279041"/>
              <a:gd name="T31" fmla="*/ 1791979 h 291739"/>
              <a:gd name="T32" fmla="*/ 1736729 w 279041"/>
              <a:gd name="T33" fmla="*/ 1743693 h 291739"/>
              <a:gd name="T34" fmla="*/ 1019316 w 279041"/>
              <a:gd name="T35" fmla="*/ 1691381 h 291739"/>
              <a:gd name="T36" fmla="*/ 1576528 w 279041"/>
              <a:gd name="T37" fmla="*/ 1743693 h 291739"/>
              <a:gd name="T38" fmla="*/ 1019316 w 279041"/>
              <a:gd name="T39" fmla="*/ 1791979 h 291739"/>
              <a:gd name="T40" fmla="*/ 1019316 w 279041"/>
              <a:gd name="T41" fmla="*/ 1691381 h 291739"/>
              <a:gd name="T42" fmla="*/ 428666 w 279041"/>
              <a:gd name="T43" fmla="*/ 2006721 h 291739"/>
              <a:gd name="T44" fmla="*/ 748363 w 279041"/>
              <a:gd name="T45" fmla="*/ 1455296 h 291739"/>
              <a:gd name="T46" fmla="*/ 1783483 w 279041"/>
              <a:gd name="T47" fmla="*/ 1360082 h 291739"/>
              <a:gd name="T48" fmla="*/ 2340684 w 279041"/>
              <a:gd name="T49" fmla="*/ 1410301 h 291739"/>
              <a:gd name="T50" fmla="*/ 1783483 w 279041"/>
              <a:gd name="T51" fmla="*/ 1460525 h 291739"/>
              <a:gd name="T52" fmla="*/ 1783483 w 279041"/>
              <a:gd name="T53" fmla="*/ 1360082 h 291739"/>
              <a:gd name="T54" fmla="*/ 1525873 w 279041"/>
              <a:gd name="T55" fmla="*/ 1360082 h 291739"/>
              <a:gd name="T56" fmla="*/ 1525873 w 279041"/>
              <a:gd name="T57" fmla="*/ 1460525 h 291739"/>
              <a:gd name="T58" fmla="*/ 972573 w 279041"/>
              <a:gd name="T59" fmla="*/ 1410301 h 291739"/>
              <a:gd name="T60" fmla="*/ 377349 w 279041"/>
              <a:gd name="T61" fmla="*/ 1360082 h 291739"/>
              <a:gd name="T62" fmla="*/ 847054 w 279041"/>
              <a:gd name="T63" fmla="*/ 1407695 h 291739"/>
              <a:gd name="T64" fmla="*/ 795752 w 279041"/>
              <a:gd name="T65" fmla="*/ 2105902 h 291739"/>
              <a:gd name="T66" fmla="*/ 329987 w 279041"/>
              <a:gd name="T67" fmla="*/ 2054334 h 291739"/>
              <a:gd name="T68" fmla="*/ 377349 w 279041"/>
              <a:gd name="T69" fmla="*/ 1360082 h 291739"/>
              <a:gd name="T70" fmla="*/ 2293929 w 279041"/>
              <a:gd name="T71" fmla="*/ 1046210 h 291739"/>
              <a:gd name="T72" fmla="*/ 2293929 w 279041"/>
              <a:gd name="T73" fmla="*/ 1146823 h 291739"/>
              <a:gd name="T74" fmla="*/ 1736729 w 279041"/>
              <a:gd name="T75" fmla="*/ 1094504 h 291739"/>
              <a:gd name="T76" fmla="*/ 377534 w 279041"/>
              <a:gd name="T77" fmla="*/ 1046210 h 291739"/>
              <a:gd name="T78" fmla="*/ 1593824 w 279041"/>
              <a:gd name="T79" fmla="*/ 1094504 h 291739"/>
              <a:gd name="T80" fmla="*/ 377534 w 279041"/>
              <a:gd name="T81" fmla="*/ 1146823 h 291739"/>
              <a:gd name="T82" fmla="*/ 377534 w 279041"/>
              <a:gd name="T83" fmla="*/ 1046210 h 291739"/>
              <a:gd name="T84" fmla="*/ 2663748 w 279041"/>
              <a:gd name="T85" fmla="*/ 2764764 h 291739"/>
              <a:gd name="T86" fmla="*/ 483251 w 279041"/>
              <a:gd name="T87" fmla="*/ 2812299 h 291739"/>
              <a:gd name="T88" fmla="*/ 2954478 w 279041"/>
              <a:gd name="T89" fmla="*/ 3105420 h 291739"/>
              <a:gd name="T90" fmla="*/ 2663748 w 279041"/>
              <a:gd name="T91" fmla="*/ 483251 h 291739"/>
              <a:gd name="T92" fmla="*/ 428440 w 279041"/>
              <a:gd name="T93" fmla="*/ 721093 h 291739"/>
              <a:gd name="T94" fmla="*/ 2259547 w 279041"/>
              <a:gd name="T95" fmla="*/ 429739 h 291739"/>
              <a:gd name="T96" fmla="*/ 377243 w 279041"/>
              <a:gd name="T97" fmla="*/ 331293 h 291739"/>
              <a:gd name="T98" fmla="*/ 2358000 w 279041"/>
              <a:gd name="T99" fmla="*/ 382465 h 291739"/>
              <a:gd name="T100" fmla="*/ 2310743 w 279041"/>
              <a:gd name="T101" fmla="*/ 815580 h 291739"/>
              <a:gd name="T102" fmla="*/ 329987 w 279041"/>
              <a:gd name="T103" fmla="*/ 768358 h 291739"/>
              <a:gd name="T104" fmla="*/ 377243 w 279041"/>
              <a:gd name="T105" fmla="*/ 331293 h 291739"/>
              <a:gd name="T106" fmla="*/ 98246 w 279041"/>
              <a:gd name="T107" fmla="*/ 2717241 h 291739"/>
              <a:gd name="T108" fmla="*/ 2569462 w 279041"/>
              <a:gd name="T109" fmla="*/ 95082 h 291739"/>
              <a:gd name="T110" fmla="*/ 47167 w 279041"/>
              <a:gd name="T111" fmla="*/ 0 h 291739"/>
              <a:gd name="T112" fmla="*/ 2663748 w 279041"/>
              <a:gd name="T113" fmla="*/ 47507 h 291739"/>
              <a:gd name="T114" fmla="*/ 3001616 w 279041"/>
              <a:gd name="T115" fmla="*/ 388179 h 291739"/>
              <a:gd name="T116" fmla="*/ 3052695 w 279041"/>
              <a:gd name="T117" fmla="*/ 3152941 h 291739"/>
              <a:gd name="T118" fmla="*/ 432175 w 279041"/>
              <a:gd name="T119" fmla="*/ 3204428 h 291739"/>
              <a:gd name="T120" fmla="*/ 385020 w 279041"/>
              <a:gd name="T121" fmla="*/ 2812299 h 291739"/>
              <a:gd name="T122" fmla="*/ 0 w 279041"/>
              <a:gd name="T123" fmla="*/ 2764764 h 291739"/>
              <a:gd name="T124" fmla="*/ 47167 w 279041"/>
              <a:gd name="T125" fmla="*/ 0 h 29173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79041" h="291739">
                <a:moveTo>
                  <a:pt x="163063" y="212725"/>
                </a:moveTo>
                <a:lnTo>
                  <a:pt x="192177" y="212725"/>
                </a:lnTo>
                <a:cubicBezTo>
                  <a:pt x="194694" y="212725"/>
                  <a:pt x="196491" y="215011"/>
                  <a:pt x="196491" y="217297"/>
                </a:cubicBezTo>
                <a:cubicBezTo>
                  <a:pt x="196491" y="219964"/>
                  <a:pt x="194694" y="221869"/>
                  <a:pt x="192177" y="221869"/>
                </a:cubicBezTo>
                <a:lnTo>
                  <a:pt x="163063" y="221869"/>
                </a:lnTo>
                <a:cubicBezTo>
                  <a:pt x="160547" y="221869"/>
                  <a:pt x="158750" y="219964"/>
                  <a:pt x="158750" y="217297"/>
                </a:cubicBezTo>
                <a:cubicBezTo>
                  <a:pt x="158750" y="215011"/>
                  <a:pt x="160547" y="212725"/>
                  <a:pt x="163063" y="212725"/>
                </a:cubicBezTo>
                <a:close/>
                <a:moveTo>
                  <a:pt x="34509" y="212725"/>
                </a:moveTo>
                <a:lnTo>
                  <a:pt x="140980" y="212725"/>
                </a:lnTo>
                <a:cubicBezTo>
                  <a:pt x="143515" y="212725"/>
                  <a:pt x="145688" y="215011"/>
                  <a:pt x="145688" y="217297"/>
                </a:cubicBezTo>
                <a:cubicBezTo>
                  <a:pt x="145688" y="219964"/>
                  <a:pt x="143515" y="221869"/>
                  <a:pt x="140980" y="221869"/>
                </a:cubicBezTo>
                <a:lnTo>
                  <a:pt x="34509" y="221869"/>
                </a:lnTo>
                <a:cubicBezTo>
                  <a:pt x="32336" y="221869"/>
                  <a:pt x="30163" y="219964"/>
                  <a:pt x="30163" y="217297"/>
                </a:cubicBezTo>
                <a:cubicBezTo>
                  <a:pt x="30163" y="215011"/>
                  <a:pt x="32336" y="212725"/>
                  <a:pt x="34509" y="212725"/>
                </a:cubicBezTo>
                <a:close/>
                <a:moveTo>
                  <a:pt x="163024" y="182562"/>
                </a:moveTo>
                <a:lnTo>
                  <a:pt x="209683" y="182562"/>
                </a:lnTo>
                <a:cubicBezTo>
                  <a:pt x="211820" y="182562"/>
                  <a:pt x="213957" y="184760"/>
                  <a:pt x="213957" y="186958"/>
                </a:cubicBezTo>
                <a:cubicBezTo>
                  <a:pt x="213957" y="189523"/>
                  <a:pt x="211820" y="191721"/>
                  <a:pt x="209683" y="191721"/>
                </a:cubicBezTo>
                <a:lnTo>
                  <a:pt x="163024" y="191721"/>
                </a:lnTo>
                <a:cubicBezTo>
                  <a:pt x="160531" y="191721"/>
                  <a:pt x="158750" y="189523"/>
                  <a:pt x="158750" y="186958"/>
                </a:cubicBezTo>
                <a:cubicBezTo>
                  <a:pt x="158750" y="184760"/>
                  <a:pt x="160531" y="182562"/>
                  <a:pt x="163024" y="182562"/>
                </a:cubicBezTo>
                <a:close/>
                <a:moveTo>
                  <a:pt x="93237" y="182562"/>
                </a:moveTo>
                <a:lnTo>
                  <a:pt x="128291" y="182562"/>
                </a:lnTo>
                <a:cubicBezTo>
                  <a:pt x="130820" y="182562"/>
                  <a:pt x="132989" y="184760"/>
                  <a:pt x="132989" y="186958"/>
                </a:cubicBezTo>
                <a:cubicBezTo>
                  <a:pt x="132989" y="189523"/>
                  <a:pt x="130820" y="191721"/>
                  <a:pt x="128291" y="191721"/>
                </a:cubicBezTo>
                <a:lnTo>
                  <a:pt x="93237" y="191721"/>
                </a:lnTo>
                <a:cubicBezTo>
                  <a:pt x="90707" y="191721"/>
                  <a:pt x="88900" y="189523"/>
                  <a:pt x="88900" y="186958"/>
                </a:cubicBezTo>
                <a:cubicBezTo>
                  <a:pt x="88900" y="184760"/>
                  <a:pt x="90707" y="182562"/>
                  <a:pt x="93237" y="182562"/>
                </a:cubicBezTo>
                <a:close/>
                <a:moveTo>
                  <a:pt x="163087" y="153987"/>
                </a:moveTo>
                <a:lnTo>
                  <a:pt x="198502" y="153987"/>
                </a:lnTo>
                <a:cubicBezTo>
                  <a:pt x="201032" y="153987"/>
                  <a:pt x="202839" y="156185"/>
                  <a:pt x="202839" y="158750"/>
                </a:cubicBezTo>
                <a:cubicBezTo>
                  <a:pt x="202839" y="161314"/>
                  <a:pt x="201032" y="163146"/>
                  <a:pt x="198502" y="163146"/>
                </a:cubicBezTo>
                <a:lnTo>
                  <a:pt x="163087" y="163146"/>
                </a:lnTo>
                <a:cubicBezTo>
                  <a:pt x="160557" y="163146"/>
                  <a:pt x="158750" y="161314"/>
                  <a:pt x="158750" y="158750"/>
                </a:cubicBezTo>
                <a:cubicBezTo>
                  <a:pt x="158750" y="156185"/>
                  <a:pt x="160557" y="153987"/>
                  <a:pt x="163087" y="153987"/>
                </a:cubicBezTo>
                <a:close/>
                <a:moveTo>
                  <a:pt x="93174" y="153987"/>
                </a:moveTo>
                <a:lnTo>
                  <a:pt x="139477" y="153987"/>
                </a:lnTo>
                <a:cubicBezTo>
                  <a:pt x="141970" y="153987"/>
                  <a:pt x="144107" y="156185"/>
                  <a:pt x="144107" y="158750"/>
                </a:cubicBezTo>
                <a:cubicBezTo>
                  <a:pt x="144107" y="161314"/>
                  <a:pt x="141970" y="163146"/>
                  <a:pt x="139477" y="163146"/>
                </a:cubicBezTo>
                <a:lnTo>
                  <a:pt x="93174" y="163146"/>
                </a:lnTo>
                <a:cubicBezTo>
                  <a:pt x="90681" y="163146"/>
                  <a:pt x="88900" y="161314"/>
                  <a:pt x="88900" y="158750"/>
                </a:cubicBezTo>
                <a:cubicBezTo>
                  <a:pt x="88900" y="156185"/>
                  <a:pt x="90681" y="153987"/>
                  <a:pt x="93174" y="153987"/>
                </a:cubicBezTo>
                <a:close/>
                <a:moveTo>
                  <a:pt x="39183" y="132493"/>
                </a:moveTo>
                <a:lnTo>
                  <a:pt x="39183" y="182697"/>
                </a:lnTo>
                <a:lnTo>
                  <a:pt x="68407" y="182697"/>
                </a:lnTo>
                <a:lnTo>
                  <a:pt x="68407" y="132493"/>
                </a:lnTo>
                <a:lnTo>
                  <a:pt x="39183" y="132493"/>
                </a:lnTo>
                <a:close/>
                <a:moveTo>
                  <a:pt x="163024" y="123825"/>
                </a:moveTo>
                <a:lnTo>
                  <a:pt x="209683" y="123825"/>
                </a:lnTo>
                <a:cubicBezTo>
                  <a:pt x="211820" y="123825"/>
                  <a:pt x="213957" y="126111"/>
                  <a:pt x="213957" y="128397"/>
                </a:cubicBezTo>
                <a:cubicBezTo>
                  <a:pt x="213957" y="131064"/>
                  <a:pt x="211820" y="132969"/>
                  <a:pt x="209683" y="132969"/>
                </a:cubicBezTo>
                <a:lnTo>
                  <a:pt x="163024" y="132969"/>
                </a:lnTo>
                <a:cubicBezTo>
                  <a:pt x="160531" y="132969"/>
                  <a:pt x="158750" y="131064"/>
                  <a:pt x="158750" y="128397"/>
                </a:cubicBezTo>
                <a:cubicBezTo>
                  <a:pt x="158750" y="126111"/>
                  <a:pt x="160531" y="123825"/>
                  <a:pt x="163024" y="123825"/>
                </a:cubicBezTo>
                <a:close/>
                <a:moveTo>
                  <a:pt x="93174" y="123825"/>
                </a:moveTo>
                <a:lnTo>
                  <a:pt x="139477" y="123825"/>
                </a:lnTo>
                <a:cubicBezTo>
                  <a:pt x="141970" y="123825"/>
                  <a:pt x="144107" y="126111"/>
                  <a:pt x="144107" y="128397"/>
                </a:cubicBezTo>
                <a:cubicBezTo>
                  <a:pt x="144107" y="131064"/>
                  <a:pt x="141970" y="132969"/>
                  <a:pt x="139477" y="132969"/>
                </a:cubicBezTo>
                <a:lnTo>
                  <a:pt x="93174" y="132969"/>
                </a:lnTo>
                <a:cubicBezTo>
                  <a:pt x="90681" y="132969"/>
                  <a:pt x="88900" y="131064"/>
                  <a:pt x="88900" y="128397"/>
                </a:cubicBezTo>
                <a:cubicBezTo>
                  <a:pt x="88900" y="126111"/>
                  <a:pt x="90681" y="123825"/>
                  <a:pt x="93174" y="123825"/>
                </a:cubicBezTo>
                <a:close/>
                <a:moveTo>
                  <a:pt x="34493" y="123825"/>
                </a:moveTo>
                <a:lnTo>
                  <a:pt x="72737" y="123825"/>
                </a:lnTo>
                <a:cubicBezTo>
                  <a:pt x="75623" y="123825"/>
                  <a:pt x="77427" y="125992"/>
                  <a:pt x="77427" y="128159"/>
                </a:cubicBezTo>
                <a:lnTo>
                  <a:pt x="77427" y="187031"/>
                </a:lnTo>
                <a:cubicBezTo>
                  <a:pt x="77427" y="189559"/>
                  <a:pt x="75623" y="191726"/>
                  <a:pt x="72737" y="191726"/>
                </a:cubicBezTo>
                <a:lnTo>
                  <a:pt x="34493" y="191726"/>
                </a:lnTo>
                <a:cubicBezTo>
                  <a:pt x="32328" y="191726"/>
                  <a:pt x="30163" y="189559"/>
                  <a:pt x="30163" y="187031"/>
                </a:cubicBezTo>
                <a:lnTo>
                  <a:pt x="30163" y="128159"/>
                </a:lnTo>
                <a:cubicBezTo>
                  <a:pt x="30163" y="125992"/>
                  <a:pt x="32328" y="123825"/>
                  <a:pt x="34493" y="123825"/>
                </a:cubicBezTo>
                <a:close/>
                <a:moveTo>
                  <a:pt x="163024" y="95250"/>
                </a:moveTo>
                <a:lnTo>
                  <a:pt x="209683" y="95250"/>
                </a:lnTo>
                <a:cubicBezTo>
                  <a:pt x="211820" y="95250"/>
                  <a:pt x="213957" y="97082"/>
                  <a:pt x="213957" y="99646"/>
                </a:cubicBezTo>
                <a:cubicBezTo>
                  <a:pt x="213957" y="102577"/>
                  <a:pt x="211820" y="104409"/>
                  <a:pt x="209683" y="104409"/>
                </a:cubicBezTo>
                <a:lnTo>
                  <a:pt x="163024" y="104409"/>
                </a:lnTo>
                <a:cubicBezTo>
                  <a:pt x="160531" y="104409"/>
                  <a:pt x="158750" y="102577"/>
                  <a:pt x="158750" y="99646"/>
                </a:cubicBezTo>
                <a:cubicBezTo>
                  <a:pt x="158750" y="97082"/>
                  <a:pt x="160531" y="95250"/>
                  <a:pt x="163024" y="95250"/>
                </a:cubicBezTo>
                <a:close/>
                <a:moveTo>
                  <a:pt x="34509" y="95250"/>
                </a:moveTo>
                <a:lnTo>
                  <a:pt x="140980" y="95250"/>
                </a:lnTo>
                <a:cubicBezTo>
                  <a:pt x="143515" y="95250"/>
                  <a:pt x="145688" y="97082"/>
                  <a:pt x="145688" y="99646"/>
                </a:cubicBezTo>
                <a:cubicBezTo>
                  <a:pt x="145688" y="102577"/>
                  <a:pt x="143515" y="104409"/>
                  <a:pt x="140980" y="104409"/>
                </a:cubicBezTo>
                <a:lnTo>
                  <a:pt x="34509" y="104409"/>
                </a:lnTo>
                <a:cubicBezTo>
                  <a:pt x="32336" y="104409"/>
                  <a:pt x="30163" y="102577"/>
                  <a:pt x="30163" y="99646"/>
                </a:cubicBezTo>
                <a:cubicBezTo>
                  <a:pt x="30163" y="97082"/>
                  <a:pt x="32336" y="95250"/>
                  <a:pt x="34509" y="95250"/>
                </a:cubicBezTo>
                <a:close/>
                <a:moveTo>
                  <a:pt x="243488" y="43995"/>
                </a:moveTo>
                <a:lnTo>
                  <a:pt x="243488" y="251711"/>
                </a:lnTo>
                <a:cubicBezTo>
                  <a:pt x="243488" y="254235"/>
                  <a:pt x="241692" y="256038"/>
                  <a:pt x="239178" y="256038"/>
                </a:cubicBezTo>
                <a:lnTo>
                  <a:pt x="44173" y="256038"/>
                </a:lnTo>
                <a:lnTo>
                  <a:pt x="44173" y="282724"/>
                </a:lnTo>
                <a:lnTo>
                  <a:pt x="270063" y="282724"/>
                </a:lnTo>
                <a:lnTo>
                  <a:pt x="270063" y="43995"/>
                </a:lnTo>
                <a:lnTo>
                  <a:pt x="243488" y="43995"/>
                </a:lnTo>
                <a:close/>
                <a:moveTo>
                  <a:pt x="39162" y="39124"/>
                </a:moveTo>
                <a:lnTo>
                  <a:pt x="39162" y="65650"/>
                </a:lnTo>
                <a:lnTo>
                  <a:pt x="206541" y="65650"/>
                </a:lnTo>
                <a:lnTo>
                  <a:pt x="206541" y="39124"/>
                </a:lnTo>
                <a:lnTo>
                  <a:pt x="39162" y="39124"/>
                </a:lnTo>
                <a:close/>
                <a:moveTo>
                  <a:pt x="34483" y="30162"/>
                </a:moveTo>
                <a:lnTo>
                  <a:pt x="211221" y="30162"/>
                </a:lnTo>
                <a:cubicBezTo>
                  <a:pt x="213380" y="30162"/>
                  <a:pt x="215540" y="32313"/>
                  <a:pt x="215540" y="34822"/>
                </a:cubicBezTo>
                <a:lnTo>
                  <a:pt x="215540" y="69952"/>
                </a:lnTo>
                <a:cubicBezTo>
                  <a:pt x="215540" y="72103"/>
                  <a:pt x="213380" y="74253"/>
                  <a:pt x="211221" y="74253"/>
                </a:cubicBezTo>
                <a:lnTo>
                  <a:pt x="34483" y="74253"/>
                </a:lnTo>
                <a:cubicBezTo>
                  <a:pt x="32323" y="74253"/>
                  <a:pt x="30163" y="72103"/>
                  <a:pt x="30163" y="69952"/>
                </a:cubicBezTo>
                <a:lnTo>
                  <a:pt x="30163" y="34822"/>
                </a:lnTo>
                <a:cubicBezTo>
                  <a:pt x="30163" y="32313"/>
                  <a:pt x="32323" y="30162"/>
                  <a:pt x="34483" y="30162"/>
                </a:cubicBezTo>
                <a:close/>
                <a:moveTo>
                  <a:pt x="8978" y="8655"/>
                </a:moveTo>
                <a:lnTo>
                  <a:pt x="8978" y="247384"/>
                </a:lnTo>
                <a:lnTo>
                  <a:pt x="234869" y="247384"/>
                </a:lnTo>
                <a:lnTo>
                  <a:pt x="234869" y="8655"/>
                </a:lnTo>
                <a:lnTo>
                  <a:pt x="8978" y="8655"/>
                </a:lnTo>
                <a:close/>
                <a:moveTo>
                  <a:pt x="4309" y="0"/>
                </a:moveTo>
                <a:lnTo>
                  <a:pt x="239178" y="0"/>
                </a:lnTo>
                <a:cubicBezTo>
                  <a:pt x="241692" y="0"/>
                  <a:pt x="243488" y="1803"/>
                  <a:pt x="243488" y="4327"/>
                </a:cubicBezTo>
                <a:lnTo>
                  <a:pt x="243488" y="35340"/>
                </a:lnTo>
                <a:lnTo>
                  <a:pt x="274372" y="35340"/>
                </a:lnTo>
                <a:cubicBezTo>
                  <a:pt x="276886" y="35340"/>
                  <a:pt x="279041" y="37144"/>
                  <a:pt x="279041" y="39668"/>
                </a:cubicBezTo>
                <a:lnTo>
                  <a:pt x="279041" y="287051"/>
                </a:lnTo>
                <a:cubicBezTo>
                  <a:pt x="279041" y="289576"/>
                  <a:pt x="276886" y="291739"/>
                  <a:pt x="274372" y="291739"/>
                </a:cubicBezTo>
                <a:lnTo>
                  <a:pt x="39504" y="291739"/>
                </a:lnTo>
                <a:cubicBezTo>
                  <a:pt x="37349" y="291739"/>
                  <a:pt x="35194" y="289576"/>
                  <a:pt x="35194" y="287051"/>
                </a:cubicBezTo>
                <a:lnTo>
                  <a:pt x="35194" y="256038"/>
                </a:lnTo>
                <a:lnTo>
                  <a:pt x="4309" y="256038"/>
                </a:lnTo>
                <a:cubicBezTo>
                  <a:pt x="2155" y="256038"/>
                  <a:pt x="0" y="254235"/>
                  <a:pt x="0" y="251711"/>
                </a:cubicBezTo>
                <a:lnTo>
                  <a:pt x="0" y="4327"/>
                </a:lnTo>
                <a:cubicBezTo>
                  <a:pt x="0" y="1803"/>
                  <a:pt x="2155" y="0"/>
                  <a:pt x="4309" y="0"/>
                </a:cubicBezTo>
                <a:close/>
              </a:path>
            </a:pathLst>
          </a:custGeom>
          <a:solidFill>
            <a:schemeClr val="accent3"/>
          </a:solidFill>
          <a:ln>
            <a:noFill/>
          </a:ln>
          <a:effectLst/>
        </p:spPr>
        <p:txBody>
          <a:bodyPr anchor="ctr"/>
          <a:lstStyle/>
          <a:p>
            <a:endParaRPr lang="en-US"/>
          </a:p>
        </p:txBody>
      </p:sp>
      <p:sp>
        <p:nvSpPr>
          <p:cNvPr id="37" name="Freeform 949">
            <a:extLst>
              <a:ext uri="{FF2B5EF4-FFF2-40B4-BE49-F238E27FC236}">
                <a16:creationId xmlns:a16="http://schemas.microsoft.com/office/drawing/2014/main" id="{5CDA2387-8FFF-E048-AC0B-DC0FDFCDE453}"/>
              </a:ext>
            </a:extLst>
          </p:cNvPr>
          <p:cNvSpPr>
            <a:spLocks noChangeAspect="1" noChangeArrowheads="1"/>
          </p:cNvSpPr>
          <p:nvPr/>
        </p:nvSpPr>
        <p:spPr bwMode="auto">
          <a:xfrm>
            <a:off x="3331707" y="4718331"/>
            <a:ext cx="974950" cy="977878"/>
          </a:xfrm>
          <a:custGeom>
            <a:avLst/>
            <a:gdLst>
              <a:gd name="T0" fmla="*/ 873075 w 291288"/>
              <a:gd name="T1" fmla="*/ 2795955 h 291739"/>
              <a:gd name="T2" fmla="*/ 825138 w 291288"/>
              <a:gd name="T3" fmla="*/ 3109255 h 291739"/>
              <a:gd name="T4" fmla="*/ 1567832 w 291288"/>
              <a:gd name="T5" fmla="*/ 3109255 h 291739"/>
              <a:gd name="T6" fmla="*/ 1567832 w 291288"/>
              <a:gd name="T7" fmla="*/ 2795955 h 291739"/>
              <a:gd name="T8" fmla="*/ 932966 w 291288"/>
              <a:gd name="T9" fmla="*/ 2427114 h 291739"/>
              <a:gd name="T10" fmla="*/ 889032 w 291288"/>
              <a:gd name="T11" fmla="*/ 2696803 h 291739"/>
              <a:gd name="T12" fmla="*/ 1615749 w 291288"/>
              <a:gd name="T13" fmla="*/ 2696803 h 291739"/>
              <a:gd name="T14" fmla="*/ 1663649 w 291288"/>
              <a:gd name="T15" fmla="*/ 2748367 h 291739"/>
              <a:gd name="T16" fmla="*/ 1663649 w 291288"/>
              <a:gd name="T17" fmla="*/ 3109255 h 291739"/>
              <a:gd name="T18" fmla="*/ 2973334 w 291288"/>
              <a:gd name="T19" fmla="*/ 3109255 h 291739"/>
              <a:gd name="T20" fmla="*/ 1603782 w 291288"/>
              <a:gd name="T21" fmla="*/ 2427114 h 291739"/>
              <a:gd name="T22" fmla="*/ 322044 w 291288"/>
              <a:gd name="T23" fmla="*/ 2427114 h 291739"/>
              <a:gd name="T24" fmla="*/ 114416 w 291288"/>
              <a:gd name="T25" fmla="*/ 3109255 h 291739"/>
              <a:gd name="T26" fmla="*/ 725308 w 291288"/>
              <a:gd name="T27" fmla="*/ 3109255 h 291739"/>
              <a:gd name="T28" fmla="*/ 837119 w 291288"/>
              <a:gd name="T29" fmla="*/ 2427114 h 291739"/>
              <a:gd name="T30" fmla="*/ 2861559 w 291288"/>
              <a:gd name="T31" fmla="*/ 2268491 h 291739"/>
              <a:gd name="T32" fmla="*/ 2178738 w 291288"/>
              <a:gd name="T33" fmla="*/ 2609551 h 291739"/>
              <a:gd name="T34" fmla="*/ 3101105 w 291288"/>
              <a:gd name="T35" fmla="*/ 3065636 h 291739"/>
              <a:gd name="T36" fmla="*/ 2090912 w 291288"/>
              <a:gd name="T37" fmla="*/ 1911559 h 291739"/>
              <a:gd name="T38" fmla="*/ 1695617 w 291288"/>
              <a:gd name="T39" fmla="*/ 2367632 h 291739"/>
              <a:gd name="T40" fmla="*/ 2070956 w 291288"/>
              <a:gd name="T41" fmla="*/ 2550070 h 291739"/>
              <a:gd name="T42" fmla="*/ 2833573 w 291288"/>
              <a:gd name="T43" fmla="*/ 2173303 h 291739"/>
              <a:gd name="T44" fmla="*/ 2753701 w 291288"/>
              <a:gd name="T45" fmla="*/ 1911559 h 291739"/>
              <a:gd name="T46" fmla="*/ 1020803 w 291288"/>
              <a:gd name="T47" fmla="*/ 1911559 h 291739"/>
              <a:gd name="T48" fmla="*/ 952932 w 291288"/>
              <a:gd name="T49" fmla="*/ 2331935 h 291739"/>
              <a:gd name="T50" fmla="*/ 1495937 w 291288"/>
              <a:gd name="T51" fmla="*/ 2331935 h 291739"/>
              <a:gd name="T52" fmla="*/ 1140594 w 291288"/>
              <a:gd name="T53" fmla="*/ 1911559 h 291739"/>
              <a:gd name="T54" fmla="*/ 477753 w 291288"/>
              <a:gd name="T55" fmla="*/ 1911559 h 291739"/>
              <a:gd name="T56" fmla="*/ 349984 w 291288"/>
              <a:gd name="T57" fmla="*/ 2331935 h 291739"/>
              <a:gd name="T58" fmla="*/ 853117 w 291288"/>
              <a:gd name="T59" fmla="*/ 2331935 h 291739"/>
              <a:gd name="T60" fmla="*/ 920988 w 291288"/>
              <a:gd name="T61" fmla="*/ 1911559 h 291739"/>
              <a:gd name="T62" fmla="*/ 1615749 w 291288"/>
              <a:gd name="T63" fmla="*/ 566600 h 291739"/>
              <a:gd name="T64" fmla="*/ 1277311 w 291288"/>
              <a:gd name="T65" fmla="*/ 907845 h 291739"/>
              <a:gd name="T66" fmla="*/ 1615749 w 291288"/>
              <a:gd name="T67" fmla="*/ 1245099 h 291739"/>
              <a:gd name="T68" fmla="*/ 1954201 w 291288"/>
              <a:gd name="T69" fmla="*/ 907845 h 291739"/>
              <a:gd name="T70" fmla="*/ 1615749 w 291288"/>
              <a:gd name="T71" fmla="*/ 566600 h 291739"/>
              <a:gd name="T72" fmla="*/ 1615749 w 291288"/>
              <a:gd name="T73" fmla="*/ 471356 h 291739"/>
              <a:gd name="T74" fmla="*/ 2053733 w 291288"/>
              <a:gd name="T75" fmla="*/ 907845 h 291739"/>
              <a:gd name="T76" fmla="*/ 1615749 w 291288"/>
              <a:gd name="T77" fmla="*/ 1340336 h 291739"/>
              <a:gd name="T78" fmla="*/ 1177757 w 291288"/>
              <a:gd name="T79" fmla="*/ 907845 h 291739"/>
              <a:gd name="T80" fmla="*/ 1615749 w 291288"/>
              <a:gd name="T81" fmla="*/ 471356 h 291739"/>
              <a:gd name="T82" fmla="*/ 1615749 w 291288"/>
              <a:gd name="T83" fmla="*/ 95201 h 291739"/>
              <a:gd name="T84" fmla="*/ 809176 w 291288"/>
              <a:gd name="T85" fmla="*/ 896289 h 291739"/>
              <a:gd name="T86" fmla="*/ 1615749 w 291288"/>
              <a:gd name="T87" fmla="*/ 2312106 h 291739"/>
              <a:gd name="T88" fmla="*/ 2418321 w 291288"/>
              <a:gd name="T89" fmla="*/ 896289 h 291739"/>
              <a:gd name="T90" fmla="*/ 1615749 w 291288"/>
              <a:gd name="T91" fmla="*/ 95201 h 291739"/>
              <a:gd name="T92" fmla="*/ 1615749 w 291288"/>
              <a:gd name="T93" fmla="*/ 0 h 291739"/>
              <a:gd name="T94" fmla="*/ 2514142 w 291288"/>
              <a:gd name="T95" fmla="*/ 896289 h 291739"/>
              <a:gd name="T96" fmla="*/ 2154774 w 291288"/>
              <a:gd name="T97" fmla="*/ 1812402 h 291739"/>
              <a:gd name="T98" fmla="*/ 2789634 w 291288"/>
              <a:gd name="T99" fmla="*/ 1812402 h 291739"/>
              <a:gd name="T100" fmla="*/ 2833573 w 291288"/>
              <a:gd name="T101" fmla="*/ 1848099 h 291739"/>
              <a:gd name="T102" fmla="*/ 3224882 w 291288"/>
              <a:gd name="T103" fmla="*/ 3140984 h 291739"/>
              <a:gd name="T104" fmla="*/ 3220897 w 291288"/>
              <a:gd name="T105" fmla="*/ 3188573 h 291739"/>
              <a:gd name="T106" fmla="*/ 3180961 w 291288"/>
              <a:gd name="T107" fmla="*/ 3208396 h 291739"/>
              <a:gd name="T108" fmla="*/ 46558 w 291288"/>
              <a:gd name="T109" fmla="*/ 3208396 h 291739"/>
              <a:gd name="T110" fmla="*/ 6633 w 291288"/>
              <a:gd name="T111" fmla="*/ 3188573 h 291739"/>
              <a:gd name="T112" fmla="*/ 2641 w 291288"/>
              <a:gd name="T113" fmla="*/ 3140984 h 291739"/>
              <a:gd name="T114" fmla="*/ 393917 w 291288"/>
              <a:gd name="T115" fmla="*/ 1848099 h 291739"/>
              <a:gd name="T116" fmla="*/ 441828 w 291288"/>
              <a:gd name="T117" fmla="*/ 1812402 h 291739"/>
              <a:gd name="T118" fmla="*/ 1068706 w 291288"/>
              <a:gd name="T119" fmla="*/ 1812402 h 291739"/>
              <a:gd name="T120" fmla="*/ 713343 w 291288"/>
              <a:gd name="T121" fmla="*/ 896289 h 291739"/>
              <a:gd name="T122" fmla="*/ 1615749 w 291288"/>
              <a:gd name="T123" fmla="*/ 0 h 29173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91288" h="291739">
                <a:moveTo>
                  <a:pt x="78754" y="254235"/>
                </a:moveTo>
                <a:lnTo>
                  <a:pt x="74431" y="282724"/>
                </a:lnTo>
                <a:lnTo>
                  <a:pt x="141424" y="282724"/>
                </a:lnTo>
                <a:lnTo>
                  <a:pt x="141424" y="254235"/>
                </a:lnTo>
                <a:lnTo>
                  <a:pt x="78754" y="254235"/>
                </a:lnTo>
                <a:close/>
                <a:moveTo>
                  <a:pt x="84156" y="220698"/>
                </a:moveTo>
                <a:lnTo>
                  <a:pt x="80194" y="245220"/>
                </a:lnTo>
                <a:lnTo>
                  <a:pt x="145746" y="245220"/>
                </a:lnTo>
                <a:cubicBezTo>
                  <a:pt x="147907" y="245220"/>
                  <a:pt x="150068" y="247384"/>
                  <a:pt x="150068" y="249908"/>
                </a:cubicBezTo>
                <a:lnTo>
                  <a:pt x="150068" y="282724"/>
                </a:lnTo>
                <a:lnTo>
                  <a:pt x="268205" y="282724"/>
                </a:lnTo>
                <a:lnTo>
                  <a:pt x="144666" y="220698"/>
                </a:lnTo>
                <a:lnTo>
                  <a:pt x="84156" y="220698"/>
                </a:lnTo>
                <a:close/>
                <a:moveTo>
                  <a:pt x="29050" y="220698"/>
                </a:moveTo>
                <a:lnTo>
                  <a:pt x="10321" y="282724"/>
                </a:lnTo>
                <a:lnTo>
                  <a:pt x="65427" y="282724"/>
                </a:lnTo>
                <a:lnTo>
                  <a:pt x="75512" y="220698"/>
                </a:lnTo>
                <a:lnTo>
                  <a:pt x="29050" y="220698"/>
                </a:lnTo>
                <a:close/>
                <a:moveTo>
                  <a:pt x="258120" y="206273"/>
                </a:moveTo>
                <a:lnTo>
                  <a:pt x="196530" y="237286"/>
                </a:lnTo>
                <a:lnTo>
                  <a:pt x="279730" y="278757"/>
                </a:lnTo>
                <a:lnTo>
                  <a:pt x="258120" y="206273"/>
                </a:lnTo>
                <a:close/>
                <a:moveTo>
                  <a:pt x="188607" y="173818"/>
                </a:moveTo>
                <a:cubicBezTo>
                  <a:pt x="174200" y="192930"/>
                  <a:pt x="160153" y="208076"/>
                  <a:pt x="152950" y="215289"/>
                </a:cubicBezTo>
                <a:lnTo>
                  <a:pt x="186806" y="231877"/>
                </a:lnTo>
                <a:lnTo>
                  <a:pt x="255599" y="197618"/>
                </a:lnTo>
                <a:lnTo>
                  <a:pt x="248395" y="173818"/>
                </a:lnTo>
                <a:lnTo>
                  <a:pt x="188607" y="173818"/>
                </a:lnTo>
                <a:close/>
                <a:moveTo>
                  <a:pt x="92080" y="173818"/>
                </a:moveTo>
                <a:lnTo>
                  <a:pt x="85957" y="212043"/>
                </a:lnTo>
                <a:lnTo>
                  <a:pt x="134941" y="212043"/>
                </a:lnTo>
                <a:cubicBezTo>
                  <a:pt x="127377" y="204109"/>
                  <a:pt x="115131" y="190406"/>
                  <a:pt x="102885" y="173818"/>
                </a:cubicBezTo>
                <a:lnTo>
                  <a:pt x="92080" y="173818"/>
                </a:lnTo>
                <a:close/>
                <a:moveTo>
                  <a:pt x="43096" y="173818"/>
                </a:moveTo>
                <a:lnTo>
                  <a:pt x="31571" y="212043"/>
                </a:lnTo>
                <a:lnTo>
                  <a:pt x="76953" y="212043"/>
                </a:lnTo>
                <a:lnTo>
                  <a:pt x="83076" y="173818"/>
                </a:lnTo>
                <a:lnTo>
                  <a:pt x="43096" y="173818"/>
                </a:lnTo>
                <a:close/>
                <a:moveTo>
                  <a:pt x="145746" y="51521"/>
                </a:moveTo>
                <a:cubicBezTo>
                  <a:pt x="128866" y="51521"/>
                  <a:pt x="115217" y="65592"/>
                  <a:pt x="115217" y="82550"/>
                </a:cubicBezTo>
                <a:cubicBezTo>
                  <a:pt x="115217" y="99507"/>
                  <a:pt x="128866" y="113217"/>
                  <a:pt x="145746" y="113217"/>
                </a:cubicBezTo>
                <a:cubicBezTo>
                  <a:pt x="162627" y="113217"/>
                  <a:pt x="176275" y="99507"/>
                  <a:pt x="176275" y="82550"/>
                </a:cubicBezTo>
                <a:cubicBezTo>
                  <a:pt x="176275" y="65592"/>
                  <a:pt x="162627" y="51521"/>
                  <a:pt x="145746" y="51521"/>
                </a:cubicBezTo>
                <a:close/>
                <a:moveTo>
                  <a:pt x="145746" y="42862"/>
                </a:moveTo>
                <a:cubicBezTo>
                  <a:pt x="167296" y="42862"/>
                  <a:pt x="185254" y="60541"/>
                  <a:pt x="185254" y="82550"/>
                </a:cubicBezTo>
                <a:cubicBezTo>
                  <a:pt x="185254" y="104197"/>
                  <a:pt x="167296" y="121876"/>
                  <a:pt x="145746" y="121876"/>
                </a:cubicBezTo>
                <a:cubicBezTo>
                  <a:pt x="123837" y="121876"/>
                  <a:pt x="106238" y="104197"/>
                  <a:pt x="106238" y="82550"/>
                </a:cubicBezTo>
                <a:cubicBezTo>
                  <a:pt x="106238" y="60541"/>
                  <a:pt x="123837" y="42862"/>
                  <a:pt x="145746" y="42862"/>
                </a:cubicBezTo>
                <a:close/>
                <a:moveTo>
                  <a:pt x="145746" y="8655"/>
                </a:moveTo>
                <a:cubicBezTo>
                  <a:pt x="105767" y="8655"/>
                  <a:pt x="72991" y="41471"/>
                  <a:pt x="72991" y="81500"/>
                </a:cubicBezTo>
                <a:cubicBezTo>
                  <a:pt x="72991" y="133428"/>
                  <a:pt x="131339" y="195815"/>
                  <a:pt x="145746" y="210240"/>
                </a:cubicBezTo>
                <a:cubicBezTo>
                  <a:pt x="159793" y="195815"/>
                  <a:pt x="218141" y="133068"/>
                  <a:pt x="218141" y="81500"/>
                </a:cubicBezTo>
                <a:cubicBezTo>
                  <a:pt x="218141" y="41471"/>
                  <a:pt x="185725" y="8655"/>
                  <a:pt x="145746" y="8655"/>
                </a:cubicBezTo>
                <a:close/>
                <a:moveTo>
                  <a:pt x="145746" y="0"/>
                </a:moveTo>
                <a:cubicBezTo>
                  <a:pt x="190408" y="0"/>
                  <a:pt x="226785" y="36422"/>
                  <a:pt x="226785" y="81500"/>
                </a:cubicBezTo>
                <a:cubicBezTo>
                  <a:pt x="226785" y="109628"/>
                  <a:pt x="211658" y="139920"/>
                  <a:pt x="194369" y="164802"/>
                </a:cubicBezTo>
                <a:lnTo>
                  <a:pt x="251637" y="164802"/>
                </a:lnTo>
                <a:cubicBezTo>
                  <a:pt x="253438" y="164802"/>
                  <a:pt x="255239" y="166245"/>
                  <a:pt x="255599" y="168048"/>
                </a:cubicBezTo>
                <a:lnTo>
                  <a:pt x="290896" y="285609"/>
                </a:lnTo>
                <a:cubicBezTo>
                  <a:pt x="291616" y="287051"/>
                  <a:pt x="291256" y="288494"/>
                  <a:pt x="290536" y="289936"/>
                </a:cubicBezTo>
                <a:cubicBezTo>
                  <a:pt x="289455" y="291018"/>
                  <a:pt x="288375" y="291739"/>
                  <a:pt x="286934" y="291739"/>
                </a:cubicBezTo>
                <a:lnTo>
                  <a:pt x="4198" y="291739"/>
                </a:lnTo>
                <a:cubicBezTo>
                  <a:pt x="3117" y="291739"/>
                  <a:pt x="1677" y="291018"/>
                  <a:pt x="596" y="289936"/>
                </a:cubicBezTo>
                <a:cubicBezTo>
                  <a:pt x="-124" y="288494"/>
                  <a:pt x="-124" y="287051"/>
                  <a:pt x="236" y="285609"/>
                </a:cubicBezTo>
                <a:lnTo>
                  <a:pt x="35533" y="168048"/>
                </a:lnTo>
                <a:cubicBezTo>
                  <a:pt x="36253" y="166245"/>
                  <a:pt x="37694" y="164802"/>
                  <a:pt x="39855" y="164802"/>
                </a:cubicBezTo>
                <a:lnTo>
                  <a:pt x="96402" y="164802"/>
                </a:lnTo>
                <a:cubicBezTo>
                  <a:pt x="79834" y="139920"/>
                  <a:pt x="64347" y="109628"/>
                  <a:pt x="64347" y="81500"/>
                </a:cubicBezTo>
                <a:cubicBezTo>
                  <a:pt x="64347" y="36422"/>
                  <a:pt x="100724" y="0"/>
                  <a:pt x="145746" y="0"/>
                </a:cubicBezTo>
                <a:close/>
              </a:path>
            </a:pathLst>
          </a:custGeom>
          <a:solidFill>
            <a:schemeClr val="accent1"/>
          </a:solidFill>
          <a:ln>
            <a:noFill/>
          </a:ln>
          <a:effectLst/>
        </p:spPr>
        <p:txBody>
          <a:bodyPr anchor="ctr"/>
          <a:lstStyle/>
          <a:p>
            <a:endParaRPr lang="en-US"/>
          </a:p>
        </p:txBody>
      </p:sp>
    </p:spTree>
    <p:extLst>
      <p:ext uri="{BB962C8B-B14F-4D97-AF65-F5344CB8AC3E}">
        <p14:creationId xmlns:p14="http://schemas.microsoft.com/office/powerpoint/2010/main" val="14290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Marcador de posición de imagen 12">
            <a:extLst>
              <a:ext uri="{FF2B5EF4-FFF2-40B4-BE49-F238E27FC236}">
                <a16:creationId xmlns:a16="http://schemas.microsoft.com/office/drawing/2014/main" id="{15A8CF82-AACA-B046-A661-4B12B8891927}"/>
              </a:ext>
            </a:extLst>
          </p:cNvPr>
          <p:cNvSpPr>
            <a:spLocks noGrp="1"/>
          </p:cNvSpPr>
          <p:nvPr>
            <p:ph type="pic" sz="quarter" idx="10"/>
          </p:nvPr>
        </p:nvSpPr>
        <p:spPr/>
        <p:txBody>
          <a:bodyPr/>
          <a:lstStyle/>
          <a:p>
            <a:endParaRPr lang="es-CO"/>
          </a:p>
        </p:txBody>
      </p:sp>
      <p:sp>
        <p:nvSpPr>
          <p:cNvPr id="6" name="Rectangle 5">
            <a:extLst>
              <a:ext uri="{FF2B5EF4-FFF2-40B4-BE49-F238E27FC236}">
                <a16:creationId xmlns:a16="http://schemas.microsoft.com/office/drawing/2014/main" id="{50052AC0-0952-ED4D-A748-EF0CB9D5EFD0}"/>
              </a:ext>
            </a:extLst>
          </p:cNvPr>
          <p:cNvSpPr/>
          <p:nvPr/>
        </p:nvSpPr>
        <p:spPr>
          <a:xfrm>
            <a:off x="1520825" y="855687"/>
            <a:ext cx="21336000" cy="12004626"/>
          </a:xfrm>
          <a:prstGeom prst="rect">
            <a:avLst/>
          </a:prstGeom>
          <a:solidFill>
            <a:schemeClr val="accent5">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9" name="TextBox 7">
            <a:extLst>
              <a:ext uri="{FF2B5EF4-FFF2-40B4-BE49-F238E27FC236}">
                <a16:creationId xmlns:a16="http://schemas.microsoft.com/office/drawing/2014/main" id="{40D4D753-2C73-4E49-9FDE-7558800B759B}"/>
              </a:ext>
            </a:extLst>
          </p:cNvPr>
          <p:cNvSpPr txBox="1"/>
          <p:nvPr/>
        </p:nvSpPr>
        <p:spPr>
          <a:xfrm>
            <a:off x="4865390" y="3919074"/>
            <a:ext cx="13411044" cy="3631763"/>
          </a:xfrm>
          <a:prstGeom prst="rect">
            <a:avLst/>
          </a:prstGeom>
          <a:noFill/>
        </p:spPr>
        <p:txBody>
          <a:bodyPr wrap="none" rtlCol="0" anchor="ctr" anchorCtr="0">
            <a:spAutoFit/>
          </a:bodyPr>
          <a:lstStyle/>
          <a:p>
            <a:r>
              <a:rPr lang="en-US" sz="11500" b="1" spc="600" dirty="0">
                <a:solidFill>
                  <a:schemeClr val="bg1"/>
                </a:solidFill>
                <a:latin typeface="Montserrat ExtraBold" pitchFamily="2" charset="77"/>
                <a:ea typeface="League Spartan" charset="0"/>
                <a:cs typeface="Poppins" pitchFamily="2" charset="77"/>
              </a:rPr>
              <a:t>INTRODUCTION</a:t>
            </a:r>
          </a:p>
          <a:p>
            <a:r>
              <a:rPr lang="en-US" sz="11500" b="1" spc="600" dirty="0">
                <a:solidFill>
                  <a:schemeClr val="bg1"/>
                </a:solidFill>
                <a:latin typeface="Montserrat ExtraBold" pitchFamily="2" charset="77"/>
                <a:ea typeface="League Spartan" charset="0"/>
                <a:cs typeface="Poppins" pitchFamily="2" charset="77"/>
              </a:rPr>
              <a:t>SLIDE</a:t>
            </a:r>
          </a:p>
        </p:txBody>
      </p:sp>
      <p:sp>
        <p:nvSpPr>
          <p:cNvPr id="11" name="Subtitle 2">
            <a:extLst>
              <a:ext uri="{FF2B5EF4-FFF2-40B4-BE49-F238E27FC236}">
                <a16:creationId xmlns:a16="http://schemas.microsoft.com/office/drawing/2014/main" id="{78B0A913-4DAC-C74A-AD75-2E373464E9C8}"/>
              </a:ext>
            </a:extLst>
          </p:cNvPr>
          <p:cNvSpPr txBox="1">
            <a:spLocks/>
          </p:cNvSpPr>
          <p:nvPr/>
        </p:nvSpPr>
        <p:spPr>
          <a:xfrm>
            <a:off x="4865390" y="7973459"/>
            <a:ext cx="12868449" cy="1841017"/>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Green marketing is a practice whereby companies seek to go above and beyond traditional marketing by promoting environmental core values in the hope that consumers will associate these values with their company or brand. Engaging in these sustainable activities can lead to creating a new product line that caters to a new target market. </a:t>
            </a:r>
          </a:p>
        </p:txBody>
      </p:sp>
    </p:spTree>
    <p:extLst>
      <p:ext uri="{BB962C8B-B14F-4D97-AF65-F5344CB8AC3E}">
        <p14:creationId xmlns:p14="http://schemas.microsoft.com/office/powerpoint/2010/main" val="1939039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D262DF8-8C72-7345-BEDE-DD51BBE5CF59}"/>
              </a:ext>
            </a:extLst>
          </p:cNvPr>
          <p:cNvSpPr txBox="1"/>
          <p:nvPr/>
        </p:nvSpPr>
        <p:spPr>
          <a:xfrm>
            <a:off x="1520825" y="558620"/>
            <a:ext cx="10812575" cy="1569660"/>
          </a:xfrm>
          <a:prstGeom prst="rect">
            <a:avLst/>
          </a:prstGeom>
          <a:noFill/>
        </p:spPr>
        <p:txBody>
          <a:bodyPr wrap="none" rtlCol="0" anchor="t" anchorCtr="0">
            <a:spAutoFit/>
          </a:bodyPr>
          <a:lstStyle/>
          <a:p>
            <a:r>
              <a:rPr lang="en-US" sz="9600" b="1" spc="600" dirty="0">
                <a:solidFill>
                  <a:schemeClr val="tx2"/>
                </a:solidFill>
                <a:latin typeface="Montserrat ExtraBold" pitchFamily="2" charset="77"/>
                <a:ea typeface="League Spartan" charset="0"/>
                <a:cs typeface="Poppins" pitchFamily="2" charset="77"/>
              </a:rPr>
              <a:t>OUR SERVICES</a:t>
            </a:r>
          </a:p>
        </p:txBody>
      </p:sp>
      <p:sp>
        <p:nvSpPr>
          <p:cNvPr id="6" name="TextBox 5">
            <a:extLst>
              <a:ext uri="{FF2B5EF4-FFF2-40B4-BE49-F238E27FC236}">
                <a16:creationId xmlns:a16="http://schemas.microsoft.com/office/drawing/2014/main" id="{B529CF21-E99E-6A4F-B446-1984F0C92E46}"/>
              </a:ext>
            </a:extLst>
          </p:cNvPr>
          <p:cNvSpPr txBox="1"/>
          <p:nvPr/>
        </p:nvSpPr>
        <p:spPr>
          <a:xfrm>
            <a:off x="2657380" y="4996157"/>
            <a:ext cx="2569935" cy="584775"/>
          </a:xfrm>
          <a:prstGeom prst="rect">
            <a:avLst/>
          </a:prstGeom>
          <a:noFill/>
        </p:spPr>
        <p:txBody>
          <a:bodyPr wrap="none" rtlCol="0" anchor="ctr" anchorCtr="0">
            <a:spAutoFit/>
          </a:bodyPr>
          <a:lstStyle/>
          <a:p>
            <a:pPr algn="ctr"/>
            <a:r>
              <a:rPr lang="en-US" sz="3200" b="1" dirty="0">
                <a:solidFill>
                  <a:schemeClr val="tx2"/>
                </a:solidFill>
                <a:latin typeface="Montserrat SemiBold" pitchFamily="2" charset="77"/>
                <a:ea typeface="League Spartan" charset="0"/>
                <a:cs typeface="Poppins" pitchFamily="2" charset="77"/>
              </a:rPr>
              <a:t>SERVICE 01</a:t>
            </a:r>
          </a:p>
        </p:txBody>
      </p:sp>
      <p:sp>
        <p:nvSpPr>
          <p:cNvPr id="7" name="Subtitle 2">
            <a:extLst>
              <a:ext uri="{FF2B5EF4-FFF2-40B4-BE49-F238E27FC236}">
                <a16:creationId xmlns:a16="http://schemas.microsoft.com/office/drawing/2014/main" id="{32C53081-9A4A-F746-97E5-CE17B418807C}"/>
              </a:ext>
            </a:extLst>
          </p:cNvPr>
          <p:cNvSpPr txBox="1">
            <a:spLocks/>
          </p:cNvSpPr>
          <p:nvPr/>
        </p:nvSpPr>
        <p:spPr>
          <a:xfrm>
            <a:off x="1560092" y="5721321"/>
            <a:ext cx="476450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pc="-20" dirty="0">
                <a:latin typeface="Lato" panose="020F0502020204030203" pitchFamily="34" charset="77"/>
              </a:rPr>
              <a:t>You can do whatever you want, go a impress your audience with an amazing presentation</a:t>
            </a:r>
          </a:p>
        </p:txBody>
      </p:sp>
      <p:sp>
        <p:nvSpPr>
          <p:cNvPr id="9" name="TextBox 8">
            <a:extLst>
              <a:ext uri="{FF2B5EF4-FFF2-40B4-BE49-F238E27FC236}">
                <a16:creationId xmlns:a16="http://schemas.microsoft.com/office/drawing/2014/main" id="{04FF6FCE-A922-7240-A718-EF6A232E514E}"/>
              </a:ext>
            </a:extLst>
          </p:cNvPr>
          <p:cNvSpPr txBox="1"/>
          <p:nvPr/>
        </p:nvSpPr>
        <p:spPr>
          <a:xfrm>
            <a:off x="8128303" y="4996157"/>
            <a:ext cx="2651688" cy="584775"/>
          </a:xfrm>
          <a:prstGeom prst="rect">
            <a:avLst/>
          </a:prstGeom>
          <a:noFill/>
        </p:spPr>
        <p:txBody>
          <a:bodyPr wrap="none" rtlCol="0" anchor="ctr" anchorCtr="0">
            <a:spAutoFit/>
          </a:bodyPr>
          <a:lstStyle/>
          <a:p>
            <a:pPr algn="ctr"/>
            <a:r>
              <a:rPr lang="en-US" sz="3200" b="1" dirty="0">
                <a:solidFill>
                  <a:schemeClr val="tx2"/>
                </a:solidFill>
                <a:latin typeface="Montserrat SemiBold" pitchFamily="2" charset="77"/>
                <a:ea typeface="League Spartan" charset="0"/>
                <a:cs typeface="Poppins" pitchFamily="2" charset="77"/>
              </a:rPr>
              <a:t>SERVICE 02</a:t>
            </a:r>
          </a:p>
        </p:txBody>
      </p:sp>
      <p:sp>
        <p:nvSpPr>
          <p:cNvPr id="10" name="Subtitle 2">
            <a:extLst>
              <a:ext uri="{FF2B5EF4-FFF2-40B4-BE49-F238E27FC236}">
                <a16:creationId xmlns:a16="http://schemas.microsoft.com/office/drawing/2014/main" id="{8E51F98E-A2B6-F646-97EE-306CD12593DB}"/>
              </a:ext>
            </a:extLst>
          </p:cNvPr>
          <p:cNvSpPr txBox="1">
            <a:spLocks/>
          </p:cNvSpPr>
          <p:nvPr/>
        </p:nvSpPr>
        <p:spPr>
          <a:xfrm>
            <a:off x="7071892" y="5721321"/>
            <a:ext cx="476450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pc="-20" dirty="0">
                <a:latin typeface="Lato" panose="020F0502020204030203" pitchFamily="34" charset="77"/>
              </a:rPr>
              <a:t>You can do whatever you want, go a impress your audience with an amazing presentation</a:t>
            </a:r>
          </a:p>
        </p:txBody>
      </p:sp>
      <p:sp>
        <p:nvSpPr>
          <p:cNvPr id="11" name="TextBox 10">
            <a:extLst>
              <a:ext uri="{FF2B5EF4-FFF2-40B4-BE49-F238E27FC236}">
                <a16:creationId xmlns:a16="http://schemas.microsoft.com/office/drawing/2014/main" id="{D8E1D069-BFCD-3D44-BFB5-A3F7A555DB5B}"/>
              </a:ext>
            </a:extLst>
          </p:cNvPr>
          <p:cNvSpPr txBox="1"/>
          <p:nvPr/>
        </p:nvSpPr>
        <p:spPr>
          <a:xfrm>
            <a:off x="13640104" y="4996157"/>
            <a:ext cx="2651688" cy="584775"/>
          </a:xfrm>
          <a:prstGeom prst="rect">
            <a:avLst/>
          </a:prstGeom>
          <a:noFill/>
        </p:spPr>
        <p:txBody>
          <a:bodyPr wrap="none" rtlCol="0" anchor="ctr" anchorCtr="0">
            <a:spAutoFit/>
          </a:bodyPr>
          <a:lstStyle/>
          <a:p>
            <a:pPr algn="ctr"/>
            <a:r>
              <a:rPr lang="en-US" sz="3200" b="1" dirty="0">
                <a:solidFill>
                  <a:schemeClr val="tx2"/>
                </a:solidFill>
                <a:latin typeface="Montserrat SemiBold" pitchFamily="2" charset="77"/>
                <a:ea typeface="League Spartan" charset="0"/>
                <a:cs typeface="Poppins" pitchFamily="2" charset="77"/>
              </a:rPr>
              <a:t>SERVICE 03</a:t>
            </a:r>
          </a:p>
        </p:txBody>
      </p:sp>
      <p:sp>
        <p:nvSpPr>
          <p:cNvPr id="12" name="Subtitle 2">
            <a:extLst>
              <a:ext uri="{FF2B5EF4-FFF2-40B4-BE49-F238E27FC236}">
                <a16:creationId xmlns:a16="http://schemas.microsoft.com/office/drawing/2014/main" id="{AF8EA068-1AE3-7C4E-AF5B-85E39183B4B6}"/>
              </a:ext>
            </a:extLst>
          </p:cNvPr>
          <p:cNvSpPr txBox="1">
            <a:spLocks/>
          </p:cNvSpPr>
          <p:nvPr/>
        </p:nvSpPr>
        <p:spPr>
          <a:xfrm>
            <a:off x="12583692" y="5721321"/>
            <a:ext cx="476450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pc="-20" dirty="0">
                <a:latin typeface="Lato" panose="020F0502020204030203" pitchFamily="34" charset="77"/>
              </a:rPr>
              <a:t>You can do whatever you want, go a impress your audience with an amazing presentation</a:t>
            </a:r>
          </a:p>
        </p:txBody>
      </p:sp>
      <p:sp>
        <p:nvSpPr>
          <p:cNvPr id="13" name="TextBox 12">
            <a:extLst>
              <a:ext uri="{FF2B5EF4-FFF2-40B4-BE49-F238E27FC236}">
                <a16:creationId xmlns:a16="http://schemas.microsoft.com/office/drawing/2014/main" id="{5C0E3694-3E1F-984E-A3A9-26BBA417FA30}"/>
              </a:ext>
            </a:extLst>
          </p:cNvPr>
          <p:cNvSpPr txBox="1"/>
          <p:nvPr/>
        </p:nvSpPr>
        <p:spPr>
          <a:xfrm>
            <a:off x="19131866" y="4996157"/>
            <a:ext cx="2691763" cy="584775"/>
          </a:xfrm>
          <a:prstGeom prst="rect">
            <a:avLst/>
          </a:prstGeom>
          <a:noFill/>
        </p:spPr>
        <p:txBody>
          <a:bodyPr wrap="none" rtlCol="0" anchor="ctr" anchorCtr="0">
            <a:spAutoFit/>
          </a:bodyPr>
          <a:lstStyle/>
          <a:p>
            <a:pPr algn="ctr"/>
            <a:r>
              <a:rPr lang="en-US" sz="3200" b="1" dirty="0">
                <a:solidFill>
                  <a:schemeClr val="tx2"/>
                </a:solidFill>
                <a:latin typeface="Montserrat SemiBold" pitchFamily="2" charset="77"/>
                <a:ea typeface="League Spartan" charset="0"/>
                <a:cs typeface="Poppins" pitchFamily="2" charset="77"/>
              </a:rPr>
              <a:t>SERVICE 04</a:t>
            </a:r>
          </a:p>
        </p:txBody>
      </p:sp>
      <p:sp>
        <p:nvSpPr>
          <p:cNvPr id="14" name="Subtitle 2">
            <a:extLst>
              <a:ext uri="{FF2B5EF4-FFF2-40B4-BE49-F238E27FC236}">
                <a16:creationId xmlns:a16="http://schemas.microsoft.com/office/drawing/2014/main" id="{C509D5CA-5B1A-3D40-B00F-5B341F350298}"/>
              </a:ext>
            </a:extLst>
          </p:cNvPr>
          <p:cNvSpPr txBox="1">
            <a:spLocks/>
          </p:cNvSpPr>
          <p:nvPr/>
        </p:nvSpPr>
        <p:spPr>
          <a:xfrm>
            <a:off x="18095492" y="5721321"/>
            <a:ext cx="476450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pc="-20" dirty="0">
                <a:latin typeface="Lato" panose="020F0502020204030203" pitchFamily="34" charset="77"/>
              </a:rPr>
              <a:t>You can do whatever you want, go a impress your audience with an amazing presentation</a:t>
            </a:r>
          </a:p>
        </p:txBody>
      </p:sp>
      <p:sp>
        <p:nvSpPr>
          <p:cNvPr id="15" name="TextBox 14">
            <a:extLst>
              <a:ext uri="{FF2B5EF4-FFF2-40B4-BE49-F238E27FC236}">
                <a16:creationId xmlns:a16="http://schemas.microsoft.com/office/drawing/2014/main" id="{CDA6C4C4-A6EF-7340-A349-2F332F7E0E4F}"/>
              </a:ext>
            </a:extLst>
          </p:cNvPr>
          <p:cNvSpPr txBox="1"/>
          <p:nvPr/>
        </p:nvSpPr>
        <p:spPr>
          <a:xfrm>
            <a:off x="2615702" y="10253957"/>
            <a:ext cx="2653290" cy="584775"/>
          </a:xfrm>
          <a:prstGeom prst="rect">
            <a:avLst/>
          </a:prstGeom>
          <a:noFill/>
        </p:spPr>
        <p:txBody>
          <a:bodyPr wrap="none" rtlCol="0" anchor="ctr" anchorCtr="0">
            <a:spAutoFit/>
          </a:bodyPr>
          <a:lstStyle/>
          <a:p>
            <a:pPr algn="ctr"/>
            <a:r>
              <a:rPr lang="en-US" sz="3200" b="1" dirty="0">
                <a:solidFill>
                  <a:schemeClr val="tx2"/>
                </a:solidFill>
                <a:latin typeface="Montserrat SemiBold" pitchFamily="2" charset="77"/>
                <a:ea typeface="League Spartan" charset="0"/>
                <a:cs typeface="Poppins" pitchFamily="2" charset="77"/>
              </a:rPr>
              <a:t>SERVICE 05</a:t>
            </a:r>
          </a:p>
        </p:txBody>
      </p:sp>
      <p:sp>
        <p:nvSpPr>
          <p:cNvPr id="16" name="Subtitle 2">
            <a:extLst>
              <a:ext uri="{FF2B5EF4-FFF2-40B4-BE49-F238E27FC236}">
                <a16:creationId xmlns:a16="http://schemas.microsoft.com/office/drawing/2014/main" id="{947B8242-96C2-7A49-8329-DBEE8231B745}"/>
              </a:ext>
            </a:extLst>
          </p:cNvPr>
          <p:cNvSpPr txBox="1">
            <a:spLocks/>
          </p:cNvSpPr>
          <p:nvPr/>
        </p:nvSpPr>
        <p:spPr>
          <a:xfrm>
            <a:off x="1560092" y="10979121"/>
            <a:ext cx="476450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pc="-20" dirty="0">
                <a:latin typeface="Lato" panose="020F0502020204030203" pitchFamily="34" charset="77"/>
              </a:rPr>
              <a:t>You can do whatever you want, go a impress your audience with an amazing presentation</a:t>
            </a:r>
          </a:p>
        </p:txBody>
      </p:sp>
      <p:sp>
        <p:nvSpPr>
          <p:cNvPr id="17" name="TextBox 16">
            <a:extLst>
              <a:ext uri="{FF2B5EF4-FFF2-40B4-BE49-F238E27FC236}">
                <a16:creationId xmlns:a16="http://schemas.microsoft.com/office/drawing/2014/main" id="{00E84323-F39A-B64F-9B41-D38F4E4B7EA0}"/>
              </a:ext>
            </a:extLst>
          </p:cNvPr>
          <p:cNvSpPr txBox="1"/>
          <p:nvPr/>
        </p:nvSpPr>
        <p:spPr>
          <a:xfrm>
            <a:off x="8118686" y="10253957"/>
            <a:ext cx="2670924" cy="584775"/>
          </a:xfrm>
          <a:prstGeom prst="rect">
            <a:avLst/>
          </a:prstGeom>
          <a:noFill/>
        </p:spPr>
        <p:txBody>
          <a:bodyPr wrap="none" rtlCol="0" anchor="ctr" anchorCtr="0">
            <a:spAutoFit/>
          </a:bodyPr>
          <a:lstStyle/>
          <a:p>
            <a:pPr algn="ctr"/>
            <a:r>
              <a:rPr lang="en-US" sz="3200" b="1" dirty="0">
                <a:solidFill>
                  <a:schemeClr val="tx2"/>
                </a:solidFill>
                <a:latin typeface="Montserrat SemiBold" pitchFamily="2" charset="77"/>
                <a:ea typeface="League Spartan" charset="0"/>
                <a:cs typeface="Poppins" pitchFamily="2" charset="77"/>
              </a:rPr>
              <a:t>SERVICE 06</a:t>
            </a:r>
          </a:p>
        </p:txBody>
      </p:sp>
      <p:sp>
        <p:nvSpPr>
          <p:cNvPr id="18" name="Subtitle 2">
            <a:extLst>
              <a:ext uri="{FF2B5EF4-FFF2-40B4-BE49-F238E27FC236}">
                <a16:creationId xmlns:a16="http://schemas.microsoft.com/office/drawing/2014/main" id="{456E620B-73F1-5B48-BF63-9D9B358E7CDD}"/>
              </a:ext>
            </a:extLst>
          </p:cNvPr>
          <p:cNvSpPr txBox="1">
            <a:spLocks/>
          </p:cNvSpPr>
          <p:nvPr/>
        </p:nvSpPr>
        <p:spPr>
          <a:xfrm>
            <a:off x="7071892" y="10979121"/>
            <a:ext cx="476450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pc="-20" dirty="0">
                <a:latin typeface="Lato" panose="020F0502020204030203" pitchFamily="34" charset="77"/>
              </a:rPr>
              <a:t>You can do whatever you want, go a impress your audience with an amazing presentation</a:t>
            </a:r>
          </a:p>
        </p:txBody>
      </p:sp>
      <p:sp>
        <p:nvSpPr>
          <p:cNvPr id="19" name="TextBox 18">
            <a:extLst>
              <a:ext uri="{FF2B5EF4-FFF2-40B4-BE49-F238E27FC236}">
                <a16:creationId xmlns:a16="http://schemas.microsoft.com/office/drawing/2014/main" id="{F797BFE4-4C1F-414B-ADF4-3F06279E5E84}"/>
              </a:ext>
            </a:extLst>
          </p:cNvPr>
          <p:cNvSpPr txBox="1"/>
          <p:nvPr/>
        </p:nvSpPr>
        <p:spPr>
          <a:xfrm>
            <a:off x="13634493" y="10253957"/>
            <a:ext cx="2662908" cy="584775"/>
          </a:xfrm>
          <a:prstGeom prst="rect">
            <a:avLst/>
          </a:prstGeom>
          <a:noFill/>
        </p:spPr>
        <p:txBody>
          <a:bodyPr wrap="none" rtlCol="0" anchor="ctr" anchorCtr="0">
            <a:spAutoFit/>
          </a:bodyPr>
          <a:lstStyle/>
          <a:p>
            <a:pPr algn="ctr"/>
            <a:r>
              <a:rPr lang="en-US" sz="3200" b="1" dirty="0">
                <a:solidFill>
                  <a:schemeClr val="tx2"/>
                </a:solidFill>
                <a:latin typeface="Montserrat SemiBold" pitchFamily="2" charset="77"/>
                <a:ea typeface="League Spartan" charset="0"/>
                <a:cs typeface="Poppins" pitchFamily="2" charset="77"/>
              </a:rPr>
              <a:t>SERVICE 07</a:t>
            </a:r>
          </a:p>
        </p:txBody>
      </p:sp>
      <p:sp>
        <p:nvSpPr>
          <p:cNvPr id="20" name="Subtitle 2">
            <a:extLst>
              <a:ext uri="{FF2B5EF4-FFF2-40B4-BE49-F238E27FC236}">
                <a16:creationId xmlns:a16="http://schemas.microsoft.com/office/drawing/2014/main" id="{16EDEBA6-6AE0-0442-AB07-303871F10E47}"/>
              </a:ext>
            </a:extLst>
          </p:cNvPr>
          <p:cNvSpPr txBox="1">
            <a:spLocks/>
          </p:cNvSpPr>
          <p:nvPr/>
        </p:nvSpPr>
        <p:spPr>
          <a:xfrm>
            <a:off x="12583692" y="10979121"/>
            <a:ext cx="476450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pc="-20" dirty="0">
                <a:latin typeface="Lato" panose="020F0502020204030203" pitchFamily="34" charset="77"/>
              </a:rPr>
              <a:t>You can do whatever you want, go a impress your audience with an amazing presentation</a:t>
            </a:r>
          </a:p>
        </p:txBody>
      </p:sp>
      <p:sp>
        <p:nvSpPr>
          <p:cNvPr id="21" name="TextBox 20">
            <a:extLst>
              <a:ext uri="{FF2B5EF4-FFF2-40B4-BE49-F238E27FC236}">
                <a16:creationId xmlns:a16="http://schemas.microsoft.com/office/drawing/2014/main" id="{2E6C2C4E-B86A-C04F-A803-D0FAD329A2E8}"/>
              </a:ext>
            </a:extLst>
          </p:cNvPr>
          <p:cNvSpPr txBox="1"/>
          <p:nvPr/>
        </p:nvSpPr>
        <p:spPr>
          <a:xfrm>
            <a:off x="19137476" y="10253957"/>
            <a:ext cx="2680542" cy="584775"/>
          </a:xfrm>
          <a:prstGeom prst="rect">
            <a:avLst/>
          </a:prstGeom>
          <a:noFill/>
        </p:spPr>
        <p:txBody>
          <a:bodyPr wrap="none" rtlCol="0" anchor="ctr" anchorCtr="0">
            <a:spAutoFit/>
          </a:bodyPr>
          <a:lstStyle/>
          <a:p>
            <a:pPr algn="ctr"/>
            <a:r>
              <a:rPr lang="en-US" sz="3200" b="1" dirty="0">
                <a:solidFill>
                  <a:schemeClr val="tx2"/>
                </a:solidFill>
                <a:latin typeface="Montserrat SemiBold" pitchFamily="2" charset="77"/>
                <a:ea typeface="League Spartan" charset="0"/>
                <a:cs typeface="Poppins" pitchFamily="2" charset="77"/>
              </a:rPr>
              <a:t>SERVICE 08</a:t>
            </a:r>
          </a:p>
        </p:txBody>
      </p:sp>
      <p:sp>
        <p:nvSpPr>
          <p:cNvPr id="22" name="Subtitle 2">
            <a:extLst>
              <a:ext uri="{FF2B5EF4-FFF2-40B4-BE49-F238E27FC236}">
                <a16:creationId xmlns:a16="http://schemas.microsoft.com/office/drawing/2014/main" id="{B71F1053-7DA8-C84D-9518-073C01167CBC}"/>
              </a:ext>
            </a:extLst>
          </p:cNvPr>
          <p:cNvSpPr txBox="1">
            <a:spLocks/>
          </p:cNvSpPr>
          <p:nvPr/>
        </p:nvSpPr>
        <p:spPr>
          <a:xfrm>
            <a:off x="18095492" y="10979121"/>
            <a:ext cx="476450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pc="-20" dirty="0">
                <a:latin typeface="Lato" panose="020F0502020204030203" pitchFamily="34" charset="77"/>
              </a:rPr>
              <a:t>You can do whatever you want, go a impress your audience with an amazing presentation</a:t>
            </a:r>
          </a:p>
        </p:txBody>
      </p:sp>
      <p:sp>
        <p:nvSpPr>
          <p:cNvPr id="23" name="Freeform 621">
            <a:extLst>
              <a:ext uri="{FF2B5EF4-FFF2-40B4-BE49-F238E27FC236}">
                <a16:creationId xmlns:a16="http://schemas.microsoft.com/office/drawing/2014/main" id="{B37877D6-206E-4F49-A0D0-A30BCDD033C9}"/>
              </a:ext>
            </a:extLst>
          </p:cNvPr>
          <p:cNvSpPr>
            <a:spLocks noChangeArrowheads="1"/>
          </p:cNvSpPr>
          <p:nvPr/>
        </p:nvSpPr>
        <p:spPr bwMode="auto">
          <a:xfrm>
            <a:off x="14314961" y="3293368"/>
            <a:ext cx="1301970" cy="1295262"/>
          </a:xfrm>
          <a:custGeom>
            <a:avLst/>
            <a:gdLst/>
            <a:ahLst/>
            <a:cxnLst/>
            <a:rect l="0" t="0" r="r" b="b"/>
            <a:pathLst>
              <a:path w="307308" h="306027">
                <a:moveTo>
                  <a:pt x="277322" y="276496"/>
                </a:moveTo>
                <a:lnTo>
                  <a:pt x="277322" y="293422"/>
                </a:lnTo>
                <a:lnTo>
                  <a:pt x="294663" y="276496"/>
                </a:lnTo>
                <a:lnTo>
                  <a:pt x="277322" y="276496"/>
                </a:lnTo>
                <a:close/>
                <a:moveTo>
                  <a:pt x="259897" y="224567"/>
                </a:moveTo>
                <a:cubicBezTo>
                  <a:pt x="262112" y="225296"/>
                  <a:pt x="262850" y="227484"/>
                  <a:pt x="262481" y="229308"/>
                </a:cubicBezTo>
                <a:lnTo>
                  <a:pt x="246975" y="274895"/>
                </a:lnTo>
                <a:cubicBezTo>
                  <a:pt x="246606" y="276353"/>
                  <a:pt x="245129" y="277083"/>
                  <a:pt x="243652" y="277447"/>
                </a:cubicBezTo>
                <a:cubicBezTo>
                  <a:pt x="242176" y="277447"/>
                  <a:pt x="240330" y="276353"/>
                  <a:pt x="239961" y="275259"/>
                </a:cubicBezTo>
                <a:lnTo>
                  <a:pt x="232208" y="260307"/>
                </a:lnTo>
                <a:cubicBezTo>
                  <a:pt x="231469" y="258119"/>
                  <a:pt x="232208" y="255930"/>
                  <a:pt x="234054" y="254836"/>
                </a:cubicBezTo>
                <a:cubicBezTo>
                  <a:pt x="235899" y="253742"/>
                  <a:pt x="238115" y="254836"/>
                  <a:pt x="239222" y="256660"/>
                </a:cubicBezTo>
                <a:lnTo>
                  <a:pt x="242545" y="263589"/>
                </a:lnTo>
                <a:lnTo>
                  <a:pt x="255097" y="227119"/>
                </a:lnTo>
                <a:cubicBezTo>
                  <a:pt x="255466" y="224931"/>
                  <a:pt x="257681" y="223837"/>
                  <a:pt x="259897" y="224567"/>
                </a:cubicBezTo>
                <a:close/>
                <a:moveTo>
                  <a:pt x="77937" y="215900"/>
                </a:moveTo>
                <a:cubicBezTo>
                  <a:pt x="80090" y="215900"/>
                  <a:pt x="81526" y="217311"/>
                  <a:pt x="81885" y="219428"/>
                </a:cubicBezTo>
                <a:cubicBezTo>
                  <a:pt x="81885" y="221545"/>
                  <a:pt x="80449" y="222956"/>
                  <a:pt x="78296" y="223308"/>
                </a:cubicBezTo>
                <a:lnTo>
                  <a:pt x="44917" y="225072"/>
                </a:lnTo>
                <a:cubicBezTo>
                  <a:pt x="42763" y="225072"/>
                  <a:pt x="41328" y="223661"/>
                  <a:pt x="41328" y="221545"/>
                </a:cubicBezTo>
                <a:cubicBezTo>
                  <a:pt x="40969" y="219428"/>
                  <a:pt x="42404" y="217664"/>
                  <a:pt x="44558" y="217664"/>
                </a:cubicBezTo>
                <a:lnTo>
                  <a:pt x="77937" y="215900"/>
                </a:lnTo>
                <a:close/>
                <a:moveTo>
                  <a:pt x="122722" y="207962"/>
                </a:moveTo>
                <a:lnTo>
                  <a:pt x="197341" y="207962"/>
                </a:lnTo>
                <a:cubicBezTo>
                  <a:pt x="199143" y="207962"/>
                  <a:pt x="200946" y="209405"/>
                  <a:pt x="200946" y="211570"/>
                </a:cubicBezTo>
                <a:cubicBezTo>
                  <a:pt x="200946" y="213735"/>
                  <a:pt x="199143" y="215539"/>
                  <a:pt x="197341" y="215539"/>
                </a:cubicBezTo>
                <a:lnTo>
                  <a:pt x="122722" y="215539"/>
                </a:lnTo>
                <a:cubicBezTo>
                  <a:pt x="120559" y="215539"/>
                  <a:pt x="118756" y="213735"/>
                  <a:pt x="118756" y="211570"/>
                </a:cubicBezTo>
                <a:cubicBezTo>
                  <a:pt x="118756" y="209405"/>
                  <a:pt x="120559" y="207962"/>
                  <a:pt x="122722" y="207962"/>
                </a:cubicBezTo>
                <a:close/>
                <a:moveTo>
                  <a:pt x="77957" y="185737"/>
                </a:moveTo>
                <a:cubicBezTo>
                  <a:pt x="80101" y="185737"/>
                  <a:pt x="81529" y="187098"/>
                  <a:pt x="81887" y="189139"/>
                </a:cubicBezTo>
                <a:cubicBezTo>
                  <a:pt x="81887" y="191180"/>
                  <a:pt x="80458" y="192881"/>
                  <a:pt x="78315" y="192881"/>
                </a:cubicBezTo>
                <a:lnTo>
                  <a:pt x="43310" y="194922"/>
                </a:lnTo>
                <a:cubicBezTo>
                  <a:pt x="41524" y="194922"/>
                  <a:pt x="39738" y="193221"/>
                  <a:pt x="39738" y="191520"/>
                </a:cubicBezTo>
                <a:cubicBezTo>
                  <a:pt x="39381" y="189479"/>
                  <a:pt x="41167" y="187778"/>
                  <a:pt x="42953" y="187438"/>
                </a:cubicBezTo>
                <a:lnTo>
                  <a:pt x="77957" y="185737"/>
                </a:lnTo>
                <a:close/>
                <a:moveTo>
                  <a:pt x="122721" y="179387"/>
                </a:moveTo>
                <a:lnTo>
                  <a:pt x="271954" y="179387"/>
                </a:lnTo>
                <a:cubicBezTo>
                  <a:pt x="274117" y="179387"/>
                  <a:pt x="275559" y="181191"/>
                  <a:pt x="275559" y="183356"/>
                </a:cubicBezTo>
                <a:cubicBezTo>
                  <a:pt x="275559" y="185160"/>
                  <a:pt x="274117" y="186964"/>
                  <a:pt x="271954" y="186964"/>
                </a:cubicBezTo>
                <a:lnTo>
                  <a:pt x="122721" y="186964"/>
                </a:lnTo>
                <a:cubicBezTo>
                  <a:pt x="120559" y="186964"/>
                  <a:pt x="118756" y="185160"/>
                  <a:pt x="118756" y="183356"/>
                </a:cubicBezTo>
                <a:cubicBezTo>
                  <a:pt x="118756" y="181191"/>
                  <a:pt x="120559" y="179387"/>
                  <a:pt x="122721" y="179387"/>
                </a:cubicBezTo>
                <a:close/>
                <a:moveTo>
                  <a:pt x="77942" y="157162"/>
                </a:moveTo>
                <a:cubicBezTo>
                  <a:pt x="80451" y="157162"/>
                  <a:pt x="81527" y="158523"/>
                  <a:pt x="81885" y="160564"/>
                </a:cubicBezTo>
                <a:cubicBezTo>
                  <a:pt x="81885" y="162265"/>
                  <a:pt x="80451" y="163965"/>
                  <a:pt x="78301" y="164306"/>
                </a:cubicBezTo>
                <a:lnTo>
                  <a:pt x="41737" y="166347"/>
                </a:lnTo>
                <a:cubicBezTo>
                  <a:pt x="39586" y="166347"/>
                  <a:pt x="38152" y="164646"/>
                  <a:pt x="37794" y="162945"/>
                </a:cubicBezTo>
                <a:cubicBezTo>
                  <a:pt x="37794" y="160904"/>
                  <a:pt x="39228" y="159203"/>
                  <a:pt x="41378" y="158863"/>
                </a:cubicBezTo>
                <a:lnTo>
                  <a:pt x="77942" y="157162"/>
                </a:lnTo>
                <a:close/>
                <a:moveTo>
                  <a:pt x="122703" y="149225"/>
                </a:moveTo>
                <a:lnTo>
                  <a:pt x="167197" y="149225"/>
                </a:lnTo>
                <a:cubicBezTo>
                  <a:pt x="169350" y="149225"/>
                  <a:pt x="170785" y="151029"/>
                  <a:pt x="170785" y="153193"/>
                </a:cubicBezTo>
                <a:cubicBezTo>
                  <a:pt x="170785" y="154997"/>
                  <a:pt x="169350" y="156801"/>
                  <a:pt x="167197" y="156801"/>
                </a:cubicBezTo>
                <a:lnTo>
                  <a:pt x="122703" y="156801"/>
                </a:lnTo>
                <a:cubicBezTo>
                  <a:pt x="120550" y="156801"/>
                  <a:pt x="118756" y="154997"/>
                  <a:pt x="118756" y="153193"/>
                </a:cubicBezTo>
                <a:cubicBezTo>
                  <a:pt x="118756" y="151029"/>
                  <a:pt x="120550" y="149225"/>
                  <a:pt x="122703" y="149225"/>
                </a:cubicBezTo>
                <a:close/>
                <a:moveTo>
                  <a:pt x="77961" y="127000"/>
                </a:moveTo>
                <a:cubicBezTo>
                  <a:pt x="80459" y="127000"/>
                  <a:pt x="81530" y="128411"/>
                  <a:pt x="81887" y="130528"/>
                </a:cubicBezTo>
                <a:cubicBezTo>
                  <a:pt x="81887" y="132644"/>
                  <a:pt x="80459" y="134055"/>
                  <a:pt x="78318" y="134408"/>
                </a:cubicBezTo>
                <a:lnTo>
                  <a:pt x="40488" y="136172"/>
                </a:lnTo>
                <a:lnTo>
                  <a:pt x="40131" y="136172"/>
                </a:lnTo>
                <a:cubicBezTo>
                  <a:pt x="38347" y="136172"/>
                  <a:pt x="36563" y="134761"/>
                  <a:pt x="36206" y="132997"/>
                </a:cubicBezTo>
                <a:cubicBezTo>
                  <a:pt x="36206" y="130880"/>
                  <a:pt x="37990" y="129117"/>
                  <a:pt x="39775" y="129117"/>
                </a:cubicBezTo>
                <a:lnTo>
                  <a:pt x="77961" y="127000"/>
                </a:lnTo>
                <a:close/>
                <a:moveTo>
                  <a:pt x="122721" y="119062"/>
                </a:moveTo>
                <a:lnTo>
                  <a:pt x="271954" y="119062"/>
                </a:lnTo>
                <a:cubicBezTo>
                  <a:pt x="274117" y="119062"/>
                  <a:pt x="275559" y="120866"/>
                  <a:pt x="275559" y="123031"/>
                </a:cubicBezTo>
                <a:cubicBezTo>
                  <a:pt x="275559" y="124835"/>
                  <a:pt x="274117" y="126639"/>
                  <a:pt x="271954" y="126639"/>
                </a:cubicBezTo>
                <a:lnTo>
                  <a:pt x="122721" y="126639"/>
                </a:lnTo>
                <a:cubicBezTo>
                  <a:pt x="120559" y="126639"/>
                  <a:pt x="118756" y="124835"/>
                  <a:pt x="118756" y="123031"/>
                </a:cubicBezTo>
                <a:cubicBezTo>
                  <a:pt x="118756" y="120866"/>
                  <a:pt x="120559" y="119062"/>
                  <a:pt x="122721" y="119062"/>
                </a:cubicBezTo>
                <a:close/>
                <a:moveTo>
                  <a:pt x="77947" y="96837"/>
                </a:moveTo>
                <a:cubicBezTo>
                  <a:pt x="80095" y="96837"/>
                  <a:pt x="81528" y="98198"/>
                  <a:pt x="81886" y="100239"/>
                </a:cubicBezTo>
                <a:cubicBezTo>
                  <a:pt x="81886" y="102280"/>
                  <a:pt x="80453" y="103981"/>
                  <a:pt x="78305" y="103981"/>
                </a:cubicBezTo>
                <a:lnTo>
                  <a:pt x="38558" y="106022"/>
                </a:lnTo>
                <a:lnTo>
                  <a:pt x="38200" y="106022"/>
                </a:lnTo>
                <a:cubicBezTo>
                  <a:pt x="36409" y="106022"/>
                  <a:pt x="34619" y="104321"/>
                  <a:pt x="34619" y="102620"/>
                </a:cubicBezTo>
                <a:cubicBezTo>
                  <a:pt x="34619" y="100579"/>
                  <a:pt x="36051" y="99218"/>
                  <a:pt x="38200" y="98878"/>
                </a:cubicBezTo>
                <a:lnTo>
                  <a:pt x="77947" y="96837"/>
                </a:lnTo>
                <a:close/>
                <a:moveTo>
                  <a:pt x="122721" y="88900"/>
                </a:moveTo>
                <a:lnTo>
                  <a:pt x="271954" y="88900"/>
                </a:lnTo>
                <a:cubicBezTo>
                  <a:pt x="274117" y="88900"/>
                  <a:pt x="275559" y="90704"/>
                  <a:pt x="275559" y="92868"/>
                </a:cubicBezTo>
                <a:cubicBezTo>
                  <a:pt x="275559" y="94672"/>
                  <a:pt x="274117" y="96476"/>
                  <a:pt x="271954" y="96476"/>
                </a:cubicBezTo>
                <a:lnTo>
                  <a:pt x="122721" y="96476"/>
                </a:lnTo>
                <a:cubicBezTo>
                  <a:pt x="120559" y="96476"/>
                  <a:pt x="118756" y="94672"/>
                  <a:pt x="118756" y="92868"/>
                </a:cubicBezTo>
                <a:cubicBezTo>
                  <a:pt x="118756" y="90704"/>
                  <a:pt x="120559" y="88900"/>
                  <a:pt x="122721" y="88900"/>
                </a:cubicBezTo>
                <a:close/>
                <a:moveTo>
                  <a:pt x="77964" y="66675"/>
                </a:moveTo>
                <a:cubicBezTo>
                  <a:pt x="80104" y="66675"/>
                  <a:pt x="81531" y="68036"/>
                  <a:pt x="81887" y="70077"/>
                </a:cubicBezTo>
                <a:cubicBezTo>
                  <a:pt x="81887" y="72118"/>
                  <a:pt x="80461" y="73819"/>
                  <a:pt x="78321" y="73819"/>
                </a:cubicBezTo>
                <a:lnTo>
                  <a:pt x="36954" y="75860"/>
                </a:lnTo>
                <a:cubicBezTo>
                  <a:pt x="34814" y="75860"/>
                  <a:pt x="33387" y="74499"/>
                  <a:pt x="33387" y="72458"/>
                </a:cubicBezTo>
                <a:cubicBezTo>
                  <a:pt x="33031" y="70757"/>
                  <a:pt x="34814" y="69056"/>
                  <a:pt x="36597" y="69056"/>
                </a:cubicBezTo>
                <a:lnTo>
                  <a:pt x="77964" y="66675"/>
                </a:lnTo>
                <a:close/>
                <a:moveTo>
                  <a:pt x="168360" y="60325"/>
                </a:moveTo>
                <a:lnTo>
                  <a:pt x="227547" y="60325"/>
                </a:lnTo>
                <a:cubicBezTo>
                  <a:pt x="229330" y="60325"/>
                  <a:pt x="231113" y="61837"/>
                  <a:pt x="231113" y="64104"/>
                </a:cubicBezTo>
                <a:cubicBezTo>
                  <a:pt x="231113" y="66372"/>
                  <a:pt x="229330" y="67884"/>
                  <a:pt x="227547" y="67884"/>
                </a:cubicBezTo>
                <a:lnTo>
                  <a:pt x="168360" y="67884"/>
                </a:lnTo>
                <a:cubicBezTo>
                  <a:pt x="166220" y="67884"/>
                  <a:pt x="164794" y="66372"/>
                  <a:pt x="164794" y="64104"/>
                </a:cubicBezTo>
                <a:cubicBezTo>
                  <a:pt x="164794" y="61837"/>
                  <a:pt x="166220" y="60325"/>
                  <a:pt x="168360" y="60325"/>
                </a:cubicBezTo>
                <a:close/>
                <a:moveTo>
                  <a:pt x="97768" y="37365"/>
                </a:moveTo>
                <a:lnTo>
                  <a:pt x="97768" y="298824"/>
                </a:lnTo>
                <a:lnTo>
                  <a:pt x="270097" y="298824"/>
                </a:lnTo>
                <a:lnTo>
                  <a:pt x="270097" y="272534"/>
                </a:lnTo>
                <a:cubicBezTo>
                  <a:pt x="270097" y="270373"/>
                  <a:pt x="271903" y="268933"/>
                  <a:pt x="273709" y="268933"/>
                </a:cubicBezTo>
                <a:lnTo>
                  <a:pt x="300082" y="268933"/>
                </a:lnTo>
                <a:lnTo>
                  <a:pt x="300082" y="37365"/>
                </a:lnTo>
                <a:lnTo>
                  <a:pt x="97768" y="37365"/>
                </a:lnTo>
                <a:close/>
                <a:moveTo>
                  <a:pt x="94155" y="30162"/>
                </a:moveTo>
                <a:lnTo>
                  <a:pt x="303695" y="30162"/>
                </a:lnTo>
                <a:cubicBezTo>
                  <a:pt x="305863" y="30162"/>
                  <a:pt x="307308" y="31963"/>
                  <a:pt x="307308" y="33763"/>
                </a:cubicBezTo>
                <a:lnTo>
                  <a:pt x="307308" y="272534"/>
                </a:lnTo>
                <a:cubicBezTo>
                  <a:pt x="307308" y="273615"/>
                  <a:pt x="306947" y="274335"/>
                  <a:pt x="306224" y="275415"/>
                </a:cubicBezTo>
                <a:lnTo>
                  <a:pt x="276600" y="304947"/>
                </a:lnTo>
                <a:cubicBezTo>
                  <a:pt x="275516" y="305667"/>
                  <a:pt x="274793" y="306027"/>
                  <a:pt x="273709" y="306027"/>
                </a:cubicBezTo>
                <a:lnTo>
                  <a:pt x="94155" y="306027"/>
                </a:lnTo>
                <a:cubicBezTo>
                  <a:pt x="91987" y="306027"/>
                  <a:pt x="90181" y="304586"/>
                  <a:pt x="90181" y="302426"/>
                </a:cubicBezTo>
                <a:lnTo>
                  <a:pt x="90181" y="33763"/>
                </a:lnTo>
                <a:cubicBezTo>
                  <a:pt x="90181" y="31963"/>
                  <a:pt x="91987" y="30162"/>
                  <a:pt x="94155" y="30162"/>
                </a:cubicBezTo>
                <a:close/>
                <a:moveTo>
                  <a:pt x="212140" y="0"/>
                </a:moveTo>
                <a:cubicBezTo>
                  <a:pt x="214661" y="0"/>
                  <a:pt x="216101" y="1798"/>
                  <a:pt x="216101" y="3596"/>
                </a:cubicBezTo>
                <a:lnTo>
                  <a:pt x="216821" y="18341"/>
                </a:lnTo>
                <a:cubicBezTo>
                  <a:pt x="216821" y="20498"/>
                  <a:pt x="215381" y="22296"/>
                  <a:pt x="213220" y="22296"/>
                </a:cubicBezTo>
                <a:cubicBezTo>
                  <a:pt x="211420" y="22296"/>
                  <a:pt x="209260" y="20858"/>
                  <a:pt x="209260" y="18700"/>
                </a:cubicBezTo>
                <a:lnTo>
                  <a:pt x="208899" y="7552"/>
                </a:lnTo>
                <a:lnTo>
                  <a:pt x="7615" y="18700"/>
                </a:lnTo>
                <a:lnTo>
                  <a:pt x="22019" y="279066"/>
                </a:lnTo>
                <a:lnTo>
                  <a:pt x="78191" y="275829"/>
                </a:lnTo>
                <a:cubicBezTo>
                  <a:pt x="80711" y="275829"/>
                  <a:pt x="81791" y="277268"/>
                  <a:pt x="82152" y="279425"/>
                </a:cubicBezTo>
                <a:cubicBezTo>
                  <a:pt x="82152" y="281583"/>
                  <a:pt x="80711" y="283381"/>
                  <a:pt x="78551" y="283381"/>
                </a:cubicBezTo>
                <a:lnTo>
                  <a:pt x="18778" y="286618"/>
                </a:lnTo>
                <a:cubicBezTo>
                  <a:pt x="16617" y="286978"/>
                  <a:pt x="14817" y="285179"/>
                  <a:pt x="14817" y="283022"/>
                </a:cubicBezTo>
                <a:lnTo>
                  <a:pt x="54" y="15104"/>
                </a:lnTo>
                <a:cubicBezTo>
                  <a:pt x="-306" y="13665"/>
                  <a:pt x="1134" y="11508"/>
                  <a:pt x="3655" y="11148"/>
                </a:cubicBezTo>
                <a:lnTo>
                  <a:pt x="212140" y="0"/>
                </a:lnTo>
                <a:close/>
              </a:path>
            </a:pathLst>
          </a:custGeom>
          <a:solidFill>
            <a:schemeClr val="accent3"/>
          </a:solidFill>
          <a:ln>
            <a:noFill/>
          </a:ln>
          <a:effectLst/>
        </p:spPr>
        <p:txBody>
          <a:bodyPr anchor="ctr"/>
          <a:lstStyle/>
          <a:p>
            <a:endParaRPr lang="en-US" dirty="0">
              <a:latin typeface="Lato Light" panose="020F0502020204030203" pitchFamily="34" charset="0"/>
            </a:endParaRPr>
          </a:p>
        </p:txBody>
      </p:sp>
      <p:sp>
        <p:nvSpPr>
          <p:cNvPr id="24" name="Freeform 642">
            <a:extLst>
              <a:ext uri="{FF2B5EF4-FFF2-40B4-BE49-F238E27FC236}">
                <a16:creationId xmlns:a16="http://schemas.microsoft.com/office/drawing/2014/main" id="{D15AA12E-815C-CB4A-AB87-8BDFE7A26E76}"/>
              </a:ext>
            </a:extLst>
          </p:cNvPr>
          <p:cNvSpPr>
            <a:spLocks noChangeArrowheads="1"/>
          </p:cNvSpPr>
          <p:nvPr/>
        </p:nvSpPr>
        <p:spPr bwMode="auto">
          <a:xfrm>
            <a:off x="8806514" y="3293368"/>
            <a:ext cx="1295264" cy="1295264"/>
          </a:xfrm>
          <a:custGeom>
            <a:avLst/>
            <a:gdLst/>
            <a:ahLst/>
            <a:cxnLst/>
            <a:rect l="0" t="0" r="r" b="b"/>
            <a:pathLst>
              <a:path w="305308" h="305668">
                <a:moveTo>
                  <a:pt x="97661" y="218183"/>
                </a:moveTo>
                <a:lnTo>
                  <a:pt x="97661" y="236608"/>
                </a:lnTo>
                <a:cubicBezTo>
                  <a:pt x="97661" y="255394"/>
                  <a:pt x="112729" y="270568"/>
                  <a:pt x="131026" y="270568"/>
                </a:cubicBezTo>
                <a:lnTo>
                  <a:pt x="134972" y="270568"/>
                </a:lnTo>
                <a:lnTo>
                  <a:pt x="134972" y="247807"/>
                </a:lnTo>
                <a:lnTo>
                  <a:pt x="131026" y="247807"/>
                </a:lnTo>
                <a:cubicBezTo>
                  <a:pt x="124927" y="247807"/>
                  <a:pt x="119904" y="243111"/>
                  <a:pt x="119904" y="236608"/>
                </a:cubicBezTo>
                <a:lnTo>
                  <a:pt x="119904" y="218183"/>
                </a:lnTo>
                <a:lnTo>
                  <a:pt x="97661" y="218183"/>
                </a:lnTo>
                <a:close/>
                <a:moveTo>
                  <a:pt x="171924" y="203371"/>
                </a:moveTo>
                <a:lnTo>
                  <a:pt x="171924" y="240582"/>
                </a:lnTo>
                <a:lnTo>
                  <a:pt x="175870" y="240582"/>
                </a:lnTo>
                <a:cubicBezTo>
                  <a:pt x="178023" y="240582"/>
                  <a:pt x="179458" y="238776"/>
                  <a:pt x="179458" y="236608"/>
                </a:cubicBezTo>
                <a:lnTo>
                  <a:pt x="179458" y="206983"/>
                </a:lnTo>
                <a:cubicBezTo>
                  <a:pt x="179458" y="204816"/>
                  <a:pt x="178023" y="203371"/>
                  <a:pt x="175870" y="203371"/>
                </a:cubicBezTo>
                <a:lnTo>
                  <a:pt x="171924" y="203371"/>
                </a:lnTo>
                <a:close/>
                <a:moveTo>
                  <a:pt x="142147" y="203371"/>
                </a:moveTo>
                <a:lnTo>
                  <a:pt x="142147" y="285741"/>
                </a:lnTo>
                <a:lnTo>
                  <a:pt x="164749" y="285741"/>
                </a:lnTo>
                <a:lnTo>
                  <a:pt x="164749" y="203371"/>
                </a:lnTo>
                <a:lnTo>
                  <a:pt x="142147" y="203371"/>
                </a:lnTo>
                <a:close/>
                <a:moveTo>
                  <a:pt x="131026" y="128225"/>
                </a:moveTo>
                <a:cubicBezTo>
                  <a:pt x="129232" y="128225"/>
                  <a:pt x="127438" y="129670"/>
                  <a:pt x="127438" y="131838"/>
                </a:cubicBezTo>
                <a:lnTo>
                  <a:pt x="127438" y="162185"/>
                </a:lnTo>
                <a:cubicBezTo>
                  <a:pt x="127438" y="163992"/>
                  <a:pt x="129232" y="165798"/>
                  <a:pt x="131026" y="165798"/>
                </a:cubicBezTo>
                <a:lnTo>
                  <a:pt x="134972" y="165798"/>
                </a:lnTo>
                <a:lnTo>
                  <a:pt x="134972" y="128225"/>
                </a:lnTo>
                <a:lnTo>
                  <a:pt x="131026" y="128225"/>
                </a:lnTo>
                <a:close/>
                <a:moveTo>
                  <a:pt x="171924" y="98239"/>
                </a:moveTo>
                <a:lnTo>
                  <a:pt x="171924" y="121000"/>
                </a:lnTo>
                <a:lnTo>
                  <a:pt x="175870" y="121000"/>
                </a:lnTo>
                <a:cubicBezTo>
                  <a:pt x="181969" y="121000"/>
                  <a:pt x="186992" y="125696"/>
                  <a:pt x="186992" y="131838"/>
                </a:cubicBezTo>
                <a:lnTo>
                  <a:pt x="186992" y="150986"/>
                </a:lnTo>
                <a:lnTo>
                  <a:pt x="209235" y="150986"/>
                </a:lnTo>
                <a:lnTo>
                  <a:pt x="209235" y="131838"/>
                </a:lnTo>
                <a:cubicBezTo>
                  <a:pt x="209235" y="113413"/>
                  <a:pt x="194167" y="98239"/>
                  <a:pt x="175870" y="98239"/>
                </a:cubicBezTo>
                <a:lnTo>
                  <a:pt x="171924" y="98239"/>
                </a:lnTo>
                <a:close/>
                <a:moveTo>
                  <a:pt x="131026" y="98239"/>
                </a:moveTo>
                <a:cubicBezTo>
                  <a:pt x="112729" y="98239"/>
                  <a:pt x="97661" y="113413"/>
                  <a:pt x="97661" y="131838"/>
                </a:cubicBezTo>
                <a:lnTo>
                  <a:pt x="97661" y="162185"/>
                </a:lnTo>
                <a:cubicBezTo>
                  <a:pt x="97661" y="180610"/>
                  <a:pt x="112729" y="195784"/>
                  <a:pt x="131026" y="195784"/>
                </a:cubicBezTo>
                <a:lnTo>
                  <a:pt x="175870" y="195784"/>
                </a:lnTo>
                <a:cubicBezTo>
                  <a:pt x="181969" y="195784"/>
                  <a:pt x="186992" y="200480"/>
                  <a:pt x="186992" y="206983"/>
                </a:cubicBezTo>
                <a:lnTo>
                  <a:pt x="186992" y="236608"/>
                </a:lnTo>
                <a:cubicBezTo>
                  <a:pt x="186992" y="243111"/>
                  <a:pt x="181969" y="247807"/>
                  <a:pt x="175870" y="247807"/>
                </a:cubicBezTo>
                <a:lnTo>
                  <a:pt x="171924" y="247807"/>
                </a:lnTo>
                <a:lnTo>
                  <a:pt x="171924" y="270568"/>
                </a:lnTo>
                <a:lnTo>
                  <a:pt x="175870" y="270568"/>
                </a:lnTo>
                <a:cubicBezTo>
                  <a:pt x="194167" y="270568"/>
                  <a:pt x="209235" y="255394"/>
                  <a:pt x="209235" y="236608"/>
                </a:cubicBezTo>
                <a:lnTo>
                  <a:pt x="209235" y="206983"/>
                </a:lnTo>
                <a:cubicBezTo>
                  <a:pt x="209235" y="188558"/>
                  <a:pt x="194167" y="173023"/>
                  <a:pt x="175870" y="173023"/>
                </a:cubicBezTo>
                <a:lnTo>
                  <a:pt x="131026" y="173023"/>
                </a:lnTo>
                <a:cubicBezTo>
                  <a:pt x="124927" y="173023"/>
                  <a:pt x="119904" y="168327"/>
                  <a:pt x="119904" y="162185"/>
                </a:cubicBezTo>
                <a:lnTo>
                  <a:pt x="119904" y="131838"/>
                </a:lnTo>
                <a:cubicBezTo>
                  <a:pt x="119904" y="125696"/>
                  <a:pt x="124927" y="121000"/>
                  <a:pt x="131026" y="121000"/>
                </a:cubicBezTo>
                <a:lnTo>
                  <a:pt x="134972" y="121000"/>
                </a:lnTo>
                <a:lnTo>
                  <a:pt x="134972" y="98239"/>
                </a:lnTo>
                <a:lnTo>
                  <a:pt x="131026" y="98239"/>
                </a:lnTo>
                <a:close/>
                <a:moveTo>
                  <a:pt x="142147" y="83427"/>
                </a:moveTo>
                <a:lnTo>
                  <a:pt x="142147" y="165798"/>
                </a:lnTo>
                <a:lnTo>
                  <a:pt x="164749" y="165798"/>
                </a:lnTo>
                <a:lnTo>
                  <a:pt x="164749" y="83427"/>
                </a:lnTo>
                <a:lnTo>
                  <a:pt x="142147" y="83427"/>
                </a:lnTo>
                <a:close/>
                <a:moveTo>
                  <a:pt x="138559" y="75840"/>
                </a:moveTo>
                <a:lnTo>
                  <a:pt x="168336" y="75840"/>
                </a:lnTo>
                <a:cubicBezTo>
                  <a:pt x="170489" y="75840"/>
                  <a:pt x="171924" y="77647"/>
                  <a:pt x="171924" y="79814"/>
                </a:cubicBezTo>
                <a:lnTo>
                  <a:pt x="171924" y="90653"/>
                </a:lnTo>
                <a:lnTo>
                  <a:pt x="175870" y="90653"/>
                </a:lnTo>
                <a:cubicBezTo>
                  <a:pt x="198472" y="90653"/>
                  <a:pt x="216768" y="109078"/>
                  <a:pt x="216768" y="131838"/>
                </a:cubicBezTo>
                <a:lnTo>
                  <a:pt x="216768" y="154598"/>
                </a:lnTo>
                <a:cubicBezTo>
                  <a:pt x="216768" y="156405"/>
                  <a:pt x="214975" y="158211"/>
                  <a:pt x="212822" y="158211"/>
                </a:cubicBezTo>
                <a:lnTo>
                  <a:pt x="183404" y="158211"/>
                </a:lnTo>
                <a:cubicBezTo>
                  <a:pt x="181252" y="158211"/>
                  <a:pt x="179458" y="156405"/>
                  <a:pt x="179458" y="154598"/>
                </a:cubicBezTo>
                <a:lnTo>
                  <a:pt x="179458" y="131838"/>
                </a:lnTo>
                <a:cubicBezTo>
                  <a:pt x="179458" y="129670"/>
                  <a:pt x="178023" y="128225"/>
                  <a:pt x="175870" y="128225"/>
                </a:cubicBezTo>
                <a:lnTo>
                  <a:pt x="171924" y="128225"/>
                </a:lnTo>
                <a:lnTo>
                  <a:pt x="171924" y="165798"/>
                </a:lnTo>
                <a:lnTo>
                  <a:pt x="175870" y="165798"/>
                </a:lnTo>
                <a:cubicBezTo>
                  <a:pt x="198472" y="165798"/>
                  <a:pt x="216768" y="184223"/>
                  <a:pt x="216768" y="206983"/>
                </a:cubicBezTo>
                <a:lnTo>
                  <a:pt x="216768" y="236608"/>
                </a:lnTo>
                <a:cubicBezTo>
                  <a:pt x="216768" y="259368"/>
                  <a:pt x="198472" y="277793"/>
                  <a:pt x="175870" y="277793"/>
                </a:cubicBezTo>
                <a:lnTo>
                  <a:pt x="171924" y="277793"/>
                </a:lnTo>
                <a:lnTo>
                  <a:pt x="171924" y="289354"/>
                </a:lnTo>
                <a:cubicBezTo>
                  <a:pt x="171924" y="291161"/>
                  <a:pt x="170489" y="292967"/>
                  <a:pt x="168336" y="292967"/>
                </a:cubicBezTo>
                <a:lnTo>
                  <a:pt x="138559" y="292967"/>
                </a:lnTo>
                <a:cubicBezTo>
                  <a:pt x="136766" y="292967"/>
                  <a:pt x="134972" y="291161"/>
                  <a:pt x="134972" y="289354"/>
                </a:cubicBezTo>
                <a:lnTo>
                  <a:pt x="134972" y="277793"/>
                </a:lnTo>
                <a:lnTo>
                  <a:pt x="131026" y="277793"/>
                </a:lnTo>
                <a:cubicBezTo>
                  <a:pt x="108424" y="277793"/>
                  <a:pt x="90127" y="259368"/>
                  <a:pt x="90127" y="236608"/>
                </a:cubicBezTo>
                <a:lnTo>
                  <a:pt x="90127" y="214209"/>
                </a:lnTo>
                <a:cubicBezTo>
                  <a:pt x="90127" y="212402"/>
                  <a:pt x="91921" y="210596"/>
                  <a:pt x="94074" y="210596"/>
                </a:cubicBezTo>
                <a:lnTo>
                  <a:pt x="123850" y="210596"/>
                </a:lnTo>
                <a:cubicBezTo>
                  <a:pt x="126003" y="210596"/>
                  <a:pt x="127438" y="212402"/>
                  <a:pt x="127438" y="214209"/>
                </a:cubicBezTo>
                <a:lnTo>
                  <a:pt x="127438" y="236608"/>
                </a:lnTo>
                <a:cubicBezTo>
                  <a:pt x="127438" y="238776"/>
                  <a:pt x="129232" y="240582"/>
                  <a:pt x="131026" y="240582"/>
                </a:cubicBezTo>
                <a:lnTo>
                  <a:pt x="134972" y="240582"/>
                </a:lnTo>
                <a:lnTo>
                  <a:pt x="134972" y="203371"/>
                </a:lnTo>
                <a:lnTo>
                  <a:pt x="131026" y="203371"/>
                </a:lnTo>
                <a:cubicBezTo>
                  <a:pt x="108424" y="203371"/>
                  <a:pt x="90127" y="184946"/>
                  <a:pt x="90127" y="162185"/>
                </a:cubicBezTo>
                <a:lnTo>
                  <a:pt x="90127" y="131838"/>
                </a:lnTo>
                <a:cubicBezTo>
                  <a:pt x="90127" y="109078"/>
                  <a:pt x="108424" y="90653"/>
                  <a:pt x="131026" y="90653"/>
                </a:cubicBezTo>
                <a:lnTo>
                  <a:pt x="134972" y="90653"/>
                </a:lnTo>
                <a:lnTo>
                  <a:pt x="134972" y="79814"/>
                </a:lnTo>
                <a:cubicBezTo>
                  <a:pt x="134972" y="77647"/>
                  <a:pt x="136766" y="75840"/>
                  <a:pt x="138559" y="75840"/>
                </a:cubicBezTo>
                <a:close/>
                <a:moveTo>
                  <a:pt x="152834" y="29883"/>
                </a:moveTo>
                <a:lnTo>
                  <a:pt x="28768" y="154454"/>
                </a:lnTo>
                <a:lnTo>
                  <a:pt x="28768" y="298468"/>
                </a:lnTo>
                <a:lnTo>
                  <a:pt x="276539" y="298468"/>
                </a:lnTo>
                <a:lnTo>
                  <a:pt x="276539" y="154454"/>
                </a:lnTo>
                <a:lnTo>
                  <a:pt x="152834" y="29883"/>
                </a:lnTo>
                <a:close/>
                <a:moveTo>
                  <a:pt x="152834" y="9001"/>
                </a:moveTo>
                <a:lnTo>
                  <a:pt x="8990" y="153014"/>
                </a:lnTo>
                <a:lnTo>
                  <a:pt x="14384" y="158055"/>
                </a:lnTo>
                <a:lnTo>
                  <a:pt x="149957" y="22322"/>
                </a:lnTo>
                <a:cubicBezTo>
                  <a:pt x="151395" y="20522"/>
                  <a:pt x="153913" y="20522"/>
                  <a:pt x="155351" y="22322"/>
                </a:cubicBezTo>
                <a:lnTo>
                  <a:pt x="290924" y="158055"/>
                </a:lnTo>
                <a:lnTo>
                  <a:pt x="296318" y="153014"/>
                </a:lnTo>
                <a:lnTo>
                  <a:pt x="152834" y="9001"/>
                </a:lnTo>
                <a:close/>
                <a:moveTo>
                  <a:pt x="149957" y="1080"/>
                </a:moveTo>
                <a:cubicBezTo>
                  <a:pt x="151395" y="-360"/>
                  <a:pt x="153913" y="-360"/>
                  <a:pt x="155351" y="1080"/>
                </a:cubicBezTo>
                <a:lnTo>
                  <a:pt x="304229" y="150494"/>
                </a:lnTo>
                <a:cubicBezTo>
                  <a:pt x="305668" y="151934"/>
                  <a:pt x="305668" y="154094"/>
                  <a:pt x="304229" y="155534"/>
                </a:cubicBezTo>
                <a:lnTo>
                  <a:pt x="293801" y="165975"/>
                </a:lnTo>
                <a:cubicBezTo>
                  <a:pt x="292362" y="167416"/>
                  <a:pt x="289845" y="167416"/>
                  <a:pt x="288406" y="165975"/>
                </a:cubicBezTo>
                <a:lnTo>
                  <a:pt x="284091" y="161655"/>
                </a:lnTo>
                <a:lnTo>
                  <a:pt x="284091" y="302068"/>
                </a:lnTo>
                <a:cubicBezTo>
                  <a:pt x="284091" y="303868"/>
                  <a:pt x="282293" y="305668"/>
                  <a:pt x="280495" y="305668"/>
                </a:cubicBezTo>
                <a:lnTo>
                  <a:pt x="24812" y="305668"/>
                </a:lnTo>
                <a:cubicBezTo>
                  <a:pt x="23014" y="305668"/>
                  <a:pt x="21216" y="303868"/>
                  <a:pt x="21216" y="302068"/>
                </a:cubicBezTo>
                <a:lnTo>
                  <a:pt x="21216" y="161655"/>
                </a:lnTo>
                <a:lnTo>
                  <a:pt x="16901" y="165975"/>
                </a:lnTo>
                <a:cubicBezTo>
                  <a:pt x="15463" y="167416"/>
                  <a:pt x="12945" y="167416"/>
                  <a:pt x="11507" y="165975"/>
                </a:cubicBezTo>
                <a:lnTo>
                  <a:pt x="1078" y="155534"/>
                </a:lnTo>
                <a:cubicBezTo>
                  <a:pt x="-360" y="154094"/>
                  <a:pt x="-360" y="151934"/>
                  <a:pt x="1078" y="150494"/>
                </a:cubicBezTo>
                <a:lnTo>
                  <a:pt x="149957" y="1080"/>
                </a:lnTo>
                <a:close/>
              </a:path>
            </a:pathLst>
          </a:custGeom>
          <a:solidFill>
            <a:schemeClr val="accent2"/>
          </a:solidFill>
          <a:ln>
            <a:noFill/>
          </a:ln>
          <a:effectLst/>
        </p:spPr>
        <p:txBody>
          <a:bodyPr anchor="ctr"/>
          <a:lstStyle/>
          <a:p>
            <a:endParaRPr lang="en-US" dirty="0">
              <a:latin typeface="Lato Light" panose="020F0502020204030203" pitchFamily="34" charset="0"/>
            </a:endParaRPr>
          </a:p>
        </p:txBody>
      </p:sp>
      <p:sp>
        <p:nvSpPr>
          <p:cNvPr id="25" name="Freeform 637">
            <a:extLst>
              <a:ext uri="{FF2B5EF4-FFF2-40B4-BE49-F238E27FC236}">
                <a16:creationId xmlns:a16="http://schemas.microsoft.com/office/drawing/2014/main" id="{BC2ED0AA-3BF9-EF46-8444-34898BC1B4B3}"/>
              </a:ext>
            </a:extLst>
          </p:cNvPr>
          <p:cNvSpPr>
            <a:spLocks noChangeArrowheads="1"/>
          </p:cNvSpPr>
          <p:nvPr/>
        </p:nvSpPr>
        <p:spPr bwMode="auto">
          <a:xfrm>
            <a:off x="3294715" y="3293368"/>
            <a:ext cx="1295262" cy="1295262"/>
          </a:xfrm>
          <a:custGeom>
            <a:avLst/>
            <a:gdLst/>
            <a:ahLst/>
            <a:cxnLst/>
            <a:rect l="0" t="0" r="r" b="b"/>
            <a:pathLst>
              <a:path w="306027" h="306027">
                <a:moveTo>
                  <a:pt x="186556" y="185420"/>
                </a:moveTo>
                <a:lnTo>
                  <a:pt x="186556" y="193040"/>
                </a:lnTo>
                <a:lnTo>
                  <a:pt x="194084" y="193040"/>
                </a:lnTo>
                <a:lnTo>
                  <a:pt x="194084" y="185420"/>
                </a:lnTo>
                <a:lnTo>
                  <a:pt x="186556" y="185420"/>
                </a:lnTo>
                <a:close/>
                <a:moveTo>
                  <a:pt x="241653" y="177800"/>
                </a:moveTo>
                <a:lnTo>
                  <a:pt x="256470" y="177800"/>
                </a:lnTo>
                <a:cubicBezTo>
                  <a:pt x="258586" y="177800"/>
                  <a:pt x="259997" y="179615"/>
                  <a:pt x="259997" y="181429"/>
                </a:cubicBezTo>
                <a:cubicBezTo>
                  <a:pt x="259997" y="183606"/>
                  <a:pt x="258586" y="185420"/>
                  <a:pt x="256470" y="185420"/>
                </a:cubicBezTo>
                <a:lnTo>
                  <a:pt x="245181" y="185420"/>
                </a:lnTo>
                <a:lnTo>
                  <a:pt x="245181" y="193040"/>
                </a:lnTo>
                <a:lnTo>
                  <a:pt x="256470" y="193040"/>
                </a:lnTo>
                <a:cubicBezTo>
                  <a:pt x="258586" y="193040"/>
                  <a:pt x="259997" y="194492"/>
                  <a:pt x="259997" y="196669"/>
                </a:cubicBezTo>
                <a:cubicBezTo>
                  <a:pt x="259997" y="198846"/>
                  <a:pt x="258586" y="200660"/>
                  <a:pt x="256470" y="200660"/>
                </a:cubicBezTo>
                <a:lnTo>
                  <a:pt x="245181" y="200660"/>
                </a:lnTo>
                <a:lnTo>
                  <a:pt x="245181" y="207917"/>
                </a:lnTo>
                <a:lnTo>
                  <a:pt x="256470" y="207917"/>
                </a:lnTo>
                <a:cubicBezTo>
                  <a:pt x="258586" y="207917"/>
                  <a:pt x="259997" y="209732"/>
                  <a:pt x="259997" y="211546"/>
                </a:cubicBezTo>
                <a:cubicBezTo>
                  <a:pt x="259997" y="213723"/>
                  <a:pt x="258586" y="215537"/>
                  <a:pt x="256470" y="215537"/>
                </a:cubicBezTo>
                <a:lnTo>
                  <a:pt x="241653" y="215537"/>
                </a:lnTo>
                <a:cubicBezTo>
                  <a:pt x="239889" y="215537"/>
                  <a:pt x="238125" y="213723"/>
                  <a:pt x="238125" y="211546"/>
                </a:cubicBezTo>
                <a:lnTo>
                  <a:pt x="238125" y="181429"/>
                </a:lnTo>
                <a:cubicBezTo>
                  <a:pt x="238125" y="179615"/>
                  <a:pt x="239889" y="177800"/>
                  <a:pt x="241653" y="177800"/>
                </a:cubicBezTo>
                <a:close/>
                <a:moveTo>
                  <a:pt x="213078" y="177800"/>
                </a:moveTo>
                <a:cubicBezTo>
                  <a:pt x="215195" y="177800"/>
                  <a:pt x="216958" y="179615"/>
                  <a:pt x="216958" y="181429"/>
                </a:cubicBezTo>
                <a:lnTo>
                  <a:pt x="216958" y="207917"/>
                </a:lnTo>
                <a:lnTo>
                  <a:pt x="227895" y="207917"/>
                </a:lnTo>
                <a:cubicBezTo>
                  <a:pt x="230011" y="207917"/>
                  <a:pt x="231422" y="209732"/>
                  <a:pt x="231422" y="211546"/>
                </a:cubicBezTo>
                <a:cubicBezTo>
                  <a:pt x="231422" y="213723"/>
                  <a:pt x="230011" y="215537"/>
                  <a:pt x="227895" y="215537"/>
                </a:cubicBezTo>
                <a:lnTo>
                  <a:pt x="213078" y="215537"/>
                </a:lnTo>
                <a:cubicBezTo>
                  <a:pt x="211314" y="215537"/>
                  <a:pt x="209550" y="213723"/>
                  <a:pt x="209550" y="211546"/>
                </a:cubicBezTo>
                <a:lnTo>
                  <a:pt x="209550" y="181429"/>
                </a:lnTo>
                <a:cubicBezTo>
                  <a:pt x="209550" y="179615"/>
                  <a:pt x="211314" y="177800"/>
                  <a:pt x="213078" y="177800"/>
                </a:cubicBezTo>
                <a:close/>
                <a:moveTo>
                  <a:pt x="182972" y="177800"/>
                </a:moveTo>
                <a:lnTo>
                  <a:pt x="197669" y="177800"/>
                </a:lnTo>
                <a:cubicBezTo>
                  <a:pt x="199820" y="177800"/>
                  <a:pt x="201254" y="179615"/>
                  <a:pt x="201254" y="181429"/>
                </a:cubicBezTo>
                <a:lnTo>
                  <a:pt x="201254" y="211546"/>
                </a:lnTo>
                <a:cubicBezTo>
                  <a:pt x="201254" y="213723"/>
                  <a:pt x="199820" y="215537"/>
                  <a:pt x="197669" y="215537"/>
                </a:cubicBezTo>
                <a:cubicBezTo>
                  <a:pt x="195518" y="215537"/>
                  <a:pt x="194084" y="213723"/>
                  <a:pt x="194084" y="211546"/>
                </a:cubicBezTo>
                <a:lnTo>
                  <a:pt x="194084" y="200660"/>
                </a:lnTo>
                <a:lnTo>
                  <a:pt x="186556" y="200660"/>
                </a:lnTo>
                <a:lnTo>
                  <a:pt x="186556" y="211546"/>
                </a:lnTo>
                <a:cubicBezTo>
                  <a:pt x="186556" y="213723"/>
                  <a:pt x="184764" y="215537"/>
                  <a:pt x="182972" y="215537"/>
                </a:cubicBezTo>
                <a:cubicBezTo>
                  <a:pt x="180463" y="215537"/>
                  <a:pt x="179387" y="213723"/>
                  <a:pt x="179387" y="211546"/>
                </a:cubicBezTo>
                <a:lnTo>
                  <a:pt x="179387" y="181429"/>
                </a:lnTo>
                <a:cubicBezTo>
                  <a:pt x="179387" y="179615"/>
                  <a:pt x="180463" y="177800"/>
                  <a:pt x="182972" y="177800"/>
                </a:cubicBezTo>
                <a:close/>
                <a:moveTo>
                  <a:pt x="153106" y="177800"/>
                </a:moveTo>
                <a:lnTo>
                  <a:pt x="167570" y="177800"/>
                </a:lnTo>
                <a:cubicBezTo>
                  <a:pt x="169333" y="177800"/>
                  <a:pt x="171097" y="179615"/>
                  <a:pt x="171097" y="181429"/>
                </a:cubicBezTo>
                <a:cubicBezTo>
                  <a:pt x="171097" y="183606"/>
                  <a:pt x="169333" y="185420"/>
                  <a:pt x="167570" y="185420"/>
                </a:cubicBezTo>
                <a:lnTo>
                  <a:pt x="156633" y="185420"/>
                </a:lnTo>
                <a:lnTo>
                  <a:pt x="156633" y="193040"/>
                </a:lnTo>
                <a:lnTo>
                  <a:pt x="167570" y="193040"/>
                </a:lnTo>
                <a:cubicBezTo>
                  <a:pt x="169333" y="193040"/>
                  <a:pt x="171097" y="194492"/>
                  <a:pt x="171097" y="196669"/>
                </a:cubicBezTo>
                <a:lnTo>
                  <a:pt x="171097" y="211546"/>
                </a:lnTo>
                <a:cubicBezTo>
                  <a:pt x="171097" y="213723"/>
                  <a:pt x="169333" y="215537"/>
                  <a:pt x="167570" y="215537"/>
                </a:cubicBezTo>
                <a:lnTo>
                  <a:pt x="153106" y="215537"/>
                </a:lnTo>
                <a:cubicBezTo>
                  <a:pt x="150989" y="215537"/>
                  <a:pt x="149225" y="213723"/>
                  <a:pt x="149225" y="211546"/>
                </a:cubicBezTo>
                <a:cubicBezTo>
                  <a:pt x="149225" y="209732"/>
                  <a:pt x="150989" y="207917"/>
                  <a:pt x="153106" y="207917"/>
                </a:cubicBezTo>
                <a:lnTo>
                  <a:pt x="164042" y="207917"/>
                </a:lnTo>
                <a:lnTo>
                  <a:pt x="164042" y="200660"/>
                </a:lnTo>
                <a:lnTo>
                  <a:pt x="153106" y="200660"/>
                </a:lnTo>
                <a:cubicBezTo>
                  <a:pt x="150989" y="200660"/>
                  <a:pt x="149225" y="198846"/>
                  <a:pt x="149225" y="196669"/>
                </a:cubicBezTo>
                <a:lnTo>
                  <a:pt x="149225" y="181429"/>
                </a:lnTo>
                <a:cubicBezTo>
                  <a:pt x="149225" y="179615"/>
                  <a:pt x="150989" y="177800"/>
                  <a:pt x="153106" y="177800"/>
                </a:cubicBezTo>
                <a:close/>
                <a:moveTo>
                  <a:pt x="141992" y="126389"/>
                </a:moveTo>
                <a:lnTo>
                  <a:pt x="141992" y="149468"/>
                </a:lnTo>
                <a:lnTo>
                  <a:pt x="149401" y="149468"/>
                </a:lnTo>
                <a:lnTo>
                  <a:pt x="149401" y="126389"/>
                </a:lnTo>
                <a:lnTo>
                  <a:pt x="141992" y="126389"/>
                </a:lnTo>
                <a:close/>
                <a:moveTo>
                  <a:pt x="170954" y="126319"/>
                </a:moveTo>
                <a:lnTo>
                  <a:pt x="170954" y="133939"/>
                </a:lnTo>
                <a:lnTo>
                  <a:pt x="179139" y="133939"/>
                </a:lnTo>
                <a:lnTo>
                  <a:pt x="179139" y="126319"/>
                </a:lnTo>
                <a:lnTo>
                  <a:pt x="170954" y="126319"/>
                </a:lnTo>
                <a:close/>
                <a:moveTo>
                  <a:pt x="167233" y="119062"/>
                </a:moveTo>
                <a:lnTo>
                  <a:pt x="182860" y="119062"/>
                </a:lnTo>
                <a:cubicBezTo>
                  <a:pt x="184721" y="119062"/>
                  <a:pt x="186581" y="120513"/>
                  <a:pt x="186581" y="122690"/>
                </a:cubicBezTo>
                <a:lnTo>
                  <a:pt x="186581" y="137930"/>
                </a:lnTo>
                <a:cubicBezTo>
                  <a:pt x="186581" y="139745"/>
                  <a:pt x="184721" y="141196"/>
                  <a:pt x="182860" y="141196"/>
                </a:cubicBezTo>
                <a:lnTo>
                  <a:pt x="176535" y="141196"/>
                </a:lnTo>
                <a:lnTo>
                  <a:pt x="185465" y="150267"/>
                </a:lnTo>
                <a:cubicBezTo>
                  <a:pt x="186953" y="151719"/>
                  <a:pt x="186953" y="153896"/>
                  <a:pt x="185465" y="155347"/>
                </a:cubicBezTo>
                <a:cubicBezTo>
                  <a:pt x="183976" y="156799"/>
                  <a:pt x="181372" y="156799"/>
                  <a:pt x="179884" y="155347"/>
                </a:cubicBezTo>
                <a:lnTo>
                  <a:pt x="170954" y="146639"/>
                </a:lnTo>
                <a:lnTo>
                  <a:pt x="170954" y="152807"/>
                </a:lnTo>
                <a:cubicBezTo>
                  <a:pt x="170954" y="154622"/>
                  <a:pt x="169093" y="156436"/>
                  <a:pt x="167233" y="156436"/>
                </a:cubicBezTo>
                <a:cubicBezTo>
                  <a:pt x="165000" y="156436"/>
                  <a:pt x="163512" y="154622"/>
                  <a:pt x="163512" y="152807"/>
                </a:cubicBezTo>
                <a:lnTo>
                  <a:pt x="163512" y="122690"/>
                </a:lnTo>
                <a:cubicBezTo>
                  <a:pt x="163512" y="120513"/>
                  <a:pt x="165000" y="119062"/>
                  <a:pt x="167233" y="119062"/>
                </a:cubicBezTo>
                <a:close/>
                <a:moveTo>
                  <a:pt x="138465" y="119062"/>
                </a:moveTo>
                <a:lnTo>
                  <a:pt x="153282" y="119062"/>
                </a:lnTo>
                <a:cubicBezTo>
                  <a:pt x="155045" y="119062"/>
                  <a:pt x="156809" y="120527"/>
                  <a:pt x="156809" y="122725"/>
                </a:cubicBezTo>
                <a:lnTo>
                  <a:pt x="156809" y="153132"/>
                </a:lnTo>
                <a:cubicBezTo>
                  <a:pt x="156809" y="154964"/>
                  <a:pt x="155045" y="156795"/>
                  <a:pt x="153282" y="156795"/>
                </a:cubicBezTo>
                <a:lnTo>
                  <a:pt x="138465" y="156795"/>
                </a:lnTo>
                <a:cubicBezTo>
                  <a:pt x="136701" y="156795"/>
                  <a:pt x="134937" y="154964"/>
                  <a:pt x="134937" y="153132"/>
                </a:cubicBezTo>
                <a:lnTo>
                  <a:pt x="134937" y="122725"/>
                </a:lnTo>
                <a:cubicBezTo>
                  <a:pt x="134937" y="120527"/>
                  <a:pt x="136701" y="119062"/>
                  <a:pt x="138465" y="119062"/>
                </a:cubicBezTo>
                <a:close/>
                <a:moveTo>
                  <a:pt x="108303" y="119062"/>
                </a:moveTo>
                <a:lnTo>
                  <a:pt x="123119" y="119062"/>
                </a:lnTo>
                <a:cubicBezTo>
                  <a:pt x="125236" y="119062"/>
                  <a:pt x="126647" y="120527"/>
                  <a:pt x="126647" y="122725"/>
                </a:cubicBezTo>
                <a:cubicBezTo>
                  <a:pt x="126647" y="124923"/>
                  <a:pt x="125236" y="126389"/>
                  <a:pt x="123119" y="126389"/>
                </a:cubicBezTo>
                <a:lnTo>
                  <a:pt x="111830" y="126389"/>
                </a:lnTo>
                <a:lnTo>
                  <a:pt x="111830" y="134082"/>
                </a:lnTo>
                <a:lnTo>
                  <a:pt x="123119" y="134082"/>
                </a:lnTo>
                <a:cubicBezTo>
                  <a:pt x="125236" y="134082"/>
                  <a:pt x="126647" y="135914"/>
                  <a:pt x="126647" y="138112"/>
                </a:cubicBezTo>
                <a:cubicBezTo>
                  <a:pt x="126647" y="139943"/>
                  <a:pt x="125236" y="141409"/>
                  <a:pt x="123119" y="141409"/>
                </a:cubicBezTo>
                <a:lnTo>
                  <a:pt x="111830" y="141409"/>
                </a:lnTo>
                <a:lnTo>
                  <a:pt x="111830" y="153132"/>
                </a:lnTo>
                <a:cubicBezTo>
                  <a:pt x="111830" y="154964"/>
                  <a:pt x="110419" y="156795"/>
                  <a:pt x="108303" y="156795"/>
                </a:cubicBezTo>
                <a:cubicBezTo>
                  <a:pt x="106539" y="156795"/>
                  <a:pt x="104775" y="154964"/>
                  <a:pt x="104775" y="153132"/>
                </a:cubicBezTo>
                <a:lnTo>
                  <a:pt x="104775" y="122725"/>
                </a:lnTo>
                <a:cubicBezTo>
                  <a:pt x="104775" y="120527"/>
                  <a:pt x="106539" y="119062"/>
                  <a:pt x="108303" y="119062"/>
                </a:cubicBezTo>
                <a:close/>
                <a:moveTo>
                  <a:pt x="82184" y="96979"/>
                </a:moveTo>
                <a:lnTo>
                  <a:pt x="82184" y="238518"/>
                </a:lnTo>
                <a:lnTo>
                  <a:pt x="283678" y="238518"/>
                </a:lnTo>
                <a:lnTo>
                  <a:pt x="283678" y="96979"/>
                </a:lnTo>
                <a:lnTo>
                  <a:pt x="82184" y="96979"/>
                </a:lnTo>
                <a:close/>
                <a:moveTo>
                  <a:pt x="33825" y="74612"/>
                </a:moveTo>
                <a:cubicBezTo>
                  <a:pt x="36023" y="74612"/>
                  <a:pt x="37489" y="76414"/>
                  <a:pt x="37489" y="78577"/>
                </a:cubicBezTo>
                <a:lnTo>
                  <a:pt x="37489" y="298818"/>
                </a:lnTo>
                <a:lnTo>
                  <a:pt x="60569" y="298818"/>
                </a:lnTo>
                <a:lnTo>
                  <a:pt x="60569" y="78577"/>
                </a:lnTo>
                <a:cubicBezTo>
                  <a:pt x="60569" y="76414"/>
                  <a:pt x="62034" y="74612"/>
                  <a:pt x="64232" y="74612"/>
                </a:cubicBezTo>
                <a:cubicBezTo>
                  <a:pt x="66430" y="74612"/>
                  <a:pt x="67896" y="76414"/>
                  <a:pt x="67896" y="78577"/>
                </a:cubicBezTo>
                <a:lnTo>
                  <a:pt x="67896" y="302422"/>
                </a:lnTo>
                <a:cubicBezTo>
                  <a:pt x="67896" y="304224"/>
                  <a:pt x="66430" y="306027"/>
                  <a:pt x="64232" y="306027"/>
                </a:cubicBezTo>
                <a:lnTo>
                  <a:pt x="33825" y="306027"/>
                </a:lnTo>
                <a:cubicBezTo>
                  <a:pt x="31627" y="306027"/>
                  <a:pt x="30162" y="304224"/>
                  <a:pt x="30162" y="302422"/>
                </a:cubicBezTo>
                <a:lnTo>
                  <a:pt x="30162" y="78577"/>
                </a:lnTo>
                <a:cubicBezTo>
                  <a:pt x="30162" y="76414"/>
                  <a:pt x="31627" y="74612"/>
                  <a:pt x="33825" y="74612"/>
                </a:cubicBezTo>
                <a:close/>
                <a:moveTo>
                  <a:pt x="139857" y="67522"/>
                </a:moveTo>
                <a:lnTo>
                  <a:pt x="117148" y="89435"/>
                </a:lnTo>
                <a:lnTo>
                  <a:pt x="248714" y="89435"/>
                </a:lnTo>
                <a:lnTo>
                  <a:pt x="226366" y="67522"/>
                </a:lnTo>
                <a:lnTo>
                  <a:pt x="139857" y="67522"/>
                </a:lnTo>
                <a:close/>
                <a:moveTo>
                  <a:pt x="11174" y="37706"/>
                </a:moveTo>
                <a:cubicBezTo>
                  <a:pt x="9011" y="37706"/>
                  <a:pt x="7569" y="39143"/>
                  <a:pt x="7569" y="41298"/>
                </a:cubicBezTo>
                <a:lnTo>
                  <a:pt x="7569" y="56386"/>
                </a:lnTo>
                <a:cubicBezTo>
                  <a:pt x="7569" y="58182"/>
                  <a:pt x="9011" y="59978"/>
                  <a:pt x="11174" y="59978"/>
                </a:cubicBezTo>
                <a:lnTo>
                  <a:pt x="294853" y="59978"/>
                </a:lnTo>
                <a:cubicBezTo>
                  <a:pt x="297015" y="59978"/>
                  <a:pt x="298818" y="58182"/>
                  <a:pt x="298818" y="56386"/>
                </a:cubicBezTo>
                <a:lnTo>
                  <a:pt x="298818" y="41298"/>
                </a:lnTo>
                <a:cubicBezTo>
                  <a:pt x="298818" y="39143"/>
                  <a:pt x="297015" y="37706"/>
                  <a:pt x="294853" y="37706"/>
                </a:cubicBezTo>
                <a:lnTo>
                  <a:pt x="11174" y="37706"/>
                </a:lnTo>
                <a:close/>
                <a:moveTo>
                  <a:pt x="11174" y="30162"/>
                </a:moveTo>
                <a:lnTo>
                  <a:pt x="294853" y="30162"/>
                </a:lnTo>
                <a:cubicBezTo>
                  <a:pt x="301341" y="30162"/>
                  <a:pt x="306027" y="35191"/>
                  <a:pt x="306027" y="41298"/>
                </a:cubicBezTo>
                <a:lnTo>
                  <a:pt x="306027" y="56386"/>
                </a:lnTo>
                <a:cubicBezTo>
                  <a:pt x="306027" y="62493"/>
                  <a:pt x="301341" y="67522"/>
                  <a:pt x="294853" y="67522"/>
                </a:cubicBezTo>
                <a:lnTo>
                  <a:pt x="236819" y="67522"/>
                </a:lnTo>
                <a:lnTo>
                  <a:pt x="259167" y="89435"/>
                </a:lnTo>
                <a:lnTo>
                  <a:pt x="287283" y="89435"/>
                </a:lnTo>
                <a:cubicBezTo>
                  <a:pt x="289446" y="89435"/>
                  <a:pt x="291248" y="91232"/>
                  <a:pt x="291248" y="93387"/>
                </a:cubicBezTo>
                <a:lnTo>
                  <a:pt x="291248" y="242111"/>
                </a:lnTo>
                <a:cubicBezTo>
                  <a:pt x="291248" y="244266"/>
                  <a:pt x="289446" y="245703"/>
                  <a:pt x="287283" y="245703"/>
                </a:cubicBezTo>
                <a:lnTo>
                  <a:pt x="78219" y="245703"/>
                </a:lnTo>
                <a:cubicBezTo>
                  <a:pt x="76416" y="245703"/>
                  <a:pt x="74614" y="244266"/>
                  <a:pt x="74614" y="242111"/>
                </a:cubicBezTo>
                <a:lnTo>
                  <a:pt x="74614" y="93387"/>
                </a:lnTo>
                <a:cubicBezTo>
                  <a:pt x="74614" y="91232"/>
                  <a:pt x="76416" y="89435"/>
                  <a:pt x="78219" y="89435"/>
                </a:cubicBezTo>
                <a:lnTo>
                  <a:pt x="106695" y="89435"/>
                </a:lnTo>
                <a:lnTo>
                  <a:pt x="129043" y="67522"/>
                </a:lnTo>
                <a:lnTo>
                  <a:pt x="11174" y="67522"/>
                </a:lnTo>
                <a:cubicBezTo>
                  <a:pt x="5046" y="67522"/>
                  <a:pt x="0" y="62493"/>
                  <a:pt x="0" y="56386"/>
                </a:cubicBezTo>
                <a:lnTo>
                  <a:pt x="0" y="41298"/>
                </a:lnTo>
                <a:cubicBezTo>
                  <a:pt x="0" y="35191"/>
                  <a:pt x="5046" y="30162"/>
                  <a:pt x="11174" y="30162"/>
                </a:cubicBezTo>
                <a:close/>
                <a:moveTo>
                  <a:pt x="41519" y="0"/>
                </a:moveTo>
                <a:lnTo>
                  <a:pt x="56905" y="0"/>
                </a:lnTo>
                <a:cubicBezTo>
                  <a:pt x="63133" y="0"/>
                  <a:pt x="67896" y="4586"/>
                  <a:pt x="67896" y="10936"/>
                </a:cubicBezTo>
                <a:lnTo>
                  <a:pt x="67896" y="18344"/>
                </a:lnTo>
                <a:cubicBezTo>
                  <a:pt x="67896" y="20108"/>
                  <a:pt x="66430" y="21872"/>
                  <a:pt x="64232" y="21872"/>
                </a:cubicBezTo>
                <a:cubicBezTo>
                  <a:pt x="62034" y="21872"/>
                  <a:pt x="60569" y="20108"/>
                  <a:pt x="60569" y="18344"/>
                </a:cubicBezTo>
                <a:lnTo>
                  <a:pt x="60569" y="10936"/>
                </a:lnTo>
                <a:cubicBezTo>
                  <a:pt x="60569" y="8819"/>
                  <a:pt x="58737" y="7408"/>
                  <a:pt x="56905" y="7408"/>
                </a:cubicBezTo>
                <a:lnTo>
                  <a:pt x="41519" y="7408"/>
                </a:lnTo>
                <a:cubicBezTo>
                  <a:pt x="39321" y="7408"/>
                  <a:pt x="37489" y="8819"/>
                  <a:pt x="37489" y="10936"/>
                </a:cubicBezTo>
                <a:lnTo>
                  <a:pt x="37489" y="18344"/>
                </a:lnTo>
                <a:cubicBezTo>
                  <a:pt x="37489" y="20108"/>
                  <a:pt x="36023" y="21872"/>
                  <a:pt x="33825" y="21872"/>
                </a:cubicBezTo>
                <a:cubicBezTo>
                  <a:pt x="31627" y="21872"/>
                  <a:pt x="30162" y="20108"/>
                  <a:pt x="30162" y="18344"/>
                </a:cubicBezTo>
                <a:lnTo>
                  <a:pt x="30162" y="10936"/>
                </a:lnTo>
                <a:cubicBezTo>
                  <a:pt x="30162" y="4586"/>
                  <a:pt x="34924" y="0"/>
                  <a:pt x="41519" y="0"/>
                </a:cubicBezTo>
                <a:close/>
              </a:path>
            </a:pathLst>
          </a:custGeom>
          <a:solidFill>
            <a:schemeClr val="accent1"/>
          </a:solidFill>
          <a:ln>
            <a:noFill/>
          </a:ln>
          <a:effectLst/>
        </p:spPr>
        <p:txBody>
          <a:bodyPr anchor="ctr"/>
          <a:lstStyle/>
          <a:p>
            <a:endParaRPr lang="en-US" dirty="0">
              <a:latin typeface="Lato Light" panose="020F0502020204030203" pitchFamily="34" charset="0"/>
            </a:endParaRPr>
          </a:p>
        </p:txBody>
      </p:sp>
      <p:sp>
        <p:nvSpPr>
          <p:cNvPr id="26" name="Freeform 622">
            <a:extLst>
              <a:ext uri="{FF2B5EF4-FFF2-40B4-BE49-F238E27FC236}">
                <a16:creationId xmlns:a16="http://schemas.microsoft.com/office/drawing/2014/main" id="{A19FBC97-BFE4-7D42-9A41-4FDA0331B219}"/>
              </a:ext>
            </a:extLst>
          </p:cNvPr>
          <p:cNvSpPr>
            <a:spLocks noChangeArrowheads="1"/>
          </p:cNvSpPr>
          <p:nvPr/>
        </p:nvSpPr>
        <p:spPr bwMode="auto">
          <a:xfrm>
            <a:off x="3294715" y="8514775"/>
            <a:ext cx="1295262" cy="1295262"/>
          </a:xfrm>
          <a:custGeom>
            <a:avLst/>
            <a:gdLst/>
            <a:ahLst/>
            <a:cxnLst/>
            <a:rect l="0" t="0" r="r" b="b"/>
            <a:pathLst>
              <a:path w="306027" h="306027">
                <a:moveTo>
                  <a:pt x="168687" y="254000"/>
                </a:moveTo>
                <a:lnTo>
                  <a:pt x="257992" y="254000"/>
                </a:lnTo>
                <a:cubicBezTo>
                  <a:pt x="260144" y="254000"/>
                  <a:pt x="261579" y="255804"/>
                  <a:pt x="261579" y="257969"/>
                </a:cubicBezTo>
                <a:cubicBezTo>
                  <a:pt x="261579" y="259772"/>
                  <a:pt x="260144" y="261576"/>
                  <a:pt x="257992" y="261576"/>
                </a:cubicBezTo>
                <a:lnTo>
                  <a:pt x="168687" y="261576"/>
                </a:lnTo>
                <a:cubicBezTo>
                  <a:pt x="166535" y="261576"/>
                  <a:pt x="165100" y="259772"/>
                  <a:pt x="165100" y="257969"/>
                </a:cubicBezTo>
                <a:cubicBezTo>
                  <a:pt x="165100" y="255804"/>
                  <a:pt x="166535" y="254000"/>
                  <a:pt x="168687" y="254000"/>
                </a:cubicBezTo>
                <a:close/>
                <a:moveTo>
                  <a:pt x="49623" y="254000"/>
                </a:moveTo>
                <a:lnTo>
                  <a:pt x="138571" y="254000"/>
                </a:lnTo>
                <a:cubicBezTo>
                  <a:pt x="140723" y="254000"/>
                  <a:pt x="142517" y="255804"/>
                  <a:pt x="142517" y="257969"/>
                </a:cubicBezTo>
                <a:cubicBezTo>
                  <a:pt x="142517" y="259772"/>
                  <a:pt x="140723" y="261576"/>
                  <a:pt x="138571" y="261576"/>
                </a:cubicBezTo>
                <a:lnTo>
                  <a:pt x="49623" y="261576"/>
                </a:lnTo>
                <a:cubicBezTo>
                  <a:pt x="47471" y="261576"/>
                  <a:pt x="46037" y="259772"/>
                  <a:pt x="46037" y="257969"/>
                </a:cubicBezTo>
                <a:cubicBezTo>
                  <a:pt x="46037" y="255804"/>
                  <a:pt x="47471" y="254000"/>
                  <a:pt x="49623" y="254000"/>
                </a:cubicBezTo>
                <a:close/>
                <a:moveTo>
                  <a:pt x="168687" y="223837"/>
                </a:moveTo>
                <a:lnTo>
                  <a:pt x="257992" y="223837"/>
                </a:lnTo>
                <a:cubicBezTo>
                  <a:pt x="260144" y="223837"/>
                  <a:pt x="261579" y="225641"/>
                  <a:pt x="261579" y="227806"/>
                </a:cubicBezTo>
                <a:cubicBezTo>
                  <a:pt x="261579" y="229610"/>
                  <a:pt x="260144" y="231414"/>
                  <a:pt x="257992" y="231414"/>
                </a:cubicBezTo>
                <a:lnTo>
                  <a:pt x="168687" y="231414"/>
                </a:lnTo>
                <a:cubicBezTo>
                  <a:pt x="166535" y="231414"/>
                  <a:pt x="165100" y="229610"/>
                  <a:pt x="165100" y="227806"/>
                </a:cubicBezTo>
                <a:cubicBezTo>
                  <a:pt x="165100" y="225641"/>
                  <a:pt x="166535" y="223837"/>
                  <a:pt x="168687" y="223837"/>
                </a:cubicBezTo>
                <a:close/>
                <a:moveTo>
                  <a:pt x="49623" y="223837"/>
                </a:moveTo>
                <a:lnTo>
                  <a:pt x="138571" y="223837"/>
                </a:lnTo>
                <a:cubicBezTo>
                  <a:pt x="140723" y="223837"/>
                  <a:pt x="142517" y="225641"/>
                  <a:pt x="142517" y="227806"/>
                </a:cubicBezTo>
                <a:cubicBezTo>
                  <a:pt x="142517" y="229610"/>
                  <a:pt x="140723" y="231414"/>
                  <a:pt x="138571" y="231414"/>
                </a:cubicBezTo>
                <a:lnTo>
                  <a:pt x="49623" y="231414"/>
                </a:lnTo>
                <a:cubicBezTo>
                  <a:pt x="47471" y="231414"/>
                  <a:pt x="46037" y="229610"/>
                  <a:pt x="46037" y="227806"/>
                </a:cubicBezTo>
                <a:cubicBezTo>
                  <a:pt x="46037" y="225641"/>
                  <a:pt x="47471" y="223837"/>
                  <a:pt x="49623" y="223837"/>
                </a:cubicBezTo>
                <a:close/>
                <a:moveTo>
                  <a:pt x="168687" y="193675"/>
                </a:moveTo>
                <a:lnTo>
                  <a:pt x="257992" y="193675"/>
                </a:lnTo>
                <a:cubicBezTo>
                  <a:pt x="260144" y="193675"/>
                  <a:pt x="261579" y="195187"/>
                  <a:pt x="261579" y="197455"/>
                </a:cubicBezTo>
                <a:cubicBezTo>
                  <a:pt x="261579" y="199722"/>
                  <a:pt x="260144" y="201234"/>
                  <a:pt x="257992" y="201234"/>
                </a:cubicBezTo>
                <a:lnTo>
                  <a:pt x="168687" y="201234"/>
                </a:lnTo>
                <a:cubicBezTo>
                  <a:pt x="166535" y="201234"/>
                  <a:pt x="165100" y="199722"/>
                  <a:pt x="165100" y="197455"/>
                </a:cubicBezTo>
                <a:cubicBezTo>
                  <a:pt x="165100" y="195187"/>
                  <a:pt x="166535" y="193675"/>
                  <a:pt x="168687" y="193675"/>
                </a:cubicBezTo>
                <a:close/>
                <a:moveTo>
                  <a:pt x="49623" y="193675"/>
                </a:moveTo>
                <a:lnTo>
                  <a:pt x="138571" y="193675"/>
                </a:lnTo>
                <a:cubicBezTo>
                  <a:pt x="140723" y="193675"/>
                  <a:pt x="142517" y="195187"/>
                  <a:pt x="142517" y="197455"/>
                </a:cubicBezTo>
                <a:cubicBezTo>
                  <a:pt x="142517" y="199722"/>
                  <a:pt x="140723" y="201234"/>
                  <a:pt x="138571" y="201234"/>
                </a:cubicBezTo>
                <a:lnTo>
                  <a:pt x="49623" y="201234"/>
                </a:lnTo>
                <a:cubicBezTo>
                  <a:pt x="47471" y="201234"/>
                  <a:pt x="46037" y="199722"/>
                  <a:pt x="46037" y="197455"/>
                </a:cubicBezTo>
                <a:cubicBezTo>
                  <a:pt x="46037" y="195187"/>
                  <a:pt x="47471" y="193675"/>
                  <a:pt x="49623" y="193675"/>
                </a:cubicBezTo>
                <a:close/>
                <a:moveTo>
                  <a:pt x="213519" y="104731"/>
                </a:moveTo>
                <a:lnTo>
                  <a:pt x="194836" y="114061"/>
                </a:lnTo>
                <a:lnTo>
                  <a:pt x="194836" y="141690"/>
                </a:lnTo>
                <a:lnTo>
                  <a:pt x="231842" y="141690"/>
                </a:lnTo>
                <a:lnTo>
                  <a:pt x="231842" y="114061"/>
                </a:lnTo>
                <a:lnTo>
                  <a:pt x="213519" y="104731"/>
                </a:lnTo>
                <a:close/>
                <a:moveTo>
                  <a:pt x="94277" y="104731"/>
                </a:moveTo>
                <a:lnTo>
                  <a:pt x="75693" y="114061"/>
                </a:lnTo>
                <a:lnTo>
                  <a:pt x="75693" y="141690"/>
                </a:lnTo>
                <a:lnTo>
                  <a:pt x="112861" y="141690"/>
                </a:lnTo>
                <a:lnTo>
                  <a:pt x="112861" y="114061"/>
                </a:lnTo>
                <a:lnTo>
                  <a:pt x="94277" y="104731"/>
                </a:lnTo>
                <a:close/>
                <a:moveTo>
                  <a:pt x="211722" y="97196"/>
                </a:moveTo>
                <a:cubicBezTo>
                  <a:pt x="212800" y="96837"/>
                  <a:pt x="213878" y="96837"/>
                  <a:pt x="214956" y="97196"/>
                </a:cubicBezTo>
                <a:lnTo>
                  <a:pt x="244776" y="112266"/>
                </a:lnTo>
                <a:cubicBezTo>
                  <a:pt x="246572" y="112984"/>
                  <a:pt x="247291" y="115496"/>
                  <a:pt x="246572" y="117290"/>
                </a:cubicBezTo>
                <a:cubicBezTo>
                  <a:pt x="245495" y="119084"/>
                  <a:pt x="243339" y="119802"/>
                  <a:pt x="241543" y="118725"/>
                </a:cubicBezTo>
                <a:lnTo>
                  <a:pt x="239387" y="117649"/>
                </a:lnTo>
                <a:lnTo>
                  <a:pt x="239387" y="145278"/>
                </a:lnTo>
                <a:cubicBezTo>
                  <a:pt x="239387" y="147072"/>
                  <a:pt x="237590" y="148866"/>
                  <a:pt x="235794" y="148866"/>
                </a:cubicBezTo>
                <a:lnTo>
                  <a:pt x="191243" y="148866"/>
                </a:lnTo>
                <a:cubicBezTo>
                  <a:pt x="189088" y="148866"/>
                  <a:pt x="187291" y="147072"/>
                  <a:pt x="187291" y="145278"/>
                </a:cubicBezTo>
                <a:lnTo>
                  <a:pt x="187291" y="117649"/>
                </a:lnTo>
                <a:lnTo>
                  <a:pt x="185136" y="118725"/>
                </a:lnTo>
                <a:cubicBezTo>
                  <a:pt x="183339" y="119802"/>
                  <a:pt x="181184" y="119084"/>
                  <a:pt x="180465" y="117290"/>
                </a:cubicBezTo>
                <a:cubicBezTo>
                  <a:pt x="179387" y="115496"/>
                  <a:pt x="180106" y="112984"/>
                  <a:pt x="181902" y="112266"/>
                </a:cubicBezTo>
                <a:lnTo>
                  <a:pt x="211722" y="97196"/>
                </a:lnTo>
                <a:close/>
                <a:moveTo>
                  <a:pt x="92490" y="97196"/>
                </a:moveTo>
                <a:cubicBezTo>
                  <a:pt x="93562" y="96837"/>
                  <a:pt x="94992" y="96837"/>
                  <a:pt x="96064" y="97196"/>
                </a:cubicBezTo>
                <a:lnTo>
                  <a:pt x="125728" y="112266"/>
                </a:lnTo>
                <a:cubicBezTo>
                  <a:pt x="127515" y="112984"/>
                  <a:pt x="128229" y="115496"/>
                  <a:pt x="127157" y="117290"/>
                </a:cubicBezTo>
                <a:cubicBezTo>
                  <a:pt x="126442" y="119084"/>
                  <a:pt x="123941" y="119802"/>
                  <a:pt x="122511" y="118725"/>
                </a:cubicBezTo>
                <a:lnTo>
                  <a:pt x="120367" y="117649"/>
                </a:lnTo>
                <a:lnTo>
                  <a:pt x="120367" y="145278"/>
                </a:lnTo>
                <a:cubicBezTo>
                  <a:pt x="120367" y="147072"/>
                  <a:pt x="118580" y="148866"/>
                  <a:pt x="116435" y="148866"/>
                </a:cubicBezTo>
                <a:lnTo>
                  <a:pt x="72119" y="148866"/>
                </a:lnTo>
                <a:cubicBezTo>
                  <a:pt x="69974" y="148866"/>
                  <a:pt x="68545" y="147072"/>
                  <a:pt x="68545" y="145278"/>
                </a:cubicBezTo>
                <a:lnTo>
                  <a:pt x="68545" y="117649"/>
                </a:lnTo>
                <a:lnTo>
                  <a:pt x="66400" y="118725"/>
                </a:lnTo>
                <a:cubicBezTo>
                  <a:pt x="64613" y="119802"/>
                  <a:pt x="62112" y="119084"/>
                  <a:pt x="61397" y="117290"/>
                </a:cubicBezTo>
                <a:cubicBezTo>
                  <a:pt x="60325" y="115496"/>
                  <a:pt x="61397" y="112984"/>
                  <a:pt x="62826" y="112266"/>
                </a:cubicBezTo>
                <a:lnTo>
                  <a:pt x="92490" y="97196"/>
                </a:lnTo>
                <a:close/>
                <a:moveTo>
                  <a:pt x="172632" y="82116"/>
                </a:moveTo>
                <a:lnTo>
                  <a:pt x="172632" y="163589"/>
                </a:lnTo>
                <a:lnTo>
                  <a:pt x="254405" y="163589"/>
                </a:lnTo>
                <a:lnTo>
                  <a:pt x="254405" y="82116"/>
                </a:lnTo>
                <a:lnTo>
                  <a:pt x="172632" y="82116"/>
                </a:lnTo>
                <a:close/>
                <a:moveTo>
                  <a:pt x="53210" y="82116"/>
                </a:moveTo>
                <a:lnTo>
                  <a:pt x="53210" y="163589"/>
                </a:lnTo>
                <a:lnTo>
                  <a:pt x="134985" y="163589"/>
                </a:lnTo>
                <a:lnTo>
                  <a:pt x="134985" y="82116"/>
                </a:lnTo>
                <a:lnTo>
                  <a:pt x="53210" y="82116"/>
                </a:lnTo>
                <a:close/>
                <a:moveTo>
                  <a:pt x="168687" y="74612"/>
                </a:moveTo>
                <a:lnTo>
                  <a:pt x="257992" y="74612"/>
                </a:lnTo>
                <a:cubicBezTo>
                  <a:pt x="260144" y="74612"/>
                  <a:pt x="261579" y="76399"/>
                  <a:pt x="261579" y="78185"/>
                </a:cubicBezTo>
                <a:lnTo>
                  <a:pt x="261579" y="167162"/>
                </a:lnTo>
                <a:cubicBezTo>
                  <a:pt x="261579" y="169306"/>
                  <a:pt x="260144" y="171093"/>
                  <a:pt x="257992" y="171093"/>
                </a:cubicBezTo>
                <a:lnTo>
                  <a:pt x="168687" y="171093"/>
                </a:lnTo>
                <a:cubicBezTo>
                  <a:pt x="166535" y="171093"/>
                  <a:pt x="165100" y="169306"/>
                  <a:pt x="165100" y="167162"/>
                </a:cubicBezTo>
                <a:lnTo>
                  <a:pt x="165100" y="78185"/>
                </a:lnTo>
                <a:cubicBezTo>
                  <a:pt x="165100" y="76399"/>
                  <a:pt x="166535" y="74612"/>
                  <a:pt x="168687" y="74612"/>
                </a:cubicBezTo>
                <a:close/>
                <a:moveTo>
                  <a:pt x="49623" y="74612"/>
                </a:moveTo>
                <a:lnTo>
                  <a:pt x="138571" y="74612"/>
                </a:lnTo>
                <a:cubicBezTo>
                  <a:pt x="140723" y="74612"/>
                  <a:pt x="142517" y="76399"/>
                  <a:pt x="142517" y="78185"/>
                </a:cubicBezTo>
                <a:lnTo>
                  <a:pt x="142517" y="167162"/>
                </a:lnTo>
                <a:cubicBezTo>
                  <a:pt x="142517" y="169306"/>
                  <a:pt x="140723" y="171093"/>
                  <a:pt x="138571" y="171093"/>
                </a:cubicBezTo>
                <a:lnTo>
                  <a:pt x="49623" y="171093"/>
                </a:lnTo>
                <a:cubicBezTo>
                  <a:pt x="47471" y="171093"/>
                  <a:pt x="46037" y="169306"/>
                  <a:pt x="46037" y="167162"/>
                </a:cubicBezTo>
                <a:lnTo>
                  <a:pt x="46037" y="78185"/>
                </a:lnTo>
                <a:cubicBezTo>
                  <a:pt x="46037" y="76399"/>
                  <a:pt x="47471" y="74612"/>
                  <a:pt x="49623" y="74612"/>
                </a:cubicBezTo>
                <a:close/>
                <a:moveTo>
                  <a:pt x="229089" y="52387"/>
                </a:moveTo>
                <a:lnTo>
                  <a:pt x="259495" y="52387"/>
                </a:lnTo>
                <a:cubicBezTo>
                  <a:pt x="261694" y="52387"/>
                  <a:pt x="263159" y="53830"/>
                  <a:pt x="263159" y="55995"/>
                </a:cubicBezTo>
                <a:cubicBezTo>
                  <a:pt x="263159" y="58160"/>
                  <a:pt x="261694" y="59964"/>
                  <a:pt x="259495" y="59964"/>
                </a:cubicBezTo>
                <a:lnTo>
                  <a:pt x="229089" y="59964"/>
                </a:lnTo>
                <a:cubicBezTo>
                  <a:pt x="226891" y="59964"/>
                  <a:pt x="225425" y="58160"/>
                  <a:pt x="225425" y="55995"/>
                </a:cubicBezTo>
                <a:cubicBezTo>
                  <a:pt x="225425" y="53830"/>
                  <a:pt x="226891" y="52387"/>
                  <a:pt x="229089" y="52387"/>
                </a:cubicBezTo>
                <a:close/>
                <a:moveTo>
                  <a:pt x="183379" y="52387"/>
                </a:moveTo>
                <a:lnTo>
                  <a:pt x="213496" y="52387"/>
                </a:lnTo>
                <a:cubicBezTo>
                  <a:pt x="215310" y="52387"/>
                  <a:pt x="217124" y="53830"/>
                  <a:pt x="217124" y="55995"/>
                </a:cubicBezTo>
                <a:cubicBezTo>
                  <a:pt x="217124" y="58160"/>
                  <a:pt x="215310" y="59964"/>
                  <a:pt x="213496" y="59964"/>
                </a:cubicBezTo>
                <a:lnTo>
                  <a:pt x="183379" y="59964"/>
                </a:lnTo>
                <a:cubicBezTo>
                  <a:pt x="181202" y="59964"/>
                  <a:pt x="179387" y="58160"/>
                  <a:pt x="179387" y="55995"/>
                </a:cubicBezTo>
                <a:cubicBezTo>
                  <a:pt x="179387" y="53830"/>
                  <a:pt x="181202" y="52387"/>
                  <a:pt x="183379" y="52387"/>
                </a:cubicBezTo>
                <a:close/>
                <a:moveTo>
                  <a:pt x="138566" y="52387"/>
                </a:moveTo>
                <a:lnTo>
                  <a:pt x="168683" y="52387"/>
                </a:lnTo>
                <a:cubicBezTo>
                  <a:pt x="170860" y="52387"/>
                  <a:pt x="172674" y="53830"/>
                  <a:pt x="172674" y="55995"/>
                </a:cubicBezTo>
                <a:cubicBezTo>
                  <a:pt x="172674" y="58160"/>
                  <a:pt x="170860" y="59964"/>
                  <a:pt x="168683" y="59964"/>
                </a:cubicBezTo>
                <a:lnTo>
                  <a:pt x="138566" y="59964"/>
                </a:lnTo>
                <a:cubicBezTo>
                  <a:pt x="136752" y="59964"/>
                  <a:pt x="134937" y="58160"/>
                  <a:pt x="134937" y="55995"/>
                </a:cubicBezTo>
                <a:cubicBezTo>
                  <a:pt x="134937" y="53830"/>
                  <a:pt x="136752" y="52387"/>
                  <a:pt x="138566" y="52387"/>
                </a:cubicBezTo>
                <a:close/>
                <a:moveTo>
                  <a:pt x="23077" y="36586"/>
                </a:moveTo>
                <a:lnTo>
                  <a:pt x="23077" y="282599"/>
                </a:lnTo>
                <a:lnTo>
                  <a:pt x="284177" y="282599"/>
                </a:lnTo>
                <a:lnTo>
                  <a:pt x="284177" y="36586"/>
                </a:lnTo>
                <a:lnTo>
                  <a:pt x="23077" y="36586"/>
                </a:lnTo>
                <a:close/>
                <a:moveTo>
                  <a:pt x="103028" y="21840"/>
                </a:moveTo>
                <a:lnTo>
                  <a:pt x="110591" y="29393"/>
                </a:lnTo>
                <a:lnTo>
                  <a:pt x="174696" y="29393"/>
                </a:lnTo>
                <a:lnTo>
                  <a:pt x="167133" y="21840"/>
                </a:lnTo>
                <a:lnTo>
                  <a:pt x="103028" y="21840"/>
                </a:lnTo>
                <a:close/>
                <a:moveTo>
                  <a:pt x="23077" y="21840"/>
                </a:moveTo>
                <a:lnTo>
                  <a:pt x="23077" y="29393"/>
                </a:lnTo>
                <a:lnTo>
                  <a:pt x="99787" y="29393"/>
                </a:lnTo>
                <a:lnTo>
                  <a:pt x="92584" y="21840"/>
                </a:lnTo>
                <a:lnTo>
                  <a:pt x="23077" y="21840"/>
                </a:lnTo>
                <a:close/>
                <a:moveTo>
                  <a:pt x="273403" y="14287"/>
                </a:moveTo>
                <a:lnTo>
                  <a:pt x="287867" y="14287"/>
                </a:lnTo>
                <a:cubicBezTo>
                  <a:pt x="289984" y="14287"/>
                  <a:pt x="291747" y="16091"/>
                  <a:pt x="291747" y="18256"/>
                </a:cubicBezTo>
                <a:cubicBezTo>
                  <a:pt x="291747" y="20421"/>
                  <a:pt x="289984" y="21864"/>
                  <a:pt x="287867" y="21864"/>
                </a:cubicBezTo>
                <a:lnTo>
                  <a:pt x="273403" y="21864"/>
                </a:lnTo>
                <a:cubicBezTo>
                  <a:pt x="271639" y="21864"/>
                  <a:pt x="269875" y="20421"/>
                  <a:pt x="269875" y="18256"/>
                </a:cubicBezTo>
                <a:cubicBezTo>
                  <a:pt x="269875" y="16091"/>
                  <a:pt x="271639" y="14287"/>
                  <a:pt x="273403" y="14287"/>
                </a:cubicBezTo>
                <a:close/>
                <a:moveTo>
                  <a:pt x="243593" y="14287"/>
                </a:moveTo>
                <a:lnTo>
                  <a:pt x="258057" y="14287"/>
                </a:lnTo>
                <a:cubicBezTo>
                  <a:pt x="260173" y="14287"/>
                  <a:pt x="261584" y="16091"/>
                  <a:pt x="261584" y="18256"/>
                </a:cubicBezTo>
                <a:cubicBezTo>
                  <a:pt x="261584" y="20421"/>
                  <a:pt x="260173" y="21864"/>
                  <a:pt x="258057" y="21864"/>
                </a:cubicBezTo>
                <a:lnTo>
                  <a:pt x="243593" y="21864"/>
                </a:lnTo>
                <a:cubicBezTo>
                  <a:pt x="241476" y="21864"/>
                  <a:pt x="239712" y="20421"/>
                  <a:pt x="239712" y="18256"/>
                </a:cubicBezTo>
                <a:cubicBezTo>
                  <a:pt x="239712" y="16091"/>
                  <a:pt x="241476" y="14287"/>
                  <a:pt x="243593" y="14287"/>
                </a:cubicBezTo>
                <a:close/>
                <a:moveTo>
                  <a:pt x="213431" y="14287"/>
                </a:moveTo>
                <a:lnTo>
                  <a:pt x="227895" y="14287"/>
                </a:lnTo>
                <a:cubicBezTo>
                  <a:pt x="230011" y="14287"/>
                  <a:pt x="231422" y="16091"/>
                  <a:pt x="231422" y="18256"/>
                </a:cubicBezTo>
                <a:cubicBezTo>
                  <a:pt x="231422" y="20421"/>
                  <a:pt x="230011" y="21864"/>
                  <a:pt x="227895" y="21864"/>
                </a:cubicBezTo>
                <a:lnTo>
                  <a:pt x="213431" y="21864"/>
                </a:lnTo>
                <a:cubicBezTo>
                  <a:pt x="211314" y="21864"/>
                  <a:pt x="209550" y="20421"/>
                  <a:pt x="209550" y="18256"/>
                </a:cubicBezTo>
                <a:cubicBezTo>
                  <a:pt x="209550" y="16091"/>
                  <a:pt x="211314" y="14287"/>
                  <a:pt x="213431" y="14287"/>
                </a:cubicBezTo>
                <a:close/>
                <a:moveTo>
                  <a:pt x="19476" y="14287"/>
                </a:moveTo>
                <a:lnTo>
                  <a:pt x="168573" y="14287"/>
                </a:lnTo>
                <a:cubicBezTo>
                  <a:pt x="169654" y="14287"/>
                  <a:pt x="170374" y="14647"/>
                  <a:pt x="171454" y="15366"/>
                </a:cubicBezTo>
                <a:lnTo>
                  <a:pt x="185140" y="29393"/>
                </a:lnTo>
                <a:lnTo>
                  <a:pt x="287779" y="29393"/>
                </a:lnTo>
                <a:cubicBezTo>
                  <a:pt x="289939" y="29393"/>
                  <a:pt x="291740" y="31191"/>
                  <a:pt x="291740" y="32990"/>
                </a:cubicBezTo>
                <a:lnTo>
                  <a:pt x="291740" y="286556"/>
                </a:lnTo>
                <a:cubicBezTo>
                  <a:pt x="291740" y="288354"/>
                  <a:pt x="289939" y="290152"/>
                  <a:pt x="287779" y="290152"/>
                </a:cubicBezTo>
                <a:lnTo>
                  <a:pt x="19476" y="290152"/>
                </a:lnTo>
                <a:cubicBezTo>
                  <a:pt x="17315" y="290152"/>
                  <a:pt x="15875" y="288354"/>
                  <a:pt x="15875" y="286556"/>
                </a:cubicBezTo>
                <a:lnTo>
                  <a:pt x="15875" y="18243"/>
                </a:lnTo>
                <a:cubicBezTo>
                  <a:pt x="15875" y="16085"/>
                  <a:pt x="17315" y="14287"/>
                  <a:pt x="19476" y="14287"/>
                </a:cubicBezTo>
                <a:close/>
                <a:moveTo>
                  <a:pt x="7560" y="7569"/>
                </a:moveTo>
                <a:lnTo>
                  <a:pt x="7560" y="298818"/>
                </a:lnTo>
                <a:lnTo>
                  <a:pt x="298467" y="298818"/>
                </a:lnTo>
                <a:lnTo>
                  <a:pt x="298467" y="7569"/>
                </a:lnTo>
                <a:lnTo>
                  <a:pt x="7560" y="7569"/>
                </a:lnTo>
                <a:close/>
                <a:moveTo>
                  <a:pt x="3600" y="0"/>
                </a:moveTo>
                <a:lnTo>
                  <a:pt x="302067" y="0"/>
                </a:lnTo>
                <a:cubicBezTo>
                  <a:pt x="304227" y="0"/>
                  <a:pt x="306027" y="1802"/>
                  <a:pt x="306027" y="3604"/>
                </a:cubicBezTo>
                <a:lnTo>
                  <a:pt x="306027" y="302422"/>
                </a:lnTo>
                <a:cubicBezTo>
                  <a:pt x="306027" y="304585"/>
                  <a:pt x="304227" y="306027"/>
                  <a:pt x="302067" y="306027"/>
                </a:cubicBezTo>
                <a:lnTo>
                  <a:pt x="3600" y="306027"/>
                </a:lnTo>
                <a:cubicBezTo>
                  <a:pt x="1800" y="306027"/>
                  <a:pt x="0" y="304585"/>
                  <a:pt x="0" y="302422"/>
                </a:cubicBezTo>
                <a:lnTo>
                  <a:pt x="0" y="3604"/>
                </a:lnTo>
                <a:cubicBezTo>
                  <a:pt x="0" y="1802"/>
                  <a:pt x="1800" y="0"/>
                  <a:pt x="3600" y="0"/>
                </a:cubicBezTo>
                <a:close/>
              </a:path>
            </a:pathLst>
          </a:custGeom>
          <a:solidFill>
            <a:schemeClr val="accent3"/>
          </a:solidFill>
          <a:ln>
            <a:noFill/>
          </a:ln>
          <a:effectLst/>
        </p:spPr>
        <p:txBody>
          <a:bodyPr anchor="ctr"/>
          <a:lstStyle/>
          <a:p>
            <a:endParaRPr lang="en-US" dirty="0">
              <a:latin typeface="Lato Light" panose="020F0502020204030203" pitchFamily="34" charset="0"/>
            </a:endParaRPr>
          </a:p>
        </p:txBody>
      </p:sp>
      <p:sp>
        <p:nvSpPr>
          <p:cNvPr id="27" name="Freeform 627">
            <a:extLst>
              <a:ext uri="{FF2B5EF4-FFF2-40B4-BE49-F238E27FC236}">
                <a16:creationId xmlns:a16="http://schemas.microsoft.com/office/drawing/2014/main" id="{277563CD-455A-D542-B7D4-9D0242700350}"/>
              </a:ext>
            </a:extLst>
          </p:cNvPr>
          <p:cNvSpPr>
            <a:spLocks noChangeArrowheads="1"/>
          </p:cNvSpPr>
          <p:nvPr/>
        </p:nvSpPr>
        <p:spPr bwMode="auto">
          <a:xfrm>
            <a:off x="19830115" y="3293368"/>
            <a:ext cx="1295262" cy="1295262"/>
          </a:xfrm>
          <a:custGeom>
            <a:avLst/>
            <a:gdLst/>
            <a:ahLst/>
            <a:cxnLst/>
            <a:rect l="0" t="0" r="r" b="b"/>
            <a:pathLst>
              <a:path w="305313" h="306027">
                <a:moveTo>
                  <a:pt x="154242" y="203038"/>
                </a:moveTo>
                <a:lnTo>
                  <a:pt x="112949" y="244089"/>
                </a:lnTo>
                <a:lnTo>
                  <a:pt x="112949" y="298465"/>
                </a:lnTo>
                <a:lnTo>
                  <a:pt x="195535" y="298465"/>
                </a:lnTo>
                <a:lnTo>
                  <a:pt x="195535" y="244089"/>
                </a:lnTo>
                <a:lnTo>
                  <a:pt x="154242" y="203038"/>
                </a:lnTo>
                <a:close/>
                <a:moveTo>
                  <a:pt x="239846" y="195116"/>
                </a:moveTo>
                <a:cubicBezTo>
                  <a:pt x="241277" y="193675"/>
                  <a:pt x="243424" y="193675"/>
                  <a:pt x="245212" y="195116"/>
                </a:cubicBezTo>
                <a:lnTo>
                  <a:pt x="304241" y="254893"/>
                </a:lnTo>
                <a:cubicBezTo>
                  <a:pt x="305671" y="256333"/>
                  <a:pt x="305671" y="258494"/>
                  <a:pt x="304241" y="260294"/>
                </a:cubicBezTo>
                <a:cubicBezTo>
                  <a:pt x="303167" y="261734"/>
                  <a:pt x="300663" y="261734"/>
                  <a:pt x="299232" y="260294"/>
                </a:cubicBezTo>
                <a:lnTo>
                  <a:pt x="290646" y="251291"/>
                </a:lnTo>
                <a:lnTo>
                  <a:pt x="290646" y="302066"/>
                </a:lnTo>
                <a:cubicBezTo>
                  <a:pt x="290646" y="304227"/>
                  <a:pt x="288857" y="306027"/>
                  <a:pt x="286711" y="306027"/>
                </a:cubicBezTo>
                <a:lnTo>
                  <a:pt x="213015" y="306027"/>
                </a:lnTo>
                <a:cubicBezTo>
                  <a:pt x="210869" y="306027"/>
                  <a:pt x="209080" y="304227"/>
                  <a:pt x="209080" y="302066"/>
                </a:cubicBezTo>
                <a:cubicBezTo>
                  <a:pt x="209080" y="300265"/>
                  <a:pt x="210869" y="298465"/>
                  <a:pt x="213015" y="298465"/>
                </a:cubicBezTo>
                <a:lnTo>
                  <a:pt x="283133" y="298465"/>
                </a:lnTo>
                <a:lnTo>
                  <a:pt x="283133" y="244089"/>
                </a:lnTo>
                <a:lnTo>
                  <a:pt x="242708" y="203038"/>
                </a:lnTo>
                <a:lnTo>
                  <a:pt x="211226" y="234727"/>
                </a:lnTo>
                <a:cubicBezTo>
                  <a:pt x="209795" y="236167"/>
                  <a:pt x="207291" y="236167"/>
                  <a:pt x="205860" y="234727"/>
                </a:cubicBezTo>
                <a:cubicBezTo>
                  <a:pt x="204429" y="232926"/>
                  <a:pt x="204429" y="230766"/>
                  <a:pt x="205860" y="229325"/>
                </a:cubicBezTo>
                <a:lnTo>
                  <a:pt x="239846" y="195116"/>
                </a:lnTo>
                <a:close/>
                <a:moveTo>
                  <a:pt x="151707" y="195116"/>
                </a:moveTo>
                <a:cubicBezTo>
                  <a:pt x="153155" y="193675"/>
                  <a:pt x="155329" y="193675"/>
                  <a:pt x="156778" y="195116"/>
                </a:cubicBezTo>
                <a:lnTo>
                  <a:pt x="216906" y="254893"/>
                </a:lnTo>
                <a:cubicBezTo>
                  <a:pt x="218355" y="256333"/>
                  <a:pt x="218355" y="258494"/>
                  <a:pt x="216906" y="260294"/>
                </a:cubicBezTo>
                <a:cubicBezTo>
                  <a:pt x="215457" y="261734"/>
                  <a:pt x="212922" y="261734"/>
                  <a:pt x="211473" y="260294"/>
                </a:cubicBezTo>
                <a:lnTo>
                  <a:pt x="203142" y="251291"/>
                </a:lnTo>
                <a:lnTo>
                  <a:pt x="203142" y="302066"/>
                </a:lnTo>
                <a:cubicBezTo>
                  <a:pt x="203142" y="304227"/>
                  <a:pt x="201331" y="306027"/>
                  <a:pt x="199157" y="306027"/>
                </a:cubicBezTo>
                <a:lnTo>
                  <a:pt x="108964" y="306027"/>
                </a:lnTo>
                <a:cubicBezTo>
                  <a:pt x="107153" y="306027"/>
                  <a:pt x="105342" y="304227"/>
                  <a:pt x="105342" y="302066"/>
                </a:cubicBezTo>
                <a:lnTo>
                  <a:pt x="105342" y="251291"/>
                </a:lnTo>
                <a:lnTo>
                  <a:pt x="97011" y="260294"/>
                </a:lnTo>
                <a:cubicBezTo>
                  <a:pt x="95200" y="261734"/>
                  <a:pt x="93027" y="261734"/>
                  <a:pt x="91578" y="260294"/>
                </a:cubicBezTo>
                <a:cubicBezTo>
                  <a:pt x="90129" y="258494"/>
                  <a:pt x="90129" y="256333"/>
                  <a:pt x="91578" y="254893"/>
                </a:cubicBezTo>
                <a:lnTo>
                  <a:pt x="151707" y="195116"/>
                </a:lnTo>
                <a:close/>
                <a:moveTo>
                  <a:pt x="60459" y="195116"/>
                </a:moveTo>
                <a:cubicBezTo>
                  <a:pt x="61890" y="193675"/>
                  <a:pt x="64036" y="193675"/>
                  <a:pt x="65825" y="195116"/>
                </a:cubicBezTo>
                <a:lnTo>
                  <a:pt x="99453" y="229325"/>
                </a:lnTo>
                <a:cubicBezTo>
                  <a:pt x="100884" y="230766"/>
                  <a:pt x="100884" y="232926"/>
                  <a:pt x="99453" y="234727"/>
                </a:cubicBezTo>
                <a:cubicBezTo>
                  <a:pt x="98022" y="236167"/>
                  <a:pt x="95876" y="236167"/>
                  <a:pt x="94445" y="234727"/>
                </a:cubicBezTo>
                <a:lnTo>
                  <a:pt x="62963" y="203038"/>
                </a:lnTo>
                <a:lnTo>
                  <a:pt x="22180" y="244089"/>
                </a:lnTo>
                <a:lnTo>
                  <a:pt x="22180" y="298465"/>
                </a:lnTo>
                <a:lnTo>
                  <a:pt x="92656" y="298465"/>
                </a:lnTo>
                <a:cubicBezTo>
                  <a:pt x="94802" y="298465"/>
                  <a:pt x="96233" y="300265"/>
                  <a:pt x="96233" y="302066"/>
                </a:cubicBezTo>
                <a:cubicBezTo>
                  <a:pt x="96233" y="304227"/>
                  <a:pt x="94802" y="306027"/>
                  <a:pt x="92656" y="306027"/>
                </a:cubicBezTo>
                <a:lnTo>
                  <a:pt x="18602" y="306027"/>
                </a:lnTo>
                <a:cubicBezTo>
                  <a:pt x="16456" y="306027"/>
                  <a:pt x="15025" y="304227"/>
                  <a:pt x="15025" y="302066"/>
                </a:cubicBezTo>
                <a:lnTo>
                  <a:pt x="15025" y="251291"/>
                </a:lnTo>
                <a:lnTo>
                  <a:pt x="6081" y="260294"/>
                </a:lnTo>
                <a:cubicBezTo>
                  <a:pt x="5008" y="261734"/>
                  <a:pt x="2504" y="261734"/>
                  <a:pt x="1073" y="260294"/>
                </a:cubicBezTo>
                <a:cubicBezTo>
                  <a:pt x="-358" y="258494"/>
                  <a:pt x="-358" y="256333"/>
                  <a:pt x="1073" y="254893"/>
                </a:cubicBezTo>
                <a:lnTo>
                  <a:pt x="60459" y="195116"/>
                </a:lnTo>
                <a:close/>
                <a:moveTo>
                  <a:pt x="152836" y="34459"/>
                </a:moveTo>
                <a:cubicBezTo>
                  <a:pt x="139670" y="34459"/>
                  <a:pt x="129352" y="44778"/>
                  <a:pt x="129352" y="57944"/>
                </a:cubicBezTo>
                <a:cubicBezTo>
                  <a:pt x="129352" y="71109"/>
                  <a:pt x="139670" y="81428"/>
                  <a:pt x="152836" y="81428"/>
                </a:cubicBezTo>
                <a:cubicBezTo>
                  <a:pt x="165645" y="81428"/>
                  <a:pt x="176320" y="71109"/>
                  <a:pt x="176320" y="57944"/>
                </a:cubicBezTo>
                <a:cubicBezTo>
                  <a:pt x="176320" y="44778"/>
                  <a:pt x="165645" y="34459"/>
                  <a:pt x="152836" y="34459"/>
                </a:cubicBezTo>
                <a:close/>
                <a:moveTo>
                  <a:pt x="152836" y="26987"/>
                </a:moveTo>
                <a:cubicBezTo>
                  <a:pt x="169915" y="26987"/>
                  <a:pt x="183436" y="40864"/>
                  <a:pt x="183436" y="57944"/>
                </a:cubicBezTo>
                <a:cubicBezTo>
                  <a:pt x="183436" y="75023"/>
                  <a:pt x="169915" y="88544"/>
                  <a:pt x="152836" y="88544"/>
                </a:cubicBezTo>
                <a:cubicBezTo>
                  <a:pt x="135756" y="88544"/>
                  <a:pt x="121879" y="75023"/>
                  <a:pt x="121879" y="57944"/>
                </a:cubicBezTo>
                <a:cubicBezTo>
                  <a:pt x="121879" y="40864"/>
                  <a:pt x="135756" y="26987"/>
                  <a:pt x="152836" y="26987"/>
                </a:cubicBezTo>
                <a:close/>
                <a:moveTo>
                  <a:pt x="153630" y="7579"/>
                </a:moveTo>
                <a:cubicBezTo>
                  <a:pt x="125694" y="7579"/>
                  <a:pt x="102413" y="30680"/>
                  <a:pt x="102413" y="59193"/>
                </a:cubicBezTo>
                <a:cubicBezTo>
                  <a:pt x="102413" y="93482"/>
                  <a:pt x="142169" y="158450"/>
                  <a:pt x="153630" y="176497"/>
                </a:cubicBezTo>
                <a:cubicBezTo>
                  <a:pt x="165091" y="158450"/>
                  <a:pt x="204488" y="93482"/>
                  <a:pt x="204488" y="59193"/>
                </a:cubicBezTo>
                <a:cubicBezTo>
                  <a:pt x="204488" y="30680"/>
                  <a:pt x="181566" y="7579"/>
                  <a:pt x="153630" y="7579"/>
                </a:cubicBezTo>
                <a:close/>
                <a:moveTo>
                  <a:pt x="153630" y="0"/>
                </a:moveTo>
                <a:cubicBezTo>
                  <a:pt x="185864" y="0"/>
                  <a:pt x="212009" y="26709"/>
                  <a:pt x="212009" y="59193"/>
                </a:cubicBezTo>
                <a:cubicBezTo>
                  <a:pt x="212009" y="101062"/>
                  <a:pt x="159002" y="181911"/>
                  <a:pt x="156495" y="185520"/>
                </a:cubicBezTo>
                <a:cubicBezTo>
                  <a:pt x="155779" y="186242"/>
                  <a:pt x="154704" y="186964"/>
                  <a:pt x="153630" y="186964"/>
                </a:cubicBezTo>
                <a:cubicBezTo>
                  <a:pt x="152555" y="186964"/>
                  <a:pt x="151123" y="186242"/>
                  <a:pt x="150406" y="185520"/>
                </a:cubicBezTo>
                <a:cubicBezTo>
                  <a:pt x="148257" y="181911"/>
                  <a:pt x="94892" y="101062"/>
                  <a:pt x="94892" y="59193"/>
                </a:cubicBezTo>
                <a:cubicBezTo>
                  <a:pt x="94892" y="26709"/>
                  <a:pt x="121395" y="0"/>
                  <a:pt x="153630" y="0"/>
                </a:cubicBezTo>
                <a:close/>
              </a:path>
            </a:pathLst>
          </a:custGeom>
          <a:solidFill>
            <a:schemeClr val="accent4"/>
          </a:solidFill>
          <a:ln>
            <a:noFill/>
          </a:ln>
          <a:effectLst/>
        </p:spPr>
        <p:txBody>
          <a:bodyPr anchor="ctr"/>
          <a:lstStyle/>
          <a:p>
            <a:endParaRPr lang="en-US" dirty="0">
              <a:latin typeface="Lato Light" panose="020F0502020204030203" pitchFamily="34" charset="0"/>
            </a:endParaRPr>
          </a:p>
        </p:txBody>
      </p:sp>
      <p:sp>
        <p:nvSpPr>
          <p:cNvPr id="28" name="Freeform 625">
            <a:extLst>
              <a:ext uri="{FF2B5EF4-FFF2-40B4-BE49-F238E27FC236}">
                <a16:creationId xmlns:a16="http://schemas.microsoft.com/office/drawing/2014/main" id="{79066D01-C8C5-9D4E-B491-A0C26BEB7730}"/>
              </a:ext>
            </a:extLst>
          </p:cNvPr>
          <p:cNvSpPr>
            <a:spLocks noChangeArrowheads="1"/>
          </p:cNvSpPr>
          <p:nvPr/>
        </p:nvSpPr>
        <p:spPr bwMode="auto">
          <a:xfrm>
            <a:off x="19830115" y="8509477"/>
            <a:ext cx="1295262" cy="1295262"/>
          </a:xfrm>
          <a:custGeom>
            <a:avLst/>
            <a:gdLst/>
            <a:ahLst/>
            <a:cxnLst/>
            <a:rect l="0" t="0" r="r" b="b"/>
            <a:pathLst>
              <a:path w="306028" h="306027">
                <a:moveTo>
                  <a:pt x="185713" y="185712"/>
                </a:moveTo>
                <a:lnTo>
                  <a:pt x="185713" y="237932"/>
                </a:lnTo>
                <a:lnTo>
                  <a:pt x="237933" y="237932"/>
                </a:lnTo>
                <a:lnTo>
                  <a:pt x="237933" y="185712"/>
                </a:lnTo>
                <a:lnTo>
                  <a:pt x="185713" y="185712"/>
                </a:lnTo>
                <a:close/>
                <a:moveTo>
                  <a:pt x="125930" y="185712"/>
                </a:moveTo>
                <a:lnTo>
                  <a:pt x="125930" y="237932"/>
                </a:lnTo>
                <a:lnTo>
                  <a:pt x="178510" y="237932"/>
                </a:lnTo>
                <a:lnTo>
                  <a:pt x="178510" y="185712"/>
                </a:lnTo>
                <a:lnTo>
                  <a:pt x="125930" y="185712"/>
                </a:lnTo>
                <a:close/>
                <a:moveTo>
                  <a:pt x="66508" y="185712"/>
                </a:moveTo>
                <a:lnTo>
                  <a:pt x="66508" y="237932"/>
                </a:lnTo>
                <a:lnTo>
                  <a:pt x="118728" y="237932"/>
                </a:lnTo>
                <a:lnTo>
                  <a:pt x="118728" y="185712"/>
                </a:lnTo>
                <a:lnTo>
                  <a:pt x="66508" y="185712"/>
                </a:lnTo>
                <a:close/>
                <a:moveTo>
                  <a:pt x="185713" y="126290"/>
                </a:moveTo>
                <a:lnTo>
                  <a:pt x="185713" y="178510"/>
                </a:lnTo>
                <a:lnTo>
                  <a:pt x="237933" y="178510"/>
                </a:lnTo>
                <a:lnTo>
                  <a:pt x="237933" y="126290"/>
                </a:lnTo>
                <a:lnTo>
                  <a:pt x="185713" y="126290"/>
                </a:lnTo>
                <a:close/>
                <a:moveTo>
                  <a:pt x="125930" y="126290"/>
                </a:moveTo>
                <a:lnTo>
                  <a:pt x="125930" y="178510"/>
                </a:lnTo>
                <a:lnTo>
                  <a:pt x="178510" y="178510"/>
                </a:lnTo>
                <a:lnTo>
                  <a:pt x="178510" y="126290"/>
                </a:lnTo>
                <a:lnTo>
                  <a:pt x="125930" y="126290"/>
                </a:lnTo>
                <a:close/>
                <a:moveTo>
                  <a:pt x="18280" y="119062"/>
                </a:moveTo>
                <a:lnTo>
                  <a:pt x="35334" y="119062"/>
                </a:lnTo>
                <a:cubicBezTo>
                  <a:pt x="37511" y="119062"/>
                  <a:pt x="39325" y="120866"/>
                  <a:pt x="39325" y="122670"/>
                </a:cubicBezTo>
                <a:cubicBezTo>
                  <a:pt x="39325" y="124835"/>
                  <a:pt x="37511" y="126639"/>
                  <a:pt x="35334" y="126639"/>
                </a:cubicBezTo>
                <a:lnTo>
                  <a:pt x="18280" y="126639"/>
                </a:lnTo>
                <a:cubicBezTo>
                  <a:pt x="16103" y="126639"/>
                  <a:pt x="14288" y="124835"/>
                  <a:pt x="14288" y="122670"/>
                </a:cubicBezTo>
                <a:cubicBezTo>
                  <a:pt x="14288" y="120866"/>
                  <a:pt x="16103" y="119062"/>
                  <a:pt x="18280" y="119062"/>
                </a:cubicBezTo>
                <a:close/>
                <a:moveTo>
                  <a:pt x="185713" y="66507"/>
                </a:moveTo>
                <a:lnTo>
                  <a:pt x="185713" y="118727"/>
                </a:lnTo>
                <a:lnTo>
                  <a:pt x="237933" y="118727"/>
                </a:lnTo>
                <a:lnTo>
                  <a:pt x="237933" y="66507"/>
                </a:lnTo>
                <a:lnTo>
                  <a:pt x="185713" y="66507"/>
                </a:lnTo>
                <a:close/>
                <a:moveTo>
                  <a:pt x="125930" y="66507"/>
                </a:moveTo>
                <a:lnTo>
                  <a:pt x="125930" y="118727"/>
                </a:lnTo>
                <a:lnTo>
                  <a:pt x="178510" y="118727"/>
                </a:lnTo>
                <a:lnTo>
                  <a:pt x="178510" y="66507"/>
                </a:lnTo>
                <a:lnTo>
                  <a:pt x="125930" y="66507"/>
                </a:lnTo>
                <a:close/>
                <a:moveTo>
                  <a:pt x="70028" y="55298"/>
                </a:moveTo>
                <a:cubicBezTo>
                  <a:pt x="61849" y="55298"/>
                  <a:pt x="55093" y="62240"/>
                  <a:pt x="55093" y="70643"/>
                </a:cubicBezTo>
                <a:cubicBezTo>
                  <a:pt x="55093" y="79047"/>
                  <a:pt x="61849" y="85624"/>
                  <a:pt x="70028" y="85624"/>
                </a:cubicBezTo>
                <a:cubicBezTo>
                  <a:pt x="77851" y="85624"/>
                  <a:pt x="84608" y="79047"/>
                  <a:pt x="84608" y="70643"/>
                </a:cubicBezTo>
                <a:cubicBezTo>
                  <a:pt x="84608" y="62240"/>
                  <a:pt x="77851" y="55298"/>
                  <a:pt x="70028" y="55298"/>
                </a:cubicBezTo>
                <a:close/>
                <a:moveTo>
                  <a:pt x="70028" y="47625"/>
                </a:moveTo>
                <a:cubicBezTo>
                  <a:pt x="82118" y="47625"/>
                  <a:pt x="91720" y="57855"/>
                  <a:pt x="91720" y="70643"/>
                </a:cubicBezTo>
                <a:cubicBezTo>
                  <a:pt x="91720" y="83066"/>
                  <a:pt x="82118" y="93297"/>
                  <a:pt x="70028" y="93297"/>
                </a:cubicBezTo>
                <a:cubicBezTo>
                  <a:pt x="57582" y="93297"/>
                  <a:pt x="47625" y="83066"/>
                  <a:pt x="47625" y="70643"/>
                </a:cubicBezTo>
                <a:cubicBezTo>
                  <a:pt x="47625" y="57855"/>
                  <a:pt x="57582" y="47625"/>
                  <a:pt x="70028" y="47625"/>
                </a:cubicBezTo>
                <a:close/>
                <a:moveTo>
                  <a:pt x="71438" y="37378"/>
                </a:moveTo>
                <a:cubicBezTo>
                  <a:pt x="52611" y="37378"/>
                  <a:pt x="37404" y="52170"/>
                  <a:pt x="37404" y="70571"/>
                </a:cubicBezTo>
                <a:cubicBezTo>
                  <a:pt x="37404" y="92219"/>
                  <a:pt x="62387" y="132628"/>
                  <a:pt x="71438" y="146338"/>
                </a:cubicBezTo>
                <a:cubicBezTo>
                  <a:pt x="80128" y="132628"/>
                  <a:pt x="104748" y="92219"/>
                  <a:pt x="104748" y="70571"/>
                </a:cubicBezTo>
                <a:cubicBezTo>
                  <a:pt x="104748" y="52170"/>
                  <a:pt x="89903" y="37378"/>
                  <a:pt x="71438" y="37378"/>
                </a:cubicBezTo>
                <a:close/>
                <a:moveTo>
                  <a:pt x="71438" y="30162"/>
                </a:moveTo>
                <a:cubicBezTo>
                  <a:pt x="93886" y="30162"/>
                  <a:pt x="112351" y="47841"/>
                  <a:pt x="112351" y="70571"/>
                </a:cubicBezTo>
                <a:cubicBezTo>
                  <a:pt x="112351" y="98713"/>
                  <a:pt x="75783" y="153193"/>
                  <a:pt x="74335" y="155358"/>
                </a:cubicBezTo>
                <a:cubicBezTo>
                  <a:pt x="73611" y="156441"/>
                  <a:pt x="72162" y="156801"/>
                  <a:pt x="71438" y="156801"/>
                </a:cubicBezTo>
                <a:cubicBezTo>
                  <a:pt x="69990" y="156801"/>
                  <a:pt x="68542" y="156441"/>
                  <a:pt x="68180" y="155358"/>
                </a:cubicBezTo>
                <a:cubicBezTo>
                  <a:pt x="66731" y="153193"/>
                  <a:pt x="30163" y="98713"/>
                  <a:pt x="30163" y="70571"/>
                </a:cubicBezTo>
                <a:cubicBezTo>
                  <a:pt x="30163" y="47841"/>
                  <a:pt x="48628" y="30162"/>
                  <a:pt x="71438" y="30162"/>
                </a:cubicBezTo>
                <a:close/>
                <a:moveTo>
                  <a:pt x="122329" y="14287"/>
                </a:moveTo>
                <a:cubicBezTo>
                  <a:pt x="124490" y="14287"/>
                  <a:pt x="125930" y="16088"/>
                  <a:pt x="125930" y="17888"/>
                </a:cubicBezTo>
                <a:lnTo>
                  <a:pt x="125930" y="59304"/>
                </a:lnTo>
                <a:lnTo>
                  <a:pt x="178510" y="59304"/>
                </a:lnTo>
                <a:lnTo>
                  <a:pt x="178510" y="17888"/>
                </a:lnTo>
                <a:cubicBezTo>
                  <a:pt x="178510" y="16088"/>
                  <a:pt x="179951" y="14287"/>
                  <a:pt x="182112" y="14287"/>
                </a:cubicBezTo>
                <a:cubicBezTo>
                  <a:pt x="183912" y="14287"/>
                  <a:pt x="185713" y="16088"/>
                  <a:pt x="185713" y="17888"/>
                </a:cubicBezTo>
                <a:lnTo>
                  <a:pt x="185713" y="59304"/>
                </a:lnTo>
                <a:lnTo>
                  <a:pt x="237933" y="59304"/>
                </a:lnTo>
                <a:lnTo>
                  <a:pt x="237933" y="17888"/>
                </a:lnTo>
                <a:cubicBezTo>
                  <a:pt x="237933" y="16088"/>
                  <a:pt x="239734" y="14287"/>
                  <a:pt x="241895" y="14287"/>
                </a:cubicBezTo>
                <a:cubicBezTo>
                  <a:pt x="244055" y="14287"/>
                  <a:pt x="245496" y="16088"/>
                  <a:pt x="245496" y="17888"/>
                </a:cubicBezTo>
                <a:lnTo>
                  <a:pt x="245496" y="59304"/>
                </a:lnTo>
                <a:lnTo>
                  <a:pt x="286551" y="59304"/>
                </a:lnTo>
                <a:cubicBezTo>
                  <a:pt x="288712" y="59304"/>
                  <a:pt x="290153" y="60745"/>
                  <a:pt x="290153" y="62545"/>
                </a:cubicBezTo>
                <a:cubicBezTo>
                  <a:pt x="290153" y="64706"/>
                  <a:pt x="288712" y="66507"/>
                  <a:pt x="286551" y="66507"/>
                </a:cubicBezTo>
                <a:lnTo>
                  <a:pt x="245496" y="66507"/>
                </a:lnTo>
                <a:lnTo>
                  <a:pt x="245496" y="118727"/>
                </a:lnTo>
                <a:lnTo>
                  <a:pt x="286551" y="118727"/>
                </a:lnTo>
                <a:cubicBezTo>
                  <a:pt x="288712" y="118727"/>
                  <a:pt x="290153" y="120528"/>
                  <a:pt x="290153" y="122328"/>
                </a:cubicBezTo>
                <a:cubicBezTo>
                  <a:pt x="290153" y="124489"/>
                  <a:pt x="288712" y="126290"/>
                  <a:pt x="286551" y="126290"/>
                </a:cubicBezTo>
                <a:lnTo>
                  <a:pt x="245496" y="126290"/>
                </a:lnTo>
                <a:lnTo>
                  <a:pt x="245496" y="178510"/>
                </a:lnTo>
                <a:lnTo>
                  <a:pt x="286551" y="178510"/>
                </a:lnTo>
                <a:cubicBezTo>
                  <a:pt x="288712" y="178510"/>
                  <a:pt x="290153" y="179950"/>
                  <a:pt x="290153" y="182111"/>
                </a:cubicBezTo>
                <a:cubicBezTo>
                  <a:pt x="290153" y="184272"/>
                  <a:pt x="288712" y="185712"/>
                  <a:pt x="286551" y="185712"/>
                </a:cubicBezTo>
                <a:lnTo>
                  <a:pt x="245496" y="185712"/>
                </a:lnTo>
                <a:lnTo>
                  <a:pt x="245496" y="237932"/>
                </a:lnTo>
                <a:lnTo>
                  <a:pt x="286551" y="237932"/>
                </a:lnTo>
                <a:cubicBezTo>
                  <a:pt x="288712" y="237932"/>
                  <a:pt x="290153" y="239733"/>
                  <a:pt x="290153" y="241894"/>
                </a:cubicBezTo>
                <a:cubicBezTo>
                  <a:pt x="290153" y="244054"/>
                  <a:pt x="288712" y="245495"/>
                  <a:pt x="286551" y="245495"/>
                </a:cubicBezTo>
                <a:lnTo>
                  <a:pt x="245496" y="245495"/>
                </a:lnTo>
                <a:lnTo>
                  <a:pt x="245496" y="286551"/>
                </a:lnTo>
                <a:cubicBezTo>
                  <a:pt x="245496" y="288711"/>
                  <a:pt x="244055" y="290152"/>
                  <a:pt x="241895" y="290152"/>
                </a:cubicBezTo>
                <a:cubicBezTo>
                  <a:pt x="239734" y="290152"/>
                  <a:pt x="237933" y="288711"/>
                  <a:pt x="237933" y="286551"/>
                </a:cubicBezTo>
                <a:lnTo>
                  <a:pt x="237933" y="245495"/>
                </a:lnTo>
                <a:lnTo>
                  <a:pt x="185713" y="245495"/>
                </a:lnTo>
                <a:lnTo>
                  <a:pt x="185713" y="286551"/>
                </a:lnTo>
                <a:cubicBezTo>
                  <a:pt x="185713" y="288711"/>
                  <a:pt x="183912" y="290152"/>
                  <a:pt x="182112" y="290152"/>
                </a:cubicBezTo>
                <a:cubicBezTo>
                  <a:pt x="179951" y="290152"/>
                  <a:pt x="178510" y="288711"/>
                  <a:pt x="178510" y="286551"/>
                </a:cubicBezTo>
                <a:lnTo>
                  <a:pt x="178510" y="245495"/>
                </a:lnTo>
                <a:lnTo>
                  <a:pt x="125930" y="245495"/>
                </a:lnTo>
                <a:lnTo>
                  <a:pt x="125930" y="286551"/>
                </a:lnTo>
                <a:cubicBezTo>
                  <a:pt x="125930" y="288711"/>
                  <a:pt x="124490" y="290152"/>
                  <a:pt x="122329" y="290152"/>
                </a:cubicBezTo>
                <a:cubicBezTo>
                  <a:pt x="120528" y="290152"/>
                  <a:pt x="118728" y="288711"/>
                  <a:pt x="118728" y="286551"/>
                </a:cubicBezTo>
                <a:lnTo>
                  <a:pt x="118728" y="245495"/>
                </a:lnTo>
                <a:lnTo>
                  <a:pt x="66508" y="245495"/>
                </a:lnTo>
                <a:lnTo>
                  <a:pt x="66508" y="286551"/>
                </a:lnTo>
                <a:cubicBezTo>
                  <a:pt x="66508" y="288711"/>
                  <a:pt x="64707" y="290152"/>
                  <a:pt x="62547" y="290152"/>
                </a:cubicBezTo>
                <a:cubicBezTo>
                  <a:pt x="60746" y="290152"/>
                  <a:pt x="58945" y="288711"/>
                  <a:pt x="58945" y="286551"/>
                </a:cubicBezTo>
                <a:lnTo>
                  <a:pt x="58945" y="245495"/>
                </a:lnTo>
                <a:lnTo>
                  <a:pt x="18250" y="245495"/>
                </a:lnTo>
                <a:cubicBezTo>
                  <a:pt x="16089" y="245495"/>
                  <a:pt x="14288" y="244054"/>
                  <a:pt x="14288" y="241894"/>
                </a:cubicBezTo>
                <a:cubicBezTo>
                  <a:pt x="14288" y="239733"/>
                  <a:pt x="16089" y="237932"/>
                  <a:pt x="18250" y="237932"/>
                </a:cubicBezTo>
                <a:lnTo>
                  <a:pt x="58945" y="237932"/>
                </a:lnTo>
                <a:lnTo>
                  <a:pt x="58945" y="185712"/>
                </a:lnTo>
                <a:lnTo>
                  <a:pt x="18250" y="185712"/>
                </a:lnTo>
                <a:cubicBezTo>
                  <a:pt x="16089" y="185712"/>
                  <a:pt x="14288" y="184272"/>
                  <a:pt x="14288" y="182111"/>
                </a:cubicBezTo>
                <a:cubicBezTo>
                  <a:pt x="14288" y="179950"/>
                  <a:pt x="16089" y="178510"/>
                  <a:pt x="18250" y="178510"/>
                </a:cubicBezTo>
                <a:lnTo>
                  <a:pt x="58945" y="178510"/>
                </a:lnTo>
                <a:lnTo>
                  <a:pt x="58945" y="168066"/>
                </a:lnTo>
                <a:cubicBezTo>
                  <a:pt x="58945" y="165905"/>
                  <a:pt x="60746" y="164104"/>
                  <a:pt x="62547" y="164104"/>
                </a:cubicBezTo>
                <a:cubicBezTo>
                  <a:pt x="64707" y="164104"/>
                  <a:pt x="66508" y="165905"/>
                  <a:pt x="66508" y="168066"/>
                </a:cubicBezTo>
                <a:lnTo>
                  <a:pt x="66508" y="178510"/>
                </a:lnTo>
                <a:lnTo>
                  <a:pt x="118728" y="178510"/>
                </a:lnTo>
                <a:lnTo>
                  <a:pt x="118728" y="126290"/>
                </a:lnTo>
                <a:lnTo>
                  <a:pt x="105043" y="126290"/>
                </a:lnTo>
                <a:cubicBezTo>
                  <a:pt x="103242" y="126290"/>
                  <a:pt x="101441" y="124489"/>
                  <a:pt x="101441" y="122328"/>
                </a:cubicBezTo>
                <a:cubicBezTo>
                  <a:pt x="101441" y="120528"/>
                  <a:pt x="103242" y="118727"/>
                  <a:pt x="105043" y="118727"/>
                </a:cubicBezTo>
                <a:lnTo>
                  <a:pt x="118728" y="118727"/>
                </a:lnTo>
                <a:lnTo>
                  <a:pt x="118728" y="17888"/>
                </a:lnTo>
                <a:cubicBezTo>
                  <a:pt x="118728" y="16088"/>
                  <a:pt x="120528" y="14287"/>
                  <a:pt x="122329" y="14287"/>
                </a:cubicBezTo>
                <a:close/>
                <a:moveTo>
                  <a:pt x="7209" y="7561"/>
                </a:moveTo>
                <a:lnTo>
                  <a:pt x="7209" y="298466"/>
                </a:lnTo>
                <a:lnTo>
                  <a:pt x="298458" y="298466"/>
                </a:lnTo>
                <a:lnTo>
                  <a:pt x="298458" y="7561"/>
                </a:lnTo>
                <a:lnTo>
                  <a:pt x="7209" y="7561"/>
                </a:lnTo>
                <a:close/>
                <a:moveTo>
                  <a:pt x="3604" y="0"/>
                </a:moveTo>
                <a:lnTo>
                  <a:pt x="302063" y="0"/>
                </a:lnTo>
                <a:cubicBezTo>
                  <a:pt x="304225" y="0"/>
                  <a:pt x="306028" y="1800"/>
                  <a:pt x="306028" y="3960"/>
                </a:cubicBezTo>
                <a:lnTo>
                  <a:pt x="306028" y="302067"/>
                </a:lnTo>
                <a:cubicBezTo>
                  <a:pt x="306028" y="304227"/>
                  <a:pt x="304225" y="306027"/>
                  <a:pt x="302063" y="306027"/>
                </a:cubicBezTo>
                <a:lnTo>
                  <a:pt x="3604" y="306027"/>
                </a:lnTo>
                <a:cubicBezTo>
                  <a:pt x="1442" y="306027"/>
                  <a:pt x="0" y="304227"/>
                  <a:pt x="0" y="302067"/>
                </a:cubicBezTo>
                <a:lnTo>
                  <a:pt x="0" y="3960"/>
                </a:lnTo>
                <a:cubicBezTo>
                  <a:pt x="0" y="1800"/>
                  <a:pt x="1442" y="0"/>
                  <a:pt x="3604" y="0"/>
                </a:cubicBezTo>
                <a:close/>
              </a:path>
            </a:pathLst>
          </a:custGeom>
          <a:solidFill>
            <a:schemeClr val="accent2"/>
          </a:solidFill>
          <a:ln>
            <a:noFill/>
          </a:ln>
          <a:effectLst/>
        </p:spPr>
        <p:txBody>
          <a:bodyPr anchor="ctr"/>
          <a:lstStyle/>
          <a:p>
            <a:endParaRPr lang="en-US" dirty="0">
              <a:latin typeface="Lato Light" panose="020F0502020204030203" pitchFamily="34" charset="0"/>
            </a:endParaRPr>
          </a:p>
        </p:txBody>
      </p:sp>
      <p:sp>
        <p:nvSpPr>
          <p:cNvPr id="29" name="Freeform 641">
            <a:extLst>
              <a:ext uri="{FF2B5EF4-FFF2-40B4-BE49-F238E27FC236}">
                <a16:creationId xmlns:a16="http://schemas.microsoft.com/office/drawing/2014/main" id="{0CDE683D-9E47-1246-AD9D-961EEF28597A}"/>
              </a:ext>
            </a:extLst>
          </p:cNvPr>
          <p:cNvSpPr>
            <a:spLocks noChangeArrowheads="1"/>
          </p:cNvSpPr>
          <p:nvPr/>
        </p:nvSpPr>
        <p:spPr bwMode="auto">
          <a:xfrm>
            <a:off x="8806514" y="8509477"/>
            <a:ext cx="1295264" cy="1295264"/>
          </a:xfrm>
          <a:custGeom>
            <a:avLst/>
            <a:gdLst/>
            <a:ahLst/>
            <a:cxnLst/>
            <a:rect l="0" t="0" r="r" b="b"/>
            <a:pathLst>
              <a:path w="305309" h="305668">
                <a:moveTo>
                  <a:pt x="138090" y="199198"/>
                </a:moveTo>
                <a:lnTo>
                  <a:pt x="72280" y="264782"/>
                </a:lnTo>
                <a:lnTo>
                  <a:pt x="72280" y="280638"/>
                </a:lnTo>
                <a:lnTo>
                  <a:pt x="87025" y="280638"/>
                </a:lnTo>
                <a:lnTo>
                  <a:pt x="96734" y="251449"/>
                </a:lnTo>
                <a:cubicBezTo>
                  <a:pt x="97094" y="250368"/>
                  <a:pt x="97813" y="249647"/>
                  <a:pt x="99252" y="249287"/>
                </a:cubicBezTo>
                <a:lnTo>
                  <a:pt x="129819" y="238837"/>
                </a:lnTo>
                <a:lnTo>
                  <a:pt x="153914" y="214693"/>
                </a:lnTo>
                <a:cubicBezTo>
                  <a:pt x="151756" y="213612"/>
                  <a:pt x="149598" y="211810"/>
                  <a:pt x="147800" y="210369"/>
                </a:cubicBezTo>
                <a:lnTo>
                  <a:pt x="129100" y="228747"/>
                </a:lnTo>
                <a:cubicBezTo>
                  <a:pt x="128021" y="230188"/>
                  <a:pt x="125144" y="230188"/>
                  <a:pt x="123706" y="228747"/>
                </a:cubicBezTo>
                <a:cubicBezTo>
                  <a:pt x="122627" y="227305"/>
                  <a:pt x="122627" y="225143"/>
                  <a:pt x="123706" y="223702"/>
                </a:cubicBezTo>
                <a:lnTo>
                  <a:pt x="142406" y="204964"/>
                </a:lnTo>
                <a:cubicBezTo>
                  <a:pt x="140967" y="203162"/>
                  <a:pt x="139169" y="201000"/>
                  <a:pt x="138090" y="199198"/>
                </a:cubicBezTo>
                <a:close/>
                <a:moveTo>
                  <a:pt x="200101" y="143706"/>
                </a:moveTo>
                <a:cubicBezTo>
                  <a:pt x="196151" y="143706"/>
                  <a:pt x="192560" y="146938"/>
                  <a:pt x="192560" y="150888"/>
                </a:cubicBezTo>
                <a:cubicBezTo>
                  <a:pt x="192560" y="154838"/>
                  <a:pt x="196151" y="158428"/>
                  <a:pt x="200101" y="158428"/>
                </a:cubicBezTo>
                <a:cubicBezTo>
                  <a:pt x="204410" y="158428"/>
                  <a:pt x="207641" y="154838"/>
                  <a:pt x="207641" y="150888"/>
                </a:cubicBezTo>
                <a:cubicBezTo>
                  <a:pt x="207641" y="146938"/>
                  <a:pt x="204410" y="143706"/>
                  <a:pt x="200101" y="143706"/>
                </a:cubicBezTo>
                <a:close/>
                <a:moveTo>
                  <a:pt x="200101" y="136165"/>
                </a:moveTo>
                <a:cubicBezTo>
                  <a:pt x="208360" y="136165"/>
                  <a:pt x="215182" y="142629"/>
                  <a:pt x="215182" y="150888"/>
                </a:cubicBezTo>
                <a:cubicBezTo>
                  <a:pt x="215182" y="159147"/>
                  <a:pt x="208360" y="165969"/>
                  <a:pt x="200101" y="165969"/>
                </a:cubicBezTo>
                <a:cubicBezTo>
                  <a:pt x="191842" y="165969"/>
                  <a:pt x="185378" y="159147"/>
                  <a:pt x="185378" y="150888"/>
                </a:cubicBezTo>
                <a:cubicBezTo>
                  <a:pt x="185378" y="142629"/>
                  <a:pt x="191842" y="136165"/>
                  <a:pt x="200101" y="136165"/>
                </a:cubicBezTo>
                <a:close/>
                <a:moveTo>
                  <a:pt x="184481" y="119560"/>
                </a:moveTo>
                <a:cubicBezTo>
                  <a:pt x="157869" y="119560"/>
                  <a:pt x="135933" y="141542"/>
                  <a:pt x="135933" y="168208"/>
                </a:cubicBezTo>
                <a:cubicBezTo>
                  <a:pt x="135933" y="194874"/>
                  <a:pt x="157869" y="216855"/>
                  <a:pt x="184481" y="216855"/>
                </a:cubicBezTo>
                <a:cubicBezTo>
                  <a:pt x="211453" y="216855"/>
                  <a:pt x="233030" y="194874"/>
                  <a:pt x="233030" y="168208"/>
                </a:cubicBezTo>
                <a:cubicBezTo>
                  <a:pt x="233030" y="141542"/>
                  <a:pt x="211453" y="119560"/>
                  <a:pt x="184481" y="119560"/>
                </a:cubicBezTo>
                <a:close/>
                <a:moveTo>
                  <a:pt x="184481" y="112353"/>
                </a:moveTo>
                <a:cubicBezTo>
                  <a:pt x="215408" y="112353"/>
                  <a:pt x="240582" y="137578"/>
                  <a:pt x="240582" y="168208"/>
                </a:cubicBezTo>
                <a:cubicBezTo>
                  <a:pt x="240582" y="199198"/>
                  <a:pt x="215408" y="224062"/>
                  <a:pt x="184481" y="224062"/>
                </a:cubicBezTo>
                <a:cubicBezTo>
                  <a:pt x="175850" y="224062"/>
                  <a:pt x="167939" y="221900"/>
                  <a:pt x="160746" y="218657"/>
                </a:cubicBezTo>
                <a:lnTo>
                  <a:pt x="134494" y="244602"/>
                </a:lnTo>
                <a:cubicBezTo>
                  <a:pt x="133775" y="245323"/>
                  <a:pt x="133415" y="245683"/>
                  <a:pt x="133056" y="245683"/>
                </a:cubicBezTo>
                <a:lnTo>
                  <a:pt x="103207" y="255413"/>
                </a:lnTo>
                <a:lnTo>
                  <a:pt x="93138" y="285682"/>
                </a:lnTo>
                <a:cubicBezTo>
                  <a:pt x="92778" y="287124"/>
                  <a:pt x="91340" y="288205"/>
                  <a:pt x="89542" y="288205"/>
                </a:cubicBezTo>
                <a:lnTo>
                  <a:pt x="68684" y="288205"/>
                </a:lnTo>
                <a:cubicBezTo>
                  <a:pt x="66526" y="288205"/>
                  <a:pt x="64728" y="286403"/>
                  <a:pt x="64728" y="284241"/>
                </a:cubicBezTo>
                <a:lnTo>
                  <a:pt x="64728" y="262980"/>
                </a:lnTo>
                <a:cubicBezTo>
                  <a:pt x="64728" y="262260"/>
                  <a:pt x="65447" y="261179"/>
                  <a:pt x="66167" y="260818"/>
                </a:cubicBezTo>
                <a:lnTo>
                  <a:pt x="134135" y="192351"/>
                </a:lnTo>
                <a:cubicBezTo>
                  <a:pt x="130538" y="185144"/>
                  <a:pt x="128740" y="176856"/>
                  <a:pt x="128740" y="168208"/>
                </a:cubicBezTo>
                <a:cubicBezTo>
                  <a:pt x="128740" y="137578"/>
                  <a:pt x="153554" y="112353"/>
                  <a:pt x="184481" y="112353"/>
                </a:cubicBezTo>
                <a:close/>
                <a:moveTo>
                  <a:pt x="152475" y="29883"/>
                </a:moveTo>
                <a:lnTo>
                  <a:pt x="28410" y="154454"/>
                </a:lnTo>
                <a:lnTo>
                  <a:pt x="28410" y="298468"/>
                </a:lnTo>
                <a:lnTo>
                  <a:pt x="276540" y="298468"/>
                </a:lnTo>
                <a:lnTo>
                  <a:pt x="276540" y="154454"/>
                </a:lnTo>
                <a:lnTo>
                  <a:pt x="152475" y="29883"/>
                </a:lnTo>
                <a:close/>
                <a:moveTo>
                  <a:pt x="152475" y="9001"/>
                </a:moveTo>
                <a:lnTo>
                  <a:pt x="8991" y="153014"/>
                </a:lnTo>
                <a:lnTo>
                  <a:pt x="14026" y="158055"/>
                </a:lnTo>
                <a:lnTo>
                  <a:pt x="149958" y="22322"/>
                </a:lnTo>
                <a:cubicBezTo>
                  <a:pt x="151396" y="20522"/>
                  <a:pt x="153914" y="20522"/>
                  <a:pt x="155352" y="22322"/>
                </a:cubicBezTo>
                <a:lnTo>
                  <a:pt x="290925" y="158055"/>
                </a:lnTo>
                <a:lnTo>
                  <a:pt x="296319" y="153014"/>
                </a:lnTo>
                <a:lnTo>
                  <a:pt x="152475" y="9001"/>
                </a:lnTo>
                <a:close/>
                <a:moveTo>
                  <a:pt x="149958" y="1080"/>
                </a:moveTo>
                <a:cubicBezTo>
                  <a:pt x="151396" y="-360"/>
                  <a:pt x="153914" y="-360"/>
                  <a:pt x="155352" y="1080"/>
                </a:cubicBezTo>
                <a:lnTo>
                  <a:pt x="304230" y="150494"/>
                </a:lnTo>
                <a:cubicBezTo>
                  <a:pt x="305669" y="151934"/>
                  <a:pt x="305669" y="154094"/>
                  <a:pt x="304230" y="155534"/>
                </a:cubicBezTo>
                <a:lnTo>
                  <a:pt x="293442" y="165975"/>
                </a:lnTo>
                <a:cubicBezTo>
                  <a:pt x="292363" y="167776"/>
                  <a:pt x="289846" y="167776"/>
                  <a:pt x="288407" y="165975"/>
                </a:cubicBezTo>
                <a:lnTo>
                  <a:pt x="284092" y="161655"/>
                </a:lnTo>
                <a:lnTo>
                  <a:pt x="284092" y="302068"/>
                </a:lnTo>
                <a:cubicBezTo>
                  <a:pt x="284092" y="303868"/>
                  <a:pt x="282294" y="305668"/>
                  <a:pt x="280496" y="305668"/>
                </a:cubicBezTo>
                <a:lnTo>
                  <a:pt x="24814" y="305668"/>
                </a:lnTo>
                <a:cubicBezTo>
                  <a:pt x="23016" y="305668"/>
                  <a:pt x="21218" y="303868"/>
                  <a:pt x="21218" y="302068"/>
                </a:cubicBezTo>
                <a:lnTo>
                  <a:pt x="21218" y="161655"/>
                </a:lnTo>
                <a:lnTo>
                  <a:pt x="16543" y="165975"/>
                </a:lnTo>
                <a:cubicBezTo>
                  <a:pt x="15464" y="167776"/>
                  <a:pt x="12947" y="167776"/>
                  <a:pt x="11868" y="165975"/>
                </a:cubicBezTo>
                <a:lnTo>
                  <a:pt x="1080" y="155534"/>
                </a:lnTo>
                <a:cubicBezTo>
                  <a:pt x="-359" y="154094"/>
                  <a:pt x="-359" y="151934"/>
                  <a:pt x="1080" y="150494"/>
                </a:cubicBezTo>
                <a:lnTo>
                  <a:pt x="149958" y="1080"/>
                </a:lnTo>
                <a:close/>
              </a:path>
            </a:pathLst>
          </a:custGeom>
          <a:solidFill>
            <a:schemeClr val="accent4"/>
          </a:solidFill>
          <a:ln>
            <a:noFill/>
          </a:ln>
          <a:effectLst/>
        </p:spPr>
        <p:txBody>
          <a:bodyPr anchor="ctr"/>
          <a:lstStyle/>
          <a:p>
            <a:endParaRPr lang="en-US" dirty="0">
              <a:latin typeface="Lato Light" panose="020F0502020204030203" pitchFamily="34" charset="0"/>
            </a:endParaRPr>
          </a:p>
        </p:txBody>
      </p:sp>
      <p:sp>
        <p:nvSpPr>
          <p:cNvPr id="30" name="Freeform 623">
            <a:extLst>
              <a:ext uri="{FF2B5EF4-FFF2-40B4-BE49-F238E27FC236}">
                <a16:creationId xmlns:a16="http://schemas.microsoft.com/office/drawing/2014/main" id="{C8524B40-E8A1-6F4D-927A-5D992AA93A16}"/>
              </a:ext>
            </a:extLst>
          </p:cNvPr>
          <p:cNvSpPr>
            <a:spLocks noChangeArrowheads="1"/>
          </p:cNvSpPr>
          <p:nvPr/>
        </p:nvSpPr>
        <p:spPr bwMode="auto">
          <a:xfrm>
            <a:off x="14318315" y="8509477"/>
            <a:ext cx="1295262" cy="1295262"/>
          </a:xfrm>
          <a:custGeom>
            <a:avLst/>
            <a:gdLst/>
            <a:ahLst/>
            <a:cxnLst/>
            <a:rect l="0" t="0" r="r" b="b"/>
            <a:pathLst>
              <a:path w="306028" h="306027">
                <a:moveTo>
                  <a:pt x="106801" y="254000"/>
                </a:moveTo>
                <a:lnTo>
                  <a:pt x="211926" y="254000"/>
                </a:lnTo>
                <a:cubicBezTo>
                  <a:pt x="213733" y="254000"/>
                  <a:pt x="215539" y="255804"/>
                  <a:pt x="215539" y="257969"/>
                </a:cubicBezTo>
                <a:cubicBezTo>
                  <a:pt x="215539" y="259772"/>
                  <a:pt x="213733" y="261576"/>
                  <a:pt x="211926" y="261576"/>
                </a:cubicBezTo>
                <a:lnTo>
                  <a:pt x="106801" y="261576"/>
                </a:lnTo>
                <a:cubicBezTo>
                  <a:pt x="104995" y="261576"/>
                  <a:pt x="103188" y="259772"/>
                  <a:pt x="103188" y="257969"/>
                </a:cubicBezTo>
                <a:cubicBezTo>
                  <a:pt x="103188" y="255804"/>
                  <a:pt x="104995" y="254000"/>
                  <a:pt x="106801" y="254000"/>
                </a:cubicBezTo>
                <a:close/>
                <a:moveTo>
                  <a:pt x="106801" y="238125"/>
                </a:moveTo>
                <a:lnTo>
                  <a:pt x="211926" y="238125"/>
                </a:lnTo>
                <a:cubicBezTo>
                  <a:pt x="213733" y="238125"/>
                  <a:pt x="215539" y="239568"/>
                  <a:pt x="215539" y="241733"/>
                </a:cubicBezTo>
                <a:cubicBezTo>
                  <a:pt x="215539" y="243897"/>
                  <a:pt x="213733" y="245701"/>
                  <a:pt x="211926" y="245701"/>
                </a:cubicBezTo>
                <a:lnTo>
                  <a:pt x="106801" y="245701"/>
                </a:lnTo>
                <a:cubicBezTo>
                  <a:pt x="104995" y="245701"/>
                  <a:pt x="103188" y="243897"/>
                  <a:pt x="103188" y="241733"/>
                </a:cubicBezTo>
                <a:cubicBezTo>
                  <a:pt x="103188" y="239568"/>
                  <a:pt x="104995" y="238125"/>
                  <a:pt x="106801" y="238125"/>
                </a:cubicBezTo>
                <a:close/>
                <a:moveTo>
                  <a:pt x="106752" y="223837"/>
                </a:moveTo>
                <a:lnTo>
                  <a:pt x="151299" y="223837"/>
                </a:lnTo>
                <a:cubicBezTo>
                  <a:pt x="153437" y="223837"/>
                  <a:pt x="155219" y="225641"/>
                  <a:pt x="155219" y="227806"/>
                </a:cubicBezTo>
                <a:cubicBezTo>
                  <a:pt x="155219" y="229610"/>
                  <a:pt x="153437" y="231414"/>
                  <a:pt x="151299" y="231414"/>
                </a:cubicBezTo>
                <a:lnTo>
                  <a:pt x="106752" y="231414"/>
                </a:lnTo>
                <a:cubicBezTo>
                  <a:pt x="104970" y="231414"/>
                  <a:pt x="103188" y="229610"/>
                  <a:pt x="103188" y="227806"/>
                </a:cubicBezTo>
                <a:cubicBezTo>
                  <a:pt x="103188" y="225641"/>
                  <a:pt x="104970" y="223837"/>
                  <a:pt x="106752" y="223837"/>
                </a:cubicBezTo>
                <a:close/>
                <a:moveTo>
                  <a:pt x="62706" y="215856"/>
                </a:moveTo>
                <a:lnTo>
                  <a:pt x="44024" y="225185"/>
                </a:lnTo>
                <a:lnTo>
                  <a:pt x="44024" y="252456"/>
                </a:lnTo>
                <a:lnTo>
                  <a:pt x="81029" y="252456"/>
                </a:lnTo>
                <a:lnTo>
                  <a:pt x="81029" y="225185"/>
                </a:lnTo>
                <a:lnTo>
                  <a:pt x="62706" y="215856"/>
                </a:lnTo>
                <a:close/>
                <a:moveTo>
                  <a:pt x="60910" y="208321"/>
                </a:moveTo>
                <a:cubicBezTo>
                  <a:pt x="61988" y="207962"/>
                  <a:pt x="63066" y="207962"/>
                  <a:pt x="64143" y="208321"/>
                </a:cubicBezTo>
                <a:lnTo>
                  <a:pt x="93964" y="223391"/>
                </a:lnTo>
                <a:cubicBezTo>
                  <a:pt x="95760" y="224109"/>
                  <a:pt x="96478" y="226262"/>
                  <a:pt x="95760" y="228056"/>
                </a:cubicBezTo>
                <a:cubicBezTo>
                  <a:pt x="94682" y="229850"/>
                  <a:pt x="92526" y="230926"/>
                  <a:pt x="90730" y="229850"/>
                </a:cubicBezTo>
                <a:lnTo>
                  <a:pt x="88574" y="228774"/>
                </a:lnTo>
                <a:lnTo>
                  <a:pt x="88574" y="256403"/>
                </a:lnTo>
                <a:cubicBezTo>
                  <a:pt x="88574" y="258197"/>
                  <a:pt x="86778" y="259991"/>
                  <a:pt x="84982" y="259991"/>
                </a:cubicBezTo>
                <a:lnTo>
                  <a:pt x="40072" y="259991"/>
                </a:lnTo>
                <a:cubicBezTo>
                  <a:pt x="37916" y="259991"/>
                  <a:pt x="36479" y="258197"/>
                  <a:pt x="36479" y="256403"/>
                </a:cubicBezTo>
                <a:lnTo>
                  <a:pt x="36479" y="228774"/>
                </a:lnTo>
                <a:lnTo>
                  <a:pt x="34323" y="229850"/>
                </a:lnTo>
                <a:cubicBezTo>
                  <a:pt x="32527" y="230926"/>
                  <a:pt x="30371" y="229850"/>
                  <a:pt x="29293" y="228056"/>
                </a:cubicBezTo>
                <a:cubicBezTo>
                  <a:pt x="28575" y="226262"/>
                  <a:pt x="29293" y="224109"/>
                  <a:pt x="31090" y="223391"/>
                </a:cubicBezTo>
                <a:lnTo>
                  <a:pt x="60910" y="208321"/>
                </a:lnTo>
                <a:close/>
                <a:moveTo>
                  <a:pt x="106801" y="163512"/>
                </a:moveTo>
                <a:lnTo>
                  <a:pt x="211926" y="163512"/>
                </a:lnTo>
                <a:cubicBezTo>
                  <a:pt x="213733" y="163512"/>
                  <a:pt x="215539" y="164955"/>
                  <a:pt x="215539" y="167120"/>
                </a:cubicBezTo>
                <a:cubicBezTo>
                  <a:pt x="215539" y="169285"/>
                  <a:pt x="213733" y="171089"/>
                  <a:pt x="211926" y="171089"/>
                </a:cubicBezTo>
                <a:lnTo>
                  <a:pt x="106801" y="171089"/>
                </a:lnTo>
                <a:cubicBezTo>
                  <a:pt x="104995" y="171089"/>
                  <a:pt x="103188" y="169285"/>
                  <a:pt x="103188" y="167120"/>
                </a:cubicBezTo>
                <a:cubicBezTo>
                  <a:pt x="103188" y="164955"/>
                  <a:pt x="104995" y="163512"/>
                  <a:pt x="106801" y="163512"/>
                </a:cubicBezTo>
                <a:close/>
                <a:moveTo>
                  <a:pt x="106801" y="149225"/>
                </a:moveTo>
                <a:lnTo>
                  <a:pt x="211926" y="149225"/>
                </a:lnTo>
                <a:cubicBezTo>
                  <a:pt x="213733" y="149225"/>
                  <a:pt x="215539" y="151029"/>
                  <a:pt x="215539" y="153193"/>
                </a:cubicBezTo>
                <a:cubicBezTo>
                  <a:pt x="215539" y="154997"/>
                  <a:pt x="213733" y="156801"/>
                  <a:pt x="211926" y="156801"/>
                </a:cubicBezTo>
                <a:lnTo>
                  <a:pt x="106801" y="156801"/>
                </a:lnTo>
                <a:cubicBezTo>
                  <a:pt x="104995" y="156801"/>
                  <a:pt x="103188" y="154997"/>
                  <a:pt x="103188" y="153193"/>
                </a:cubicBezTo>
                <a:cubicBezTo>
                  <a:pt x="103188" y="151029"/>
                  <a:pt x="104995" y="149225"/>
                  <a:pt x="106801" y="149225"/>
                </a:cubicBezTo>
                <a:close/>
                <a:moveTo>
                  <a:pt x="106752" y="134937"/>
                </a:moveTo>
                <a:lnTo>
                  <a:pt x="151299" y="134937"/>
                </a:lnTo>
                <a:cubicBezTo>
                  <a:pt x="153437" y="134937"/>
                  <a:pt x="155219" y="136380"/>
                  <a:pt x="155219" y="138545"/>
                </a:cubicBezTo>
                <a:cubicBezTo>
                  <a:pt x="155219" y="140710"/>
                  <a:pt x="153437" y="142514"/>
                  <a:pt x="151299" y="142514"/>
                </a:cubicBezTo>
                <a:lnTo>
                  <a:pt x="106752" y="142514"/>
                </a:lnTo>
                <a:cubicBezTo>
                  <a:pt x="104970" y="142514"/>
                  <a:pt x="103188" y="140710"/>
                  <a:pt x="103188" y="138545"/>
                </a:cubicBezTo>
                <a:cubicBezTo>
                  <a:pt x="103188" y="136380"/>
                  <a:pt x="104970" y="134937"/>
                  <a:pt x="106752" y="134937"/>
                </a:cubicBezTo>
                <a:close/>
                <a:moveTo>
                  <a:pt x="62706" y="126902"/>
                </a:moveTo>
                <a:lnTo>
                  <a:pt x="44024" y="136168"/>
                </a:lnTo>
                <a:lnTo>
                  <a:pt x="44024" y="163609"/>
                </a:lnTo>
                <a:lnTo>
                  <a:pt x="81029" y="163609"/>
                </a:lnTo>
                <a:lnTo>
                  <a:pt x="81029" y="136168"/>
                </a:lnTo>
                <a:lnTo>
                  <a:pt x="62706" y="126902"/>
                </a:lnTo>
                <a:close/>
                <a:moveTo>
                  <a:pt x="60910" y="119775"/>
                </a:moveTo>
                <a:cubicBezTo>
                  <a:pt x="61988" y="119062"/>
                  <a:pt x="63066" y="119062"/>
                  <a:pt x="64143" y="119775"/>
                </a:cubicBezTo>
                <a:lnTo>
                  <a:pt x="93964" y="134386"/>
                </a:lnTo>
                <a:cubicBezTo>
                  <a:pt x="95760" y="135455"/>
                  <a:pt x="96478" y="137237"/>
                  <a:pt x="95760" y="139376"/>
                </a:cubicBezTo>
                <a:cubicBezTo>
                  <a:pt x="94682" y="141157"/>
                  <a:pt x="92526" y="141870"/>
                  <a:pt x="90730" y="140801"/>
                </a:cubicBezTo>
                <a:lnTo>
                  <a:pt x="88574" y="139732"/>
                </a:lnTo>
                <a:lnTo>
                  <a:pt x="88574" y="167173"/>
                </a:lnTo>
                <a:cubicBezTo>
                  <a:pt x="88574" y="169312"/>
                  <a:pt x="86778" y="171093"/>
                  <a:pt x="84982" y="171093"/>
                </a:cubicBezTo>
                <a:lnTo>
                  <a:pt x="40072" y="171093"/>
                </a:lnTo>
                <a:cubicBezTo>
                  <a:pt x="37916" y="171093"/>
                  <a:pt x="36479" y="169312"/>
                  <a:pt x="36479" y="167173"/>
                </a:cubicBezTo>
                <a:lnTo>
                  <a:pt x="36479" y="139732"/>
                </a:lnTo>
                <a:lnTo>
                  <a:pt x="34323" y="140801"/>
                </a:lnTo>
                <a:cubicBezTo>
                  <a:pt x="32527" y="141870"/>
                  <a:pt x="30371" y="141157"/>
                  <a:pt x="29293" y="139376"/>
                </a:cubicBezTo>
                <a:cubicBezTo>
                  <a:pt x="28575" y="137237"/>
                  <a:pt x="29293" y="135455"/>
                  <a:pt x="31090" y="134386"/>
                </a:cubicBezTo>
                <a:lnTo>
                  <a:pt x="60910" y="119775"/>
                </a:lnTo>
                <a:close/>
                <a:moveTo>
                  <a:pt x="106801" y="74612"/>
                </a:moveTo>
                <a:lnTo>
                  <a:pt x="211926" y="74612"/>
                </a:lnTo>
                <a:cubicBezTo>
                  <a:pt x="213733" y="74612"/>
                  <a:pt x="215539" y="76416"/>
                  <a:pt x="215539" y="78220"/>
                </a:cubicBezTo>
                <a:cubicBezTo>
                  <a:pt x="215539" y="80385"/>
                  <a:pt x="213733" y="82189"/>
                  <a:pt x="211926" y="82189"/>
                </a:cubicBezTo>
                <a:lnTo>
                  <a:pt x="106801" y="82189"/>
                </a:lnTo>
                <a:cubicBezTo>
                  <a:pt x="104995" y="82189"/>
                  <a:pt x="103188" y="80385"/>
                  <a:pt x="103188" y="78220"/>
                </a:cubicBezTo>
                <a:cubicBezTo>
                  <a:pt x="103188" y="76416"/>
                  <a:pt x="104995" y="74612"/>
                  <a:pt x="106801" y="74612"/>
                </a:cubicBezTo>
                <a:close/>
                <a:moveTo>
                  <a:pt x="106801" y="60325"/>
                </a:moveTo>
                <a:lnTo>
                  <a:pt x="211926" y="60325"/>
                </a:lnTo>
                <a:cubicBezTo>
                  <a:pt x="213733" y="60325"/>
                  <a:pt x="215539" y="61837"/>
                  <a:pt x="215539" y="64104"/>
                </a:cubicBezTo>
                <a:cubicBezTo>
                  <a:pt x="215539" y="66372"/>
                  <a:pt x="213733" y="67884"/>
                  <a:pt x="211926" y="67884"/>
                </a:cubicBezTo>
                <a:lnTo>
                  <a:pt x="106801" y="67884"/>
                </a:lnTo>
                <a:cubicBezTo>
                  <a:pt x="104995" y="67884"/>
                  <a:pt x="103188" y="66372"/>
                  <a:pt x="103188" y="64104"/>
                </a:cubicBezTo>
                <a:cubicBezTo>
                  <a:pt x="103188" y="61837"/>
                  <a:pt x="104995" y="60325"/>
                  <a:pt x="106801" y="60325"/>
                </a:cubicBezTo>
                <a:close/>
                <a:moveTo>
                  <a:pt x="106752" y="44450"/>
                </a:moveTo>
                <a:lnTo>
                  <a:pt x="151299" y="44450"/>
                </a:lnTo>
                <a:cubicBezTo>
                  <a:pt x="153437" y="44450"/>
                  <a:pt x="155219" y="46254"/>
                  <a:pt x="155219" y="48418"/>
                </a:cubicBezTo>
                <a:cubicBezTo>
                  <a:pt x="155219" y="50583"/>
                  <a:pt x="153437" y="52026"/>
                  <a:pt x="151299" y="52026"/>
                </a:cubicBezTo>
                <a:lnTo>
                  <a:pt x="106752" y="52026"/>
                </a:lnTo>
                <a:cubicBezTo>
                  <a:pt x="104970" y="52026"/>
                  <a:pt x="103188" y="50583"/>
                  <a:pt x="103188" y="48418"/>
                </a:cubicBezTo>
                <a:cubicBezTo>
                  <a:pt x="103188" y="46254"/>
                  <a:pt x="104970" y="44450"/>
                  <a:pt x="106752" y="44450"/>
                </a:cubicBezTo>
                <a:close/>
                <a:moveTo>
                  <a:pt x="62706" y="38359"/>
                </a:moveTo>
                <a:lnTo>
                  <a:pt x="44024" y="47625"/>
                </a:lnTo>
                <a:lnTo>
                  <a:pt x="44024" y="74709"/>
                </a:lnTo>
                <a:lnTo>
                  <a:pt x="81029" y="74709"/>
                </a:lnTo>
                <a:lnTo>
                  <a:pt x="81029" y="47625"/>
                </a:lnTo>
                <a:lnTo>
                  <a:pt x="62706" y="38359"/>
                </a:lnTo>
                <a:close/>
                <a:moveTo>
                  <a:pt x="60910" y="30875"/>
                </a:moveTo>
                <a:cubicBezTo>
                  <a:pt x="61988" y="30162"/>
                  <a:pt x="63066" y="30162"/>
                  <a:pt x="64143" y="30875"/>
                </a:cubicBezTo>
                <a:lnTo>
                  <a:pt x="93964" y="45486"/>
                </a:lnTo>
                <a:cubicBezTo>
                  <a:pt x="95760" y="46555"/>
                  <a:pt x="96478" y="48694"/>
                  <a:pt x="95760" y="50476"/>
                </a:cubicBezTo>
                <a:cubicBezTo>
                  <a:pt x="94682" y="52614"/>
                  <a:pt x="92526" y="52970"/>
                  <a:pt x="90730" y="52257"/>
                </a:cubicBezTo>
                <a:lnTo>
                  <a:pt x="88574" y="51188"/>
                </a:lnTo>
                <a:lnTo>
                  <a:pt x="88574" y="78273"/>
                </a:lnTo>
                <a:cubicBezTo>
                  <a:pt x="88574" y="80412"/>
                  <a:pt x="86778" y="82193"/>
                  <a:pt x="84982" y="82193"/>
                </a:cubicBezTo>
                <a:lnTo>
                  <a:pt x="40072" y="82193"/>
                </a:lnTo>
                <a:cubicBezTo>
                  <a:pt x="37916" y="82193"/>
                  <a:pt x="36479" y="80412"/>
                  <a:pt x="36479" y="78273"/>
                </a:cubicBezTo>
                <a:lnTo>
                  <a:pt x="36479" y="51188"/>
                </a:lnTo>
                <a:lnTo>
                  <a:pt x="34323" y="52257"/>
                </a:lnTo>
                <a:cubicBezTo>
                  <a:pt x="32527" y="52970"/>
                  <a:pt x="30371" y="52614"/>
                  <a:pt x="29293" y="50476"/>
                </a:cubicBezTo>
                <a:cubicBezTo>
                  <a:pt x="28575" y="48694"/>
                  <a:pt x="29293" y="46555"/>
                  <a:pt x="31090" y="45486"/>
                </a:cubicBezTo>
                <a:lnTo>
                  <a:pt x="60910" y="30875"/>
                </a:lnTo>
                <a:close/>
                <a:moveTo>
                  <a:pt x="271816" y="14287"/>
                </a:moveTo>
                <a:cubicBezTo>
                  <a:pt x="273933" y="14287"/>
                  <a:pt x="275697" y="16085"/>
                  <a:pt x="275697" y="18243"/>
                </a:cubicBezTo>
                <a:lnTo>
                  <a:pt x="275697" y="279003"/>
                </a:lnTo>
                <a:cubicBezTo>
                  <a:pt x="275697" y="280801"/>
                  <a:pt x="277460" y="282599"/>
                  <a:pt x="279224" y="282599"/>
                </a:cubicBezTo>
                <a:cubicBezTo>
                  <a:pt x="281341" y="282599"/>
                  <a:pt x="282752" y="280801"/>
                  <a:pt x="282752" y="279003"/>
                </a:cubicBezTo>
                <a:lnTo>
                  <a:pt x="282752" y="32990"/>
                </a:lnTo>
                <a:cubicBezTo>
                  <a:pt x="282752" y="31191"/>
                  <a:pt x="284516" y="29393"/>
                  <a:pt x="286633" y="29393"/>
                </a:cubicBezTo>
                <a:cubicBezTo>
                  <a:pt x="288749" y="29393"/>
                  <a:pt x="290160" y="31191"/>
                  <a:pt x="290160" y="32990"/>
                </a:cubicBezTo>
                <a:lnTo>
                  <a:pt x="290160" y="279003"/>
                </a:lnTo>
                <a:cubicBezTo>
                  <a:pt x="290160" y="285117"/>
                  <a:pt x="285222" y="290152"/>
                  <a:pt x="279224" y="290152"/>
                </a:cubicBezTo>
                <a:cubicBezTo>
                  <a:pt x="273227" y="290152"/>
                  <a:pt x="268288" y="285117"/>
                  <a:pt x="268288" y="279003"/>
                </a:cubicBezTo>
                <a:lnTo>
                  <a:pt x="268288" y="18243"/>
                </a:lnTo>
                <a:cubicBezTo>
                  <a:pt x="268288" y="16085"/>
                  <a:pt x="270052" y="14287"/>
                  <a:pt x="271816" y="14287"/>
                </a:cubicBezTo>
                <a:close/>
                <a:moveTo>
                  <a:pt x="7560" y="7569"/>
                </a:moveTo>
                <a:lnTo>
                  <a:pt x="7560" y="280074"/>
                </a:lnTo>
                <a:cubicBezTo>
                  <a:pt x="7560" y="290167"/>
                  <a:pt x="15841" y="298818"/>
                  <a:pt x="26282" y="298818"/>
                </a:cubicBezTo>
                <a:lnTo>
                  <a:pt x="261384" y="298818"/>
                </a:lnTo>
                <a:cubicBezTo>
                  <a:pt x="256704" y="293771"/>
                  <a:pt x="253463" y="287283"/>
                  <a:pt x="253463" y="280074"/>
                </a:cubicBezTo>
                <a:lnTo>
                  <a:pt x="253463" y="7569"/>
                </a:lnTo>
                <a:lnTo>
                  <a:pt x="7560" y="7569"/>
                </a:lnTo>
                <a:close/>
                <a:moveTo>
                  <a:pt x="3960" y="0"/>
                </a:moveTo>
                <a:lnTo>
                  <a:pt x="257424" y="0"/>
                </a:lnTo>
                <a:cubicBezTo>
                  <a:pt x="259584" y="0"/>
                  <a:pt x="261384" y="1802"/>
                  <a:pt x="261384" y="3604"/>
                </a:cubicBezTo>
                <a:lnTo>
                  <a:pt x="261384" y="280074"/>
                </a:lnTo>
                <a:cubicBezTo>
                  <a:pt x="261384" y="290167"/>
                  <a:pt x="269665" y="298818"/>
                  <a:pt x="279746" y="298818"/>
                </a:cubicBezTo>
                <a:cubicBezTo>
                  <a:pt x="290187" y="298818"/>
                  <a:pt x="298468" y="290167"/>
                  <a:pt x="298468" y="280074"/>
                </a:cubicBezTo>
                <a:lnTo>
                  <a:pt x="298468" y="48661"/>
                </a:lnTo>
                <a:cubicBezTo>
                  <a:pt x="298468" y="46499"/>
                  <a:pt x="300268" y="44696"/>
                  <a:pt x="302428" y="44696"/>
                </a:cubicBezTo>
                <a:cubicBezTo>
                  <a:pt x="304228" y="44696"/>
                  <a:pt x="306028" y="46499"/>
                  <a:pt x="306028" y="48661"/>
                </a:cubicBezTo>
                <a:lnTo>
                  <a:pt x="306028" y="280074"/>
                </a:lnTo>
                <a:cubicBezTo>
                  <a:pt x="306028" y="294492"/>
                  <a:pt x="294147" y="306027"/>
                  <a:pt x="279746" y="306027"/>
                </a:cubicBezTo>
                <a:lnTo>
                  <a:pt x="26282" y="306027"/>
                </a:lnTo>
                <a:cubicBezTo>
                  <a:pt x="11881" y="306027"/>
                  <a:pt x="0" y="294492"/>
                  <a:pt x="0" y="280074"/>
                </a:cubicBezTo>
                <a:lnTo>
                  <a:pt x="0" y="3604"/>
                </a:lnTo>
                <a:cubicBezTo>
                  <a:pt x="0" y="1802"/>
                  <a:pt x="1800" y="0"/>
                  <a:pt x="3960" y="0"/>
                </a:cubicBezTo>
                <a:close/>
              </a:path>
            </a:pathLst>
          </a:custGeom>
          <a:solidFill>
            <a:schemeClr val="accent1"/>
          </a:solidFill>
          <a:ln>
            <a:noFill/>
          </a:ln>
          <a:effectLst/>
        </p:spPr>
        <p:txBody>
          <a:bodyPr anchor="ctr"/>
          <a:lstStyle/>
          <a:p>
            <a:endParaRPr lang="en-US" dirty="0">
              <a:latin typeface="Lato Light" panose="020F0502020204030203" pitchFamily="34" charset="0"/>
            </a:endParaRPr>
          </a:p>
        </p:txBody>
      </p:sp>
    </p:spTree>
    <p:extLst>
      <p:ext uri="{BB962C8B-B14F-4D97-AF65-F5344CB8AC3E}">
        <p14:creationId xmlns:p14="http://schemas.microsoft.com/office/powerpoint/2010/main" val="2194692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AE0D6FB-B0D1-4441-A6CB-2DF78B515329}"/>
              </a:ext>
            </a:extLst>
          </p:cNvPr>
          <p:cNvSpPr>
            <a:spLocks noGrp="1"/>
          </p:cNvSpPr>
          <p:nvPr>
            <p:ph type="pic" sz="quarter" idx="10"/>
          </p:nvPr>
        </p:nvSpPr>
        <p:spPr/>
        <p:txBody>
          <a:bodyPr/>
          <a:lstStyle/>
          <a:p>
            <a:endParaRPr lang="es-CO"/>
          </a:p>
        </p:txBody>
      </p:sp>
      <p:sp>
        <p:nvSpPr>
          <p:cNvPr id="7" name="Rectangle 6">
            <a:extLst>
              <a:ext uri="{FF2B5EF4-FFF2-40B4-BE49-F238E27FC236}">
                <a16:creationId xmlns:a16="http://schemas.microsoft.com/office/drawing/2014/main" id="{4F505FE4-02C4-7146-9702-EFA79350C85F}"/>
              </a:ext>
            </a:extLst>
          </p:cNvPr>
          <p:cNvSpPr/>
          <p:nvPr/>
        </p:nvSpPr>
        <p:spPr>
          <a:xfrm>
            <a:off x="3149600" y="0"/>
            <a:ext cx="9039225" cy="13716000"/>
          </a:xfrm>
          <a:prstGeom prst="rect">
            <a:avLst/>
          </a:prstGeom>
          <a:solidFill>
            <a:schemeClr val="accent5">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8" name="TextBox 7">
            <a:extLst>
              <a:ext uri="{FF2B5EF4-FFF2-40B4-BE49-F238E27FC236}">
                <a16:creationId xmlns:a16="http://schemas.microsoft.com/office/drawing/2014/main" id="{86C3BCEB-AF08-3D43-ABF3-08710719E3A0}"/>
              </a:ext>
            </a:extLst>
          </p:cNvPr>
          <p:cNvSpPr txBox="1"/>
          <p:nvPr/>
        </p:nvSpPr>
        <p:spPr>
          <a:xfrm>
            <a:off x="4033301" y="1845846"/>
            <a:ext cx="7135287" cy="3046988"/>
          </a:xfrm>
          <a:prstGeom prst="rect">
            <a:avLst/>
          </a:prstGeom>
          <a:noFill/>
        </p:spPr>
        <p:txBody>
          <a:bodyPr wrap="none" rtlCol="0" anchor="t" anchorCtr="0">
            <a:spAutoFit/>
          </a:bodyPr>
          <a:lstStyle/>
          <a:p>
            <a:r>
              <a:rPr lang="en-US" sz="9600" b="1" spc="600" dirty="0">
                <a:solidFill>
                  <a:schemeClr val="bg1"/>
                </a:solidFill>
                <a:latin typeface="Montserrat ExtraBold" pitchFamily="2" charset="77"/>
                <a:ea typeface="League Spartan" charset="0"/>
                <a:cs typeface="Poppins" pitchFamily="2" charset="77"/>
              </a:rPr>
              <a:t>STARTER </a:t>
            </a:r>
          </a:p>
          <a:p>
            <a:r>
              <a:rPr lang="en-US" sz="9600" b="1" spc="600" dirty="0">
                <a:solidFill>
                  <a:schemeClr val="bg1"/>
                </a:solidFill>
                <a:latin typeface="Montserrat ExtraBold" pitchFamily="2" charset="77"/>
                <a:ea typeface="League Spartan" charset="0"/>
                <a:cs typeface="Poppins" pitchFamily="2" charset="77"/>
              </a:rPr>
              <a:t>HOME</a:t>
            </a:r>
          </a:p>
        </p:txBody>
      </p:sp>
      <p:sp>
        <p:nvSpPr>
          <p:cNvPr id="9" name="Subtitle 2">
            <a:extLst>
              <a:ext uri="{FF2B5EF4-FFF2-40B4-BE49-F238E27FC236}">
                <a16:creationId xmlns:a16="http://schemas.microsoft.com/office/drawing/2014/main" id="{5EE97492-D15A-C647-8DCA-8847CF3E7909}"/>
              </a:ext>
            </a:extLst>
          </p:cNvPr>
          <p:cNvSpPr txBox="1">
            <a:spLocks/>
          </p:cNvSpPr>
          <p:nvPr/>
        </p:nvSpPr>
        <p:spPr>
          <a:xfrm>
            <a:off x="4033301" y="5056171"/>
            <a:ext cx="7105754" cy="230088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s-CO" dirty="0" err="1">
                <a:solidFill>
                  <a:schemeClr val="bg1"/>
                </a:solidFill>
                <a:latin typeface="Lato" panose="020F0502020204030203" pitchFamily="34" charset="77"/>
              </a:rPr>
              <a:t>Lorem</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ipsum</a:t>
            </a:r>
            <a:r>
              <a:rPr lang="es-CO" dirty="0">
                <a:solidFill>
                  <a:schemeClr val="bg1"/>
                </a:solidFill>
                <a:latin typeface="Lato" panose="020F0502020204030203" pitchFamily="34" charset="77"/>
              </a:rPr>
              <a:t> dolor </a:t>
            </a:r>
            <a:r>
              <a:rPr lang="es-CO" dirty="0" err="1">
                <a:solidFill>
                  <a:schemeClr val="bg1"/>
                </a:solidFill>
                <a:latin typeface="Lato" panose="020F0502020204030203" pitchFamily="34" charset="77"/>
              </a:rPr>
              <a:t>sit</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amet</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consectetur</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adipiscing</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elit</a:t>
            </a:r>
            <a:r>
              <a:rPr lang="es-CO" dirty="0">
                <a:solidFill>
                  <a:schemeClr val="bg1"/>
                </a:solidFill>
                <a:latin typeface="Lato" panose="020F0502020204030203" pitchFamily="34" charset="77"/>
              </a:rPr>
              <a:t>. Nunc </a:t>
            </a:r>
            <a:r>
              <a:rPr lang="es-CO" dirty="0" err="1">
                <a:solidFill>
                  <a:schemeClr val="bg1"/>
                </a:solidFill>
                <a:latin typeface="Lato" panose="020F0502020204030203" pitchFamily="34" charset="77"/>
              </a:rPr>
              <a:t>malesuada</a:t>
            </a:r>
            <a:r>
              <a:rPr lang="es-CO" dirty="0">
                <a:solidFill>
                  <a:schemeClr val="bg1"/>
                </a:solidFill>
                <a:latin typeface="Lato" panose="020F0502020204030203" pitchFamily="34" charset="77"/>
              </a:rPr>
              <a:t> libero in </a:t>
            </a:r>
            <a:r>
              <a:rPr lang="es-CO" dirty="0" err="1">
                <a:solidFill>
                  <a:schemeClr val="bg1"/>
                </a:solidFill>
                <a:latin typeface="Lato" panose="020F0502020204030203" pitchFamily="34" charset="77"/>
              </a:rPr>
              <a:t>convallis</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viverra</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Nam</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vestibulum</a:t>
            </a:r>
            <a:r>
              <a:rPr lang="es-CO" dirty="0">
                <a:solidFill>
                  <a:schemeClr val="bg1"/>
                </a:solidFill>
                <a:latin typeface="Lato" panose="020F0502020204030203" pitchFamily="34" charset="77"/>
              </a:rPr>
              <a:t> porta </a:t>
            </a:r>
            <a:r>
              <a:rPr lang="es-CO" dirty="0" err="1">
                <a:solidFill>
                  <a:schemeClr val="bg1"/>
                </a:solidFill>
                <a:latin typeface="Lato" panose="020F0502020204030203" pitchFamily="34" charset="77"/>
              </a:rPr>
              <a:t>feugiat</a:t>
            </a:r>
            <a:r>
              <a:rPr lang="es-CO" dirty="0">
                <a:solidFill>
                  <a:schemeClr val="bg1"/>
                </a:solidFill>
                <a:latin typeface="Lato" panose="020F0502020204030203" pitchFamily="34" charset="77"/>
              </a:rPr>
              <a:t>. In </a:t>
            </a:r>
            <a:r>
              <a:rPr lang="es-CO" dirty="0" err="1">
                <a:solidFill>
                  <a:schemeClr val="bg1"/>
                </a:solidFill>
                <a:latin typeface="Lato" panose="020F0502020204030203" pitchFamily="34" charset="77"/>
              </a:rPr>
              <a:t>vel</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vulputate</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arcu</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Aliquam</a:t>
            </a:r>
            <a:r>
              <a:rPr lang="es-CO" dirty="0">
                <a:solidFill>
                  <a:schemeClr val="bg1"/>
                </a:solidFill>
                <a:latin typeface="Lato" panose="020F0502020204030203" pitchFamily="34" charset="77"/>
              </a:rPr>
              <a:t> commodo </a:t>
            </a:r>
            <a:r>
              <a:rPr lang="es-CO" dirty="0" err="1">
                <a:solidFill>
                  <a:schemeClr val="bg1"/>
                </a:solidFill>
                <a:latin typeface="Lato" panose="020F0502020204030203" pitchFamily="34" charset="77"/>
              </a:rPr>
              <a:t>scelerisque</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sem</a:t>
            </a:r>
            <a:r>
              <a:rPr lang="es-CO" dirty="0">
                <a:solidFill>
                  <a:schemeClr val="bg1"/>
                </a:solidFill>
                <a:latin typeface="Lato" panose="020F0502020204030203" pitchFamily="34" charset="77"/>
              </a:rPr>
              <a:t>, ut </a:t>
            </a:r>
            <a:r>
              <a:rPr lang="es-CO" dirty="0" err="1">
                <a:solidFill>
                  <a:schemeClr val="bg1"/>
                </a:solidFill>
                <a:latin typeface="Lato" panose="020F0502020204030203" pitchFamily="34" charset="77"/>
              </a:rPr>
              <a:t>imperdiet</a:t>
            </a:r>
            <a:r>
              <a:rPr lang="es-CO" dirty="0">
                <a:solidFill>
                  <a:schemeClr val="bg1"/>
                </a:solidFill>
                <a:latin typeface="Lato" panose="020F0502020204030203" pitchFamily="34" charset="77"/>
              </a:rPr>
              <a:t> justo </a:t>
            </a:r>
            <a:r>
              <a:rPr lang="es-CO" dirty="0" err="1">
                <a:solidFill>
                  <a:schemeClr val="bg1"/>
                </a:solidFill>
                <a:latin typeface="Lato" panose="020F0502020204030203" pitchFamily="34" charset="77"/>
              </a:rPr>
              <a:t>auctor</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sit</a:t>
            </a:r>
            <a:r>
              <a:rPr lang="es-CO" dirty="0">
                <a:solidFill>
                  <a:schemeClr val="bg1"/>
                </a:solidFill>
                <a:latin typeface="Lato" panose="020F0502020204030203" pitchFamily="34" charset="77"/>
              </a:rPr>
              <a:t> </a:t>
            </a:r>
            <a:r>
              <a:rPr lang="es-CO" dirty="0" err="1">
                <a:solidFill>
                  <a:schemeClr val="bg1"/>
                </a:solidFill>
                <a:latin typeface="Lato" panose="020F0502020204030203" pitchFamily="34" charset="77"/>
              </a:rPr>
              <a:t>amet</a:t>
            </a:r>
            <a:r>
              <a:rPr lang="es-CO" dirty="0">
                <a:solidFill>
                  <a:schemeClr val="bg1"/>
                </a:solidFill>
                <a:latin typeface="Lato" panose="020F0502020204030203" pitchFamily="34" charset="77"/>
              </a:rPr>
              <a:t>. </a:t>
            </a:r>
            <a:endParaRPr lang="en-US" dirty="0">
              <a:solidFill>
                <a:schemeClr val="bg1"/>
              </a:solidFill>
              <a:latin typeface="Lato" panose="020F0502020204030203" pitchFamily="34" charset="77"/>
              <a:ea typeface="Open Sans Light" panose="020B0306030504020204" pitchFamily="34" charset="0"/>
              <a:cs typeface="Open Sans Light" panose="020B0306030504020204" pitchFamily="34" charset="0"/>
            </a:endParaRPr>
          </a:p>
        </p:txBody>
      </p:sp>
      <p:sp>
        <p:nvSpPr>
          <p:cNvPr id="12" name="TextBox 11">
            <a:extLst>
              <a:ext uri="{FF2B5EF4-FFF2-40B4-BE49-F238E27FC236}">
                <a16:creationId xmlns:a16="http://schemas.microsoft.com/office/drawing/2014/main" id="{BABB1722-57E9-C347-B575-651A813F8544}"/>
              </a:ext>
            </a:extLst>
          </p:cNvPr>
          <p:cNvSpPr txBox="1"/>
          <p:nvPr/>
        </p:nvSpPr>
        <p:spPr>
          <a:xfrm>
            <a:off x="5241136" y="9085654"/>
            <a:ext cx="1938351" cy="584775"/>
          </a:xfrm>
          <a:prstGeom prst="rect">
            <a:avLst/>
          </a:prstGeom>
          <a:noFill/>
        </p:spPr>
        <p:txBody>
          <a:bodyPr wrap="none" rtlCol="0" anchor="ctr" anchorCtr="0">
            <a:spAutoFit/>
          </a:bodyPr>
          <a:lstStyle/>
          <a:p>
            <a:r>
              <a:rPr lang="en-US" sz="3200" b="1" dirty="0">
                <a:solidFill>
                  <a:schemeClr val="bg1"/>
                </a:solidFill>
                <a:latin typeface="Montserrat SemiBold" pitchFamily="2" charset="77"/>
                <a:ea typeface="League Spartan" charset="0"/>
                <a:cs typeface="Poppins" pitchFamily="2" charset="77"/>
              </a:rPr>
              <a:t>TITLE 01</a:t>
            </a:r>
          </a:p>
        </p:txBody>
      </p:sp>
      <p:sp>
        <p:nvSpPr>
          <p:cNvPr id="13" name="Subtitle 2">
            <a:extLst>
              <a:ext uri="{FF2B5EF4-FFF2-40B4-BE49-F238E27FC236}">
                <a16:creationId xmlns:a16="http://schemas.microsoft.com/office/drawing/2014/main" id="{12C42783-3CFB-6A46-B5B0-8E01A86AE715}"/>
              </a:ext>
            </a:extLst>
          </p:cNvPr>
          <p:cNvSpPr txBox="1">
            <a:spLocks/>
          </p:cNvSpPr>
          <p:nvPr/>
        </p:nvSpPr>
        <p:spPr>
          <a:xfrm>
            <a:off x="5241135" y="9705840"/>
            <a:ext cx="5897919" cy="1376659"/>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spc="-20" dirty="0">
                <a:solidFill>
                  <a:schemeClr val="bg1"/>
                </a:solidFill>
                <a:latin typeface="Lato" panose="020F0502020204030203" pitchFamily="34" charset="77"/>
              </a:rPr>
              <a:t>You can do whatever you want, go a impress your audience with an amazing presentation</a:t>
            </a:r>
          </a:p>
        </p:txBody>
      </p:sp>
      <p:sp>
        <p:nvSpPr>
          <p:cNvPr id="15" name="Freeform 625">
            <a:extLst>
              <a:ext uri="{FF2B5EF4-FFF2-40B4-BE49-F238E27FC236}">
                <a16:creationId xmlns:a16="http://schemas.microsoft.com/office/drawing/2014/main" id="{0C658A41-3E11-5D4A-82B0-5D9B13EED7FA}"/>
              </a:ext>
            </a:extLst>
          </p:cNvPr>
          <p:cNvSpPr>
            <a:spLocks noChangeArrowheads="1"/>
          </p:cNvSpPr>
          <p:nvPr/>
        </p:nvSpPr>
        <p:spPr bwMode="auto">
          <a:xfrm>
            <a:off x="4149725" y="9237643"/>
            <a:ext cx="792600" cy="792600"/>
          </a:xfrm>
          <a:custGeom>
            <a:avLst/>
            <a:gdLst/>
            <a:ahLst/>
            <a:cxnLst/>
            <a:rect l="0" t="0" r="r" b="b"/>
            <a:pathLst>
              <a:path w="306028" h="306027">
                <a:moveTo>
                  <a:pt x="185713" y="185712"/>
                </a:moveTo>
                <a:lnTo>
                  <a:pt x="185713" y="237932"/>
                </a:lnTo>
                <a:lnTo>
                  <a:pt x="237933" y="237932"/>
                </a:lnTo>
                <a:lnTo>
                  <a:pt x="237933" y="185712"/>
                </a:lnTo>
                <a:lnTo>
                  <a:pt x="185713" y="185712"/>
                </a:lnTo>
                <a:close/>
                <a:moveTo>
                  <a:pt x="125930" y="185712"/>
                </a:moveTo>
                <a:lnTo>
                  <a:pt x="125930" y="237932"/>
                </a:lnTo>
                <a:lnTo>
                  <a:pt x="178510" y="237932"/>
                </a:lnTo>
                <a:lnTo>
                  <a:pt x="178510" y="185712"/>
                </a:lnTo>
                <a:lnTo>
                  <a:pt x="125930" y="185712"/>
                </a:lnTo>
                <a:close/>
                <a:moveTo>
                  <a:pt x="66508" y="185712"/>
                </a:moveTo>
                <a:lnTo>
                  <a:pt x="66508" y="237932"/>
                </a:lnTo>
                <a:lnTo>
                  <a:pt x="118728" y="237932"/>
                </a:lnTo>
                <a:lnTo>
                  <a:pt x="118728" y="185712"/>
                </a:lnTo>
                <a:lnTo>
                  <a:pt x="66508" y="185712"/>
                </a:lnTo>
                <a:close/>
                <a:moveTo>
                  <a:pt x="185713" y="126290"/>
                </a:moveTo>
                <a:lnTo>
                  <a:pt x="185713" y="178510"/>
                </a:lnTo>
                <a:lnTo>
                  <a:pt x="237933" y="178510"/>
                </a:lnTo>
                <a:lnTo>
                  <a:pt x="237933" y="126290"/>
                </a:lnTo>
                <a:lnTo>
                  <a:pt x="185713" y="126290"/>
                </a:lnTo>
                <a:close/>
                <a:moveTo>
                  <a:pt x="125930" y="126290"/>
                </a:moveTo>
                <a:lnTo>
                  <a:pt x="125930" y="178510"/>
                </a:lnTo>
                <a:lnTo>
                  <a:pt x="178510" y="178510"/>
                </a:lnTo>
                <a:lnTo>
                  <a:pt x="178510" y="126290"/>
                </a:lnTo>
                <a:lnTo>
                  <a:pt x="125930" y="126290"/>
                </a:lnTo>
                <a:close/>
                <a:moveTo>
                  <a:pt x="18280" y="119062"/>
                </a:moveTo>
                <a:lnTo>
                  <a:pt x="35334" y="119062"/>
                </a:lnTo>
                <a:cubicBezTo>
                  <a:pt x="37511" y="119062"/>
                  <a:pt x="39325" y="120866"/>
                  <a:pt x="39325" y="122670"/>
                </a:cubicBezTo>
                <a:cubicBezTo>
                  <a:pt x="39325" y="124835"/>
                  <a:pt x="37511" y="126639"/>
                  <a:pt x="35334" y="126639"/>
                </a:cubicBezTo>
                <a:lnTo>
                  <a:pt x="18280" y="126639"/>
                </a:lnTo>
                <a:cubicBezTo>
                  <a:pt x="16103" y="126639"/>
                  <a:pt x="14288" y="124835"/>
                  <a:pt x="14288" y="122670"/>
                </a:cubicBezTo>
                <a:cubicBezTo>
                  <a:pt x="14288" y="120866"/>
                  <a:pt x="16103" y="119062"/>
                  <a:pt x="18280" y="119062"/>
                </a:cubicBezTo>
                <a:close/>
                <a:moveTo>
                  <a:pt x="185713" y="66507"/>
                </a:moveTo>
                <a:lnTo>
                  <a:pt x="185713" y="118727"/>
                </a:lnTo>
                <a:lnTo>
                  <a:pt x="237933" y="118727"/>
                </a:lnTo>
                <a:lnTo>
                  <a:pt x="237933" y="66507"/>
                </a:lnTo>
                <a:lnTo>
                  <a:pt x="185713" y="66507"/>
                </a:lnTo>
                <a:close/>
                <a:moveTo>
                  <a:pt x="125930" y="66507"/>
                </a:moveTo>
                <a:lnTo>
                  <a:pt x="125930" y="118727"/>
                </a:lnTo>
                <a:lnTo>
                  <a:pt x="178510" y="118727"/>
                </a:lnTo>
                <a:lnTo>
                  <a:pt x="178510" y="66507"/>
                </a:lnTo>
                <a:lnTo>
                  <a:pt x="125930" y="66507"/>
                </a:lnTo>
                <a:close/>
                <a:moveTo>
                  <a:pt x="70028" y="55298"/>
                </a:moveTo>
                <a:cubicBezTo>
                  <a:pt x="61849" y="55298"/>
                  <a:pt x="55093" y="62240"/>
                  <a:pt x="55093" y="70643"/>
                </a:cubicBezTo>
                <a:cubicBezTo>
                  <a:pt x="55093" y="79047"/>
                  <a:pt x="61849" y="85624"/>
                  <a:pt x="70028" y="85624"/>
                </a:cubicBezTo>
                <a:cubicBezTo>
                  <a:pt x="77851" y="85624"/>
                  <a:pt x="84608" y="79047"/>
                  <a:pt x="84608" y="70643"/>
                </a:cubicBezTo>
                <a:cubicBezTo>
                  <a:pt x="84608" y="62240"/>
                  <a:pt x="77851" y="55298"/>
                  <a:pt x="70028" y="55298"/>
                </a:cubicBezTo>
                <a:close/>
                <a:moveTo>
                  <a:pt x="70028" y="47625"/>
                </a:moveTo>
                <a:cubicBezTo>
                  <a:pt x="82118" y="47625"/>
                  <a:pt x="91720" y="57855"/>
                  <a:pt x="91720" y="70643"/>
                </a:cubicBezTo>
                <a:cubicBezTo>
                  <a:pt x="91720" y="83066"/>
                  <a:pt x="82118" y="93297"/>
                  <a:pt x="70028" y="93297"/>
                </a:cubicBezTo>
                <a:cubicBezTo>
                  <a:pt x="57582" y="93297"/>
                  <a:pt x="47625" y="83066"/>
                  <a:pt x="47625" y="70643"/>
                </a:cubicBezTo>
                <a:cubicBezTo>
                  <a:pt x="47625" y="57855"/>
                  <a:pt x="57582" y="47625"/>
                  <a:pt x="70028" y="47625"/>
                </a:cubicBezTo>
                <a:close/>
                <a:moveTo>
                  <a:pt x="71438" y="37378"/>
                </a:moveTo>
                <a:cubicBezTo>
                  <a:pt x="52611" y="37378"/>
                  <a:pt x="37404" y="52170"/>
                  <a:pt x="37404" y="70571"/>
                </a:cubicBezTo>
                <a:cubicBezTo>
                  <a:pt x="37404" y="92219"/>
                  <a:pt x="62387" y="132628"/>
                  <a:pt x="71438" y="146338"/>
                </a:cubicBezTo>
                <a:cubicBezTo>
                  <a:pt x="80128" y="132628"/>
                  <a:pt x="104748" y="92219"/>
                  <a:pt x="104748" y="70571"/>
                </a:cubicBezTo>
                <a:cubicBezTo>
                  <a:pt x="104748" y="52170"/>
                  <a:pt x="89903" y="37378"/>
                  <a:pt x="71438" y="37378"/>
                </a:cubicBezTo>
                <a:close/>
                <a:moveTo>
                  <a:pt x="71438" y="30162"/>
                </a:moveTo>
                <a:cubicBezTo>
                  <a:pt x="93886" y="30162"/>
                  <a:pt x="112351" y="47841"/>
                  <a:pt x="112351" y="70571"/>
                </a:cubicBezTo>
                <a:cubicBezTo>
                  <a:pt x="112351" y="98713"/>
                  <a:pt x="75783" y="153193"/>
                  <a:pt x="74335" y="155358"/>
                </a:cubicBezTo>
                <a:cubicBezTo>
                  <a:pt x="73611" y="156441"/>
                  <a:pt x="72162" y="156801"/>
                  <a:pt x="71438" y="156801"/>
                </a:cubicBezTo>
                <a:cubicBezTo>
                  <a:pt x="69990" y="156801"/>
                  <a:pt x="68542" y="156441"/>
                  <a:pt x="68180" y="155358"/>
                </a:cubicBezTo>
                <a:cubicBezTo>
                  <a:pt x="66731" y="153193"/>
                  <a:pt x="30163" y="98713"/>
                  <a:pt x="30163" y="70571"/>
                </a:cubicBezTo>
                <a:cubicBezTo>
                  <a:pt x="30163" y="47841"/>
                  <a:pt x="48628" y="30162"/>
                  <a:pt x="71438" y="30162"/>
                </a:cubicBezTo>
                <a:close/>
                <a:moveTo>
                  <a:pt x="122329" y="14287"/>
                </a:moveTo>
                <a:cubicBezTo>
                  <a:pt x="124490" y="14287"/>
                  <a:pt x="125930" y="16088"/>
                  <a:pt x="125930" y="17888"/>
                </a:cubicBezTo>
                <a:lnTo>
                  <a:pt x="125930" y="59304"/>
                </a:lnTo>
                <a:lnTo>
                  <a:pt x="178510" y="59304"/>
                </a:lnTo>
                <a:lnTo>
                  <a:pt x="178510" y="17888"/>
                </a:lnTo>
                <a:cubicBezTo>
                  <a:pt x="178510" y="16088"/>
                  <a:pt x="179951" y="14287"/>
                  <a:pt x="182112" y="14287"/>
                </a:cubicBezTo>
                <a:cubicBezTo>
                  <a:pt x="183912" y="14287"/>
                  <a:pt x="185713" y="16088"/>
                  <a:pt x="185713" y="17888"/>
                </a:cubicBezTo>
                <a:lnTo>
                  <a:pt x="185713" y="59304"/>
                </a:lnTo>
                <a:lnTo>
                  <a:pt x="237933" y="59304"/>
                </a:lnTo>
                <a:lnTo>
                  <a:pt x="237933" y="17888"/>
                </a:lnTo>
                <a:cubicBezTo>
                  <a:pt x="237933" y="16088"/>
                  <a:pt x="239734" y="14287"/>
                  <a:pt x="241895" y="14287"/>
                </a:cubicBezTo>
                <a:cubicBezTo>
                  <a:pt x="244055" y="14287"/>
                  <a:pt x="245496" y="16088"/>
                  <a:pt x="245496" y="17888"/>
                </a:cubicBezTo>
                <a:lnTo>
                  <a:pt x="245496" y="59304"/>
                </a:lnTo>
                <a:lnTo>
                  <a:pt x="286551" y="59304"/>
                </a:lnTo>
                <a:cubicBezTo>
                  <a:pt x="288712" y="59304"/>
                  <a:pt x="290153" y="60745"/>
                  <a:pt x="290153" y="62545"/>
                </a:cubicBezTo>
                <a:cubicBezTo>
                  <a:pt x="290153" y="64706"/>
                  <a:pt x="288712" y="66507"/>
                  <a:pt x="286551" y="66507"/>
                </a:cubicBezTo>
                <a:lnTo>
                  <a:pt x="245496" y="66507"/>
                </a:lnTo>
                <a:lnTo>
                  <a:pt x="245496" y="118727"/>
                </a:lnTo>
                <a:lnTo>
                  <a:pt x="286551" y="118727"/>
                </a:lnTo>
                <a:cubicBezTo>
                  <a:pt x="288712" y="118727"/>
                  <a:pt x="290153" y="120528"/>
                  <a:pt x="290153" y="122328"/>
                </a:cubicBezTo>
                <a:cubicBezTo>
                  <a:pt x="290153" y="124489"/>
                  <a:pt x="288712" y="126290"/>
                  <a:pt x="286551" y="126290"/>
                </a:cubicBezTo>
                <a:lnTo>
                  <a:pt x="245496" y="126290"/>
                </a:lnTo>
                <a:lnTo>
                  <a:pt x="245496" y="178510"/>
                </a:lnTo>
                <a:lnTo>
                  <a:pt x="286551" y="178510"/>
                </a:lnTo>
                <a:cubicBezTo>
                  <a:pt x="288712" y="178510"/>
                  <a:pt x="290153" y="179950"/>
                  <a:pt x="290153" y="182111"/>
                </a:cubicBezTo>
                <a:cubicBezTo>
                  <a:pt x="290153" y="184272"/>
                  <a:pt x="288712" y="185712"/>
                  <a:pt x="286551" y="185712"/>
                </a:cubicBezTo>
                <a:lnTo>
                  <a:pt x="245496" y="185712"/>
                </a:lnTo>
                <a:lnTo>
                  <a:pt x="245496" y="237932"/>
                </a:lnTo>
                <a:lnTo>
                  <a:pt x="286551" y="237932"/>
                </a:lnTo>
                <a:cubicBezTo>
                  <a:pt x="288712" y="237932"/>
                  <a:pt x="290153" y="239733"/>
                  <a:pt x="290153" y="241894"/>
                </a:cubicBezTo>
                <a:cubicBezTo>
                  <a:pt x="290153" y="244054"/>
                  <a:pt x="288712" y="245495"/>
                  <a:pt x="286551" y="245495"/>
                </a:cubicBezTo>
                <a:lnTo>
                  <a:pt x="245496" y="245495"/>
                </a:lnTo>
                <a:lnTo>
                  <a:pt x="245496" y="286551"/>
                </a:lnTo>
                <a:cubicBezTo>
                  <a:pt x="245496" y="288711"/>
                  <a:pt x="244055" y="290152"/>
                  <a:pt x="241895" y="290152"/>
                </a:cubicBezTo>
                <a:cubicBezTo>
                  <a:pt x="239734" y="290152"/>
                  <a:pt x="237933" y="288711"/>
                  <a:pt x="237933" y="286551"/>
                </a:cubicBezTo>
                <a:lnTo>
                  <a:pt x="237933" y="245495"/>
                </a:lnTo>
                <a:lnTo>
                  <a:pt x="185713" y="245495"/>
                </a:lnTo>
                <a:lnTo>
                  <a:pt x="185713" y="286551"/>
                </a:lnTo>
                <a:cubicBezTo>
                  <a:pt x="185713" y="288711"/>
                  <a:pt x="183912" y="290152"/>
                  <a:pt x="182112" y="290152"/>
                </a:cubicBezTo>
                <a:cubicBezTo>
                  <a:pt x="179951" y="290152"/>
                  <a:pt x="178510" y="288711"/>
                  <a:pt x="178510" y="286551"/>
                </a:cubicBezTo>
                <a:lnTo>
                  <a:pt x="178510" y="245495"/>
                </a:lnTo>
                <a:lnTo>
                  <a:pt x="125930" y="245495"/>
                </a:lnTo>
                <a:lnTo>
                  <a:pt x="125930" y="286551"/>
                </a:lnTo>
                <a:cubicBezTo>
                  <a:pt x="125930" y="288711"/>
                  <a:pt x="124490" y="290152"/>
                  <a:pt x="122329" y="290152"/>
                </a:cubicBezTo>
                <a:cubicBezTo>
                  <a:pt x="120528" y="290152"/>
                  <a:pt x="118728" y="288711"/>
                  <a:pt x="118728" y="286551"/>
                </a:cubicBezTo>
                <a:lnTo>
                  <a:pt x="118728" y="245495"/>
                </a:lnTo>
                <a:lnTo>
                  <a:pt x="66508" y="245495"/>
                </a:lnTo>
                <a:lnTo>
                  <a:pt x="66508" y="286551"/>
                </a:lnTo>
                <a:cubicBezTo>
                  <a:pt x="66508" y="288711"/>
                  <a:pt x="64707" y="290152"/>
                  <a:pt x="62547" y="290152"/>
                </a:cubicBezTo>
                <a:cubicBezTo>
                  <a:pt x="60746" y="290152"/>
                  <a:pt x="58945" y="288711"/>
                  <a:pt x="58945" y="286551"/>
                </a:cubicBezTo>
                <a:lnTo>
                  <a:pt x="58945" y="245495"/>
                </a:lnTo>
                <a:lnTo>
                  <a:pt x="18250" y="245495"/>
                </a:lnTo>
                <a:cubicBezTo>
                  <a:pt x="16089" y="245495"/>
                  <a:pt x="14288" y="244054"/>
                  <a:pt x="14288" y="241894"/>
                </a:cubicBezTo>
                <a:cubicBezTo>
                  <a:pt x="14288" y="239733"/>
                  <a:pt x="16089" y="237932"/>
                  <a:pt x="18250" y="237932"/>
                </a:cubicBezTo>
                <a:lnTo>
                  <a:pt x="58945" y="237932"/>
                </a:lnTo>
                <a:lnTo>
                  <a:pt x="58945" y="185712"/>
                </a:lnTo>
                <a:lnTo>
                  <a:pt x="18250" y="185712"/>
                </a:lnTo>
                <a:cubicBezTo>
                  <a:pt x="16089" y="185712"/>
                  <a:pt x="14288" y="184272"/>
                  <a:pt x="14288" y="182111"/>
                </a:cubicBezTo>
                <a:cubicBezTo>
                  <a:pt x="14288" y="179950"/>
                  <a:pt x="16089" y="178510"/>
                  <a:pt x="18250" y="178510"/>
                </a:cubicBezTo>
                <a:lnTo>
                  <a:pt x="58945" y="178510"/>
                </a:lnTo>
                <a:lnTo>
                  <a:pt x="58945" y="168066"/>
                </a:lnTo>
                <a:cubicBezTo>
                  <a:pt x="58945" y="165905"/>
                  <a:pt x="60746" y="164104"/>
                  <a:pt x="62547" y="164104"/>
                </a:cubicBezTo>
                <a:cubicBezTo>
                  <a:pt x="64707" y="164104"/>
                  <a:pt x="66508" y="165905"/>
                  <a:pt x="66508" y="168066"/>
                </a:cubicBezTo>
                <a:lnTo>
                  <a:pt x="66508" y="178510"/>
                </a:lnTo>
                <a:lnTo>
                  <a:pt x="118728" y="178510"/>
                </a:lnTo>
                <a:lnTo>
                  <a:pt x="118728" y="126290"/>
                </a:lnTo>
                <a:lnTo>
                  <a:pt x="105043" y="126290"/>
                </a:lnTo>
                <a:cubicBezTo>
                  <a:pt x="103242" y="126290"/>
                  <a:pt x="101441" y="124489"/>
                  <a:pt x="101441" y="122328"/>
                </a:cubicBezTo>
                <a:cubicBezTo>
                  <a:pt x="101441" y="120528"/>
                  <a:pt x="103242" y="118727"/>
                  <a:pt x="105043" y="118727"/>
                </a:cubicBezTo>
                <a:lnTo>
                  <a:pt x="118728" y="118727"/>
                </a:lnTo>
                <a:lnTo>
                  <a:pt x="118728" y="17888"/>
                </a:lnTo>
                <a:cubicBezTo>
                  <a:pt x="118728" y="16088"/>
                  <a:pt x="120528" y="14287"/>
                  <a:pt x="122329" y="14287"/>
                </a:cubicBezTo>
                <a:close/>
                <a:moveTo>
                  <a:pt x="7209" y="7561"/>
                </a:moveTo>
                <a:lnTo>
                  <a:pt x="7209" y="298466"/>
                </a:lnTo>
                <a:lnTo>
                  <a:pt x="298458" y="298466"/>
                </a:lnTo>
                <a:lnTo>
                  <a:pt x="298458" y="7561"/>
                </a:lnTo>
                <a:lnTo>
                  <a:pt x="7209" y="7561"/>
                </a:lnTo>
                <a:close/>
                <a:moveTo>
                  <a:pt x="3604" y="0"/>
                </a:moveTo>
                <a:lnTo>
                  <a:pt x="302063" y="0"/>
                </a:lnTo>
                <a:cubicBezTo>
                  <a:pt x="304225" y="0"/>
                  <a:pt x="306028" y="1800"/>
                  <a:pt x="306028" y="3960"/>
                </a:cubicBezTo>
                <a:lnTo>
                  <a:pt x="306028" y="302067"/>
                </a:lnTo>
                <a:cubicBezTo>
                  <a:pt x="306028" y="304227"/>
                  <a:pt x="304225" y="306027"/>
                  <a:pt x="302063" y="306027"/>
                </a:cubicBezTo>
                <a:lnTo>
                  <a:pt x="3604" y="306027"/>
                </a:lnTo>
                <a:cubicBezTo>
                  <a:pt x="1442" y="306027"/>
                  <a:pt x="0" y="304227"/>
                  <a:pt x="0" y="302067"/>
                </a:cubicBezTo>
                <a:lnTo>
                  <a:pt x="0" y="3960"/>
                </a:lnTo>
                <a:cubicBezTo>
                  <a:pt x="0" y="1800"/>
                  <a:pt x="1442" y="0"/>
                  <a:pt x="3604"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16" name="Freeform 581">
            <a:extLst>
              <a:ext uri="{FF2B5EF4-FFF2-40B4-BE49-F238E27FC236}">
                <a16:creationId xmlns:a16="http://schemas.microsoft.com/office/drawing/2014/main" id="{21DD8FF6-F431-934D-A71E-FAB8E7740B9F}"/>
              </a:ext>
            </a:extLst>
          </p:cNvPr>
          <p:cNvSpPr>
            <a:spLocks noChangeArrowheads="1"/>
          </p:cNvSpPr>
          <p:nvPr/>
        </p:nvSpPr>
        <p:spPr bwMode="auto">
          <a:xfrm>
            <a:off x="4149725" y="11473854"/>
            <a:ext cx="792600" cy="792600"/>
          </a:xfrm>
          <a:custGeom>
            <a:avLst/>
            <a:gdLst/>
            <a:ahLst/>
            <a:cxnLst/>
            <a:rect l="0" t="0" r="r" b="b"/>
            <a:pathLst>
              <a:path w="305724" h="305735">
                <a:moveTo>
                  <a:pt x="220994" y="157622"/>
                </a:moveTo>
                <a:cubicBezTo>
                  <a:pt x="217045" y="161944"/>
                  <a:pt x="212019" y="165907"/>
                  <a:pt x="206633" y="169509"/>
                </a:cubicBezTo>
                <a:cubicBezTo>
                  <a:pt x="201248" y="172750"/>
                  <a:pt x="195504" y="175272"/>
                  <a:pt x="189400" y="177433"/>
                </a:cubicBezTo>
                <a:lnTo>
                  <a:pt x="212019" y="213454"/>
                </a:lnTo>
                <a:lnTo>
                  <a:pt x="239305" y="230744"/>
                </a:lnTo>
                <a:cubicBezTo>
                  <a:pt x="241100" y="231464"/>
                  <a:pt x="241459" y="232905"/>
                  <a:pt x="241100" y="234706"/>
                </a:cubicBezTo>
                <a:lnTo>
                  <a:pt x="236792" y="253797"/>
                </a:lnTo>
                <a:lnTo>
                  <a:pt x="242895" y="263522"/>
                </a:lnTo>
                <a:lnTo>
                  <a:pt x="261923" y="267845"/>
                </a:lnTo>
                <a:cubicBezTo>
                  <a:pt x="264077" y="268565"/>
                  <a:pt x="265154" y="270727"/>
                  <a:pt x="264795" y="272888"/>
                </a:cubicBezTo>
                <a:lnTo>
                  <a:pt x="260846" y="289457"/>
                </a:lnTo>
                <a:lnTo>
                  <a:pt x="289568" y="296301"/>
                </a:lnTo>
                <a:lnTo>
                  <a:pt x="223149" y="189320"/>
                </a:lnTo>
                <a:cubicBezTo>
                  <a:pt x="222072" y="187519"/>
                  <a:pt x="222790" y="185358"/>
                  <a:pt x="224585" y="183917"/>
                </a:cubicBezTo>
                <a:cubicBezTo>
                  <a:pt x="226021" y="183196"/>
                  <a:pt x="228534" y="183557"/>
                  <a:pt x="229611" y="185358"/>
                </a:cubicBezTo>
                <a:lnTo>
                  <a:pt x="295672" y="292339"/>
                </a:lnTo>
                <a:lnTo>
                  <a:pt x="298185" y="281893"/>
                </a:lnTo>
                <a:lnTo>
                  <a:pt x="220994" y="157622"/>
                </a:lnTo>
                <a:close/>
                <a:moveTo>
                  <a:pt x="81311" y="151885"/>
                </a:moveTo>
                <a:lnTo>
                  <a:pt x="57222" y="187261"/>
                </a:lnTo>
                <a:lnTo>
                  <a:pt x="52907" y="219750"/>
                </a:lnTo>
                <a:cubicBezTo>
                  <a:pt x="52907" y="221194"/>
                  <a:pt x="51829" y="222638"/>
                  <a:pt x="50031" y="222999"/>
                </a:cubicBezTo>
                <a:lnTo>
                  <a:pt x="30976" y="226609"/>
                </a:lnTo>
                <a:lnTo>
                  <a:pt x="24504" y="236356"/>
                </a:lnTo>
                <a:lnTo>
                  <a:pt x="28099" y="255849"/>
                </a:lnTo>
                <a:cubicBezTo>
                  <a:pt x="28459" y="257654"/>
                  <a:pt x="27021" y="259820"/>
                  <a:pt x="24863" y="260181"/>
                </a:cubicBezTo>
                <a:lnTo>
                  <a:pt x="8325" y="263430"/>
                </a:lnTo>
                <a:lnTo>
                  <a:pt x="13718" y="292309"/>
                </a:lnTo>
                <a:lnTo>
                  <a:pt x="83828" y="188344"/>
                </a:lnTo>
                <a:cubicBezTo>
                  <a:pt x="84906" y="186539"/>
                  <a:pt x="87064" y="186178"/>
                  <a:pt x="88861" y="187261"/>
                </a:cubicBezTo>
                <a:cubicBezTo>
                  <a:pt x="90659" y="188344"/>
                  <a:pt x="91018" y="190871"/>
                  <a:pt x="89940" y="192676"/>
                </a:cubicBezTo>
                <a:lnTo>
                  <a:pt x="19830" y="296640"/>
                </a:lnTo>
                <a:lnTo>
                  <a:pt x="30257" y="294475"/>
                </a:lnTo>
                <a:lnTo>
                  <a:pt x="111872" y="172822"/>
                </a:lnTo>
                <a:cubicBezTo>
                  <a:pt x="100007" y="168851"/>
                  <a:pt x="89580" y="161631"/>
                  <a:pt x="81311" y="151885"/>
                </a:cubicBezTo>
                <a:close/>
                <a:moveTo>
                  <a:pt x="156284" y="64477"/>
                </a:moveTo>
                <a:cubicBezTo>
                  <a:pt x="151196" y="64477"/>
                  <a:pt x="146472" y="68873"/>
                  <a:pt x="145382" y="74002"/>
                </a:cubicBezTo>
                <a:cubicBezTo>
                  <a:pt x="149016" y="75101"/>
                  <a:pt x="152650" y="75101"/>
                  <a:pt x="155921" y="75101"/>
                </a:cubicBezTo>
                <a:cubicBezTo>
                  <a:pt x="158101" y="74734"/>
                  <a:pt x="159918" y="76200"/>
                  <a:pt x="159918" y="78032"/>
                </a:cubicBezTo>
                <a:cubicBezTo>
                  <a:pt x="160645" y="80230"/>
                  <a:pt x="158828" y="82428"/>
                  <a:pt x="157011" y="82428"/>
                </a:cubicBezTo>
                <a:cubicBezTo>
                  <a:pt x="153377" y="82794"/>
                  <a:pt x="150106" y="82794"/>
                  <a:pt x="147199" y="82061"/>
                </a:cubicBezTo>
                <a:cubicBezTo>
                  <a:pt x="149016" y="85359"/>
                  <a:pt x="152650" y="87557"/>
                  <a:pt x="156284" y="87557"/>
                </a:cubicBezTo>
                <a:cubicBezTo>
                  <a:pt x="162825" y="87557"/>
                  <a:pt x="167549" y="82428"/>
                  <a:pt x="167549" y="76200"/>
                </a:cubicBezTo>
                <a:cubicBezTo>
                  <a:pt x="167549" y="69972"/>
                  <a:pt x="162825" y="64477"/>
                  <a:pt x="156284" y="64477"/>
                </a:cubicBezTo>
                <a:close/>
                <a:moveTo>
                  <a:pt x="118127" y="53486"/>
                </a:moveTo>
                <a:cubicBezTo>
                  <a:pt x="120307" y="52387"/>
                  <a:pt x="122124" y="53486"/>
                  <a:pt x="123214" y="55318"/>
                </a:cubicBezTo>
                <a:cubicBezTo>
                  <a:pt x="126121" y="62278"/>
                  <a:pt x="131573" y="67774"/>
                  <a:pt x="138114" y="71437"/>
                </a:cubicBezTo>
                <a:cubicBezTo>
                  <a:pt x="140294" y="63011"/>
                  <a:pt x="147562" y="57150"/>
                  <a:pt x="156284" y="57150"/>
                </a:cubicBezTo>
                <a:cubicBezTo>
                  <a:pt x="166823" y="57150"/>
                  <a:pt x="175545" y="65576"/>
                  <a:pt x="175545" y="76200"/>
                </a:cubicBezTo>
                <a:cubicBezTo>
                  <a:pt x="175545" y="86458"/>
                  <a:pt x="166823" y="94884"/>
                  <a:pt x="156284" y="94884"/>
                </a:cubicBezTo>
                <a:cubicBezTo>
                  <a:pt x="147199" y="94884"/>
                  <a:pt x="139567" y="88289"/>
                  <a:pt x="138114" y="79497"/>
                </a:cubicBezTo>
                <a:cubicBezTo>
                  <a:pt x="128302" y="75467"/>
                  <a:pt x="120307" y="67774"/>
                  <a:pt x="116310" y="58615"/>
                </a:cubicBezTo>
                <a:cubicBezTo>
                  <a:pt x="115583" y="56417"/>
                  <a:pt x="116310" y="54219"/>
                  <a:pt x="118127" y="53486"/>
                </a:cubicBezTo>
                <a:close/>
                <a:moveTo>
                  <a:pt x="134882" y="42145"/>
                </a:moveTo>
                <a:cubicBezTo>
                  <a:pt x="100007" y="42145"/>
                  <a:pt x="71603" y="70663"/>
                  <a:pt x="71603" y="105678"/>
                </a:cubicBezTo>
                <a:cubicBezTo>
                  <a:pt x="71603" y="140694"/>
                  <a:pt x="100007" y="169212"/>
                  <a:pt x="134882" y="169212"/>
                </a:cubicBezTo>
                <a:cubicBezTo>
                  <a:pt x="169757" y="169212"/>
                  <a:pt x="198161" y="140694"/>
                  <a:pt x="198161" y="105678"/>
                </a:cubicBezTo>
                <a:cubicBezTo>
                  <a:pt x="198161" y="70663"/>
                  <a:pt x="169757" y="42145"/>
                  <a:pt x="134882" y="42145"/>
                </a:cubicBezTo>
                <a:close/>
                <a:moveTo>
                  <a:pt x="191554" y="41995"/>
                </a:moveTo>
                <a:cubicBezTo>
                  <a:pt x="207352" y="47038"/>
                  <a:pt x="220994" y="57845"/>
                  <a:pt x="229611" y="71893"/>
                </a:cubicBezTo>
                <a:cubicBezTo>
                  <a:pt x="239664" y="88102"/>
                  <a:pt x="242536" y="107193"/>
                  <a:pt x="238587" y="125563"/>
                </a:cubicBezTo>
                <a:cubicBezTo>
                  <a:pt x="236073" y="134929"/>
                  <a:pt x="231765" y="143934"/>
                  <a:pt x="226021" y="151858"/>
                </a:cubicBezTo>
                <a:lnTo>
                  <a:pt x="305365" y="279372"/>
                </a:lnTo>
                <a:cubicBezTo>
                  <a:pt x="305724" y="280452"/>
                  <a:pt x="305724" y="281533"/>
                  <a:pt x="305724" y="282253"/>
                </a:cubicBezTo>
                <a:lnTo>
                  <a:pt x="300698" y="302785"/>
                </a:lnTo>
                <a:cubicBezTo>
                  <a:pt x="300339" y="304946"/>
                  <a:pt x="298544" y="306027"/>
                  <a:pt x="296390" y="305667"/>
                </a:cubicBezTo>
                <a:lnTo>
                  <a:pt x="255461" y="295941"/>
                </a:lnTo>
                <a:cubicBezTo>
                  <a:pt x="253666" y="295581"/>
                  <a:pt x="252230" y="293420"/>
                  <a:pt x="252589" y="291619"/>
                </a:cubicBezTo>
                <a:lnTo>
                  <a:pt x="256538" y="274689"/>
                </a:lnTo>
                <a:lnTo>
                  <a:pt x="239664" y="270727"/>
                </a:lnTo>
                <a:cubicBezTo>
                  <a:pt x="238946" y="270366"/>
                  <a:pt x="237869" y="269646"/>
                  <a:pt x="237510" y="268926"/>
                </a:cubicBezTo>
                <a:lnTo>
                  <a:pt x="229611" y="256318"/>
                </a:lnTo>
                <a:cubicBezTo>
                  <a:pt x="229252" y="255238"/>
                  <a:pt x="228893" y="254157"/>
                  <a:pt x="229252" y="253437"/>
                </a:cubicBezTo>
                <a:lnTo>
                  <a:pt x="233201" y="235426"/>
                </a:lnTo>
                <a:lnTo>
                  <a:pt x="207352" y="219577"/>
                </a:lnTo>
                <a:cubicBezTo>
                  <a:pt x="206633" y="219217"/>
                  <a:pt x="206274" y="218857"/>
                  <a:pt x="206274" y="218136"/>
                </a:cubicBezTo>
                <a:lnTo>
                  <a:pt x="181861" y="178874"/>
                </a:lnTo>
                <a:cubicBezTo>
                  <a:pt x="180784" y="179234"/>
                  <a:pt x="180066" y="179594"/>
                  <a:pt x="178989" y="179594"/>
                </a:cubicBezTo>
                <a:cubicBezTo>
                  <a:pt x="176834" y="179955"/>
                  <a:pt x="175039" y="178154"/>
                  <a:pt x="174680" y="176353"/>
                </a:cubicBezTo>
                <a:cubicBezTo>
                  <a:pt x="174321" y="174191"/>
                  <a:pt x="176116" y="172390"/>
                  <a:pt x="177911" y="172390"/>
                </a:cubicBezTo>
                <a:cubicBezTo>
                  <a:pt x="186887" y="170949"/>
                  <a:pt x="195145" y="168068"/>
                  <a:pt x="202684" y="163025"/>
                </a:cubicBezTo>
                <a:cubicBezTo>
                  <a:pt x="217404" y="154380"/>
                  <a:pt x="227098" y="140332"/>
                  <a:pt x="231406" y="123762"/>
                </a:cubicBezTo>
                <a:cubicBezTo>
                  <a:pt x="234996" y="107193"/>
                  <a:pt x="232124" y="90263"/>
                  <a:pt x="223508" y="75855"/>
                </a:cubicBezTo>
                <a:cubicBezTo>
                  <a:pt x="215609" y="62887"/>
                  <a:pt x="203402" y="53522"/>
                  <a:pt x="189400" y="49200"/>
                </a:cubicBezTo>
                <a:cubicBezTo>
                  <a:pt x="187246" y="48479"/>
                  <a:pt x="186169" y="46318"/>
                  <a:pt x="186887" y="44517"/>
                </a:cubicBezTo>
                <a:cubicBezTo>
                  <a:pt x="187246" y="42356"/>
                  <a:pt x="189400" y="41275"/>
                  <a:pt x="191554" y="41995"/>
                </a:cubicBezTo>
                <a:close/>
                <a:moveTo>
                  <a:pt x="134882" y="34925"/>
                </a:moveTo>
                <a:cubicBezTo>
                  <a:pt x="173712" y="34925"/>
                  <a:pt x="205712" y="66692"/>
                  <a:pt x="205712" y="105678"/>
                </a:cubicBezTo>
                <a:cubicBezTo>
                  <a:pt x="205712" y="145026"/>
                  <a:pt x="173712" y="176793"/>
                  <a:pt x="134882" y="176793"/>
                </a:cubicBezTo>
                <a:cubicBezTo>
                  <a:pt x="129489" y="176793"/>
                  <a:pt x="124456" y="176071"/>
                  <a:pt x="119782" y="174988"/>
                </a:cubicBezTo>
                <a:lnTo>
                  <a:pt x="35290" y="299889"/>
                </a:lnTo>
                <a:cubicBezTo>
                  <a:pt x="34931" y="300972"/>
                  <a:pt x="34211" y="301333"/>
                  <a:pt x="33133" y="301694"/>
                </a:cubicBezTo>
                <a:lnTo>
                  <a:pt x="12280" y="305665"/>
                </a:lnTo>
                <a:cubicBezTo>
                  <a:pt x="10122" y="306026"/>
                  <a:pt x="8325" y="304582"/>
                  <a:pt x="7965" y="302777"/>
                </a:cubicBezTo>
                <a:lnTo>
                  <a:pt x="55" y="261264"/>
                </a:lnTo>
                <a:cubicBezTo>
                  <a:pt x="-304" y="259459"/>
                  <a:pt x="1134" y="257293"/>
                  <a:pt x="2932" y="256571"/>
                </a:cubicBezTo>
                <a:lnTo>
                  <a:pt x="19830" y="253322"/>
                </a:lnTo>
                <a:lnTo>
                  <a:pt x="16594" y="236356"/>
                </a:lnTo>
                <a:cubicBezTo>
                  <a:pt x="16594" y="235273"/>
                  <a:pt x="16594" y="234551"/>
                  <a:pt x="17313" y="233829"/>
                </a:cubicBezTo>
                <a:lnTo>
                  <a:pt x="25583" y="221194"/>
                </a:lnTo>
                <a:cubicBezTo>
                  <a:pt x="26302" y="220111"/>
                  <a:pt x="27021" y="219750"/>
                  <a:pt x="28099" y="219750"/>
                </a:cubicBezTo>
                <a:lnTo>
                  <a:pt x="46076" y="216140"/>
                </a:lnTo>
                <a:lnTo>
                  <a:pt x="50031" y="185457"/>
                </a:lnTo>
                <a:cubicBezTo>
                  <a:pt x="50031" y="185096"/>
                  <a:pt x="50391" y="184374"/>
                  <a:pt x="50391" y="184013"/>
                </a:cubicBezTo>
                <a:lnTo>
                  <a:pt x="76277" y="145748"/>
                </a:lnTo>
                <a:cubicBezTo>
                  <a:pt x="68368" y="134557"/>
                  <a:pt x="64053" y="120479"/>
                  <a:pt x="64053" y="105678"/>
                </a:cubicBezTo>
                <a:cubicBezTo>
                  <a:pt x="64053" y="66692"/>
                  <a:pt x="95692" y="34925"/>
                  <a:pt x="134882" y="34925"/>
                </a:cubicBezTo>
                <a:close/>
                <a:moveTo>
                  <a:pt x="151819" y="0"/>
                </a:moveTo>
                <a:cubicBezTo>
                  <a:pt x="169660" y="0"/>
                  <a:pt x="185360" y="11764"/>
                  <a:pt x="190713" y="29043"/>
                </a:cubicBezTo>
                <a:cubicBezTo>
                  <a:pt x="191426" y="31249"/>
                  <a:pt x="190356" y="33454"/>
                  <a:pt x="188215" y="34190"/>
                </a:cubicBezTo>
                <a:cubicBezTo>
                  <a:pt x="186074" y="34557"/>
                  <a:pt x="184290" y="33087"/>
                  <a:pt x="183576" y="31616"/>
                </a:cubicBezTo>
                <a:cubicBezTo>
                  <a:pt x="179295" y="17279"/>
                  <a:pt x="166448" y="7720"/>
                  <a:pt x="151819" y="7720"/>
                </a:cubicBezTo>
                <a:cubicBezTo>
                  <a:pt x="138973" y="7720"/>
                  <a:pt x="126841" y="15440"/>
                  <a:pt x="121489" y="27940"/>
                </a:cubicBezTo>
                <a:cubicBezTo>
                  <a:pt x="120775" y="30146"/>
                  <a:pt x="118634" y="30881"/>
                  <a:pt x="116850" y="30146"/>
                </a:cubicBezTo>
                <a:cubicBezTo>
                  <a:pt x="114709" y="29043"/>
                  <a:pt x="113996" y="26837"/>
                  <a:pt x="114709" y="24631"/>
                </a:cubicBezTo>
                <a:cubicBezTo>
                  <a:pt x="121132" y="9558"/>
                  <a:pt x="136119" y="0"/>
                  <a:pt x="151819"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17" name="TextBox 16">
            <a:extLst>
              <a:ext uri="{FF2B5EF4-FFF2-40B4-BE49-F238E27FC236}">
                <a16:creationId xmlns:a16="http://schemas.microsoft.com/office/drawing/2014/main" id="{37940CAB-7E07-6C49-97C9-152373ABC1EC}"/>
              </a:ext>
            </a:extLst>
          </p:cNvPr>
          <p:cNvSpPr txBox="1"/>
          <p:nvPr/>
        </p:nvSpPr>
        <p:spPr>
          <a:xfrm>
            <a:off x="5241136" y="11340268"/>
            <a:ext cx="2016899" cy="584775"/>
          </a:xfrm>
          <a:prstGeom prst="rect">
            <a:avLst/>
          </a:prstGeom>
          <a:noFill/>
        </p:spPr>
        <p:txBody>
          <a:bodyPr wrap="none" rtlCol="0" anchor="ctr" anchorCtr="0">
            <a:spAutoFit/>
          </a:bodyPr>
          <a:lstStyle/>
          <a:p>
            <a:r>
              <a:rPr lang="en-US" sz="3200" b="1" dirty="0">
                <a:solidFill>
                  <a:schemeClr val="bg1"/>
                </a:solidFill>
                <a:latin typeface="Montserrat SemiBold" pitchFamily="2" charset="77"/>
                <a:ea typeface="League Spartan" charset="0"/>
                <a:cs typeface="Poppins" pitchFamily="2" charset="77"/>
              </a:rPr>
              <a:t>TITLE 02</a:t>
            </a:r>
          </a:p>
        </p:txBody>
      </p:sp>
      <p:sp>
        <p:nvSpPr>
          <p:cNvPr id="18" name="Subtitle 2">
            <a:extLst>
              <a:ext uri="{FF2B5EF4-FFF2-40B4-BE49-F238E27FC236}">
                <a16:creationId xmlns:a16="http://schemas.microsoft.com/office/drawing/2014/main" id="{165981F0-AA34-9748-9B7C-9ADF54F2F3AA}"/>
              </a:ext>
            </a:extLst>
          </p:cNvPr>
          <p:cNvSpPr txBox="1">
            <a:spLocks/>
          </p:cNvSpPr>
          <p:nvPr/>
        </p:nvSpPr>
        <p:spPr>
          <a:xfrm>
            <a:off x="5241135" y="11960454"/>
            <a:ext cx="5897919" cy="1914883"/>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spc="-20" dirty="0">
                <a:solidFill>
                  <a:schemeClr val="bg1"/>
                </a:solidFill>
                <a:latin typeface="Lato" panose="020F0502020204030203" pitchFamily="34" charset="77"/>
              </a:rPr>
              <a:t>You can do whatever you want, go a impress your audience with an amazing presentation</a:t>
            </a:r>
          </a:p>
          <a:p>
            <a:pPr algn="just">
              <a:lnSpc>
                <a:spcPts val="3500"/>
              </a:lnSpc>
            </a:pPr>
            <a:r>
              <a:rPr lang="en-US" dirty="0">
                <a:solidFill>
                  <a:schemeClr val="bg1"/>
                </a:solidFill>
                <a:latin typeface="Lato" panose="020F0502020204030203" pitchFamily="34" charset="77"/>
                <a:ea typeface="Lato Light" panose="020F0502020204030203" pitchFamily="34" charset="0"/>
                <a:cs typeface="Mukta ExtraLight" panose="020B0000000000000000" pitchFamily="34" charset="77"/>
              </a:rPr>
              <a:t>.</a:t>
            </a:r>
          </a:p>
        </p:txBody>
      </p:sp>
    </p:spTree>
    <p:extLst>
      <p:ext uri="{BB962C8B-B14F-4D97-AF65-F5344CB8AC3E}">
        <p14:creationId xmlns:p14="http://schemas.microsoft.com/office/powerpoint/2010/main" val="187938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a libre 4">
            <a:extLst>
              <a:ext uri="{FF2B5EF4-FFF2-40B4-BE49-F238E27FC236}">
                <a16:creationId xmlns:a16="http://schemas.microsoft.com/office/drawing/2014/main" id="{5CEC4797-0D1A-D448-BB1C-9B0E2E1FE0C7}"/>
              </a:ext>
            </a:extLst>
          </p:cNvPr>
          <p:cNvSpPr/>
          <p:nvPr/>
        </p:nvSpPr>
        <p:spPr>
          <a:xfrm>
            <a:off x="5007532" y="6194670"/>
            <a:ext cx="3870706" cy="2469658"/>
          </a:xfrm>
          <a:custGeom>
            <a:avLst/>
            <a:gdLst>
              <a:gd name="connsiteX0" fmla="*/ 1160649 w 1276788"/>
              <a:gd name="connsiteY0" fmla="*/ 339769 h 730666"/>
              <a:gd name="connsiteX1" fmla="*/ 648393 w 1276788"/>
              <a:gd name="connsiteY1" fmla="*/ 316277 h 730666"/>
              <a:gd name="connsiteX2" fmla="*/ 582292 w 1276788"/>
              <a:gd name="connsiteY2" fmla="*/ 277378 h 730666"/>
              <a:gd name="connsiteX3" fmla="*/ 571450 w 1276788"/>
              <a:gd name="connsiteY3" fmla="*/ 246182 h 730666"/>
              <a:gd name="connsiteX4" fmla="*/ 508392 w 1276788"/>
              <a:gd name="connsiteY4" fmla="*/ 225258 h 730666"/>
              <a:gd name="connsiteX5" fmla="*/ 176557 w 1276788"/>
              <a:gd name="connsiteY5" fmla="*/ 37228 h 730666"/>
              <a:gd name="connsiteX6" fmla="*/ 8785 w 1276788"/>
              <a:gd name="connsiteY6" fmla="*/ 8790 h 730666"/>
              <a:gd name="connsiteX7" fmla="*/ 44641 w 1276788"/>
              <a:gd name="connsiteY7" fmla="*/ 50067 h 730666"/>
              <a:gd name="connsiteX8" fmla="*/ 355647 w 1276788"/>
              <a:gd name="connsiteY8" fmla="*/ 240000 h 730666"/>
              <a:gd name="connsiteX9" fmla="*/ 454180 w 1276788"/>
              <a:gd name="connsiteY9" fmla="*/ 289456 h 730666"/>
              <a:gd name="connsiteX10" fmla="*/ 571354 w 1276788"/>
              <a:gd name="connsiteY10" fmla="*/ 358410 h 730666"/>
              <a:gd name="connsiteX11" fmla="*/ 599982 w 1276788"/>
              <a:gd name="connsiteY11" fmla="*/ 663615 h 730666"/>
              <a:gd name="connsiteX12" fmla="*/ 1160744 w 1276788"/>
              <a:gd name="connsiteY12" fmla="*/ 663615 h 730666"/>
              <a:gd name="connsiteX13" fmla="*/ 1160649 w 1276788"/>
              <a:gd name="connsiteY13" fmla="*/ 339769 h 730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76788" h="730666">
                <a:moveTo>
                  <a:pt x="1160649" y="339769"/>
                </a:moveTo>
                <a:cubicBezTo>
                  <a:pt x="1021029" y="259117"/>
                  <a:pt x="803420" y="251508"/>
                  <a:pt x="648393" y="316277"/>
                </a:cubicBezTo>
                <a:lnTo>
                  <a:pt x="582292" y="277378"/>
                </a:lnTo>
                <a:cubicBezTo>
                  <a:pt x="593420" y="268818"/>
                  <a:pt x="591232" y="257690"/>
                  <a:pt x="571450" y="246182"/>
                </a:cubicBezTo>
                <a:cubicBezTo>
                  <a:pt x="561749" y="240570"/>
                  <a:pt x="541966" y="231535"/>
                  <a:pt x="508392" y="225258"/>
                </a:cubicBezTo>
                <a:cubicBezTo>
                  <a:pt x="413949" y="146508"/>
                  <a:pt x="296965" y="80122"/>
                  <a:pt x="176557" y="37228"/>
                </a:cubicBezTo>
                <a:cubicBezTo>
                  <a:pt x="160104" y="5937"/>
                  <a:pt x="44832" y="-11658"/>
                  <a:pt x="8785" y="8790"/>
                </a:cubicBezTo>
                <a:cubicBezTo>
                  <a:pt x="-11568" y="20298"/>
                  <a:pt x="4696" y="37798"/>
                  <a:pt x="44641" y="50067"/>
                </a:cubicBezTo>
                <a:cubicBezTo>
                  <a:pt x="63663" y="74225"/>
                  <a:pt x="120348" y="135380"/>
                  <a:pt x="355647" y="240000"/>
                </a:cubicBezTo>
                <a:cubicBezTo>
                  <a:pt x="345090" y="258736"/>
                  <a:pt x="393501" y="281087"/>
                  <a:pt x="454180" y="289456"/>
                </a:cubicBezTo>
                <a:lnTo>
                  <a:pt x="571354" y="358410"/>
                </a:lnTo>
                <a:cubicBezTo>
                  <a:pt x="445906" y="448288"/>
                  <a:pt x="455417" y="580204"/>
                  <a:pt x="599982" y="663615"/>
                </a:cubicBezTo>
                <a:cubicBezTo>
                  <a:pt x="754819" y="753017"/>
                  <a:pt x="1005907" y="753017"/>
                  <a:pt x="1160744" y="663615"/>
                </a:cubicBezTo>
                <a:cubicBezTo>
                  <a:pt x="1315487" y="574117"/>
                  <a:pt x="1315487" y="429171"/>
                  <a:pt x="1160649" y="339769"/>
                </a:cubicBezTo>
                <a:close/>
              </a:path>
            </a:pathLst>
          </a:custGeom>
          <a:solidFill>
            <a:srgbClr val="685643">
              <a:alpha val="40000"/>
            </a:srgbClr>
          </a:solidFill>
          <a:ln w="9504" cap="flat">
            <a:noFill/>
            <a:prstDash val="solid"/>
            <a:miter/>
          </a:ln>
        </p:spPr>
        <p:txBody>
          <a:bodyPr rtlCol="0" anchor="ctr"/>
          <a:lstStyle/>
          <a:p>
            <a:endParaRPr lang="en-US"/>
          </a:p>
        </p:txBody>
      </p:sp>
      <p:sp>
        <p:nvSpPr>
          <p:cNvPr id="6" name="Forma libre 5">
            <a:extLst>
              <a:ext uri="{FF2B5EF4-FFF2-40B4-BE49-F238E27FC236}">
                <a16:creationId xmlns:a16="http://schemas.microsoft.com/office/drawing/2014/main" id="{137A01D3-E7E1-9140-9E00-B71F267BBE65}"/>
              </a:ext>
            </a:extLst>
          </p:cNvPr>
          <p:cNvSpPr/>
          <p:nvPr/>
        </p:nvSpPr>
        <p:spPr>
          <a:xfrm>
            <a:off x="5373822" y="9750896"/>
            <a:ext cx="1018674" cy="1013590"/>
          </a:xfrm>
          <a:custGeom>
            <a:avLst/>
            <a:gdLst>
              <a:gd name="connsiteX0" fmla="*/ 117364 w 336019"/>
              <a:gd name="connsiteY0" fmla="*/ 108139 h 299878"/>
              <a:gd name="connsiteX1" fmla="*/ 0 w 336019"/>
              <a:gd name="connsiteY1" fmla="*/ 193166 h 299878"/>
              <a:gd name="connsiteX2" fmla="*/ 50122 w 336019"/>
              <a:gd name="connsiteY2" fmla="*/ 222174 h 299878"/>
              <a:gd name="connsiteX3" fmla="*/ 329267 w 336019"/>
              <a:gd name="connsiteY3" fmla="*/ 299878 h 299878"/>
              <a:gd name="connsiteX4" fmla="*/ 336020 w 336019"/>
              <a:gd name="connsiteY4" fmla="*/ 0 h 2998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6019" h="299878">
                <a:moveTo>
                  <a:pt x="117364" y="108139"/>
                </a:moveTo>
                <a:lnTo>
                  <a:pt x="0" y="193166"/>
                </a:lnTo>
                <a:lnTo>
                  <a:pt x="50122" y="222174"/>
                </a:lnTo>
                <a:lnTo>
                  <a:pt x="329267" y="299878"/>
                </a:lnTo>
                <a:lnTo>
                  <a:pt x="336020" y="0"/>
                </a:lnTo>
                <a:close/>
              </a:path>
            </a:pathLst>
          </a:custGeom>
          <a:solidFill>
            <a:srgbClr val="685643">
              <a:alpha val="40000"/>
            </a:srgbClr>
          </a:solidFill>
          <a:ln w="9504" cap="flat">
            <a:noFill/>
            <a:prstDash val="solid"/>
            <a:miter/>
          </a:ln>
        </p:spPr>
        <p:txBody>
          <a:bodyPr rtlCol="0" anchor="ctr"/>
          <a:lstStyle/>
          <a:p>
            <a:endParaRPr lang="en-US"/>
          </a:p>
        </p:txBody>
      </p:sp>
      <p:grpSp>
        <p:nvGrpSpPr>
          <p:cNvPr id="7" name="Gráfico 2">
            <a:extLst>
              <a:ext uri="{FF2B5EF4-FFF2-40B4-BE49-F238E27FC236}">
                <a16:creationId xmlns:a16="http://schemas.microsoft.com/office/drawing/2014/main" id="{5BD2A24A-01DE-C042-A0F0-628FEFB4294E}"/>
              </a:ext>
            </a:extLst>
          </p:cNvPr>
          <p:cNvGrpSpPr/>
          <p:nvPr/>
        </p:nvGrpSpPr>
        <p:grpSpPr>
          <a:xfrm>
            <a:off x="5015393" y="5887441"/>
            <a:ext cx="3900007" cy="2723878"/>
            <a:chOff x="11932971" y="6227986"/>
            <a:chExt cx="1286453" cy="805879"/>
          </a:xfrm>
        </p:grpSpPr>
        <p:grpSp>
          <p:nvGrpSpPr>
            <p:cNvPr id="8" name="Gráfico 2">
              <a:extLst>
                <a:ext uri="{FF2B5EF4-FFF2-40B4-BE49-F238E27FC236}">
                  <a16:creationId xmlns:a16="http://schemas.microsoft.com/office/drawing/2014/main" id="{11AF4D2D-1F06-6B44-9B9F-B1745872ED40}"/>
                </a:ext>
              </a:extLst>
            </p:cNvPr>
            <p:cNvGrpSpPr/>
            <p:nvPr/>
          </p:nvGrpSpPr>
          <p:grpSpPr>
            <a:xfrm>
              <a:off x="12476718" y="6516435"/>
              <a:ext cx="742705" cy="517430"/>
              <a:chOff x="12476718" y="6516435"/>
              <a:chExt cx="742705" cy="517430"/>
            </a:xfrm>
          </p:grpSpPr>
          <p:sp>
            <p:nvSpPr>
              <p:cNvPr id="9" name="Forma libre 8">
                <a:extLst>
                  <a:ext uri="{FF2B5EF4-FFF2-40B4-BE49-F238E27FC236}">
                    <a16:creationId xmlns:a16="http://schemas.microsoft.com/office/drawing/2014/main" id="{079C0CF5-0685-E647-A723-358363B88D24}"/>
                  </a:ext>
                </a:extLst>
              </p:cNvPr>
              <p:cNvSpPr/>
              <p:nvPr/>
            </p:nvSpPr>
            <p:spPr>
              <a:xfrm>
                <a:off x="12476718" y="6782007"/>
                <a:ext cx="742610" cy="251858"/>
              </a:xfrm>
              <a:custGeom>
                <a:avLst/>
                <a:gdLst>
                  <a:gd name="connsiteX0" fmla="*/ 742611 w 742610"/>
                  <a:gd name="connsiteY0" fmla="*/ 1046 h 251858"/>
                  <a:gd name="connsiteX1" fmla="*/ 505029 w 742610"/>
                  <a:gd name="connsiteY1" fmla="*/ 237392 h 251858"/>
                  <a:gd name="connsiteX2" fmla="*/ 59254 w 742610"/>
                  <a:gd name="connsiteY2" fmla="*/ 144661 h 251858"/>
                  <a:gd name="connsiteX3" fmla="*/ 1 w 742610"/>
                  <a:gd name="connsiteY3" fmla="*/ 0 h 251858"/>
                  <a:gd name="connsiteX4" fmla="*/ 109661 w 742610"/>
                  <a:gd name="connsiteY4" fmla="*/ 152079 h 251858"/>
                  <a:gd name="connsiteX5" fmla="*/ 634758 w 742610"/>
                  <a:gd name="connsiteY5" fmla="*/ 151984 h 251858"/>
                  <a:gd name="connsiteX6" fmla="*/ 742611 w 742610"/>
                  <a:gd name="connsiteY6" fmla="*/ 1046 h 251858"/>
                  <a:gd name="connsiteX7" fmla="*/ 742611 w 742610"/>
                  <a:gd name="connsiteY7" fmla="*/ 1046 h 251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2610" h="251858">
                    <a:moveTo>
                      <a:pt x="742611" y="1046"/>
                    </a:moveTo>
                    <a:cubicBezTo>
                      <a:pt x="738426" y="174905"/>
                      <a:pt x="559716" y="225884"/>
                      <a:pt x="505029" y="237392"/>
                    </a:cubicBezTo>
                    <a:cubicBezTo>
                      <a:pt x="301496" y="280191"/>
                      <a:pt x="134485" y="221699"/>
                      <a:pt x="59254" y="144661"/>
                    </a:cubicBezTo>
                    <a:cubicBezTo>
                      <a:pt x="1998" y="86074"/>
                      <a:pt x="476" y="21304"/>
                      <a:pt x="1" y="0"/>
                    </a:cubicBezTo>
                    <a:cubicBezTo>
                      <a:pt x="-190" y="54307"/>
                      <a:pt x="36427" y="109851"/>
                      <a:pt x="109661" y="152079"/>
                    </a:cubicBezTo>
                    <a:cubicBezTo>
                      <a:pt x="255083" y="236060"/>
                      <a:pt x="490192" y="236060"/>
                      <a:pt x="634758" y="151984"/>
                    </a:cubicBezTo>
                    <a:cubicBezTo>
                      <a:pt x="706469" y="110326"/>
                      <a:pt x="742421" y="55734"/>
                      <a:pt x="742611" y="1046"/>
                    </a:cubicBezTo>
                    <a:lnTo>
                      <a:pt x="742611" y="1046"/>
                    </a:lnTo>
                    <a:close/>
                  </a:path>
                </a:pathLst>
              </a:custGeom>
              <a:solidFill>
                <a:srgbClr val="432319"/>
              </a:solidFill>
              <a:ln w="9504" cap="flat">
                <a:noFill/>
                <a:prstDash val="solid"/>
                <a:miter/>
              </a:ln>
            </p:spPr>
            <p:txBody>
              <a:bodyPr rtlCol="0" anchor="ctr"/>
              <a:lstStyle/>
              <a:p>
                <a:endParaRPr lang="en-US"/>
              </a:p>
            </p:txBody>
          </p:sp>
          <p:sp>
            <p:nvSpPr>
              <p:cNvPr id="10" name="Forma libre 9">
                <a:extLst>
                  <a:ext uri="{FF2B5EF4-FFF2-40B4-BE49-F238E27FC236}">
                    <a16:creationId xmlns:a16="http://schemas.microsoft.com/office/drawing/2014/main" id="{21DADC6E-1558-B54C-9ECE-DCCBC0BE0FC2}"/>
                  </a:ext>
                </a:extLst>
              </p:cNvPr>
              <p:cNvSpPr/>
              <p:nvPr/>
            </p:nvSpPr>
            <p:spPr>
              <a:xfrm>
                <a:off x="12476718" y="6768312"/>
                <a:ext cx="742705" cy="228843"/>
              </a:xfrm>
              <a:custGeom>
                <a:avLst/>
                <a:gdLst>
                  <a:gd name="connsiteX0" fmla="*/ 634758 w 742705"/>
                  <a:gd name="connsiteY0" fmla="*/ 153030 h 228843"/>
                  <a:gd name="connsiteX1" fmla="*/ 109661 w 742705"/>
                  <a:gd name="connsiteY1" fmla="*/ 153125 h 228843"/>
                  <a:gd name="connsiteX2" fmla="*/ 1 w 742705"/>
                  <a:gd name="connsiteY2" fmla="*/ 0 h 228843"/>
                  <a:gd name="connsiteX3" fmla="*/ 1 w 742705"/>
                  <a:gd name="connsiteY3" fmla="*/ 12745 h 228843"/>
                  <a:gd name="connsiteX4" fmla="*/ 109661 w 742705"/>
                  <a:gd name="connsiteY4" fmla="*/ 165870 h 228843"/>
                  <a:gd name="connsiteX5" fmla="*/ 634758 w 742705"/>
                  <a:gd name="connsiteY5" fmla="*/ 165775 h 228843"/>
                  <a:gd name="connsiteX6" fmla="*/ 742706 w 742705"/>
                  <a:gd name="connsiteY6" fmla="*/ 14742 h 228843"/>
                  <a:gd name="connsiteX7" fmla="*/ 742706 w 742705"/>
                  <a:gd name="connsiteY7" fmla="*/ 1997 h 228843"/>
                  <a:gd name="connsiteX8" fmla="*/ 634758 w 742705"/>
                  <a:gd name="connsiteY8" fmla="*/ 153030 h 228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2705" h="228843">
                    <a:moveTo>
                      <a:pt x="634758" y="153030"/>
                    </a:moveTo>
                    <a:cubicBezTo>
                      <a:pt x="490192" y="237011"/>
                      <a:pt x="255083" y="237011"/>
                      <a:pt x="109661" y="153125"/>
                    </a:cubicBezTo>
                    <a:cubicBezTo>
                      <a:pt x="36427" y="110897"/>
                      <a:pt x="-94" y="55353"/>
                      <a:pt x="1" y="0"/>
                    </a:cubicBezTo>
                    <a:lnTo>
                      <a:pt x="1" y="12745"/>
                    </a:lnTo>
                    <a:cubicBezTo>
                      <a:pt x="-190" y="68193"/>
                      <a:pt x="36427" y="123642"/>
                      <a:pt x="109661" y="165870"/>
                    </a:cubicBezTo>
                    <a:cubicBezTo>
                      <a:pt x="255083" y="249851"/>
                      <a:pt x="490192" y="249851"/>
                      <a:pt x="634758" y="165775"/>
                    </a:cubicBezTo>
                    <a:cubicBezTo>
                      <a:pt x="706565" y="124022"/>
                      <a:pt x="742516" y="69429"/>
                      <a:pt x="742706" y="14742"/>
                    </a:cubicBezTo>
                    <a:lnTo>
                      <a:pt x="742706" y="1997"/>
                    </a:lnTo>
                    <a:cubicBezTo>
                      <a:pt x="742516" y="56685"/>
                      <a:pt x="706565" y="111277"/>
                      <a:pt x="634758" y="153030"/>
                    </a:cubicBezTo>
                    <a:close/>
                  </a:path>
                </a:pathLst>
              </a:custGeom>
              <a:solidFill>
                <a:srgbClr val="BE7600"/>
              </a:solidFill>
              <a:ln w="9504" cap="flat">
                <a:noFill/>
                <a:prstDash val="solid"/>
                <a:miter/>
              </a:ln>
            </p:spPr>
            <p:txBody>
              <a:bodyPr rtlCol="0" anchor="ctr"/>
              <a:lstStyle/>
              <a:p>
                <a:endParaRPr lang="en-US"/>
              </a:p>
            </p:txBody>
          </p:sp>
          <p:grpSp>
            <p:nvGrpSpPr>
              <p:cNvPr id="11" name="Gráfico 2">
                <a:extLst>
                  <a:ext uri="{FF2B5EF4-FFF2-40B4-BE49-F238E27FC236}">
                    <a16:creationId xmlns:a16="http://schemas.microsoft.com/office/drawing/2014/main" id="{BAB227EF-E791-4F4E-B5EF-889A74E098B2}"/>
                  </a:ext>
                </a:extLst>
              </p:cNvPr>
              <p:cNvGrpSpPr/>
              <p:nvPr/>
            </p:nvGrpSpPr>
            <p:grpSpPr>
              <a:xfrm>
                <a:off x="12476718" y="6516435"/>
                <a:ext cx="742705" cy="467880"/>
                <a:chOff x="12476718" y="6516435"/>
                <a:chExt cx="742705" cy="467880"/>
              </a:xfrm>
            </p:grpSpPr>
            <p:sp>
              <p:nvSpPr>
                <p:cNvPr id="12" name="Forma libre 11">
                  <a:extLst>
                    <a:ext uri="{FF2B5EF4-FFF2-40B4-BE49-F238E27FC236}">
                      <a16:creationId xmlns:a16="http://schemas.microsoft.com/office/drawing/2014/main" id="{B57FEECD-CD49-2147-9D86-66EA455A4A0E}"/>
                    </a:ext>
                  </a:extLst>
                </p:cNvPr>
                <p:cNvSpPr/>
                <p:nvPr/>
              </p:nvSpPr>
              <p:spPr>
                <a:xfrm>
                  <a:off x="12476718" y="6516435"/>
                  <a:ext cx="742705" cy="467880"/>
                </a:xfrm>
                <a:custGeom>
                  <a:avLst/>
                  <a:gdLst>
                    <a:gd name="connsiteX0" fmla="*/ 619540 w 742705"/>
                    <a:gd name="connsiteY0" fmla="*/ 59852 h 467880"/>
                    <a:gd name="connsiteX1" fmla="*/ 211618 w 742705"/>
                    <a:gd name="connsiteY1" fmla="*/ 22284 h 467880"/>
                    <a:gd name="connsiteX2" fmla="*/ 1 w 742705"/>
                    <a:gd name="connsiteY2" fmla="*/ 251782 h 467880"/>
                    <a:gd name="connsiteX3" fmla="*/ 109661 w 742705"/>
                    <a:gd name="connsiteY3" fmla="*/ 404907 h 467880"/>
                    <a:gd name="connsiteX4" fmla="*/ 634758 w 742705"/>
                    <a:gd name="connsiteY4" fmla="*/ 404812 h 467880"/>
                    <a:gd name="connsiteX5" fmla="*/ 742706 w 742705"/>
                    <a:gd name="connsiteY5" fmla="*/ 253779 h 467880"/>
                    <a:gd name="connsiteX6" fmla="*/ 619540 w 742705"/>
                    <a:gd name="connsiteY6" fmla="*/ 59852 h 467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705" h="467880">
                      <a:moveTo>
                        <a:pt x="619540" y="59852"/>
                      </a:moveTo>
                      <a:cubicBezTo>
                        <a:pt x="433031" y="-38396"/>
                        <a:pt x="246998" y="11346"/>
                        <a:pt x="211618" y="22284"/>
                      </a:cubicBezTo>
                      <a:cubicBezTo>
                        <a:pt x="73805" y="64988"/>
                        <a:pt x="2664" y="142216"/>
                        <a:pt x="1" y="251782"/>
                      </a:cubicBezTo>
                      <a:cubicBezTo>
                        <a:pt x="-190" y="307230"/>
                        <a:pt x="36427" y="362679"/>
                        <a:pt x="109661" y="404907"/>
                      </a:cubicBezTo>
                      <a:cubicBezTo>
                        <a:pt x="255083" y="488888"/>
                        <a:pt x="490192" y="488888"/>
                        <a:pt x="634758" y="404812"/>
                      </a:cubicBezTo>
                      <a:cubicBezTo>
                        <a:pt x="706565" y="363059"/>
                        <a:pt x="742516" y="308467"/>
                        <a:pt x="742706" y="253779"/>
                      </a:cubicBezTo>
                      <a:cubicBezTo>
                        <a:pt x="740994" y="149064"/>
                        <a:pt x="678507" y="96374"/>
                        <a:pt x="619540" y="59852"/>
                      </a:cubicBezTo>
                      <a:close/>
                    </a:path>
                  </a:pathLst>
                </a:custGeom>
                <a:solidFill>
                  <a:srgbClr val="5A2F23"/>
                </a:solidFill>
                <a:ln w="9504" cap="flat">
                  <a:noFill/>
                  <a:prstDash val="solid"/>
                  <a:miter/>
                </a:ln>
              </p:spPr>
              <p:txBody>
                <a:bodyPr rtlCol="0" anchor="ctr"/>
                <a:lstStyle/>
                <a:p>
                  <a:endParaRPr lang="en-US"/>
                </a:p>
              </p:txBody>
            </p:sp>
            <p:sp>
              <p:nvSpPr>
                <p:cNvPr id="13" name="Forma libre 12">
                  <a:extLst>
                    <a:ext uri="{FF2B5EF4-FFF2-40B4-BE49-F238E27FC236}">
                      <a16:creationId xmlns:a16="http://schemas.microsoft.com/office/drawing/2014/main" id="{AF782DDB-9960-D042-9636-991CAC9D1320}"/>
                    </a:ext>
                  </a:extLst>
                </p:cNvPr>
                <p:cNvSpPr/>
                <p:nvPr/>
              </p:nvSpPr>
              <p:spPr>
                <a:xfrm>
                  <a:off x="12779022" y="6873028"/>
                  <a:ext cx="332992" cy="84122"/>
                </a:xfrm>
                <a:custGeom>
                  <a:avLst/>
                  <a:gdLst>
                    <a:gd name="connsiteX0" fmla="*/ 178663 w 332992"/>
                    <a:gd name="connsiteY0" fmla="*/ 73899 h 84122"/>
                    <a:gd name="connsiteX1" fmla="*/ 332644 w 332992"/>
                    <a:gd name="connsiteY1" fmla="*/ 2757 h 84122"/>
                    <a:gd name="connsiteX2" fmla="*/ 154600 w 332992"/>
                    <a:gd name="connsiteY2" fmla="*/ 55067 h 84122"/>
                    <a:gd name="connsiteX3" fmla="*/ 48 w 332992"/>
                    <a:gd name="connsiteY3" fmla="*/ 68002 h 84122"/>
                    <a:gd name="connsiteX4" fmla="*/ 178663 w 332992"/>
                    <a:gd name="connsiteY4" fmla="*/ 73899 h 841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992" h="84122">
                      <a:moveTo>
                        <a:pt x="178663" y="73899"/>
                      </a:moveTo>
                      <a:cubicBezTo>
                        <a:pt x="293840" y="52119"/>
                        <a:pt x="337399" y="14741"/>
                        <a:pt x="332644" y="2757"/>
                      </a:cubicBezTo>
                      <a:cubicBezTo>
                        <a:pt x="326747" y="-11890"/>
                        <a:pt x="286801" y="35665"/>
                        <a:pt x="154600" y="55067"/>
                      </a:cubicBezTo>
                      <a:cubicBezTo>
                        <a:pt x="66339" y="68002"/>
                        <a:pt x="1760" y="56303"/>
                        <a:pt x="48" y="68002"/>
                      </a:cubicBezTo>
                      <a:cubicBezTo>
                        <a:pt x="-2330" y="83885"/>
                        <a:pt x="83934" y="91779"/>
                        <a:pt x="178663" y="73899"/>
                      </a:cubicBezTo>
                      <a:close/>
                    </a:path>
                  </a:pathLst>
                </a:custGeom>
                <a:solidFill>
                  <a:srgbClr val="80432D">
                    <a:alpha val="70000"/>
                  </a:srgbClr>
                </a:solidFill>
                <a:ln w="9504" cap="flat">
                  <a:noFill/>
                  <a:prstDash val="solid"/>
                  <a:miter/>
                </a:ln>
              </p:spPr>
              <p:txBody>
                <a:bodyPr rtlCol="0" anchor="ctr"/>
                <a:lstStyle/>
                <a:p>
                  <a:endParaRPr lang="en-US"/>
                </a:p>
              </p:txBody>
            </p:sp>
          </p:grpSp>
          <p:sp>
            <p:nvSpPr>
              <p:cNvPr id="14" name="Forma libre 13">
                <a:extLst>
                  <a:ext uri="{FF2B5EF4-FFF2-40B4-BE49-F238E27FC236}">
                    <a16:creationId xmlns:a16="http://schemas.microsoft.com/office/drawing/2014/main" id="{1993A889-F0EC-954A-A109-E12A9D3EEB98}"/>
                  </a:ext>
                </a:extLst>
              </p:cNvPr>
              <p:cNvSpPr/>
              <p:nvPr/>
            </p:nvSpPr>
            <p:spPr>
              <a:xfrm>
                <a:off x="12505036" y="6519412"/>
                <a:ext cx="686273" cy="397471"/>
              </a:xfrm>
              <a:custGeom>
                <a:avLst/>
                <a:gdLst>
                  <a:gd name="connsiteX0" fmla="*/ 585041 w 686273"/>
                  <a:gd name="connsiteY0" fmla="*/ 58207 h 397471"/>
                  <a:gd name="connsiteX1" fmla="*/ 586562 w 686273"/>
                  <a:gd name="connsiteY1" fmla="*/ 339253 h 397471"/>
                  <a:gd name="connsiteX2" fmla="*/ 101317 w 686273"/>
                  <a:gd name="connsiteY2" fmla="*/ 339349 h 397471"/>
                  <a:gd name="connsiteX3" fmla="*/ 99700 w 686273"/>
                  <a:gd name="connsiteY3" fmla="*/ 58207 h 397471"/>
                  <a:gd name="connsiteX4" fmla="*/ 585041 w 686273"/>
                  <a:gd name="connsiteY4" fmla="*/ 58207 h 3974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6273" h="397471">
                    <a:moveTo>
                      <a:pt x="585041" y="58207"/>
                    </a:moveTo>
                    <a:cubicBezTo>
                      <a:pt x="719429" y="135720"/>
                      <a:pt x="720095" y="261645"/>
                      <a:pt x="586562" y="339253"/>
                    </a:cubicBezTo>
                    <a:cubicBezTo>
                      <a:pt x="453029" y="416862"/>
                      <a:pt x="235705" y="416862"/>
                      <a:pt x="101317" y="339349"/>
                    </a:cubicBezTo>
                    <a:cubicBezTo>
                      <a:pt x="-33167" y="261740"/>
                      <a:pt x="-33833" y="135815"/>
                      <a:pt x="99700" y="58207"/>
                    </a:cubicBezTo>
                    <a:cubicBezTo>
                      <a:pt x="233328" y="-19402"/>
                      <a:pt x="450652" y="-19402"/>
                      <a:pt x="585041" y="58207"/>
                    </a:cubicBezTo>
                    <a:close/>
                  </a:path>
                </a:pathLst>
              </a:custGeom>
              <a:solidFill>
                <a:srgbClr val="703722"/>
              </a:solidFill>
              <a:ln w="9504" cap="flat">
                <a:noFill/>
                <a:prstDash val="solid"/>
                <a:miter/>
              </a:ln>
            </p:spPr>
            <p:txBody>
              <a:bodyPr rtlCol="0" anchor="ctr"/>
              <a:lstStyle/>
              <a:p>
                <a:endParaRPr lang="en-US"/>
              </a:p>
            </p:txBody>
          </p:sp>
        </p:grpSp>
        <p:sp>
          <p:nvSpPr>
            <p:cNvPr id="15" name="Forma libre 14">
              <a:extLst>
                <a:ext uri="{FF2B5EF4-FFF2-40B4-BE49-F238E27FC236}">
                  <a16:creationId xmlns:a16="http://schemas.microsoft.com/office/drawing/2014/main" id="{0BD5EF81-C020-C44D-91B9-49648B0FA73F}"/>
                </a:ext>
              </a:extLst>
            </p:cNvPr>
            <p:cNvSpPr/>
            <p:nvPr/>
          </p:nvSpPr>
          <p:spPr>
            <a:xfrm>
              <a:off x="12505066" y="6519431"/>
              <a:ext cx="559901" cy="329247"/>
            </a:xfrm>
            <a:custGeom>
              <a:avLst/>
              <a:gdLst>
                <a:gd name="connsiteX0" fmla="*/ 229303 w 559901"/>
                <a:gd name="connsiteY0" fmla="*/ 87386 h 329247"/>
                <a:gd name="connsiteX1" fmla="*/ 164058 w 559901"/>
                <a:gd name="connsiteY1" fmla="*/ 60470 h 329247"/>
                <a:gd name="connsiteX2" fmla="*/ 147224 w 559901"/>
                <a:gd name="connsiteY2" fmla="*/ 35266 h 329247"/>
                <a:gd name="connsiteX3" fmla="*/ 559901 w 559901"/>
                <a:gd name="connsiteY3" fmla="*/ 45062 h 329247"/>
                <a:gd name="connsiteX4" fmla="*/ 559901 w 559901"/>
                <a:gd name="connsiteY4" fmla="*/ 96992 h 329247"/>
                <a:gd name="connsiteX5" fmla="*/ 558950 w 559901"/>
                <a:gd name="connsiteY5" fmla="*/ 97562 h 329247"/>
                <a:gd name="connsiteX6" fmla="*/ 230064 w 559901"/>
                <a:gd name="connsiteY6" fmla="*/ 107834 h 329247"/>
                <a:gd name="connsiteX7" fmla="*/ 230064 w 559901"/>
                <a:gd name="connsiteY7" fmla="*/ 87861 h 329247"/>
                <a:gd name="connsiteX8" fmla="*/ 229303 w 559901"/>
                <a:gd name="connsiteY8" fmla="*/ 87386 h 329247"/>
                <a:gd name="connsiteX9" fmla="*/ 210281 w 559901"/>
                <a:gd name="connsiteY9" fmla="*/ 97657 h 329247"/>
                <a:gd name="connsiteX10" fmla="*/ 164058 w 559901"/>
                <a:gd name="connsiteY10" fmla="*/ 60470 h 329247"/>
                <a:gd name="connsiteX11" fmla="*/ 114982 w 559901"/>
                <a:gd name="connsiteY11" fmla="*/ 50103 h 329247"/>
                <a:gd name="connsiteX12" fmla="*/ 99669 w 559901"/>
                <a:gd name="connsiteY12" fmla="*/ 58187 h 329247"/>
                <a:gd name="connsiteX13" fmla="*/ 85213 w 559901"/>
                <a:gd name="connsiteY13" fmla="*/ 329248 h 329247"/>
                <a:gd name="connsiteX14" fmla="*/ 229303 w 559901"/>
                <a:gd name="connsiteY14" fmla="*/ 288731 h 329247"/>
                <a:gd name="connsiteX15" fmla="*/ 230254 w 559901"/>
                <a:gd name="connsiteY15" fmla="*/ 288160 h 329247"/>
                <a:gd name="connsiteX16" fmla="*/ 230254 w 559901"/>
                <a:gd name="connsiteY16" fmla="*/ 107929 h 329247"/>
                <a:gd name="connsiteX17" fmla="*/ 210281 w 559901"/>
                <a:gd name="connsiteY17" fmla="*/ 97657 h 329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59901" h="329247">
                  <a:moveTo>
                    <a:pt x="229303" y="87386"/>
                  </a:moveTo>
                  <a:cubicBezTo>
                    <a:pt x="209710" y="76068"/>
                    <a:pt x="187550" y="67223"/>
                    <a:pt x="164058" y="60470"/>
                  </a:cubicBezTo>
                  <a:cubicBezTo>
                    <a:pt x="157020" y="52290"/>
                    <a:pt x="151409" y="43921"/>
                    <a:pt x="147224" y="35266"/>
                  </a:cubicBezTo>
                  <a:cubicBezTo>
                    <a:pt x="271626" y="-14761"/>
                    <a:pt x="440825" y="-11623"/>
                    <a:pt x="559901" y="45062"/>
                  </a:cubicBezTo>
                  <a:lnTo>
                    <a:pt x="559901" y="96992"/>
                  </a:lnTo>
                  <a:cubicBezTo>
                    <a:pt x="559616" y="97182"/>
                    <a:pt x="559331" y="97372"/>
                    <a:pt x="558950" y="97562"/>
                  </a:cubicBezTo>
                  <a:cubicBezTo>
                    <a:pt x="468977" y="149492"/>
                    <a:pt x="326980" y="152916"/>
                    <a:pt x="230064" y="107834"/>
                  </a:cubicBezTo>
                  <a:lnTo>
                    <a:pt x="230064" y="87861"/>
                  </a:lnTo>
                  <a:cubicBezTo>
                    <a:pt x="229968" y="87861"/>
                    <a:pt x="229683" y="87576"/>
                    <a:pt x="229303" y="87386"/>
                  </a:cubicBezTo>
                  <a:close/>
                  <a:moveTo>
                    <a:pt x="210281" y="97657"/>
                  </a:moveTo>
                  <a:cubicBezTo>
                    <a:pt x="190974" y="86530"/>
                    <a:pt x="175661" y="73880"/>
                    <a:pt x="164058" y="60470"/>
                  </a:cubicBezTo>
                  <a:cubicBezTo>
                    <a:pt x="148270" y="56000"/>
                    <a:pt x="131816" y="52576"/>
                    <a:pt x="114982" y="50103"/>
                  </a:cubicBezTo>
                  <a:cubicBezTo>
                    <a:pt x="109846" y="52766"/>
                    <a:pt x="104615" y="55334"/>
                    <a:pt x="99669" y="58187"/>
                  </a:cubicBezTo>
                  <a:cubicBezTo>
                    <a:pt x="-28347" y="132562"/>
                    <a:pt x="-32913" y="251258"/>
                    <a:pt x="85213" y="329248"/>
                  </a:cubicBezTo>
                  <a:cubicBezTo>
                    <a:pt x="137903" y="325538"/>
                    <a:pt x="188881" y="312128"/>
                    <a:pt x="229303" y="288731"/>
                  </a:cubicBezTo>
                  <a:cubicBezTo>
                    <a:pt x="229588" y="288541"/>
                    <a:pt x="229873" y="288351"/>
                    <a:pt x="230254" y="288160"/>
                  </a:cubicBezTo>
                  <a:lnTo>
                    <a:pt x="230254" y="107929"/>
                  </a:lnTo>
                  <a:cubicBezTo>
                    <a:pt x="223406" y="104791"/>
                    <a:pt x="216653" y="101367"/>
                    <a:pt x="210281" y="97657"/>
                  </a:cubicBezTo>
                  <a:close/>
                </a:path>
              </a:pathLst>
            </a:custGeom>
            <a:solidFill>
              <a:srgbClr val="5C3024">
                <a:alpha val="70000"/>
              </a:srgbClr>
            </a:solidFill>
            <a:ln w="9504" cap="flat">
              <a:noFill/>
              <a:prstDash val="solid"/>
              <a:miter/>
            </a:ln>
          </p:spPr>
          <p:txBody>
            <a:bodyPr rtlCol="0" anchor="ctr"/>
            <a:lstStyle/>
            <a:p>
              <a:endParaRPr lang="en-US"/>
            </a:p>
          </p:txBody>
        </p:sp>
        <p:grpSp>
          <p:nvGrpSpPr>
            <p:cNvPr id="16" name="Gráfico 2">
              <a:extLst>
                <a:ext uri="{FF2B5EF4-FFF2-40B4-BE49-F238E27FC236}">
                  <a16:creationId xmlns:a16="http://schemas.microsoft.com/office/drawing/2014/main" id="{33BF8682-BD0E-2644-8CC1-9E2D62291A46}"/>
                </a:ext>
              </a:extLst>
            </p:cNvPr>
            <p:cNvGrpSpPr/>
            <p:nvPr/>
          </p:nvGrpSpPr>
          <p:grpSpPr>
            <a:xfrm>
              <a:off x="11932971" y="6227986"/>
              <a:ext cx="1185569" cy="596458"/>
              <a:chOff x="11932971" y="6227986"/>
              <a:chExt cx="1185569" cy="596458"/>
            </a:xfrm>
          </p:grpSpPr>
          <p:grpSp>
            <p:nvGrpSpPr>
              <p:cNvPr id="17" name="Gráfico 2">
                <a:extLst>
                  <a:ext uri="{FF2B5EF4-FFF2-40B4-BE49-F238E27FC236}">
                    <a16:creationId xmlns:a16="http://schemas.microsoft.com/office/drawing/2014/main" id="{BC02FC3B-3B3F-2340-8039-2314A8CCD24B}"/>
                  </a:ext>
                </a:extLst>
              </p:cNvPr>
              <p:cNvGrpSpPr/>
              <p:nvPr/>
            </p:nvGrpSpPr>
            <p:grpSpPr>
              <a:xfrm>
                <a:off x="11932971" y="6227986"/>
                <a:ext cx="873020" cy="318709"/>
                <a:chOff x="11932971" y="6227986"/>
                <a:chExt cx="873020" cy="318709"/>
              </a:xfrm>
            </p:grpSpPr>
            <p:grpSp>
              <p:nvGrpSpPr>
                <p:cNvPr id="18" name="Gráfico 2">
                  <a:extLst>
                    <a:ext uri="{FF2B5EF4-FFF2-40B4-BE49-F238E27FC236}">
                      <a16:creationId xmlns:a16="http://schemas.microsoft.com/office/drawing/2014/main" id="{590E36D5-3261-D243-8879-52FBC0396B32}"/>
                    </a:ext>
                  </a:extLst>
                </p:cNvPr>
                <p:cNvGrpSpPr/>
                <p:nvPr/>
              </p:nvGrpSpPr>
              <p:grpSpPr>
                <a:xfrm>
                  <a:off x="11932971" y="6227986"/>
                  <a:ext cx="873020" cy="318709"/>
                  <a:chOff x="11932971" y="6227986"/>
                  <a:chExt cx="873020" cy="318709"/>
                </a:xfrm>
              </p:grpSpPr>
              <p:sp>
                <p:nvSpPr>
                  <p:cNvPr id="19" name="Forma libre 18">
                    <a:extLst>
                      <a:ext uri="{FF2B5EF4-FFF2-40B4-BE49-F238E27FC236}">
                        <a16:creationId xmlns:a16="http://schemas.microsoft.com/office/drawing/2014/main" id="{E168CD1A-54EB-BE44-B9FC-C8CF75BBCEA2}"/>
                      </a:ext>
                    </a:extLst>
                  </p:cNvPr>
                  <p:cNvSpPr/>
                  <p:nvPr/>
                </p:nvSpPr>
                <p:spPr>
                  <a:xfrm>
                    <a:off x="11932971" y="6227986"/>
                    <a:ext cx="112334" cy="124185"/>
                  </a:xfrm>
                  <a:custGeom>
                    <a:avLst/>
                    <a:gdLst>
                      <a:gd name="connsiteX0" fmla="*/ 2769 w 112334"/>
                      <a:gd name="connsiteY0" fmla="*/ 78287 h 124185"/>
                      <a:gd name="connsiteX1" fmla="*/ 109672 w 112334"/>
                      <a:gd name="connsiteY1" fmla="*/ 20936 h 124185"/>
                      <a:gd name="connsiteX2" fmla="*/ 112335 w 112334"/>
                      <a:gd name="connsiteY2" fmla="*/ 23980 h 124185"/>
                      <a:gd name="connsiteX3" fmla="*/ 87036 w 112334"/>
                      <a:gd name="connsiteY3" fmla="*/ 119944 h 124185"/>
                      <a:gd name="connsiteX4" fmla="*/ 2769 w 112334"/>
                      <a:gd name="connsiteY4" fmla="*/ 78287 h 1241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334" h="124185">
                        <a:moveTo>
                          <a:pt x="2769" y="78287"/>
                        </a:moveTo>
                        <a:cubicBezTo>
                          <a:pt x="-15111" y="18749"/>
                          <a:pt x="57457" y="-29091"/>
                          <a:pt x="109672" y="20936"/>
                        </a:cubicBezTo>
                        <a:cubicBezTo>
                          <a:pt x="110623" y="21887"/>
                          <a:pt x="111574" y="23028"/>
                          <a:pt x="112335" y="23980"/>
                        </a:cubicBezTo>
                        <a:lnTo>
                          <a:pt x="87036" y="119944"/>
                        </a:lnTo>
                        <a:cubicBezTo>
                          <a:pt x="51465" y="133165"/>
                          <a:pt x="13612" y="114428"/>
                          <a:pt x="2769" y="78287"/>
                        </a:cubicBezTo>
                        <a:close/>
                      </a:path>
                    </a:pathLst>
                  </a:custGeom>
                  <a:solidFill>
                    <a:srgbClr val="5F3124"/>
                  </a:solidFill>
                  <a:ln w="9504" cap="flat">
                    <a:noFill/>
                    <a:prstDash val="solid"/>
                    <a:miter/>
                  </a:ln>
                </p:spPr>
                <p:txBody>
                  <a:bodyPr rtlCol="0" anchor="ctr"/>
                  <a:lstStyle/>
                  <a:p>
                    <a:endParaRPr lang="en-US"/>
                  </a:p>
                </p:txBody>
              </p:sp>
              <p:sp>
                <p:nvSpPr>
                  <p:cNvPr id="20" name="Forma libre 19">
                    <a:extLst>
                      <a:ext uri="{FF2B5EF4-FFF2-40B4-BE49-F238E27FC236}">
                        <a16:creationId xmlns:a16="http://schemas.microsoft.com/office/drawing/2014/main" id="{99387288-587A-4F4C-B714-DD6E8E560A87}"/>
                      </a:ext>
                    </a:extLst>
                  </p:cNvPr>
                  <p:cNvSpPr/>
                  <p:nvPr/>
                </p:nvSpPr>
                <p:spPr>
                  <a:xfrm>
                    <a:off x="11987950" y="6242549"/>
                    <a:ext cx="452722" cy="219988"/>
                  </a:xfrm>
                  <a:custGeom>
                    <a:avLst/>
                    <a:gdLst>
                      <a:gd name="connsiteX0" fmla="*/ 13319 w 452722"/>
                      <a:gd name="connsiteY0" fmla="*/ 103480 h 219988"/>
                      <a:gd name="connsiteX1" fmla="*/ 2287 w 452722"/>
                      <a:gd name="connsiteY1" fmla="*/ 86075 h 219988"/>
                      <a:gd name="connsiteX2" fmla="*/ 21023 w 452722"/>
                      <a:gd name="connsiteY2" fmla="*/ 12365 h 219988"/>
                      <a:gd name="connsiteX3" fmla="*/ 39950 w 452722"/>
                      <a:gd name="connsiteY3" fmla="*/ 1808 h 219988"/>
                      <a:gd name="connsiteX4" fmla="*/ 452723 w 452722"/>
                      <a:gd name="connsiteY4" fmla="*/ 100722 h 219988"/>
                      <a:gd name="connsiteX5" fmla="*/ 421337 w 452722"/>
                      <a:gd name="connsiteY5" fmla="*/ 219988 h 219988"/>
                      <a:gd name="connsiteX6" fmla="*/ 13319 w 452722"/>
                      <a:gd name="connsiteY6" fmla="*/ 103480 h 219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2722" h="219988">
                        <a:moveTo>
                          <a:pt x="13319" y="103480"/>
                        </a:moveTo>
                        <a:cubicBezTo>
                          <a:pt x="8469" y="100056"/>
                          <a:pt x="4569" y="94254"/>
                          <a:pt x="2287" y="86075"/>
                        </a:cubicBezTo>
                        <a:cubicBezTo>
                          <a:pt x="-4371" y="62868"/>
                          <a:pt x="3999" y="29865"/>
                          <a:pt x="21023" y="12365"/>
                        </a:cubicBezTo>
                        <a:cubicBezTo>
                          <a:pt x="27301" y="5898"/>
                          <a:pt x="33863" y="2474"/>
                          <a:pt x="39950" y="1808"/>
                        </a:cubicBezTo>
                        <a:cubicBezTo>
                          <a:pt x="148945" y="-8654"/>
                          <a:pt x="295603" y="26537"/>
                          <a:pt x="452723" y="100722"/>
                        </a:cubicBezTo>
                        <a:lnTo>
                          <a:pt x="421337" y="219988"/>
                        </a:lnTo>
                        <a:cubicBezTo>
                          <a:pt x="160358" y="201252"/>
                          <a:pt x="49651" y="127637"/>
                          <a:pt x="13319" y="103480"/>
                        </a:cubicBezTo>
                        <a:close/>
                      </a:path>
                    </a:pathLst>
                  </a:custGeom>
                  <a:solidFill>
                    <a:srgbClr val="703722"/>
                  </a:solidFill>
                  <a:ln w="9504" cap="flat">
                    <a:noFill/>
                    <a:prstDash val="solid"/>
                    <a:miter/>
                  </a:ln>
                </p:spPr>
                <p:txBody>
                  <a:bodyPr rtlCol="0" anchor="ctr"/>
                  <a:lstStyle/>
                  <a:p>
                    <a:endParaRPr lang="en-US"/>
                  </a:p>
                </p:txBody>
              </p:sp>
              <p:sp>
                <p:nvSpPr>
                  <p:cNvPr id="21" name="Forma libre 20">
                    <a:extLst>
                      <a:ext uri="{FF2B5EF4-FFF2-40B4-BE49-F238E27FC236}">
                        <a16:creationId xmlns:a16="http://schemas.microsoft.com/office/drawing/2014/main" id="{DC4C466F-A0C0-C249-88C7-B2A518F4EB42}"/>
                      </a:ext>
                    </a:extLst>
                  </p:cNvPr>
                  <p:cNvSpPr/>
                  <p:nvPr/>
                </p:nvSpPr>
                <p:spPr>
                  <a:xfrm>
                    <a:off x="12382938" y="6328618"/>
                    <a:ext cx="153577" cy="166154"/>
                  </a:xfrm>
                  <a:custGeom>
                    <a:avLst/>
                    <a:gdLst>
                      <a:gd name="connsiteX0" fmla="*/ 137436 w 153577"/>
                      <a:gd name="connsiteY0" fmla="*/ 131256 h 166154"/>
                      <a:gd name="connsiteX1" fmla="*/ 97871 w 153577"/>
                      <a:gd name="connsiteY1" fmla="*/ 2288 h 166154"/>
                      <a:gd name="connsiteX2" fmla="*/ 25589 w 153577"/>
                      <a:gd name="connsiteY2" fmla="*/ 23403 h 166154"/>
                      <a:gd name="connsiteX3" fmla="*/ 20072 w 153577"/>
                      <a:gd name="connsiteY3" fmla="*/ 29680 h 166154"/>
                      <a:gd name="connsiteX4" fmla="*/ 955 w 153577"/>
                      <a:gd name="connsiteY4" fmla="*/ 102343 h 166154"/>
                      <a:gd name="connsiteX5" fmla="*/ 137436 w 153577"/>
                      <a:gd name="connsiteY5" fmla="*/ 131256 h 166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3577" h="166154">
                        <a:moveTo>
                          <a:pt x="137436" y="131256"/>
                        </a:moveTo>
                        <a:cubicBezTo>
                          <a:pt x="170630" y="81799"/>
                          <a:pt x="150276" y="15508"/>
                          <a:pt x="97871" y="2288"/>
                        </a:cubicBezTo>
                        <a:cubicBezTo>
                          <a:pt x="82654" y="-1516"/>
                          <a:pt x="53075" y="-3894"/>
                          <a:pt x="25589" y="23403"/>
                        </a:cubicBezTo>
                        <a:cubicBezTo>
                          <a:pt x="23877" y="25210"/>
                          <a:pt x="21689" y="27777"/>
                          <a:pt x="20072" y="29680"/>
                        </a:cubicBezTo>
                        <a:cubicBezTo>
                          <a:pt x="4950" y="48606"/>
                          <a:pt x="-2849" y="78471"/>
                          <a:pt x="955" y="102343"/>
                        </a:cubicBezTo>
                        <a:cubicBezTo>
                          <a:pt x="14936" y="177289"/>
                          <a:pt x="101200" y="185278"/>
                          <a:pt x="137436" y="131256"/>
                        </a:cubicBezTo>
                        <a:close/>
                      </a:path>
                    </a:pathLst>
                  </a:custGeom>
                  <a:solidFill>
                    <a:srgbClr val="5F3124"/>
                  </a:solidFill>
                  <a:ln w="9504" cap="flat">
                    <a:noFill/>
                    <a:prstDash val="solid"/>
                    <a:miter/>
                  </a:ln>
                </p:spPr>
                <p:txBody>
                  <a:bodyPr rtlCol="0" anchor="ctr"/>
                  <a:lstStyle/>
                  <a:p>
                    <a:endParaRPr lang="en-US"/>
                  </a:p>
                </p:txBody>
              </p:sp>
              <p:sp>
                <p:nvSpPr>
                  <p:cNvPr id="22" name="Forma libre 21">
                    <a:extLst>
                      <a:ext uri="{FF2B5EF4-FFF2-40B4-BE49-F238E27FC236}">
                        <a16:creationId xmlns:a16="http://schemas.microsoft.com/office/drawing/2014/main" id="{D17C6849-DFDF-E54F-A09F-FD926F5BAE20}"/>
                      </a:ext>
                    </a:extLst>
                  </p:cNvPr>
                  <p:cNvSpPr/>
                  <p:nvPr/>
                </p:nvSpPr>
                <p:spPr>
                  <a:xfrm>
                    <a:off x="12470246" y="6371093"/>
                    <a:ext cx="316527" cy="175044"/>
                  </a:xfrm>
                  <a:custGeom>
                    <a:avLst/>
                    <a:gdLst>
                      <a:gd name="connsiteX0" fmla="*/ 19312 w 316527"/>
                      <a:gd name="connsiteY0" fmla="*/ 104093 h 175044"/>
                      <a:gd name="connsiteX1" fmla="*/ 2288 w 316527"/>
                      <a:gd name="connsiteY1" fmla="*/ 83930 h 175044"/>
                      <a:gd name="connsiteX2" fmla="*/ 20929 w 316527"/>
                      <a:gd name="connsiteY2" fmla="*/ 10601 h 175044"/>
                      <a:gd name="connsiteX3" fmla="*/ 46514 w 316527"/>
                      <a:gd name="connsiteY3" fmla="*/ 614 h 175044"/>
                      <a:gd name="connsiteX4" fmla="*/ 316528 w 316527"/>
                      <a:gd name="connsiteY4" fmla="*/ 71566 h 175044"/>
                      <a:gd name="connsiteX5" fmla="*/ 290943 w 316527"/>
                      <a:gd name="connsiteY5" fmla="*/ 81552 h 175044"/>
                      <a:gd name="connsiteX6" fmla="*/ 272302 w 316527"/>
                      <a:gd name="connsiteY6" fmla="*/ 154881 h 175044"/>
                      <a:gd name="connsiteX7" fmla="*/ 289327 w 316527"/>
                      <a:gd name="connsiteY7" fmla="*/ 175044 h 175044"/>
                      <a:gd name="connsiteX8" fmla="*/ 19312 w 316527"/>
                      <a:gd name="connsiteY8" fmla="*/ 104093 h 175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6527" h="175044">
                        <a:moveTo>
                          <a:pt x="19312" y="104093"/>
                        </a:moveTo>
                        <a:cubicBezTo>
                          <a:pt x="11799" y="102096"/>
                          <a:pt x="5522" y="95248"/>
                          <a:pt x="2288" y="83930"/>
                        </a:cubicBezTo>
                        <a:cubicBezTo>
                          <a:pt x="-4370" y="60818"/>
                          <a:pt x="4000" y="28006"/>
                          <a:pt x="20929" y="10601"/>
                        </a:cubicBezTo>
                        <a:cubicBezTo>
                          <a:pt x="29489" y="1756"/>
                          <a:pt x="38715" y="-1478"/>
                          <a:pt x="46514" y="614"/>
                        </a:cubicBezTo>
                        <a:lnTo>
                          <a:pt x="316528" y="71566"/>
                        </a:lnTo>
                        <a:cubicBezTo>
                          <a:pt x="308729" y="69473"/>
                          <a:pt x="299598" y="72707"/>
                          <a:pt x="290943" y="81552"/>
                        </a:cubicBezTo>
                        <a:cubicBezTo>
                          <a:pt x="274014" y="98957"/>
                          <a:pt x="265644" y="131770"/>
                          <a:pt x="272302" y="154881"/>
                        </a:cubicBezTo>
                        <a:cubicBezTo>
                          <a:pt x="275536" y="166199"/>
                          <a:pt x="281813" y="173142"/>
                          <a:pt x="289327" y="175044"/>
                        </a:cubicBezTo>
                        <a:lnTo>
                          <a:pt x="19312" y="104093"/>
                        </a:lnTo>
                        <a:close/>
                      </a:path>
                    </a:pathLst>
                  </a:custGeom>
                  <a:solidFill>
                    <a:srgbClr val="703722"/>
                  </a:solidFill>
                  <a:ln w="9504" cap="flat">
                    <a:noFill/>
                    <a:prstDash val="solid"/>
                    <a:miter/>
                  </a:ln>
                </p:spPr>
                <p:txBody>
                  <a:bodyPr rtlCol="0" anchor="ctr"/>
                  <a:lstStyle/>
                  <a:p>
                    <a:endParaRPr lang="en-US"/>
                  </a:p>
                </p:txBody>
              </p:sp>
              <p:sp>
                <p:nvSpPr>
                  <p:cNvPr id="23" name="Forma libre 22">
                    <a:extLst>
                      <a:ext uri="{FF2B5EF4-FFF2-40B4-BE49-F238E27FC236}">
                        <a16:creationId xmlns:a16="http://schemas.microsoft.com/office/drawing/2014/main" id="{EFC8016B-C303-0647-81EB-4B6CF67D98A1}"/>
                      </a:ext>
                    </a:extLst>
                  </p:cNvPr>
                  <p:cNvSpPr/>
                  <p:nvPr/>
                </p:nvSpPr>
                <p:spPr>
                  <a:xfrm>
                    <a:off x="12740165" y="6441979"/>
                    <a:ext cx="65826" cy="104716"/>
                  </a:xfrm>
                  <a:custGeom>
                    <a:avLst/>
                    <a:gdLst>
                      <a:gd name="connsiteX0" fmla="*/ 2288 w 65826"/>
                      <a:gd name="connsiteY0" fmla="*/ 83900 h 104716"/>
                      <a:gd name="connsiteX1" fmla="*/ 20930 w 65826"/>
                      <a:gd name="connsiteY1" fmla="*/ 10571 h 104716"/>
                      <a:gd name="connsiteX2" fmla="*/ 63538 w 65826"/>
                      <a:gd name="connsiteY2" fmla="*/ 20748 h 104716"/>
                      <a:gd name="connsiteX3" fmla="*/ 44897 w 65826"/>
                      <a:gd name="connsiteY3" fmla="*/ 94077 h 104716"/>
                      <a:gd name="connsiteX4" fmla="*/ 2288 w 65826"/>
                      <a:gd name="connsiteY4" fmla="*/ 83900 h 1047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826" h="104716">
                        <a:moveTo>
                          <a:pt x="2288" y="83900"/>
                        </a:moveTo>
                        <a:cubicBezTo>
                          <a:pt x="-4369" y="60789"/>
                          <a:pt x="4000" y="27976"/>
                          <a:pt x="20930" y="10571"/>
                        </a:cubicBezTo>
                        <a:cubicBezTo>
                          <a:pt x="37859" y="-6834"/>
                          <a:pt x="56976" y="-2269"/>
                          <a:pt x="63538" y="20748"/>
                        </a:cubicBezTo>
                        <a:cubicBezTo>
                          <a:pt x="70196" y="43859"/>
                          <a:pt x="61826" y="76672"/>
                          <a:pt x="44897" y="94077"/>
                        </a:cubicBezTo>
                        <a:cubicBezTo>
                          <a:pt x="27967" y="111577"/>
                          <a:pt x="8850" y="107011"/>
                          <a:pt x="2288" y="83900"/>
                        </a:cubicBezTo>
                        <a:close/>
                      </a:path>
                    </a:pathLst>
                  </a:custGeom>
                  <a:solidFill>
                    <a:srgbClr val="612F1D"/>
                  </a:solidFill>
                  <a:ln w="9504" cap="flat">
                    <a:noFill/>
                    <a:prstDash val="solid"/>
                    <a:miter/>
                  </a:ln>
                </p:spPr>
                <p:txBody>
                  <a:bodyPr rtlCol="0" anchor="ctr"/>
                  <a:lstStyle/>
                  <a:p>
                    <a:endParaRPr lang="en-US"/>
                  </a:p>
                </p:txBody>
              </p:sp>
            </p:grpSp>
            <p:sp>
              <p:nvSpPr>
                <p:cNvPr id="24" name="Forma libre 23">
                  <a:extLst>
                    <a:ext uri="{FF2B5EF4-FFF2-40B4-BE49-F238E27FC236}">
                      <a16:creationId xmlns:a16="http://schemas.microsoft.com/office/drawing/2014/main" id="{C313CE10-C69E-6645-BED8-2CCD3B0F9C5E}"/>
                    </a:ext>
                  </a:extLst>
                </p:cNvPr>
                <p:cNvSpPr/>
                <p:nvPr/>
              </p:nvSpPr>
              <p:spPr>
                <a:xfrm>
                  <a:off x="12100142" y="6253384"/>
                  <a:ext cx="288356" cy="92695"/>
                </a:xfrm>
                <a:custGeom>
                  <a:avLst/>
                  <a:gdLst>
                    <a:gd name="connsiteX0" fmla="*/ 288221 w 288356"/>
                    <a:gd name="connsiteY0" fmla="*/ 87128 h 92695"/>
                    <a:gd name="connsiteX1" fmla="*/ 150408 w 288356"/>
                    <a:gd name="connsiteY1" fmla="*/ 24357 h 92695"/>
                    <a:gd name="connsiteX2" fmla="*/ 136 w 288356"/>
                    <a:gd name="connsiteY2" fmla="*/ 5525 h 92695"/>
                    <a:gd name="connsiteX3" fmla="*/ 137949 w 288356"/>
                    <a:gd name="connsiteY3" fmla="*/ 68297 h 92695"/>
                    <a:gd name="connsiteX4" fmla="*/ 288221 w 288356"/>
                    <a:gd name="connsiteY4" fmla="*/ 87128 h 926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356" h="92695">
                      <a:moveTo>
                        <a:pt x="288221" y="87128"/>
                      </a:moveTo>
                      <a:cubicBezTo>
                        <a:pt x="291645" y="74955"/>
                        <a:pt x="229919" y="46897"/>
                        <a:pt x="150408" y="24357"/>
                      </a:cubicBezTo>
                      <a:cubicBezTo>
                        <a:pt x="70897" y="1816"/>
                        <a:pt x="3560" y="-6554"/>
                        <a:pt x="136" y="5525"/>
                      </a:cubicBezTo>
                      <a:cubicBezTo>
                        <a:pt x="-3288" y="17699"/>
                        <a:pt x="58438" y="45756"/>
                        <a:pt x="137949" y="68297"/>
                      </a:cubicBezTo>
                      <a:cubicBezTo>
                        <a:pt x="217555" y="90838"/>
                        <a:pt x="284797" y="99302"/>
                        <a:pt x="288221" y="87128"/>
                      </a:cubicBezTo>
                      <a:close/>
                    </a:path>
                  </a:pathLst>
                </a:custGeom>
                <a:solidFill>
                  <a:srgbClr val="915038">
                    <a:alpha val="30000"/>
                  </a:srgbClr>
                </a:solidFill>
                <a:ln w="9504" cap="flat">
                  <a:noFill/>
                  <a:prstDash val="solid"/>
                  <a:miter/>
                </a:ln>
              </p:spPr>
              <p:txBody>
                <a:bodyPr rtlCol="0" anchor="ctr"/>
                <a:lstStyle/>
                <a:p>
                  <a:endParaRPr lang="en-US"/>
                </a:p>
              </p:txBody>
            </p:sp>
          </p:grpSp>
          <p:grpSp>
            <p:nvGrpSpPr>
              <p:cNvPr id="25" name="Gráfico 2">
                <a:extLst>
                  <a:ext uri="{FF2B5EF4-FFF2-40B4-BE49-F238E27FC236}">
                    <a16:creationId xmlns:a16="http://schemas.microsoft.com/office/drawing/2014/main" id="{592BBB90-FA24-3945-8E39-441E7BCC257F}"/>
                  </a:ext>
                </a:extLst>
              </p:cNvPr>
              <p:cNvGrpSpPr/>
              <p:nvPr/>
            </p:nvGrpSpPr>
            <p:grpSpPr>
              <a:xfrm>
                <a:off x="12486030" y="6272754"/>
                <a:ext cx="632510" cy="551690"/>
                <a:chOff x="12486030" y="6272754"/>
                <a:chExt cx="632510" cy="551690"/>
              </a:xfrm>
            </p:grpSpPr>
            <p:grpSp>
              <p:nvGrpSpPr>
                <p:cNvPr id="26" name="Gráfico 2">
                  <a:extLst>
                    <a:ext uri="{FF2B5EF4-FFF2-40B4-BE49-F238E27FC236}">
                      <a16:creationId xmlns:a16="http://schemas.microsoft.com/office/drawing/2014/main" id="{2933C279-CEA2-9845-A328-A3B4F750FA4E}"/>
                    </a:ext>
                  </a:extLst>
                </p:cNvPr>
                <p:cNvGrpSpPr/>
                <p:nvPr/>
              </p:nvGrpSpPr>
              <p:grpSpPr>
                <a:xfrm>
                  <a:off x="12811167" y="6272754"/>
                  <a:ext cx="307372" cy="363987"/>
                  <a:chOff x="12811167" y="6272754"/>
                  <a:chExt cx="307372" cy="363987"/>
                </a:xfrm>
              </p:grpSpPr>
              <p:sp>
                <p:nvSpPr>
                  <p:cNvPr id="27" name="Forma libre 26">
                    <a:extLst>
                      <a:ext uri="{FF2B5EF4-FFF2-40B4-BE49-F238E27FC236}">
                        <a16:creationId xmlns:a16="http://schemas.microsoft.com/office/drawing/2014/main" id="{9851934F-2DF3-8D44-BEE0-228A135349E2}"/>
                      </a:ext>
                    </a:extLst>
                  </p:cNvPr>
                  <p:cNvSpPr/>
                  <p:nvPr/>
                </p:nvSpPr>
                <p:spPr>
                  <a:xfrm>
                    <a:off x="12871516" y="6272754"/>
                    <a:ext cx="247023" cy="346141"/>
                  </a:xfrm>
                  <a:custGeom>
                    <a:avLst/>
                    <a:gdLst>
                      <a:gd name="connsiteX0" fmla="*/ 192215 w 247023"/>
                      <a:gd name="connsiteY0" fmla="*/ 346142 h 346141"/>
                      <a:gd name="connsiteX1" fmla="*/ 236536 w 247023"/>
                      <a:gd name="connsiteY1" fmla="*/ 178846 h 346141"/>
                      <a:gd name="connsiteX2" fmla="*/ 79987 w 247023"/>
                      <a:gd name="connsiteY2" fmla="*/ 3465 h 346141"/>
                      <a:gd name="connsiteX3" fmla="*/ 0 w 247023"/>
                      <a:gd name="connsiteY3" fmla="*/ 14307 h 346141"/>
                      <a:gd name="connsiteX4" fmla="*/ 96345 w 247023"/>
                      <a:gd name="connsiteY4" fmla="*/ 24103 h 346141"/>
                      <a:gd name="connsiteX5" fmla="*/ 231876 w 247023"/>
                      <a:gd name="connsiteY5" fmla="*/ 258927 h 346141"/>
                      <a:gd name="connsiteX6" fmla="*/ 192215 w 247023"/>
                      <a:gd name="connsiteY6" fmla="*/ 346142 h 346141"/>
                      <a:gd name="connsiteX7" fmla="*/ 192215 w 247023"/>
                      <a:gd name="connsiteY7" fmla="*/ 346142 h 346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7023" h="346141">
                        <a:moveTo>
                          <a:pt x="192215" y="346142"/>
                        </a:moveTo>
                        <a:cubicBezTo>
                          <a:pt x="268873" y="299348"/>
                          <a:pt x="245571" y="206332"/>
                          <a:pt x="236536" y="178846"/>
                        </a:cubicBezTo>
                        <a:cubicBezTo>
                          <a:pt x="203153" y="76794"/>
                          <a:pt x="133818" y="17255"/>
                          <a:pt x="79987" y="3465"/>
                        </a:cubicBezTo>
                        <a:cubicBezTo>
                          <a:pt x="38995" y="-6997"/>
                          <a:pt x="9701" y="9076"/>
                          <a:pt x="0" y="14307"/>
                        </a:cubicBezTo>
                        <a:cubicBezTo>
                          <a:pt x="24253" y="231"/>
                          <a:pt x="58492" y="2228"/>
                          <a:pt x="96345" y="24103"/>
                        </a:cubicBezTo>
                        <a:cubicBezTo>
                          <a:pt x="171386" y="67473"/>
                          <a:pt x="232066" y="172568"/>
                          <a:pt x="231876" y="258927"/>
                        </a:cubicBezTo>
                        <a:cubicBezTo>
                          <a:pt x="231780" y="301726"/>
                          <a:pt x="216658" y="331971"/>
                          <a:pt x="192215" y="346142"/>
                        </a:cubicBezTo>
                        <a:lnTo>
                          <a:pt x="192215" y="346142"/>
                        </a:lnTo>
                        <a:close/>
                      </a:path>
                    </a:pathLst>
                  </a:custGeom>
                  <a:solidFill>
                    <a:srgbClr val="9A563E"/>
                  </a:solidFill>
                  <a:ln w="9504" cap="flat">
                    <a:noFill/>
                    <a:prstDash val="solid"/>
                    <a:miter/>
                  </a:ln>
                </p:spPr>
                <p:txBody>
                  <a:bodyPr rtlCol="0" anchor="ctr"/>
                  <a:lstStyle/>
                  <a:p>
                    <a:endParaRPr lang="en-US"/>
                  </a:p>
                </p:txBody>
              </p:sp>
              <p:sp>
                <p:nvSpPr>
                  <p:cNvPr id="28" name="Forma libre 27">
                    <a:extLst>
                      <a:ext uri="{FF2B5EF4-FFF2-40B4-BE49-F238E27FC236}">
                        <a16:creationId xmlns:a16="http://schemas.microsoft.com/office/drawing/2014/main" id="{6F85F6FC-6EC6-E545-B955-35C2BA727B8E}"/>
                      </a:ext>
                    </a:extLst>
                  </p:cNvPr>
                  <p:cNvSpPr/>
                  <p:nvPr/>
                </p:nvSpPr>
                <p:spPr>
                  <a:xfrm>
                    <a:off x="12865429" y="6278073"/>
                    <a:ext cx="238057" cy="344056"/>
                  </a:xfrm>
                  <a:custGeom>
                    <a:avLst/>
                    <a:gdLst>
                      <a:gd name="connsiteX0" fmla="*/ 232351 w 238057"/>
                      <a:gd name="connsiteY0" fmla="*/ 256841 h 344056"/>
                      <a:gd name="connsiteX1" fmla="*/ 96821 w 238057"/>
                      <a:gd name="connsiteY1" fmla="*/ 22017 h 344056"/>
                      <a:gd name="connsiteX2" fmla="*/ 0 w 238057"/>
                      <a:gd name="connsiteY2" fmla="*/ 12506 h 344056"/>
                      <a:gd name="connsiteX3" fmla="*/ 5706 w 238057"/>
                      <a:gd name="connsiteY3" fmla="*/ 9178 h 344056"/>
                      <a:gd name="connsiteX4" fmla="*/ 102527 w 238057"/>
                      <a:gd name="connsiteY4" fmla="*/ 18689 h 344056"/>
                      <a:gd name="connsiteX5" fmla="*/ 238058 w 238057"/>
                      <a:gd name="connsiteY5" fmla="*/ 253512 h 344056"/>
                      <a:gd name="connsiteX6" fmla="*/ 198397 w 238057"/>
                      <a:gd name="connsiteY6" fmla="*/ 340727 h 344056"/>
                      <a:gd name="connsiteX7" fmla="*/ 192690 w 238057"/>
                      <a:gd name="connsiteY7" fmla="*/ 344056 h 344056"/>
                      <a:gd name="connsiteX8" fmla="*/ 232351 w 238057"/>
                      <a:gd name="connsiteY8" fmla="*/ 256841 h 344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57" h="344056">
                        <a:moveTo>
                          <a:pt x="232351" y="256841"/>
                        </a:moveTo>
                        <a:cubicBezTo>
                          <a:pt x="232636" y="170482"/>
                          <a:pt x="171862" y="65387"/>
                          <a:pt x="96821" y="22017"/>
                        </a:cubicBezTo>
                        <a:cubicBezTo>
                          <a:pt x="59063" y="237"/>
                          <a:pt x="24728" y="-1855"/>
                          <a:pt x="0" y="12506"/>
                        </a:cubicBezTo>
                        <a:lnTo>
                          <a:pt x="5706" y="9178"/>
                        </a:lnTo>
                        <a:cubicBezTo>
                          <a:pt x="30435" y="-5184"/>
                          <a:pt x="64674" y="-3186"/>
                          <a:pt x="102527" y="18689"/>
                        </a:cubicBezTo>
                        <a:cubicBezTo>
                          <a:pt x="177568" y="62058"/>
                          <a:pt x="238248" y="167154"/>
                          <a:pt x="238058" y="253512"/>
                        </a:cubicBezTo>
                        <a:cubicBezTo>
                          <a:pt x="237962" y="296407"/>
                          <a:pt x="222840" y="326556"/>
                          <a:pt x="198397" y="340727"/>
                        </a:cubicBezTo>
                        <a:lnTo>
                          <a:pt x="192690" y="344056"/>
                        </a:lnTo>
                        <a:cubicBezTo>
                          <a:pt x="217038" y="329980"/>
                          <a:pt x="232161" y="299735"/>
                          <a:pt x="232351" y="256841"/>
                        </a:cubicBezTo>
                        <a:close/>
                      </a:path>
                    </a:pathLst>
                  </a:custGeom>
                  <a:solidFill>
                    <a:srgbClr val="894A33"/>
                  </a:solidFill>
                  <a:ln w="9504" cap="flat">
                    <a:noFill/>
                    <a:prstDash val="solid"/>
                    <a:miter/>
                  </a:ln>
                </p:spPr>
                <p:txBody>
                  <a:bodyPr rtlCol="0" anchor="ctr"/>
                  <a:lstStyle/>
                  <a:p>
                    <a:endParaRPr lang="en-US"/>
                  </a:p>
                </p:txBody>
              </p:sp>
              <p:sp>
                <p:nvSpPr>
                  <p:cNvPr id="29" name="Forma libre 28">
                    <a:extLst>
                      <a:ext uri="{FF2B5EF4-FFF2-40B4-BE49-F238E27FC236}">
                        <a16:creationId xmlns:a16="http://schemas.microsoft.com/office/drawing/2014/main" id="{7EDDD6BF-F63D-D44F-B8A9-D5895F11354E}"/>
                      </a:ext>
                    </a:extLst>
                  </p:cNvPr>
                  <p:cNvSpPr/>
                  <p:nvPr/>
                </p:nvSpPr>
                <p:spPr>
                  <a:xfrm>
                    <a:off x="12811167" y="6281526"/>
                    <a:ext cx="286518" cy="355214"/>
                  </a:xfrm>
                  <a:custGeom>
                    <a:avLst/>
                    <a:gdLst>
                      <a:gd name="connsiteX0" fmla="*/ 151083 w 286518"/>
                      <a:gd name="connsiteY0" fmla="*/ 18659 h 355214"/>
                      <a:gd name="connsiteX1" fmla="*/ 54262 w 286518"/>
                      <a:gd name="connsiteY1" fmla="*/ 9149 h 355214"/>
                      <a:gd name="connsiteX2" fmla="*/ 6232 w 286518"/>
                      <a:gd name="connsiteY2" fmla="*/ 163035 h 355214"/>
                      <a:gd name="connsiteX3" fmla="*/ 128352 w 286518"/>
                      <a:gd name="connsiteY3" fmla="*/ 335752 h 355214"/>
                      <a:gd name="connsiteX4" fmla="*/ 246858 w 286518"/>
                      <a:gd name="connsiteY4" fmla="*/ 340698 h 355214"/>
                      <a:gd name="connsiteX5" fmla="*/ 286518 w 286518"/>
                      <a:gd name="connsiteY5" fmla="*/ 253483 h 355214"/>
                      <a:gd name="connsiteX6" fmla="*/ 151083 w 286518"/>
                      <a:gd name="connsiteY6" fmla="*/ 18659 h 35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6518" h="355214">
                        <a:moveTo>
                          <a:pt x="151083" y="18659"/>
                        </a:moveTo>
                        <a:cubicBezTo>
                          <a:pt x="113325" y="-3121"/>
                          <a:pt x="78990" y="-5213"/>
                          <a:pt x="54262" y="9149"/>
                        </a:cubicBezTo>
                        <a:cubicBezTo>
                          <a:pt x="5947" y="38632"/>
                          <a:pt x="-10222" y="90372"/>
                          <a:pt x="6232" y="163035"/>
                        </a:cubicBezTo>
                        <a:cubicBezTo>
                          <a:pt x="10512" y="181676"/>
                          <a:pt x="36286" y="277736"/>
                          <a:pt x="128352" y="335752"/>
                        </a:cubicBezTo>
                        <a:cubicBezTo>
                          <a:pt x="159928" y="352682"/>
                          <a:pt x="199588" y="367043"/>
                          <a:pt x="246858" y="340698"/>
                        </a:cubicBezTo>
                        <a:cubicBezTo>
                          <a:pt x="271300" y="326527"/>
                          <a:pt x="286423" y="296377"/>
                          <a:pt x="286518" y="253483"/>
                        </a:cubicBezTo>
                        <a:cubicBezTo>
                          <a:pt x="286803" y="167124"/>
                          <a:pt x="226124" y="62029"/>
                          <a:pt x="151083" y="18659"/>
                        </a:cubicBezTo>
                        <a:close/>
                      </a:path>
                    </a:pathLst>
                  </a:custGeom>
                  <a:solidFill>
                    <a:srgbClr val="5A2F23"/>
                  </a:solidFill>
                  <a:ln w="9504" cap="flat">
                    <a:noFill/>
                    <a:prstDash val="solid"/>
                    <a:miter/>
                  </a:ln>
                </p:spPr>
                <p:txBody>
                  <a:bodyPr rtlCol="0" anchor="ctr"/>
                  <a:lstStyle/>
                  <a:p>
                    <a:endParaRPr lang="en-US"/>
                  </a:p>
                </p:txBody>
              </p:sp>
              <p:sp>
                <p:nvSpPr>
                  <p:cNvPr id="30" name="Forma libre 29">
                    <a:extLst>
                      <a:ext uri="{FF2B5EF4-FFF2-40B4-BE49-F238E27FC236}">
                        <a16:creationId xmlns:a16="http://schemas.microsoft.com/office/drawing/2014/main" id="{1DED1F5E-73A7-DA42-901B-813CAFE72CB6}"/>
                      </a:ext>
                    </a:extLst>
                  </p:cNvPr>
                  <p:cNvSpPr/>
                  <p:nvPr/>
                </p:nvSpPr>
                <p:spPr>
                  <a:xfrm>
                    <a:off x="12813214" y="6308071"/>
                    <a:ext cx="251373" cy="323291"/>
                  </a:xfrm>
                  <a:custGeom>
                    <a:avLst/>
                    <a:gdLst>
                      <a:gd name="connsiteX0" fmla="*/ 125354 w 251373"/>
                      <a:gd name="connsiteY0" fmla="*/ 306070 h 323291"/>
                      <a:gd name="connsiteX1" fmla="*/ 251373 w 251373"/>
                      <a:gd name="connsiteY1" fmla="*/ 234167 h 323291"/>
                      <a:gd name="connsiteX2" fmla="*/ 126115 w 251373"/>
                      <a:gd name="connsiteY2" fmla="*/ 17224 h 323291"/>
                      <a:gd name="connsiteX3" fmla="*/ 0 w 251373"/>
                      <a:gd name="connsiteY3" fmla="*/ 89031 h 323291"/>
                      <a:gd name="connsiteX4" fmla="*/ 125354 w 251373"/>
                      <a:gd name="connsiteY4" fmla="*/ 306070 h 3232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373" h="323291">
                        <a:moveTo>
                          <a:pt x="125354" y="306070"/>
                        </a:moveTo>
                        <a:cubicBezTo>
                          <a:pt x="194688" y="346111"/>
                          <a:pt x="251183" y="313964"/>
                          <a:pt x="251373" y="234167"/>
                        </a:cubicBezTo>
                        <a:cubicBezTo>
                          <a:pt x="251563" y="154466"/>
                          <a:pt x="195544" y="57265"/>
                          <a:pt x="126115" y="17224"/>
                        </a:cubicBezTo>
                        <a:cubicBezTo>
                          <a:pt x="56685" y="-22817"/>
                          <a:pt x="285" y="9330"/>
                          <a:pt x="0" y="89031"/>
                        </a:cubicBezTo>
                        <a:cubicBezTo>
                          <a:pt x="-95" y="168828"/>
                          <a:pt x="55924" y="266029"/>
                          <a:pt x="125354" y="306070"/>
                        </a:cubicBezTo>
                        <a:close/>
                      </a:path>
                    </a:pathLst>
                  </a:custGeom>
                  <a:solidFill>
                    <a:srgbClr val="5A2F23"/>
                  </a:solidFill>
                  <a:ln w="9504" cap="flat">
                    <a:noFill/>
                    <a:prstDash val="solid"/>
                    <a:miter/>
                  </a:ln>
                </p:spPr>
                <p:txBody>
                  <a:bodyPr rtlCol="0" anchor="ctr"/>
                  <a:lstStyle/>
                  <a:p>
                    <a:endParaRPr lang="en-US"/>
                  </a:p>
                </p:txBody>
              </p:sp>
            </p:grpSp>
            <p:sp>
              <p:nvSpPr>
                <p:cNvPr id="31" name="Forma libre 30">
                  <a:extLst>
                    <a:ext uri="{FF2B5EF4-FFF2-40B4-BE49-F238E27FC236}">
                      <a16:creationId xmlns:a16="http://schemas.microsoft.com/office/drawing/2014/main" id="{7E9592BA-70DA-6B46-B3A2-B7FED8B908E8}"/>
                    </a:ext>
                  </a:extLst>
                </p:cNvPr>
                <p:cNvSpPr/>
                <p:nvPr/>
              </p:nvSpPr>
              <p:spPr>
                <a:xfrm>
                  <a:off x="12564599" y="6353660"/>
                  <a:ext cx="459757" cy="402976"/>
                </a:xfrm>
                <a:custGeom>
                  <a:avLst/>
                  <a:gdLst>
                    <a:gd name="connsiteX0" fmla="*/ 168724 w 459757"/>
                    <a:gd name="connsiteY0" fmla="*/ 394298 h 402976"/>
                    <a:gd name="connsiteX1" fmla="*/ 96536 w 459757"/>
                    <a:gd name="connsiteY1" fmla="*/ 389733 h 402976"/>
                    <a:gd name="connsiteX2" fmla="*/ 1 w 459757"/>
                    <a:gd name="connsiteY2" fmla="*/ 222436 h 402976"/>
                    <a:gd name="connsiteX3" fmla="*/ 28438 w 459757"/>
                    <a:gd name="connsiteY3" fmla="*/ 160235 h 402976"/>
                    <a:gd name="connsiteX4" fmla="*/ 294172 w 459757"/>
                    <a:gd name="connsiteY4" fmla="*/ 6539 h 402976"/>
                    <a:gd name="connsiteX5" fmla="*/ 363126 w 459757"/>
                    <a:gd name="connsiteY5" fmla="*/ 13292 h 402976"/>
                    <a:gd name="connsiteX6" fmla="*/ 459757 w 459757"/>
                    <a:gd name="connsiteY6" fmla="*/ 180589 h 402976"/>
                    <a:gd name="connsiteX7" fmla="*/ 431510 w 459757"/>
                    <a:gd name="connsiteY7" fmla="*/ 242790 h 402976"/>
                    <a:gd name="connsiteX8" fmla="*/ 165585 w 459757"/>
                    <a:gd name="connsiteY8" fmla="*/ 396581 h 402976"/>
                    <a:gd name="connsiteX9" fmla="*/ 168724 w 459757"/>
                    <a:gd name="connsiteY9" fmla="*/ 394298 h 402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9757" h="402976">
                      <a:moveTo>
                        <a:pt x="168724" y="394298"/>
                      </a:moveTo>
                      <a:cubicBezTo>
                        <a:pt x="150938" y="406757"/>
                        <a:pt x="125259" y="406282"/>
                        <a:pt x="96536" y="389733"/>
                      </a:cubicBezTo>
                      <a:cubicBezTo>
                        <a:pt x="42990" y="358823"/>
                        <a:pt x="-190" y="283972"/>
                        <a:pt x="1" y="222436"/>
                      </a:cubicBezTo>
                      <a:cubicBezTo>
                        <a:pt x="96" y="191811"/>
                        <a:pt x="10938" y="170317"/>
                        <a:pt x="28438" y="160235"/>
                      </a:cubicBezTo>
                      <a:cubicBezTo>
                        <a:pt x="28248" y="160330"/>
                        <a:pt x="294172" y="6539"/>
                        <a:pt x="294172" y="6539"/>
                      </a:cubicBezTo>
                      <a:cubicBezTo>
                        <a:pt x="311768" y="-3733"/>
                        <a:pt x="336210" y="-2211"/>
                        <a:pt x="363126" y="13292"/>
                      </a:cubicBezTo>
                      <a:cubicBezTo>
                        <a:pt x="416673" y="44202"/>
                        <a:pt x="459852" y="119053"/>
                        <a:pt x="459757" y="180589"/>
                      </a:cubicBezTo>
                      <a:cubicBezTo>
                        <a:pt x="459662" y="211118"/>
                        <a:pt x="448914" y="232708"/>
                        <a:pt x="431510" y="242790"/>
                      </a:cubicBezTo>
                      <a:lnTo>
                        <a:pt x="165585" y="396581"/>
                      </a:lnTo>
                      <a:cubicBezTo>
                        <a:pt x="166631" y="395915"/>
                        <a:pt x="167678" y="395059"/>
                        <a:pt x="168724" y="394298"/>
                      </a:cubicBezTo>
                      <a:close/>
                    </a:path>
                  </a:pathLst>
                </a:custGeom>
                <a:solidFill>
                  <a:srgbClr val="9B573F"/>
                </a:solidFill>
                <a:ln w="9504" cap="flat">
                  <a:noFill/>
                  <a:prstDash val="solid"/>
                  <a:miter/>
                </a:ln>
              </p:spPr>
              <p:txBody>
                <a:bodyPr rtlCol="0" anchor="ctr"/>
                <a:lstStyle/>
                <a:p>
                  <a:endParaRPr lang="en-US"/>
                </a:p>
              </p:txBody>
            </p:sp>
            <p:grpSp>
              <p:nvGrpSpPr>
                <p:cNvPr id="32" name="Gráfico 2">
                  <a:extLst>
                    <a:ext uri="{FF2B5EF4-FFF2-40B4-BE49-F238E27FC236}">
                      <a16:creationId xmlns:a16="http://schemas.microsoft.com/office/drawing/2014/main" id="{BBC79CBE-8D82-254C-8F54-76141A9E921A}"/>
                    </a:ext>
                  </a:extLst>
                </p:cNvPr>
                <p:cNvGrpSpPr/>
                <p:nvPr/>
              </p:nvGrpSpPr>
              <p:grpSpPr>
                <a:xfrm>
                  <a:off x="12486030" y="6460499"/>
                  <a:ext cx="307428" cy="363945"/>
                  <a:chOff x="12486030" y="6460499"/>
                  <a:chExt cx="307428" cy="363945"/>
                </a:xfrm>
              </p:grpSpPr>
              <p:sp>
                <p:nvSpPr>
                  <p:cNvPr id="33" name="Forma libre 32">
                    <a:extLst>
                      <a:ext uri="{FF2B5EF4-FFF2-40B4-BE49-F238E27FC236}">
                        <a16:creationId xmlns:a16="http://schemas.microsoft.com/office/drawing/2014/main" id="{66B6819A-D3B3-D74E-A229-6B6090C8C340}"/>
                      </a:ext>
                    </a:extLst>
                  </p:cNvPr>
                  <p:cNvSpPr/>
                  <p:nvPr/>
                </p:nvSpPr>
                <p:spPr>
                  <a:xfrm>
                    <a:off x="12546434" y="6460499"/>
                    <a:ext cx="247023" cy="346141"/>
                  </a:xfrm>
                  <a:custGeom>
                    <a:avLst/>
                    <a:gdLst>
                      <a:gd name="connsiteX0" fmla="*/ 192215 w 247023"/>
                      <a:gd name="connsiteY0" fmla="*/ 346142 h 346141"/>
                      <a:gd name="connsiteX1" fmla="*/ 236536 w 247023"/>
                      <a:gd name="connsiteY1" fmla="*/ 178845 h 346141"/>
                      <a:gd name="connsiteX2" fmla="*/ 79987 w 247023"/>
                      <a:gd name="connsiteY2" fmla="*/ 3465 h 346141"/>
                      <a:gd name="connsiteX3" fmla="*/ 0 w 247023"/>
                      <a:gd name="connsiteY3" fmla="*/ 14307 h 346141"/>
                      <a:gd name="connsiteX4" fmla="*/ 96345 w 247023"/>
                      <a:gd name="connsiteY4" fmla="*/ 24103 h 346141"/>
                      <a:gd name="connsiteX5" fmla="*/ 231876 w 247023"/>
                      <a:gd name="connsiteY5" fmla="*/ 258927 h 346141"/>
                      <a:gd name="connsiteX6" fmla="*/ 192215 w 247023"/>
                      <a:gd name="connsiteY6" fmla="*/ 346142 h 346141"/>
                      <a:gd name="connsiteX7" fmla="*/ 192215 w 247023"/>
                      <a:gd name="connsiteY7" fmla="*/ 346142 h 346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7023" h="346141">
                        <a:moveTo>
                          <a:pt x="192215" y="346142"/>
                        </a:moveTo>
                        <a:cubicBezTo>
                          <a:pt x="268873" y="299348"/>
                          <a:pt x="245571" y="206332"/>
                          <a:pt x="236536" y="178845"/>
                        </a:cubicBezTo>
                        <a:cubicBezTo>
                          <a:pt x="203152" y="76794"/>
                          <a:pt x="133818" y="17255"/>
                          <a:pt x="79987" y="3465"/>
                        </a:cubicBezTo>
                        <a:cubicBezTo>
                          <a:pt x="38995" y="-6997"/>
                          <a:pt x="9701" y="9076"/>
                          <a:pt x="0" y="14307"/>
                        </a:cubicBezTo>
                        <a:cubicBezTo>
                          <a:pt x="24253" y="231"/>
                          <a:pt x="58492" y="2228"/>
                          <a:pt x="96345" y="24103"/>
                        </a:cubicBezTo>
                        <a:cubicBezTo>
                          <a:pt x="171386" y="67473"/>
                          <a:pt x="232066" y="172568"/>
                          <a:pt x="231876" y="258927"/>
                        </a:cubicBezTo>
                        <a:cubicBezTo>
                          <a:pt x="231780" y="301726"/>
                          <a:pt x="216563" y="331971"/>
                          <a:pt x="192215" y="346142"/>
                        </a:cubicBezTo>
                        <a:lnTo>
                          <a:pt x="192215" y="346142"/>
                        </a:lnTo>
                        <a:close/>
                      </a:path>
                    </a:pathLst>
                  </a:custGeom>
                  <a:solidFill>
                    <a:srgbClr val="9A563E"/>
                  </a:solidFill>
                  <a:ln w="9504" cap="flat">
                    <a:noFill/>
                    <a:prstDash val="solid"/>
                    <a:miter/>
                  </a:ln>
                </p:spPr>
                <p:txBody>
                  <a:bodyPr rtlCol="0" anchor="ctr"/>
                  <a:lstStyle/>
                  <a:p>
                    <a:endParaRPr lang="en-US"/>
                  </a:p>
                </p:txBody>
              </p:sp>
              <p:sp>
                <p:nvSpPr>
                  <p:cNvPr id="34" name="Forma libre 33">
                    <a:extLst>
                      <a:ext uri="{FF2B5EF4-FFF2-40B4-BE49-F238E27FC236}">
                        <a16:creationId xmlns:a16="http://schemas.microsoft.com/office/drawing/2014/main" id="{EA86BF71-E38C-A749-91A2-D558BE03D55D}"/>
                      </a:ext>
                    </a:extLst>
                  </p:cNvPr>
                  <p:cNvSpPr/>
                  <p:nvPr/>
                </p:nvSpPr>
                <p:spPr>
                  <a:xfrm>
                    <a:off x="12540252" y="6465818"/>
                    <a:ext cx="238057" cy="344056"/>
                  </a:xfrm>
                  <a:custGeom>
                    <a:avLst/>
                    <a:gdLst>
                      <a:gd name="connsiteX0" fmla="*/ 232351 w 238057"/>
                      <a:gd name="connsiteY0" fmla="*/ 256841 h 344056"/>
                      <a:gd name="connsiteX1" fmla="*/ 96821 w 238057"/>
                      <a:gd name="connsiteY1" fmla="*/ 22017 h 344056"/>
                      <a:gd name="connsiteX2" fmla="*/ 0 w 238057"/>
                      <a:gd name="connsiteY2" fmla="*/ 12507 h 344056"/>
                      <a:gd name="connsiteX3" fmla="*/ 5706 w 238057"/>
                      <a:gd name="connsiteY3" fmla="*/ 9178 h 344056"/>
                      <a:gd name="connsiteX4" fmla="*/ 102527 w 238057"/>
                      <a:gd name="connsiteY4" fmla="*/ 18689 h 344056"/>
                      <a:gd name="connsiteX5" fmla="*/ 238058 w 238057"/>
                      <a:gd name="connsiteY5" fmla="*/ 253512 h 344056"/>
                      <a:gd name="connsiteX6" fmla="*/ 198397 w 238057"/>
                      <a:gd name="connsiteY6" fmla="*/ 340727 h 344056"/>
                      <a:gd name="connsiteX7" fmla="*/ 192690 w 238057"/>
                      <a:gd name="connsiteY7" fmla="*/ 344056 h 344056"/>
                      <a:gd name="connsiteX8" fmla="*/ 232351 w 238057"/>
                      <a:gd name="connsiteY8" fmla="*/ 256841 h 344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57" h="344056">
                        <a:moveTo>
                          <a:pt x="232351" y="256841"/>
                        </a:moveTo>
                        <a:cubicBezTo>
                          <a:pt x="232636" y="170482"/>
                          <a:pt x="171862" y="65387"/>
                          <a:pt x="96821" y="22017"/>
                        </a:cubicBezTo>
                        <a:cubicBezTo>
                          <a:pt x="59063" y="237"/>
                          <a:pt x="24728" y="-1855"/>
                          <a:pt x="0" y="12507"/>
                        </a:cubicBezTo>
                        <a:lnTo>
                          <a:pt x="5706" y="9178"/>
                        </a:lnTo>
                        <a:cubicBezTo>
                          <a:pt x="30435" y="-5184"/>
                          <a:pt x="64674" y="-3187"/>
                          <a:pt x="102527" y="18689"/>
                        </a:cubicBezTo>
                        <a:cubicBezTo>
                          <a:pt x="177568" y="62058"/>
                          <a:pt x="238248" y="167154"/>
                          <a:pt x="238058" y="253512"/>
                        </a:cubicBezTo>
                        <a:cubicBezTo>
                          <a:pt x="237962" y="296406"/>
                          <a:pt x="222840" y="326556"/>
                          <a:pt x="198397" y="340727"/>
                        </a:cubicBezTo>
                        <a:lnTo>
                          <a:pt x="192690" y="344056"/>
                        </a:lnTo>
                        <a:cubicBezTo>
                          <a:pt x="217038" y="329885"/>
                          <a:pt x="232256" y="299735"/>
                          <a:pt x="232351" y="256841"/>
                        </a:cubicBezTo>
                        <a:close/>
                      </a:path>
                    </a:pathLst>
                  </a:custGeom>
                  <a:solidFill>
                    <a:srgbClr val="894A33"/>
                  </a:solidFill>
                  <a:ln w="9504" cap="flat">
                    <a:noFill/>
                    <a:prstDash val="solid"/>
                    <a:miter/>
                  </a:ln>
                </p:spPr>
                <p:txBody>
                  <a:bodyPr rtlCol="0" anchor="ctr"/>
                  <a:lstStyle/>
                  <a:p>
                    <a:endParaRPr lang="en-US"/>
                  </a:p>
                </p:txBody>
              </p:sp>
              <p:sp>
                <p:nvSpPr>
                  <p:cNvPr id="35" name="Forma libre 34">
                    <a:extLst>
                      <a:ext uri="{FF2B5EF4-FFF2-40B4-BE49-F238E27FC236}">
                        <a16:creationId xmlns:a16="http://schemas.microsoft.com/office/drawing/2014/main" id="{434C4D12-3F41-FE4D-841C-E7E9F5C24F26}"/>
                      </a:ext>
                    </a:extLst>
                  </p:cNvPr>
                  <p:cNvSpPr/>
                  <p:nvPr/>
                </p:nvSpPr>
                <p:spPr>
                  <a:xfrm>
                    <a:off x="12486030" y="6469271"/>
                    <a:ext cx="286574" cy="355173"/>
                  </a:xfrm>
                  <a:custGeom>
                    <a:avLst/>
                    <a:gdLst>
                      <a:gd name="connsiteX0" fmla="*/ 246913 w 286574"/>
                      <a:gd name="connsiteY0" fmla="*/ 340698 h 355173"/>
                      <a:gd name="connsiteX1" fmla="*/ 286573 w 286574"/>
                      <a:gd name="connsiteY1" fmla="*/ 253483 h 355173"/>
                      <a:gd name="connsiteX2" fmla="*/ 151043 w 286574"/>
                      <a:gd name="connsiteY2" fmla="*/ 18659 h 355173"/>
                      <a:gd name="connsiteX3" fmla="*/ 54222 w 286574"/>
                      <a:gd name="connsiteY3" fmla="*/ 9148 h 355173"/>
                      <a:gd name="connsiteX4" fmla="*/ 6287 w 286574"/>
                      <a:gd name="connsiteY4" fmla="*/ 163035 h 355173"/>
                      <a:gd name="connsiteX5" fmla="*/ 128407 w 286574"/>
                      <a:gd name="connsiteY5" fmla="*/ 335752 h 355173"/>
                      <a:gd name="connsiteX6" fmla="*/ 246913 w 286574"/>
                      <a:gd name="connsiteY6" fmla="*/ 340698 h 3551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6574" h="355173">
                        <a:moveTo>
                          <a:pt x="246913" y="340698"/>
                        </a:moveTo>
                        <a:cubicBezTo>
                          <a:pt x="271356" y="326527"/>
                          <a:pt x="286478" y="296377"/>
                          <a:pt x="286573" y="253483"/>
                        </a:cubicBezTo>
                        <a:cubicBezTo>
                          <a:pt x="286859" y="167124"/>
                          <a:pt x="226084" y="62029"/>
                          <a:pt x="151043" y="18659"/>
                        </a:cubicBezTo>
                        <a:cubicBezTo>
                          <a:pt x="113285" y="-3121"/>
                          <a:pt x="78950" y="-5213"/>
                          <a:pt x="54222" y="9148"/>
                        </a:cubicBezTo>
                        <a:cubicBezTo>
                          <a:pt x="5907" y="38632"/>
                          <a:pt x="-10262" y="90372"/>
                          <a:pt x="6287" y="163035"/>
                        </a:cubicBezTo>
                        <a:cubicBezTo>
                          <a:pt x="10567" y="181676"/>
                          <a:pt x="36342" y="277736"/>
                          <a:pt x="128407" y="335752"/>
                        </a:cubicBezTo>
                        <a:cubicBezTo>
                          <a:pt x="159983" y="352682"/>
                          <a:pt x="199644" y="366948"/>
                          <a:pt x="246913" y="340698"/>
                        </a:cubicBezTo>
                        <a:close/>
                      </a:path>
                    </a:pathLst>
                  </a:custGeom>
                  <a:solidFill>
                    <a:srgbClr val="5A2F23"/>
                  </a:solidFill>
                  <a:ln w="9504" cap="flat">
                    <a:noFill/>
                    <a:prstDash val="solid"/>
                    <a:miter/>
                  </a:ln>
                </p:spPr>
                <p:txBody>
                  <a:bodyPr rtlCol="0" anchor="ctr"/>
                  <a:lstStyle/>
                  <a:p>
                    <a:endParaRPr lang="en-US"/>
                  </a:p>
                </p:txBody>
              </p:sp>
              <p:sp>
                <p:nvSpPr>
                  <p:cNvPr id="36" name="Forma libre 35">
                    <a:extLst>
                      <a:ext uri="{FF2B5EF4-FFF2-40B4-BE49-F238E27FC236}">
                        <a16:creationId xmlns:a16="http://schemas.microsoft.com/office/drawing/2014/main" id="{4DBD07D7-6713-6A42-BDF0-CB803EDB02FA}"/>
                      </a:ext>
                    </a:extLst>
                  </p:cNvPr>
                  <p:cNvSpPr/>
                  <p:nvPr/>
                </p:nvSpPr>
                <p:spPr>
                  <a:xfrm>
                    <a:off x="12488037" y="6495815"/>
                    <a:ext cx="251373" cy="323291"/>
                  </a:xfrm>
                  <a:custGeom>
                    <a:avLst/>
                    <a:gdLst>
                      <a:gd name="connsiteX0" fmla="*/ 125354 w 251373"/>
                      <a:gd name="connsiteY0" fmla="*/ 306070 h 323291"/>
                      <a:gd name="connsiteX1" fmla="*/ 251373 w 251373"/>
                      <a:gd name="connsiteY1" fmla="*/ 234167 h 323291"/>
                      <a:gd name="connsiteX2" fmla="*/ 126115 w 251373"/>
                      <a:gd name="connsiteY2" fmla="*/ 17224 h 323291"/>
                      <a:gd name="connsiteX3" fmla="*/ 0 w 251373"/>
                      <a:gd name="connsiteY3" fmla="*/ 89031 h 323291"/>
                      <a:gd name="connsiteX4" fmla="*/ 125354 w 251373"/>
                      <a:gd name="connsiteY4" fmla="*/ 306070 h 3232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1373" h="323291">
                        <a:moveTo>
                          <a:pt x="125354" y="306070"/>
                        </a:moveTo>
                        <a:cubicBezTo>
                          <a:pt x="194688" y="346111"/>
                          <a:pt x="251183" y="313964"/>
                          <a:pt x="251373" y="234167"/>
                        </a:cubicBezTo>
                        <a:cubicBezTo>
                          <a:pt x="251563" y="154466"/>
                          <a:pt x="195544" y="57265"/>
                          <a:pt x="126115" y="17224"/>
                        </a:cubicBezTo>
                        <a:cubicBezTo>
                          <a:pt x="56685" y="-22817"/>
                          <a:pt x="285" y="9330"/>
                          <a:pt x="0" y="89031"/>
                        </a:cubicBezTo>
                        <a:cubicBezTo>
                          <a:pt x="-95" y="168828"/>
                          <a:pt x="56019" y="265934"/>
                          <a:pt x="125354" y="306070"/>
                        </a:cubicBezTo>
                        <a:close/>
                      </a:path>
                    </a:pathLst>
                  </a:custGeom>
                  <a:solidFill>
                    <a:srgbClr val="5A2F23"/>
                  </a:solidFill>
                  <a:ln w="9504" cap="flat">
                    <a:noFill/>
                    <a:prstDash val="solid"/>
                    <a:miter/>
                  </a:ln>
                </p:spPr>
                <p:txBody>
                  <a:bodyPr rtlCol="0" anchor="ctr"/>
                  <a:lstStyle/>
                  <a:p>
                    <a:endParaRPr lang="en-US"/>
                  </a:p>
                </p:txBody>
              </p:sp>
            </p:grpSp>
            <p:sp>
              <p:nvSpPr>
                <p:cNvPr id="37" name="Forma libre 36">
                  <a:extLst>
                    <a:ext uri="{FF2B5EF4-FFF2-40B4-BE49-F238E27FC236}">
                      <a16:creationId xmlns:a16="http://schemas.microsoft.com/office/drawing/2014/main" id="{E1A93189-0A4A-4042-BEAB-A3D7447D4A9D}"/>
                    </a:ext>
                  </a:extLst>
                </p:cNvPr>
                <p:cNvSpPr/>
                <p:nvPr/>
              </p:nvSpPr>
              <p:spPr>
                <a:xfrm>
                  <a:off x="12667698" y="6390658"/>
                  <a:ext cx="292364" cy="316879"/>
                </a:xfrm>
                <a:custGeom>
                  <a:avLst/>
                  <a:gdLst>
                    <a:gd name="connsiteX0" fmla="*/ 136006 w 292364"/>
                    <a:gd name="connsiteY0" fmla="*/ 316879 h 316879"/>
                    <a:gd name="connsiteX1" fmla="*/ 164158 w 292364"/>
                    <a:gd name="connsiteY1" fmla="*/ 254583 h 316879"/>
                    <a:gd name="connsiteX2" fmla="*/ 67527 w 292364"/>
                    <a:gd name="connsiteY2" fmla="*/ 87287 h 316879"/>
                    <a:gd name="connsiteX3" fmla="*/ 0 w 292364"/>
                    <a:gd name="connsiteY3" fmla="*/ 79868 h 316879"/>
                    <a:gd name="connsiteX4" fmla="*/ 126780 w 292364"/>
                    <a:gd name="connsiteY4" fmla="*/ 6539 h 316879"/>
                    <a:gd name="connsiteX5" fmla="*/ 195734 w 292364"/>
                    <a:gd name="connsiteY5" fmla="*/ 13292 h 316879"/>
                    <a:gd name="connsiteX6" fmla="*/ 292365 w 292364"/>
                    <a:gd name="connsiteY6" fmla="*/ 180589 h 316879"/>
                    <a:gd name="connsiteX7" fmla="*/ 264212 w 292364"/>
                    <a:gd name="connsiteY7" fmla="*/ 242885 h 316879"/>
                    <a:gd name="connsiteX8" fmla="*/ 136006 w 292364"/>
                    <a:gd name="connsiteY8" fmla="*/ 316879 h 316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2364" h="316879">
                      <a:moveTo>
                        <a:pt x="136006" y="316879"/>
                      </a:moveTo>
                      <a:cubicBezTo>
                        <a:pt x="153411" y="306798"/>
                        <a:pt x="164063" y="285113"/>
                        <a:pt x="164158" y="254583"/>
                      </a:cubicBezTo>
                      <a:cubicBezTo>
                        <a:pt x="164348" y="193143"/>
                        <a:pt x="121073" y="118292"/>
                        <a:pt x="67527" y="87287"/>
                      </a:cubicBezTo>
                      <a:cubicBezTo>
                        <a:pt x="41277" y="72164"/>
                        <a:pt x="17500" y="70452"/>
                        <a:pt x="0" y="79868"/>
                      </a:cubicBezTo>
                      <a:lnTo>
                        <a:pt x="126780" y="6539"/>
                      </a:lnTo>
                      <a:cubicBezTo>
                        <a:pt x="144375" y="-3733"/>
                        <a:pt x="168818" y="-2211"/>
                        <a:pt x="195734" y="13292"/>
                      </a:cubicBezTo>
                      <a:cubicBezTo>
                        <a:pt x="249280" y="44202"/>
                        <a:pt x="292460" y="119053"/>
                        <a:pt x="292365" y="180589"/>
                      </a:cubicBezTo>
                      <a:cubicBezTo>
                        <a:pt x="292269" y="211118"/>
                        <a:pt x="281617" y="232803"/>
                        <a:pt x="264212" y="242885"/>
                      </a:cubicBezTo>
                      <a:lnTo>
                        <a:pt x="136006" y="316879"/>
                      </a:lnTo>
                      <a:close/>
                    </a:path>
                  </a:pathLst>
                </a:custGeom>
                <a:solidFill>
                  <a:srgbClr val="FAC826"/>
                </a:solidFill>
                <a:ln w="9504" cap="flat">
                  <a:noFill/>
                  <a:prstDash val="solid"/>
                  <a:miter/>
                </a:ln>
              </p:spPr>
              <p:txBody>
                <a:bodyPr rtlCol="0" anchor="ctr"/>
                <a:lstStyle/>
                <a:p>
                  <a:endParaRPr lang="en-US"/>
                </a:p>
              </p:txBody>
            </p:sp>
          </p:grpSp>
        </p:grpSp>
      </p:grpSp>
      <p:grpSp>
        <p:nvGrpSpPr>
          <p:cNvPr id="38" name="Gráfico 2">
            <a:extLst>
              <a:ext uri="{FF2B5EF4-FFF2-40B4-BE49-F238E27FC236}">
                <a16:creationId xmlns:a16="http://schemas.microsoft.com/office/drawing/2014/main" id="{71242D66-877B-F74B-A208-B57C52F868EB}"/>
              </a:ext>
            </a:extLst>
          </p:cNvPr>
          <p:cNvGrpSpPr/>
          <p:nvPr/>
        </p:nvGrpSpPr>
        <p:grpSpPr>
          <a:xfrm>
            <a:off x="5259061" y="3895338"/>
            <a:ext cx="1379392" cy="4703077"/>
            <a:chOff x="12013347" y="5638608"/>
            <a:chExt cx="455005" cy="1391439"/>
          </a:xfrm>
        </p:grpSpPr>
        <p:grpSp>
          <p:nvGrpSpPr>
            <p:cNvPr id="39" name="Gráfico 2">
              <a:extLst>
                <a:ext uri="{FF2B5EF4-FFF2-40B4-BE49-F238E27FC236}">
                  <a16:creationId xmlns:a16="http://schemas.microsoft.com/office/drawing/2014/main" id="{44078D93-E867-F44F-B4EC-66BD320A4EE6}"/>
                </a:ext>
              </a:extLst>
            </p:cNvPr>
            <p:cNvGrpSpPr/>
            <p:nvPr/>
          </p:nvGrpSpPr>
          <p:grpSpPr>
            <a:xfrm>
              <a:off x="12013347" y="6672710"/>
              <a:ext cx="455005" cy="357338"/>
              <a:chOff x="12013347" y="6672710"/>
              <a:chExt cx="455005" cy="357338"/>
            </a:xfrm>
          </p:grpSpPr>
          <p:sp>
            <p:nvSpPr>
              <p:cNvPr id="40" name="Forma libre 39">
                <a:extLst>
                  <a:ext uri="{FF2B5EF4-FFF2-40B4-BE49-F238E27FC236}">
                    <a16:creationId xmlns:a16="http://schemas.microsoft.com/office/drawing/2014/main" id="{AA688EC4-C6CA-9442-B2A1-7621904471CD}"/>
                  </a:ext>
                </a:extLst>
              </p:cNvPr>
              <p:cNvSpPr/>
              <p:nvPr/>
            </p:nvSpPr>
            <p:spPr>
              <a:xfrm>
                <a:off x="12013347" y="6755095"/>
                <a:ext cx="455005" cy="263540"/>
              </a:xfrm>
              <a:custGeom>
                <a:avLst/>
                <a:gdLst>
                  <a:gd name="connsiteX0" fmla="*/ 391660 w 455005"/>
                  <a:gd name="connsiteY0" fmla="*/ 40228 h 263540"/>
                  <a:gd name="connsiteX1" fmla="*/ 70002 w 455005"/>
                  <a:gd name="connsiteY1" fmla="*/ 36994 h 263540"/>
                  <a:gd name="connsiteX2" fmla="*/ 63345 w 455005"/>
                  <a:gd name="connsiteY2" fmla="*/ 223313 h 263540"/>
                  <a:gd name="connsiteX3" fmla="*/ 385003 w 455005"/>
                  <a:gd name="connsiteY3" fmla="*/ 226546 h 263540"/>
                  <a:gd name="connsiteX4" fmla="*/ 391660 w 455005"/>
                  <a:gd name="connsiteY4" fmla="*/ 40228 h 263540"/>
                  <a:gd name="connsiteX5" fmla="*/ 354758 w 455005"/>
                  <a:gd name="connsiteY5" fmla="*/ 197348 h 263540"/>
                  <a:gd name="connsiteX6" fmla="*/ 95016 w 455005"/>
                  <a:gd name="connsiteY6" fmla="*/ 194685 h 263540"/>
                  <a:gd name="connsiteX7" fmla="*/ 100437 w 455005"/>
                  <a:gd name="connsiteY7" fmla="*/ 44222 h 263540"/>
                  <a:gd name="connsiteX8" fmla="*/ 360179 w 455005"/>
                  <a:gd name="connsiteY8" fmla="*/ 46885 h 263540"/>
                  <a:gd name="connsiteX9" fmla="*/ 354758 w 455005"/>
                  <a:gd name="connsiteY9" fmla="*/ 197348 h 26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5005" h="263540">
                    <a:moveTo>
                      <a:pt x="391660" y="40228"/>
                    </a:moveTo>
                    <a:cubicBezTo>
                      <a:pt x="304731" y="-12082"/>
                      <a:pt x="160641" y="-13604"/>
                      <a:pt x="70002" y="36994"/>
                    </a:cubicBezTo>
                    <a:cubicBezTo>
                      <a:pt x="-20637" y="87592"/>
                      <a:pt x="-23680" y="171003"/>
                      <a:pt x="63345" y="223313"/>
                    </a:cubicBezTo>
                    <a:cubicBezTo>
                      <a:pt x="150274" y="275622"/>
                      <a:pt x="294364" y="277144"/>
                      <a:pt x="385003" y="226546"/>
                    </a:cubicBezTo>
                    <a:cubicBezTo>
                      <a:pt x="475642" y="176043"/>
                      <a:pt x="478685" y="92633"/>
                      <a:pt x="391660" y="40228"/>
                    </a:cubicBezTo>
                    <a:close/>
                    <a:moveTo>
                      <a:pt x="354758" y="197348"/>
                    </a:moveTo>
                    <a:cubicBezTo>
                      <a:pt x="281524" y="238149"/>
                      <a:pt x="165206" y="237008"/>
                      <a:pt x="95016" y="194685"/>
                    </a:cubicBezTo>
                    <a:cubicBezTo>
                      <a:pt x="24730" y="152361"/>
                      <a:pt x="27203" y="85024"/>
                      <a:pt x="100437" y="44222"/>
                    </a:cubicBezTo>
                    <a:cubicBezTo>
                      <a:pt x="173671" y="3421"/>
                      <a:pt x="289989" y="4562"/>
                      <a:pt x="360179" y="46885"/>
                    </a:cubicBezTo>
                    <a:cubicBezTo>
                      <a:pt x="430370" y="89209"/>
                      <a:pt x="427897" y="156546"/>
                      <a:pt x="354758" y="197348"/>
                    </a:cubicBezTo>
                    <a:close/>
                  </a:path>
                </a:pathLst>
              </a:custGeom>
              <a:solidFill>
                <a:srgbClr val="703722"/>
              </a:solidFill>
              <a:ln w="9504" cap="flat">
                <a:noFill/>
                <a:prstDash val="solid"/>
                <a:miter/>
              </a:ln>
            </p:spPr>
            <p:txBody>
              <a:bodyPr rtlCol="0" anchor="ctr"/>
              <a:lstStyle/>
              <a:p>
                <a:endParaRPr lang="en-US"/>
              </a:p>
            </p:txBody>
          </p:sp>
          <p:sp>
            <p:nvSpPr>
              <p:cNvPr id="41" name="Forma libre 40">
                <a:extLst>
                  <a:ext uri="{FF2B5EF4-FFF2-40B4-BE49-F238E27FC236}">
                    <a16:creationId xmlns:a16="http://schemas.microsoft.com/office/drawing/2014/main" id="{0882C03D-8363-3B43-94E5-5B960DCEB942}"/>
                  </a:ext>
                </a:extLst>
              </p:cNvPr>
              <p:cNvSpPr/>
              <p:nvPr/>
            </p:nvSpPr>
            <p:spPr>
              <a:xfrm>
                <a:off x="12057059" y="6754615"/>
                <a:ext cx="367474" cy="212847"/>
              </a:xfrm>
              <a:custGeom>
                <a:avLst/>
                <a:gdLst>
                  <a:gd name="connsiteX0" fmla="*/ 316372 w 367474"/>
                  <a:gd name="connsiteY0" fmla="*/ 32528 h 212847"/>
                  <a:gd name="connsiteX1" fmla="*/ 298777 w 367474"/>
                  <a:gd name="connsiteY1" fmla="*/ 23207 h 212847"/>
                  <a:gd name="connsiteX2" fmla="*/ 68233 w 367474"/>
                  <a:gd name="connsiteY2" fmla="*/ 23873 h 212847"/>
                  <a:gd name="connsiteX3" fmla="*/ 56534 w 367474"/>
                  <a:gd name="connsiteY3" fmla="*/ 29865 h 212847"/>
                  <a:gd name="connsiteX4" fmla="*/ 51113 w 367474"/>
                  <a:gd name="connsiteY4" fmla="*/ 180327 h 212847"/>
                  <a:gd name="connsiteX5" fmla="*/ 310856 w 367474"/>
                  <a:gd name="connsiteY5" fmla="*/ 182990 h 212847"/>
                  <a:gd name="connsiteX6" fmla="*/ 316372 w 367474"/>
                  <a:gd name="connsiteY6" fmla="*/ 32528 h 212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7474" h="212847">
                    <a:moveTo>
                      <a:pt x="316372" y="32528"/>
                    </a:moveTo>
                    <a:cubicBezTo>
                      <a:pt x="310761" y="29199"/>
                      <a:pt x="304959" y="26061"/>
                      <a:pt x="298777" y="23207"/>
                    </a:cubicBezTo>
                    <a:cubicBezTo>
                      <a:pt x="231915" y="-7893"/>
                      <a:pt x="135570" y="-7798"/>
                      <a:pt x="68233" y="23873"/>
                    </a:cubicBezTo>
                    <a:cubicBezTo>
                      <a:pt x="64238" y="25775"/>
                      <a:pt x="60339" y="27773"/>
                      <a:pt x="56534" y="29865"/>
                    </a:cubicBezTo>
                    <a:cubicBezTo>
                      <a:pt x="-16699" y="70667"/>
                      <a:pt x="-19077" y="138099"/>
                      <a:pt x="51113" y="180327"/>
                    </a:cubicBezTo>
                    <a:cubicBezTo>
                      <a:pt x="121399" y="222651"/>
                      <a:pt x="237717" y="223792"/>
                      <a:pt x="310856" y="182990"/>
                    </a:cubicBezTo>
                    <a:cubicBezTo>
                      <a:pt x="384185" y="142189"/>
                      <a:pt x="386562" y="74852"/>
                      <a:pt x="316372" y="32528"/>
                    </a:cubicBezTo>
                    <a:close/>
                  </a:path>
                </a:pathLst>
              </a:custGeom>
              <a:solidFill>
                <a:srgbClr val="703722"/>
              </a:solidFill>
              <a:ln w="9504" cap="flat">
                <a:noFill/>
                <a:prstDash val="solid"/>
                <a:miter/>
              </a:ln>
            </p:spPr>
            <p:txBody>
              <a:bodyPr rtlCol="0" anchor="ctr"/>
              <a:lstStyle/>
              <a:p>
                <a:endParaRPr lang="en-US"/>
              </a:p>
            </p:txBody>
          </p:sp>
          <p:sp>
            <p:nvSpPr>
              <p:cNvPr id="42" name="Forma libre 41">
                <a:extLst>
                  <a:ext uri="{FF2B5EF4-FFF2-40B4-BE49-F238E27FC236}">
                    <a16:creationId xmlns:a16="http://schemas.microsoft.com/office/drawing/2014/main" id="{CB18618F-C380-0E47-86CD-7A72F3D4E2B2}"/>
                  </a:ext>
                </a:extLst>
              </p:cNvPr>
              <p:cNvSpPr/>
              <p:nvPr/>
            </p:nvSpPr>
            <p:spPr>
              <a:xfrm>
                <a:off x="12013670" y="6756328"/>
                <a:ext cx="227273" cy="158927"/>
              </a:xfrm>
              <a:custGeom>
                <a:avLst/>
                <a:gdLst>
                  <a:gd name="connsiteX0" fmla="*/ 198931 w 227273"/>
                  <a:gd name="connsiteY0" fmla="*/ 0 h 158927"/>
                  <a:gd name="connsiteX1" fmla="*/ 69773 w 227273"/>
                  <a:gd name="connsiteY1" fmla="*/ 35761 h 158927"/>
                  <a:gd name="connsiteX2" fmla="*/ 5195 w 227273"/>
                  <a:gd name="connsiteY2" fmla="*/ 158927 h 158927"/>
                  <a:gd name="connsiteX3" fmla="*/ 56268 w 227273"/>
                  <a:gd name="connsiteY3" fmla="*/ 158927 h 158927"/>
                  <a:gd name="connsiteX4" fmla="*/ 56268 w 227273"/>
                  <a:gd name="connsiteY4" fmla="*/ 144090 h 158927"/>
                  <a:gd name="connsiteX5" fmla="*/ 227274 w 227273"/>
                  <a:gd name="connsiteY5" fmla="*/ 144090 h 158927"/>
                  <a:gd name="connsiteX6" fmla="*/ 198931 w 227273"/>
                  <a:gd name="connsiteY6" fmla="*/ 0 h 158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7273" h="158927">
                    <a:moveTo>
                      <a:pt x="198931" y="0"/>
                    </a:moveTo>
                    <a:cubicBezTo>
                      <a:pt x="152043" y="3519"/>
                      <a:pt x="106485" y="15313"/>
                      <a:pt x="69773" y="35761"/>
                    </a:cubicBezTo>
                    <a:cubicBezTo>
                      <a:pt x="10616" y="68764"/>
                      <a:pt x="-10974" y="115652"/>
                      <a:pt x="5195" y="158927"/>
                    </a:cubicBezTo>
                    <a:lnTo>
                      <a:pt x="56268" y="158927"/>
                    </a:lnTo>
                    <a:lnTo>
                      <a:pt x="56268" y="144090"/>
                    </a:lnTo>
                    <a:lnTo>
                      <a:pt x="227274" y="144090"/>
                    </a:lnTo>
                    <a:lnTo>
                      <a:pt x="198931" y="0"/>
                    </a:lnTo>
                    <a:close/>
                  </a:path>
                </a:pathLst>
              </a:custGeom>
              <a:solidFill>
                <a:srgbClr val="5A2F23">
                  <a:alpha val="50000"/>
                </a:srgbClr>
              </a:solidFill>
              <a:ln w="9504" cap="flat">
                <a:noFill/>
                <a:prstDash val="solid"/>
                <a:miter/>
              </a:ln>
            </p:spPr>
            <p:txBody>
              <a:bodyPr rtlCol="0" anchor="ctr"/>
              <a:lstStyle/>
              <a:p>
                <a:endParaRPr lang="en-US"/>
              </a:p>
            </p:txBody>
          </p:sp>
          <p:sp>
            <p:nvSpPr>
              <p:cNvPr id="43" name="Forma libre 42">
                <a:extLst>
                  <a:ext uri="{FF2B5EF4-FFF2-40B4-BE49-F238E27FC236}">
                    <a16:creationId xmlns:a16="http://schemas.microsoft.com/office/drawing/2014/main" id="{6A557CFB-45B5-AC4D-9EC3-56E107226F11}"/>
                  </a:ext>
                </a:extLst>
              </p:cNvPr>
              <p:cNvSpPr/>
              <p:nvPr/>
            </p:nvSpPr>
            <p:spPr>
              <a:xfrm>
                <a:off x="12119490" y="6706586"/>
                <a:ext cx="242909" cy="193913"/>
              </a:xfrm>
              <a:custGeom>
                <a:avLst/>
                <a:gdLst>
                  <a:gd name="connsiteX0" fmla="*/ 208955 w 242909"/>
                  <a:gd name="connsiteY0" fmla="*/ 74565 h 193913"/>
                  <a:gd name="connsiteX1" fmla="*/ 198873 w 242909"/>
                  <a:gd name="connsiteY1" fmla="*/ 66386 h 193913"/>
                  <a:gd name="connsiteX2" fmla="*/ 179756 w 242909"/>
                  <a:gd name="connsiteY2" fmla="*/ 0 h 193913"/>
                  <a:gd name="connsiteX3" fmla="*/ 62107 w 242909"/>
                  <a:gd name="connsiteY3" fmla="*/ 380 h 193913"/>
                  <a:gd name="connsiteX4" fmla="*/ 58493 w 242909"/>
                  <a:gd name="connsiteY4" fmla="*/ 35476 h 193913"/>
                  <a:gd name="connsiteX5" fmla="*/ 43846 w 242909"/>
                  <a:gd name="connsiteY5" fmla="*/ 67052 h 193913"/>
                  <a:gd name="connsiteX6" fmla="*/ 33859 w 242909"/>
                  <a:gd name="connsiteY6" fmla="*/ 75231 h 193913"/>
                  <a:gd name="connsiteX7" fmla="*/ 1 w 242909"/>
                  <a:gd name="connsiteY7" fmla="*/ 123832 h 193913"/>
                  <a:gd name="connsiteX8" fmla="*/ 33764 w 242909"/>
                  <a:gd name="connsiteY8" fmla="*/ 172432 h 193913"/>
                  <a:gd name="connsiteX9" fmla="*/ 205531 w 242909"/>
                  <a:gd name="connsiteY9" fmla="*/ 174144 h 193913"/>
                  <a:gd name="connsiteX10" fmla="*/ 242909 w 242909"/>
                  <a:gd name="connsiteY10" fmla="*/ 123166 h 193913"/>
                  <a:gd name="connsiteX11" fmla="*/ 208955 w 242909"/>
                  <a:gd name="connsiteY11" fmla="*/ 74565 h 193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2909" h="193913">
                    <a:moveTo>
                      <a:pt x="208955" y="74565"/>
                    </a:moveTo>
                    <a:cubicBezTo>
                      <a:pt x="204960" y="72663"/>
                      <a:pt x="201631" y="69810"/>
                      <a:pt x="198873" y="66386"/>
                    </a:cubicBezTo>
                    <a:cubicBezTo>
                      <a:pt x="191074" y="56590"/>
                      <a:pt x="180612" y="36712"/>
                      <a:pt x="179756" y="0"/>
                    </a:cubicBezTo>
                    <a:lnTo>
                      <a:pt x="62107" y="380"/>
                    </a:lnTo>
                    <a:cubicBezTo>
                      <a:pt x="62107" y="12745"/>
                      <a:pt x="60870" y="24443"/>
                      <a:pt x="58493" y="35476"/>
                    </a:cubicBezTo>
                    <a:cubicBezTo>
                      <a:pt x="54498" y="50978"/>
                      <a:pt x="48601" y="60965"/>
                      <a:pt x="43846" y="67052"/>
                    </a:cubicBezTo>
                    <a:cubicBezTo>
                      <a:pt x="41088" y="70476"/>
                      <a:pt x="37759" y="73329"/>
                      <a:pt x="33859" y="75231"/>
                    </a:cubicBezTo>
                    <a:cubicBezTo>
                      <a:pt x="11223" y="88832"/>
                      <a:pt x="1" y="106332"/>
                      <a:pt x="1" y="123832"/>
                    </a:cubicBezTo>
                    <a:cubicBezTo>
                      <a:pt x="-95" y="141427"/>
                      <a:pt x="11128" y="158927"/>
                      <a:pt x="33764" y="172432"/>
                    </a:cubicBezTo>
                    <a:cubicBezTo>
                      <a:pt x="80272" y="200394"/>
                      <a:pt x="157120" y="201155"/>
                      <a:pt x="205531" y="174144"/>
                    </a:cubicBezTo>
                    <a:cubicBezTo>
                      <a:pt x="230449" y="160258"/>
                      <a:pt x="243004" y="141712"/>
                      <a:pt x="242909" y="123166"/>
                    </a:cubicBezTo>
                    <a:cubicBezTo>
                      <a:pt x="242718" y="105666"/>
                      <a:pt x="231496" y="88166"/>
                      <a:pt x="208955" y="74565"/>
                    </a:cubicBezTo>
                    <a:close/>
                  </a:path>
                </a:pathLst>
              </a:custGeom>
              <a:solidFill>
                <a:srgbClr val="5A2F23"/>
              </a:solidFill>
              <a:ln w="9504" cap="flat">
                <a:noFill/>
                <a:prstDash val="solid"/>
                <a:miter/>
              </a:ln>
            </p:spPr>
            <p:txBody>
              <a:bodyPr rtlCol="0" anchor="ctr"/>
              <a:lstStyle/>
              <a:p>
                <a:endParaRPr lang="en-US"/>
              </a:p>
            </p:txBody>
          </p:sp>
          <p:sp>
            <p:nvSpPr>
              <p:cNvPr id="44" name="Forma libre 43">
                <a:extLst>
                  <a:ext uri="{FF2B5EF4-FFF2-40B4-BE49-F238E27FC236}">
                    <a16:creationId xmlns:a16="http://schemas.microsoft.com/office/drawing/2014/main" id="{16189629-B83E-9E4D-860B-8FF9FA9B0362}"/>
                  </a:ext>
                </a:extLst>
              </p:cNvPr>
              <p:cNvSpPr/>
              <p:nvPr/>
            </p:nvSpPr>
            <p:spPr>
              <a:xfrm>
                <a:off x="12181512" y="6672710"/>
                <a:ext cx="117627" cy="68132"/>
              </a:xfrm>
              <a:custGeom>
                <a:avLst/>
                <a:gdLst>
                  <a:gd name="connsiteX0" fmla="*/ 101280 w 117627"/>
                  <a:gd name="connsiteY0" fmla="*/ 10384 h 68132"/>
                  <a:gd name="connsiteX1" fmla="*/ 99568 w 117627"/>
                  <a:gd name="connsiteY1" fmla="*/ 58604 h 68132"/>
                  <a:gd name="connsiteX2" fmla="*/ 16347 w 117627"/>
                  <a:gd name="connsiteY2" fmla="*/ 57748 h 68132"/>
                  <a:gd name="connsiteX3" fmla="*/ 18059 w 117627"/>
                  <a:gd name="connsiteY3" fmla="*/ 9528 h 68132"/>
                  <a:gd name="connsiteX4" fmla="*/ 101280 w 117627"/>
                  <a:gd name="connsiteY4" fmla="*/ 10384 h 681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627" h="68132">
                    <a:moveTo>
                      <a:pt x="101280" y="10384"/>
                    </a:moveTo>
                    <a:cubicBezTo>
                      <a:pt x="123725" y="23890"/>
                      <a:pt x="122965" y="45479"/>
                      <a:pt x="99568" y="58604"/>
                    </a:cubicBezTo>
                    <a:cubicBezTo>
                      <a:pt x="76171" y="71634"/>
                      <a:pt x="38888" y="71254"/>
                      <a:pt x="16347" y="57748"/>
                    </a:cubicBezTo>
                    <a:cubicBezTo>
                      <a:pt x="-6098" y="44243"/>
                      <a:pt x="-5337" y="22653"/>
                      <a:pt x="18059" y="9528"/>
                    </a:cubicBezTo>
                    <a:cubicBezTo>
                      <a:pt x="41551" y="-3502"/>
                      <a:pt x="78834" y="-3121"/>
                      <a:pt x="101280" y="10384"/>
                    </a:cubicBezTo>
                    <a:close/>
                  </a:path>
                </a:pathLst>
              </a:custGeom>
              <a:solidFill>
                <a:srgbClr val="703722"/>
              </a:solidFill>
              <a:ln w="9504" cap="flat">
                <a:noFill/>
                <a:prstDash val="solid"/>
                <a:miter/>
              </a:ln>
            </p:spPr>
            <p:txBody>
              <a:bodyPr rtlCol="0" anchor="ctr"/>
              <a:lstStyle/>
              <a:p>
                <a:endParaRPr lang="en-US"/>
              </a:p>
            </p:txBody>
          </p:sp>
          <p:sp>
            <p:nvSpPr>
              <p:cNvPr id="45" name="Forma libre 44">
                <a:extLst>
                  <a:ext uri="{FF2B5EF4-FFF2-40B4-BE49-F238E27FC236}">
                    <a16:creationId xmlns:a16="http://schemas.microsoft.com/office/drawing/2014/main" id="{4F67AA31-46EF-5E4C-B3C5-632D0ED591F6}"/>
                  </a:ext>
                </a:extLst>
              </p:cNvPr>
              <p:cNvSpPr/>
              <p:nvPr/>
            </p:nvSpPr>
            <p:spPr>
              <a:xfrm>
                <a:off x="12057099" y="6860567"/>
                <a:ext cx="367406" cy="121826"/>
              </a:xfrm>
              <a:custGeom>
                <a:avLst/>
                <a:gdLst>
                  <a:gd name="connsiteX0" fmla="*/ 367406 w 367406"/>
                  <a:gd name="connsiteY0" fmla="*/ 0 h 121826"/>
                  <a:gd name="connsiteX1" fmla="*/ 310911 w 367406"/>
                  <a:gd name="connsiteY1" fmla="*/ 77133 h 121826"/>
                  <a:gd name="connsiteX2" fmla="*/ 51169 w 367406"/>
                  <a:gd name="connsiteY2" fmla="*/ 74470 h 121826"/>
                  <a:gd name="connsiteX3" fmla="*/ 0 w 367406"/>
                  <a:gd name="connsiteY3" fmla="*/ 1046 h 121826"/>
                  <a:gd name="connsiteX4" fmla="*/ 0 w 367406"/>
                  <a:gd name="connsiteY4" fmla="*/ 15883 h 121826"/>
                  <a:gd name="connsiteX5" fmla="*/ 51169 w 367406"/>
                  <a:gd name="connsiteY5" fmla="*/ 89307 h 121826"/>
                  <a:gd name="connsiteX6" fmla="*/ 310911 w 367406"/>
                  <a:gd name="connsiteY6" fmla="*/ 91970 h 121826"/>
                  <a:gd name="connsiteX7" fmla="*/ 367406 w 367406"/>
                  <a:gd name="connsiteY7" fmla="*/ 14837 h 121826"/>
                  <a:gd name="connsiteX8" fmla="*/ 367406 w 367406"/>
                  <a:gd name="connsiteY8" fmla="*/ 0 h 121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7406" h="121826">
                    <a:moveTo>
                      <a:pt x="367406" y="0"/>
                    </a:moveTo>
                    <a:cubicBezTo>
                      <a:pt x="367501" y="28057"/>
                      <a:pt x="348574" y="56114"/>
                      <a:pt x="310911" y="77133"/>
                    </a:cubicBezTo>
                    <a:cubicBezTo>
                      <a:pt x="237677" y="117935"/>
                      <a:pt x="121359" y="116794"/>
                      <a:pt x="51169" y="74470"/>
                    </a:cubicBezTo>
                    <a:cubicBezTo>
                      <a:pt x="17025" y="53927"/>
                      <a:pt x="95" y="27486"/>
                      <a:pt x="0" y="1046"/>
                    </a:cubicBezTo>
                    <a:lnTo>
                      <a:pt x="0" y="15883"/>
                    </a:lnTo>
                    <a:cubicBezTo>
                      <a:pt x="95" y="42323"/>
                      <a:pt x="17025" y="68764"/>
                      <a:pt x="51169" y="89307"/>
                    </a:cubicBezTo>
                    <a:cubicBezTo>
                      <a:pt x="121454" y="131631"/>
                      <a:pt x="237772" y="132772"/>
                      <a:pt x="310911" y="91970"/>
                    </a:cubicBezTo>
                    <a:cubicBezTo>
                      <a:pt x="348574" y="70951"/>
                      <a:pt x="367501" y="42894"/>
                      <a:pt x="367406" y="14837"/>
                    </a:cubicBezTo>
                    <a:lnTo>
                      <a:pt x="367406" y="0"/>
                    </a:lnTo>
                    <a:close/>
                  </a:path>
                </a:pathLst>
              </a:custGeom>
              <a:solidFill>
                <a:srgbClr val="5A2F23"/>
              </a:solidFill>
              <a:ln w="9504" cap="flat">
                <a:noFill/>
                <a:prstDash val="solid"/>
                <a:miter/>
              </a:ln>
            </p:spPr>
            <p:txBody>
              <a:bodyPr rtlCol="0" anchor="ctr"/>
              <a:lstStyle/>
              <a:p>
                <a:endParaRPr lang="en-US"/>
              </a:p>
            </p:txBody>
          </p:sp>
          <p:sp>
            <p:nvSpPr>
              <p:cNvPr id="46" name="Forma libre 45">
                <a:extLst>
                  <a:ext uri="{FF2B5EF4-FFF2-40B4-BE49-F238E27FC236}">
                    <a16:creationId xmlns:a16="http://schemas.microsoft.com/office/drawing/2014/main" id="{9E3C910D-31F5-954F-BD02-18CD11F6BD7F}"/>
                  </a:ext>
                </a:extLst>
              </p:cNvPr>
              <p:cNvSpPr/>
              <p:nvPr/>
            </p:nvSpPr>
            <p:spPr>
              <a:xfrm>
                <a:off x="12013349" y="6886247"/>
                <a:ext cx="455001" cy="143801"/>
              </a:xfrm>
              <a:custGeom>
                <a:avLst/>
                <a:gdLst>
                  <a:gd name="connsiteX0" fmla="*/ 455001 w 455001"/>
                  <a:gd name="connsiteY0" fmla="*/ 0 h 143801"/>
                  <a:gd name="connsiteX1" fmla="*/ 385001 w 455001"/>
                  <a:gd name="connsiteY1" fmla="*/ 95489 h 143801"/>
                  <a:gd name="connsiteX2" fmla="*/ 63343 w 455001"/>
                  <a:gd name="connsiteY2" fmla="*/ 92256 h 143801"/>
                  <a:gd name="connsiteX3" fmla="*/ 0 w 455001"/>
                  <a:gd name="connsiteY3" fmla="*/ 1427 h 143801"/>
                  <a:gd name="connsiteX4" fmla="*/ 0 w 455001"/>
                  <a:gd name="connsiteY4" fmla="*/ 12745 h 143801"/>
                  <a:gd name="connsiteX5" fmla="*/ 63343 w 455001"/>
                  <a:gd name="connsiteY5" fmla="*/ 103574 h 143801"/>
                  <a:gd name="connsiteX6" fmla="*/ 385001 w 455001"/>
                  <a:gd name="connsiteY6" fmla="*/ 106807 h 143801"/>
                  <a:gd name="connsiteX7" fmla="*/ 455001 w 455001"/>
                  <a:gd name="connsiteY7" fmla="*/ 11318 h 143801"/>
                  <a:gd name="connsiteX8" fmla="*/ 455001 w 455001"/>
                  <a:gd name="connsiteY8" fmla="*/ 0 h 143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5001" h="143801">
                    <a:moveTo>
                      <a:pt x="455001" y="0"/>
                    </a:moveTo>
                    <a:cubicBezTo>
                      <a:pt x="455096" y="34715"/>
                      <a:pt x="431699" y="69430"/>
                      <a:pt x="385001" y="95489"/>
                    </a:cubicBezTo>
                    <a:cubicBezTo>
                      <a:pt x="294362" y="146087"/>
                      <a:pt x="150367" y="144565"/>
                      <a:pt x="63343" y="92256"/>
                    </a:cubicBezTo>
                    <a:cubicBezTo>
                      <a:pt x="21114" y="66862"/>
                      <a:pt x="95" y="34144"/>
                      <a:pt x="0" y="1427"/>
                    </a:cubicBezTo>
                    <a:lnTo>
                      <a:pt x="0" y="12745"/>
                    </a:lnTo>
                    <a:cubicBezTo>
                      <a:pt x="95" y="45462"/>
                      <a:pt x="21114" y="78180"/>
                      <a:pt x="63343" y="103574"/>
                    </a:cubicBezTo>
                    <a:cubicBezTo>
                      <a:pt x="150272" y="155883"/>
                      <a:pt x="294362" y="157405"/>
                      <a:pt x="385001" y="106807"/>
                    </a:cubicBezTo>
                    <a:cubicBezTo>
                      <a:pt x="431699" y="80748"/>
                      <a:pt x="455096" y="46033"/>
                      <a:pt x="455001" y="11318"/>
                    </a:cubicBezTo>
                    <a:lnTo>
                      <a:pt x="455001" y="0"/>
                    </a:lnTo>
                    <a:close/>
                  </a:path>
                </a:pathLst>
              </a:custGeom>
              <a:solidFill>
                <a:srgbClr val="5A2F23"/>
              </a:solidFill>
              <a:ln w="9504" cap="flat">
                <a:noFill/>
                <a:prstDash val="solid"/>
                <a:miter/>
              </a:ln>
            </p:spPr>
            <p:txBody>
              <a:bodyPr rtlCol="0" anchor="ctr"/>
              <a:lstStyle/>
              <a:p>
                <a:endParaRPr lang="en-US"/>
              </a:p>
            </p:txBody>
          </p:sp>
        </p:grpSp>
        <p:grpSp>
          <p:nvGrpSpPr>
            <p:cNvPr id="47" name="Gráfico 2">
              <a:extLst>
                <a:ext uri="{FF2B5EF4-FFF2-40B4-BE49-F238E27FC236}">
                  <a16:creationId xmlns:a16="http://schemas.microsoft.com/office/drawing/2014/main" id="{9A8DCCD3-C95A-5D40-B66D-8B17B2ACC061}"/>
                </a:ext>
              </a:extLst>
            </p:cNvPr>
            <p:cNvGrpSpPr/>
            <p:nvPr/>
          </p:nvGrpSpPr>
          <p:grpSpPr>
            <a:xfrm>
              <a:off x="12190630" y="5638608"/>
              <a:ext cx="100055" cy="1093110"/>
              <a:chOff x="12190630" y="5638608"/>
              <a:chExt cx="100055" cy="1093110"/>
            </a:xfrm>
          </p:grpSpPr>
          <p:sp>
            <p:nvSpPr>
              <p:cNvPr id="48" name="Forma libre 47">
                <a:extLst>
                  <a:ext uri="{FF2B5EF4-FFF2-40B4-BE49-F238E27FC236}">
                    <a16:creationId xmlns:a16="http://schemas.microsoft.com/office/drawing/2014/main" id="{A6FD2464-816D-F747-914A-C7D352698D6B}"/>
                  </a:ext>
                </a:extLst>
              </p:cNvPr>
              <p:cNvSpPr/>
              <p:nvPr/>
            </p:nvSpPr>
            <p:spPr>
              <a:xfrm>
                <a:off x="12190632" y="5638608"/>
                <a:ext cx="100054" cy="57635"/>
              </a:xfrm>
              <a:custGeom>
                <a:avLst/>
                <a:gdLst>
                  <a:gd name="connsiteX0" fmla="*/ 100055 w 100054"/>
                  <a:gd name="connsiteY0" fmla="*/ 28818 h 57635"/>
                  <a:gd name="connsiteX1" fmla="*/ 50027 w 100054"/>
                  <a:gd name="connsiteY1" fmla="*/ 57636 h 57635"/>
                  <a:gd name="connsiteX2" fmla="*/ 0 w 100054"/>
                  <a:gd name="connsiteY2" fmla="*/ 28818 h 57635"/>
                  <a:gd name="connsiteX3" fmla="*/ 50027 w 100054"/>
                  <a:gd name="connsiteY3" fmla="*/ 0 h 57635"/>
                  <a:gd name="connsiteX4" fmla="*/ 100055 w 100054"/>
                  <a:gd name="connsiteY4" fmla="*/ 28818 h 576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54" h="57635">
                    <a:moveTo>
                      <a:pt x="100055" y="28818"/>
                    </a:moveTo>
                    <a:cubicBezTo>
                      <a:pt x="100055" y="44734"/>
                      <a:pt x="77657" y="57636"/>
                      <a:pt x="50027" y="57636"/>
                    </a:cubicBezTo>
                    <a:cubicBezTo>
                      <a:pt x="22398" y="57636"/>
                      <a:pt x="0" y="44734"/>
                      <a:pt x="0" y="28818"/>
                    </a:cubicBezTo>
                    <a:cubicBezTo>
                      <a:pt x="0" y="12902"/>
                      <a:pt x="22398" y="0"/>
                      <a:pt x="50027" y="0"/>
                    </a:cubicBezTo>
                    <a:cubicBezTo>
                      <a:pt x="77657" y="0"/>
                      <a:pt x="100055" y="12902"/>
                      <a:pt x="100055" y="28818"/>
                    </a:cubicBezTo>
                    <a:close/>
                  </a:path>
                </a:pathLst>
              </a:custGeom>
              <a:solidFill>
                <a:srgbClr val="703722"/>
              </a:solidFill>
              <a:ln w="9504" cap="flat">
                <a:noFill/>
                <a:prstDash val="solid"/>
                <a:miter/>
              </a:ln>
            </p:spPr>
            <p:txBody>
              <a:bodyPr rtlCol="0" anchor="ctr"/>
              <a:lstStyle/>
              <a:p>
                <a:endParaRPr lang="en-US"/>
              </a:p>
            </p:txBody>
          </p:sp>
          <p:sp>
            <p:nvSpPr>
              <p:cNvPr id="49" name="Forma libre 48">
                <a:extLst>
                  <a:ext uri="{FF2B5EF4-FFF2-40B4-BE49-F238E27FC236}">
                    <a16:creationId xmlns:a16="http://schemas.microsoft.com/office/drawing/2014/main" id="{1D3EDBE2-D883-FA4C-A957-92DA61756FA5}"/>
                  </a:ext>
                </a:extLst>
              </p:cNvPr>
              <p:cNvSpPr/>
              <p:nvPr/>
            </p:nvSpPr>
            <p:spPr>
              <a:xfrm>
                <a:off x="12190630" y="5667141"/>
                <a:ext cx="99960" cy="1064577"/>
              </a:xfrm>
              <a:custGeom>
                <a:avLst/>
                <a:gdLst>
                  <a:gd name="connsiteX0" fmla="*/ 1 w 99960"/>
                  <a:gd name="connsiteY0" fmla="*/ 0 h 1064577"/>
                  <a:gd name="connsiteX1" fmla="*/ 1 w 99960"/>
                  <a:gd name="connsiteY1" fmla="*/ 1035451 h 1064577"/>
                  <a:gd name="connsiteX2" fmla="*/ 14648 w 99960"/>
                  <a:gd name="connsiteY2" fmla="*/ 1056089 h 1064577"/>
                  <a:gd name="connsiteX3" fmla="*/ 85314 w 99960"/>
                  <a:gd name="connsiteY3" fmla="*/ 1056089 h 1064577"/>
                  <a:gd name="connsiteX4" fmla="*/ 99961 w 99960"/>
                  <a:gd name="connsiteY4" fmla="*/ 1035926 h 1064577"/>
                  <a:gd name="connsiteX5" fmla="*/ 99961 w 99960"/>
                  <a:gd name="connsiteY5" fmla="*/ 571 h 1064577"/>
                  <a:gd name="connsiteX6" fmla="*/ 85314 w 99960"/>
                  <a:gd name="connsiteY6" fmla="*/ 20734 h 1064577"/>
                  <a:gd name="connsiteX7" fmla="*/ 14648 w 99960"/>
                  <a:gd name="connsiteY7" fmla="*/ 20734 h 1064577"/>
                  <a:gd name="connsiteX8" fmla="*/ 1 w 99960"/>
                  <a:gd name="connsiteY8" fmla="*/ 0 h 1064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960" h="1064577">
                    <a:moveTo>
                      <a:pt x="1" y="0"/>
                    </a:moveTo>
                    <a:lnTo>
                      <a:pt x="1" y="1035451"/>
                    </a:lnTo>
                    <a:cubicBezTo>
                      <a:pt x="-94" y="1042964"/>
                      <a:pt x="4757" y="1050383"/>
                      <a:pt x="14648" y="1056089"/>
                    </a:cubicBezTo>
                    <a:cubicBezTo>
                      <a:pt x="34145" y="1067407"/>
                      <a:pt x="65817" y="1067407"/>
                      <a:pt x="85314" y="1056089"/>
                    </a:cubicBezTo>
                    <a:cubicBezTo>
                      <a:pt x="94920" y="1050478"/>
                      <a:pt x="99866" y="1043249"/>
                      <a:pt x="99961" y="1035926"/>
                    </a:cubicBezTo>
                    <a:lnTo>
                      <a:pt x="99961" y="571"/>
                    </a:lnTo>
                    <a:cubicBezTo>
                      <a:pt x="99866" y="7894"/>
                      <a:pt x="94920" y="15122"/>
                      <a:pt x="85314" y="20734"/>
                    </a:cubicBezTo>
                    <a:cubicBezTo>
                      <a:pt x="65817" y="32052"/>
                      <a:pt x="34145" y="32052"/>
                      <a:pt x="14648" y="20734"/>
                    </a:cubicBezTo>
                    <a:cubicBezTo>
                      <a:pt x="4757" y="14932"/>
                      <a:pt x="-94" y="7514"/>
                      <a:pt x="1" y="0"/>
                    </a:cubicBezTo>
                    <a:close/>
                  </a:path>
                </a:pathLst>
              </a:custGeom>
              <a:solidFill>
                <a:srgbClr val="5A2F23"/>
              </a:solidFill>
              <a:ln w="9504" cap="flat">
                <a:noFill/>
                <a:prstDash val="solid"/>
                <a:miter/>
              </a:ln>
            </p:spPr>
            <p:txBody>
              <a:bodyPr rtlCol="0" anchor="ctr"/>
              <a:lstStyle/>
              <a:p>
                <a:endParaRPr lang="en-US"/>
              </a:p>
            </p:txBody>
          </p:sp>
        </p:grpSp>
      </p:grpSp>
      <p:grpSp>
        <p:nvGrpSpPr>
          <p:cNvPr id="50" name="Gráfico 2">
            <a:extLst>
              <a:ext uri="{FF2B5EF4-FFF2-40B4-BE49-F238E27FC236}">
                <a16:creationId xmlns:a16="http://schemas.microsoft.com/office/drawing/2014/main" id="{A4E0734D-20A4-9B43-9D94-63E5351E06E2}"/>
              </a:ext>
            </a:extLst>
          </p:cNvPr>
          <p:cNvGrpSpPr/>
          <p:nvPr/>
        </p:nvGrpSpPr>
        <p:grpSpPr>
          <a:xfrm>
            <a:off x="1215502" y="6845461"/>
            <a:ext cx="5559612" cy="4127339"/>
            <a:chOff x="10679542" y="6511423"/>
            <a:chExt cx="1833889" cy="1221103"/>
          </a:xfrm>
        </p:grpSpPr>
        <p:grpSp>
          <p:nvGrpSpPr>
            <p:cNvPr id="51" name="Gráfico 2">
              <a:extLst>
                <a:ext uri="{FF2B5EF4-FFF2-40B4-BE49-F238E27FC236}">
                  <a16:creationId xmlns:a16="http://schemas.microsoft.com/office/drawing/2014/main" id="{43271939-4EEC-9947-9DD6-28D614673C9D}"/>
                </a:ext>
              </a:extLst>
            </p:cNvPr>
            <p:cNvGrpSpPr/>
            <p:nvPr/>
          </p:nvGrpSpPr>
          <p:grpSpPr>
            <a:xfrm>
              <a:off x="10679542" y="6511423"/>
              <a:ext cx="1833889" cy="1221103"/>
              <a:chOff x="10679542" y="6511423"/>
              <a:chExt cx="1833889" cy="1221103"/>
            </a:xfrm>
          </p:grpSpPr>
          <p:grpSp>
            <p:nvGrpSpPr>
              <p:cNvPr id="52" name="Gráfico 2">
                <a:extLst>
                  <a:ext uri="{FF2B5EF4-FFF2-40B4-BE49-F238E27FC236}">
                    <a16:creationId xmlns:a16="http://schemas.microsoft.com/office/drawing/2014/main" id="{B27EF84C-5CFB-7543-85A4-764A76889DCF}"/>
                  </a:ext>
                </a:extLst>
              </p:cNvPr>
              <p:cNvGrpSpPr/>
              <p:nvPr/>
            </p:nvGrpSpPr>
            <p:grpSpPr>
              <a:xfrm>
                <a:off x="10679542" y="6511423"/>
                <a:ext cx="1833794" cy="1221103"/>
                <a:chOff x="10679542" y="6511423"/>
                <a:chExt cx="1833794" cy="1221103"/>
              </a:xfrm>
            </p:grpSpPr>
            <p:sp>
              <p:nvSpPr>
                <p:cNvPr id="53" name="Forma libre 52">
                  <a:extLst>
                    <a:ext uri="{FF2B5EF4-FFF2-40B4-BE49-F238E27FC236}">
                      <a16:creationId xmlns:a16="http://schemas.microsoft.com/office/drawing/2014/main" id="{B112C3BB-7E78-6B4A-91C6-D2F77B449DCE}"/>
                    </a:ext>
                  </a:extLst>
                </p:cNvPr>
                <p:cNvSpPr/>
                <p:nvPr/>
              </p:nvSpPr>
              <p:spPr>
                <a:xfrm>
                  <a:off x="10679542" y="6748815"/>
                  <a:ext cx="1375940" cy="983711"/>
                </a:xfrm>
                <a:custGeom>
                  <a:avLst/>
                  <a:gdLst>
                    <a:gd name="connsiteX0" fmla="*/ 1169649 w 1375940"/>
                    <a:gd name="connsiteY0" fmla="*/ 841714 h 983711"/>
                    <a:gd name="connsiteX1" fmla="*/ 603941 w 1375940"/>
                    <a:gd name="connsiteY1" fmla="*/ 0 h 983711"/>
                    <a:gd name="connsiteX2" fmla="*/ 2283 w 1375940"/>
                    <a:gd name="connsiteY2" fmla="*/ 347338 h 983711"/>
                    <a:gd name="connsiteX3" fmla="*/ 2283 w 1375940"/>
                    <a:gd name="connsiteY3" fmla="*/ 355232 h 983711"/>
                    <a:gd name="connsiteX4" fmla="*/ 592433 w 1375940"/>
                    <a:gd name="connsiteY4" fmla="*/ 695912 h 983711"/>
                    <a:gd name="connsiteX5" fmla="*/ 616686 w 1375940"/>
                    <a:gd name="connsiteY5" fmla="*/ 702379 h 983711"/>
                    <a:gd name="connsiteX6" fmla="*/ 695436 w 1375940"/>
                    <a:gd name="connsiteY6" fmla="*/ 702379 h 983711"/>
                    <a:gd name="connsiteX7" fmla="*/ 723588 w 1375940"/>
                    <a:gd name="connsiteY7" fmla="*/ 709893 h 983711"/>
                    <a:gd name="connsiteX8" fmla="*/ 992556 w 1375940"/>
                    <a:gd name="connsiteY8" fmla="*/ 865205 h 983711"/>
                    <a:gd name="connsiteX9" fmla="*/ 1016809 w 1375940"/>
                    <a:gd name="connsiteY9" fmla="*/ 871673 h 983711"/>
                    <a:gd name="connsiteX10" fmla="*/ 1141687 w 1375940"/>
                    <a:gd name="connsiteY10" fmla="*/ 871673 h 983711"/>
                    <a:gd name="connsiteX11" fmla="*/ 1335804 w 1375940"/>
                    <a:gd name="connsiteY11" fmla="*/ 983711 h 983711"/>
                    <a:gd name="connsiteX12" fmla="*/ 1375940 w 1375940"/>
                    <a:gd name="connsiteY12" fmla="*/ 960600 h 983711"/>
                    <a:gd name="connsiteX13" fmla="*/ 1169649 w 1375940"/>
                    <a:gd name="connsiteY13" fmla="*/ 841714 h 983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375940" h="983711">
                      <a:moveTo>
                        <a:pt x="1169649" y="841714"/>
                      </a:moveTo>
                      <a:lnTo>
                        <a:pt x="603941" y="0"/>
                      </a:lnTo>
                      <a:lnTo>
                        <a:pt x="2283" y="347338"/>
                      </a:lnTo>
                      <a:cubicBezTo>
                        <a:pt x="-761" y="349050"/>
                        <a:pt x="-761" y="353520"/>
                        <a:pt x="2283" y="355232"/>
                      </a:cubicBezTo>
                      <a:lnTo>
                        <a:pt x="592433" y="695912"/>
                      </a:lnTo>
                      <a:cubicBezTo>
                        <a:pt x="599852" y="700192"/>
                        <a:pt x="608126" y="702379"/>
                        <a:pt x="616686" y="702379"/>
                      </a:cubicBezTo>
                      <a:lnTo>
                        <a:pt x="695436" y="702379"/>
                      </a:lnTo>
                      <a:cubicBezTo>
                        <a:pt x="705328" y="702379"/>
                        <a:pt x="715029" y="704947"/>
                        <a:pt x="723588" y="709893"/>
                      </a:cubicBezTo>
                      <a:lnTo>
                        <a:pt x="992556" y="865205"/>
                      </a:lnTo>
                      <a:cubicBezTo>
                        <a:pt x="999880" y="869485"/>
                        <a:pt x="1008249" y="871673"/>
                        <a:pt x="1016809" y="871673"/>
                      </a:cubicBezTo>
                      <a:lnTo>
                        <a:pt x="1141687" y="871673"/>
                      </a:lnTo>
                      <a:lnTo>
                        <a:pt x="1335804" y="983711"/>
                      </a:lnTo>
                      <a:lnTo>
                        <a:pt x="1375940" y="960600"/>
                      </a:lnTo>
                      <a:lnTo>
                        <a:pt x="1169649" y="841714"/>
                      </a:lnTo>
                      <a:close/>
                    </a:path>
                  </a:pathLst>
                </a:custGeom>
                <a:solidFill>
                  <a:srgbClr val="685643">
                    <a:alpha val="40000"/>
                  </a:srgbClr>
                </a:solidFill>
                <a:ln w="9504" cap="flat">
                  <a:noFill/>
                  <a:prstDash val="solid"/>
                  <a:miter/>
                </a:ln>
              </p:spPr>
              <p:txBody>
                <a:bodyPr rtlCol="0" anchor="ctr"/>
                <a:lstStyle/>
                <a:p>
                  <a:endParaRPr lang="en-US"/>
                </a:p>
              </p:txBody>
            </p:sp>
            <p:sp>
              <p:nvSpPr>
                <p:cNvPr id="54" name="Forma libre 53">
                  <a:extLst>
                    <a:ext uri="{FF2B5EF4-FFF2-40B4-BE49-F238E27FC236}">
                      <a16:creationId xmlns:a16="http://schemas.microsoft.com/office/drawing/2014/main" id="{E1F28EAC-38D6-5043-BC2F-4F6D1AA56AC1}"/>
                    </a:ext>
                  </a:extLst>
                </p:cNvPr>
                <p:cNvSpPr/>
                <p:nvPr/>
              </p:nvSpPr>
              <p:spPr>
                <a:xfrm>
                  <a:off x="10916933" y="6949589"/>
                  <a:ext cx="918656" cy="669281"/>
                </a:xfrm>
                <a:custGeom>
                  <a:avLst/>
                  <a:gdLst>
                    <a:gd name="connsiteX0" fmla="*/ 907149 w 918656"/>
                    <a:gd name="connsiteY0" fmla="*/ 523670 h 669281"/>
                    <a:gd name="connsiteX1" fmla="*/ 0 w 918656"/>
                    <a:gd name="connsiteY1" fmla="*/ 0 h 669281"/>
                    <a:gd name="connsiteX2" fmla="*/ 380 w 918656"/>
                    <a:gd name="connsiteY2" fmla="*/ 122405 h 669281"/>
                    <a:gd name="connsiteX3" fmla="*/ 11889 w 918656"/>
                    <a:gd name="connsiteY3" fmla="*/ 145802 h 669281"/>
                    <a:gd name="connsiteX4" fmla="*/ 918657 w 918656"/>
                    <a:gd name="connsiteY4" fmla="*/ 669281 h 669281"/>
                    <a:gd name="connsiteX5" fmla="*/ 907149 w 918656"/>
                    <a:gd name="connsiteY5" fmla="*/ 523670 h 669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8656" h="669281">
                      <a:moveTo>
                        <a:pt x="907149" y="523670"/>
                      </a:moveTo>
                      <a:lnTo>
                        <a:pt x="0" y="0"/>
                      </a:lnTo>
                      <a:lnTo>
                        <a:pt x="380" y="122405"/>
                      </a:lnTo>
                      <a:cubicBezTo>
                        <a:pt x="856" y="133723"/>
                        <a:pt x="5231" y="141902"/>
                        <a:pt x="11889" y="145802"/>
                      </a:cubicBezTo>
                      <a:lnTo>
                        <a:pt x="918657" y="669281"/>
                      </a:lnTo>
                      <a:lnTo>
                        <a:pt x="907149" y="523670"/>
                      </a:lnTo>
                      <a:close/>
                    </a:path>
                  </a:pathLst>
                </a:custGeom>
                <a:solidFill>
                  <a:srgbClr val="7A3E2B"/>
                </a:solidFill>
                <a:ln w="9504" cap="flat">
                  <a:noFill/>
                  <a:prstDash val="solid"/>
                  <a:miter/>
                </a:ln>
              </p:spPr>
              <p:txBody>
                <a:bodyPr rtlCol="0" anchor="ctr"/>
                <a:lstStyle/>
                <a:p>
                  <a:endParaRPr lang="en-US"/>
                </a:p>
              </p:txBody>
            </p:sp>
            <p:sp>
              <p:nvSpPr>
                <p:cNvPr id="55" name="Forma libre 54">
                  <a:extLst>
                    <a:ext uri="{FF2B5EF4-FFF2-40B4-BE49-F238E27FC236}">
                      <a16:creationId xmlns:a16="http://schemas.microsoft.com/office/drawing/2014/main" id="{90E8989F-F73D-5246-94DD-2E65AE74B3D2}"/>
                    </a:ext>
                  </a:extLst>
                </p:cNvPr>
                <p:cNvSpPr/>
                <p:nvPr/>
              </p:nvSpPr>
              <p:spPr>
                <a:xfrm>
                  <a:off x="10951838" y="6511423"/>
                  <a:ext cx="1561022" cy="901156"/>
                </a:xfrm>
                <a:custGeom>
                  <a:avLst/>
                  <a:gdLst>
                    <a:gd name="connsiteX0" fmla="*/ 907149 w 1561022"/>
                    <a:gd name="connsiteY0" fmla="*/ 901157 h 901156"/>
                    <a:gd name="connsiteX1" fmla="*/ 0 w 1561022"/>
                    <a:gd name="connsiteY1" fmla="*/ 377487 h 901156"/>
                    <a:gd name="connsiteX2" fmla="*/ 653969 w 1561022"/>
                    <a:gd name="connsiteY2" fmla="*/ 0 h 901156"/>
                    <a:gd name="connsiteX3" fmla="*/ 1561022 w 1561022"/>
                    <a:gd name="connsiteY3" fmla="*/ 523574 h 901156"/>
                  </a:gdLst>
                  <a:ahLst/>
                  <a:cxnLst>
                    <a:cxn ang="0">
                      <a:pos x="connsiteX0" y="connsiteY0"/>
                    </a:cxn>
                    <a:cxn ang="0">
                      <a:pos x="connsiteX1" y="connsiteY1"/>
                    </a:cxn>
                    <a:cxn ang="0">
                      <a:pos x="connsiteX2" y="connsiteY2"/>
                    </a:cxn>
                    <a:cxn ang="0">
                      <a:pos x="connsiteX3" y="connsiteY3"/>
                    </a:cxn>
                  </a:cxnLst>
                  <a:rect l="l" t="t" r="r" b="b"/>
                  <a:pathLst>
                    <a:path w="1561022" h="901156">
                      <a:moveTo>
                        <a:pt x="907149" y="901157"/>
                      </a:moveTo>
                      <a:lnTo>
                        <a:pt x="0" y="377487"/>
                      </a:lnTo>
                      <a:lnTo>
                        <a:pt x="653969" y="0"/>
                      </a:lnTo>
                      <a:lnTo>
                        <a:pt x="1561022" y="523574"/>
                      </a:lnTo>
                      <a:close/>
                    </a:path>
                  </a:pathLst>
                </a:custGeom>
                <a:solidFill>
                  <a:srgbClr val="9C573F"/>
                </a:solidFill>
                <a:ln w="9504" cap="flat">
                  <a:noFill/>
                  <a:prstDash val="solid"/>
                  <a:miter/>
                </a:ln>
              </p:spPr>
              <p:txBody>
                <a:bodyPr rtlCol="0" anchor="ctr"/>
                <a:lstStyle/>
                <a:p>
                  <a:endParaRPr lang="en-US"/>
                </a:p>
              </p:txBody>
            </p:sp>
            <p:sp>
              <p:nvSpPr>
                <p:cNvPr id="56" name="Forma libre 55">
                  <a:extLst>
                    <a:ext uri="{FF2B5EF4-FFF2-40B4-BE49-F238E27FC236}">
                      <a16:creationId xmlns:a16="http://schemas.microsoft.com/office/drawing/2014/main" id="{0AA74437-94E4-3A45-930E-C11E56F30080}"/>
                    </a:ext>
                  </a:extLst>
                </p:cNvPr>
                <p:cNvSpPr/>
                <p:nvPr/>
              </p:nvSpPr>
              <p:spPr>
                <a:xfrm>
                  <a:off x="10916933" y="6888910"/>
                  <a:ext cx="942054" cy="584349"/>
                </a:xfrm>
                <a:custGeom>
                  <a:avLst/>
                  <a:gdLst>
                    <a:gd name="connsiteX0" fmla="*/ 907149 w 942054"/>
                    <a:gd name="connsiteY0" fmla="*/ 584349 h 584349"/>
                    <a:gd name="connsiteX1" fmla="*/ 0 w 942054"/>
                    <a:gd name="connsiteY1" fmla="*/ 60680 h 584349"/>
                    <a:gd name="connsiteX2" fmla="*/ 34905 w 942054"/>
                    <a:gd name="connsiteY2" fmla="*/ 0 h 584349"/>
                    <a:gd name="connsiteX3" fmla="*/ 942054 w 942054"/>
                    <a:gd name="connsiteY3" fmla="*/ 523670 h 584349"/>
                    <a:gd name="connsiteX4" fmla="*/ 907149 w 942054"/>
                    <a:gd name="connsiteY4" fmla="*/ 584349 h 584349"/>
                    <a:gd name="connsiteX5" fmla="*/ 907149 w 942054"/>
                    <a:gd name="connsiteY5" fmla="*/ 584349 h 584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2054" h="584349">
                      <a:moveTo>
                        <a:pt x="907149" y="584349"/>
                      </a:moveTo>
                      <a:lnTo>
                        <a:pt x="0" y="60680"/>
                      </a:lnTo>
                      <a:cubicBezTo>
                        <a:pt x="-95" y="38424"/>
                        <a:pt x="15503" y="11223"/>
                        <a:pt x="34905" y="0"/>
                      </a:cubicBezTo>
                      <a:lnTo>
                        <a:pt x="942054" y="523670"/>
                      </a:lnTo>
                      <a:cubicBezTo>
                        <a:pt x="922652" y="534797"/>
                        <a:pt x="907054" y="561998"/>
                        <a:pt x="907149" y="584349"/>
                      </a:cubicBezTo>
                      <a:lnTo>
                        <a:pt x="907149" y="584349"/>
                      </a:lnTo>
                      <a:close/>
                    </a:path>
                  </a:pathLst>
                </a:custGeom>
                <a:solidFill>
                  <a:srgbClr val="8C4B34"/>
                </a:solidFill>
                <a:ln w="9504" cap="flat">
                  <a:noFill/>
                  <a:prstDash val="solid"/>
                  <a:miter/>
                </a:ln>
              </p:spPr>
              <p:txBody>
                <a:bodyPr rtlCol="0" anchor="ctr"/>
                <a:lstStyle/>
                <a:p>
                  <a:endParaRPr lang="en-US"/>
                </a:p>
              </p:txBody>
            </p:sp>
            <p:sp>
              <p:nvSpPr>
                <p:cNvPr id="57" name="Forma libre 56">
                  <a:extLst>
                    <a:ext uri="{FF2B5EF4-FFF2-40B4-BE49-F238E27FC236}">
                      <a16:creationId xmlns:a16="http://schemas.microsoft.com/office/drawing/2014/main" id="{FC8DAEE6-F6B1-F04B-9C92-61987DB3380C}"/>
                    </a:ext>
                  </a:extLst>
                </p:cNvPr>
                <p:cNvSpPr/>
                <p:nvPr/>
              </p:nvSpPr>
              <p:spPr>
                <a:xfrm>
                  <a:off x="11823986" y="7034997"/>
                  <a:ext cx="689349" cy="585481"/>
                </a:xfrm>
                <a:custGeom>
                  <a:avLst/>
                  <a:gdLst>
                    <a:gd name="connsiteX0" fmla="*/ 35571 w 689349"/>
                    <a:gd name="connsiteY0" fmla="*/ 580640 h 585481"/>
                    <a:gd name="connsiteX1" fmla="*/ 381 w 689349"/>
                    <a:gd name="connsiteY1" fmla="*/ 560572 h 585481"/>
                    <a:gd name="connsiteX2" fmla="*/ 0 w 689349"/>
                    <a:gd name="connsiteY2" fmla="*/ 438167 h 585481"/>
                    <a:gd name="connsiteX3" fmla="*/ 34905 w 689349"/>
                    <a:gd name="connsiteY3" fmla="*/ 377487 h 585481"/>
                    <a:gd name="connsiteX4" fmla="*/ 688779 w 689349"/>
                    <a:gd name="connsiteY4" fmla="*/ 0 h 585481"/>
                    <a:gd name="connsiteX5" fmla="*/ 688969 w 689349"/>
                    <a:gd name="connsiteY5" fmla="*/ 14457 h 585481"/>
                    <a:gd name="connsiteX6" fmla="*/ 669947 w 689349"/>
                    <a:gd name="connsiteY6" fmla="*/ 25299 h 585481"/>
                    <a:gd name="connsiteX7" fmla="*/ 631619 w 689349"/>
                    <a:gd name="connsiteY7" fmla="*/ 113465 h 585481"/>
                    <a:gd name="connsiteX8" fmla="*/ 669662 w 689349"/>
                    <a:gd name="connsiteY8" fmla="*/ 178995 h 585481"/>
                    <a:gd name="connsiteX9" fmla="*/ 689350 w 689349"/>
                    <a:gd name="connsiteY9" fmla="*/ 190598 h 585481"/>
                    <a:gd name="connsiteX10" fmla="*/ 689350 w 689349"/>
                    <a:gd name="connsiteY10" fmla="*/ 203057 h 585481"/>
                    <a:gd name="connsiteX11" fmla="*/ 35571 w 689349"/>
                    <a:gd name="connsiteY11" fmla="*/ 580640 h 585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9349" h="585481">
                      <a:moveTo>
                        <a:pt x="35571" y="580640"/>
                      </a:moveTo>
                      <a:cubicBezTo>
                        <a:pt x="16169" y="591863"/>
                        <a:pt x="476" y="582922"/>
                        <a:pt x="381" y="560572"/>
                      </a:cubicBezTo>
                      <a:lnTo>
                        <a:pt x="0" y="438167"/>
                      </a:lnTo>
                      <a:cubicBezTo>
                        <a:pt x="-95" y="415911"/>
                        <a:pt x="15503" y="388710"/>
                        <a:pt x="34905" y="377487"/>
                      </a:cubicBezTo>
                      <a:lnTo>
                        <a:pt x="688779" y="0"/>
                      </a:lnTo>
                      <a:lnTo>
                        <a:pt x="688969" y="14457"/>
                      </a:lnTo>
                      <a:lnTo>
                        <a:pt x="669947" y="25299"/>
                      </a:lnTo>
                      <a:lnTo>
                        <a:pt x="631619" y="113465"/>
                      </a:lnTo>
                      <a:lnTo>
                        <a:pt x="669662" y="178995"/>
                      </a:lnTo>
                      <a:lnTo>
                        <a:pt x="689350" y="190598"/>
                      </a:lnTo>
                      <a:lnTo>
                        <a:pt x="689350" y="203057"/>
                      </a:lnTo>
                      <a:lnTo>
                        <a:pt x="35571" y="580640"/>
                      </a:lnTo>
                      <a:close/>
                    </a:path>
                  </a:pathLst>
                </a:custGeom>
                <a:solidFill>
                  <a:srgbClr val="8C4B34"/>
                </a:solidFill>
                <a:ln w="9504" cap="flat">
                  <a:noFill/>
                  <a:prstDash val="solid"/>
                  <a:miter/>
                </a:ln>
              </p:spPr>
              <p:txBody>
                <a:bodyPr rtlCol="0" anchor="ctr"/>
                <a:lstStyle/>
                <a:p>
                  <a:endParaRPr lang="en-US"/>
                </a:p>
              </p:txBody>
            </p:sp>
          </p:grpSp>
          <p:sp>
            <p:nvSpPr>
              <p:cNvPr id="58" name="Forma libre 57">
                <a:extLst>
                  <a:ext uri="{FF2B5EF4-FFF2-40B4-BE49-F238E27FC236}">
                    <a16:creationId xmlns:a16="http://schemas.microsoft.com/office/drawing/2014/main" id="{29C669FB-6AE5-2343-8DFA-ED869F76FF78}"/>
                  </a:ext>
                </a:extLst>
              </p:cNvPr>
              <p:cNvSpPr/>
              <p:nvPr/>
            </p:nvSpPr>
            <p:spPr>
              <a:xfrm>
                <a:off x="11835778" y="7060391"/>
                <a:ext cx="677652" cy="548412"/>
              </a:xfrm>
              <a:custGeom>
                <a:avLst/>
                <a:gdLst>
                  <a:gd name="connsiteX0" fmla="*/ 287 w 677652"/>
                  <a:gd name="connsiteY0" fmla="*/ 535178 h 548412"/>
                  <a:gd name="connsiteX1" fmla="*/ 4757 w 677652"/>
                  <a:gd name="connsiteY1" fmla="*/ 547637 h 548412"/>
                  <a:gd name="connsiteX2" fmla="*/ 17978 w 677652"/>
                  <a:gd name="connsiteY2" fmla="*/ 545164 h 548412"/>
                  <a:gd name="connsiteX3" fmla="*/ 677653 w 677652"/>
                  <a:gd name="connsiteY3" fmla="*/ 165299 h 548412"/>
                  <a:gd name="connsiteX4" fmla="*/ 658726 w 677652"/>
                  <a:gd name="connsiteY4" fmla="*/ 154362 h 548412"/>
                  <a:gd name="connsiteX5" fmla="*/ 615642 w 677652"/>
                  <a:gd name="connsiteY5" fmla="*/ 98723 h 548412"/>
                  <a:gd name="connsiteX6" fmla="*/ 658346 w 677652"/>
                  <a:gd name="connsiteY6" fmla="*/ 0 h 548412"/>
                  <a:gd name="connsiteX7" fmla="*/ 29105 w 677652"/>
                  <a:gd name="connsiteY7" fmla="*/ 362270 h 548412"/>
                  <a:gd name="connsiteX8" fmla="*/ 8657 w 677652"/>
                  <a:gd name="connsiteY8" fmla="*/ 384050 h 548412"/>
                  <a:gd name="connsiteX9" fmla="*/ 2 w 677652"/>
                  <a:gd name="connsiteY9" fmla="*/ 412773 h 548412"/>
                  <a:gd name="connsiteX10" fmla="*/ 287 w 677652"/>
                  <a:gd name="connsiteY10" fmla="*/ 535178 h 548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7652" h="548412">
                    <a:moveTo>
                      <a:pt x="287" y="535178"/>
                    </a:moveTo>
                    <a:cubicBezTo>
                      <a:pt x="287" y="541360"/>
                      <a:pt x="1999" y="546020"/>
                      <a:pt x="4757" y="547637"/>
                    </a:cubicBezTo>
                    <a:cubicBezTo>
                      <a:pt x="7516" y="549254"/>
                      <a:pt x="12461" y="548303"/>
                      <a:pt x="17978" y="545164"/>
                    </a:cubicBezTo>
                    <a:lnTo>
                      <a:pt x="677653" y="165299"/>
                    </a:lnTo>
                    <a:lnTo>
                      <a:pt x="658726" y="154362"/>
                    </a:lnTo>
                    <a:lnTo>
                      <a:pt x="615642" y="98723"/>
                    </a:lnTo>
                    <a:lnTo>
                      <a:pt x="658346" y="0"/>
                    </a:lnTo>
                    <a:lnTo>
                      <a:pt x="29105" y="362270"/>
                    </a:lnTo>
                    <a:cubicBezTo>
                      <a:pt x="21592" y="366550"/>
                      <a:pt x="14173" y="374539"/>
                      <a:pt x="8657" y="384050"/>
                    </a:cubicBezTo>
                    <a:cubicBezTo>
                      <a:pt x="3141" y="393656"/>
                      <a:pt x="-93" y="404118"/>
                      <a:pt x="2" y="412773"/>
                    </a:cubicBezTo>
                    <a:lnTo>
                      <a:pt x="287" y="535178"/>
                    </a:lnTo>
                    <a:close/>
                  </a:path>
                </a:pathLst>
              </a:custGeom>
              <a:solidFill>
                <a:srgbClr val="9C573F"/>
              </a:solidFill>
              <a:ln w="9504" cap="flat">
                <a:noFill/>
                <a:prstDash val="solid"/>
                <a:miter/>
              </a:ln>
            </p:spPr>
            <p:txBody>
              <a:bodyPr rtlCol="0" anchor="ctr"/>
              <a:lstStyle/>
              <a:p>
                <a:endParaRPr lang="en-US"/>
              </a:p>
            </p:txBody>
          </p:sp>
          <p:sp>
            <p:nvSpPr>
              <p:cNvPr id="59" name="Forma libre 58">
                <a:extLst>
                  <a:ext uri="{FF2B5EF4-FFF2-40B4-BE49-F238E27FC236}">
                    <a16:creationId xmlns:a16="http://schemas.microsoft.com/office/drawing/2014/main" id="{84963147-C5A6-654F-994E-359FE5E434A2}"/>
                  </a:ext>
                </a:extLst>
              </p:cNvPr>
              <p:cNvSpPr/>
              <p:nvPr/>
            </p:nvSpPr>
            <p:spPr>
              <a:xfrm>
                <a:off x="11835683" y="7060391"/>
                <a:ext cx="658821" cy="533370"/>
              </a:xfrm>
              <a:custGeom>
                <a:avLst/>
                <a:gdLst>
                  <a:gd name="connsiteX0" fmla="*/ 658346 w 658821"/>
                  <a:gd name="connsiteY0" fmla="*/ 0 h 533370"/>
                  <a:gd name="connsiteX1" fmla="*/ 29105 w 658821"/>
                  <a:gd name="connsiteY1" fmla="*/ 362270 h 533370"/>
                  <a:gd name="connsiteX2" fmla="*/ 8657 w 658821"/>
                  <a:gd name="connsiteY2" fmla="*/ 384050 h 533370"/>
                  <a:gd name="connsiteX3" fmla="*/ 2 w 658821"/>
                  <a:gd name="connsiteY3" fmla="*/ 412773 h 533370"/>
                  <a:gd name="connsiteX4" fmla="*/ 383 w 658821"/>
                  <a:gd name="connsiteY4" fmla="*/ 533371 h 533370"/>
                  <a:gd name="connsiteX5" fmla="*/ 658822 w 658821"/>
                  <a:gd name="connsiteY5" fmla="*/ 154267 h 533370"/>
                  <a:gd name="connsiteX6" fmla="*/ 658346 w 658821"/>
                  <a:gd name="connsiteY6" fmla="*/ 0 h 533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8821" h="533370">
                    <a:moveTo>
                      <a:pt x="658346" y="0"/>
                    </a:moveTo>
                    <a:lnTo>
                      <a:pt x="29105" y="362270"/>
                    </a:lnTo>
                    <a:cubicBezTo>
                      <a:pt x="21592" y="366550"/>
                      <a:pt x="14173" y="374539"/>
                      <a:pt x="8657" y="384050"/>
                    </a:cubicBezTo>
                    <a:cubicBezTo>
                      <a:pt x="3141" y="393656"/>
                      <a:pt x="-93" y="404118"/>
                      <a:pt x="2" y="412773"/>
                    </a:cubicBezTo>
                    <a:lnTo>
                      <a:pt x="383" y="533371"/>
                    </a:lnTo>
                    <a:lnTo>
                      <a:pt x="658822" y="154267"/>
                    </a:lnTo>
                    <a:lnTo>
                      <a:pt x="658346" y="0"/>
                    </a:lnTo>
                    <a:close/>
                  </a:path>
                </a:pathLst>
              </a:custGeom>
              <a:solidFill>
                <a:srgbClr val="FADDBE"/>
              </a:solidFill>
              <a:ln w="9504" cap="flat">
                <a:noFill/>
                <a:prstDash val="solid"/>
                <a:miter/>
              </a:ln>
            </p:spPr>
            <p:txBody>
              <a:bodyPr rtlCol="0" anchor="ctr"/>
              <a:lstStyle/>
              <a:p>
                <a:endParaRPr lang="en-US"/>
              </a:p>
            </p:txBody>
          </p:sp>
          <p:sp>
            <p:nvSpPr>
              <p:cNvPr id="60" name="Forma libre 59">
                <a:extLst>
                  <a:ext uri="{FF2B5EF4-FFF2-40B4-BE49-F238E27FC236}">
                    <a16:creationId xmlns:a16="http://schemas.microsoft.com/office/drawing/2014/main" id="{B19AC8B2-3EF4-7242-ABCB-F1D76253DB05}"/>
                  </a:ext>
                </a:extLst>
              </p:cNvPr>
              <p:cNvSpPr/>
              <p:nvPr/>
            </p:nvSpPr>
            <p:spPr>
              <a:xfrm>
                <a:off x="11837587" y="7060391"/>
                <a:ext cx="656536" cy="400123"/>
              </a:xfrm>
              <a:custGeom>
                <a:avLst/>
                <a:gdLst>
                  <a:gd name="connsiteX0" fmla="*/ 656537 w 656536"/>
                  <a:gd name="connsiteY0" fmla="*/ 22160 h 400123"/>
                  <a:gd name="connsiteX1" fmla="*/ 656441 w 656536"/>
                  <a:gd name="connsiteY1" fmla="*/ 0 h 400123"/>
                  <a:gd name="connsiteX2" fmla="*/ 27201 w 656536"/>
                  <a:gd name="connsiteY2" fmla="*/ 362270 h 400123"/>
                  <a:gd name="connsiteX3" fmla="*/ 6753 w 656536"/>
                  <a:gd name="connsiteY3" fmla="*/ 384050 h 400123"/>
                  <a:gd name="connsiteX4" fmla="*/ 0 w 656536"/>
                  <a:gd name="connsiteY4" fmla="*/ 400123 h 400123"/>
                  <a:gd name="connsiteX5" fmla="*/ 656537 w 656536"/>
                  <a:gd name="connsiteY5" fmla="*/ 22160 h 400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56536" h="400123">
                    <a:moveTo>
                      <a:pt x="656537" y="22160"/>
                    </a:moveTo>
                    <a:lnTo>
                      <a:pt x="656441" y="0"/>
                    </a:lnTo>
                    <a:lnTo>
                      <a:pt x="27201" y="362270"/>
                    </a:lnTo>
                    <a:cubicBezTo>
                      <a:pt x="19687" y="366550"/>
                      <a:pt x="12269" y="374539"/>
                      <a:pt x="6753" y="384050"/>
                    </a:cubicBezTo>
                    <a:cubicBezTo>
                      <a:pt x="3709" y="389281"/>
                      <a:pt x="1522" y="394797"/>
                      <a:pt x="0" y="400123"/>
                    </a:cubicBezTo>
                    <a:lnTo>
                      <a:pt x="656537" y="22160"/>
                    </a:lnTo>
                    <a:close/>
                  </a:path>
                </a:pathLst>
              </a:custGeom>
              <a:solidFill>
                <a:srgbClr val="CEB7A3">
                  <a:alpha val="80000"/>
                </a:srgbClr>
              </a:solidFill>
              <a:ln w="9504" cap="flat">
                <a:noFill/>
                <a:prstDash val="solid"/>
                <a:miter/>
              </a:ln>
            </p:spPr>
            <p:txBody>
              <a:bodyPr rtlCol="0" anchor="ctr"/>
              <a:lstStyle/>
              <a:p>
                <a:endParaRPr lang="en-US"/>
              </a:p>
            </p:txBody>
          </p:sp>
          <p:sp>
            <p:nvSpPr>
              <p:cNvPr id="61" name="Forma libre 60">
                <a:extLst>
                  <a:ext uri="{FF2B5EF4-FFF2-40B4-BE49-F238E27FC236}">
                    <a16:creationId xmlns:a16="http://schemas.microsoft.com/office/drawing/2014/main" id="{DC24647E-79A7-EC4D-B89B-80097D132867}"/>
                  </a:ext>
                </a:extLst>
              </p:cNvPr>
              <p:cNvSpPr/>
              <p:nvPr/>
            </p:nvSpPr>
            <p:spPr>
              <a:xfrm>
                <a:off x="11837873" y="7416194"/>
                <a:ext cx="150271" cy="86739"/>
              </a:xfrm>
              <a:custGeom>
                <a:avLst/>
                <a:gdLst>
                  <a:gd name="connsiteX0" fmla="*/ 126780 w 150271"/>
                  <a:gd name="connsiteY0" fmla="*/ 12649 h 86739"/>
                  <a:gd name="connsiteX1" fmla="*/ 102717 w 150271"/>
                  <a:gd name="connsiteY1" fmla="*/ 26060 h 86739"/>
                  <a:gd name="connsiteX2" fmla="*/ 75136 w 150271"/>
                  <a:gd name="connsiteY2" fmla="*/ 41753 h 86739"/>
                  <a:gd name="connsiteX3" fmla="*/ 47554 w 150271"/>
                  <a:gd name="connsiteY3" fmla="*/ 57921 h 86739"/>
                  <a:gd name="connsiteX4" fmla="*/ 23492 w 150271"/>
                  <a:gd name="connsiteY4" fmla="*/ 72283 h 86739"/>
                  <a:gd name="connsiteX5" fmla="*/ 0 w 150271"/>
                  <a:gd name="connsiteY5" fmla="*/ 86739 h 86739"/>
                  <a:gd name="connsiteX6" fmla="*/ 23492 w 150271"/>
                  <a:gd name="connsiteY6" fmla="*/ 74090 h 86739"/>
                  <a:gd name="connsiteX7" fmla="*/ 47554 w 150271"/>
                  <a:gd name="connsiteY7" fmla="*/ 60680 h 86739"/>
                  <a:gd name="connsiteX8" fmla="*/ 75136 w 150271"/>
                  <a:gd name="connsiteY8" fmla="*/ 44987 h 86739"/>
                  <a:gd name="connsiteX9" fmla="*/ 102717 w 150271"/>
                  <a:gd name="connsiteY9" fmla="*/ 28818 h 86739"/>
                  <a:gd name="connsiteX10" fmla="*/ 126780 w 150271"/>
                  <a:gd name="connsiteY10" fmla="*/ 14456 h 86739"/>
                  <a:gd name="connsiteX11" fmla="*/ 150272 w 150271"/>
                  <a:gd name="connsiteY11" fmla="*/ 0 h 86739"/>
                  <a:gd name="connsiteX12" fmla="*/ 126780 w 150271"/>
                  <a:gd name="connsiteY12" fmla="*/ 12649 h 86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0271" h="86739">
                    <a:moveTo>
                      <a:pt x="126780" y="12649"/>
                    </a:moveTo>
                    <a:cubicBezTo>
                      <a:pt x="119742" y="16549"/>
                      <a:pt x="111563" y="21019"/>
                      <a:pt x="102717" y="26060"/>
                    </a:cubicBezTo>
                    <a:cubicBezTo>
                      <a:pt x="93967" y="31101"/>
                      <a:pt x="84552" y="36427"/>
                      <a:pt x="75136" y="41753"/>
                    </a:cubicBezTo>
                    <a:cubicBezTo>
                      <a:pt x="65720" y="47269"/>
                      <a:pt x="56400" y="52690"/>
                      <a:pt x="47554" y="57921"/>
                    </a:cubicBezTo>
                    <a:cubicBezTo>
                      <a:pt x="38804" y="63152"/>
                      <a:pt x="30530" y="68098"/>
                      <a:pt x="23492" y="72283"/>
                    </a:cubicBezTo>
                    <a:cubicBezTo>
                      <a:pt x="9416" y="80843"/>
                      <a:pt x="0" y="86739"/>
                      <a:pt x="0" y="86739"/>
                    </a:cubicBezTo>
                    <a:cubicBezTo>
                      <a:pt x="0" y="86739"/>
                      <a:pt x="9416" y="81889"/>
                      <a:pt x="23492" y="74090"/>
                    </a:cubicBezTo>
                    <a:cubicBezTo>
                      <a:pt x="30530" y="70190"/>
                      <a:pt x="38709" y="65625"/>
                      <a:pt x="47554" y="60680"/>
                    </a:cubicBezTo>
                    <a:cubicBezTo>
                      <a:pt x="56304" y="55639"/>
                      <a:pt x="65720" y="50313"/>
                      <a:pt x="75136" y="44987"/>
                    </a:cubicBezTo>
                    <a:cubicBezTo>
                      <a:pt x="84552" y="39470"/>
                      <a:pt x="93872" y="34049"/>
                      <a:pt x="102717" y="28818"/>
                    </a:cubicBezTo>
                    <a:cubicBezTo>
                      <a:pt x="111468" y="23682"/>
                      <a:pt x="119742" y="18641"/>
                      <a:pt x="126780" y="14456"/>
                    </a:cubicBezTo>
                    <a:cubicBezTo>
                      <a:pt x="140856" y="5897"/>
                      <a:pt x="150272" y="0"/>
                      <a:pt x="150272" y="0"/>
                    </a:cubicBezTo>
                    <a:cubicBezTo>
                      <a:pt x="150272" y="0"/>
                      <a:pt x="140856" y="4946"/>
                      <a:pt x="126780" y="12649"/>
                    </a:cubicBezTo>
                    <a:close/>
                  </a:path>
                </a:pathLst>
              </a:custGeom>
              <a:solidFill>
                <a:srgbClr val="B2A497">
                  <a:alpha val="50000"/>
                </a:srgbClr>
              </a:solidFill>
              <a:ln w="9504" cap="flat">
                <a:noFill/>
                <a:prstDash val="solid"/>
                <a:miter/>
              </a:ln>
            </p:spPr>
            <p:txBody>
              <a:bodyPr rtlCol="0" anchor="ctr"/>
              <a:lstStyle/>
              <a:p>
                <a:endParaRPr lang="en-US"/>
              </a:p>
            </p:txBody>
          </p:sp>
          <p:sp>
            <p:nvSpPr>
              <p:cNvPr id="62" name="Forma libre 61">
                <a:extLst>
                  <a:ext uri="{FF2B5EF4-FFF2-40B4-BE49-F238E27FC236}">
                    <a16:creationId xmlns:a16="http://schemas.microsoft.com/office/drawing/2014/main" id="{81A6A75E-AE2A-CC43-B83B-D580DFF49907}"/>
                  </a:ext>
                </a:extLst>
              </p:cNvPr>
              <p:cNvSpPr/>
              <p:nvPr/>
            </p:nvSpPr>
            <p:spPr>
              <a:xfrm>
                <a:off x="11885998" y="7454618"/>
                <a:ext cx="276576" cy="212758"/>
              </a:xfrm>
              <a:custGeom>
                <a:avLst/>
                <a:gdLst>
                  <a:gd name="connsiteX0" fmla="*/ 34049 w 276576"/>
                  <a:gd name="connsiteY0" fmla="*/ 0 h 212758"/>
                  <a:gd name="connsiteX1" fmla="*/ 0 w 276576"/>
                  <a:gd name="connsiteY1" fmla="*/ 20068 h 212758"/>
                  <a:gd name="connsiteX2" fmla="*/ 241006 w 276576"/>
                  <a:gd name="connsiteY2" fmla="*/ 212759 h 212758"/>
                  <a:gd name="connsiteX3" fmla="*/ 276577 w 276576"/>
                  <a:gd name="connsiteY3" fmla="*/ 193261 h 212758"/>
                  <a:gd name="connsiteX4" fmla="*/ 34049 w 276576"/>
                  <a:gd name="connsiteY4" fmla="*/ 0 h 2127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576" h="212758">
                    <a:moveTo>
                      <a:pt x="34049" y="0"/>
                    </a:moveTo>
                    <a:lnTo>
                      <a:pt x="0" y="20068"/>
                    </a:lnTo>
                    <a:cubicBezTo>
                      <a:pt x="119266" y="20258"/>
                      <a:pt x="208003" y="177853"/>
                      <a:pt x="241006" y="212759"/>
                    </a:cubicBezTo>
                    <a:lnTo>
                      <a:pt x="276577" y="193261"/>
                    </a:lnTo>
                    <a:cubicBezTo>
                      <a:pt x="276672" y="193261"/>
                      <a:pt x="158451" y="7704"/>
                      <a:pt x="34049" y="0"/>
                    </a:cubicBezTo>
                    <a:close/>
                  </a:path>
                </a:pathLst>
              </a:custGeom>
              <a:solidFill>
                <a:srgbClr val="353231"/>
              </a:solidFill>
              <a:ln w="9504" cap="flat">
                <a:noFill/>
                <a:prstDash val="solid"/>
                <a:miter/>
              </a:ln>
            </p:spPr>
            <p:txBody>
              <a:bodyPr rtlCol="0" anchor="ctr"/>
              <a:lstStyle/>
              <a:p>
                <a:endParaRPr lang="en-US"/>
              </a:p>
            </p:txBody>
          </p:sp>
        </p:grpSp>
        <p:sp>
          <p:nvSpPr>
            <p:cNvPr id="63" name="Forma libre 62">
              <a:extLst>
                <a:ext uri="{FF2B5EF4-FFF2-40B4-BE49-F238E27FC236}">
                  <a16:creationId xmlns:a16="http://schemas.microsoft.com/office/drawing/2014/main" id="{5916ACC4-969D-8C42-8D16-3303A4835A11}"/>
                </a:ext>
              </a:extLst>
            </p:cNvPr>
            <p:cNvSpPr/>
            <p:nvPr/>
          </p:nvSpPr>
          <p:spPr>
            <a:xfrm>
              <a:off x="11000154" y="7028743"/>
              <a:ext cx="180928" cy="163528"/>
            </a:xfrm>
            <a:custGeom>
              <a:avLst/>
              <a:gdLst>
                <a:gd name="connsiteX0" fmla="*/ 38614 w 180928"/>
                <a:gd name="connsiteY0" fmla="*/ 79393 h 163528"/>
                <a:gd name="connsiteX1" fmla="*/ 38614 w 180928"/>
                <a:gd name="connsiteY1" fmla="*/ 86526 h 163528"/>
                <a:gd name="connsiteX2" fmla="*/ 36522 w 180928"/>
                <a:gd name="connsiteY2" fmla="*/ 87477 h 163528"/>
                <a:gd name="connsiteX3" fmla="*/ 2188 w 180928"/>
                <a:gd name="connsiteY3" fmla="*/ 67600 h 163528"/>
                <a:gd name="connsiteX4" fmla="*/ 0 w 180928"/>
                <a:gd name="connsiteY4" fmla="*/ 64176 h 163528"/>
                <a:gd name="connsiteX5" fmla="*/ 0 w 180928"/>
                <a:gd name="connsiteY5" fmla="*/ 1404 h 163528"/>
                <a:gd name="connsiteX6" fmla="*/ 2188 w 180928"/>
                <a:gd name="connsiteY6" fmla="*/ 453 h 163528"/>
                <a:gd name="connsiteX7" fmla="*/ 11033 w 180928"/>
                <a:gd name="connsiteY7" fmla="*/ 5588 h 163528"/>
                <a:gd name="connsiteX8" fmla="*/ 13220 w 180928"/>
                <a:gd name="connsiteY8" fmla="*/ 9012 h 163528"/>
                <a:gd name="connsiteX9" fmla="*/ 13220 w 180928"/>
                <a:gd name="connsiteY9" fmla="*/ 61227 h 163528"/>
                <a:gd name="connsiteX10" fmla="*/ 14457 w 180928"/>
                <a:gd name="connsiteY10" fmla="*/ 63129 h 163528"/>
                <a:gd name="connsiteX11" fmla="*/ 36522 w 180928"/>
                <a:gd name="connsiteY11" fmla="*/ 75874 h 163528"/>
                <a:gd name="connsiteX12" fmla="*/ 38614 w 180928"/>
                <a:gd name="connsiteY12" fmla="*/ 79393 h 163528"/>
                <a:gd name="connsiteX13" fmla="*/ 95680 w 180928"/>
                <a:gd name="connsiteY13" fmla="*/ 119434 h 163528"/>
                <a:gd name="connsiteX14" fmla="*/ 94443 w 180928"/>
                <a:gd name="connsiteY14" fmla="*/ 120861 h 163528"/>
                <a:gd name="connsiteX15" fmla="*/ 84457 w 180928"/>
                <a:gd name="connsiteY15" fmla="*/ 115059 h 163528"/>
                <a:gd name="connsiteX16" fmla="*/ 82935 w 180928"/>
                <a:gd name="connsiteY16" fmla="*/ 113727 h 163528"/>
                <a:gd name="connsiteX17" fmla="*/ 82269 w 180928"/>
                <a:gd name="connsiteY17" fmla="*/ 111635 h 163528"/>
                <a:gd name="connsiteX18" fmla="*/ 79321 w 180928"/>
                <a:gd name="connsiteY18" fmla="*/ 98510 h 163528"/>
                <a:gd name="connsiteX19" fmla="*/ 58968 w 180928"/>
                <a:gd name="connsiteY19" fmla="*/ 86716 h 163528"/>
                <a:gd name="connsiteX20" fmla="*/ 56019 w 180928"/>
                <a:gd name="connsiteY20" fmla="*/ 96513 h 163528"/>
                <a:gd name="connsiteX21" fmla="*/ 55353 w 180928"/>
                <a:gd name="connsiteY21" fmla="*/ 97844 h 163528"/>
                <a:gd name="connsiteX22" fmla="*/ 53832 w 180928"/>
                <a:gd name="connsiteY22" fmla="*/ 97464 h 163528"/>
                <a:gd name="connsiteX23" fmla="*/ 43845 w 180928"/>
                <a:gd name="connsiteY23" fmla="*/ 91662 h 163528"/>
                <a:gd name="connsiteX24" fmla="*/ 42609 w 180928"/>
                <a:gd name="connsiteY24" fmla="*/ 88714 h 163528"/>
                <a:gd name="connsiteX25" fmla="*/ 59158 w 180928"/>
                <a:gd name="connsiteY25" fmla="*/ 35453 h 163528"/>
                <a:gd name="connsiteX26" fmla="*/ 62296 w 180928"/>
                <a:gd name="connsiteY26" fmla="*/ 35072 h 163528"/>
                <a:gd name="connsiteX27" fmla="*/ 76182 w 180928"/>
                <a:gd name="connsiteY27" fmla="*/ 43061 h 163528"/>
                <a:gd name="connsiteX28" fmla="*/ 79321 w 180928"/>
                <a:gd name="connsiteY28" fmla="*/ 47056 h 163528"/>
                <a:gd name="connsiteX29" fmla="*/ 95680 w 180928"/>
                <a:gd name="connsiteY29" fmla="*/ 119434 h 163528"/>
                <a:gd name="connsiteX30" fmla="*/ 76943 w 180928"/>
                <a:gd name="connsiteY30" fmla="*/ 86431 h 163528"/>
                <a:gd name="connsiteX31" fmla="*/ 69430 w 180928"/>
                <a:gd name="connsiteY31" fmla="*/ 51907 h 163528"/>
                <a:gd name="connsiteX32" fmla="*/ 69049 w 180928"/>
                <a:gd name="connsiteY32" fmla="*/ 51716 h 163528"/>
                <a:gd name="connsiteX33" fmla="*/ 61535 w 180928"/>
                <a:gd name="connsiteY33" fmla="*/ 77586 h 163528"/>
                <a:gd name="connsiteX34" fmla="*/ 76943 w 180928"/>
                <a:gd name="connsiteY34" fmla="*/ 86431 h 163528"/>
                <a:gd name="connsiteX35" fmla="*/ 178710 w 180928"/>
                <a:gd name="connsiteY35" fmla="*/ 102409 h 163528"/>
                <a:gd name="connsiteX36" fmla="*/ 167867 w 180928"/>
                <a:gd name="connsiteY36" fmla="*/ 96132 h 163528"/>
                <a:gd name="connsiteX37" fmla="*/ 165394 w 180928"/>
                <a:gd name="connsiteY37" fmla="*/ 96988 h 163528"/>
                <a:gd name="connsiteX38" fmla="*/ 159403 w 180928"/>
                <a:gd name="connsiteY38" fmla="*/ 144923 h 163528"/>
                <a:gd name="connsiteX39" fmla="*/ 158547 w 180928"/>
                <a:gd name="connsiteY39" fmla="*/ 144448 h 163528"/>
                <a:gd name="connsiteX40" fmla="*/ 148275 w 180928"/>
                <a:gd name="connsiteY40" fmla="*/ 86621 h 163528"/>
                <a:gd name="connsiteX41" fmla="*/ 145992 w 180928"/>
                <a:gd name="connsiteY41" fmla="*/ 83483 h 163528"/>
                <a:gd name="connsiteX42" fmla="*/ 134294 w 180928"/>
                <a:gd name="connsiteY42" fmla="*/ 76730 h 163528"/>
                <a:gd name="connsiteX43" fmla="*/ 132106 w 180928"/>
                <a:gd name="connsiteY43" fmla="*/ 77396 h 163528"/>
                <a:gd name="connsiteX44" fmla="*/ 122120 w 180928"/>
                <a:gd name="connsiteY44" fmla="*/ 123428 h 163528"/>
                <a:gd name="connsiteX45" fmla="*/ 121359 w 180928"/>
                <a:gd name="connsiteY45" fmla="*/ 123048 h 163528"/>
                <a:gd name="connsiteX46" fmla="*/ 115272 w 180928"/>
                <a:gd name="connsiteY46" fmla="*/ 68075 h 163528"/>
                <a:gd name="connsiteX47" fmla="*/ 112799 w 180928"/>
                <a:gd name="connsiteY47" fmla="*/ 64461 h 163528"/>
                <a:gd name="connsiteX48" fmla="*/ 101957 w 180928"/>
                <a:gd name="connsiteY48" fmla="*/ 58184 h 163528"/>
                <a:gd name="connsiteX49" fmla="*/ 99769 w 180928"/>
                <a:gd name="connsiteY49" fmla="*/ 59135 h 163528"/>
                <a:gd name="connsiteX50" fmla="*/ 110992 w 180928"/>
                <a:gd name="connsiteY50" fmla="*/ 128374 h 163528"/>
                <a:gd name="connsiteX51" fmla="*/ 113560 w 180928"/>
                <a:gd name="connsiteY51" fmla="*/ 132083 h 163528"/>
                <a:gd name="connsiteX52" fmla="*/ 128207 w 180928"/>
                <a:gd name="connsiteY52" fmla="*/ 140548 h 163528"/>
                <a:gd name="connsiteX53" fmla="*/ 130680 w 180928"/>
                <a:gd name="connsiteY53" fmla="*/ 139787 h 163528"/>
                <a:gd name="connsiteX54" fmla="*/ 140191 w 180928"/>
                <a:gd name="connsiteY54" fmla="*/ 96322 h 163528"/>
                <a:gd name="connsiteX55" fmla="*/ 140571 w 180928"/>
                <a:gd name="connsiteY55" fmla="*/ 96608 h 163528"/>
                <a:gd name="connsiteX56" fmla="*/ 149987 w 180928"/>
                <a:gd name="connsiteY56" fmla="*/ 151010 h 163528"/>
                <a:gd name="connsiteX57" fmla="*/ 152460 w 180928"/>
                <a:gd name="connsiteY57" fmla="*/ 154624 h 163528"/>
                <a:gd name="connsiteX58" fmla="*/ 167201 w 180928"/>
                <a:gd name="connsiteY58" fmla="*/ 163089 h 163528"/>
                <a:gd name="connsiteX59" fmla="*/ 169579 w 180928"/>
                <a:gd name="connsiteY59" fmla="*/ 162233 h 163528"/>
                <a:gd name="connsiteX60" fmla="*/ 180897 w 180928"/>
                <a:gd name="connsiteY60" fmla="*/ 106119 h 163528"/>
                <a:gd name="connsiteX61" fmla="*/ 178710 w 180928"/>
                <a:gd name="connsiteY61" fmla="*/ 102409 h 163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180928" h="163528">
                  <a:moveTo>
                    <a:pt x="38614" y="79393"/>
                  </a:moveTo>
                  <a:lnTo>
                    <a:pt x="38614" y="86526"/>
                  </a:lnTo>
                  <a:cubicBezTo>
                    <a:pt x="38614" y="87953"/>
                    <a:pt x="37949" y="88333"/>
                    <a:pt x="36522" y="87477"/>
                  </a:cubicBezTo>
                  <a:lnTo>
                    <a:pt x="2188" y="67600"/>
                  </a:lnTo>
                  <a:cubicBezTo>
                    <a:pt x="761" y="66744"/>
                    <a:pt x="0" y="65602"/>
                    <a:pt x="0" y="64176"/>
                  </a:cubicBezTo>
                  <a:lnTo>
                    <a:pt x="0" y="1404"/>
                  </a:lnTo>
                  <a:cubicBezTo>
                    <a:pt x="0" y="-23"/>
                    <a:pt x="761" y="-403"/>
                    <a:pt x="2188" y="453"/>
                  </a:cubicBezTo>
                  <a:lnTo>
                    <a:pt x="11033" y="5588"/>
                  </a:lnTo>
                  <a:cubicBezTo>
                    <a:pt x="12459" y="6445"/>
                    <a:pt x="13220" y="7586"/>
                    <a:pt x="13220" y="9012"/>
                  </a:cubicBezTo>
                  <a:lnTo>
                    <a:pt x="13220" y="61227"/>
                  </a:lnTo>
                  <a:cubicBezTo>
                    <a:pt x="13220" y="61988"/>
                    <a:pt x="13601" y="62654"/>
                    <a:pt x="14457" y="63129"/>
                  </a:cubicBezTo>
                  <a:lnTo>
                    <a:pt x="36522" y="75874"/>
                  </a:lnTo>
                  <a:cubicBezTo>
                    <a:pt x="37853" y="76635"/>
                    <a:pt x="38614" y="77871"/>
                    <a:pt x="38614" y="79393"/>
                  </a:cubicBezTo>
                  <a:close/>
                  <a:moveTo>
                    <a:pt x="95680" y="119434"/>
                  </a:moveTo>
                  <a:cubicBezTo>
                    <a:pt x="96060" y="121146"/>
                    <a:pt x="95680" y="121621"/>
                    <a:pt x="94443" y="120861"/>
                  </a:cubicBezTo>
                  <a:lnTo>
                    <a:pt x="84457" y="115059"/>
                  </a:lnTo>
                  <a:cubicBezTo>
                    <a:pt x="83696" y="114583"/>
                    <a:pt x="83125" y="114203"/>
                    <a:pt x="82935" y="113727"/>
                  </a:cubicBezTo>
                  <a:cubicBezTo>
                    <a:pt x="82650" y="113252"/>
                    <a:pt x="82459" y="112586"/>
                    <a:pt x="82269" y="111635"/>
                  </a:cubicBezTo>
                  <a:lnTo>
                    <a:pt x="79321" y="98510"/>
                  </a:lnTo>
                  <a:lnTo>
                    <a:pt x="58968" y="86716"/>
                  </a:lnTo>
                  <a:lnTo>
                    <a:pt x="56019" y="96513"/>
                  </a:lnTo>
                  <a:cubicBezTo>
                    <a:pt x="55829" y="97273"/>
                    <a:pt x="55639" y="97749"/>
                    <a:pt x="55353" y="97844"/>
                  </a:cubicBezTo>
                  <a:cubicBezTo>
                    <a:pt x="55068" y="97939"/>
                    <a:pt x="54497" y="97844"/>
                    <a:pt x="53832" y="97464"/>
                  </a:cubicBezTo>
                  <a:lnTo>
                    <a:pt x="43845" y="91662"/>
                  </a:lnTo>
                  <a:cubicBezTo>
                    <a:pt x="42609" y="90901"/>
                    <a:pt x="42133" y="89950"/>
                    <a:pt x="42609" y="88714"/>
                  </a:cubicBezTo>
                  <a:lnTo>
                    <a:pt x="59158" y="35453"/>
                  </a:lnTo>
                  <a:cubicBezTo>
                    <a:pt x="59633" y="34311"/>
                    <a:pt x="60680" y="34121"/>
                    <a:pt x="62296" y="35072"/>
                  </a:cubicBezTo>
                  <a:lnTo>
                    <a:pt x="76182" y="43061"/>
                  </a:lnTo>
                  <a:cubicBezTo>
                    <a:pt x="77894" y="44108"/>
                    <a:pt x="78940" y="45439"/>
                    <a:pt x="79321" y="47056"/>
                  </a:cubicBezTo>
                  <a:lnTo>
                    <a:pt x="95680" y="119434"/>
                  </a:lnTo>
                  <a:close/>
                  <a:moveTo>
                    <a:pt x="76943" y="86431"/>
                  </a:moveTo>
                  <a:lnTo>
                    <a:pt x="69430" y="51907"/>
                  </a:lnTo>
                  <a:lnTo>
                    <a:pt x="69049" y="51716"/>
                  </a:lnTo>
                  <a:lnTo>
                    <a:pt x="61535" y="77586"/>
                  </a:lnTo>
                  <a:lnTo>
                    <a:pt x="76943" y="86431"/>
                  </a:lnTo>
                  <a:close/>
                  <a:moveTo>
                    <a:pt x="178710" y="102409"/>
                  </a:moveTo>
                  <a:lnTo>
                    <a:pt x="167867" y="96132"/>
                  </a:lnTo>
                  <a:cubicBezTo>
                    <a:pt x="166250" y="95181"/>
                    <a:pt x="165394" y="95466"/>
                    <a:pt x="165394" y="96988"/>
                  </a:cubicBezTo>
                  <a:lnTo>
                    <a:pt x="159403" y="144923"/>
                  </a:lnTo>
                  <a:lnTo>
                    <a:pt x="158547" y="144448"/>
                  </a:lnTo>
                  <a:lnTo>
                    <a:pt x="148275" y="86621"/>
                  </a:lnTo>
                  <a:cubicBezTo>
                    <a:pt x="148085" y="85290"/>
                    <a:pt x="147324" y="84244"/>
                    <a:pt x="145992" y="83483"/>
                  </a:cubicBezTo>
                  <a:lnTo>
                    <a:pt x="134294" y="76730"/>
                  </a:lnTo>
                  <a:cubicBezTo>
                    <a:pt x="133057" y="75969"/>
                    <a:pt x="132297" y="76254"/>
                    <a:pt x="132106" y="77396"/>
                  </a:cubicBezTo>
                  <a:lnTo>
                    <a:pt x="122120" y="123428"/>
                  </a:lnTo>
                  <a:lnTo>
                    <a:pt x="121359" y="123048"/>
                  </a:lnTo>
                  <a:lnTo>
                    <a:pt x="115272" y="68075"/>
                  </a:lnTo>
                  <a:cubicBezTo>
                    <a:pt x="115177" y="66553"/>
                    <a:pt x="114416" y="65317"/>
                    <a:pt x="112799" y="64461"/>
                  </a:cubicBezTo>
                  <a:lnTo>
                    <a:pt x="101957" y="58184"/>
                  </a:lnTo>
                  <a:cubicBezTo>
                    <a:pt x="100245" y="57233"/>
                    <a:pt x="99579" y="57518"/>
                    <a:pt x="99769" y="59135"/>
                  </a:cubicBezTo>
                  <a:lnTo>
                    <a:pt x="110992" y="128374"/>
                  </a:lnTo>
                  <a:cubicBezTo>
                    <a:pt x="111182" y="129991"/>
                    <a:pt x="112038" y="131227"/>
                    <a:pt x="113560" y="132083"/>
                  </a:cubicBezTo>
                  <a:lnTo>
                    <a:pt x="128207" y="140548"/>
                  </a:lnTo>
                  <a:cubicBezTo>
                    <a:pt x="129633" y="141309"/>
                    <a:pt x="130394" y="141119"/>
                    <a:pt x="130680" y="139787"/>
                  </a:cubicBezTo>
                  <a:lnTo>
                    <a:pt x="140191" y="96322"/>
                  </a:lnTo>
                  <a:lnTo>
                    <a:pt x="140571" y="96608"/>
                  </a:lnTo>
                  <a:lnTo>
                    <a:pt x="149987" y="151010"/>
                  </a:lnTo>
                  <a:cubicBezTo>
                    <a:pt x="150177" y="152627"/>
                    <a:pt x="151033" y="153768"/>
                    <a:pt x="152460" y="154624"/>
                  </a:cubicBezTo>
                  <a:lnTo>
                    <a:pt x="167201" y="163089"/>
                  </a:lnTo>
                  <a:cubicBezTo>
                    <a:pt x="168628" y="163850"/>
                    <a:pt x="169389" y="163660"/>
                    <a:pt x="169579" y="162233"/>
                  </a:cubicBezTo>
                  <a:lnTo>
                    <a:pt x="180897" y="106119"/>
                  </a:lnTo>
                  <a:cubicBezTo>
                    <a:pt x="181087" y="104597"/>
                    <a:pt x="180422" y="103361"/>
                    <a:pt x="178710" y="102409"/>
                  </a:cubicBezTo>
                  <a:close/>
                </a:path>
              </a:pathLst>
            </a:custGeom>
            <a:solidFill>
              <a:srgbClr val="663528"/>
            </a:solidFill>
            <a:ln w="9504" cap="flat">
              <a:noFill/>
              <a:prstDash val="solid"/>
              <a:miter/>
            </a:ln>
          </p:spPr>
          <p:txBody>
            <a:bodyPr rtlCol="0" anchor="ctr"/>
            <a:lstStyle/>
            <a:p>
              <a:endParaRPr lang="en-US"/>
            </a:p>
          </p:txBody>
        </p:sp>
        <p:grpSp>
          <p:nvGrpSpPr>
            <p:cNvPr id="64" name="Gráfico 2">
              <a:extLst>
                <a:ext uri="{FF2B5EF4-FFF2-40B4-BE49-F238E27FC236}">
                  <a16:creationId xmlns:a16="http://schemas.microsoft.com/office/drawing/2014/main" id="{32414DB3-0274-6F41-ABC8-A91657ACD2F7}"/>
                </a:ext>
              </a:extLst>
            </p:cNvPr>
            <p:cNvGrpSpPr/>
            <p:nvPr/>
          </p:nvGrpSpPr>
          <p:grpSpPr>
            <a:xfrm>
              <a:off x="11463667" y="6788415"/>
              <a:ext cx="391484" cy="237285"/>
              <a:chOff x="11463667" y="6788415"/>
              <a:chExt cx="391484" cy="237285"/>
            </a:xfrm>
            <a:solidFill>
              <a:srgbClr val="FCCF43"/>
            </a:solidFill>
          </p:grpSpPr>
          <p:sp>
            <p:nvSpPr>
              <p:cNvPr id="65" name="Forma libre 64">
                <a:extLst>
                  <a:ext uri="{FF2B5EF4-FFF2-40B4-BE49-F238E27FC236}">
                    <a16:creationId xmlns:a16="http://schemas.microsoft.com/office/drawing/2014/main" id="{A96AB97A-0DA5-9C41-8F56-4F8F53107340}"/>
                  </a:ext>
                </a:extLst>
              </p:cNvPr>
              <p:cNvSpPr/>
              <p:nvPr/>
            </p:nvSpPr>
            <p:spPr>
              <a:xfrm>
                <a:off x="11463667" y="6950326"/>
                <a:ext cx="173038" cy="75373"/>
              </a:xfrm>
              <a:custGeom>
                <a:avLst/>
                <a:gdLst>
                  <a:gd name="connsiteX0" fmla="*/ 171339 w 173038"/>
                  <a:gd name="connsiteY0" fmla="*/ 41206 h 75373"/>
                  <a:gd name="connsiteX1" fmla="*/ 113988 w 173038"/>
                  <a:gd name="connsiteY1" fmla="*/ 74304 h 75373"/>
                  <a:gd name="connsiteX2" fmla="*/ 106665 w 173038"/>
                  <a:gd name="connsiteY2" fmla="*/ 74304 h 75373"/>
                  <a:gd name="connsiteX3" fmla="*/ 1855 w 173038"/>
                  <a:gd name="connsiteY3" fmla="*/ 13815 h 75373"/>
                  <a:gd name="connsiteX4" fmla="*/ 1855 w 173038"/>
                  <a:gd name="connsiteY4" fmla="*/ 9630 h 75373"/>
                  <a:gd name="connsiteX5" fmla="*/ 16692 w 173038"/>
                  <a:gd name="connsiteY5" fmla="*/ 1070 h 75373"/>
                  <a:gd name="connsiteX6" fmla="*/ 24015 w 173038"/>
                  <a:gd name="connsiteY6" fmla="*/ 1070 h 75373"/>
                  <a:gd name="connsiteX7" fmla="*/ 111230 w 173038"/>
                  <a:gd name="connsiteY7" fmla="*/ 51383 h 75373"/>
                  <a:gd name="connsiteX8" fmla="*/ 115224 w 173038"/>
                  <a:gd name="connsiteY8" fmla="*/ 51288 h 75373"/>
                  <a:gd name="connsiteX9" fmla="*/ 152032 w 173038"/>
                  <a:gd name="connsiteY9" fmla="*/ 30078 h 75373"/>
                  <a:gd name="connsiteX10" fmla="*/ 159355 w 173038"/>
                  <a:gd name="connsiteY10" fmla="*/ 30268 h 75373"/>
                  <a:gd name="connsiteX11" fmla="*/ 171243 w 173038"/>
                  <a:gd name="connsiteY11" fmla="*/ 37116 h 75373"/>
                  <a:gd name="connsiteX12" fmla="*/ 171339 w 173038"/>
                  <a:gd name="connsiteY12" fmla="*/ 41206 h 75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3038" h="75373">
                    <a:moveTo>
                      <a:pt x="171339" y="41206"/>
                    </a:moveTo>
                    <a:lnTo>
                      <a:pt x="113988" y="74304"/>
                    </a:lnTo>
                    <a:cubicBezTo>
                      <a:pt x="111515" y="75730"/>
                      <a:pt x="109137" y="75730"/>
                      <a:pt x="106665" y="74304"/>
                    </a:cubicBezTo>
                    <a:lnTo>
                      <a:pt x="1855" y="13815"/>
                    </a:lnTo>
                    <a:cubicBezTo>
                      <a:pt x="-618" y="12388"/>
                      <a:pt x="-618" y="10961"/>
                      <a:pt x="1855" y="9630"/>
                    </a:cubicBezTo>
                    <a:lnTo>
                      <a:pt x="16692" y="1070"/>
                    </a:lnTo>
                    <a:cubicBezTo>
                      <a:pt x="19164" y="-357"/>
                      <a:pt x="21542" y="-357"/>
                      <a:pt x="24015" y="1070"/>
                    </a:cubicBezTo>
                    <a:lnTo>
                      <a:pt x="111230" y="51383"/>
                    </a:lnTo>
                    <a:cubicBezTo>
                      <a:pt x="112466" y="52143"/>
                      <a:pt x="113798" y="52048"/>
                      <a:pt x="115224" y="51288"/>
                    </a:cubicBezTo>
                    <a:lnTo>
                      <a:pt x="152032" y="30078"/>
                    </a:lnTo>
                    <a:cubicBezTo>
                      <a:pt x="154314" y="28747"/>
                      <a:pt x="156787" y="28842"/>
                      <a:pt x="159355" y="30268"/>
                    </a:cubicBezTo>
                    <a:lnTo>
                      <a:pt x="171243" y="37116"/>
                    </a:lnTo>
                    <a:cubicBezTo>
                      <a:pt x="173621" y="38448"/>
                      <a:pt x="173621" y="39874"/>
                      <a:pt x="171339" y="41206"/>
                    </a:cubicBezTo>
                    <a:close/>
                  </a:path>
                </a:pathLst>
              </a:custGeom>
              <a:solidFill>
                <a:srgbClr val="FCCF43"/>
              </a:solidFill>
              <a:ln w="9504" cap="flat">
                <a:noFill/>
                <a:prstDash val="solid"/>
                <a:miter/>
              </a:ln>
            </p:spPr>
            <p:txBody>
              <a:bodyPr rtlCol="0" anchor="ctr"/>
              <a:lstStyle/>
              <a:p>
                <a:endParaRPr lang="en-US"/>
              </a:p>
            </p:txBody>
          </p:sp>
          <p:sp>
            <p:nvSpPr>
              <p:cNvPr id="66" name="Forma libre 65">
                <a:extLst>
                  <a:ext uri="{FF2B5EF4-FFF2-40B4-BE49-F238E27FC236}">
                    <a16:creationId xmlns:a16="http://schemas.microsoft.com/office/drawing/2014/main" id="{ABDE5A67-2464-B242-BCF4-A905C7313F1B}"/>
                  </a:ext>
                </a:extLst>
              </p:cNvPr>
              <p:cNvSpPr/>
              <p:nvPr/>
            </p:nvSpPr>
            <p:spPr>
              <a:xfrm>
                <a:off x="11563218" y="6887158"/>
                <a:ext cx="169595" cy="98089"/>
              </a:xfrm>
              <a:custGeom>
                <a:avLst/>
                <a:gdLst>
                  <a:gd name="connsiteX0" fmla="*/ 100701 w 169595"/>
                  <a:gd name="connsiteY0" fmla="*/ 87635 h 98089"/>
                  <a:gd name="connsiteX1" fmla="*/ 83962 w 169595"/>
                  <a:gd name="connsiteY1" fmla="*/ 97337 h 98089"/>
                  <a:gd name="connsiteX2" fmla="*/ 78160 w 169595"/>
                  <a:gd name="connsiteY2" fmla="*/ 96481 h 98089"/>
                  <a:gd name="connsiteX3" fmla="*/ 932 w 169595"/>
                  <a:gd name="connsiteY3" fmla="*/ 20108 h 98089"/>
                  <a:gd name="connsiteX4" fmla="*/ 2453 w 169595"/>
                  <a:gd name="connsiteY4" fmla="*/ 14972 h 98089"/>
                  <a:gd name="connsiteX5" fmla="*/ 25660 w 169595"/>
                  <a:gd name="connsiteY5" fmla="*/ 1562 h 98089"/>
                  <a:gd name="connsiteX6" fmla="*/ 34505 w 169595"/>
                  <a:gd name="connsiteY6" fmla="*/ 611 h 98089"/>
                  <a:gd name="connsiteX7" fmla="*/ 166802 w 169595"/>
                  <a:gd name="connsiteY7" fmla="*/ 45217 h 98089"/>
                  <a:gd name="connsiteX8" fmla="*/ 168323 w 169595"/>
                  <a:gd name="connsiteY8" fmla="*/ 48546 h 98089"/>
                  <a:gd name="connsiteX9" fmla="*/ 151584 w 169595"/>
                  <a:gd name="connsiteY9" fmla="*/ 58247 h 98089"/>
                  <a:gd name="connsiteX10" fmla="*/ 148160 w 169595"/>
                  <a:gd name="connsiteY10" fmla="*/ 59293 h 98089"/>
                  <a:gd name="connsiteX11" fmla="*/ 144261 w 169595"/>
                  <a:gd name="connsiteY11" fmla="*/ 58247 h 98089"/>
                  <a:gd name="connsiteX12" fmla="*/ 120198 w 169595"/>
                  <a:gd name="connsiteY12" fmla="*/ 49972 h 98089"/>
                  <a:gd name="connsiteX13" fmla="*/ 86149 w 169595"/>
                  <a:gd name="connsiteY13" fmla="*/ 69565 h 98089"/>
                  <a:gd name="connsiteX14" fmla="*/ 100416 w 169595"/>
                  <a:gd name="connsiteY14" fmla="*/ 83451 h 98089"/>
                  <a:gd name="connsiteX15" fmla="*/ 102128 w 169595"/>
                  <a:gd name="connsiteY15" fmla="*/ 85733 h 98089"/>
                  <a:gd name="connsiteX16" fmla="*/ 100701 w 169595"/>
                  <a:gd name="connsiteY16" fmla="*/ 87635 h 98089"/>
                  <a:gd name="connsiteX17" fmla="*/ 34981 w 169595"/>
                  <a:gd name="connsiteY17" fmla="*/ 20489 h 98089"/>
                  <a:gd name="connsiteX18" fmla="*/ 72834 w 169595"/>
                  <a:gd name="connsiteY18" fmla="*/ 56820 h 98089"/>
                  <a:gd name="connsiteX19" fmla="*/ 98608 w 169595"/>
                  <a:gd name="connsiteY19" fmla="*/ 41888 h 98089"/>
                  <a:gd name="connsiteX20" fmla="*/ 35646 w 169595"/>
                  <a:gd name="connsiteY20" fmla="*/ 20013 h 98089"/>
                  <a:gd name="connsiteX21" fmla="*/ 34981 w 169595"/>
                  <a:gd name="connsiteY21" fmla="*/ 20489 h 98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9595" h="98089">
                    <a:moveTo>
                      <a:pt x="100701" y="87635"/>
                    </a:moveTo>
                    <a:lnTo>
                      <a:pt x="83962" y="97337"/>
                    </a:lnTo>
                    <a:cubicBezTo>
                      <a:pt x="81869" y="98573"/>
                      <a:pt x="79967" y="98288"/>
                      <a:pt x="78160" y="96481"/>
                    </a:cubicBezTo>
                    <a:lnTo>
                      <a:pt x="932" y="20108"/>
                    </a:lnTo>
                    <a:cubicBezTo>
                      <a:pt x="-685" y="18206"/>
                      <a:pt x="-210" y="16494"/>
                      <a:pt x="2453" y="14972"/>
                    </a:cubicBezTo>
                    <a:lnTo>
                      <a:pt x="25660" y="1562"/>
                    </a:lnTo>
                    <a:cubicBezTo>
                      <a:pt x="28608" y="-150"/>
                      <a:pt x="31557" y="-435"/>
                      <a:pt x="34505" y="611"/>
                    </a:cubicBezTo>
                    <a:lnTo>
                      <a:pt x="166802" y="45217"/>
                    </a:lnTo>
                    <a:cubicBezTo>
                      <a:pt x="169940" y="46263"/>
                      <a:pt x="170416" y="47309"/>
                      <a:pt x="168323" y="48546"/>
                    </a:cubicBezTo>
                    <a:lnTo>
                      <a:pt x="151584" y="58247"/>
                    </a:lnTo>
                    <a:cubicBezTo>
                      <a:pt x="150348" y="59008"/>
                      <a:pt x="149206" y="59293"/>
                      <a:pt x="148160" y="59293"/>
                    </a:cubicBezTo>
                    <a:cubicBezTo>
                      <a:pt x="147209" y="59293"/>
                      <a:pt x="145878" y="58913"/>
                      <a:pt x="144261" y="58247"/>
                    </a:cubicBezTo>
                    <a:lnTo>
                      <a:pt x="120198" y="49972"/>
                    </a:lnTo>
                    <a:lnTo>
                      <a:pt x="86149" y="69565"/>
                    </a:lnTo>
                    <a:lnTo>
                      <a:pt x="100416" y="83451"/>
                    </a:lnTo>
                    <a:cubicBezTo>
                      <a:pt x="101557" y="84402"/>
                      <a:pt x="102128" y="85163"/>
                      <a:pt x="102128" y="85733"/>
                    </a:cubicBezTo>
                    <a:cubicBezTo>
                      <a:pt x="102508" y="86304"/>
                      <a:pt x="101842" y="86970"/>
                      <a:pt x="100701" y="87635"/>
                    </a:cubicBezTo>
                    <a:close/>
                    <a:moveTo>
                      <a:pt x="34981" y="20489"/>
                    </a:moveTo>
                    <a:lnTo>
                      <a:pt x="72834" y="56820"/>
                    </a:lnTo>
                    <a:lnTo>
                      <a:pt x="98608" y="41888"/>
                    </a:lnTo>
                    <a:lnTo>
                      <a:pt x="35646" y="20013"/>
                    </a:lnTo>
                    <a:lnTo>
                      <a:pt x="34981" y="20489"/>
                    </a:lnTo>
                    <a:close/>
                  </a:path>
                </a:pathLst>
              </a:custGeom>
              <a:solidFill>
                <a:srgbClr val="FCCF43"/>
              </a:solidFill>
              <a:ln w="9504" cap="flat">
                <a:noFill/>
                <a:prstDash val="solid"/>
                <a:miter/>
              </a:ln>
            </p:spPr>
            <p:txBody>
              <a:bodyPr rtlCol="0" anchor="ctr"/>
              <a:lstStyle/>
              <a:p>
                <a:endParaRPr lang="en-US"/>
              </a:p>
            </p:txBody>
          </p:sp>
          <p:sp>
            <p:nvSpPr>
              <p:cNvPr id="67" name="Forma libre 66">
                <a:extLst>
                  <a:ext uri="{FF2B5EF4-FFF2-40B4-BE49-F238E27FC236}">
                    <a16:creationId xmlns:a16="http://schemas.microsoft.com/office/drawing/2014/main" id="{F05C6209-3C20-5C44-8C9C-3314D4085211}"/>
                  </a:ext>
                </a:extLst>
              </p:cNvPr>
              <p:cNvSpPr/>
              <p:nvPr/>
            </p:nvSpPr>
            <p:spPr>
              <a:xfrm>
                <a:off x="11630084" y="6788415"/>
                <a:ext cx="225068" cy="129974"/>
              </a:xfrm>
              <a:custGeom>
                <a:avLst/>
                <a:gdLst>
                  <a:gd name="connsiteX0" fmla="*/ 157952 w 225068"/>
                  <a:gd name="connsiteY0" fmla="*/ 114666 h 129974"/>
                  <a:gd name="connsiteX1" fmla="*/ 133509 w 225068"/>
                  <a:gd name="connsiteY1" fmla="*/ 128742 h 129974"/>
                  <a:gd name="connsiteX2" fmla="*/ 125520 w 225068"/>
                  <a:gd name="connsiteY2" fmla="*/ 129122 h 129974"/>
                  <a:gd name="connsiteX3" fmla="*/ 2069 w 225068"/>
                  <a:gd name="connsiteY3" fmla="*/ 79381 h 129974"/>
                  <a:gd name="connsiteX4" fmla="*/ 2069 w 225068"/>
                  <a:gd name="connsiteY4" fmla="*/ 75196 h 129974"/>
                  <a:gd name="connsiteX5" fmla="*/ 20235 w 225068"/>
                  <a:gd name="connsiteY5" fmla="*/ 64734 h 129974"/>
                  <a:gd name="connsiteX6" fmla="*/ 28033 w 225068"/>
                  <a:gd name="connsiteY6" fmla="*/ 64448 h 129974"/>
                  <a:gd name="connsiteX7" fmla="*/ 124093 w 225068"/>
                  <a:gd name="connsiteY7" fmla="*/ 108198 h 129974"/>
                  <a:gd name="connsiteX8" fmla="*/ 125330 w 225068"/>
                  <a:gd name="connsiteY8" fmla="*/ 107533 h 129974"/>
                  <a:gd name="connsiteX9" fmla="*/ 55615 w 225068"/>
                  <a:gd name="connsiteY9" fmla="*/ 47899 h 129974"/>
                  <a:gd name="connsiteX10" fmla="*/ 56090 w 225068"/>
                  <a:gd name="connsiteY10" fmla="*/ 44000 h 129974"/>
                  <a:gd name="connsiteX11" fmla="*/ 75588 w 225068"/>
                  <a:gd name="connsiteY11" fmla="*/ 32682 h 129974"/>
                  <a:gd name="connsiteX12" fmla="*/ 82341 w 225068"/>
                  <a:gd name="connsiteY12" fmla="*/ 32207 h 129974"/>
                  <a:gd name="connsiteX13" fmla="*/ 186104 w 225068"/>
                  <a:gd name="connsiteY13" fmla="*/ 72342 h 129974"/>
                  <a:gd name="connsiteX14" fmla="*/ 187531 w 225068"/>
                  <a:gd name="connsiteY14" fmla="*/ 71582 h 129974"/>
                  <a:gd name="connsiteX15" fmla="*/ 111729 w 225068"/>
                  <a:gd name="connsiteY15" fmla="*/ 16323 h 129974"/>
                  <a:gd name="connsiteX16" fmla="*/ 112110 w 225068"/>
                  <a:gd name="connsiteY16" fmla="*/ 11663 h 129974"/>
                  <a:gd name="connsiteX17" fmla="*/ 130275 w 225068"/>
                  <a:gd name="connsiteY17" fmla="*/ 1201 h 129974"/>
                  <a:gd name="connsiteX18" fmla="*/ 137789 w 225068"/>
                  <a:gd name="connsiteY18" fmla="*/ 1296 h 129974"/>
                  <a:gd name="connsiteX19" fmla="*/ 223577 w 225068"/>
                  <a:gd name="connsiteY19" fmla="*/ 72533 h 129974"/>
                  <a:gd name="connsiteX20" fmla="*/ 223197 w 225068"/>
                  <a:gd name="connsiteY20" fmla="*/ 77003 h 129974"/>
                  <a:gd name="connsiteX21" fmla="*/ 198564 w 225068"/>
                  <a:gd name="connsiteY21" fmla="*/ 91174 h 129974"/>
                  <a:gd name="connsiteX22" fmla="*/ 190765 w 225068"/>
                  <a:gd name="connsiteY22" fmla="*/ 91459 h 129974"/>
                  <a:gd name="connsiteX23" fmla="*/ 93278 w 225068"/>
                  <a:gd name="connsiteY23" fmla="*/ 53321 h 129974"/>
                  <a:gd name="connsiteX24" fmla="*/ 92612 w 225068"/>
                  <a:gd name="connsiteY24" fmla="*/ 53701 h 129974"/>
                  <a:gd name="connsiteX25" fmla="*/ 158523 w 225068"/>
                  <a:gd name="connsiteY25" fmla="*/ 110101 h 129974"/>
                  <a:gd name="connsiteX26" fmla="*/ 157952 w 225068"/>
                  <a:gd name="connsiteY26" fmla="*/ 114666 h 129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25068" h="129974">
                    <a:moveTo>
                      <a:pt x="157952" y="114666"/>
                    </a:moveTo>
                    <a:lnTo>
                      <a:pt x="133509" y="128742"/>
                    </a:lnTo>
                    <a:cubicBezTo>
                      <a:pt x="130941" y="130264"/>
                      <a:pt x="128278" y="130359"/>
                      <a:pt x="125520" y="129122"/>
                    </a:cubicBezTo>
                    <a:lnTo>
                      <a:pt x="2069" y="79381"/>
                    </a:lnTo>
                    <a:cubicBezTo>
                      <a:pt x="-690" y="78144"/>
                      <a:pt x="-690" y="76717"/>
                      <a:pt x="2069" y="75196"/>
                    </a:cubicBezTo>
                    <a:lnTo>
                      <a:pt x="20235" y="64734"/>
                    </a:lnTo>
                    <a:cubicBezTo>
                      <a:pt x="22898" y="63212"/>
                      <a:pt x="25561" y="63117"/>
                      <a:pt x="28033" y="64448"/>
                    </a:cubicBezTo>
                    <a:lnTo>
                      <a:pt x="124093" y="108198"/>
                    </a:lnTo>
                    <a:lnTo>
                      <a:pt x="125330" y="107533"/>
                    </a:lnTo>
                    <a:lnTo>
                      <a:pt x="55615" y="47899"/>
                    </a:lnTo>
                    <a:cubicBezTo>
                      <a:pt x="53903" y="46473"/>
                      <a:pt x="54093" y="45141"/>
                      <a:pt x="56090" y="44000"/>
                    </a:cubicBezTo>
                    <a:lnTo>
                      <a:pt x="75588" y="32682"/>
                    </a:lnTo>
                    <a:cubicBezTo>
                      <a:pt x="77775" y="31446"/>
                      <a:pt x="80058" y="31255"/>
                      <a:pt x="82341" y="32207"/>
                    </a:cubicBezTo>
                    <a:lnTo>
                      <a:pt x="186104" y="72342"/>
                    </a:lnTo>
                    <a:lnTo>
                      <a:pt x="187531" y="71582"/>
                    </a:lnTo>
                    <a:lnTo>
                      <a:pt x="111729" y="16323"/>
                    </a:lnTo>
                    <a:cubicBezTo>
                      <a:pt x="109256" y="14802"/>
                      <a:pt x="109447" y="13280"/>
                      <a:pt x="112110" y="11663"/>
                    </a:cubicBezTo>
                    <a:lnTo>
                      <a:pt x="130275" y="1201"/>
                    </a:lnTo>
                    <a:cubicBezTo>
                      <a:pt x="133034" y="-416"/>
                      <a:pt x="135602" y="-416"/>
                      <a:pt x="137789" y="1296"/>
                    </a:cubicBezTo>
                    <a:lnTo>
                      <a:pt x="223577" y="72533"/>
                    </a:lnTo>
                    <a:cubicBezTo>
                      <a:pt x="225670" y="74149"/>
                      <a:pt x="225575" y="75576"/>
                      <a:pt x="223197" y="77003"/>
                    </a:cubicBezTo>
                    <a:lnTo>
                      <a:pt x="198564" y="91174"/>
                    </a:lnTo>
                    <a:cubicBezTo>
                      <a:pt x="196091" y="92601"/>
                      <a:pt x="193523" y="92696"/>
                      <a:pt x="190765" y="91459"/>
                    </a:cubicBezTo>
                    <a:lnTo>
                      <a:pt x="93278" y="53321"/>
                    </a:lnTo>
                    <a:lnTo>
                      <a:pt x="92612" y="53701"/>
                    </a:lnTo>
                    <a:lnTo>
                      <a:pt x="158523" y="110101"/>
                    </a:lnTo>
                    <a:cubicBezTo>
                      <a:pt x="160520" y="111908"/>
                      <a:pt x="160330" y="113334"/>
                      <a:pt x="157952" y="114666"/>
                    </a:cubicBezTo>
                    <a:close/>
                  </a:path>
                </a:pathLst>
              </a:custGeom>
              <a:solidFill>
                <a:srgbClr val="FCCF43"/>
              </a:solidFill>
              <a:ln w="9504" cap="flat">
                <a:noFill/>
                <a:prstDash val="solid"/>
                <a:miter/>
              </a:ln>
            </p:spPr>
            <p:txBody>
              <a:bodyPr rtlCol="0" anchor="ctr"/>
              <a:lstStyle/>
              <a:p>
                <a:endParaRPr lang="en-US"/>
              </a:p>
            </p:txBody>
          </p:sp>
        </p:grpSp>
        <p:grpSp>
          <p:nvGrpSpPr>
            <p:cNvPr id="68" name="Gráfico 2">
              <a:extLst>
                <a:ext uri="{FF2B5EF4-FFF2-40B4-BE49-F238E27FC236}">
                  <a16:creationId xmlns:a16="http://schemas.microsoft.com/office/drawing/2014/main" id="{EDF7EB32-8C22-5148-B0B6-096A956B24F4}"/>
                </a:ext>
              </a:extLst>
            </p:cNvPr>
            <p:cNvGrpSpPr/>
            <p:nvPr/>
          </p:nvGrpSpPr>
          <p:grpSpPr>
            <a:xfrm>
              <a:off x="11554829" y="6864847"/>
              <a:ext cx="367120" cy="211807"/>
              <a:chOff x="11554829" y="6864847"/>
              <a:chExt cx="367120" cy="211807"/>
            </a:xfrm>
            <a:solidFill>
              <a:srgbClr val="7A3E2B"/>
            </a:solidFill>
          </p:grpSpPr>
          <p:grpSp>
            <p:nvGrpSpPr>
              <p:cNvPr id="69" name="Gráfico 2">
                <a:extLst>
                  <a:ext uri="{FF2B5EF4-FFF2-40B4-BE49-F238E27FC236}">
                    <a16:creationId xmlns:a16="http://schemas.microsoft.com/office/drawing/2014/main" id="{2A0C67F1-87D9-F041-B7BB-EAF2FFE990CB}"/>
                  </a:ext>
                </a:extLst>
              </p:cNvPr>
              <p:cNvGrpSpPr/>
              <p:nvPr/>
            </p:nvGrpSpPr>
            <p:grpSpPr>
              <a:xfrm>
                <a:off x="11594774" y="6889333"/>
                <a:ext cx="327174" cy="187322"/>
                <a:chOff x="11594774" y="6889333"/>
                <a:chExt cx="327174" cy="187322"/>
              </a:xfrm>
              <a:solidFill>
                <a:srgbClr val="7A3E2B"/>
              </a:solidFill>
            </p:grpSpPr>
            <p:sp>
              <p:nvSpPr>
                <p:cNvPr id="70" name="Forma libre 69">
                  <a:extLst>
                    <a:ext uri="{FF2B5EF4-FFF2-40B4-BE49-F238E27FC236}">
                      <a16:creationId xmlns:a16="http://schemas.microsoft.com/office/drawing/2014/main" id="{E3985732-5DDC-6D4D-A2E4-96BF68783169}"/>
                    </a:ext>
                  </a:extLst>
                </p:cNvPr>
                <p:cNvSpPr/>
                <p:nvPr/>
              </p:nvSpPr>
              <p:spPr>
                <a:xfrm>
                  <a:off x="11594774" y="7068785"/>
                  <a:ext cx="18641" cy="7751"/>
                </a:xfrm>
                <a:custGeom>
                  <a:avLst/>
                  <a:gdLst>
                    <a:gd name="connsiteX0" fmla="*/ 12459 w 18641"/>
                    <a:gd name="connsiteY0" fmla="*/ 6253 h 7751"/>
                    <a:gd name="connsiteX1" fmla="*/ 1427 w 18641"/>
                    <a:gd name="connsiteY1" fmla="*/ 71 h 7751"/>
                    <a:gd name="connsiteX2" fmla="*/ 856 w 18641"/>
                    <a:gd name="connsiteY2" fmla="*/ 71 h 7751"/>
                    <a:gd name="connsiteX3" fmla="*/ 0 w 18641"/>
                    <a:gd name="connsiteY3" fmla="*/ 547 h 7751"/>
                    <a:gd name="connsiteX4" fmla="*/ 11889 w 18641"/>
                    <a:gd name="connsiteY4" fmla="*/ 7680 h 7751"/>
                    <a:gd name="connsiteX5" fmla="*/ 12459 w 18641"/>
                    <a:gd name="connsiteY5" fmla="*/ 7680 h 7751"/>
                    <a:gd name="connsiteX6" fmla="*/ 18641 w 18641"/>
                    <a:gd name="connsiteY6" fmla="*/ 4066 h 7751"/>
                    <a:gd name="connsiteX7" fmla="*/ 17881 w 18641"/>
                    <a:gd name="connsiteY7" fmla="*/ 3305 h 7751"/>
                    <a:gd name="connsiteX8" fmla="*/ 17310 w 18641"/>
                    <a:gd name="connsiteY8" fmla="*/ 3305 h 7751"/>
                    <a:gd name="connsiteX9" fmla="*/ 12459 w 18641"/>
                    <a:gd name="connsiteY9" fmla="*/ 6253 h 7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641" h="7751">
                      <a:moveTo>
                        <a:pt x="12459" y="6253"/>
                      </a:moveTo>
                      <a:cubicBezTo>
                        <a:pt x="12079" y="6253"/>
                        <a:pt x="1427" y="71"/>
                        <a:pt x="1427" y="71"/>
                      </a:cubicBezTo>
                      <a:cubicBezTo>
                        <a:pt x="1236" y="-24"/>
                        <a:pt x="1046" y="-24"/>
                        <a:pt x="856" y="71"/>
                      </a:cubicBezTo>
                      <a:lnTo>
                        <a:pt x="0" y="547"/>
                      </a:lnTo>
                      <a:cubicBezTo>
                        <a:pt x="0" y="832"/>
                        <a:pt x="11889" y="7680"/>
                        <a:pt x="11889" y="7680"/>
                      </a:cubicBezTo>
                      <a:cubicBezTo>
                        <a:pt x="12079" y="7775"/>
                        <a:pt x="12269" y="7775"/>
                        <a:pt x="12459" y="7680"/>
                      </a:cubicBezTo>
                      <a:lnTo>
                        <a:pt x="18641" y="4066"/>
                      </a:lnTo>
                      <a:cubicBezTo>
                        <a:pt x="18641" y="3781"/>
                        <a:pt x="17881" y="3305"/>
                        <a:pt x="17881" y="3305"/>
                      </a:cubicBezTo>
                      <a:cubicBezTo>
                        <a:pt x="17690" y="3210"/>
                        <a:pt x="17500" y="3210"/>
                        <a:pt x="17310" y="3305"/>
                      </a:cubicBezTo>
                      <a:lnTo>
                        <a:pt x="12459" y="6253"/>
                      </a:lnTo>
                      <a:close/>
                    </a:path>
                  </a:pathLst>
                </a:custGeom>
                <a:solidFill>
                  <a:srgbClr val="7A3E2B"/>
                </a:solidFill>
                <a:ln w="9504" cap="flat">
                  <a:noFill/>
                  <a:prstDash val="solid"/>
                  <a:miter/>
                </a:ln>
              </p:spPr>
              <p:txBody>
                <a:bodyPr rtlCol="0" anchor="ctr"/>
                <a:lstStyle/>
                <a:p>
                  <a:endParaRPr lang="en-US"/>
                </a:p>
              </p:txBody>
            </p:sp>
            <p:sp>
              <p:nvSpPr>
                <p:cNvPr id="71" name="Forma libre 70">
                  <a:extLst>
                    <a:ext uri="{FF2B5EF4-FFF2-40B4-BE49-F238E27FC236}">
                      <a16:creationId xmlns:a16="http://schemas.microsoft.com/office/drawing/2014/main" id="{A4627AE5-DB1A-5D43-A914-A35E4992DA9F}"/>
                    </a:ext>
                  </a:extLst>
                </p:cNvPr>
                <p:cNvSpPr/>
                <p:nvPr/>
              </p:nvSpPr>
              <p:spPr>
                <a:xfrm>
                  <a:off x="11606948" y="7062769"/>
                  <a:ext cx="14076" cy="8084"/>
                </a:xfrm>
                <a:custGeom>
                  <a:avLst/>
                  <a:gdLst>
                    <a:gd name="connsiteX0" fmla="*/ 2948 w 14076"/>
                    <a:gd name="connsiteY0" fmla="*/ 761 h 8084"/>
                    <a:gd name="connsiteX1" fmla="*/ 1332 w 14076"/>
                    <a:gd name="connsiteY1" fmla="*/ 1712 h 8084"/>
                    <a:gd name="connsiteX2" fmla="*/ 0 w 14076"/>
                    <a:gd name="connsiteY2" fmla="*/ 3329 h 8084"/>
                    <a:gd name="connsiteX3" fmla="*/ 1332 w 14076"/>
                    <a:gd name="connsiteY3" fmla="*/ 4946 h 8084"/>
                    <a:gd name="connsiteX4" fmla="*/ 5421 w 14076"/>
                    <a:gd name="connsiteY4" fmla="*/ 7323 h 8084"/>
                    <a:gd name="connsiteX5" fmla="*/ 8274 w 14076"/>
                    <a:gd name="connsiteY5" fmla="*/ 8084 h 8084"/>
                    <a:gd name="connsiteX6" fmla="*/ 11128 w 14076"/>
                    <a:gd name="connsiteY6" fmla="*/ 7323 h 8084"/>
                    <a:gd name="connsiteX7" fmla="*/ 12745 w 14076"/>
                    <a:gd name="connsiteY7" fmla="*/ 6372 h 8084"/>
                    <a:gd name="connsiteX8" fmla="*/ 14076 w 14076"/>
                    <a:gd name="connsiteY8" fmla="*/ 4755 h 8084"/>
                    <a:gd name="connsiteX9" fmla="*/ 12745 w 14076"/>
                    <a:gd name="connsiteY9" fmla="*/ 3139 h 8084"/>
                    <a:gd name="connsiteX10" fmla="*/ 8655 w 14076"/>
                    <a:gd name="connsiteY10" fmla="*/ 761 h 8084"/>
                    <a:gd name="connsiteX11" fmla="*/ 5802 w 14076"/>
                    <a:gd name="connsiteY11" fmla="*/ 0 h 8084"/>
                    <a:gd name="connsiteX12" fmla="*/ 2948 w 14076"/>
                    <a:gd name="connsiteY12" fmla="*/ 761 h 8084"/>
                    <a:gd name="connsiteX13" fmla="*/ 11413 w 14076"/>
                    <a:gd name="connsiteY13" fmla="*/ 3995 h 8084"/>
                    <a:gd name="connsiteX14" fmla="*/ 11413 w 14076"/>
                    <a:gd name="connsiteY14" fmla="*/ 5897 h 8084"/>
                    <a:gd name="connsiteX15" fmla="*/ 10082 w 14076"/>
                    <a:gd name="connsiteY15" fmla="*/ 6658 h 8084"/>
                    <a:gd name="connsiteX16" fmla="*/ 6753 w 14076"/>
                    <a:gd name="connsiteY16" fmla="*/ 6658 h 8084"/>
                    <a:gd name="connsiteX17" fmla="*/ 2663 w 14076"/>
                    <a:gd name="connsiteY17" fmla="*/ 4280 h 8084"/>
                    <a:gd name="connsiteX18" fmla="*/ 2663 w 14076"/>
                    <a:gd name="connsiteY18" fmla="*/ 2378 h 8084"/>
                    <a:gd name="connsiteX19" fmla="*/ 3995 w 14076"/>
                    <a:gd name="connsiteY19" fmla="*/ 1617 h 8084"/>
                    <a:gd name="connsiteX20" fmla="*/ 7323 w 14076"/>
                    <a:gd name="connsiteY20" fmla="*/ 1617 h 8084"/>
                    <a:gd name="connsiteX21" fmla="*/ 11413 w 14076"/>
                    <a:gd name="connsiteY21" fmla="*/ 3995 h 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076" h="8084">
                      <a:moveTo>
                        <a:pt x="2948" y="761"/>
                      </a:moveTo>
                      <a:lnTo>
                        <a:pt x="1332" y="1712"/>
                      </a:lnTo>
                      <a:cubicBezTo>
                        <a:pt x="475" y="2187"/>
                        <a:pt x="0" y="2758"/>
                        <a:pt x="0" y="3329"/>
                      </a:cubicBezTo>
                      <a:cubicBezTo>
                        <a:pt x="0" y="3899"/>
                        <a:pt x="475" y="4470"/>
                        <a:pt x="1332" y="4946"/>
                      </a:cubicBezTo>
                      <a:lnTo>
                        <a:pt x="5421" y="7323"/>
                      </a:lnTo>
                      <a:cubicBezTo>
                        <a:pt x="6372" y="7799"/>
                        <a:pt x="7323" y="8084"/>
                        <a:pt x="8274" y="8084"/>
                      </a:cubicBezTo>
                      <a:cubicBezTo>
                        <a:pt x="9321" y="8084"/>
                        <a:pt x="10272" y="7799"/>
                        <a:pt x="11128" y="7323"/>
                      </a:cubicBezTo>
                      <a:lnTo>
                        <a:pt x="12745" y="6372"/>
                      </a:lnTo>
                      <a:cubicBezTo>
                        <a:pt x="13601" y="5897"/>
                        <a:pt x="14076" y="5326"/>
                        <a:pt x="14076" y="4755"/>
                      </a:cubicBezTo>
                      <a:cubicBezTo>
                        <a:pt x="14076" y="4185"/>
                        <a:pt x="13601" y="3614"/>
                        <a:pt x="12745" y="3139"/>
                      </a:cubicBezTo>
                      <a:lnTo>
                        <a:pt x="8655" y="761"/>
                      </a:lnTo>
                      <a:cubicBezTo>
                        <a:pt x="7799" y="285"/>
                        <a:pt x="6753" y="0"/>
                        <a:pt x="5802" y="0"/>
                      </a:cubicBezTo>
                      <a:cubicBezTo>
                        <a:pt x="4851" y="0"/>
                        <a:pt x="3899" y="285"/>
                        <a:pt x="2948" y="761"/>
                      </a:cubicBezTo>
                      <a:close/>
                      <a:moveTo>
                        <a:pt x="11413" y="3995"/>
                      </a:moveTo>
                      <a:cubicBezTo>
                        <a:pt x="12554" y="4660"/>
                        <a:pt x="12554" y="5231"/>
                        <a:pt x="11413" y="5897"/>
                      </a:cubicBezTo>
                      <a:lnTo>
                        <a:pt x="10082" y="6658"/>
                      </a:lnTo>
                      <a:cubicBezTo>
                        <a:pt x="9035" y="7323"/>
                        <a:pt x="7894" y="7228"/>
                        <a:pt x="6753" y="6658"/>
                      </a:cubicBezTo>
                      <a:lnTo>
                        <a:pt x="2663" y="4280"/>
                      </a:lnTo>
                      <a:cubicBezTo>
                        <a:pt x="1522" y="3614"/>
                        <a:pt x="1522" y="3044"/>
                        <a:pt x="2663" y="2378"/>
                      </a:cubicBezTo>
                      <a:lnTo>
                        <a:pt x="3995" y="1617"/>
                      </a:lnTo>
                      <a:cubicBezTo>
                        <a:pt x="5041" y="951"/>
                        <a:pt x="6182" y="1046"/>
                        <a:pt x="7323" y="1617"/>
                      </a:cubicBezTo>
                      <a:lnTo>
                        <a:pt x="11413" y="3995"/>
                      </a:lnTo>
                      <a:close/>
                    </a:path>
                  </a:pathLst>
                </a:custGeom>
                <a:solidFill>
                  <a:srgbClr val="7A3E2B"/>
                </a:solidFill>
                <a:ln w="9504" cap="flat">
                  <a:noFill/>
                  <a:prstDash val="solid"/>
                  <a:miter/>
                </a:ln>
              </p:spPr>
              <p:txBody>
                <a:bodyPr rtlCol="0" anchor="ctr"/>
                <a:lstStyle/>
                <a:p>
                  <a:endParaRPr lang="en-US"/>
                </a:p>
              </p:txBody>
            </p:sp>
            <p:sp>
              <p:nvSpPr>
                <p:cNvPr id="72" name="Forma libre 71">
                  <a:extLst>
                    <a:ext uri="{FF2B5EF4-FFF2-40B4-BE49-F238E27FC236}">
                      <a16:creationId xmlns:a16="http://schemas.microsoft.com/office/drawing/2014/main" id="{8FF009E1-65FF-EB4A-B468-95A771FB9E7F}"/>
                    </a:ext>
                  </a:extLst>
                </p:cNvPr>
                <p:cNvSpPr/>
                <p:nvPr/>
              </p:nvSpPr>
              <p:spPr>
                <a:xfrm>
                  <a:off x="11615508" y="7058228"/>
                  <a:ext cx="10747" cy="7941"/>
                </a:xfrm>
                <a:custGeom>
                  <a:avLst/>
                  <a:gdLst>
                    <a:gd name="connsiteX0" fmla="*/ 3234 w 10747"/>
                    <a:gd name="connsiteY0" fmla="*/ 262 h 7941"/>
                    <a:gd name="connsiteX1" fmla="*/ 2283 w 10747"/>
                    <a:gd name="connsiteY1" fmla="*/ 1213 h 7941"/>
                    <a:gd name="connsiteX2" fmla="*/ 2283 w 10747"/>
                    <a:gd name="connsiteY2" fmla="*/ 2069 h 7941"/>
                    <a:gd name="connsiteX3" fmla="*/ 1427 w 10747"/>
                    <a:gd name="connsiteY3" fmla="*/ 1688 h 7941"/>
                    <a:gd name="connsiteX4" fmla="*/ 856 w 10747"/>
                    <a:gd name="connsiteY4" fmla="*/ 1688 h 7941"/>
                    <a:gd name="connsiteX5" fmla="*/ 0 w 10747"/>
                    <a:gd name="connsiteY5" fmla="*/ 2164 h 7941"/>
                    <a:gd name="connsiteX6" fmla="*/ 9321 w 10747"/>
                    <a:gd name="connsiteY6" fmla="*/ 7870 h 7941"/>
                    <a:gd name="connsiteX7" fmla="*/ 9891 w 10747"/>
                    <a:gd name="connsiteY7" fmla="*/ 7870 h 7941"/>
                    <a:gd name="connsiteX8" fmla="*/ 10747 w 10747"/>
                    <a:gd name="connsiteY8" fmla="*/ 7395 h 7941"/>
                    <a:gd name="connsiteX9" fmla="*/ 4375 w 10747"/>
                    <a:gd name="connsiteY9" fmla="*/ 3400 h 7941"/>
                    <a:gd name="connsiteX10" fmla="*/ 3424 w 10747"/>
                    <a:gd name="connsiteY10" fmla="*/ 2354 h 7941"/>
                    <a:gd name="connsiteX11" fmla="*/ 4280 w 10747"/>
                    <a:gd name="connsiteY11" fmla="*/ 1308 h 7941"/>
                    <a:gd name="connsiteX12" fmla="*/ 5326 w 10747"/>
                    <a:gd name="connsiteY12" fmla="*/ 737 h 7941"/>
                    <a:gd name="connsiteX13" fmla="*/ 4565 w 10747"/>
                    <a:gd name="connsiteY13" fmla="*/ 71 h 7941"/>
                    <a:gd name="connsiteX14" fmla="*/ 4090 w 10747"/>
                    <a:gd name="connsiteY14" fmla="*/ 71 h 7941"/>
                    <a:gd name="connsiteX15" fmla="*/ 3234 w 10747"/>
                    <a:gd name="connsiteY15" fmla="*/ 262 h 7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747" h="7941">
                      <a:moveTo>
                        <a:pt x="3234" y="262"/>
                      </a:moveTo>
                      <a:cubicBezTo>
                        <a:pt x="2758" y="547"/>
                        <a:pt x="2378" y="832"/>
                        <a:pt x="2283" y="1213"/>
                      </a:cubicBezTo>
                      <a:cubicBezTo>
                        <a:pt x="2092" y="1498"/>
                        <a:pt x="2092" y="1783"/>
                        <a:pt x="2283" y="2069"/>
                      </a:cubicBezTo>
                      <a:cubicBezTo>
                        <a:pt x="2187" y="2069"/>
                        <a:pt x="1427" y="1688"/>
                        <a:pt x="1427" y="1688"/>
                      </a:cubicBezTo>
                      <a:cubicBezTo>
                        <a:pt x="1236" y="1593"/>
                        <a:pt x="1046" y="1593"/>
                        <a:pt x="856" y="1688"/>
                      </a:cubicBezTo>
                      <a:lnTo>
                        <a:pt x="0" y="2164"/>
                      </a:lnTo>
                      <a:cubicBezTo>
                        <a:pt x="0" y="2449"/>
                        <a:pt x="9321" y="7870"/>
                        <a:pt x="9321" y="7870"/>
                      </a:cubicBezTo>
                      <a:cubicBezTo>
                        <a:pt x="9511" y="7965"/>
                        <a:pt x="9701" y="7965"/>
                        <a:pt x="9891" y="7870"/>
                      </a:cubicBezTo>
                      <a:lnTo>
                        <a:pt x="10747" y="7395"/>
                      </a:lnTo>
                      <a:cubicBezTo>
                        <a:pt x="10747" y="7109"/>
                        <a:pt x="4375" y="3400"/>
                        <a:pt x="4375" y="3400"/>
                      </a:cubicBezTo>
                      <a:cubicBezTo>
                        <a:pt x="3804" y="3020"/>
                        <a:pt x="3424" y="2639"/>
                        <a:pt x="3424" y="2354"/>
                      </a:cubicBezTo>
                      <a:cubicBezTo>
                        <a:pt x="3424" y="1973"/>
                        <a:pt x="3614" y="1593"/>
                        <a:pt x="4280" y="1308"/>
                      </a:cubicBezTo>
                      <a:lnTo>
                        <a:pt x="5326" y="737"/>
                      </a:lnTo>
                      <a:cubicBezTo>
                        <a:pt x="5326" y="452"/>
                        <a:pt x="4565" y="71"/>
                        <a:pt x="4565" y="71"/>
                      </a:cubicBezTo>
                      <a:cubicBezTo>
                        <a:pt x="4375" y="-24"/>
                        <a:pt x="4185" y="-24"/>
                        <a:pt x="4090" y="71"/>
                      </a:cubicBezTo>
                      <a:lnTo>
                        <a:pt x="3234" y="262"/>
                      </a:lnTo>
                      <a:close/>
                    </a:path>
                  </a:pathLst>
                </a:custGeom>
                <a:solidFill>
                  <a:srgbClr val="7A3E2B"/>
                </a:solidFill>
                <a:ln w="9504" cap="flat">
                  <a:noFill/>
                  <a:prstDash val="solid"/>
                  <a:miter/>
                </a:ln>
              </p:spPr>
              <p:txBody>
                <a:bodyPr rtlCol="0" anchor="ctr"/>
                <a:lstStyle/>
                <a:p>
                  <a:endParaRPr lang="en-US"/>
                </a:p>
              </p:txBody>
            </p:sp>
            <p:sp>
              <p:nvSpPr>
                <p:cNvPr id="73" name="Forma libre 72">
                  <a:extLst>
                    <a:ext uri="{FF2B5EF4-FFF2-40B4-BE49-F238E27FC236}">
                      <a16:creationId xmlns:a16="http://schemas.microsoft.com/office/drawing/2014/main" id="{99CB00A4-E071-724B-8C0C-C8B62C3AFB67}"/>
                    </a:ext>
                  </a:extLst>
                </p:cNvPr>
                <p:cNvSpPr/>
                <p:nvPr/>
              </p:nvSpPr>
              <p:spPr>
                <a:xfrm>
                  <a:off x="11622927" y="7053829"/>
                  <a:ext cx="15288" cy="8084"/>
                </a:xfrm>
                <a:custGeom>
                  <a:avLst/>
                  <a:gdLst>
                    <a:gd name="connsiteX0" fmla="*/ 15217 w 15288"/>
                    <a:gd name="connsiteY0" fmla="*/ 4565 h 8084"/>
                    <a:gd name="connsiteX1" fmla="*/ 14552 w 15288"/>
                    <a:gd name="connsiteY1" fmla="*/ 4185 h 8084"/>
                    <a:gd name="connsiteX2" fmla="*/ 13981 w 15288"/>
                    <a:gd name="connsiteY2" fmla="*/ 4185 h 8084"/>
                    <a:gd name="connsiteX3" fmla="*/ 10082 w 15288"/>
                    <a:gd name="connsiteY3" fmla="*/ 6467 h 8084"/>
                    <a:gd name="connsiteX4" fmla="*/ 6753 w 15288"/>
                    <a:gd name="connsiteY4" fmla="*/ 6467 h 8084"/>
                    <a:gd name="connsiteX5" fmla="*/ 5611 w 15288"/>
                    <a:gd name="connsiteY5" fmla="*/ 5802 h 8084"/>
                    <a:gd name="connsiteX6" fmla="*/ 11128 w 15288"/>
                    <a:gd name="connsiteY6" fmla="*/ 2473 h 8084"/>
                    <a:gd name="connsiteX7" fmla="*/ 8655 w 15288"/>
                    <a:gd name="connsiteY7" fmla="*/ 761 h 8084"/>
                    <a:gd name="connsiteX8" fmla="*/ 5802 w 15288"/>
                    <a:gd name="connsiteY8" fmla="*/ 0 h 8084"/>
                    <a:gd name="connsiteX9" fmla="*/ 2948 w 15288"/>
                    <a:gd name="connsiteY9" fmla="*/ 761 h 8084"/>
                    <a:gd name="connsiteX10" fmla="*/ 1332 w 15288"/>
                    <a:gd name="connsiteY10" fmla="*/ 1712 h 8084"/>
                    <a:gd name="connsiteX11" fmla="*/ 0 w 15288"/>
                    <a:gd name="connsiteY11" fmla="*/ 3329 h 8084"/>
                    <a:gd name="connsiteX12" fmla="*/ 1332 w 15288"/>
                    <a:gd name="connsiteY12" fmla="*/ 4946 h 8084"/>
                    <a:gd name="connsiteX13" fmla="*/ 5421 w 15288"/>
                    <a:gd name="connsiteY13" fmla="*/ 7323 h 8084"/>
                    <a:gd name="connsiteX14" fmla="*/ 8274 w 15288"/>
                    <a:gd name="connsiteY14" fmla="*/ 8084 h 8084"/>
                    <a:gd name="connsiteX15" fmla="*/ 11128 w 15288"/>
                    <a:gd name="connsiteY15" fmla="*/ 7323 h 8084"/>
                    <a:gd name="connsiteX16" fmla="*/ 15217 w 15288"/>
                    <a:gd name="connsiteY16" fmla="*/ 4946 h 8084"/>
                    <a:gd name="connsiteX17" fmla="*/ 15217 w 15288"/>
                    <a:gd name="connsiteY17" fmla="*/ 4565 h 8084"/>
                    <a:gd name="connsiteX18" fmla="*/ 2663 w 15288"/>
                    <a:gd name="connsiteY18" fmla="*/ 3995 h 8084"/>
                    <a:gd name="connsiteX19" fmla="*/ 2663 w 15288"/>
                    <a:gd name="connsiteY19" fmla="*/ 2092 h 8084"/>
                    <a:gd name="connsiteX20" fmla="*/ 3995 w 15288"/>
                    <a:gd name="connsiteY20" fmla="*/ 1332 h 8084"/>
                    <a:gd name="connsiteX21" fmla="*/ 7323 w 15288"/>
                    <a:gd name="connsiteY21" fmla="*/ 1332 h 8084"/>
                    <a:gd name="connsiteX22" fmla="*/ 8845 w 15288"/>
                    <a:gd name="connsiteY22" fmla="*/ 2188 h 8084"/>
                    <a:gd name="connsiteX23" fmla="*/ 4660 w 15288"/>
                    <a:gd name="connsiteY23" fmla="*/ 4851 h 8084"/>
                    <a:gd name="connsiteX24" fmla="*/ 2663 w 15288"/>
                    <a:gd name="connsiteY24" fmla="*/ 3995 h 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5288" h="8084">
                      <a:moveTo>
                        <a:pt x="15217" y="4565"/>
                      </a:moveTo>
                      <a:lnTo>
                        <a:pt x="14552" y="4185"/>
                      </a:lnTo>
                      <a:cubicBezTo>
                        <a:pt x="14361" y="4090"/>
                        <a:pt x="14171" y="4090"/>
                        <a:pt x="13981" y="4185"/>
                      </a:cubicBezTo>
                      <a:lnTo>
                        <a:pt x="10082" y="6467"/>
                      </a:lnTo>
                      <a:cubicBezTo>
                        <a:pt x="9035" y="7133"/>
                        <a:pt x="7894" y="7038"/>
                        <a:pt x="6753" y="6467"/>
                      </a:cubicBezTo>
                      <a:lnTo>
                        <a:pt x="5611" y="5802"/>
                      </a:lnTo>
                      <a:cubicBezTo>
                        <a:pt x="5611" y="5611"/>
                        <a:pt x="11128" y="2473"/>
                        <a:pt x="11128" y="2473"/>
                      </a:cubicBezTo>
                      <a:cubicBezTo>
                        <a:pt x="11128" y="2188"/>
                        <a:pt x="8655" y="761"/>
                        <a:pt x="8655" y="761"/>
                      </a:cubicBezTo>
                      <a:cubicBezTo>
                        <a:pt x="7799" y="285"/>
                        <a:pt x="6848" y="0"/>
                        <a:pt x="5802" y="0"/>
                      </a:cubicBezTo>
                      <a:cubicBezTo>
                        <a:pt x="4755" y="0"/>
                        <a:pt x="3899" y="285"/>
                        <a:pt x="2948" y="761"/>
                      </a:cubicBezTo>
                      <a:lnTo>
                        <a:pt x="1332" y="1712"/>
                      </a:lnTo>
                      <a:cubicBezTo>
                        <a:pt x="476" y="2188"/>
                        <a:pt x="0" y="2758"/>
                        <a:pt x="0" y="3329"/>
                      </a:cubicBezTo>
                      <a:cubicBezTo>
                        <a:pt x="0" y="3899"/>
                        <a:pt x="476" y="4470"/>
                        <a:pt x="1332" y="4946"/>
                      </a:cubicBezTo>
                      <a:lnTo>
                        <a:pt x="5421" y="7323"/>
                      </a:lnTo>
                      <a:cubicBezTo>
                        <a:pt x="6372" y="7799"/>
                        <a:pt x="7323" y="8084"/>
                        <a:pt x="8274" y="8084"/>
                      </a:cubicBezTo>
                      <a:cubicBezTo>
                        <a:pt x="9226" y="8084"/>
                        <a:pt x="10272" y="7799"/>
                        <a:pt x="11128" y="7323"/>
                      </a:cubicBezTo>
                      <a:lnTo>
                        <a:pt x="15217" y="4946"/>
                      </a:lnTo>
                      <a:cubicBezTo>
                        <a:pt x="15313" y="4755"/>
                        <a:pt x="15313" y="4660"/>
                        <a:pt x="15217" y="4565"/>
                      </a:cubicBezTo>
                      <a:close/>
                      <a:moveTo>
                        <a:pt x="2663" y="3995"/>
                      </a:moveTo>
                      <a:cubicBezTo>
                        <a:pt x="1522" y="3329"/>
                        <a:pt x="1522" y="2758"/>
                        <a:pt x="2663" y="2092"/>
                      </a:cubicBezTo>
                      <a:lnTo>
                        <a:pt x="3995" y="1332"/>
                      </a:lnTo>
                      <a:cubicBezTo>
                        <a:pt x="5041" y="666"/>
                        <a:pt x="6182" y="761"/>
                        <a:pt x="7323" y="1332"/>
                      </a:cubicBezTo>
                      <a:lnTo>
                        <a:pt x="8845" y="2188"/>
                      </a:lnTo>
                      <a:cubicBezTo>
                        <a:pt x="8845" y="2378"/>
                        <a:pt x="4660" y="4851"/>
                        <a:pt x="4660" y="4851"/>
                      </a:cubicBezTo>
                      <a:cubicBezTo>
                        <a:pt x="4185" y="4851"/>
                        <a:pt x="2663" y="3995"/>
                        <a:pt x="2663" y="3995"/>
                      </a:cubicBezTo>
                      <a:close/>
                    </a:path>
                  </a:pathLst>
                </a:custGeom>
                <a:solidFill>
                  <a:srgbClr val="7A3E2B"/>
                </a:solidFill>
                <a:ln w="9504" cap="flat">
                  <a:noFill/>
                  <a:prstDash val="solid"/>
                  <a:miter/>
                </a:ln>
              </p:spPr>
              <p:txBody>
                <a:bodyPr rtlCol="0" anchor="ctr"/>
                <a:lstStyle/>
                <a:p>
                  <a:endParaRPr lang="en-US"/>
                </a:p>
              </p:txBody>
            </p:sp>
            <p:sp>
              <p:nvSpPr>
                <p:cNvPr id="74" name="Forma libre 73">
                  <a:extLst>
                    <a:ext uri="{FF2B5EF4-FFF2-40B4-BE49-F238E27FC236}">
                      <a16:creationId xmlns:a16="http://schemas.microsoft.com/office/drawing/2014/main" id="{62E9BC9F-869E-B242-BFF1-746B0E420F45}"/>
                    </a:ext>
                  </a:extLst>
                </p:cNvPr>
                <p:cNvSpPr/>
                <p:nvPr/>
              </p:nvSpPr>
              <p:spPr>
                <a:xfrm>
                  <a:off x="11631296" y="7045079"/>
                  <a:ext cx="21874" cy="11959"/>
                </a:xfrm>
                <a:custGeom>
                  <a:avLst/>
                  <a:gdLst>
                    <a:gd name="connsiteX0" fmla="*/ 8179 w 21874"/>
                    <a:gd name="connsiteY0" fmla="*/ 4851 h 11959"/>
                    <a:gd name="connsiteX1" fmla="*/ 14837 w 21874"/>
                    <a:gd name="connsiteY1" fmla="*/ 8655 h 11959"/>
                    <a:gd name="connsiteX2" fmla="*/ 15408 w 21874"/>
                    <a:gd name="connsiteY2" fmla="*/ 8655 h 11959"/>
                    <a:gd name="connsiteX3" fmla="*/ 16264 w 21874"/>
                    <a:gd name="connsiteY3" fmla="*/ 8179 h 11959"/>
                    <a:gd name="connsiteX4" fmla="*/ 9796 w 21874"/>
                    <a:gd name="connsiteY4" fmla="*/ 4090 h 11959"/>
                    <a:gd name="connsiteX5" fmla="*/ 8940 w 21874"/>
                    <a:gd name="connsiteY5" fmla="*/ 3044 h 11959"/>
                    <a:gd name="connsiteX6" fmla="*/ 9796 w 21874"/>
                    <a:gd name="connsiteY6" fmla="*/ 1997 h 11959"/>
                    <a:gd name="connsiteX7" fmla="*/ 10462 w 21874"/>
                    <a:gd name="connsiteY7" fmla="*/ 1617 h 11959"/>
                    <a:gd name="connsiteX8" fmla="*/ 13791 w 21874"/>
                    <a:gd name="connsiteY8" fmla="*/ 1617 h 11959"/>
                    <a:gd name="connsiteX9" fmla="*/ 20448 w 21874"/>
                    <a:gd name="connsiteY9" fmla="*/ 5421 h 11959"/>
                    <a:gd name="connsiteX10" fmla="*/ 21019 w 21874"/>
                    <a:gd name="connsiteY10" fmla="*/ 5421 h 11959"/>
                    <a:gd name="connsiteX11" fmla="*/ 21875 w 21874"/>
                    <a:gd name="connsiteY11" fmla="*/ 4946 h 11959"/>
                    <a:gd name="connsiteX12" fmla="*/ 15122 w 21874"/>
                    <a:gd name="connsiteY12" fmla="*/ 761 h 11959"/>
                    <a:gd name="connsiteX13" fmla="*/ 12269 w 21874"/>
                    <a:gd name="connsiteY13" fmla="*/ 0 h 11959"/>
                    <a:gd name="connsiteX14" fmla="*/ 9511 w 21874"/>
                    <a:gd name="connsiteY14" fmla="*/ 761 h 11959"/>
                    <a:gd name="connsiteX15" fmla="*/ 8845 w 21874"/>
                    <a:gd name="connsiteY15" fmla="*/ 1141 h 11959"/>
                    <a:gd name="connsiteX16" fmla="*/ 7799 w 21874"/>
                    <a:gd name="connsiteY16" fmla="*/ 2187 h 11959"/>
                    <a:gd name="connsiteX17" fmla="*/ 7799 w 21874"/>
                    <a:gd name="connsiteY17" fmla="*/ 3329 h 11959"/>
                    <a:gd name="connsiteX18" fmla="*/ 4090 w 21874"/>
                    <a:gd name="connsiteY18" fmla="*/ 3899 h 11959"/>
                    <a:gd name="connsiteX19" fmla="*/ 3329 w 21874"/>
                    <a:gd name="connsiteY19" fmla="*/ 4280 h 11959"/>
                    <a:gd name="connsiteX20" fmla="*/ 2283 w 21874"/>
                    <a:gd name="connsiteY20" fmla="*/ 6087 h 11959"/>
                    <a:gd name="connsiteX21" fmla="*/ 1427 w 21874"/>
                    <a:gd name="connsiteY21" fmla="*/ 5707 h 11959"/>
                    <a:gd name="connsiteX22" fmla="*/ 856 w 21874"/>
                    <a:gd name="connsiteY22" fmla="*/ 5707 h 11959"/>
                    <a:gd name="connsiteX23" fmla="*/ 0 w 21874"/>
                    <a:gd name="connsiteY23" fmla="*/ 6182 h 11959"/>
                    <a:gd name="connsiteX24" fmla="*/ 9321 w 21874"/>
                    <a:gd name="connsiteY24" fmla="*/ 11889 h 11959"/>
                    <a:gd name="connsiteX25" fmla="*/ 9891 w 21874"/>
                    <a:gd name="connsiteY25" fmla="*/ 11889 h 11959"/>
                    <a:gd name="connsiteX26" fmla="*/ 10747 w 21874"/>
                    <a:gd name="connsiteY26" fmla="*/ 11413 h 11959"/>
                    <a:gd name="connsiteX27" fmla="*/ 4185 w 21874"/>
                    <a:gd name="connsiteY27" fmla="*/ 7323 h 11959"/>
                    <a:gd name="connsiteX28" fmla="*/ 3329 w 21874"/>
                    <a:gd name="connsiteY28" fmla="*/ 6277 h 11959"/>
                    <a:gd name="connsiteX29" fmla="*/ 4185 w 21874"/>
                    <a:gd name="connsiteY29" fmla="*/ 5231 h 11959"/>
                    <a:gd name="connsiteX30" fmla="*/ 4946 w 21874"/>
                    <a:gd name="connsiteY30" fmla="*/ 4851 h 11959"/>
                    <a:gd name="connsiteX31" fmla="*/ 8179 w 21874"/>
                    <a:gd name="connsiteY31" fmla="*/ 4851 h 1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1874" h="11959">
                      <a:moveTo>
                        <a:pt x="8179" y="4851"/>
                      </a:moveTo>
                      <a:lnTo>
                        <a:pt x="14837" y="8655"/>
                      </a:lnTo>
                      <a:cubicBezTo>
                        <a:pt x="15027" y="8750"/>
                        <a:pt x="15217" y="8750"/>
                        <a:pt x="15408" y="8655"/>
                      </a:cubicBezTo>
                      <a:lnTo>
                        <a:pt x="16264" y="8179"/>
                      </a:lnTo>
                      <a:cubicBezTo>
                        <a:pt x="16264" y="7894"/>
                        <a:pt x="9796" y="4090"/>
                        <a:pt x="9796" y="4090"/>
                      </a:cubicBezTo>
                      <a:cubicBezTo>
                        <a:pt x="9226" y="3804"/>
                        <a:pt x="8940" y="3424"/>
                        <a:pt x="8940" y="3044"/>
                      </a:cubicBezTo>
                      <a:cubicBezTo>
                        <a:pt x="8940" y="2663"/>
                        <a:pt x="9226" y="2283"/>
                        <a:pt x="9796" y="1997"/>
                      </a:cubicBezTo>
                      <a:lnTo>
                        <a:pt x="10462" y="1617"/>
                      </a:lnTo>
                      <a:cubicBezTo>
                        <a:pt x="11508" y="951"/>
                        <a:pt x="12650" y="1046"/>
                        <a:pt x="13791" y="1617"/>
                      </a:cubicBezTo>
                      <a:lnTo>
                        <a:pt x="20448" y="5421"/>
                      </a:lnTo>
                      <a:cubicBezTo>
                        <a:pt x="20639" y="5516"/>
                        <a:pt x="20829" y="5516"/>
                        <a:pt x="21019" y="5421"/>
                      </a:cubicBezTo>
                      <a:lnTo>
                        <a:pt x="21875" y="4946"/>
                      </a:lnTo>
                      <a:cubicBezTo>
                        <a:pt x="21875" y="4660"/>
                        <a:pt x="15122" y="761"/>
                        <a:pt x="15122" y="761"/>
                      </a:cubicBezTo>
                      <a:cubicBezTo>
                        <a:pt x="14266" y="285"/>
                        <a:pt x="13315" y="0"/>
                        <a:pt x="12269" y="0"/>
                      </a:cubicBezTo>
                      <a:cubicBezTo>
                        <a:pt x="11318" y="0"/>
                        <a:pt x="10367" y="285"/>
                        <a:pt x="9511" y="761"/>
                      </a:cubicBezTo>
                      <a:lnTo>
                        <a:pt x="8845" y="1141"/>
                      </a:lnTo>
                      <a:cubicBezTo>
                        <a:pt x="8369" y="1427"/>
                        <a:pt x="7989" y="1712"/>
                        <a:pt x="7799" y="2187"/>
                      </a:cubicBezTo>
                      <a:cubicBezTo>
                        <a:pt x="7609" y="2568"/>
                        <a:pt x="7609" y="2948"/>
                        <a:pt x="7799" y="3329"/>
                      </a:cubicBezTo>
                      <a:cubicBezTo>
                        <a:pt x="6467" y="3044"/>
                        <a:pt x="5231" y="3234"/>
                        <a:pt x="4090" y="3899"/>
                      </a:cubicBezTo>
                      <a:lnTo>
                        <a:pt x="3329" y="4280"/>
                      </a:lnTo>
                      <a:cubicBezTo>
                        <a:pt x="2283" y="4851"/>
                        <a:pt x="1997" y="5421"/>
                        <a:pt x="2283" y="6087"/>
                      </a:cubicBezTo>
                      <a:cubicBezTo>
                        <a:pt x="2187" y="6087"/>
                        <a:pt x="1427" y="5707"/>
                        <a:pt x="1427" y="5707"/>
                      </a:cubicBezTo>
                      <a:cubicBezTo>
                        <a:pt x="1236" y="5611"/>
                        <a:pt x="1046" y="5611"/>
                        <a:pt x="856" y="5707"/>
                      </a:cubicBezTo>
                      <a:lnTo>
                        <a:pt x="0" y="6182"/>
                      </a:lnTo>
                      <a:cubicBezTo>
                        <a:pt x="0" y="6467"/>
                        <a:pt x="9321" y="11889"/>
                        <a:pt x="9321" y="11889"/>
                      </a:cubicBezTo>
                      <a:cubicBezTo>
                        <a:pt x="9511" y="11984"/>
                        <a:pt x="9701" y="11984"/>
                        <a:pt x="9891" y="11889"/>
                      </a:cubicBezTo>
                      <a:lnTo>
                        <a:pt x="10747" y="11413"/>
                      </a:lnTo>
                      <a:cubicBezTo>
                        <a:pt x="10747" y="11128"/>
                        <a:pt x="4185" y="7323"/>
                        <a:pt x="4185" y="7323"/>
                      </a:cubicBezTo>
                      <a:cubicBezTo>
                        <a:pt x="3614" y="7038"/>
                        <a:pt x="3329" y="6658"/>
                        <a:pt x="3329" y="6277"/>
                      </a:cubicBezTo>
                      <a:cubicBezTo>
                        <a:pt x="3329" y="5897"/>
                        <a:pt x="3614" y="5611"/>
                        <a:pt x="4185" y="5231"/>
                      </a:cubicBezTo>
                      <a:lnTo>
                        <a:pt x="4946" y="4851"/>
                      </a:lnTo>
                      <a:cubicBezTo>
                        <a:pt x="5897" y="4185"/>
                        <a:pt x="7038" y="4185"/>
                        <a:pt x="8179" y="4851"/>
                      </a:cubicBezTo>
                      <a:close/>
                    </a:path>
                  </a:pathLst>
                </a:custGeom>
                <a:solidFill>
                  <a:srgbClr val="7A3E2B"/>
                </a:solidFill>
                <a:ln w="9504" cap="flat">
                  <a:noFill/>
                  <a:prstDash val="solid"/>
                  <a:miter/>
                </a:ln>
              </p:spPr>
              <p:txBody>
                <a:bodyPr rtlCol="0" anchor="ctr"/>
                <a:lstStyle/>
                <a:p>
                  <a:endParaRPr lang="en-US"/>
                </a:p>
              </p:txBody>
            </p:sp>
            <p:sp>
              <p:nvSpPr>
                <p:cNvPr id="75" name="Forma libre 74">
                  <a:extLst>
                    <a:ext uri="{FF2B5EF4-FFF2-40B4-BE49-F238E27FC236}">
                      <a16:creationId xmlns:a16="http://schemas.microsoft.com/office/drawing/2014/main" id="{F557C24E-60B6-AB48-AEF9-B31F7807A9A2}"/>
                    </a:ext>
                  </a:extLst>
                </p:cNvPr>
                <p:cNvSpPr/>
                <p:nvPr/>
              </p:nvSpPr>
              <p:spPr>
                <a:xfrm>
                  <a:off x="11647560" y="7037018"/>
                  <a:ext cx="3233" cy="1949"/>
                </a:xfrm>
                <a:custGeom>
                  <a:avLst/>
                  <a:gdLst>
                    <a:gd name="connsiteX0" fmla="*/ 3234 w 3233"/>
                    <a:gd name="connsiteY0" fmla="*/ 1403 h 1949"/>
                    <a:gd name="connsiteX1" fmla="*/ 1427 w 3233"/>
                    <a:gd name="connsiteY1" fmla="*/ 71 h 1949"/>
                    <a:gd name="connsiteX2" fmla="*/ 856 w 3233"/>
                    <a:gd name="connsiteY2" fmla="*/ 71 h 1949"/>
                    <a:gd name="connsiteX3" fmla="*/ 0 w 3233"/>
                    <a:gd name="connsiteY3" fmla="*/ 547 h 1949"/>
                    <a:gd name="connsiteX4" fmla="*/ 1807 w 3233"/>
                    <a:gd name="connsiteY4" fmla="*/ 1878 h 1949"/>
                    <a:gd name="connsiteX5" fmla="*/ 2283 w 3233"/>
                    <a:gd name="connsiteY5" fmla="*/ 1878 h 1949"/>
                    <a:gd name="connsiteX6" fmla="*/ 3234 w 3233"/>
                    <a:gd name="connsiteY6" fmla="*/ 1403 h 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33" h="1949">
                      <a:moveTo>
                        <a:pt x="3234" y="1403"/>
                      </a:moveTo>
                      <a:cubicBezTo>
                        <a:pt x="3234" y="1117"/>
                        <a:pt x="1427" y="71"/>
                        <a:pt x="1427" y="71"/>
                      </a:cubicBezTo>
                      <a:cubicBezTo>
                        <a:pt x="1236" y="-24"/>
                        <a:pt x="1046" y="-24"/>
                        <a:pt x="856" y="71"/>
                      </a:cubicBezTo>
                      <a:lnTo>
                        <a:pt x="0" y="547"/>
                      </a:lnTo>
                      <a:cubicBezTo>
                        <a:pt x="0" y="832"/>
                        <a:pt x="1807" y="1878"/>
                        <a:pt x="1807" y="1878"/>
                      </a:cubicBezTo>
                      <a:cubicBezTo>
                        <a:pt x="1997" y="1973"/>
                        <a:pt x="2188" y="1973"/>
                        <a:pt x="2283" y="1878"/>
                      </a:cubicBezTo>
                      <a:lnTo>
                        <a:pt x="3234" y="1403"/>
                      </a:lnTo>
                      <a:close/>
                    </a:path>
                  </a:pathLst>
                </a:custGeom>
                <a:solidFill>
                  <a:srgbClr val="7A3E2B"/>
                </a:solidFill>
                <a:ln w="9504" cap="flat">
                  <a:noFill/>
                  <a:prstDash val="solid"/>
                  <a:miter/>
                </a:ln>
              </p:spPr>
              <p:txBody>
                <a:bodyPr rtlCol="0" anchor="ctr"/>
                <a:lstStyle/>
                <a:p>
                  <a:endParaRPr lang="en-US"/>
                </a:p>
              </p:txBody>
            </p:sp>
            <p:sp>
              <p:nvSpPr>
                <p:cNvPr id="76" name="Forma libre 75">
                  <a:extLst>
                    <a:ext uri="{FF2B5EF4-FFF2-40B4-BE49-F238E27FC236}">
                      <a16:creationId xmlns:a16="http://schemas.microsoft.com/office/drawing/2014/main" id="{65EB457C-5146-FF40-AD57-7D4A995EFBFD}"/>
                    </a:ext>
                  </a:extLst>
                </p:cNvPr>
                <p:cNvSpPr/>
                <p:nvPr/>
              </p:nvSpPr>
              <p:spPr>
                <a:xfrm>
                  <a:off x="11651269" y="7039111"/>
                  <a:ext cx="10747" cy="6324"/>
                </a:xfrm>
                <a:custGeom>
                  <a:avLst/>
                  <a:gdLst>
                    <a:gd name="connsiteX0" fmla="*/ 10747 w 10747"/>
                    <a:gd name="connsiteY0" fmla="*/ 5778 h 6324"/>
                    <a:gd name="connsiteX1" fmla="*/ 1427 w 10747"/>
                    <a:gd name="connsiteY1" fmla="*/ 71 h 6324"/>
                    <a:gd name="connsiteX2" fmla="*/ 856 w 10747"/>
                    <a:gd name="connsiteY2" fmla="*/ 71 h 6324"/>
                    <a:gd name="connsiteX3" fmla="*/ 0 w 10747"/>
                    <a:gd name="connsiteY3" fmla="*/ 547 h 6324"/>
                    <a:gd name="connsiteX4" fmla="*/ 9321 w 10747"/>
                    <a:gd name="connsiteY4" fmla="*/ 6253 h 6324"/>
                    <a:gd name="connsiteX5" fmla="*/ 9891 w 10747"/>
                    <a:gd name="connsiteY5" fmla="*/ 6253 h 6324"/>
                    <a:gd name="connsiteX6" fmla="*/ 10747 w 10747"/>
                    <a:gd name="connsiteY6" fmla="*/ 5778 h 6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47" h="6324">
                      <a:moveTo>
                        <a:pt x="10747" y="5778"/>
                      </a:moveTo>
                      <a:cubicBezTo>
                        <a:pt x="10747" y="5493"/>
                        <a:pt x="1427" y="71"/>
                        <a:pt x="1427" y="71"/>
                      </a:cubicBezTo>
                      <a:cubicBezTo>
                        <a:pt x="1236" y="-24"/>
                        <a:pt x="1046" y="-24"/>
                        <a:pt x="856" y="71"/>
                      </a:cubicBezTo>
                      <a:lnTo>
                        <a:pt x="0" y="547"/>
                      </a:lnTo>
                      <a:cubicBezTo>
                        <a:pt x="0" y="832"/>
                        <a:pt x="9321" y="6253"/>
                        <a:pt x="9321" y="6253"/>
                      </a:cubicBezTo>
                      <a:cubicBezTo>
                        <a:pt x="9511" y="6349"/>
                        <a:pt x="9701" y="6349"/>
                        <a:pt x="9891" y="6253"/>
                      </a:cubicBezTo>
                      <a:lnTo>
                        <a:pt x="10747" y="5778"/>
                      </a:lnTo>
                      <a:close/>
                    </a:path>
                  </a:pathLst>
                </a:custGeom>
                <a:solidFill>
                  <a:srgbClr val="7A3E2B"/>
                </a:solidFill>
                <a:ln w="9504" cap="flat">
                  <a:noFill/>
                  <a:prstDash val="solid"/>
                  <a:miter/>
                </a:ln>
              </p:spPr>
              <p:txBody>
                <a:bodyPr rtlCol="0" anchor="ctr"/>
                <a:lstStyle/>
                <a:p>
                  <a:endParaRPr lang="en-US"/>
                </a:p>
              </p:txBody>
            </p:sp>
            <p:sp>
              <p:nvSpPr>
                <p:cNvPr id="77" name="Forma libre 76">
                  <a:extLst>
                    <a:ext uri="{FF2B5EF4-FFF2-40B4-BE49-F238E27FC236}">
                      <a16:creationId xmlns:a16="http://schemas.microsoft.com/office/drawing/2014/main" id="{7BDBD204-E909-7945-BB0E-802C0EDCC9B3}"/>
                    </a:ext>
                  </a:extLst>
                </p:cNvPr>
                <p:cNvSpPr/>
                <p:nvPr/>
              </p:nvSpPr>
              <p:spPr>
                <a:xfrm>
                  <a:off x="11655359" y="7034141"/>
                  <a:ext cx="15502" cy="10628"/>
                </a:xfrm>
                <a:custGeom>
                  <a:avLst/>
                  <a:gdLst>
                    <a:gd name="connsiteX0" fmla="*/ 13601 w 15502"/>
                    <a:gd name="connsiteY0" fmla="*/ 9986 h 10628"/>
                    <a:gd name="connsiteX1" fmla="*/ 9986 w 15502"/>
                    <a:gd name="connsiteY1" fmla="*/ 7609 h 10628"/>
                    <a:gd name="connsiteX2" fmla="*/ 13030 w 15502"/>
                    <a:gd name="connsiteY2" fmla="*/ 7038 h 10628"/>
                    <a:gd name="connsiteX3" fmla="*/ 14171 w 15502"/>
                    <a:gd name="connsiteY3" fmla="*/ 6372 h 10628"/>
                    <a:gd name="connsiteX4" fmla="*/ 15503 w 15502"/>
                    <a:gd name="connsiteY4" fmla="*/ 4755 h 10628"/>
                    <a:gd name="connsiteX5" fmla="*/ 14076 w 15502"/>
                    <a:gd name="connsiteY5" fmla="*/ 3139 h 10628"/>
                    <a:gd name="connsiteX6" fmla="*/ 9986 w 15502"/>
                    <a:gd name="connsiteY6" fmla="*/ 761 h 10628"/>
                    <a:gd name="connsiteX7" fmla="*/ 7133 w 15502"/>
                    <a:gd name="connsiteY7" fmla="*/ 0 h 10628"/>
                    <a:gd name="connsiteX8" fmla="*/ 4375 w 15502"/>
                    <a:gd name="connsiteY8" fmla="*/ 761 h 10628"/>
                    <a:gd name="connsiteX9" fmla="*/ 3234 w 15502"/>
                    <a:gd name="connsiteY9" fmla="*/ 1427 h 10628"/>
                    <a:gd name="connsiteX10" fmla="*/ 2283 w 15502"/>
                    <a:gd name="connsiteY10" fmla="*/ 3139 h 10628"/>
                    <a:gd name="connsiteX11" fmla="*/ 1427 w 15502"/>
                    <a:gd name="connsiteY11" fmla="*/ 2758 h 10628"/>
                    <a:gd name="connsiteX12" fmla="*/ 856 w 15502"/>
                    <a:gd name="connsiteY12" fmla="*/ 2758 h 10628"/>
                    <a:gd name="connsiteX13" fmla="*/ 0 w 15502"/>
                    <a:gd name="connsiteY13" fmla="*/ 3234 h 10628"/>
                    <a:gd name="connsiteX14" fmla="*/ 12174 w 15502"/>
                    <a:gd name="connsiteY14" fmla="*/ 10557 h 10628"/>
                    <a:gd name="connsiteX15" fmla="*/ 12745 w 15502"/>
                    <a:gd name="connsiteY15" fmla="*/ 10557 h 10628"/>
                    <a:gd name="connsiteX16" fmla="*/ 13601 w 15502"/>
                    <a:gd name="connsiteY16" fmla="*/ 9986 h 10628"/>
                    <a:gd name="connsiteX17" fmla="*/ 4280 w 15502"/>
                    <a:gd name="connsiteY17" fmla="*/ 4185 h 10628"/>
                    <a:gd name="connsiteX18" fmla="*/ 3424 w 15502"/>
                    <a:gd name="connsiteY18" fmla="*/ 3139 h 10628"/>
                    <a:gd name="connsiteX19" fmla="*/ 4280 w 15502"/>
                    <a:gd name="connsiteY19" fmla="*/ 2092 h 10628"/>
                    <a:gd name="connsiteX20" fmla="*/ 5421 w 15502"/>
                    <a:gd name="connsiteY20" fmla="*/ 1427 h 10628"/>
                    <a:gd name="connsiteX21" fmla="*/ 8750 w 15502"/>
                    <a:gd name="connsiteY21" fmla="*/ 1427 h 10628"/>
                    <a:gd name="connsiteX22" fmla="*/ 12745 w 15502"/>
                    <a:gd name="connsiteY22" fmla="*/ 3709 h 10628"/>
                    <a:gd name="connsiteX23" fmla="*/ 12745 w 15502"/>
                    <a:gd name="connsiteY23" fmla="*/ 5611 h 10628"/>
                    <a:gd name="connsiteX24" fmla="*/ 11603 w 15502"/>
                    <a:gd name="connsiteY24" fmla="*/ 6277 h 10628"/>
                    <a:gd name="connsiteX25" fmla="*/ 9796 w 15502"/>
                    <a:gd name="connsiteY25" fmla="*/ 6753 h 10628"/>
                    <a:gd name="connsiteX26" fmla="*/ 7989 w 15502"/>
                    <a:gd name="connsiteY26" fmla="*/ 6277 h 10628"/>
                    <a:gd name="connsiteX27" fmla="*/ 4280 w 15502"/>
                    <a:gd name="connsiteY27" fmla="*/ 4185 h 1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5502" h="10628">
                      <a:moveTo>
                        <a:pt x="13601" y="9986"/>
                      </a:moveTo>
                      <a:cubicBezTo>
                        <a:pt x="13601" y="9701"/>
                        <a:pt x="9986" y="7609"/>
                        <a:pt x="9986" y="7609"/>
                      </a:cubicBezTo>
                      <a:cubicBezTo>
                        <a:pt x="11033" y="7799"/>
                        <a:pt x="12079" y="7609"/>
                        <a:pt x="13030" y="7038"/>
                      </a:cubicBezTo>
                      <a:lnTo>
                        <a:pt x="14171" y="6372"/>
                      </a:lnTo>
                      <a:cubicBezTo>
                        <a:pt x="15027" y="5897"/>
                        <a:pt x="15503" y="5326"/>
                        <a:pt x="15503" y="4755"/>
                      </a:cubicBezTo>
                      <a:cubicBezTo>
                        <a:pt x="15503" y="4185"/>
                        <a:pt x="15027" y="3614"/>
                        <a:pt x="14076" y="3139"/>
                      </a:cubicBezTo>
                      <a:lnTo>
                        <a:pt x="9986" y="761"/>
                      </a:lnTo>
                      <a:cubicBezTo>
                        <a:pt x="9130" y="285"/>
                        <a:pt x="8179" y="0"/>
                        <a:pt x="7133" y="0"/>
                      </a:cubicBezTo>
                      <a:cubicBezTo>
                        <a:pt x="6182" y="0"/>
                        <a:pt x="5231" y="190"/>
                        <a:pt x="4375" y="761"/>
                      </a:cubicBezTo>
                      <a:lnTo>
                        <a:pt x="3234" y="1427"/>
                      </a:lnTo>
                      <a:cubicBezTo>
                        <a:pt x="2283" y="1997"/>
                        <a:pt x="1902" y="2568"/>
                        <a:pt x="2283" y="3139"/>
                      </a:cubicBezTo>
                      <a:cubicBezTo>
                        <a:pt x="2187" y="3139"/>
                        <a:pt x="1427" y="2758"/>
                        <a:pt x="1427" y="2758"/>
                      </a:cubicBezTo>
                      <a:cubicBezTo>
                        <a:pt x="1236" y="2663"/>
                        <a:pt x="1046" y="2663"/>
                        <a:pt x="856" y="2758"/>
                      </a:cubicBezTo>
                      <a:lnTo>
                        <a:pt x="0" y="3234"/>
                      </a:lnTo>
                      <a:cubicBezTo>
                        <a:pt x="0" y="3519"/>
                        <a:pt x="12174" y="10557"/>
                        <a:pt x="12174" y="10557"/>
                      </a:cubicBezTo>
                      <a:cubicBezTo>
                        <a:pt x="12364" y="10652"/>
                        <a:pt x="12554" y="10652"/>
                        <a:pt x="12745" y="10557"/>
                      </a:cubicBezTo>
                      <a:lnTo>
                        <a:pt x="13601" y="9986"/>
                      </a:lnTo>
                      <a:close/>
                      <a:moveTo>
                        <a:pt x="4280" y="4185"/>
                      </a:moveTo>
                      <a:cubicBezTo>
                        <a:pt x="3709" y="3899"/>
                        <a:pt x="3424" y="3519"/>
                        <a:pt x="3424" y="3139"/>
                      </a:cubicBezTo>
                      <a:cubicBezTo>
                        <a:pt x="3424" y="2758"/>
                        <a:pt x="3709" y="2473"/>
                        <a:pt x="4280" y="2092"/>
                      </a:cubicBezTo>
                      <a:lnTo>
                        <a:pt x="5421" y="1427"/>
                      </a:lnTo>
                      <a:cubicBezTo>
                        <a:pt x="6467" y="761"/>
                        <a:pt x="7609" y="761"/>
                        <a:pt x="8750" y="1427"/>
                      </a:cubicBezTo>
                      <a:lnTo>
                        <a:pt x="12745" y="3709"/>
                      </a:lnTo>
                      <a:cubicBezTo>
                        <a:pt x="13886" y="4375"/>
                        <a:pt x="13886" y="5041"/>
                        <a:pt x="12745" y="5611"/>
                      </a:cubicBezTo>
                      <a:lnTo>
                        <a:pt x="11603" y="6277"/>
                      </a:lnTo>
                      <a:cubicBezTo>
                        <a:pt x="11033" y="6658"/>
                        <a:pt x="10462" y="6753"/>
                        <a:pt x="9796" y="6753"/>
                      </a:cubicBezTo>
                      <a:cubicBezTo>
                        <a:pt x="9226" y="6753"/>
                        <a:pt x="8560" y="6563"/>
                        <a:pt x="7989" y="6277"/>
                      </a:cubicBezTo>
                      <a:lnTo>
                        <a:pt x="4280" y="4185"/>
                      </a:lnTo>
                      <a:close/>
                    </a:path>
                  </a:pathLst>
                </a:custGeom>
                <a:solidFill>
                  <a:srgbClr val="7A3E2B"/>
                </a:solidFill>
                <a:ln w="9504" cap="flat">
                  <a:noFill/>
                  <a:prstDash val="solid"/>
                  <a:miter/>
                </a:ln>
              </p:spPr>
              <p:txBody>
                <a:bodyPr rtlCol="0" anchor="ctr"/>
                <a:lstStyle/>
                <a:p>
                  <a:endParaRPr lang="en-US"/>
                </a:p>
              </p:txBody>
            </p:sp>
            <p:sp>
              <p:nvSpPr>
                <p:cNvPr id="78" name="Forma libre 77">
                  <a:extLst>
                    <a:ext uri="{FF2B5EF4-FFF2-40B4-BE49-F238E27FC236}">
                      <a16:creationId xmlns:a16="http://schemas.microsoft.com/office/drawing/2014/main" id="{7075FB8B-B987-274E-A7ED-18891AF58E23}"/>
                    </a:ext>
                  </a:extLst>
                </p:cNvPr>
                <p:cNvSpPr/>
                <p:nvPr/>
              </p:nvSpPr>
              <p:spPr>
                <a:xfrm>
                  <a:off x="11665902" y="7028744"/>
                  <a:ext cx="13876" cy="8892"/>
                </a:xfrm>
                <a:custGeom>
                  <a:avLst/>
                  <a:gdLst>
                    <a:gd name="connsiteX0" fmla="*/ 5340 w 13876"/>
                    <a:gd name="connsiteY0" fmla="*/ 5017 h 8892"/>
                    <a:gd name="connsiteX1" fmla="*/ 8574 w 13876"/>
                    <a:gd name="connsiteY1" fmla="*/ 4256 h 8892"/>
                    <a:gd name="connsiteX2" fmla="*/ 10952 w 13876"/>
                    <a:gd name="connsiteY2" fmla="*/ 4541 h 8892"/>
                    <a:gd name="connsiteX3" fmla="*/ 10952 w 13876"/>
                    <a:gd name="connsiteY3" fmla="*/ 6253 h 8892"/>
                    <a:gd name="connsiteX4" fmla="*/ 7718 w 13876"/>
                    <a:gd name="connsiteY4" fmla="*/ 8156 h 8892"/>
                    <a:gd name="connsiteX5" fmla="*/ 8384 w 13876"/>
                    <a:gd name="connsiteY5" fmla="*/ 8821 h 8892"/>
                    <a:gd name="connsiteX6" fmla="*/ 8954 w 13876"/>
                    <a:gd name="connsiteY6" fmla="*/ 8821 h 8892"/>
                    <a:gd name="connsiteX7" fmla="*/ 12378 w 13876"/>
                    <a:gd name="connsiteY7" fmla="*/ 6824 h 8892"/>
                    <a:gd name="connsiteX8" fmla="*/ 12854 w 13876"/>
                    <a:gd name="connsiteY8" fmla="*/ 3876 h 8892"/>
                    <a:gd name="connsiteX9" fmla="*/ 10761 w 13876"/>
                    <a:gd name="connsiteY9" fmla="*/ 3115 h 8892"/>
                    <a:gd name="connsiteX10" fmla="*/ 8384 w 13876"/>
                    <a:gd name="connsiteY10" fmla="*/ 3305 h 8892"/>
                    <a:gd name="connsiteX11" fmla="*/ 5055 w 13876"/>
                    <a:gd name="connsiteY11" fmla="*/ 4066 h 8892"/>
                    <a:gd name="connsiteX12" fmla="*/ 2677 w 13876"/>
                    <a:gd name="connsiteY12" fmla="*/ 3971 h 8892"/>
                    <a:gd name="connsiteX13" fmla="*/ 2011 w 13876"/>
                    <a:gd name="connsiteY13" fmla="*/ 3210 h 8892"/>
                    <a:gd name="connsiteX14" fmla="*/ 2772 w 13876"/>
                    <a:gd name="connsiteY14" fmla="*/ 2449 h 8892"/>
                    <a:gd name="connsiteX15" fmla="*/ 5721 w 13876"/>
                    <a:gd name="connsiteY15" fmla="*/ 737 h 8892"/>
                    <a:gd name="connsiteX16" fmla="*/ 5055 w 13876"/>
                    <a:gd name="connsiteY16" fmla="*/ 71 h 8892"/>
                    <a:gd name="connsiteX17" fmla="*/ 4484 w 13876"/>
                    <a:gd name="connsiteY17" fmla="*/ 71 h 8892"/>
                    <a:gd name="connsiteX18" fmla="*/ 1346 w 13876"/>
                    <a:gd name="connsiteY18" fmla="*/ 1878 h 8892"/>
                    <a:gd name="connsiteX19" fmla="*/ 1155 w 13876"/>
                    <a:gd name="connsiteY19" fmla="*/ 4732 h 8892"/>
                    <a:gd name="connsiteX20" fmla="*/ 3058 w 13876"/>
                    <a:gd name="connsiteY20" fmla="*/ 5302 h 8892"/>
                    <a:gd name="connsiteX21" fmla="*/ 5340 w 13876"/>
                    <a:gd name="connsiteY21" fmla="*/ 5017 h 8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876" h="8892">
                      <a:moveTo>
                        <a:pt x="5340" y="5017"/>
                      </a:moveTo>
                      <a:lnTo>
                        <a:pt x="8574" y="4256"/>
                      </a:lnTo>
                      <a:cubicBezTo>
                        <a:pt x="9525" y="4066"/>
                        <a:pt x="10286" y="4066"/>
                        <a:pt x="10952" y="4541"/>
                      </a:cubicBezTo>
                      <a:cubicBezTo>
                        <a:pt x="12093" y="5207"/>
                        <a:pt x="11903" y="5683"/>
                        <a:pt x="10952" y="6253"/>
                      </a:cubicBezTo>
                      <a:lnTo>
                        <a:pt x="7718" y="8156"/>
                      </a:lnTo>
                      <a:cubicBezTo>
                        <a:pt x="7718" y="8441"/>
                        <a:pt x="8384" y="8821"/>
                        <a:pt x="8384" y="8821"/>
                      </a:cubicBezTo>
                      <a:cubicBezTo>
                        <a:pt x="8574" y="8916"/>
                        <a:pt x="8764" y="8916"/>
                        <a:pt x="8954" y="8821"/>
                      </a:cubicBezTo>
                      <a:lnTo>
                        <a:pt x="12378" y="6824"/>
                      </a:lnTo>
                      <a:cubicBezTo>
                        <a:pt x="14185" y="5778"/>
                        <a:pt x="14376" y="4827"/>
                        <a:pt x="12854" y="3876"/>
                      </a:cubicBezTo>
                      <a:cubicBezTo>
                        <a:pt x="12093" y="3495"/>
                        <a:pt x="11427" y="3210"/>
                        <a:pt x="10761" y="3115"/>
                      </a:cubicBezTo>
                      <a:cubicBezTo>
                        <a:pt x="10096" y="3020"/>
                        <a:pt x="9335" y="3115"/>
                        <a:pt x="8384" y="3305"/>
                      </a:cubicBezTo>
                      <a:lnTo>
                        <a:pt x="5055" y="4066"/>
                      </a:lnTo>
                      <a:cubicBezTo>
                        <a:pt x="4009" y="4351"/>
                        <a:pt x="3248" y="4351"/>
                        <a:pt x="2677" y="3971"/>
                      </a:cubicBezTo>
                      <a:cubicBezTo>
                        <a:pt x="2107" y="3590"/>
                        <a:pt x="2011" y="3400"/>
                        <a:pt x="2011" y="3210"/>
                      </a:cubicBezTo>
                      <a:cubicBezTo>
                        <a:pt x="2011" y="2925"/>
                        <a:pt x="2297" y="2734"/>
                        <a:pt x="2772" y="2449"/>
                      </a:cubicBezTo>
                      <a:lnTo>
                        <a:pt x="5721" y="737"/>
                      </a:lnTo>
                      <a:cubicBezTo>
                        <a:pt x="5721" y="452"/>
                        <a:pt x="5055" y="71"/>
                        <a:pt x="5055" y="71"/>
                      </a:cubicBezTo>
                      <a:cubicBezTo>
                        <a:pt x="4865" y="-24"/>
                        <a:pt x="4674" y="-24"/>
                        <a:pt x="4484" y="71"/>
                      </a:cubicBezTo>
                      <a:lnTo>
                        <a:pt x="1346" y="1878"/>
                      </a:lnTo>
                      <a:cubicBezTo>
                        <a:pt x="-366" y="2925"/>
                        <a:pt x="-461" y="3876"/>
                        <a:pt x="1155" y="4732"/>
                      </a:cubicBezTo>
                      <a:cubicBezTo>
                        <a:pt x="1726" y="5112"/>
                        <a:pt x="2392" y="5302"/>
                        <a:pt x="3058" y="5302"/>
                      </a:cubicBezTo>
                      <a:cubicBezTo>
                        <a:pt x="3533" y="5302"/>
                        <a:pt x="4389" y="5207"/>
                        <a:pt x="5340" y="5017"/>
                      </a:cubicBezTo>
                      <a:close/>
                    </a:path>
                  </a:pathLst>
                </a:custGeom>
                <a:solidFill>
                  <a:srgbClr val="7A3E2B"/>
                </a:solidFill>
                <a:ln w="9504" cap="flat">
                  <a:noFill/>
                  <a:prstDash val="solid"/>
                  <a:miter/>
                </a:ln>
              </p:spPr>
              <p:txBody>
                <a:bodyPr rtlCol="0" anchor="ctr"/>
                <a:lstStyle/>
                <a:p>
                  <a:endParaRPr lang="en-US"/>
                </a:p>
              </p:txBody>
            </p:sp>
            <p:sp>
              <p:nvSpPr>
                <p:cNvPr id="79" name="Forma libre 78">
                  <a:extLst>
                    <a:ext uri="{FF2B5EF4-FFF2-40B4-BE49-F238E27FC236}">
                      <a16:creationId xmlns:a16="http://schemas.microsoft.com/office/drawing/2014/main" id="{1395A1D2-58BA-694B-95AF-D6E3A1F439F0}"/>
                    </a:ext>
                  </a:extLst>
                </p:cNvPr>
                <p:cNvSpPr/>
                <p:nvPr/>
              </p:nvSpPr>
              <p:spPr>
                <a:xfrm>
                  <a:off x="11673525" y="7022847"/>
                  <a:ext cx="16739" cy="9011"/>
                </a:xfrm>
                <a:custGeom>
                  <a:avLst/>
                  <a:gdLst>
                    <a:gd name="connsiteX0" fmla="*/ 13505 w 16739"/>
                    <a:gd name="connsiteY0" fmla="*/ 7585 h 9011"/>
                    <a:gd name="connsiteX1" fmla="*/ 14456 w 16739"/>
                    <a:gd name="connsiteY1" fmla="*/ 5873 h 9011"/>
                    <a:gd name="connsiteX2" fmla="*/ 15312 w 16739"/>
                    <a:gd name="connsiteY2" fmla="*/ 6253 h 9011"/>
                    <a:gd name="connsiteX3" fmla="*/ 15883 w 16739"/>
                    <a:gd name="connsiteY3" fmla="*/ 6253 h 9011"/>
                    <a:gd name="connsiteX4" fmla="*/ 16739 w 16739"/>
                    <a:gd name="connsiteY4" fmla="*/ 5778 h 9011"/>
                    <a:gd name="connsiteX5" fmla="*/ 7418 w 16739"/>
                    <a:gd name="connsiteY5" fmla="*/ 71 h 9011"/>
                    <a:gd name="connsiteX6" fmla="*/ 6848 w 16739"/>
                    <a:gd name="connsiteY6" fmla="*/ 71 h 9011"/>
                    <a:gd name="connsiteX7" fmla="*/ 5992 w 16739"/>
                    <a:gd name="connsiteY7" fmla="*/ 547 h 9011"/>
                    <a:gd name="connsiteX8" fmla="*/ 12554 w 16739"/>
                    <a:gd name="connsiteY8" fmla="*/ 4637 h 9011"/>
                    <a:gd name="connsiteX9" fmla="*/ 13410 w 16739"/>
                    <a:gd name="connsiteY9" fmla="*/ 5683 h 9011"/>
                    <a:gd name="connsiteX10" fmla="*/ 12554 w 16739"/>
                    <a:gd name="connsiteY10" fmla="*/ 6729 h 9011"/>
                    <a:gd name="connsiteX11" fmla="*/ 11413 w 16739"/>
                    <a:gd name="connsiteY11" fmla="*/ 7395 h 9011"/>
                    <a:gd name="connsiteX12" fmla="*/ 8084 w 16739"/>
                    <a:gd name="connsiteY12" fmla="*/ 7395 h 9011"/>
                    <a:gd name="connsiteX13" fmla="*/ 1427 w 16739"/>
                    <a:gd name="connsiteY13" fmla="*/ 3590 h 9011"/>
                    <a:gd name="connsiteX14" fmla="*/ 856 w 16739"/>
                    <a:gd name="connsiteY14" fmla="*/ 3590 h 9011"/>
                    <a:gd name="connsiteX15" fmla="*/ 0 w 16739"/>
                    <a:gd name="connsiteY15" fmla="*/ 4066 h 9011"/>
                    <a:gd name="connsiteX16" fmla="*/ 6753 w 16739"/>
                    <a:gd name="connsiteY16" fmla="*/ 8251 h 9011"/>
                    <a:gd name="connsiteX17" fmla="*/ 9606 w 16739"/>
                    <a:gd name="connsiteY17" fmla="*/ 9012 h 9011"/>
                    <a:gd name="connsiteX18" fmla="*/ 12364 w 16739"/>
                    <a:gd name="connsiteY18" fmla="*/ 8251 h 9011"/>
                    <a:gd name="connsiteX19" fmla="*/ 13505 w 16739"/>
                    <a:gd name="connsiteY19" fmla="*/ 7585 h 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739" h="9011">
                      <a:moveTo>
                        <a:pt x="13505" y="7585"/>
                      </a:moveTo>
                      <a:cubicBezTo>
                        <a:pt x="14456" y="7014"/>
                        <a:pt x="14837" y="6444"/>
                        <a:pt x="14456" y="5873"/>
                      </a:cubicBezTo>
                      <a:cubicBezTo>
                        <a:pt x="14552" y="5873"/>
                        <a:pt x="15312" y="6253"/>
                        <a:pt x="15312" y="6253"/>
                      </a:cubicBezTo>
                      <a:cubicBezTo>
                        <a:pt x="15503" y="6349"/>
                        <a:pt x="15693" y="6349"/>
                        <a:pt x="15883" y="6253"/>
                      </a:cubicBezTo>
                      <a:lnTo>
                        <a:pt x="16739" y="5778"/>
                      </a:lnTo>
                      <a:cubicBezTo>
                        <a:pt x="16739" y="5493"/>
                        <a:pt x="7418" y="71"/>
                        <a:pt x="7418" y="71"/>
                      </a:cubicBezTo>
                      <a:cubicBezTo>
                        <a:pt x="7228" y="-24"/>
                        <a:pt x="7038" y="-24"/>
                        <a:pt x="6848" y="71"/>
                      </a:cubicBezTo>
                      <a:lnTo>
                        <a:pt x="5992" y="547"/>
                      </a:lnTo>
                      <a:cubicBezTo>
                        <a:pt x="5992" y="832"/>
                        <a:pt x="12554" y="4637"/>
                        <a:pt x="12554" y="4637"/>
                      </a:cubicBezTo>
                      <a:cubicBezTo>
                        <a:pt x="13125" y="4922"/>
                        <a:pt x="13410" y="5302"/>
                        <a:pt x="13410" y="5683"/>
                      </a:cubicBezTo>
                      <a:cubicBezTo>
                        <a:pt x="13410" y="6063"/>
                        <a:pt x="13125" y="6349"/>
                        <a:pt x="12554" y="6729"/>
                      </a:cubicBezTo>
                      <a:lnTo>
                        <a:pt x="11413" y="7395"/>
                      </a:lnTo>
                      <a:cubicBezTo>
                        <a:pt x="10367" y="7965"/>
                        <a:pt x="9225" y="7965"/>
                        <a:pt x="8084" y="7395"/>
                      </a:cubicBezTo>
                      <a:lnTo>
                        <a:pt x="1427" y="3590"/>
                      </a:lnTo>
                      <a:cubicBezTo>
                        <a:pt x="1236" y="3495"/>
                        <a:pt x="1046" y="3495"/>
                        <a:pt x="856" y="3590"/>
                      </a:cubicBezTo>
                      <a:lnTo>
                        <a:pt x="0" y="4066"/>
                      </a:lnTo>
                      <a:cubicBezTo>
                        <a:pt x="0" y="4351"/>
                        <a:pt x="6753" y="8251"/>
                        <a:pt x="6753" y="8251"/>
                      </a:cubicBezTo>
                      <a:cubicBezTo>
                        <a:pt x="7704" y="8821"/>
                        <a:pt x="8560" y="9012"/>
                        <a:pt x="9606" y="9012"/>
                      </a:cubicBezTo>
                      <a:cubicBezTo>
                        <a:pt x="10557" y="9012"/>
                        <a:pt x="11508" y="8726"/>
                        <a:pt x="12364" y="8251"/>
                      </a:cubicBezTo>
                      <a:lnTo>
                        <a:pt x="13505" y="7585"/>
                      </a:lnTo>
                      <a:close/>
                    </a:path>
                  </a:pathLst>
                </a:custGeom>
                <a:solidFill>
                  <a:srgbClr val="7A3E2B"/>
                </a:solidFill>
                <a:ln w="9504" cap="flat">
                  <a:noFill/>
                  <a:prstDash val="solid"/>
                  <a:miter/>
                </a:ln>
              </p:spPr>
              <p:txBody>
                <a:bodyPr rtlCol="0" anchor="ctr"/>
                <a:lstStyle/>
                <a:p>
                  <a:endParaRPr lang="en-US"/>
                </a:p>
              </p:txBody>
            </p:sp>
            <p:sp>
              <p:nvSpPr>
                <p:cNvPr id="80" name="Forma libre 79">
                  <a:extLst>
                    <a:ext uri="{FF2B5EF4-FFF2-40B4-BE49-F238E27FC236}">
                      <a16:creationId xmlns:a16="http://schemas.microsoft.com/office/drawing/2014/main" id="{835CF4C7-FE56-5140-84B8-82D7ADC1389A}"/>
                    </a:ext>
                  </a:extLst>
                </p:cNvPr>
                <p:cNvSpPr/>
                <p:nvPr/>
              </p:nvSpPr>
              <p:spPr>
                <a:xfrm>
                  <a:off x="11683416" y="7014834"/>
                  <a:ext cx="21875" cy="11959"/>
                </a:xfrm>
                <a:custGeom>
                  <a:avLst/>
                  <a:gdLst>
                    <a:gd name="connsiteX0" fmla="*/ 9511 w 21875"/>
                    <a:gd name="connsiteY0" fmla="*/ 761 h 11959"/>
                    <a:gd name="connsiteX1" fmla="*/ 8845 w 21875"/>
                    <a:gd name="connsiteY1" fmla="*/ 1141 h 11959"/>
                    <a:gd name="connsiteX2" fmla="*/ 7799 w 21875"/>
                    <a:gd name="connsiteY2" fmla="*/ 2187 h 11959"/>
                    <a:gd name="connsiteX3" fmla="*/ 7799 w 21875"/>
                    <a:gd name="connsiteY3" fmla="*/ 3329 h 11959"/>
                    <a:gd name="connsiteX4" fmla="*/ 4090 w 21875"/>
                    <a:gd name="connsiteY4" fmla="*/ 3899 h 11959"/>
                    <a:gd name="connsiteX5" fmla="*/ 3329 w 21875"/>
                    <a:gd name="connsiteY5" fmla="*/ 4280 h 11959"/>
                    <a:gd name="connsiteX6" fmla="*/ 2283 w 21875"/>
                    <a:gd name="connsiteY6" fmla="*/ 6087 h 11959"/>
                    <a:gd name="connsiteX7" fmla="*/ 1427 w 21875"/>
                    <a:gd name="connsiteY7" fmla="*/ 5706 h 11959"/>
                    <a:gd name="connsiteX8" fmla="*/ 856 w 21875"/>
                    <a:gd name="connsiteY8" fmla="*/ 5706 h 11959"/>
                    <a:gd name="connsiteX9" fmla="*/ 0 w 21875"/>
                    <a:gd name="connsiteY9" fmla="*/ 6182 h 11959"/>
                    <a:gd name="connsiteX10" fmla="*/ 9321 w 21875"/>
                    <a:gd name="connsiteY10" fmla="*/ 11889 h 11959"/>
                    <a:gd name="connsiteX11" fmla="*/ 9891 w 21875"/>
                    <a:gd name="connsiteY11" fmla="*/ 11889 h 11959"/>
                    <a:gd name="connsiteX12" fmla="*/ 10747 w 21875"/>
                    <a:gd name="connsiteY12" fmla="*/ 11413 h 11959"/>
                    <a:gd name="connsiteX13" fmla="*/ 4185 w 21875"/>
                    <a:gd name="connsiteY13" fmla="*/ 7323 h 11959"/>
                    <a:gd name="connsiteX14" fmla="*/ 3329 w 21875"/>
                    <a:gd name="connsiteY14" fmla="*/ 6277 h 11959"/>
                    <a:gd name="connsiteX15" fmla="*/ 4185 w 21875"/>
                    <a:gd name="connsiteY15" fmla="*/ 5231 h 11959"/>
                    <a:gd name="connsiteX16" fmla="*/ 4851 w 21875"/>
                    <a:gd name="connsiteY16" fmla="*/ 4851 h 11959"/>
                    <a:gd name="connsiteX17" fmla="*/ 8179 w 21875"/>
                    <a:gd name="connsiteY17" fmla="*/ 4851 h 11959"/>
                    <a:gd name="connsiteX18" fmla="*/ 14837 w 21875"/>
                    <a:gd name="connsiteY18" fmla="*/ 8655 h 11959"/>
                    <a:gd name="connsiteX19" fmla="*/ 15408 w 21875"/>
                    <a:gd name="connsiteY19" fmla="*/ 8655 h 11959"/>
                    <a:gd name="connsiteX20" fmla="*/ 16264 w 21875"/>
                    <a:gd name="connsiteY20" fmla="*/ 8179 h 11959"/>
                    <a:gd name="connsiteX21" fmla="*/ 9796 w 21875"/>
                    <a:gd name="connsiteY21" fmla="*/ 4090 h 11959"/>
                    <a:gd name="connsiteX22" fmla="*/ 8940 w 21875"/>
                    <a:gd name="connsiteY22" fmla="*/ 3043 h 11959"/>
                    <a:gd name="connsiteX23" fmla="*/ 9796 w 21875"/>
                    <a:gd name="connsiteY23" fmla="*/ 1997 h 11959"/>
                    <a:gd name="connsiteX24" fmla="*/ 10462 w 21875"/>
                    <a:gd name="connsiteY24" fmla="*/ 1617 h 11959"/>
                    <a:gd name="connsiteX25" fmla="*/ 13791 w 21875"/>
                    <a:gd name="connsiteY25" fmla="*/ 1617 h 11959"/>
                    <a:gd name="connsiteX26" fmla="*/ 20448 w 21875"/>
                    <a:gd name="connsiteY26" fmla="*/ 5421 h 11959"/>
                    <a:gd name="connsiteX27" fmla="*/ 21019 w 21875"/>
                    <a:gd name="connsiteY27" fmla="*/ 5421 h 11959"/>
                    <a:gd name="connsiteX28" fmla="*/ 21875 w 21875"/>
                    <a:gd name="connsiteY28" fmla="*/ 4946 h 11959"/>
                    <a:gd name="connsiteX29" fmla="*/ 15122 w 21875"/>
                    <a:gd name="connsiteY29" fmla="*/ 761 h 11959"/>
                    <a:gd name="connsiteX30" fmla="*/ 12269 w 21875"/>
                    <a:gd name="connsiteY30" fmla="*/ 0 h 11959"/>
                    <a:gd name="connsiteX31" fmla="*/ 9511 w 21875"/>
                    <a:gd name="connsiteY31" fmla="*/ 761 h 1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1875" h="11959">
                      <a:moveTo>
                        <a:pt x="9511" y="761"/>
                      </a:moveTo>
                      <a:lnTo>
                        <a:pt x="8845" y="1141"/>
                      </a:lnTo>
                      <a:cubicBezTo>
                        <a:pt x="8370" y="1427"/>
                        <a:pt x="7989" y="1712"/>
                        <a:pt x="7799" y="2187"/>
                      </a:cubicBezTo>
                      <a:cubicBezTo>
                        <a:pt x="7609" y="2568"/>
                        <a:pt x="7609" y="2948"/>
                        <a:pt x="7799" y="3329"/>
                      </a:cubicBezTo>
                      <a:cubicBezTo>
                        <a:pt x="6467" y="3043"/>
                        <a:pt x="5231" y="3234"/>
                        <a:pt x="4090" y="3899"/>
                      </a:cubicBezTo>
                      <a:lnTo>
                        <a:pt x="3329" y="4280"/>
                      </a:lnTo>
                      <a:cubicBezTo>
                        <a:pt x="2283" y="4851"/>
                        <a:pt x="1997" y="5421"/>
                        <a:pt x="2283" y="6087"/>
                      </a:cubicBezTo>
                      <a:cubicBezTo>
                        <a:pt x="2187" y="6087"/>
                        <a:pt x="1427" y="5706"/>
                        <a:pt x="1427" y="5706"/>
                      </a:cubicBezTo>
                      <a:cubicBezTo>
                        <a:pt x="1236" y="5611"/>
                        <a:pt x="1046" y="5611"/>
                        <a:pt x="856" y="5706"/>
                      </a:cubicBezTo>
                      <a:lnTo>
                        <a:pt x="0" y="6182"/>
                      </a:lnTo>
                      <a:cubicBezTo>
                        <a:pt x="0" y="6467"/>
                        <a:pt x="9321" y="11889"/>
                        <a:pt x="9321" y="11889"/>
                      </a:cubicBezTo>
                      <a:cubicBezTo>
                        <a:pt x="9511" y="11984"/>
                        <a:pt x="9701" y="11984"/>
                        <a:pt x="9891" y="11889"/>
                      </a:cubicBezTo>
                      <a:lnTo>
                        <a:pt x="10747" y="11413"/>
                      </a:lnTo>
                      <a:cubicBezTo>
                        <a:pt x="10747" y="11128"/>
                        <a:pt x="4185" y="7323"/>
                        <a:pt x="4185" y="7323"/>
                      </a:cubicBezTo>
                      <a:cubicBezTo>
                        <a:pt x="3614" y="7038"/>
                        <a:pt x="3329" y="6658"/>
                        <a:pt x="3329" y="6277"/>
                      </a:cubicBezTo>
                      <a:cubicBezTo>
                        <a:pt x="3329" y="5897"/>
                        <a:pt x="3614" y="5611"/>
                        <a:pt x="4185" y="5231"/>
                      </a:cubicBezTo>
                      <a:lnTo>
                        <a:pt x="4851" y="4851"/>
                      </a:lnTo>
                      <a:cubicBezTo>
                        <a:pt x="5897" y="4185"/>
                        <a:pt x="7038" y="4280"/>
                        <a:pt x="8179" y="4851"/>
                      </a:cubicBezTo>
                      <a:lnTo>
                        <a:pt x="14837" y="8655"/>
                      </a:lnTo>
                      <a:cubicBezTo>
                        <a:pt x="15027" y="8750"/>
                        <a:pt x="15217" y="8750"/>
                        <a:pt x="15408" y="8655"/>
                      </a:cubicBezTo>
                      <a:lnTo>
                        <a:pt x="16264" y="8179"/>
                      </a:lnTo>
                      <a:cubicBezTo>
                        <a:pt x="16264" y="7894"/>
                        <a:pt x="9796" y="4090"/>
                        <a:pt x="9796" y="4090"/>
                      </a:cubicBezTo>
                      <a:cubicBezTo>
                        <a:pt x="9226" y="3804"/>
                        <a:pt x="8940" y="3424"/>
                        <a:pt x="8940" y="3043"/>
                      </a:cubicBezTo>
                      <a:cubicBezTo>
                        <a:pt x="8940" y="2663"/>
                        <a:pt x="9226" y="2283"/>
                        <a:pt x="9796" y="1997"/>
                      </a:cubicBezTo>
                      <a:lnTo>
                        <a:pt x="10462" y="1617"/>
                      </a:lnTo>
                      <a:cubicBezTo>
                        <a:pt x="11508" y="951"/>
                        <a:pt x="12650" y="1046"/>
                        <a:pt x="13791" y="1617"/>
                      </a:cubicBezTo>
                      <a:lnTo>
                        <a:pt x="20448" y="5421"/>
                      </a:lnTo>
                      <a:cubicBezTo>
                        <a:pt x="20639" y="5516"/>
                        <a:pt x="20829" y="5516"/>
                        <a:pt x="21019" y="5421"/>
                      </a:cubicBezTo>
                      <a:lnTo>
                        <a:pt x="21875" y="4946"/>
                      </a:lnTo>
                      <a:cubicBezTo>
                        <a:pt x="21875" y="4660"/>
                        <a:pt x="15122" y="761"/>
                        <a:pt x="15122" y="761"/>
                      </a:cubicBezTo>
                      <a:cubicBezTo>
                        <a:pt x="14266" y="285"/>
                        <a:pt x="13315" y="0"/>
                        <a:pt x="12269" y="0"/>
                      </a:cubicBezTo>
                      <a:cubicBezTo>
                        <a:pt x="11318" y="95"/>
                        <a:pt x="10367" y="285"/>
                        <a:pt x="9511" y="761"/>
                      </a:cubicBezTo>
                      <a:close/>
                    </a:path>
                  </a:pathLst>
                </a:custGeom>
                <a:solidFill>
                  <a:srgbClr val="7A3E2B"/>
                </a:solidFill>
                <a:ln w="9504" cap="flat">
                  <a:noFill/>
                  <a:prstDash val="solid"/>
                  <a:miter/>
                </a:ln>
              </p:spPr>
              <p:txBody>
                <a:bodyPr rtlCol="0" anchor="ctr"/>
                <a:lstStyle/>
                <a:p>
                  <a:endParaRPr lang="en-US"/>
                </a:p>
              </p:txBody>
            </p:sp>
            <p:sp>
              <p:nvSpPr>
                <p:cNvPr id="81" name="Forma libre 80">
                  <a:extLst>
                    <a:ext uri="{FF2B5EF4-FFF2-40B4-BE49-F238E27FC236}">
                      <a16:creationId xmlns:a16="http://schemas.microsoft.com/office/drawing/2014/main" id="{1F5DB460-A1D5-814C-8D25-97D77EC5EBA1}"/>
                    </a:ext>
                  </a:extLst>
                </p:cNvPr>
                <p:cNvSpPr/>
                <p:nvPr/>
              </p:nvSpPr>
              <p:spPr>
                <a:xfrm>
                  <a:off x="11704435" y="7003445"/>
                  <a:ext cx="15312" cy="11104"/>
                </a:xfrm>
                <a:custGeom>
                  <a:avLst/>
                  <a:gdLst>
                    <a:gd name="connsiteX0" fmla="*/ 1046 w 15312"/>
                    <a:gd name="connsiteY0" fmla="*/ 642 h 11104"/>
                    <a:gd name="connsiteX1" fmla="*/ 5516 w 15312"/>
                    <a:gd name="connsiteY1" fmla="*/ 3495 h 11104"/>
                    <a:gd name="connsiteX2" fmla="*/ 2473 w 15312"/>
                    <a:gd name="connsiteY2" fmla="*/ 4066 h 11104"/>
                    <a:gd name="connsiteX3" fmla="*/ 1332 w 15312"/>
                    <a:gd name="connsiteY3" fmla="*/ 4732 h 11104"/>
                    <a:gd name="connsiteX4" fmla="*/ 0 w 15312"/>
                    <a:gd name="connsiteY4" fmla="*/ 6349 h 11104"/>
                    <a:gd name="connsiteX5" fmla="*/ 1332 w 15312"/>
                    <a:gd name="connsiteY5" fmla="*/ 7965 h 11104"/>
                    <a:gd name="connsiteX6" fmla="*/ 5421 w 15312"/>
                    <a:gd name="connsiteY6" fmla="*/ 10343 h 11104"/>
                    <a:gd name="connsiteX7" fmla="*/ 8274 w 15312"/>
                    <a:gd name="connsiteY7" fmla="*/ 11104 h 11104"/>
                    <a:gd name="connsiteX8" fmla="*/ 11033 w 15312"/>
                    <a:gd name="connsiteY8" fmla="*/ 10343 h 11104"/>
                    <a:gd name="connsiteX9" fmla="*/ 12174 w 15312"/>
                    <a:gd name="connsiteY9" fmla="*/ 9677 h 11104"/>
                    <a:gd name="connsiteX10" fmla="*/ 13125 w 15312"/>
                    <a:gd name="connsiteY10" fmla="*/ 7965 h 11104"/>
                    <a:gd name="connsiteX11" fmla="*/ 13981 w 15312"/>
                    <a:gd name="connsiteY11" fmla="*/ 8346 h 11104"/>
                    <a:gd name="connsiteX12" fmla="*/ 14456 w 15312"/>
                    <a:gd name="connsiteY12" fmla="*/ 8346 h 11104"/>
                    <a:gd name="connsiteX13" fmla="*/ 15312 w 15312"/>
                    <a:gd name="connsiteY13" fmla="*/ 7870 h 11104"/>
                    <a:gd name="connsiteX14" fmla="*/ 2283 w 15312"/>
                    <a:gd name="connsiteY14" fmla="*/ 71 h 11104"/>
                    <a:gd name="connsiteX15" fmla="*/ 1807 w 15312"/>
                    <a:gd name="connsiteY15" fmla="*/ 71 h 11104"/>
                    <a:gd name="connsiteX16" fmla="*/ 1046 w 15312"/>
                    <a:gd name="connsiteY16" fmla="*/ 642 h 11104"/>
                    <a:gd name="connsiteX17" fmla="*/ 11413 w 15312"/>
                    <a:gd name="connsiteY17" fmla="*/ 6919 h 11104"/>
                    <a:gd name="connsiteX18" fmla="*/ 12269 w 15312"/>
                    <a:gd name="connsiteY18" fmla="*/ 7965 h 11104"/>
                    <a:gd name="connsiteX19" fmla="*/ 11413 w 15312"/>
                    <a:gd name="connsiteY19" fmla="*/ 9012 h 11104"/>
                    <a:gd name="connsiteX20" fmla="*/ 10272 w 15312"/>
                    <a:gd name="connsiteY20" fmla="*/ 9677 h 11104"/>
                    <a:gd name="connsiteX21" fmla="*/ 6943 w 15312"/>
                    <a:gd name="connsiteY21" fmla="*/ 9677 h 11104"/>
                    <a:gd name="connsiteX22" fmla="*/ 2948 w 15312"/>
                    <a:gd name="connsiteY22" fmla="*/ 7395 h 11104"/>
                    <a:gd name="connsiteX23" fmla="*/ 2853 w 15312"/>
                    <a:gd name="connsiteY23" fmla="*/ 5493 h 11104"/>
                    <a:gd name="connsiteX24" fmla="*/ 3995 w 15312"/>
                    <a:gd name="connsiteY24" fmla="*/ 4827 h 11104"/>
                    <a:gd name="connsiteX25" fmla="*/ 5802 w 15312"/>
                    <a:gd name="connsiteY25" fmla="*/ 4351 h 11104"/>
                    <a:gd name="connsiteX26" fmla="*/ 7609 w 15312"/>
                    <a:gd name="connsiteY26" fmla="*/ 4827 h 11104"/>
                    <a:gd name="connsiteX27" fmla="*/ 11413 w 15312"/>
                    <a:gd name="connsiteY27" fmla="*/ 6919 h 11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5312" h="11104">
                      <a:moveTo>
                        <a:pt x="1046" y="642"/>
                      </a:moveTo>
                      <a:cubicBezTo>
                        <a:pt x="1046" y="927"/>
                        <a:pt x="5516" y="3495"/>
                        <a:pt x="5516" y="3495"/>
                      </a:cubicBezTo>
                      <a:cubicBezTo>
                        <a:pt x="4470" y="3305"/>
                        <a:pt x="3424" y="3495"/>
                        <a:pt x="2473" y="4066"/>
                      </a:cubicBezTo>
                      <a:lnTo>
                        <a:pt x="1332" y="4732"/>
                      </a:lnTo>
                      <a:cubicBezTo>
                        <a:pt x="475" y="5207"/>
                        <a:pt x="0" y="5778"/>
                        <a:pt x="0" y="6349"/>
                      </a:cubicBezTo>
                      <a:cubicBezTo>
                        <a:pt x="0" y="6919"/>
                        <a:pt x="475" y="7490"/>
                        <a:pt x="1332" y="7965"/>
                      </a:cubicBezTo>
                      <a:lnTo>
                        <a:pt x="5421" y="10343"/>
                      </a:lnTo>
                      <a:cubicBezTo>
                        <a:pt x="6372" y="10819"/>
                        <a:pt x="7228" y="11104"/>
                        <a:pt x="8274" y="11104"/>
                      </a:cubicBezTo>
                      <a:cubicBezTo>
                        <a:pt x="9225" y="11104"/>
                        <a:pt x="10177" y="10819"/>
                        <a:pt x="11033" y="10343"/>
                      </a:cubicBezTo>
                      <a:lnTo>
                        <a:pt x="12174" y="9677"/>
                      </a:lnTo>
                      <a:cubicBezTo>
                        <a:pt x="13220" y="9107"/>
                        <a:pt x="13505" y="8536"/>
                        <a:pt x="13125" y="7965"/>
                      </a:cubicBezTo>
                      <a:cubicBezTo>
                        <a:pt x="13220" y="7965"/>
                        <a:pt x="13981" y="8346"/>
                        <a:pt x="13981" y="8346"/>
                      </a:cubicBezTo>
                      <a:cubicBezTo>
                        <a:pt x="14171" y="8441"/>
                        <a:pt x="14361" y="8441"/>
                        <a:pt x="14456" y="8346"/>
                      </a:cubicBezTo>
                      <a:lnTo>
                        <a:pt x="15312" y="7870"/>
                      </a:lnTo>
                      <a:cubicBezTo>
                        <a:pt x="15312" y="7585"/>
                        <a:pt x="2283" y="71"/>
                        <a:pt x="2283" y="71"/>
                      </a:cubicBezTo>
                      <a:cubicBezTo>
                        <a:pt x="2092" y="-24"/>
                        <a:pt x="1902" y="-24"/>
                        <a:pt x="1807" y="71"/>
                      </a:cubicBezTo>
                      <a:lnTo>
                        <a:pt x="1046" y="642"/>
                      </a:lnTo>
                      <a:close/>
                      <a:moveTo>
                        <a:pt x="11413" y="6919"/>
                      </a:moveTo>
                      <a:cubicBezTo>
                        <a:pt x="11984" y="7205"/>
                        <a:pt x="12269" y="7585"/>
                        <a:pt x="12269" y="7965"/>
                      </a:cubicBezTo>
                      <a:cubicBezTo>
                        <a:pt x="12269" y="8346"/>
                        <a:pt x="11984" y="8631"/>
                        <a:pt x="11413" y="9012"/>
                      </a:cubicBezTo>
                      <a:lnTo>
                        <a:pt x="10272" y="9677"/>
                      </a:lnTo>
                      <a:cubicBezTo>
                        <a:pt x="9225" y="10248"/>
                        <a:pt x="8084" y="10248"/>
                        <a:pt x="6943" y="9677"/>
                      </a:cubicBezTo>
                      <a:lnTo>
                        <a:pt x="2948" y="7395"/>
                      </a:lnTo>
                      <a:cubicBezTo>
                        <a:pt x="1807" y="6729"/>
                        <a:pt x="1807" y="6158"/>
                        <a:pt x="2853" y="5493"/>
                      </a:cubicBezTo>
                      <a:lnTo>
                        <a:pt x="3995" y="4827"/>
                      </a:lnTo>
                      <a:cubicBezTo>
                        <a:pt x="4565" y="4446"/>
                        <a:pt x="5136" y="4351"/>
                        <a:pt x="5802" y="4351"/>
                      </a:cubicBezTo>
                      <a:cubicBezTo>
                        <a:pt x="6372" y="4351"/>
                        <a:pt x="7038" y="4542"/>
                        <a:pt x="7609" y="4827"/>
                      </a:cubicBezTo>
                      <a:lnTo>
                        <a:pt x="11413" y="6919"/>
                      </a:lnTo>
                      <a:close/>
                    </a:path>
                  </a:pathLst>
                </a:custGeom>
                <a:solidFill>
                  <a:srgbClr val="7A3E2B"/>
                </a:solidFill>
                <a:ln w="9504" cap="flat">
                  <a:noFill/>
                  <a:prstDash val="solid"/>
                  <a:miter/>
                </a:ln>
              </p:spPr>
              <p:txBody>
                <a:bodyPr rtlCol="0" anchor="ctr"/>
                <a:lstStyle/>
                <a:p>
                  <a:endParaRPr lang="en-US"/>
                </a:p>
              </p:txBody>
            </p:sp>
            <p:sp>
              <p:nvSpPr>
                <p:cNvPr id="82" name="Forma libre 81">
                  <a:extLst>
                    <a:ext uri="{FF2B5EF4-FFF2-40B4-BE49-F238E27FC236}">
                      <a16:creationId xmlns:a16="http://schemas.microsoft.com/office/drawing/2014/main" id="{13CA372A-DA55-4E45-92A1-17DDC56A1FBE}"/>
                    </a:ext>
                  </a:extLst>
                </p:cNvPr>
                <p:cNvSpPr/>
                <p:nvPr/>
              </p:nvSpPr>
              <p:spPr>
                <a:xfrm>
                  <a:off x="11714421" y="7000758"/>
                  <a:ext cx="14076" cy="8084"/>
                </a:xfrm>
                <a:custGeom>
                  <a:avLst/>
                  <a:gdLst>
                    <a:gd name="connsiteX0" fmla="*/ 2948 w 14076"/>
                    <a:gd name="connsiteY0" fmla="*/ 761 h 8084"/>
                    <a:gd name="connsiteX1" fmla="*/ 1332 w 14076"/>
                    <a:gd name="connsiteY1" fmla="*/ 1712 h 8084"/>
                    <a:gd name="connsiteX2" fmla="*/ 0 w 14076"/>
                    <a:gd name="connsiteY2" fmla="*/ 3329 h 8084"/>
                    <a:gd name="connsiteX3" fmla="*/ 1332 w 14076"/>
                    <a:gd name="connsiteY3" fmla="*/ 4946 h 8084"/>
                    <a:gd name="connsiteX4" fmla="*/ 5421 w 14076"/>
                    <a:gd name="connsiteY4" fmla="*/ 7323 h 8084"/>
                    <a:gd name="connsiteX5" fmla="*/ 8275 w 14076"/>
                    <a:gd name="connsiteY5" fmla="*/ 8084 h 8084"/>
                    <a:gd name="connsiteX6" fmla="*/ 11128 w 14076"/>
                    <a:gd name="connsiteY6" fmla="*/ 7323 h 8084"/>
                    <a:gd name="connsiteX7" fmla="*/ 12745 w 14076"/>
                    <a:gd name="connsiteY7" fmla="*/ 6372 h 8084"/>
                    <a:gd name="connsiteX8" fmla="*/ 14076 w 14076"/>
                    <a:gd name="connsiteY8" fmla="*/ 4755 h 8084"/>
                    <a:gd name="connsiteX9" fmla="*/ 12745 w 14076"/>
                    <a:gd name="connsiteY9" fmla="*/ 3139 h 8084"/>
                    <a:gd name="connsiteX10" fmla="*/ 8655 w 14076"/>
                    <a:gd name="connsiteY10" fmla="*/ 761 h 8084"/>
                    <a:gd name="connsiteX11" fmla="*/ 5802 w 14076"/>
                    <a:gd name="connsiteY11" fmla="*/ 0 h 8084"/>
                    <a:gd name="connsiteX12" fmla="*/ 2948 w 14076"/>
                    <a:gd name="connsiteY12" fmla="*/ 761 h 8084"/>
                    <a:gd name="connsiteX13" fmla="*/ 11318 w 14076"/>
                    <a:gd name="connsiteY13" fmla="*/ 3899 h 8084"/>
                    <a:gd name="connsiteX14" fmla="*/ 11318 w 14076"/>
                    <a:gd name="connsiteY14" fmla="*/ 5802 h 8084"/>
                    <a:gd name="connsiteX15" fmla="*/ 9986 w 14076"/>
                    <a:gd name="connsiteY15" fmla="*/ 6563 h 8084"/>
                    <a:gd name="connsiteX16" fmla="*/ 6658 w 14076"/>
                    <a:gd name="connsiteY16" fmla="*/ 6563 h 8084"/>
                    <a:gd name="connsiteX17" fmla="*/ 2568 w 14076"/>
                    <a:gd name="connsiteY17" fmla="*/ 4185 h 8084"/>
                    <a:gd name="connsiteX18" fmla="*/ 2568 w 14076"/>
                    <a:gd name="connsiteY18" fmla="*/ 2283 h 8084"/>
                    <a:gd name="connsiteX19" fmla="*/ 3899 w 14076"/>
                    <a:gd name="connsiteY19" fmla="*/ 1522 h 8084"/>
                    <a:gd name="connsiteX20" fmla="*/ 7228 w 14076"/>
                    <a:gd name="connsiteY20" fmla="*/ 1522 h 8084"/>
                    <a:gd name="connsiteX21" fmla="*/ 11318 w 14076"/>
                    <a:gd name="connsiteY21" fmla="*/ 3899 h 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076" h="8084">
                      <a:moveTo>
                        <a:pt x="2948" y="761"/>
                      </a:moveTo>
                      <a:lnTo>
                        <a:pt x="1332" y="1712"/>
                      </a:lnTo>
                      <a:cubicBezTo>
                        <a:pt x="476" y="2188"/>
                        <a:pt x="0" y="2758"/>
                        <a:pt x="0" y="3329"/>
                      </a:cubicBezTo>
                      <a:cubicBezTo>
                        <a:pt x="0" y="3899"/>
                        <a:pt x="476" y="4470"/>
                        <a:pt x="1332" y="4946"/>
                      </a:cubicBezTo>
                      <a:lnTo>
                        <a:pt x="5421" y="7323"/>
                      </a:lnTo>
                      <a:cubicBezTo>
                        <a:pt x="6372" y="7799"/>
                        <a:pt x="7323" y="8084"/>
                        <a:pt x="8275" y="8084"/>
                      </a:cubicBezTo>
                      <a:cubicBezTo>
                        <a:pt x="9321" y="8084"/>
                        <a:pt x="10272" y="7799"/>
                        <a:pt x="11128" y="7323"/>
                      </a:cubicBezTo>
                      <a:lnTo>
                        <a:pt x="12745" y="6372"/>
                      </a:lnTo>
                      <a:cubicBezTo>
                        <a:pt x="13601" y="5897"/>
                        <a:pt x="14076" y="5326"/>
                        <a:pt x="14076" y="4755"/>
                      </a:cubicBezTo>
                      <a:cubicBezTo>
                        <a:pt x="14076" y="4185"/>
                        <a:pt x="13601" y="3614"/>
                        <a:pt x="12745" y="3139"/>
                      </a:cubicBezTo>
                      <a:lnTo>
                        <a:pt x="8655" y="761"/>
                      </a:lnTo>
                      <a:cubicBezTo>
                        <a:pt x="7799" y="285"/>
                        <a:pt x="6753" y="0"/>
                        <a:pt x="5802" y="0"/>
                      </a:cubicBezTo>
                      <a:cubicBezTo>
                        <a:pt x="4755" y="0"/>
                        <a:pt x="3804" y="285"/>
                        <a:pt x="2948" y="761"/>
                      </a:cubicBezTo>
                      <a:close/>
                      <a:moveTo>
                        <a:pt x="11318" y="3899"/>
                      </a:moveTo>
                      <a:cubicBezTo>
                        <a:pt x="12459" y="4565"/>
                        <a:pt x="12459" y="5136"/>
                        <a:pt x="11318" y="5802"/>
                      </a:cubicBezTo>
                      <a:lnTo>
                        <a:pt x="9986" y="6563"/>
                      </a:lnTo>
                      <a:cubicBezTo>
                        <a:pt x="8940" y="7228"/>
                        <a:pt x="7799" y="7133"/>
                        <a:pt x="6658" y="6563"/>
                      </a:cubicBezTo>
                      <a:lnTo>
                        <a:pt x="2568" y="4185"/>
                      </a:lnTo>
                      <a:cubicBezTo>
                        <a:pt x="1427" y="3519"/>
                        <a:pt x="1427" y="2948"/>
                        <a:pt x="2568" y="2283"/>
                      </a:cubicBezTo>
                      <a:lnTo>
                        <a:pt x="3899" y="1522"/>
                      </a:lnTo>
                      <a:cubicBezTo>
                        <a:pt x="4946" y="856"/>
                        <a:pt x="6087" y="951"/>
                        <a:pt x="7228" y="1522"/>
                      </a:cubicBezTo>
                      <a:lnTo>
                        <a:pt x="11318" y="3899"/>
                      </a:lnTo>
                      <a:close/>
                    </a:path>
                  </a:pathLst>
                </a:custGeom>
                <a:solidFill>
                  <a:srgbClr val="7A3E2B"/>
                </a:solidFill>
                <a:ln w="9504" cap="flat">
                  <a:noFill/>
                  <a:prstDash val="solid"/>
                  <a:miter/>
                </a:ln>
              </p:spPr>
              <p:txBody>
                <a:bodyPr rtlCol="0" anchor="ctr"/>
                <a:lstStyle/>
                <a:p>
                  <a:endParaRPr lang="en-US"/>
                </a:p>
              </p:txBody>
            </p:sp>
            <p:sp>
              <p:nvSpPr>
                <p:cNvPr id="83" name="Forma libre 82">
                  <a:extLst>
                    <a:ext uri="{FF2B5EF4-FFF2-40B4-BE49-F238E27FC236}">
                      <a16:creationId xmlns:a16="http://schemas.microsoft.com/office/drawing/2014/main" id="{51761F0C-D440-DA40-BBBD-75779755BE6A}"/>
                    </a:ext>
                  </a:extLst>
                </p:cNvPr>
                <p:cNvSpPr/>
                <p:nvPr/>
              </p:nvSpPr>
              <p:spPr>
                <a:xfrm>
                  <a:off x="11719272" y="6995551"/>
                  <a:ext cx="14456" cy="8417"/>
                </a:xfrm>
                <a:custGeom>
                  <a:avLst/>
                  <a:gdLst>
                    <a:gd name="connsiteX0" fmla="*/ 14456 w 14456"/>
                    <a:gd name="connsiteY0" fmla="*/ 7870 h 8417"/>
                    <a:gd name="connsiteX1" fmla="*/ 1427 w 14456"/>
                    <a:gd name="connsiteY1" fmla="*/ 71 h 8417"/>
                    <a:gd name="connsiteX2" fmla="*/ 856 w 14456"/>
                    <a:gd name="connsiteY2" fmla="*/ 71 h 8417"/>
                    <a:gd name="connsiteX3" fmla="*/ 0 w 14456"/>
                    <a:gd name="connsiteY3" fmla="*/ 547 h 8417"/>
                    <a:gd name="connsiteX4" fmla="*/ 13030 w 14456"/>
                    <a:gd name="connsiteY4" fmla="*/ 8346 h 8417"/>
                    <a:gd name="connsiteX5" fmla="*/ 13601 w 14456"/>
                    <a:gd name="connsiteY5" fmla="*/ 8346 h 8417"/>
                    <a:gd name="connsiteX6" fmla="*/ 14456 w 14456"/>
                    <a:gd name="connsiteY6" fmla="*/ 7870 h 8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6" h="8417">
                      <a:moveTo>
                        <a:pt x="14456" y="7870"/>
                      </a:moveTo>
                      <a:cubicBezTo>
                        <a:pt x="14456" y="7585"/>
                        <a:pt x="1427" y="71"/>
                        <a:pt x="1427" y="71"/>
                      </a:cubicBezTo>
                      <a:cubicBezTo>
                        <a:pt x="1236" y="-24"/>
                        <a:pt x="1046" y="-24"/>
                        <a:pt x="856" y="71"/>
                      </a:cubicBezTo>
                      <a:lnTo>
                        <a:pt x="0" y="547"/>
                      </a:lnTo>
                      <a:cubicBezTo>
                        <a:pt x="0" y="832"/>
                        <a:pt x="13030" y="8346"/>
                        <a:pt x="13030" y="8346"/>
                      </a:cubicBezTo>
                      <a:cubicBezTo>
                        <a:pt x="13220" y="8441"/>
                        <a:pt x="13410" y="8441"/>
                        <a:pt x="13601" y="8346"/>
                      </a:cubicBezTo>
                      <a:lnTo>
                        <a:pt x="14456" y="7870"/>
                      </a:lnTo>
                      <a:close/>
                    </a:path>
                  </a:pathLst>
                </a:custGeom>
                <a:solidFill>
                  <a:srgbClr val="7A3E2B"/>
                </a:solidFill>
                <a:ln w="9504" cap="flat">
                  <a:noFill/>
                  <a:prstDash val="solid"/>
                  <a:miter/>
                </a:ln>
              </p:spPr>
              <p:txBody>
                <a:bodyPr rtlCol="0" anchor="ctr"/>
                <a:lstStyle/>
                <a:p>
                  <a:endParaRPr lang="en-US"/>
                </a:p>
              </p:txBody>
            </p:sp>
            <p:sp>
              <p:nvSpPr>
                <p:cNvPr id="84" name="Forma libre 83">
                  <a:extLst>
                    <a:ext uri="{FF2B5EF4-FFF2-40B4-BE49-F238E27FC236}">
                      <a16:creationId xmlns:a16="http://schemas.microsoft.com/office/drawing/2014/main" id="{268AF10F-A495-7D43-A782-9F5CCA7CBD05}"/>
                    </a:ext>
                  </a:extLst>
                </p:cNvPr>
                <p:cNvSpPr/>
                <p:nvPr/>
              </p:nvSpPr>
              <p:spPr>
                <a:xfrm>
                  <a:off x="11728402" y="6992769"/>
                  <a:ext cx="14076" cy="8084"/>
                </a:xfrm>
                <a:custGeom>
                  <a:avLst/>
                  <a:gdLst>
                    <a:gd name="connsiteX0" fmla="*/ 14076 w 14076"/>
                    <a:gd name="connsiteY0" fmla="*/ 4755 h 8084"/>
                    <a:gd name="connsiteX1" fmla="*/ 12745 w 14076"/>
                    <a:gd name="connsiteY1" fmla="*/ 3139 h 8084"/>
                    <a:gd name="connsiteX2" fmla="*/ 8655 w 14076"/>
                    <a:gd name="connsiteY2" fmla="*/ 761 h 8084"/>
                    <a:gd name="connsiteX3" fmla="*/ 5802 w 14076"/>
                    <a:gd name="connsiteY3" fmla="*/ 0 h 8084"/>
                    <a:gd name="connsiteX4" fmla="*/ 2948 w 14076"/>
                    <a:gd name="connsiteY4" fmla="*/ 761 h 8084"/>
                    <a:gd name="connsiteX5" fmla="*/ 1332 w 14076"/>
                    <a:gd name="connsiteY5" fmla="*/ 1712 h 8084"/>
                    <a:gd name="connsiteX6" fmla="*/ 0 w 14076"/>
                    <a:gd name="connsiteY6" fmla="*/ 3329 h 8084"/>
                    <a:gd name="connsiteX7" fmla="*/ 1332 w 14076"/>
                    <a:gd name="connsiteY7" fmla="*/ 4946 h 8084"/>
                    <a:gd name="connsiteX8" fmla="*/ 5421 w 14076"/>
                    <a:gd name="connsiteY8" fmla="*/ 7323 h 8084"/>
                    <a:gd name="connsiteX9" fmla="*/ 8275 w 14076"/>
                    <a:gd name="connsiteY9" fmla="*/ 8084 h 8084"/>
                    <a:gd name="connsiteX10" fmla="*/ 11128 w 14076"/>
                    <a:gd name="connsiteY10" fmla="*/ 7323 h 8084"/>
                    <a:gd name="connsiteX11" fmla="*/ 12745 w 14076"/>
                    <a:gd name="connsiteY11" fmla="*/ 6372 h 8084"/>
                    <a:gd name="connsiteX12" fmla="*/ 14076 w 14076"/>
                    <a:gd name="connsiteY12" fmla="*/ 4755 h 8084"/>
                    <a:gd name="connsiteX13" fmla="*/ 9986 w 14076"/>
                    <a:gd name="connsiteY13" fmla="*/ 6563 h 8084"/>
                    <a:gd name="connsiteX14" fmla="*/ 6658 w 14076"/>
                    <a:gd name="connsiteY14" fmla="*/ 6563 h 8084"/>
                    <a:gd name="connsiteX15" fmla="*/ 2568 w 14076"/>
                    <a:gd name="connsiteY15" fmla="*/ 4185 h 8084"/>
                    <a:gd name="connsiteX16" fmla="*/ 2568 w 14076"/>
                    <a:gd name="connsiteY16" fmla="*/ 2283 h 8084"/>
                    <a:gd name="connsiteX17" fmla="*/ 3899 w 14076"/>
                    <a:gd name="connsiteY17" fmla="*/ 1522 h 8084"/>
                    <a:gd name="connsiteX18" fmla="*/ 7228 w 14076"/>
                    <a:gd name="connsiteY18" fmla="*/ 1522 h 8084"/>
                    <a:gd name="connsiteX19" fmla="*/ 11318 w 14076"/>
                    <a:gd name="connsiteY19" fmla="*/ 3899 h 8084"/>
                    <a:gd name="connsiteX20" fmla="*/ 11318 w 14076"/>
                    <a:gd name="connsiteY20" fmla="*/ 5802 h 8084"/>
                    <a:gd name="connsiteX21" fmla="*/ 9986 w 14076"/>
                    <a:gd name="connsiteY21" fmla="*/ 6563 h 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076" h="8084">
                      <a:moveTo>
                        <a:pt x="14076" y="4755"/>
                      </a:moveTo>
                      <a:cubicBezTo>
                        <a:pt x="14076" y="4185"/>
                        <a:pt x="13601" y="3614"/>
                        <a:pt x="12745" y="3139"/>
                      </a:cubicBezTo>
                      <a:lnTo>
                        <a:pt x="8655" y="761"/>
                      </a:lnTo>
                      <a:cubicBezTo>
                        <a:pt x="7799" y="285"/>
                        <a:pt x="6753" y="0"/>
                        <a:pt x="5802" y="0"/>
                      </a:cubicBezTo>
                      <a:cubicBezTo>
                        <a:pt x="4755" y="0"/>
                        <a:pt x="3804" y="285"/>
                        <a:pt x="2948" y="761"/>
                      </a:cubicBezTo>
                      <a:lnTo>
                        <a:pt x="1332" y="1712"/>
                      </a:lnTo>
                      <a:cubicBezTo>
                        <a:pt x="476" y="2187"/>
                        <a:pt x="0" y="2758"/>
                        <a:pt x="0" y="3329"/>
                      </a:cubicBezTo>
                      <a:cubicBezTo>
                        <a:pt x="0" y="3899"/>
                        <a:pt x="476" y="4470"/>
                        <a:pt x="1332" y="4946"/>
                      </a:cubicBezTo>
                      <a:lnTo>
                        <a:pt x="5421" y="7323"/>
                      </a:lnTo>
                      <a:cubicBezTo>
                        <a:pt x="6372" y="7799"/>
                        <a:pt x="7323" y="8084"/>
                        <a:pt x="8275" y="8084"/>
                      </a:cubicBezTo>
                      <a:cubicBezTo>
                        <a:pt x="9321" y="8084"/>
                        <a:pt x="10272" y="7799"/>
                        <a:pt x="11128" y="7323"/>
                      </a:cubicBezTo>
                      <a:lnTo>
                        <a:pt x="12745" y="6372"/>
                      </a:lnTo>
                      <a:cubicBezTo>
                        <a:pt x="13601" y="5897"/>
                        <a:pt x="14076" y="5326"/>
                        <a:pt x="14076" y="4755"/>
                      </a:cubicBezTo>
                      <a:close/>
                      <a:moveTo>
                        <a:pt x="9986" y="6563"/>
                      </a:moveTo>
                      <a:cubicBezTo>
                        <a:pt x="8940" y="7228"/>
                        <a:pt x="7799" y="7133"/>
                        <a:pt x="6658" y="6563"/>
                      </a:cubicBezTo>
                      <a:lnTo>
                        <a:pt x="2568" y="4185"/>
                      </a:lnTo>
                      <a:cubicBezTo>
                        <a:pt x="1427" y="3519"/>
                        <a:pt x="1427" y="2948"/>
                        <a:pt x="2568" y="2283"/>
                      </a:cubicBezTo>
                      <a:lnTo>
                        <a:pt x="3899" y="1522"/>
                      </a:lnTo>
                      <a:cubicBezTo>
                        <a:pt x="4946" y="856"/>
                        <a:pt x="6087" y="951"/>
                        <a:pt x="7228" y="1522"/>
                      </a:cubicBezTo>
                      <a:lnTo>
                        <a:pt x="11318" y="3899"/>
                      </a:lnTo>
                      <a:cubicBezTo>
                        <a:pt x="12459" y="4565"/>
                        <a:pt x="12459" y="5136"/>
                        <a:pt x="11318" y="5802"/>
                      </a:cubicBezTo>
                      <a:lnTo>
                        <a:pt x="9986" y="6563"/>
                      </a:lnTo>
                      <a:close/>
                    </a:path>
                  </a:pathLst>
                </a:custGeom>
                <a:solidFill>
                  <a:srgbClr val="7A3E2B"/>
                </a:solidFill>
                <a:ln w="9504" cap="flat">
                  <a:noFill/>
                  <a:prstDash val="solid"/>
                  <a:miter/>
                </a:ln>
              </p:spPr>
              <p:txBody>
                <a:bodyPr rtlCol="0" anchor="ctr"/>
                <a:lstStyle/>
                <a:p>
                  <a:endParaRPr lang="en-US"/>
                </a:p>
              </p:txBody>
            </p:sp>
            <p:sp>
              <p:nvSpPr>
                <p:cNvPr id="85" name="Forma libre 84">
                  <a:extLst>
                    <a:ext uri="{FF2B5EF4-FFF2-40B4-BE49-F238E27FC236}">
                      <a16:creationId xmlns:a16="http://schemas.microsoft.com/office/drawing/2014/main" id="{1FD82ECF-2025-964D-B408-AE2A0C6C25C6}"/>
                    </a:ext>
                  </a:extLst>
                </p:cNvPr>
                <p:cNvSpPr/>
                <p:nvPr/>
              </p:nvSpPr>
              <p:spPr>
                <a:xfrm>
                  <a:off x="11736962" y="6988037"/>
                  <a:ext cx="10652" cy="8226"/>
                </a:xfrm>
                <a:custGeom>
                  <a:avLst/>
                  <a:gdLst>
                    <a:gd name="connsiteX0" fmla="*/ 10652 w 10652"/>
                    <a:gd name="connsiteY0" fmla="*/ 7395 h 8226"/>
                    <a:gd name="connsiteX1" fmla="*/ 4280 w 10652"/>
                    <a:gd name="connsiteY1" fmla="*/ 3400 h 8226"/>
                    <a:gd name="connsiteX2" fmla="*/ 3329 w 10652"/>
                    <a:gd name="connsiteY2" fmla="*/ 2354 h 8226"/>
                    <a:gd name="connsiteX3" fmla="*/ 4185 w 10652"/>
                    <a:gd name="connsiteY3" fmla="*/ 1308 h 8226"/>
                    <a:gd name="connsiteX4" fmla="*/ 5231 w 10652"/>
                    <a:gd name="connsiteY4" fmla="*/ 737 h 8226"/>
                    <a:gd name="connsiteX5" fmla="*/ 4470 w 10652"/>
                    <a:gd name="connsiteY5" fmla="*/ 71 h 8226"/>
                    <a:gd name="connsiteX6" fmla="*/ 3995 w 10652"/>
                    <a:gd name="connsiteY6" fmla="*/ 71 h 8226"/>
                    <a:gd name="connsiteX7" fmla="*/ 3234 w 10652"/>
                    <a:gd name="connsiteY7" fmla="*/ 547 h 8226"/>
                    <a:gd name="connsiteX8" fmla="*/ 2283 w 10652"/>
                    <a:gd name="connsiteY8" fmla="*/ 1498 h 8226"/>
                    <a:gd name="connsiteX9" fmla="*/ 2283 w 10652"/>
                    <a:gd name="connsiteY9" fmla="*/ 2354 h 8226"/>
                    <a:gd name="connsiteX10" fmla="*/ 1427 w 10652"/>
                    <a:gd name="connsiteY10" fmla="*/ 1974 h 8226"/>
                    <a:gd name="connsiteX11" fmla="*/ 856 w 10652"/>
                    <a:gd name="connsiteY11" fmla="*/ 1974 h 8226"/>
                    <a:gd name="connsiteX12" fmla="*/ 0 w 10652"/>
                    <a:gd name="connsiteY12" fmla="*/ 2449 h 8226"/>
                    <a:gd name="connsiteX13" fmla="*/ 9321 w 10652"/>
                    <a:gd name="connsiteY13" fmla="*/ 8156 h 8226"/>
                    <a:gd name="connsiteX14" fmla="*/ 9891 w 10652"/>
                    <a:gd name="connsiteY14" fmla="*/ 8156 h 8226"/>
                    <a:gd name="connsiteX15" fmla="*/ 10652 w 10652"/>
                    <a:gd name="connsiteY15" fmla="*/ 7395 h 8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652" h="8226">
                      <a:moveTo>
                        <a:pt x="10652" y="7395"/>
                      </a:moveTo>
                      <a:cubicBezTo>
                        <a:pt x="10652" y="7109"/>
                        <a:pt x="4280" y="3400"/>
                        <a:pt x="4280" y="3400"/>
                      </a:cubicBezTo>
                      <a:cubicBezTo>
                        <a:pt x="3709" y="3020"/>
                        <a:pt x="3329" y="2639"/>
                        <a:pt x="3329" y="2354"/>
                      </a:cubicBezTo>
                      <a:cubicBezTo>
                        <a:pt x="3329" y="1974"/>
                        <a:pt x="3519" y="1593"/>
                        <a:pt x="4185" y="1308"/>
                      </a:cubicBezTo>
                      <a:lnTo>
                        <a:pt x="5231" y="737"/>
                      </a:lnTo>
                      <a:cubicBezTo>
                        <a:pt x="5231" y="452"/>
                        <a:pt x="4470" y="71"/>
                        <a:pt x="4470" y="71"/>
                      </a:cubicBezTo>
                      <a:cubicBezTo>
                        <a:pt x="4280" y="-24"/>
                        <a:pt x="4090" y="-24"/>
                        <a:pt x="3995" y="71"/>
                      </a:cubicBezTo>
                      <a:lnTo>
                        <a:pt x="3234" y="547"/>
                      </a:lnTo>
                      <a:cubicBezTo>
                        <a:pt x="2758" y="832"/>
                        <a:pt x="2473" y="1117"/>
                        <a:pt x="2283" y="1498"/>
                      </a:cubicBezTo>
                      <a:cubicBezTo>
                        <a:pt x="2092" y="1783"/>
                        <a:pt x="2092" y="2069"/>
                        <a:pt x="2283" y="2354"/>
                      </a:cubicBezTo>
                      <a:cubicBezTo>
                        <a:pt x="2187" y="2354"/>
                        <a:pt x="1427" y="1974"/>
                        <a:pt x="1427" y="1974"/>
                      </a:cubicBezTo>
                      <a:cubicBezTo>
                        <a:pt x="1236" y="1878"/>
                        <a:pt x="1046" y="1878"/>
                        <a:pt x="856" y="1974"/>
                      </a:cubicBezTo>
                      <a:lnTo>
                        <a:pt x="0" y="2449"/>
                      </a:lnTo>
                      <a:cubicBezTo>
                        <a:pt x="0" y="2734"/>
                        <a:pt x="9321" y="8156"/>
                        <a:pt x="9321" y="8156"/>
                      </a:cubicBezTo>
                      <a:cubicBezTo>
                        <a:pt x="9511" y="8251"/>
                        <a:pt x="9701" y="8251"/>
                        <a:pt x="9891" y="8156"/>
                      </a:cubicBezTo>
                      <a:lnTo>
                        <a:pt x="10652" y="7395"/>
                      </a:lnTo>
                      <a:close/>
                    </a:path>
                  </a:pathLst>
                </a:custGeom>
                <a:solidFill>
                  <a:srgbClr val="7A3E2B"/>
                </a:solidFill>
                <a:ln w="9504" cap="flat">
                  <a:noFill/>
                  <a:prstDash val="solid"/>
                  <a:miter/>
                </a:ln>
              </p:spPr>
              <p:txBody>
                <a:bodyPr rtlCol="0" anchor="ctr"/>
                <a:lstStyle/>
                <a:p>
                  <a:endParaRPr lang="en-US"/>
                </a:p>
              </p:txBody>
            </p:sp>
            <p:sp>
              <p:nvSpPr>
                <p:cNvPr id="86" name="Forma libre 85">
                  <a:extLst>
                    <a:ext uri="{FF2B5EF4-FFF2-40B4-BE49-F238E27FC236}">
                      <a16:creationId xmlns:a16="http://schemas.microsoft.com/office/drawing/2014/main" id="{C8B09FFD-C1BD-2245-83C7-A55E673CA4F9}"/>
                    </a:ext>
                  </a:extLst>
                </p:cNvPr>
                <p:cNvSpPr/>
                <p:nvPr/>
              </p:nvSpPr>
              <p:spPr>
                <a:xfrm>
                  <a:off x="11748551" y="6980904"/>
                  <a:ext cx="13876" cy="8892"/>
                </a:xfrm>
                <a:custGeom>
                  <a:avLst/>
                  <a:gdLst>
                    <a:gd name="connsiteX0" fmla="*/ 5340 w 13876"/>
                    <a:gd name="connsiteY0" fmla="*/ 5017 h 8892"/>
                    <a:gd name="connsiteX1" fmla="*/ 8574 w 13876"/>
                    <a:gd name="connsiteY1" fmla="*/ 4256 h 8892"/>
                    <a:gd name="connsiteX2" fmla="*/ 10952 w 13876"/>
                    <a:gd name="connsiteY2" fmla="*/ 4541 h 8892"/>
                    <a:gd name="connsiteX3" fmla="*/ 10952 w 13876"/>
                    <a:gd name="connsiteY3" fmla="*/ 6253 h 8892"/>
                    <a:gd name="connsiteX4" fmla="*/ 7718 w 13876"/>
                    <a:gd name="connsiteY4" fmla="*/ 8156 h 8892"/>
                    <a:gd name="connsiteX5" fmla="*/ 8384 w 13876"/>
                    <a:gd name="connsiteY5" fmla="*/ 8821 h 8892"/>
                    <a:gd name="connsiteX6" fmla="*/ 8954 w 13876"/>
                    <a:gd name="connsiteY6" fmla="*/ 8821 h 8892"/>
                    <a:gd name="connsiteX7" fmla="*/ 12378 w 13876"/>
                    <a:gd name="connsiteY7" fmla="*/ 6824 h 8892"/>
                    <a:gd name="connsiteX8" fmla="*/ 12854 w 13876"/>
                    <a:gd name="connsiteY8" fmla="*/ 3876 h 8892"/>
                    <a:gd name="connsiteX9" fmla="*/ 10761 w 13876"/>
                    <a:gd name="connsiteY9" fmla="*/ 3115 h 8892"/>
                    <a:gd name="connsiteX10" fmla="*/ 8384 w 13876"/>
                    <a:gd name="connsiteY10" fmla="*/ 3305 h 8892"/>
                    <a:gd name="connsiteX11" fmla="*/ 5055 w 13876"/>
                    <a:gd name="connsiteY11" fmla="*/ 4066 h 8892"/>
                    <a:gd name="connsiteX12" fmla="*/ 2677 w 13876"/>
                    <a:gd name="connsiteY12" fmla="*/ 3971 h 8892"/>
                    <a:gd name="connsiteX13" fmla="*/ 2011 w 13876"/>
                    <a:gd name="connsiteY13" fmla="*/ 3210 h 8892"/>
                    <a:gd name="connsiteX14" fmla="*/ 2772 w 13876"/>
                    <a:gd name="connsiteY14" fmla="*/ 2449 h 8892"/>
                    <a:gd name="connsiteX15" fmla="*/ 5721 w 13876"/>
                    <a:gd name="connsiteY15" fmla="*/ 737 h 8892"/>
                    <a:gd name="connsiteX16" fmla="*/ 5055 w 13876"/>
                    <a:gd name="connsiteY16" fmla="*/ 71 h 8892"/>
                    <a:gd name="connsiteX17" fmla="*/ 4484 w 13876"/>
                    <a:gd name="connsiteY17" fmla="*/ 71 h 8892"/>
                    <a:gd name="connsiteX18" fmla="*/ 1346 w 13876"/>
                    <a:gd name="connsiteY18" fmla="*/ 1878 h 8892"/>
                    <a:gd name="connsiteX19" fmla="*/ 1155 w 13876"/>
                    <a:gd name="connsiteY19" fmla="*/ 4732 h 8892"/>
                    <a:gd name="connsiteX20" fmla="*/ 3058 w 13876"/>
                    <a:gd name="connsiteY20" fmla="*/ 5302 h 8892"/>
                    <a:gd name="connsiteX21" fmla="*/ 5340 w 13876"/>
                    <a:gd name="connsiteY21" fmla="*/ 5017 h 8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876" h="8892">
                      <a:moveTo>
                        <a:pt x="5340" y="5017"/>
                      </a:moveTo>
                      <a:lnTo>
                        <a:pt x="8574" y="4256"/>
                      </a:lnTo>
                      <a:cubicBezTo>
                        <a:pt x="9525" y="4066"/>
                        <a:pt x="10286" y="4066"/>
                        <a:pt x="10952" y="4541"/>
                      </a:cubicBezTo>
                      <a:cubicBezTo>
                        <a:pt x="12093" y="5207"/>
                        <a:pt x="11903" y="5683"/>
                        <a:pt x="10952" y="6253"/>
                      </a:cubicBezTo>
                      <a:lnTo>
                        <a:pt x="7718" y="8156"/>
                      </a:lnTo>
                      <a:cubicBezTo>
                        <a:pt x="7718" y="8441"/>
                        <a:pt x="8384" y="8821"/>
                        <a:pt x="8384" y="8821"/>
                      </a:cubicBezTo>
                      <a:cubicBezTo>
                        <a:pt x="8574" y="8916"/>
                        <a:pt x="8764" y="8916"/>
                        <a:pt x="8954" y="8821"/>
                      </a:cubicBezTo>
                      <a:lnTo>
                        <a:pt x="12378" y="6824"/>
                      </a:lnTo>
                      <a:cubicBezTo>
                        <a:pt x="14185" y="5778"/>
                        <a:pt x="14376" y="4827"/>
                        <a:pt x="12854" y="3876"/>
                      </a:cubicBezTo>
                      <a:cubicBezTo>
                        <a:pt x="12093" y="3495"/>
                        <a:pt x="11427" y="3210"/>
                        <a:pt x="10761" y="3115"/>
                      </a:cubicBezTo>
                      <a:cubicBezTo>
                        <a:pt x="10096" y="3020"/>
                        <a:pt x="9335" y="3115"/>
                        <a:pt x="8384" y="3305"/>
                      </a:cubicBezTo>
                      <a:lnTo>
                        <a:pt x="5055" y="4066"/>
                      </a:lnTo>
                      <a:cubicBezTo>
                        <a:pt x="4009" y="4351"/>
                        <a:pt x="3248" y="4256"/>
                        <a:pt x="2677" y="3971"/>
                      </a:cubicBezTo>
                      <a:cubicBezTo>
                        <a:pt x="2106" y="3590"/>
                        <a:pt x="2011" y="3400"/>
                        <a:pt x="2011" y="3210"/>
                      </a:cubicBezTo>
                      <a:cubicBezTo>
                        <a:pt x="2011" y="2925"/>
                        <a:pt x="2297" y="2734"/>
                        <a:pt x="2772" y="2449"/>
                      </a:cubicBezTo>
                      <a:lnTo>
                        <a:pt x="5721" y="737"/>
                      </a:lnTo>
                      <a:cubicBezTo>
                        <a:pt x="5721" y="452"/>
                        <a:pt x="5055" y="71"/>
                        <a:pt x="5055" y="71"/>
                      </a:cubicBezTo>
                      <a:cubicBezTo>
                        <a:pt x="4865" y="-24"/>
                        <a:pt x="4674" y="-24"/>
                        <a:pt x="4484" y="71"/>
                      </a:cubicBezTo>
                      <a:lnTo>
                        <a:pt x="1346" y="1878"/>
                      </a:lnTo>
                      <a:cubicBezTo>
                        <a:pt x="-366" y="2925"/>
                        <a:pt x="-461" y="3876"/>
                        <a:pt x="1155" y="4732"/>
                      </a:cubicBezTo>
                      <a:cubicBezTo>
                        <a:pt x="1726" y="5112"/>
                        <a:pt x="2392" y="5302"/>
                        <a:pt x="3058" y="5302"/>
                      </a:cubicBezTo>
                      <a:cubicBezTo>
                        <a:pt x="3628" y="5398"/>
                        <a:pt x="4484" y="5302"/>
                        <a:pt x="5340" y="5017"/>
                      </a:cubicBezTo>
                      <a:close/>
                    </a:path>
                  </a:pathLst>
                </a:custGeom>
                <a:solidFill>
                  <a:srgbClr val="7A3E2B"/>
                </a:solidFill>
                <a:ln w="9504" cap="flat">
                  <a:noFill/>
                  <a:prstDash val="solid"/>
                  <a:miter/>
                </a:ln>
              </p:spPr>
              <p:txBody>
                <a:bodyPr rtlCol="0" anchor="ctr"/>
                <a:lstStyle/>
                <a:p>
                  <a:endParaRPr lang="en-US"/>
                </a:p>
              </p:txBody>
            </p:sp>
            <p:sp>
              <p:nvSpPr>
                <p:cNvPr id="87" name="Forma libre 86">
                  <a:extLst>
                    <a:ext uri="{FF2B5EF4-FFF2-40B4-BE49-F238E27FC236}">
                      <a16:creationId xmlns:a16="http://schemas.microsoft.com/office/drawing/2014/main" id="{2149EEEB-5889-044B-898A-D517025A64EB}"/>
                    </a:ext>
                  </a:extLst>
                </p:cNvPr>
                <p:cNvSpPr/>
                <p:nvPr/>
              </p:nvSpPr>
              <p:spPr>
                <a:xfrm>
                  <a:off x="11756459" y="6978336"/>
                  <a:ext cx="10747" cy="6324"/>
                </a:xfrm>
                <a:custGeom>
                  <a:avLst/>
                  <a:gdLst>
                    <a:gd name="connsiteX0" fmla="*/ 10747 w 10747"/>
                    <a:gd name="connsiteY0" fmla="*/ 5778 h 6324"/>
                    <a:gd name="connsiteX1" fmla="*/ 1427 w 10747"/>
                    <a:gd name="connsiteY1" fmla="*/ 71 h 6324"/>
                    <a:gd name="connsiteX2" fmla="*/ 856 w 10747"/>
                    <a:gd name="connsiteY2" fmla="*/ 71 h 6324"/>
                    <a:gd name="connsiteX3" fmla="*/ 0 w 10747"/>
                    <a:gd name="connsiteY3" fmla="*/ 547 h 6324"/>
                    <a:gd name="connsiteX4" fmla="*/ 9321 w 10747"/>
                    <a:gd name="connsiteY4" fmla="*/ 6253 h 6324"/>
                    <a:gd name="connsiteX5" fmla="*/ 9891 w 10747"/>
                    <a:gd name="connsiteY5" fmla="*/ 6253 h 6324"/>
                    <a:gd name="connsiteX6" fmla="*/ 10747 w 10747"/>
                    <a:gd name="connsiteY6" fmla="*/ 5778 h 6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47" h="6324">
                      <a:moveTo>
                        <a:pt x="10747" y="5778"/>
                      </a:moveTo>
                      <a:cubicBezTo>
                        <a:pt x="10747" y="5493"/>
                        <a:pt x="1427" y="71"/>
                        <a:pt x="1427" y="71"/>
                      </a:cubicBezTo>
                      <a:cubicBezTo>
                        <a:pt x="1236" y="-24"/>
                        <a:pt x="1046" y="-24"/>
                        <a:pt x="856" y="71"/>
                      </a:cubicBezTo>
                      <a:lnTo>
                        <a:pt x="0" y="547"/>
                      </a:lnTo>
                      <a:cubicBezTo>
                        <a:pt x="0" y="832"/>
                        <a:pt x="9321" y="6253"/>
                        <a:pt x="9321" y="6253"/>
                      </a:cubicBezTo>
                      <a:cubicBezTo>
                        <a:pt x="9511" y="6349"/>
                        <a:pt x="9701" y="6349"/>
                        <a:pt x="9891" y="6253"/>
                      </a:cubicBezTo>
                      <a:lnTo>
                        <a:pt x="10747" y="5778"/>
                      </a:lnTo>
                      <a:close/>
                    </a:path>
                  </a:pathLst>
                </a:custGeom>
                <a:solidFill>
                  <a:srgbClr val="7A3E2B"/>
                </a:solidFill>
                <a:ln w="9504" cap="flat">
                  <a:noFill/>
                  <a:prstDash val="solid"/>
                  <a:miter/>
                </a:ln>
              </p:spPr>
              <p:txBody>
                <a:bodyPr rtlCol="0" anchor="ctr"/>
                <a:lstStyle/>
                <a:p>
                  <a:endParaRPr lang="en-US"/>
                </a:p>
              </p:txBody>
            </p:sp>
            <p:sp>
              <p:nvSpPr>
                <p:cNvPr id="88" name="Forma libre 87">
                  <a:extLst>
                    <a:ext uri="{FF2B5EF4-FFF2-40B4-BE49-F238E27FC236}">
                      <a16:creationId xmlns:a16="http://schemas.microsoft.com/office/drawing/2014/main" id="{8DE3147F-A71A-3343-A2B0-ACCCAEB6ECDC}"/>
                    </a:ext>
                  </a:extLst>
                </p:cNvPr>
                <p:cNvSpPr/>
                <p:nvPr/>
              </p:nvSpPr>
              <p:spPr>
                <a:xfrm>
                  <a:off x="11752750" y="6976244"/>
                  <a:ext cx="3233" cy="1949"/>
                </a:xfrm>
                <a:custGeom>
                  <a:avLst/>
                  <a:gdLst>
                    <a:gd name="connsiteX0" fmla="*/ 3234 w 3233"/>
                    <a:gd name="connsiteY0" fmla="*/ 1403 h 1949"/>
                    <a:gd name="connsiteX1" fmla="*/ 1427 w 3233"/>
                    <a:gd name="connsiteY1" fmla="*/ 71 h 1949"/>
                    <a:gd name="connsiteX2" fmla="*/ 856 w 3233"/>
                    <a:gd name="connsiteY2" fmla="*/ 71 h 1949"/>
                    <a:gd name="connsiteX3" fmla="*/ 0 w 3233"/>
                    <a:gd name="connsiteY3" fmla="*/ 547 h 1949"/>
                    <a:gd name="connsiteX4" fmla="*/ 1807 w 3233"/>
                    <a:gd name="connsiteY4" fmla="*/ 1878 h 1949"/>
                    <a:gd name="connsiteX5" fmla="*/ 2283 w 3233"/>
                    <a:gd name="connsiteY5" fmla="*/ 1878 h 1949"/>
                    <a:gd name="connsiteX6" fmla="*/ 3234 w 3233"/>
                    <a:gd name="connsiteY6" fmla="*/ 1403 h 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33" h="1949">
                      <a:moveTo>
                        <a:pt x="3234" y="1403"/>
                      </a:moveTo>
                      <a:cubicBezTo>
                        <a:pt x="3234" y="1118"/>
                        <a:pt x="1427" y="71"/>
                        <a:pt x="1427" y="71"/>
                      </a:cubicBezTo>
                      <a:cubicBezTo>
                        <a:pt x="1236" y="-24"/>
                        <a:pt x="1046" y="-24"/>
                        <a:pt x="856" y="71"/>
                      </a:cubicBezTo>
                      <a:lnTo>
                        <a:pt x="0" y="547"/>
                      </a:lnTo>
                      <a:cubicBezTo>
                        <a:pt x="0" y="832"/>
                        <a:pt x="1807" y="1878"/>
                        <a:pt x="1807" y="1878"/>
                      </a:cubicBezTo>
                      <a:cubicBezTo>
                        <a:pt x="1997" y="1974"/>
                        <a:pt x="2188" y="1974"/>
                        <a:pt x="2283" y="1878"/>
                      </a:cubicBezTo>
                      <a:lnTo>
                        <a:pt x="3234" y="1403"/>
                      </a:lnTo>
                      <a:close/>
                    </a:path>
                  </a:pathLst>
                </a:custGeom>
                <a:solidFill>
                  <a:srgbClr val="7A3E2B"/>
                </a:solidFill>
                <a:ln w="9504" cap="flat">
                  <a:noFill/>
                  <a:prstDash val="solid"/>
                  <a:miter/>
                </a:ln>
              </p:spPr>
              <p:txBody>
                <a:bodyPr rtlCol="0" anchor="ctr"/>
                <a:lstStyle/>
                <a:p>
                  <a:endParaRPr lang="en-US"/>
                </a:p>
              </p:txBody>
            </p:sp>
            <p:sp>
              <p:nvSpPr>
                <p:cNvPr id="89" name="Forma libre 88">
                  <a:extLst>
                    <a:ext uri="{FF2B5EF4-FFF2-40B4-BE49-F238E27FC236}">
                      <a16:creationId xmlns:a16="http://schemas.microsoft.com/office/drawing/2014/main" id="{2B86F95E-EFDC-EA4E-A1D8-73658E067F46}"/>
                    </a:ext>
                  </a:extLst>
                </p:cNvPr>
                <p:cNvSpPr/>
                <p:nvPr/>
              </p:nvSpPr>
              <p:spPr>
                <a:xfrm>
                  <a:off x="11759123" y="6974056"/>
                  <a:ext cx="15502" cy="7109"/>
                </a:xfrm>
                <a:custGeom>
                  <a:avLst/>
                  <a:gdLst>
                    <a:gd name="connsiteX0" fmla="*/ 2853 w 15502"/>
                    <a:gd name="connsiteY0" fmla="*/ 3115 h 7109"/>
                    <a:gd name="connsiteX1" fmla="*/ 8845 w 15502"/>
                    <a:gd name="connsiteY1" fmla="*/ 6348 h 7109"/>
                    <a:gd name="connsiteX2" fmla="*/ 11698 w 15502"/>
                    <a:gd name="connsiteY2" fmla="*/ 7109 h 7109"/>
                    <a:gd name="connsiteX3" fmla="*/ 14552 w 15502"/>
                    <a:gd name="connsiteY3" fmla="*/ 6348 h 7109"/>
                    <a:gd name="connsiteX4" fmla="*/ 15503 w 15502"/>
                    <a:gd name="connsiteY4" fmla="*/ 5778 h 7109"/>
                    <a:gd name="connsiteX5" fmla="*/ 14837 w 15502"/>
                    <a:gd name="connsiteY5" fmla="*/ 5017 h 7109"/>
                    <a:gd name="connsiteX6" fmla="*/ 14266 w 15502"/>
                    <a:gd name="connsiteY6" fmla="*/ 5017 h 7109"/>
                    <a:gd name="connsiteX7" fmla="*/ 13505 w 15502"/>
                    <a:gd name="connsiteY7" fmla="*/ 5493 h 7109"/>
                    <a:gd name="connsiteX8" fmla="*/ 10177 w 15502"/>
                    <a:gd name="connsiteY8" fmla="*/ 5493 h 7109"/>
                    <a:gd name="connsiteX9" fmla="*/ 4660 w 15502"/>
                    <a:gd name="connsiteY9" fmla="*/ 2259 h 7109"/>
                    <a:gd name="connsiteX10" fmla="*/ 6753 w 15502"/>
                    <a:gd name="connsiteY10" fmla="*/ 832 h 7109"/>
                    <a:gd name="connsiteX11" fmla="*/ 6087 w 15502"/>
                    <a:gd name="connsiteY11" fmla="*/ 71 h 7109"/>
                    <a:gd name="connsiteX12" fmla="*/ 5516 w 15502"/>
                    <a:gd name="connsiteY12" fmla="*/ 71 h 7109"/>
                    <a:gd name="connsiteX13" fmla="*/ 3424 w 15502"/>
                    <a:gd name="connsiteY13" fmla="*/ 1213 h 7109"/>
                    <a:gd name="connsiteX14" fmla="*/ 1332 w 15502"/>
                    <a:gd name="connsiteY14" fmla="*/ 262 h 7109"/>
                    <a:gd name="connsiteX15" fmla="*/ 856 w 15502"/>
                    <a:gd name="connsiteY15" fmla="*/ 262 h 7109"/>
                    <a:gd name="connsiteX16" fmla="*/ 0 w 15502"/>
                    <a:gd name="connsiteY16" fmla="*/ 737 h 7109"/>
                    <a:gd name="connsiteX17" fmla="*/ 1712 w 15502"/>
                    <a:gd name="connsiteY17" fmla="*/ 1974 h 7109"/>
                    <a:gd name="connsiteX18" fmla="*/ 666 w 15502"/>
                    <a:gd name="connsiteY18" fmla="*/ 2829 h 7109"/>
                    <a:gd name="connsiteX19" fmla="*/ 1427 w 15502"/>
                    <a:gd name="connsiteY19" fmla="*/ 3590 h 7109"/>
                    <a:gd name="connsiteX20" fmla="*/ 1902 w 15502"/>
                    <a:gd name="connsiteY20" fmla="*/ 3590 h 7109"/>
                    <a:gd name="connsiteX21" fmla="*/ 2853 w 15502"/>
                    <a:gd name="connsiteY21" fmla="*/ 3115 h 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5502" h="7109">
                      <a:moveTo>
                        <a:pt x="2853" y="3115"/>
                      </a:moveTo>
                      <a:cubicBezTo>
                        <a:pt x="3234" y="3115"/>
                        <a:pt x="8845" y="6348"/>
                        <a:pt x="8845" y="6348"/>
                      </a:cubicBezTo>
                      <a:cubicBezTo>
                        <a:pt x="9701" y="6824"/>
                        <a:pt x="10652" y="7109"/>
                        <a:pt x="11698" y="7109"/>
                      </a:cubicBezTo>
                      <a:cubicBezTo>
                        <a:pt x="12745" y="7109"/>
                        <a:pt x="13696" y="6824"/>
                        <a:pt x="14552" y="6348"/>
                      </a:cubicBezTo>
                      <a:lnTo>
                        <a:pt x="15503" y="5778"/>
                      </a:lnTo>
                      <a:cubicBezTo>
                        <a:pt x="15503" y="5493"/>
                        <a:pt x="14837" y="5017"/>
                        <a:pt x="14837" y="5017"/>
                      </a:cubicBezTo>
                      <a:cubicBezTo>
                        <a:pt x="14647" y="4922"/>
                        <a:pt x="14456" y="4922"/>
                        <a:pt x="14266" y="5017"/>
                      </a:cubicBezTo>
                      <a:lnTo>
                        <a:pt x="13505" y="5493"/>
                      </a:lnTo>
                      <a:cubicBezTo>
                        <a:pt x="12364" y="6158"/>
                        <a:pt x="11223" y="6158"/>
                        <a:pt x="10177" y="5493"/>
                      </a:cubicBezTo>
                      <a:lnTo>
                        <a:pt x="4660" y="2259"/>
                      </a:lnTo>
                      <a:cubicBezTo>
                        <a:pt x="4660" y="2069"/>
                        <a:pt x="6753" y="832"/>
                        <a:pt x="6753" y="832"/>
                      </a:cubicBezTo>
                      <a:cubicBezTo>
                        <a:pt x="6753" y="547"/>
                        <a:pt x="6087" y="71"/>
                        <a:pt x="6087" y="71"/>
                      </a:cubicBezTo>
                      <a:cubicBezTo>
                        <a:pt x="5897" y="-24"/>
                        <a:pt x="5706" y="-24"/>
                        <a:pt x="5516" y="71"/>
                      </a:cubicBezTo>
                      <a:lnTo>
                        <a:pt x="3424" y="1213"/>
                      </a:lnTo>
                      <a:cubicBezTo>
                        <a:pt x="3043" y="1213"/>
                        <a:pt x="1332" y="262"/>
                        <a:pt x="1332" y="262"/>
                      </a:cubicBezTo>
                      <a:cubicBezTo>
                        <a:pt x="1141" y="166"/>
                        <a:pt x="951" y="166"/>
                        <a:pt x="856" y="262"/>
                      </a:cubicBezTo>
                      <a:lnTo>
                        <a:pt x="0" y="737"/>
                      </a:lnTo>
                      <a:cubicBezTo>
                        <a:pt x="0" y="1022"/>
                        <a:pt x="1712" y="1974"/>
                        <a:pt x="1712" y="1974"/>
                      </a:cubicBezTo>
                      <a:cubicBezTo>
                        <a:pt x="1712" y="2164"/>
                        <a:pt x="666" y="2829"/>
                        <a:pt x="666" y="2829"/>
                      </a:cubicBezTo>
                      <a:cubicBezTo>
                        <a:pt x="666" y="3115"/>
                        <a:pt x="1427" y="3590"/>
                        <a:pt x="1427" y="3590"/>
                      </a:cubicBezTo>
                      <a:cubicBezTo>
                        <a:pt x="1617" y="3685"/>
                        <a:pt x="1807" y="3685"/>
                        <a:pt x="1902" y="3590"/>
                      </a:cubicBezTo>
                      <a:lnTo>
                        <a:pt x="2853" y="3115"/>
                      </a:lnTo>
                      <a:close/>
                    </a:path>
                  </a:pathLst>
                </a:custGeom>
                <a:solidFill>
                  <a:srgbClr val="7A3E2B"/>
                </a:solidFill>
                <a:ln w="9504" cap="flat">
                  <a:noFill/>
                  <a:prstDash val="solid"/>
                  <a:miter/>
                </a:ln>
              </p:spPr>
              <p:txBody>
                <a:bodyPr rtlCol="0" anchor="ctr"/>
                <a:lstStyle/>
                <a:p>
                  <a:endParaRPr lang="en-US"/>
                </a:p>
              </p:txBody>
            </p:sp>
            <p:sp>
              <p:nvSpPr>
                <p:cNvPr id="90" name="Forma libre 89">
                  <a:extLst>
                    <a:ext uri="{FF2B5EF4-FFF2-40B4-BE49-F238E27FC236}">
                      <a16:creationId xmlns:a16="http://schemas.microsoft.com/office/drawing/2014/main" id="{7191203E-FFE5-314F-A2B4-4FBE4FC5ACEC}"/>
                    </a:ext>
                  </a:extLst>
                </p:cNvPr>
                <p:cNvSpPr/>
                <p:nvPr/>
              </p:nvSpPr>
              <p:spPr>
                <a:xfrm>
                  <a:off x="11773389" y="6965972"/>
                  <a:ext cx="15407" cy="8839"/>
                </a:xfrm>
                <a:custGeom>
                  <a:avLst/>
                  <a:gdLst>
                    <a:gd name="connsiteX0" fmla="*/ 11128 w 15407"/>
                    <a:gd name="connsiteY0" fmla="*/ 8156 h 8839"/>
                    <a:gd name="connsiteX1" fmla="*/ 12174 w 15407"/>
                    <a:gd name="connsiteY1" fmla="*/ 7585 h 8839"/>
                    <a:gd name="connsiteX2" fmla="*/ 13125 w 15407"/>
                    <a:gd name="connsiteY2" fmla="*/ 5873 h 8839"/>
                    <a:gd name="connsiteX3" fmla="*/ 13981 w 15407"/>
                    <a:gd name="connsiteY3" fmla="*/ 6253 h 8839"/>
                    <a:gd name="connsiteX4" fmla="*/ 14552 w 15407"/>
                    <a:gd name="connsiteY4" fmla="*/ 6253 h 8839"/>
                    <a:gd name="connsiteX5" fmla="*/ 15408 w 15407"/>
                    <a:gd name="connsiteY5" fmla="*/ 5778 h 8839"/>
                    <a:gd name="connsiteX6" fmla="*/ 6087 w 15407"/>
                    <a:gd name="connsiteY6" fmla="*/ 71 h 8839"/>
                    <a:gd name="connsiteX7" fmla="*/ 5516 w 15407"/>
                    <a:gd name="connsiteY7" fmla="*/ 71 h 8839"/>
                    <a:gd name="connsiteX8" fmla="*/ 1332 w 15407"/>
                    <a:gd name="connsiteY8" fmla="*/ 2449 h 8839"/>
                    <a:gd name="connsiteX9" fmla="*/ 0 w 15407"/>
                    <a:gd name="connsiteY9" fmla="*/ 4066 h 8839"/>
                    <a:gd name="connsiteX10" fmla="*/ 1332 w 15407"/>
                    <a:gd name="connsiteY10" fmla="*/ 5683 h 8839"/>
                    <a:gd name="connsiteX11" fmla="*/ 5421 w 15407"/>
                    <a:gd name="connsiteY11" fmla="*/ 8060 h 8839"/>
                    <a:gd name="connsiteX12" fmla="*/ 8274 w 15407"/>
                    <a:gd name="connsiteY12" fmla="*/ 8821 h 8839"/>
                    <a:gd name="connsiteX13" fmla="*/ 11128 w 15407"/>
                    <a:gd name="connsiteY13" fmla="*/ 8156 h 8839"/>
                    <a:gd name="connsiteX14" fmla="*/ 2758 w 15407"/>
                    <a:gd name="connsiteY14" fmla="*/ 5017 h 8839"/>
                    <a:gd name="connsiteX15" fmla="*/ 2663 w 15407"/>
                    <a:gd name="connsiteY15" fmla="*/ 3115 h 8839"/>
                    <a:gd name="connsiteX16" fmla="*/ 5326 w 15407"/>
                    <a:gd name="connsiteY16" fmla="*/ 1593 h 8839"/>
                    <a:gd name="connsiteX17" fmla="*/ 11128 w 15407"/>
                    <a:gd name="connsiteY17" fmla="*/ 4732 h 8839"/>
                    <a:gd name="connsiteX18" fmla="*/ 11984 w 15407"/>
                    <a:gd name="connsiteY18" fmla="*/ 5778 h 8839"/>
                    <a:gd name="connsiteX19" fmla="*/ 11128 w 15407"/>
                    <a:gd name="connsiteY19" fmla="*/ 6824 h 8839"/>
                    <a:gd name="connsiteX20" fmla="*/ 9986 w 15407"/>
                    <a:gd name="connsiteY20" fmla="*/ 7490 h 8839"/>
                    <a:gd name="connsiteX21" fmla="*/ 6658 w 15407"/>
                    <a:gd name="connsiteY21" fmla="*/ 7490 h 8839"/>
                    <a:gd name="connsiteX22" fmla="*/ 2758 w 15407"/>
                    <a:gd name="connsiteY22" fmla="*/ 5017 h 8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407" h="8839">
                      <a:moveTo>
                        <a:pt x="11128" y="8156"/>
                      </a:moveTo>
                      <a:lnTo>
                        <a:pt x="12174" y="7585"/>
                      </a:lnTo>
                      <a:cubicBezTo>
                        <a:pt x="13125" y="7014"/>
                        <a:pt x="13505" y="6444"/>
                        <a:pt x="13125" y="5873"/>
                      </a:cubicBezTo>
                      <a:cubicBezTo>
                        <a:pt x="13220" y="5873"/>
                        <a:pt x="13981" y="6253"/>
                        <a:pt x="13981" y="6253"/>
                      </a:cubicBezTo>
                      <a:cubicBezTo>
                        <a:pt x="14171" y="6349"/>
                        <a:pt x="14361" y="6349"/>
                        <a:pt x="14552" y="6253"/>
                      </a:cubicBezTo>
                      <a:lnTo>
                        <a:pt x="15408" y="5778"/>
                      </a:lnTo>
                      <a:cubicBezTo>
                        <a:pt x="15408" y="5492"/>
                        <a:pt x="6087" y="71"/>
                        <a:pt x="6087" y="71"/>
                      </a:cubicBezTo>
                      <a:cubicBezTo>
                        <a:pt x="5897" y="-24"/>
                        <a:pt x="5706" y="-24"/>
                        <a:pt x="5516" y="71"/>
                      </a:cubicBezTo>
                      <a:lnTo>
                        <a:pt x="1332" y="2449"/>
                      </a:lnTo>
                      <a:cubicBezTo>
                        <a:pt x="475" y="2925"/>
                        <a:pt x="0" y="3495"/>
                        <a:pt x="0" y="4066"/>
                      </a:cubicBezTo>
                      <a:cubicBezTo>
                        <a:pt x="0" y="4636"/>
                        <a:pt x="475" y="5207"/>
                        <a:pt x="1332" y="5683"/>
                      </a:cubicBezTo>
                      <a:lnTo>
                        <a:pt x="5421" y="8060"/>
                      </a:lnTo>
                      <a:cubicBezTo>
                        <a:pt x="6372" y="8536"/>
                        <a:pt x="7323" y="8821"/>
                        <a:pt x="8274" y="8821"/>
                      </a:cubicBezTo>
                      <a:cubicBezTo>
                        <a:pt x="9321" y="8916"/>
                        <a:pt x="10272" y="8631"/>
                        <a:pt x="11128" y="8156"/>
                      </a:cubicBezTo>
                      <a:close/>
                      <a:moveTo>
                        <a:pt x="2758" y="5017"/>
                      </a:moveTo>
                      <a:cubicBezTo>
                        <a:pt x="1617" y="4351"/>
                        <a:pt x="1617" y="3781"/>
                        <a:pt x="2663" y="3115"/>
                      </a:cubicBezTo>
                      <a:lnTo>
                        <a:pt x="5326" y="1593"/>
                      </a:lnTo>
                      <a:cubicBezTo>
                        <a:pt x="5706" y="1593"/>
                        <a:pt x="11128" y="4732"/>
                        <a:pt x="11128" y="4732"/>
                      </a:cubicBezTo>
                      <a:cubicBezTo>
                        <a:pt x="11698" y="5017"/>
                        <a:pt x="11984" y="5397"/>
                        <a:pt x="11984" y="5778"/>
                      </a:cubicBezTo>
                      <a:cubicBezTo>
                        <a:pt x="11984" y="6158"/>
                        <a:pt x="11698" y="6444"/>
                        <a:pt x="11128" y="6824"/>
                      </a:cubicBezTo>
                      <a:lnTo>
                        <a:pt x="9986" y="7490"/>
                      </a:lnTo>
                      <a:cubicBezTo>
                        <a:pt x="8940" y="8060"/>
                        <a:pt x="7799" y="8060"/>
                        <a:pt x="6658" y="7490"/>
                      </a:cubicBezTo>
                      <a:lnTo>
                        <a:pt x="2758" y="5017"/>
                      </a:lnTo>
                      <a:close/>
                    </a:path>
                  </a:pathLst>
                </a:custGeom>
                <a:solidFill>
                  <a:srgbClr val="7A3E2B"/>
                </a:solidFill>
                <a:ln w="9504" cap="flat">
                  <a:noFill/>
                  <a:prstDash val="solid"/>
                  <a:miter/>
                </a:ln>
              </p:spPr>
              <p:txBody>
                <a:bodyPr rtlCol="0" anchor="ctr"/>
                <a:lstStyle/>
                <a:p>
                  <a:endParaRPr lang="en-US"/>
                </a:p>
              </p:txBody>
            </p:sp>
            <p:sp>
              <p:nvSpPr>
                <p:cNvPr id="91" name="Forma libre 90">
                  <a:extLst>
                    <a:ext uri="{FF2B5EF4-FFF2-40B4-BE49-F238E27FC236}">
                      <a16:creationId xmlns:a16="http://schemas.microsoft.com/office/drawing/2014/main" id="{76BD635A-1103-9343-8454-A3DBD726A648}"/>
                    </a:ext>
                  </a:extLst>
                </p:cNvPr>
                <p:cNvSpPr/>
                <p:nvPr/>
              </p:nvSpPr>
              <p:spPr>
                <a:xfrm>
                  <a:off x="11782139" y="6957959"/>
                  <a:ext cx="21874" cy="11960"/>
                </a:xfrm>
                <a:custGeom>
                  <a:avLst/>
                  <a:gdLst>
                    <a:gd name="connsiteX0" fmla="*/ 4090 w 21874"/>
                    <a:gd name="connsiteY0" fmla="*/ 5231 h 11960"/>
                    <a:gd name="connsiteX1" fmla="*/ 4851 w 21874"/>
                    <a:gd name="connsiteY1" fmla="*/ 4851 h 11960"/>
                    <a:gd name="connsiteX2" fmla="*/ 8179 w 21874"/>
                    <a:gd name="connsiteY2" fmla="*/ 4851 h 11960"/>
                    <a:gd name="connsiteX3" fmla="*/ 14837 w 21874"/>
                    <a:gd name="connsiteY3" fmla="*/ 8655 h 11960"/>
                    <a:gd name="connsiteX4" fmla="*/ 15408 w 21874"/>
                    <a:gd name="connsiteY4" fmla="*/ 8655 h 11960"/>
                    <a:gd name="connsiteX5" fmla="*/ 16264 w 21874"/>
                    <a:gd name="connsiteY5" fmla="*/ 8179 h 11960"/>
                    <a:gd name="connsiteX6" fmla="*/ 9796 w 21874"/>
                    <a:gd name="connsiteY6" fmla="*/ 4090 h 11960"/>
                    <a:gd name="connsiteX7" fmla="*/ 8940 w 21874"/>
                    <a:gd name="connsiteY7" fmla="*/ 3044 h 11960"/>
                    <a:gd name="connsiteX8" fmla="*/ 9796 w 21874"/>
                    <a:gd name="connsiteY8" fmla="*/ 1997 h 11960"/>
                    <a:gd name="connsiteX9" fmla="*/ 10462 w 21874"/>
                    <a:gd name="connsiteY9" fmla="*/ 1617 h 11960"/>
                    <a:gd name="connsiteX10" fmla="*/ 13791 w 21874"/>
                    <a:gd name="connsiteY10" fmla="*/ 1617 h 11960"/>
                    <a:gd name="connsiteX11" fmla="*/ 20448 w 21874"/>
                    <a:gd name="connsiteY11" fmla="*/ 5421 h 11960"/>
                    <a:gd name="connsiteX12" fmla="*/ 21019 w 21874"/>
                    <a:gd name="connsiteY12" fmla="*/ 5421 h 11960"/>
                    <a:gd name="connsiteX13" fmla="*/ 21875 w 21874"/>
                    <a:gd name="connsiteY13" fmla="*/ 4946 h 11960"/>
                    <a:gd name="connsiteX14" fmla="*/ 15122 w 21874"/>
                    <a:gd name="connsiteY14" fmla="*/ 761 h 11960"/>
                    <a:gd name="connsiteX15" fmla="*/ 12269 w 21874"/>
                    <a:gd name="connsiteY15" fmla="*/ 0 h 11960"/>
                    <a:gd name="connsiteX16" fmla="*/ 9511 w 21874"/>
                    <a:gd name="connsiteY16" fmla="*/ 761 h 11960"/>
                    <a:gd name="connsiteX17" fmla="*/ 8845 w 21874"/>
                    <a:gd name="connsiteY17" fmla="*/ 1141 h 11960"/>
                    <a:gd name="connsiteX18" fmla="*/ 7799 w 21874"/>
                    <a:gd name="connsiteY18" fmla="*/ 2188 h 11960"/>
                    <a:gd name="connsiteX19" fmla="*/ 7799 w 21874"/>
                    <a:gd name="connsiteY19" fmla="*/ 3329 h 11960"/>
                    <a:gd name="connsiteX20" fmla="*/ 4090 w 21874"/>
                    <a:gd name="connsiteY20" fmla="*/ 3899 h 11960"/>
                    <a:gd name="connsiteX21" fmla="*/ 3329 w 21874"/>
                    <a:gd name="connsiteY21" fmla="*/ 4280 h 11960"/>
                    <a:gd name="connsiteX22" fmla="*/ 2283 w 21874"/>
                    <a:gd name="connsiteY22" fmla="*/ 6087 h 11960"/>
                    <a:gd name="connsiteX23" fmla="*/ 1427 w 21874"/>
                    <a:gd name="connsiteY23" fmla="*/ 5707 h 11960"/>
                    <a:gd name="connsiteX24" fmla="*/ 856 w 21874"/>
                    <a:gd name="connsiteY24" fmla="*/ 5707 h 11960"/>
                    <a:gd name="connsiteX25" fmla="*/ 0 w 21874"/>
                    <a:gd name="connsiteY25" fmla="*/ 6182 h 11960"/>
                    <a:gd name="connsiteX26" fmla="*/ 9321 w 21874"/>
                    <a:gd name="connsiteY26" fmla="*/ 11889 h 11960"/>
                    <a:gd name="connsiteX27" fmla="*/ 9891 w 21874"/>
                    <a:gd name="connsiteY27" fmla="*/ 11889 h 11960"/>
                    <a:gd name="connsiteX28" fmla="*/ 10747 w 21874"/>
                    <a:gd name="connsiteY28" fmla="*/ 11413 h 11960"/>
                    <a:gd name="connsiteX29" fmla="*/ 4185 w 21874"/>
                    <a:gd name="connsiteY29" fmla="*/ 7323 h 11960"/>
                    <a:gd name="connsiteX30" fmla="*/ 3329 w 21874"/>
                    <a:gd name="connsiteY30" fmla="*/ 6277 h 11960"/>
                    <a:gd name="connsiteX31" fmla="*/ 4090 w 21874"/>
                    <a:gd name="connsiteY31" fmla="*/ 5231 h 1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1874" h="11960">
                      <a:moveTo>
                        <a:pt x="4090" y="5231"/>
                      </a:moveTo>
                      <a:lnTo>
                        <a:pt x="4851" y="4851"/>
                      </a:lnTo>
                      <a:cubicBezTo>
                        <a:pt x="5897" y="4185"/>
                        <a:pt x="7038" y="4280"/>
                        <a:pt x="8179" y="4851"/>
                      </a:cubicBezTo>
                      <a:lnTo>
                        <a:pt x="14837" y="8655"/>
                      </a:lnTo>
                      <a:cubicBezTo>
                        <a:pt x="15027" y="8750"/>
                        <a:pt x="15217" y="8750"/>
                        <a:pt x="15408" y="8655"/>
                      </a:cubicBezTo>
                      <a:lnTo>
                        <a:pt x="16264" y="8179"/>
                      </a:lnTo>
                      <a:cubicBezTo>
                        <a:pt x="16264" y="7894"/>
                        <a:pt x="9796" y="4090"/>
                        <a:pt x="9796" y="4090"/>
                      </a:cubicBezTo>
                      <a:cubicBezTo>
                        <a:pt x="9226" y="3804"/>
                        <a:pt x="8940" y="3424"/>
                        <a:pt x="8940" y="3044"/>
                      </a:cubicBezTo>
                      <a:cubicBezTo>
                        <a:pt x="8940" y="2663"/>
                        <a:pt x="9226" y="2283"/>
                        <a:pt x="9796" y="1997"/>
                      </a:cubicBezTo>
                      <a:lnTo>
                        <a:pt x="10462" y="1617"/>
                      </a:lnTo>
                      <a:cubicBezTo>
                        <a:pt x="11508" y="951"/>
                        <a:pt x="12650" y="1046"/>
                        <a:pt x="13791" y="1617"/>
                      </a:cubicBezTo>
                      <a:lnTo>
                        <a:pt x="20448" y="5421"/>
                      </a:lnTo>
                      <a:cubicBezTo>
                        <a:pt x="20639" y="5516"/>
                        <a:pt x="20829" y="5516"/>
                        <a:pt x="21019" y="5421"/>
                      </a:cubicBezTo>
                      <a:lnTo>
                        <a:pt x="21875" y="4946"/>
                      </a:lnTo>
                      <a:cubicBezTo>
                        <a:pt x="21875" y="4660"/>
                        <a:pt x="15122" y="761"/>
                        <a:pt x="15122" y="761"/>
                      </a:cubicBezTo>
                      <a:cubicBezTo>
                        <a:pt x="14266" y="285"/>
                        <a:pt x="13315" y="0"/>
                        <a:pt x="12269" y="0"/>
                      </a:cubicBezTo>
                      <a:cubicBezTo>
                        <a:pt x="11318" y="0"/>
                        <a:pt x="10367" y="285"/>
                        <a:pt x="9511" y="761"/>
                      </a:cubicBezTo>
                      <a:lnTo>
                        <a:pt x="8845" y="1141"/>
                      </a:lnTo>
                      <a:cubicBezTo>
                        <a:pt x="8369" y="1427"/>
                        <a:pt x="7989" y="1712"/>
                        <a:pt x="7799" y="2188"/>
                      </a:cubicBezTo>
                      <a:cubicBezTo>
                        <a:pt x="7609" y="2568"/>
                        <a:pt x="7609" y="2948"/>
                        <a:pt x="7799" y="3329"/>
                      </a:cubicBezTo>
                      <a:cubicBezTo>
                        <a:pt x="6467" y="3044"/>
                        <a:pt x="5231" y="3234"/>
                        <a:pt x="4090" y="3899"/>
                      </a:cubicBezTo>
                      <a:lnTo>
                        <a:pt x="3329" y="4280"/>
                      </a:lnTo>
                      <a:cubicBezTo>
                        <a:pt x="2283" y="4851"/>
                        <a:pt x="1997" y="5421"/>
                        <a:pt x="2283" y="6087"/>
                      </a:cubicBezTo>
                      <a:cubicBezTo>
                        <a:pt x="2187" y="6087"/>
                        <a:pt x="1427" y="5707"/>
                        <a:pt x="1427" y="5707"/>
                      </a:cubicBezTo>
                      <a:cubicBezTo>
                        <a:pt x="1236" y="5612"/>
                        <a:pt x="1046" y="5612"/>
                        <a:pt x="856" y="5707"/>
                      </a:cubicBezTo>
                      <a:lnTo>
                        <a:pt x="0" y="6182"/>
                      </a:lnTo>
                      <a:cubicBezTo>
                        <a:pt x="0" y="6467"/>
                        <a:pt x="9321" y="11889"/>
                        <a:pt x="9321" y="11889"/>
                      </a:cubicBezTo>
                      <a:cubicBezTo>
                        <a:pt x="9511" y="11984"/>
                        <a:pt x="9701" y="11984"/>
                        <a:pt x="9891" y="11889"/>
                      </a:cubicBezTo>
                      <a:lnTo>
                        <a:pt x="10747" y="11413"/>
                      </a:lnTo>
                      <a:cubicBezTo>
                        <a:pt x="10747" y="11128"/>
                        <a:pt x="4185" y="7323"/>
                        <a:pt x="4185" y="7323"/>
                      </a:cubicBezTo>
                      <a:cubicBezTo>
                        <a:pt x="3614" y="7038"/>
                        <a:pt x="3329" y="6658"/>
                        <a:pt x="3329" y="6277"/>
                      </a:cubicBezTo>
                      <a:cubicBezTo>
                        <a:pt x="3234" y="5897"/>
                        <a:pt x="3519" y="5516"/>
                        <a:pt x="4090" y="5231"/>
                      </a:cubicBezTo>
                      <a:close/>
                    </a:path>
                  </a:pathLst>
                </a:custGeom>
                <a:solidFill>
                  <a:srgbClr val="7A3E2B"/>
                </a:solidFill>
                <a:ln w="9504" cap="flat">
                  <a:noFill/>
                  <a:prstDash val="solid"/>
                  <a:miter/>
                </a:ln>
              </p:spPr>
              <p:txBody>
                <a:bodyPr rtlCol="0" anchor="ctr"/>
                <a:lstStyle/>
                <a:p>
                  <a:endParaRPr lang="en-US"/>
                </a:p>
              </p:txBody>
            </p:sp>
            <p:sp>
              <p:nvSpPr>
                <p:cNvPr id="92" name="Forma libre 91">
                  <a:extLst>
                    <a:ext uri="{FF2B5EF4-FFF2-40B4-BE49-F238E27FC236}">
                      <a16:creationId xmlns:a16="http://schemas.microsoft.com/office/drawing/2014/main" id="{1396B887-4D12-2548-A515-F4DDAC2C1CD7}"/>
                    </a:ext>
                  </a:extLst>
                </p:cNvPr>
                <p:cNvSpPr/>
                <p:nvPr/>
              </p:nvSpPr>
              <p:spPr>
                <a:xfrm>
                  <a:off x="11798117" y="6952514"/>
                  <a:ext cx="15217" cy="8012"/>
                </a:xfrm>
                <a:custGeom>
                  <a:avLst/>
                  <a:gdLst>
                    <a:gd name="connsiteX0" fmla="*/ 2948 w 15217"/>
                    <a:gd name="connsiteY0" fmla="*/ 689 h 8012"/>
                    <a:gd name="connsiteX1" fmla="*/ 1332 w 15217"/>
                    <a:gd name="connsiteY1" fmla="*/ 1640 h 8012"/>
                    <a:gd name="connsiteX2" fmla="*/ 0 w 15217"/>
                    <a:gd name="connsiteY2" fmla="*/ 3257 h 8012"/>
                    <a:gd name="connsiteX3" fmla="*/ 1332 w 15217"/>
                    <a:gd name="connsiteY3" fmla="*/ 4874 h 8012"/>
                    <a:gd name="connsiteX4" fmla="*/ 5421 w 15217"/>
                    <a:gd name="connsiteY4" fmla="*/ 7252 h 8012"/>
                    <a:gd name="connsiteX5" fmla="*/ 8274 w 15217"/>
                    <a:gd name="connsiteY5" fmla="*/ 8013 h 8012"/>
                    <a:gd name="connsiteX6" fmla="*/ 11128 w 15217"/>
                    <a:gd name="connsiteY6" fmla="*/ 7252 h 8012"/>
                    <a:gd name="connsiteX7" fmla="*/ 15217 w 15217"/>
                    <a:gd name="connsiteY7" fmla="*/ 4874 h 8012"/>
                    <a:gd name="connsiteX8" fmla="*/ 14552 w 15217"/>
                    <a:gd name="connsiteY8" fmla="*/ 4208 h 8012"/>
                    <a:gd name="connsiteX9" fmla="*/ 13981 w 15217"/>
                    <a:gd name="connsiteY9" fmla="*/ 4208 h 8012"/>
                    <a:gd name="connsiteX10" fmla="*/ 10082 w 15217"/>
                    <a:gd name="connsiteY10" fmla="*/ 6491 h 8012"/>
                    <a:gd name="connsiteX11" fmla="*/ 6753 w 15217"/>
                    <a:gd name="connsiteY11" fmla="*/ 6491 h 8012"/>
                    <a:gd name="connsiteX12" fmla="*/ 5611 w 15217"/>
                    <a:gd name="connsiteY12" fmla="*/ 5825 h 8012"/>
                    <a:gd name="connsiteX13" fmla="*/ 11128 w 15217"/>
                    <a:gd name="connsiteY13" fmla="*/ 2496 h 8012"/>
                    <a:gd name="connsiteX14" fmla="*/ 8655 w 15217"/>
                    <a:gd name="connsiteY14" fmla="*/ 784 h 8012"/>
                    <a:gd name="connsiteX15" fmla="*/ 5802 w 15217"/>
                    <a:gd name="connsiteY15" fmla="*/ 23 h 8012"/>
                    <a:gd name="connsiteX16" fmla="*/ 2948 w 15217"/>
                    <a:gd name="connsiteY16" fmla="*/ 689 h 8012"/>
                    <a:gd name="connsiteX17" fmla="*/ 8845 w 15217"/>
                    <a:gd name="connsiteY17" fmla="*/ 2306 h 8012"/>
                    <a:gd name="connsiteX18" fmla="*/ 4660 w 15217"/>
                    <a:gd name="connsiteY18" fmla="*/ 4969 h 8012"/>
                    <a:gd name="connsiteX19" fmla="*/ 2758 w 15217"/>
                    <a:gd name="connsiteY19" fmla="*/ 4113 h 8012"/>
                    <a:gd name="connsiteX20" fmla="*/ 2758 w 15217"/>
                    <a:gd name="connsiteY20" fmla="*/ 2211 h 8012"/>
                    <a:gd name="connsiteX21" fmla="*/ 4090 w 15217"/>
                    <a:gd name="connsiteY21" fmla="*/ 1450 h 8012"/>
                    <a:gd name="connsiteX22" fmla="*/ 7418 w 15217"/>
                    <a:gd name="connsiteY22" fmla="*/ 1450 h 8012"/>
                    <a:gd name="connsiteX23" fmla="*/ 8845 w 15217"/>
                    <a:gd name="connsiteY23" fmla="*/ 2306 h 8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17" h="8012">
                      <a:moveTo>
                        <a:pt x="2948" y="689"/>
                      </a:moveTo>
                      <a:lnTo>
                        <a:pt x="1332" y="1640"/>
                      </a:lnTo>
                      <a:cubicBezTo>
                        <a:pt x="476" y="2116"/>
                        <a:pt x="0" y="2686"/>
                        <a:pt x="0" y="3257"/>
                      </a:cubicBezTo>
                      <a:cubicBezTo>
                        <a:pt x="0" y="3828"/>
                        <a:pt x="476" y="4398"/>
                        <a:pt x="1332" y="4874"/>
                      </a:cubicBezTo>
                      <a:lnTo>
                        <a:pt x="5421" y="7252"/>
                      </a:lnTo>
                      <a:cubicBezTo>
                        <a:pt x="6372" y="7727"/>
                        <a:pt x="7323" y="8013"/>
                        <a:pt x="8274" y="8013"/>
                      </a:cubicBezTo>
                      <a:cubicBezTo>
                        <a:pt x="9321" y="8013"/>
                        <a:pt x="10272" y="7727"/>
                        <a:pt x="11128" y="7252"/>
                      </a:cubicBezTo>
                      <a:lnTo>
                        <a:pt x="15217" y="4874"/>
                      </a:lnTo>
                      <a:cubicBezTo>
                        <a:pt x="15217" y="4589"/>
                        <a:pt x="14552" y="4208"/>
                        <a:pt x="14552" y="4208"/>
                      </a:cubicBezTo>
                      <a:cubicBezTo>
                        <a:pt x="14361" y="4113"/>
                        <a:pt x="14171" y="4113"/>
                        <a:pt x="13981" y="4208"/>
                      </a:cubicBezTo>
                      <a:lnTo>
                        <a:pt x="10082" y="6491"/>
                      </a:lnTo>
                      <a:cubicBezTo>
                        <a:pt x="9035" y="7157"/>
                        <a:pt x="7894" y="7061"/>
                        <a:pt x="6753" y="6491"/>
                      </a:cubicBezTo>
                      <a:lnTo>
                        <a:pt x="5611" y="5825"/>
                      </a:lnTo>
                      <a:cubicBezTo>
                        <a:pt x="5611" y="5635"/>
                        <a:pt x="11128" y="2496"/>
                        <a:pt x="11128" y="2496"/>
                      </a:cubicBezTo>
                      <a:cubicBezTo>
                        <a:pt x="11128" y="2211"/>
                        <a:pt x="8655" y="784"/>
                        <a:pt x="8655" y="784"/>
                      </a:cubicBezTo>
                      <a:cubicBezTo>
                        <a:pt x="7799" y="309"/>
                        <a:pt x="6848" y="23"/>
                        <a:pt x="5802" y="23"/>
                      </a:cubicBezTo>
                      <a:cubicBezTo>
                        <a:pt x="4851" y="-72"/>
                        <a:pt x="3899" y="118"/>
                        <a:pt x="2948" y="689"/>
                      </a:cubicBezTo>
                      <a:close/>
                      <a:moveTo>
                        <a:pt x="8845" y="2306"/>
                      </a:moveTo>
                      <a:cubicBezTo>
                        <a:pt x="8845" y="2496"/>
                        <a:pt x="4660" y="4969"/>
                        <a:pt x="4660" y="4969"/>
                      </a:cubicBezTo>
                      <a:cubicBezTo>
                        <a:pt x="4280" y="4969"/>
                        <a:pt x="2758" y="4113"/>
                        <a:pt x="2758" y="4113"/>
                      </a:cubicBezTo>
                      <a:cubicBezTo>
                        <a:pt x="1617" y="3447"/>
                        <a:pt x="1617" y="2877"/>
                        <a:pt x="2758" y="2211"/>
                      </a:cubicBezTo>
                      <a:lnTo>
                        <a:pt x="4090" y="1450"/>
                      </a:lnTo>
                      <a:cubicBezTo>
                        <a:pt x="5136" y="784"/>
                        <a:pt x="6277" y="879"/>
                        <a:pt x="7418" y="1450"/>
                      </a:cubicBezTo>
                      <a:lnTo>
                        <a:pt x="8845" y="2306"/>
                      </a:lnTo>
                      <a:close/>
                    </a:path>
                  </a:pathLst>
                </a:custGeom>
                <a:solidFill>
                  <a:srgbClr val="7A3E2B"/>
                </a:solidFill>
                <a:ln w="9504" cap="flat">
                  <a:noFill/>
                  <a:prstDash val="solid"/>
                  <a:miter/>
                </a:ln>
              </p:spPr>
              <p:txBody>
                <a:bodyPr rtlCol="0" anchor="ctr"/>
                <a:lstStyle/>
                <a:p>
                  <a:endParaRPr lang="en-US"/>
                </a:p>
              </p:txBody>
            </p:sp>
            <p:sp>
              <p:nvSpPr>
                <p:cNvPr id="93" name="Forma libre 92">
                  <a:extLst>
                    <a:ext uri="{FF2B5EF4-FFF2-40B4-BE49-F238E27FC236}">
                      <a16:creationId xmlns:a16="http://schemas.microsoft.com/office/drawing/2014/main" id="{398306CD-C9DA-8247-B8ED-95B0F10562A8}"/>
                    </a:ext>
                  </a:extLst>
                </p:cNvPr>
                <p:cNvSpPr/>
                <p:nvPr/>
              </p:nvSpPr>
              <p:spPr>
                <a:xfrm>
                  <a:off x="11805060" y="6947521"/>
                  <a:ext cx="15502" cy="7109"/>
                </a:xfrm>
                <a:custGeom>
                  <a:avLst/>
                  <a:gdLst>
                    <a:gd name="connsiteX0" fmla="*/ 11698 w 15502"/>
                    <a:gd name="connsiteY0" fmla="*/ 7109 h 7109"/>
                    <a:gd name="connsiteX1" fmla="*/ 14552 w 15502"/>
                    <a:gd name="connsiteY1" fmla="*/ 6349 h 7109"/>
                    <a:gd name="connsiteX2" fmla="*/ 15503 w 15502"/>
                    <a:gd name="connsiteY2" fmla="*/ 5778 h 7109"/>
                    <a:gd name="connsiteX3" fmla="*/ 14837 w 15502"/>
                    <a:gd name="connsiteY3" fmla="*/ 5017 h 7109"/>
                    <a:gd name="connsiteX4" fmla="*/ 14266 w 15502"/>
                    <a:gd name="connsiteY4" fmla="*/ 5017 h 7109"/>
                    <a:gd name="connsiteX5" fmla="*/ 13506 w 15502"/>
                    <a:gd name="connsiteY5" fmla="*/ 5493 h 7109"/>
                    <a:gd name="connsiteX6" fmla="*/ 10177 w 15502"/>
                    <a:gd name="connsiteY6" fmla="*/ 5493 h 7109"/>
                    <a:gd name="connsiteX7" fmla="*/ 4660 w 15502"/>
                    <a:gd name="connsiteY7" fmla="*/ 2259 h 7109"/>
                    <a:gd name="connsiteX8" fmla="*/ 6753 w 15502"/>
                    <a:gd name="connsiteY8" fmla="*/ 832 h 7109"/>
                    <a:gd name="connsiteX9" fmla="*/ 6087 w 15502"/>
                    <a:gd name="connsiteY9" fmla="*/ 71 h 7109"/>
                    <a:gd name="connsiteX10" fmla="*/ 5516 w 15502"/>
                    <a:gd name="connsiteY10" fmla="*/ 71 h 7109"/>
                    <a:gd name="connsiteX11" fmla="*/ 3424 w 15502"/>
                    <a:gd name="connsiteY11" fmla="*/ 1213 h 7109"/>
                    <a:gd name="connsiteX12" fmla="*/ 1332 w 15502"/>
                    <a:gd name="connsiteY12" fmla="*/ 262 h 7109"/>
                    <a:gd name="connsiteX13" fmla="*/ 856 w 15502"/>
                    <a:gd name="connsiteY13" fmla="*/ 262 h 7109"/>
                    <a:gd name="connsiteX14" fmla="*/ 0 w 15502"/>
                    <a:gd name="connsiteY14" fmla="*/ 737 h 7109"/>
                    <a:gd name="connsiteX15" fmla="*/ 1712 w 15502"/>
                    <a:gd name="connsiteY15" fmla="*/ 1973 h 7109"/>
                    <a:gd name="connsiteX16" fmla="*/ 666 w 15502"/>
                    <a:gd name="connsiteY16" fmla="*/ 2830 h 7109"/>
                    <a:gd name="connsiteX17" fmla="*/ 1427 w 15502"/>
                    <a:gd name="connsiteY17" fmla="*/ 3590 h 7109"/>
                    <a:gd name="connsiteX18" fmla="*/ 1902 w 15502"/>
                    <a:gd name="connsiteY18" fmla="*/ 3590 h 7109"/>
                    <a:gd name="connsiteX19" fmla="*/ 2948 w 15502"/>
                    <a:gd name="connsiteY19" fmla="*/ 3020 h 7109"/>
                    <a:gd name="connsiteX20" fmla="*/ 8940 w 15502"/>
                    <a:gd name="connsiteY20" fmla="*/ 6253 h 7109"/>
                    <a:gd name="connsiteX21" fmla="*/ 11698 w 15502"/>
                    <a:gd name="connsiteY21" fmla="*/ 7109 h 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5502" h="7109">
                      <a:moveTo>
                        <a:pt x="11698" y="7109"/>
                      </a:moveTo>
                      <a:cubicBezTo>
                        <a:pt x="12745" y="7109"/>
                        <a:pt x="13696" y="6824"/>
                        <a:pt x="14552" y="6349"/>
                      </a:cubicBezTo>
                      <a:lnTo>
                        <a:pt x="15503" y="5778"/>
                      </a:lnTo>
                      <a:cubicBezTo>
                        <a:pt x="15503" y="5493"/>
                        <a:pt x="14837" y="5017"/>
                        <a:pt x="14837" y="5017"/>
                      </a:cubicBezTo>
                      <a:cubicBezTo>
                        <a:pt x="14647" y="4922"/>
                        <a:pt x="14457" y="4922"/>
                        <a:pt x="14266" y="5017"/>
                      </a:cubicBezTo>
                      <a:lnTo>
                        <a:pt x="13506" y="5493"/>
                      </a:lnTo>
                      <a:cubicBezTo>
                        <a:pt x="12364" y="6158"/>
                        <a:pt x="11223" y="6158"/>
                        <a:pt x="10177" y="5493"/>
                      </a:cubicBezTo>
                      <a:lnTo>
                        <a:pt x="4660" y="2259"/>
                      </a:lnTo>
                      <a:cubicBezTo>
                        <a:pt x="4660" y="2069"/>
                        <a:pt x="6753" y="832"/>
                        <a:pt x="6753" y="832"/>
                      </a:cubicBezTo>
                      <a:cubicBezTo>
                        <a:pt x="6753" y="547"/>
                        <a:pt x="6087" y="71"/>
                        <a:pt x="6087" y="71"/>
                      </a:cubicBezTo>
                      <a:cubicBezTo>
                        <a:pt x="5897" y="-24"/>
                        <a:pt x="5707" y="-24"/>
                        <a:pt x="5516" y="71"/>
                      </a:cubicBezTo>
                      <a:lnTo>
                        <a:pt x="3424" y="1213"/>
                      </a:lnTo>
                      <a:cubicBezTo>
                        <a:pt x="3044" y="1213"/>
                        <a:pt x="1332" y="262"/>
                        <a:pt x="1332" y="262"/>
                      </a:cubicBezTo>
                      <a:cubicBezTo>
                        <a:pt x="1141" y="166"/>
                        <a:pt x="951" y="166"/>
                        <a:pt x="856" y="262"/>
                      </a:cubicBezTo>
                      <a:lnTo>
                        <a:pt x="0" y="737"/>
                      </a:lnTo>
                      <a:cubicBezTo>
                        <a:pt x="0" y="1022"/>
                        <a:pt x="1712" y="1973"/>
                        <a:pt x="1712" y="1973"/>
                      </a:cubicBezTo>
                      <a:cubicBezTo>
                        <a:pt x="1712" y="2164"/>
                        <a:pt x="666" y="2830"/>
                        <a:pt x="666" y="2830"/>
                      </a:cubicBezTo>
                      <a:cubicBezTo>
                        <a:pt x="666" y="3115"/>
                        <a:pt x="1427" y="3590"/>
                        <a:pt x="1427" y="3590"/>
                      </a:cubicBezTo>
                      <a:cubicBezTo>
                        <a:pt x="1617" y="3685"/>
                        <a:pt x="1807" y="3685"/>
                        <a:pt x="1902" y="3590"/>
                      </a:cubicBezTo>
                      <a:lnTo>
                        <a:pt x="2948" y="3020"/>
                      </a:lnTo>
                      <a:cubicBezTo>
                        <a:pt x="3329" y="3020"/>
                        <a:pt x="8940" y="6253"/>
                        <a:pt x="8940" y="6253"/>
                      </a:cubicBezTo>
                      <a:cubicBezTo>
                        <a:pt x="9701" y="6919"/>
                        <a:pt x="10747" y="7109"/>
                        <a:pt x="11698" y="7109"/>
                      </a:cubicBezTo>
                      <a:close/>
                    </a:path>
                  </a:pathLst>
                </a:custGeom>
                <a:solidFill>
                  <a:srgbClr val="7A3E2B"/>
                </a:solidFill>
                <a:ln w="9504" cap="flat">
                  <a:noFill/>
                  <a:prstDash val="solid"/>
                  <a:miter/>
                </a:ln>
              </p:spPr>
              <p:txBody>
                <a:bodyPr rtlCol="0" anchor="ctr"/>
                <a:lstStyle/>
                <a:p>
                  <a:endParaRPr lang="en-US"/>
                </a:p>
              </p:txBody>
            </p:sp>
            <p:sp>
              <p:nvSpPr>
                <p:cNvPr id="94" name="Forma libre 93">
                  <a:extLst>
                    <a:ext uri="{FF2B5EF4-FFF2-40B4-BE49-F238E27FC236}">
                      <a16:creationId xmlns:a16="http://schemas.microsoft.com/office/drawing/2014/main" id="{DE753ED9-A75F-F447-A0CC-1E1D6171CD71}"/>
                    </a:ext>
                  </a:extLst>
                </p:cNvPr>
                <p:cNvSpPr/>
                <p:nvPr/>
              </p:nvSpPr>
              <p:spPr>
                <a:xfrm>
                  <a:off x="11820182" y="6949613"/>
                  <a:ext cx="4850" cy="3495"/>
                </a:xfrm>
                <a:custGeom>
                  <a:avLst/>
                  <a:gdLst>
                    <a:gd name="connsiteX0" fmla="*/ 4851 w 4850"/>
                    <a:gd name="connsiteY0" fmla="*/ 3305 h 3495"/>
                    <a:gd name="connsiteX1" fmla="*/ 3804 w 4850"/>
                    <a:gd name="connsiteY1" fmla="*/ 1783 h 3495"/>
                    <a:gd name="connsiteX2" fmla="*/ 2948 w 4850"/>
                    <a:gd name="connsiteY2" fmla="*/ 927 h 3495"/>
                    <a:gd name="connsiteX3" fmla="*/ 1427 w 4850"/>
                    <a:gd name="connsiteY3" fmla="*/ 71 h 3495"/>
                    <a:gd name="connsiteX4" fmla="*/ 951 w 4850"/>
                    <a:gd name="connsiteY4" fmla="*/ 71 h 3495"/>
                    <a:gd name="connsiteX5" fmla="*/ 0 w 4850"/>
                    <a:gd name="connsiteY5" fmla="*/ 642 h 3495"/>
                    <a:gd name="connsiteX6" fmla="*/ 4375 w 4850"/>
                    <a:gd name="connsiteY6" fmla="*/ 3495 h 3495"/>
                    <a:gd name="connsiteX7" fmla="*/ 4851 w 4850"/>
                    <a:gd name="connsiteY7" fmla="*/ 3305 h 3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50" h="3495">
                      <a:moveTo>
                        <a:pt x="4851" y="3305"/>
                      </a:moveTo>
                      <a:lnTo>
                        <a:pt x="3804" y="1783"/>
                      </a:lnTo>
                      <a:cubicBezTo>
                        <a:pt x="3519" y="1403"/>
                        <a:pt x="3234" y="1117"/>
                        <a:pt x="2948" y="927"/>
                      </a:cubicBezTo>
                      <a:lnTo>
                        <a:pt x="1427" y="71"/>
                      </a:lnTo>
                      <a:cubicBezTo>
                        <a:pt x="1236" y="-24"/>
                        <a:pt x="1046" y="-24"/>
                        <a:pt x="951" y="71"/>
                      </a:cubicBezTo>
                      <a:lnTo>
                        <a:pt x="0" y="642"/>
                      </a:lnTo>
                      <a:cubicBezTo>
                        <a:pt x="0" y="927"/>
                        <a:pt x="4375" y="3495"/>
                        <a:pt x="4375" y="3495"/>
                      </a:cubicBezTo>
                      <a:cubicBezTo>
                        <a:pt x="4851" y="3495"/>
                        <a:pt x="4851" y="3400"/>
                        <a:pt x="4851" y="3305"/>
                      </a:cubicBezTo>
                      <a:close/>
                    </a:path>
                  </a:pathLst>
                </a:custGeom>
                <a:solidFill>
                  <a:srgbClr val="7A3E2B"/>
                </a:solidFill>
                <a:ln w="9504" cap="flat">
                  <a:noFill/>
                  <a:prstDash val="solid"/>
                  <a:miter/>
                </a:ln>
              </p:spPr>
              <p:txBody>
                <a:bodyPr rtlCol="0" anchor="ctr"/>
                <a:lstStyle/>
                <a:p>
                  <a:endParaRPr lang="en-US"/>
                </a:p>
              </p:txBody>
            </p:sp>
            <p:sp>
              <p:nvSpPr>
                <p:cNvPr id="95" name="Forma libre 94">
                  <a:extLst>
                    <a:ext uri="{FF2B5EF4-FFF2-40B4-BE49-F238E27FC236}">
                      <a16:creationId xmlns:a16="http://schemas.microsoft.com/office/drawing/2014/main" id="{63C0933D-5C03-914A-B3BB-4881DF01B336}"/>
                    </a:ext>
                  </a:extLst>
                </p:cNvPr>
                <p:cNvSpPr/>
                <p:nvPr/>
              </p:nvSpPr>
              <p:spPr>
                <a:xfrm>
                  <a:off x="11822941" y="6938105"/>
                  <a:ext cx="14201" cy="8060"/>
                </a:xfrm>
                <a:custGeom>
                  <a:avLst/>
                  <a:gdLst>
                    <a:gd name="connsiteX0" fmla="*/ 14076 w 14201"/>
                    <a:gd name="connsiteY0" fmla="*/ 5398 h 8060"/>
                    <a:gd name="connsiteX1" fmla="*/ 13315 w 14201"/>
                    <a:gd name="connsiteY1" fmla="*/ 5017 h 8060"/>
                    <a:gd name="connsiteX2" fmla="*/ 12745 w 14201"/>
                    <a:gd name="connsiteY2" fmla="*/ 5017 h 8060"/>
                    <a:gd name="connsiteX3" fmla="*/ 10082 w 14201"/>
                    <a:gd name="connsiteY3" fmla="*/ 6539 h 8060"/>
                    <a:gd name="connsiteX4" fmla="*/ 6753 w 14201"/>
                    <a:gd name="connsiteY4" fmla="*/ 6539 h 8060"/>
                    <a:gd name="connsiteX5" fmla="*/ 2758 w 14201"/>
                    <a:gd name="connsiteY5" fmla="*/ 4256 h 8060"/>
                    <a:gd name="connsiteX6" fmla="*/ 2663 w 14201"/>
                    <a:gd name="connsiteY6" fmla="*/ 2354 h 8060"/>
                    <a:gd name="connsiteX7" fmla="*/ 5326 w 14201"/>
                    <a:gd name="connsiteY7" fmla="*/ 832 h 8060"/>
                    <a:gd name="connsiteX8" fmla="*/ 4660 w 14201"/>
                    <a:gd name="connsiteY8" fmla="*/ 71 h 8060"/>
                    <a:gd name="connsiteX9" fmla="*/ 4090 w 14201"/>
                    <a:gd name="connsiteY9" fmla="*/ 71 h 8060"/>
                    <a:gd name="connsiteX10" fmla="*/ 1332 w 14201"/>
                    <a:gd name="connsiteY10" fmla="*/ 1688 h 8060"/>
                    <a:gd name="connsiteX11" fmla="*/ 0 w 14201"/>
                    <a:gd name="connsiteY11" fmla="*/ 3305 h 8060"/>
                    <a:gd name="connsiteX12" fmla="*/ 1332 w 14201"/>
                    <a:gd name="connsiteY12" fmla="*/ 4922 h 8060"/>
                    <a:gd name="connsiteX13" fmla="*/ 5421 w 14201"/>
                    <a:gd name="connsiteY13" fmla="*/ 7300 h 8060"/>
                    <a:gd name="connsiteX14" fmla="*/ 8274 w 14201"/>
                    <a:gd name="connsiteY14" fmla="*/ 8061 h 8060"/>
                    <a:gd name="connsiteX15" fmla="*/ 11128 w 14201"/>
                    <a:gd name="connsiteY15" fmla="*/ 7300 h 8060"/>
                    <a:gd name="connsiteX16" fmla="*/ 13886 w 14201"/>
                    <a:gd name="connsiteY16" fmla="*/ 5683 h 8060"/>
                    <a:gd name="connsiteX17" fmla="*/ 14076 w 14201"/>
                    <a:gd name="connsiteY17" fmla="*/ 5398 h 8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201" h="8060">
                      <a:moveTo>
                        <a:pt x="14076" y="5398"/>
                      </a:moveTo>
                      <a:lnTo>
                        <a:pt x="13315" y="5017"/>
                      </a:lnTo>
                      <a:cubicBezTo>
                        <a:pt x="13125" y="4922"/>
                        <a:pt x="12935" y="4922"/>
                        <a:pt x="12745" y="5017"/>
                      </a:cubicBezTo>
                      <a:lnTo>
                        <a:pt x="10082" y="6539"/>
                      </a:lnTo>
                      <a:cubicBezTo>
                        <a:pt x="9035" y="7109"/>
                        <a:pt x="7894" y="7109"/>
                        <a:pt x="6753" y="6539"/>
                      </a:cubicBezTo>
                      <a:lnTo>
                        <a:pt x="2758" y="4256"/>
                      </a:lnTo>
                      <a:cubicBezTo>
                        <a:pt x="1617" y="3590"/>
                        <a:pt x="1617" y="3020"/>
                        <a:pt x="2663" y="2354"/>
                      </a:cubicBezTo>
                      <a:lnTo>
                        <a:pt x="5326" y="832"/>
                      </a:lnTo>
                      <a:cubicBezTo>
                        <a:pt x="5326" y="547"/>
                        <a:pt x="4660" y="71"/>
                        <a:pt x="4660" y="71"/>
                      </a:cubicBezTo>
                      <a:cubicBezTo>
                        <a:pt x="4470" y="-24"/>
                        <a:pt x="4280" y="-24"/>
                        <a:pt x="4090" y="71"/>
                      </a:cubicBezTo>
                      <a:lnTo>
                        <a:pt x="1332" y="1688"/>
                      </a:lnTo>
                      <a:cubicBezTo>
                        <a:pt x="476" y="2164"/>
                        <a:pt x="0" y="2734"/>
                        <a:pt x="0" y="3305"/>
                      </a:cubicBezTo>
                      <a:cubicBezTo>
                        <a:pt x="0" y="3876"/>
                        <a:pt x="476" y="4446"/>
                        <a:pt x="1332" y="4922"/>
                      </a:cubicBezTo>
                      <a:lnTo>
                        <a:pt x="5421" y="7300"/>
                      </a:lnTo>
                      <a:cubicBezTo>
                        <a:pt x="6372" y="7775"/>
                        <a:pt x="7323" y="8061"/>
                        <a:pt x="8274" y="8061"/>
                      </a:cubicBezTo>
                      <a:cubicBezTo>
                        <a:pt x="9321" y="8061"/>
                        <a:pt x="10272" y="7775"/>
                        <a:pt x="11128" y="7300"/>
                      </a:cubicBezTo>
                      <a:lnTo>
                        <a:pt x="13886" y="5683"/>
                      </a:lnTo>
                      <a:cubicBezTo>
                        <a:pt x="14266" y="5588"/>
                        <a:pt x="14266" y="5493"/>
                        <a:pt x="14076" y="5398"/>
                      </a:cubicBezTo>
                      <a:close/>
                    </a:path>
                  </a:pathLst>
                </a:custGeom>
                <a:solidFill>
                  <a:srgbClr val="7A3E2B"/>
                </a:solidFill>
                <a:ln w="9504" cap="flat">
                  <a:noFill/>
                  <a:prstDash val="solid"/>
                  <a:miter/>
                </a:ln>
              </p:spPr>
              <p:txBody>
                <a:bodyPr rtlCol="0" anchor="ctr"/>
                <a:lstStyle/>
                <a:p>
                  <a:endParaRPr lang="en-US"/>
                </a:p>
              </p:txBody>
            </p:sp>
            <p:sp>
              <p:nvSpPr>
                <p:cNvPr id="96" name="Forma libre 95">
                  <a:extLst>
                    <a:ext uri="{FF2B5EF4-FFF2-40B4-BE49-F238E27FC236}">
                      <a16:creationId xmlns:a16="http://schemas.microsoft.com/office/drawing/2014/main" id="{0003425F-7622-CA40-B9AD-8394BFA1563B}"/>
                    </a:ext>
                  </a:extLst>
                </p:cNvPr>
                <p:cNvSpPr/>
                <p:nvPr/>
              </p:nvSpPr>
              <p:spPr>
                <a:xfrm>
                  <a:off x="11830835" y="6933611"/>
                  <a:ext cx="14076" cy="8084"/>
                </a:xfrm>
                <a:custGeom>
                  <a:avLst/>
                  <a:gdLst>
                    <a:gd name="connsiteX0" fmla="*/ 12745 w 14076"/>
                    <a:gd name="connsiteY0" fmla="*/ 3139 h 8084"/>
                    <a:gd name="connsiteX1" fmla="*/ 8655 w 14076"/>
                    <a:gd name="connsiteY1" fmla="*/ 761 h 8084"/>
                    <a:gd name="connsiteX2" fmla="*/ 5802 w 14076"/>
                    <a:gd name="connsiteY2" fmla="*/ 0 h 8084"/>
                    <a:gd name="connsiteX3" fmla="*/ 2948 w 14076"/>
                    <a:gd name="connsiteY3" fmla="*/ 761 h 8084"/>
                    <a:gd name="connsiteX4" fmla="*/ 1332 w 14076"/>
                    <a:gd name="connsiteY4" fmla="*/ 1712 h 8084"/>
                    <a:gd name="connsiteX5" fmla="*/ 0 w 14076"/>
                    <a:gd name="connsiteY5" fmla="*/ 3329 h 8084"/>
                    <a:gd name="connsiteX6" fmla="*/ 1332 w 14076"/>
                    <a:gd name="connsiteY6" fmla="*/ 4946 h 8084"/>
                    <a:gd name="connsiteX7" fmla="*/ 5421 w 14076"/>
                    <a:gd name="connsiteY7" fmla="*/ 7323 h 8084"/>
                    <a:gd name="connsiteX8" fmla="*/ 8274 w 14076"/>
                    <a:gd name="connsiteY8" fmla="*/ 8084 h 8084"/>
                    <a:gd name="connsiteX9" fmla="*/ 11128 w 14076"/>
                    <a:gd name="connsiteY9" fmla="*/ 7323 h 8084"/>
                    <a:gd name="connsiteX10" fmla="*/ 12745 w 14076"/>
                    <a:gd name="connsiteY10" fmla="*/ 6372 h 8084"/>
                    <a:gd name="connsiteX11" fmla="*/ 14076 w 14076"/>
                    <a:gd name="connsiteY11" fmla="*/ 4755 h 8084"/>
                    <a:gd name="connsiteX12" fmla="*/ 12745 w 14076"/>
                    <a:gd name="connsiteY12" fmla="*/ 3139 h 8084"/>
                    <a:gd name="connsiteX13" fmla="*/ 11318 w 14076"/>
                    <a:gd name="connsiteY13" fmla="*/ 3899 h 8084"/>
                    <a:gd name="connsiteX14" fmla="*/ 11318 w 14076"/>
                    <a:gd name="connsiteY14" fmla="*/ 5802 h 8084"/>
                    <a:gd name="connsiteX15" fmla="*/ 9986 w 14076"/>
                    <a:gd name="connsiteY15" fmla="*/ 6563 h 8084"/>
                    <a:gd name="connsiteX16" fmla="*/ 6658 w 14076"/>
                    <a:gd name="connsiteY16" fmla="*/ 6563 h 8084"/>
                    <a:gd name="connsiteX17" fmla="*/ 2568 w 14076"/>
                    <a:gd name="connsiteY17" fmla="*/ 4185 h 8084"/>
                    <a:gd name="connsiteX18" fmla="*/ 2568 w 14076"/>
                    <a:gd name="connsiteY18" fmla="*/ 2283 h 8084"/>
                    <a:gd name="connsiteX19" fmla="*/ 3899 w 14076"/>
                    <a:gd name="connsiteY19" fmla="*/ 1522 h 8084"/>
                    <a:gd name="connsiteX20" fmla="*/ 7228 w 14076"/>
                    <a:gd name="connsiteY20" fmla="*/ 1522 h 8084"/>
                    <a:gd name="connsiteX21" fmla="*/ 11318 w 14076"/>
                    <a:gd name="connsiteY21" fmla="*/ 3899 h 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076" h="8084">
                      <a:moveTo>
                        <a:pt x="12745" y="3139"/>
                      </a:moveTo>
                      <a:lnTo>
                        <a:pt x="8655" y="761"/>
                      </a:lnTo>
                      <a:cubicBezTo>
                        <a:pt x="7799" y="285"/>
                        <a:pt x="6753" y="0"/>
                        <a:pt x="5802" y="0"/>
                      </a:cubicBezTo>
                      <a:cubicBezTo>
                        <a:pt x="4755" y="0"/>
                        <a:pt x="3804" y="285"/>
                        <a:pt x="2948" y="761"/>
                      </a:cubicBezTo>
                      <a:lnTo>
                        <a:pt x="1332" y="1712"/>
                      </a:lnTo>
                      <a:cubicBezTo>
                        <a:pt x="476" y="2187"/>
                        <a:pt x="0" y="2758"/>
                        <a:pt x="0" y="3329"/>
                      </a:cubicBezTo>
                      <a:cubicBezTo>
                        <a:pt x="0" y="3899"/>
                        <a:pt x="476" y="4470"/>
                        <a:pt x="1332" y="4946"/>
                      </a:cubicBezTo>
                      <a:lnTo>
                        <a:pt x="5421" y="7323"/>
                      </a:lnTo>
                      <a:cubicBezTo>
                        <a:pt x="6372" y="7799"/>
                        <a:pt x="7323" y="8084"/>
                        <a:pt x="8274" y="8084"/>
                      </a:cubicBezTo>
                      <a:cubicBezTo>
                        <a:pt x="9321" y="8084"/>
                        <a:pt x="10272" y="7799"/>
                        <a:pt x="11128" y="7323"/>
                      </a:cubicBezTo>
                      <a:lnTo>
                        <a:pt x="12745" y="6372"/>
                      </a:lnTo>
                      <a:cubicBezTo>
                        <a:pt x="13601" y="5897"/>
                        <a:pt x="14076" y="5326"/>
                        <a:pt x="14076" y="4755"/>
                      </a:cubicBezTo>
                      <a:cubicBezTo>
                        <a:pt x="14076" y="4185"/>
                        <a:pt x="13696" y="3614"/>
                        <a:pt x="12745" y="3139"/>
                      </a:cubicBezTo>
                      <a:close/>
                      <a:moveTo>
                        <a:pt x="11318" y="3899"/>
                      </a:moveTo>
                      <a:cubicBezTo>
                        <a:pt x="12459" y="4565"/>
                        <a:pt x="12459" y="5136"/>
                        <a:pt x="11318" y="5802"/>
                      </a:cubicBezTo>
                      <a:lnTo>
                        <a:pt x="9986" y="6563"/>
                      </a:lnTo>
                      <a:cubicBezTo>
                        <a:pt x="8940" y="7228"/>
                        <a:pt x="7799" y="7133"/>
                        <a:pt x="6658" y="6563"/>
                      </a:cubicBezTo>
                      <a:lnTo>
                        <a:pt x="2568" y="4185"/>
                      </a:lnTo>
                      <a:cubicBezTo>
                        <a:pt x="1427" y="3519"/>
                        <a:pt x="1427" y="2948"/>
                        <a:pt x="2568" y="2283"/>
                      </a:cubicBezTo>
                      <a:lnTo>
                        <a:pt x="3899" y="1522"/>
                      </a:lnTo>
                      <a:cubicBezTo>
                        <a:pt x="4946" y="856"/>
                        <a:pt x="6087" y="951"/>
                        <a:pt x="7228" y="1522"/>
                      </a:cubicBezTo>
                      <a:lnTo>
                        <a:pt x="11318" y="3899"/>
                      </a:lnTo>
                      <a:close/>
                    </a:path>
                  </a:pathLst>
                </a:custGeom>
                <a:solidFill>
                  <a:srgbClr val="7A3E2B"/>
                </a:solidFill>
                <a:ln w="9504" cap="flat">
                  <a:noFill/>
                  <a:prstDash val="solid"/>
                  <a:miter/>
                </a:ln>
              </p:spPr>
              <p:txBody>
                <a:bodyPr rtlCol="0" anchor="ctr"/>
                <a:lstStyle/>
                <a:p>
                  <a:endParaRPr lang="en-US"/>
                </a:p>
              </p:txBody>
            </p:sp>
            <p:sp>
              <p:nvSpPr>
                <p:cNvPr id="97" name="Forma libre 96">
                  <a:extLst>
                    <a:ext uri="{FF2B5EF4-FFF2-40B4-BE49-F238E27FC236}">
                      <a16:creationId xmlns:a16="http://schemas.microsoft.com/office/drawing/2014/main" id="{F76DEFF3-C46F-7048-8BDF-486EAF5A0B4D}"/>
                    </a:ext>
                  </a:extLst>
                </p:cNvPr>
                <p:cNvSpPr/>
                <p:nvPr/>
              </p:nvSpPr>
              <p:spPr>
                <a:xfrm>
                  <a:off x="11839299" y="6927809"/>
                  <a:ext cx="16644" cy="9011"/>
                </a:xfrm>
                <a:custGeom>
                  <a:avLst/>
                  <a:gdLst>
                    <a:gd name="connsiteX0" fmla="*/ 10747 w 16644"/>
                    <a:gd name="connsiteY0" fmla="*/ 8465 h 9011"/>
                    <a:gd name="connsiteX1" fmla="*/ 4185 w 16644"/>
                    <a:gd name="connsiteY1" fmla="*/ 4375 h 9011"/>
                    <a:gd name="connsiteX2" fmla="*/ 3329 w 16644"/>
                    <a:gd name="connsiteY2" fmla="*/ 3329 h 9011"/>
                    <a:gd name="connsiteX3" fmla="*/ 4185 w 16644"/>
                    <a:gd name="connsiteY3" fmla="*/ 2283 h 9011"/>
                    <a:gd name="connsiteX4" fmla="*/ 5231 w 16644"/>
                    <a:gd name="connsiteY4" fmla="*/ 1617 h 9011"/>
                    <a:gd name="connsiteX5" fmla="*/ 8560 w 16644"/>
                    <a:gd name="connsiteY5" fmla="*/ 1617 h 9011"/>
                    <a:gd name="connsiteX6" fmla="*/ 15217 w 16644"/>
                    <a:gd name="connsiteY6" fmla="*/ 5421 h 9011"/>
                    <a:gd name="connsiteX7" fmla="*/ 15788 w 16644"/>
                    <a:gd name="connsiteY7" fmla="*/ 5421 h 9011"/>
                    <a:gd name="connsiteX8" fmla="*/ 16644 w 16644"/>
                    <a:gd name="connsiteY8" fmla="*/ 4946 h 9011"/>
                    <a:gd name="connsiteX9" fmla="*/ 9891 w 16644"/>
                    <a:gd name="connsiteY9" fmla="*/ 761 h 9011"/>
                    <a:gd name="connsiteX10" fmla="*/ 7038 w 16644"/>
                    <a:gd name="connsiteY10" fmla="*/ 0 h 9011"/>
                    <a:gd name="connsiteX11" fmla="*/ 4280 w 16644"/>
                    <a:gd name="connsiteY11" fmla="*/ 761 h 9011"/>
                    <a:gd name="connsiteX12" fmla="*/ 3234 w 16644"/>
                    <a:gd name="connsiteY12" fmla="*/ 1427 h 9011"/>
                    <a:gd name="connsiteX13" fmla="*/ 2283 w 16644"/>
                    <a:gd name="connsiteY13" fmla="*/ 3139 h 9011"/>
                    <a:gd name="connsiteX14" fmla="*/ 1427 w 16644"/>
                    <a:gd name="connsiteY14" fmla="*/ 2758 h 9011"/>
                    <a:gd name="connsiteX15" fmla="*/ 856 w 16644"/>
                    <a:gd name="connsiteY15" fmla="*/ 2758 h 9011"/>
                    <a:gd name="connsiteX16" fmla="*/ 0 w 16644"/>
                    <a:gd name="connsiteY16" fmla="*/ 3234 h 9011"/>
                    <a:gd name="connsiteX17" fmla="*/ 9321 w 16644"/>
                    <a:gd name="connsiteY17" fmla="*/ 8940 h 9011"/>
                    <a:gd name="connsiteX18" fmla="*/ 9891 w 16644"/>
                    <a:gd name="connsiteY18" fmla="*/ 8940 h 9011"/>
                    <a:gd name="connsiteX19" fmla="*/ 10747 w 16644"/>
                    <a:gd name="connsiteY19" fmla="*/ 8465 h 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44" h="9011">
                      <a:moveTo>
                        <a:pt x="10747" y="8465"/>
                      </a:moveTo>
                      <a:cubicBezTo>
                        <a:pt x="10747" y="8179"/>
                        <a:pt x="4185" y="4375"/>
                        <a:pt x="4185" y="4375"/>
                      </a:cubicBezTo>
                      <a:cubicBezTo>
                        <a:pt x="3614" y="4090"/>
                        <a:pt x="3329" y="3709"/>
                        <a:pt x="3329" y="3329"/>
                      </a:cubicBezTo>
                      <a:cubicBezTo>
                        <a:pt x="3329" y="2948"/>
                        <a:pt x="3614" y="2663"/>
                        <a:pt x="4185" y="2283"/>
                      </a:cubicBezTo>
                      <a:lnTo>
                        <a:pt x="5231" y="1617"/>
                      </a:lnTo>
                      <a:cubicBezTo>
                        <a:pt x="6277" y="951"/>
                        <a:pt x="7418" y="1046"/>
                        <a:pt x="8560" y="1617"/>
                      </a:cubicBezTo>
                      <a:lnTo>
                        <a:pt x="15217" y="5421"/>
                      </a:lnTo>
                      <a:cubicBezTo>
                        <a:pt x="15408" y="5516"/>
                        <a:pt x="15598" y="5516"/>
                        <a:pt x="15788" y="5421"/>
                      </a:cubicBezTo>
                      <a:lnTo>
                        <a:pt x="16644" y="4946"/>
                      </a:lnTo>
                      <a:cubicBezTo>
                        <a:pt x="16644" y="4660"/>
                        <a:pt x="9891" y="761"/>
                        <a:pt x="9891" y="761"/>
                      </a:cubicBezTo>
                      <a:cubicBezTo>
                        <a:pt x="9035" y="285"/>
                        <a:pt x="8084" y="0"/>
                        <a:pt x="7038" y="0"/>
                      </a:cubicBezTo>
                      <a:cubicBezTo>
                        <a:pt x="6087" y="0"/>
                        <a:pt x="5136" y="285"/>
                        <a:pt x="4280" y="761"/>
                      </a:cubicBezTo>
                      <a:lnTo>
                        <a:pt x="3234" y="1427"/>
                      </a:lnTo>
                      <a:cubicBezTo>
                        <a:pt x="2283" y="1997"/>
                        <a:pt x="1902" y="2568"/>
                        <a:pt x="2283" y="3139"/>
                      </a:cubicBezTo>
                      <a:cubicBezTo>
                        <a:pt x="2187" y="3139"/>
                        <a:pt x="1427" y="2758"/>
                        <a:pt x="1427" y="2758"/>
                      </a:cubicBezTo>
                      <a:cubicBezTo>
                        <a:pt x="1236" y="2663"/>
                        <a:pt x="1046" y="2663"/>
                        <a:pt x="856" y="2758"/>
                      </a:cubicBezTo>
                      <a:lnTo>
                        <a:pt x="0" y="3234"/>
                      </a:lnTo>
                      <a:cubicBezTo>
                        <a:pt x="0" y="3519"/>
                        <a:pt x="9321" y="8940"/>
                        <a:pt x="9321" y="8940"/>
                      </a:cubicBezTo>
                      <a:cubicBezTo>
                        <a:pt x="9511" y="9035"/>
                        <a:pt x="9701" y="9035"/>
                        <a:pt x="9891" y="8940"/>
                      </a:cubicBezTo>
                      <a:lnTo>
                        <a:pt x="10747" y="8465"/>
                      </a:lnTo>
                      <a:close/>
                    </a:path>
                  </a:pathLst>
                </a:custGeom>
                <a:solidFill>
                  <a:srgbClr val="7A3E2B"/>
                </a:solidFill>
                <a:ln w="9504" cap="flat">
                  <a:noFill/>
                  <a:prstDash val="solid"/>
                  <a:miter/>
                </a:ln>
              </p:spPr>
              <p:txBody>
                <a:bodyPr rtlCol="0" anchor="ctr"/>
                <a:lstStyle/>
                <a:p>
                  <a:endParaRPr lang="en-US"/>
                </a:p>
              </p:txBody>
            </p:sp>
            <p:sp>
              <p:nvSpPr>
                <p:cNvPr id="98" name="Forma libre 97">
                  <a:extLst>
                    <a:ext uri="{FF2B5EF4-FFF2-40B4-BE49-F238E27FC236}">
                      <a16:creationId xmlns:a16="http://schemas.microsoft.com/office/drawing/2014/main" id="{5B248689-761E-AD44-A6A1-62EDFE84C5D8}"/>
                    </a:ext>
                  </a:extLst>
                </p:cNvPr>
                <p:cNvSpPr/>
                <p:nvPr/>
              </p:nvSpPr>
              <p:spPr>
                <a:xfrm>
                  <a:off x="11849842" y="6922412"/>
                  <a:ext cx="13876" cy="8987"/>
                </a:xfrm>
                <a:custGeom>
                  <a:avLst/>
                  <a:gdLst>
                    <a:gd name="connsiteX0" fmla="*/ 5340 w 13876"/>
                    <a:gd name="connsiteY0" fmla="*/ 5112 h 8987"/>
                    <a:gd name="connsiteX1" fmla="*/ 8574 w 13876"/>
                    <a:gd name="connsiteY1" fmla="*/ 4351 h 8987"/>
                    <a:gd name="connsiteX2" fmla="*/ 10952 w 13876"/>
                    <a:gd name="connsiteY2" fmla="*/ 4636 h 8987"/>
                    <a:gd name="connsiteX3" fmla="*/ 10952 w 13876"/>
                    <a:gd name="connsiteY3" fmla="*/ 6349 h 8987"/>
                    <a:gd name="connsiteX4" fmla="*/ 7718 w 13876"/>
                    <a:gd name="connsiteY4" fmla="*/ 8251 h 8987"/>
                    <a:gd name="connsiteX5" fmla="*/ 8384 w 13876"/>
                    <a:gd name="connsiteY5" fmla="*/ 8916 h 8987"/>
                    <a:gd name="connsiteX6" fmla="*/ 8954 w 13876"/>
                    <a:gd name="connsiteY6" fmla="*/ 8916 h 8987"/>
                    <a:gd name="connsiteX7" fmla="*/ 12378 w 13876"/>
                    <a:gd name="connsiteY7" fmla="*/ 6919 h 8987"/>
                    <a:gd name="connsiteX8" fmla="*/ 12854 w 13876"/>
                    <a:gd name="connsiteY8" fmla="*/ 3971 h 8987"/>
                    <a:gd name="connsiteX9" fmla="*/ 10762 w 13876"/>
                    <a:gd name="connsiteY9" fmla="*/ 3115 h 8987"/>
                    <a:gd name="connsiteX10" fmla="*/ 8384 w 13876"/>
                    <a:gd name="connsiteY10" fmla="*/ 3305 h 8987"/>
                    <a:gd name="connsiteX11" fmla="*/ 5055 w 13876"/>
                    <a:gd name="connsiteY11" fmla="*/ 4066 h 8987"/>
                    <a:gd name="connsiteX12" fmla="*/ 2677 w 13876"/>
                    <a:gd name="connsiteY12" fmla="*/ 3971 h 8987"/>
                    <a:gd name="connsiteX13" fmla="*/ 2012 w 13876"/>
                    <a:gd name="connsiteY13" fmla="*/ 3210 h 8987"/>
                    <a:gd name="connsiteX14" fmla="*/ 2772 w 13876"/>
                    <a:gd name="connsiteY14" fmla="*/ 2449 h 8987"/>
                    <a:gd name="connsiteX15" fmla="*/ 5721 w 13876"/>
                    <a:gd name="connsiteY15" fmla="*/ 737 h 8987"/>
                    <a:gd name="connsiteX16" fmla="*/ 5055 w 13876"/>
                    <a:gd name="connsiteY16" fmla="*/ 71 h 8987"/>
                    <a:gd name="connsiteX17" fmla="*/ 4484 w 13876"/>
                    <a:gd name="connsiteY17" fmla="*/ 71 h 8987"/>
                    <a:gd name="connsiteX18" fmla="*/ 1346 w 13876"/>
                    <a:gd name="connsiteY18" fmla="*/ 1878 h 8987"/>
                    <a:gd name="connsiteX19" fmla="*/ 1155 w 13876"/>
                    <a:gd name="connsiteY19" fmla="*/ 4732 h 8987"/>
                    <a:gd name="connsiteX20" fmla="*/ 3058 w 13876"/>
                    <a:gd name="connsiteY20" fmla="*/ 5302 h 8987"/>
                    <a:gd name="connsiteX21" fmla="*/ 5340 w 13876"/>
                    <a:gd name="connsiteY21" fmla="*/ 5112 h 8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876" h="8987">
                      <a:moveTo>
                        <a:pt x="5340" y="5112"/>
                      </a:moveTo>
                      <a:lnTo>
                        <a:pt x="8574" y="4351"/>
                      </a:lnTo>
                      <a:cubicBezTo>
                        <a:pt x="9525" y="4161"/>
                        <a:pt x="10286" y="4161"/>
                        <a:pt x="10952" y="4636"/>
                      </a:cubicBezTo>
                      <a:cubicBezTo>
                        <a:pt x="12093" y="5302"/>
                        <a:pt x="11903" y="5778"/>
                        <a:pt x="10952" y="6349"/>
                      </a:cubicBezTo>
                      <a:lnTo>
                        <a:pt x="7718" y="8251"/>
                      </a:lnTo>
                      <a:cubicBezTo>
                        <a:pt x="7718" y="8536"/>
                        <a:pt x="8384" y="8916"/>
                        <a:pt x="8384" y="8916"/>
                      </a:cubicBezTo>
                      <a:cubicBezTo>
                        <a:pt x="8574" y="9012"/>
                        <a:pt x="8764" y="9012"/>
                        <a:pt x="8954" y="8916"/>
                      </a:cubicBezTo>
                      <a:lnTo>
                        <a:pt x="12378" y="6919"/>
                      </a:lnTo>
                      <a:cubicBezTo>
                        <a:pt x="14185" y="5873"/>
                        <a:pt x="14376" y="4922"/>
                        <a:pt x="12854" y="3971"/>
                      </a:cubicBezTo>
                      <a:cubicBezTo>
                        <a:pt x="12093" y="3495"/>
                        <a:pt x="11427" y="3305"/>
                        <a:pt x="10762" y="3115"/>
                      </a:cubicBezTo>
                      <a:cubicBezTo>
                        <a:pt x="10096" y="3020"/>
                        <a:pt x="9335" y="3115"/>
                        <a:pt x="8384" y="3305"/>
                      </a:cubicBezTo>
                      <a:lnTo>
                        <a:pt x="5055" y="4066"/>
                      </a:lnTo>
                      <a:cubicBezTo>
                        <a:pt x="4009" y="4351"/>
                        <a:pt x="3248" y="4256"/>
                        <a:pt x="2677" y="3971"/>
                      </a:cubicBezTo>
                      <a:cubicBezTo>
                        <a:pt x="2107" y="3590"/>
                        <a:pt x="2012" y="3400"/>
                        <a:pt x="2012" y="3210"/>
                      </a:cubicBezTo>
                      <a:cubicBezTo>
                        <a:pt x="2012" y="2925"/>
                        <a:pt x="2297" y="2734"/>
                        <a:pt x="2772" y="2449"/>
                      </a:cubicBezTo>
                      <a:lnTo>
                        <a:pt x="5721" y="737"/>
                      </a:lnTo>
                      <a:cubicBezTo>
                        <a:pt x="5721" y="452"/>
                        <a:pt x="5055" y="71"/>
                        <a:pt x="5055" y="71"/>
                      </a:cubicBezTo>
                      <a:cubicBezTo>
                        <a:pt x="4865" y="-24"/>
                        <a:pt x="4675" y="-24"/>
                        <a:pt x="4484" y="71"/>
                      </a:cubicBezTo>
                      <a:lnTo>
                        <a:pt x="1346" y="1878"/>
                      </a:lnTo>
                      <a:cubicBezTo>
                        <a:pt x="-366" y="2925"/>
                        <a:pt x="-461" y="3876"/>
                        <a:pt x="1155" y="4732"/>
                      </a:cubicBezTo>
                      <a:cubicBezTo>
                        <a:pt x="1726" y="5112"/>
                        <a:pt x="2392" y="5302"/>
                        <a:pt x="3058" y="5302"/>
                      </a:cubicBezTo>
                      <a:cubicBezTo>
                        <a:pt x="3628" y="5397"/>
                        <a:pt x="4389" y="5302"/>
                        <a:pt x="5340" y="5112"/>
                      </a:cubicBezTo>
                      <a:close/>
                    </a:path>
                  </a:pathLst>
                </a:custGeom>
                <a:solidFill>
                  <a:srgbClr val="7A3E2B"/>
                </a:solidFill>
                <a:ln w="9504" cap="flat">
                  <a:noFill/>
                  <a:prstDash val="solid"/>
                  <a:miter/>
                </a:ln>
              </p:spPr>
              <p:txBody>
                <a:bodyPr rtlCol="0" anchor="ctr"/>
                <a:lstStyle/>
                <a:p>
                  <a:endParaRPr lang="en-US"/>
                </a:p>
              </p:txBody>
            </p:sp>
            <p:sp>
              <p:nvSpPr>
                <p:cNvPr id="99" name="Forma libre 98">
                  <a:extLst>
                    <a:ext uri="{FF2B5EF4-FFF2-40B4-BE49-F238E27FC236}">
                      <a16:creationId xmlns:a16="http://schemas.microsoft.com/office/drawing/2014/main" id="{66DC2F89-DE55-B544-9C14-A5A319BD29BD}"/>
                    </a:ext>
                  </a:extLst>
                </p:cNvPr>
                <p:cNvSpPr/>
                <p:nvPr/>
              </p:nvSpPr>
              <p:spPr>
                <a:xfrm>
                  <a:off x="11858701" y="6917519"/>
                  <a:ext cx="15217" cy="8007"/>
                </a:xfrm>
                <a:custGeom>
                  <a:avLst/>
                  <a:gdLst>
                    <a:gd name="connsiteX0" fmla="*/ 2948 w 15217"/>
                    <a:gd name="connsiteY0" fmla="*/ 684 h 8007"/>
                    <a:gd name="connsiteX1" fmla="*/ 1332 w 15217"/>
                    <a:gd name="connsiteY1" fmla="*/ 1635 h 8007"/>
                    <a:gd name="connsiteX2" fmla="*/ 0 w 15217"/>
                    <a:gd name="connsiteY2" fmla="*/ 3252 h 8007"/>
                    <a:gd name="connsiteX3" fmla="*/ 1332 w 15217"/>
                    <a:gd name="connsiteY3" fmla="*/ 4869 h 8007"/>
                    <a:gd name="connsiteX4" fmla="*/ 5421 w 15217"/>
                    <a:gd name="connsiteY4" fmla="*/ 7247 h 8007"/>
                    <a:gd name="connsiteX5" fmla="*/ 8275 w 15217"/>
                    <a:gd name="connsiteY5" fmla="*/ 8007 h 8007"/>
                    <a:gd name="connsiteX6" fmla="*/ 11128 w 15217"/>
                    <a:gd name="connsiteY6" fmla="*/ 7247 h 8007"/>
                    <a:gd name="connsiteX7" fmla="*/ 15217 w 15217"/>
                    <a:gd name="connsiteY7" fmla="*/ 4869 h 8007"/>
                    <a:gd name="connsiteX8" fmla="*/ 14552 w 15217"/>
                    <a:gd name="connsiteY8" fmla="*/ 4203 h 8007"/>
                    <a:gd name="connsiteX9" fmla="*/ 13981 w 15217"/>
                    <a:gd name="connsiteY9" fmla="*/ 4203 h 8007"/>
                    <a:gd name="connsiteX10" fmla="*/ 10082 w 15217"/>
                    <a:gd name="connsiteY10" fmla="*/ 6486 h 8007"/>
                    <a:gd name="connsiteX11" fmla="*/ 6753 w 15217"/>
                    <a:gd name="connsiteY11" fmla="*/ 6486 h 8007"/>
                    <a:gd name="connsiteX12" fmla="*/ 5612 w 15217"/>
                    <a:gd name="connsiteY12" fmla="*/ 5820 h 8007"/>
                    <a:gd name="connsiteX13" fmla="*/ 11128 w 15217"/>
                    <a:gd name="connsiteY13" fmla="*/ 2491 h 8007"/>
                    <a:gd name="connsiteX14" fmla="*/ 8655 w 15217"/>
                    <a:gd name="connsiteY14" fmla="*/ 779 h 8007"/>
                    <a:gd name="connsiteX15" fmla="*/ 5802 w 15217"/>
                    <a:gd name="connsiteY15" fmla="*/ 18 h 8007"/>
                    <a:gd name="connsiteX16" fmla="*/ 2948 w 15217"/>
                    <a:gd name="connsiteY16" fmla="*/ 684 h 8007"/>
                    <a:gd name="connsiteX17" fmla="*/ 8750 w 15217"/>
                    <a:gd name="connsiteY17" fmla="*/ 2396 h 8007"/>
                    <a:gd name="connsiteX18" fmla="*/ 4565 w 15217"/>
                    <a:gd name="connsiteY18" fmla="*/ 5059 h 8007"/>
                    <a:gd name="connsiteX19" fmla="*/ 2663 w 15217"/>
                    <a:gd name="connsiteY19" fmla="*/ 4203 h 8007"/>
                    <a:gd name="connsiteX20" fmla="*/ 2663 w 15217"/>
                    <a:gd name="connsiteY20" fmla="*/ 2301 h 8007"/>
                    <a:gd name="connsiteX21" fmla="*/ 3995 w 15217"/>
                    <a:gd name="connsiteY21" fmla="*/ 1540 h 8007"/>
                    <a:gd name="connsiteX22" fmla="*/ 7323 w 15217"/>
                    <a:gd name="connsiteY22" fmla="*/ 1540 h 8007"/>
                    <a:gd name="connsiteX23" fmla="*/ 8750 w 15217"/>
                    <a:gd name="connsiteY23" fmla="*/ 2396 h 8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17" h="8007">
                      <a:moveTo>
                        <a:pt x="2948" y="684"/>
                      </a:moveTo>
                      <a:lnTo>
                        <a:pt x="1332" y="1635"/>
                      </a:lnTo>
                      <a:cubicBezTo>
                        <a:pt x="476" y="2111"/>
                        <a:pt x="0" y="2681"/>
                        <a:pt x="0" y="3252"/>
                      </a:cubicBezTo>
                      <a:cubicBezTo>
                        <a:pt x="0" y="3823"/>
                        <a:pt x="476" y="4393"/>
                        <a:pt x="1332" y="4869"/>
                      </a:cubicBezTo>
                      <a:lnTo>
                        <a:pt x="5421" y="7247"/>
                      </a:lnTo>
                      <a:cubicBezTo>
                        <a:pt x="6372" y="7722"/>
                        <a:pt x="7323" y="8007"/>
                        <a:pt x="8275" y="8007"/>
                      </a:cubicBezTo>
                      <a:cubicBezTo>
                        <a:pt x="9321" y="8007"/>
                        <a:pt x="10272" y="7722"/>
                        <a:pt x="11128" y="7247"/>
                      </a:cubicBezTo>
                      <a:lnTo>
                        <a:pt x="15217" y="4869"/>
                      </a:lnTo>
                      <a:cubicBezTo>
                        <a:pt x="15217" y="4584"/>
                        <a:pt x="14552" y="4203"/>
                        <a:pt x="14552" y="4203"/>
                      </a:cubicBezTo>
                      <a:cubicBezTo>
                        <a:pt x="14362" y="4108"/>
                        <a:pt x="14171" y="4108"/>
                        <a:pt x="13981" y="4203"/>
                      </a:cubicBezTo>
                      <a:lnTo>
                        <a:pt x="10082" y="6486"/>
                      </a:lnTo>
                      <a:cubicBezTo>
                        <a:pt x="9035" y="7151"/>
                        <a:pt x="7894" y="7056"/>
                        <a:pt x="6753" y="6486"/>
                      </a:cubicBezTo>
                      <a:lnTo>
                        <a:pt x="5612" y="5820"/>
                      </a:lnTo>
                      <a:cubicBezTo>
                        <a:pt x="5612" y="5630"/>
                        <a:pt x="11128" y="2491"/>
                        <a:pt x="11128" y="2491"/>
                      </a:cubicBezTo>
                      <a:cubicBezTo>
                        <a:pt x="11128" y="2206"/>
                        <a:pt x="8655" y="779"/>
                        <a:pt x="8655" y="779"/>
                      </a:cubicBezTo>
                      <a:cubicBezTo>
                        <a:pt x="7799" y="304"/>
                        <a:pt x="6753" y="18"/>
                        <a:pt x="5802" y="18"/>
                      </a:cubicBezTo>
                      <a:cubicBezTo>
                        <a:pt x="4755" y="-77"/>
                        <a:pt x="3804" y="208"/>
                        <a:pt x="2948" y="684"/>
                      </a:cubicBezTo>
                      <a:close/>
                      <a:moveTo>
                        <a:pt x="8750" y="2396"/>
                      </a:moveTo>
                      <a:cubicBezTo>
                        <a:pt x="8750" y="2586"/>
                        <a:pt x="4565" y="5059"/>
                        <a:pt x="4565" y="5059"/>
                      </a:cubicBezTo>
                      <a:cubicBezTo>
                        <a:pt x="4185" y="5059"/>
                        <a:pt x="2663" y="4203"/>
                        <a:pt x="2663" y="4203"/>
                      </a:cubicBezTo>
                      <a:cubicBezTo>
                        <a:pt x="1522" y="3537"/>
                        <a:pt x="1522" y="2967"/>
                        <a:pt x="2663" y="2301"/>
                      </a:cubicBezTo>
                      <a:lnTo>
                        <a:pt x="3995" y="1540"/>
                      </a:lnTo>
                      <a:cubicBezTo>
                        <a:pt x="5041" y="874"/>
                        <a:pt x="6182" y="969"/>
                        <a:pt x="7323" y="1540"/>
                      </a:cubicBezTo>
                      <a:lnTo>
                        <a:pt x="8750" y="2396"/>
                      </a:lnTo>
                      <a:close/>
                    </a:path>
                  </a:pathLst>
                </a:custGeom>
                <a:solidFill>
                  <a:srgbClr val="7A3E2B"/>
                </a:solidFill>
                <a:ln w="9504" cap="flat">
                  <a:noFill/>
                  <a:prstDash val="solid"/>
                  <a:miter/>
                </a:ln>
              </p:spPr>
              <p:txBody>
                <a:bodyPr rtlCol="0" anchor="ctr"/>
                <a:lstStyle/>
                <a:p>
                  <a:endParaRPr lang="en-US"/>
                </a:p>
              </p:txBody>
            </p:sp>
            <p:sp>
              <p:nvSpPr>
                <p:cNvPr id="100" name="Forma libre 99">
                  <a:extLst>
                    <a:ext uri="{FF2B5EF4-FFF2-40B4-BE49-F238E27FC236}">
                      <a16:creationId xmlns:a16="http://schemas.microsoft.com/office/drawing/2014/main" id="{C99918B6-A3AD-7647-8DD5-27BB2BB3124B}"/>
                    </a:ext>
                  </a:extLst>
                </p:cNvPr>
                <p:cNvSpPr/>
                <p:nvPr/>
              </p:nvSpPr>
              <p:spPr>
                <a:xfrm>
                  <a:off x="11868212" y="6911950"/>
                  <a:ext cx="13885" cy="8155"/>
                </a:xfrm>
                <a:custGeom>
                  <a:avLst/>
                  <a:gdLst>
                    <a:gd name="connsiteX0" fmla="*/ 1332 w 13885"/>
                    <a:gd name="connsiteY0" fmla="*/ 1783 h 8155"/>
                    <a:gd name="connsiteX1" fmla="*/ 0 w 13885"/>
                    <a:gd name="connsiteY1" fmla="*/ 3400 h 8155"/>
                    <a:gd name="connsiteX2" fmla="*/ 1332 w 13885"/>
                    <a:gd name="connsiteY2" fmla="*/ 5017 h 8155"/>
                    <a:gd name="connsiteX3" fmla="*/ 5421 w 13885"/>
                    <a:gd name="connsiteY3" fmla="*/ 7395 h 8155"/>
                    <a:gd name="connsiteX4" fmla="*/ 8275 w 13885"/>
                    <a:gd name="connsiteY4" fmla="*/ 8156 h 8155"/>
                    <a:gd name="connsiteX5" fmla="*/ 11128 w 13885"/>
                    <a:gd name="connsiteY5" fmla="*/ 7395 h 8155"/>
                    <a:gd name="connsiteX6" fmla="*/ 13886 w 13885"/>
                    <a:gd name="connsiteY6" fmla="*/ 5778 h 8155"/>
                    <a:gd name="connsiteX7" fmla="*/ 13220 w 13885"/>
                    <a:gd name="connsiteY7" fmla="*/ 5017 h 8155"/>
                    <a:gd name="connsiteX8" fmla="*/ 12650 w 13885"/>
                    <a:gd name="connsiteY8" fmla="*/ 5017 h 8155"/>
                    <a:gd name="connsiteX9" fmla="*/ 9986 w 13885"/>
                    <a:gd name="connsiteY9" fmla="*/ 6539 h 8155"/>
                    <a:gd name="connsiteX10" fmla="*/ 6658 w 13885"/>
                    <a:gd name="connsiteY10" fmla="*/ 6539 h 8155"/>
                    <a:gd name="connsiteX11" fmla="*/ 2663 w 13885"/>
                    <a:gd name="connsiteY11" fmla="*/ 4256 h 8155"/>
                    <a:gd name="connsiteX12" fmla="*/ 2568 w 13885"/>
                    <a:gd name="connsiteY12" fmla="*/ 2354 h 8155"/>
                    <a:gd name="connsiteX13" fmla="*/ 5231 w 13885"/>
                    <a:gd name="connsiteY13" fmla="*/ 832 h 8155"/>
                    <a:gd name="connsiteX14" fmla="*/ 4565 w 13885"/>
                    <a:gd name="connsiteY14" fmla="*/ 71 h 8155"/>
                    <a:gd name="connsiteX15" fmla="*/ 3995 w 13885"/>
                    <a:gd name="connsiteY15" fmla="*/ 71 h 8155"/>
                    <a:gd name="connsiteX16" fmla="*/ 1332 w 13885"/>
                    <a:gd name="connsiteY16" fmla="*/ 1783 h 8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885" h="8155">
                      <a:moveTo>
                        <a:pt x="1332" y="1783"/>
                      </a:moveTo>
                      <a:cubicBezTo>
                        <a:pt x="476" y="2259"/>
                        <a:pt x="0" y="2830"/>
                        <a:pt x="0" y="3400"/>
                      </a:cubicBezTo>
                      <a:cubicBezTo>
                        <a:pt x="0" y="3971"/>
                        <a:pt x="476" y="4541"/>
                        <a:pt x="1332" y="5017"/>
                      </a:cubicBezTo>
                      <a:lnTo>
                        <a:pt x="5421" y="7395"/>
                      </a:lnTo>
                      <a:cubicBezTo>
                        <a:pt x="6372" y="7870"/>
                        <a:pt x="7323" y="8156"/>
                        <a:pt x="8275" y="8156"/>
                      </a:cubicBezTo>
                      <a:cubicBezTo>
                        <a:pt x="9321" y="8156"/>
                        <a:pt x="10272" y="7870"/>
                        <a:pt x="11128" y="7395"/>
                      </a:cubicBezTo>
                      <a:lnTo>
                        <a:pt x="13886" y="5778"/>
                      </a:lnTo>
                      <a:cubicBezTo>
                        <a:pt x="13886" y="5493"/>
                        <a:pt x="13220" y="5017"/>
                        <a:pt x="13220" y="5017"/>
                      </a:cubicBezTo>
                      <a:cubicBezTo>
                        <a:pt x="13030" y="4922"/>
                        <a:pt x="12840" y="4922"/>
                        <a:pt x="12650" y="5017"/>
                      </a:cubicBezTo>
                      <a:lnTo>
                        <a:pt x="9986" y="6539"/>
                      </a:lnTo>
                      <a:cubicBezTo>
                        <a:pt x="8940" y="7109"/>
                        <a:pt x="7799" y="7109"/>
                        <a:pt x="6658" y="6539"/>
                      </a:cubicBezTo>
                      <a:lnTo>
                        <a:pt x="2663" y="4256"/>
                      </a:lnTo>
                      <a:cubicBezTo>
                        <a:pt x="1522" y="3590"/>
                        <a:pt x="1522" y="3020"/>
                        <a:pt x="2568" y="2354"/>
                      </a:cubicBezTo>
                      <a:lnTo>
                        <a:pt x="5231" y="832"/>
                      </a:lnTo>
                      <a:cubicBezTo>
                        <a:pt x="5231" y="547"/>
                        <a:pt x="4565" y="71"/>
                        <a:pt x="4565" y="71"/>
                      </a:cubicBezTo>
                      <a:cubicBezTo>
                        <a:pt x="4375" y="-24"/>
                        <a:pt x="4185" y="-24"/>
                        <a:pt x="3995" y="71"/>
                      </a:cubicBezTo>
                      <a:lnTo>
                        <a:pt x="1332" y="1783"/>
                      </a:lnTo>
                      <a:close/>
                    </a:path>
                  </a:pathLst>
                </a:custGeom>
                <a:solidFill>
                  <a:srgbClr val="7A3E2B"/>
                </a:solidFill>
                <a:ln w="9504" cap="flat">
                  <a:noFill/>
                  <a:prstDash val="solid"/>
                  <a:miter/>
                </a:ln>
              </p:spPr>
              <p:txBody>
                <a:bodyPr rtlCol="0" anchor="ctr"/>
                <a:lstStyle/>
                <a:p>
                  <a:endParaRPr lang="en-US"/>
                </a:p>
              </p:txBody>
            </p:sp>
            <p:sp>
              <p:nvSpPr>
                <p:cNvPr id="101" name="Forma libre 100">
                  <a:extLst>
                    <a:ext uri="{FF2B5EF4-FFF2-40B4-BE49-F238E27FC236}">
                      <a16:creationId xmlns:a16="http://schemas.microsoft.com/office/drawing/2014/main" id="{3C5C7ED3-0511-7544-9E11-D944810694FA}"/>
                    </a:ext>
                  </a:extLst>
                </p:cNvPr>
                <p:cNvSpPr/>
                <p:nvPr/>
              </p:nvSpPr>
              <p:spPr>
                <a:xfrm>
                  <a:off x="11873253" y="6908146"/>
                  <a:ext cx="15502" cy="7109"/>
                </a:xfrm>
                <a:custGeom>
                  <a:avLst/>
                  <a:gdLst>
                    <a:gd name="connsiteX0" fmla="*/ 2853 w 15502"/>
                    <a:gd name="connsiteY0" fmla="*/ 3115 h 7109"/>
                    <a:gd name="connsiteX1" fmla="*/ 8845 w 15502"/>
                    <a:gd name="connsiteY1" fmla="*/ 6349 h 7109"/>
                    <a:gd name="connsiteX2" fmla="*/ 11698 w 15502"/>
                    <a:gd name="connsiteY2" fmla="*/ 7109 h 7109"/>
                    <a:gd name="connsiteX3" fmla="*/ 14552 w 15502"/>
                    <a:gd name="connsiteY3" fmla="*/ 6349 h 7109"/>
                    <a:gd name="connsiteX4" fmla="*/ 15503 w 15502"/>
                    <a:gd name="connsiteY4" fmla="*/ 5778 h 7109"/>
                    <a:gd name="connsiteX5" fmla="*/ 14837 w 15502"/>
                    <a:gd name="connsiteY5" fmla="*/ 5017 h 7109"/>
                    <a:gd name="connsiteX6" fmla="*/ 14266 w 15502"/>
                    <a:gd name="connsiteY6" fmla="*/ 5017 h 7109"/>
                    <a:gd name="connsiteX7" fmla="*/ 13505 w 15502"/>
                    <a:gd name="connsiteY7" fmla="*/ 5493 h 7109"/>
                    <a:gd name="connsiteX8" fmla="*/ 10177 w 15502"/>
                    <a:gd name="connsiteY8" fmla="*/ 5493 h 7109"/>
                    <a:gd name="connsiteX9" fmla="*/ 4660 w 15502"/>
                    <a:gd name="connsiteY9" fmla="*/ 2259 h 7109"/>
                    <a:gd name="connsiteX10" fmla="*/ 6753 w 15502"/>
                    <a:gd name="connsiteY10" fmla="*/ 832 h 7109"/>
                    <a:gd name="connsiteX11" fmla="*/ 6087 w 15502"/>
                    <a:gd name="connsiteY11" fmla="*/ 71 h 7109"/>
                    <a:gd name="connsiteX12" fmla="*/ 5516 w 15502"/>
                    <a:gd name="connsiteY12" fmla="*/ 71 h 7109"/>
                    <a:gd name="connsiteX13" fmla="*/ 3424 w 15502"/>
                    <a:gd name="connsiteY13" fmla="*/ 1213 h 7109"/>
                    <a:gd name="connsiteX14" fmla="*/ 1332 w 15502"/>
                    <a:gd name="connsiteY14" fmla="*/ 262 h 7109"/>
                    <a:gd name="connsiteX15" fmla="*/ 856 w 15502"/>
                    <a:gd name="connsiteY15" fmla="*/ 262 h 7109"/>
                    <a:gd name="connsiteX16" fmla="*/ 0 w 15502"/>
                    <a:gd name="connsiteY16" fmla="*/ 737 h 7109"/>
                    <a:gd name="connsiteX17" fmla="*/ 1712 w 15502"/>
                    <a:gd name="connsiteY17" fmla="*/ 1973 h 7109"/>
                    <a:gd name="connsiteX18" fmla="*/ 666 w 15502"/>
                    <a:gd name="connsiteY18" fmla="*/ 2830 h 7109"/>
                    <a:gd name="connsiteX19" fmla="*/ 1427 w 15502"/>
                    <a:gd name="connsiteY19" fmla="*/ 3590 h 7109"/>
                    <a:gd name="connsiteX20" fmla="*/ 1902 w 15502"/>
                    <a:gd name="connsiteY20" fmla="*/ 3590 h 7109"/>
                    <a:gd name="connsiteX21" fmla="*/ 2853 w 15502"/>
                    <a:gd name="connsiteY21" fmla="*/ 3115 h 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5502" h="7109">
                      <a:moveTo>
                        <a:pt x="2853" y="3115"/>
                      </a:moveTo>
                      <a:cubicBezTo>
                        <a:pt x="3234" y="3115"/>
                        <a:pt x="8845" y="6349"/>
                        <a:pt x="8845" y="6349"/>
                      </a:cubicBezTo>
                      <a:cubicBezTo>
                        <a:pt x="9701" y="6824"/>
                        <a:pt x="10652" y="7109"/>
                        <a:pt x="11698" y="7109"/>
                      </a:cubicBezTo>
                      <a:cubicBezTo>
                        <a:pt x="12745" y="7109"/>
                        <a:pt x="13696" y="6824"/>
                        <a:pt x="14552" y="6349"/>
                      </a:cubicBezTo>
                      <a:lnTo>
                        <a:pt x="15503" y="5778"/>
                      </a:lnTo>
                      <a:cubicBezTo>
                        <a:pt x="15503" y="5493"/>
                        <a:pt x="14837" y="5017"/>
                        <a:pt x="14837" y="5017"/>
                      </a:cubicBezTo>
                      <a:cubicBezTo>
                        <a:pt x="14647" y="4922"/>
                        <a:pt x="14456" y="4922"/>
                        <a:pt x="14266" y="5017"/>
                      </a:cubicBezTo>
                      <a:lnTo>
                        <a:pt x="13505" y="5493"/>
                      </a:lnTo>
                      <a:cubicBezTo>
                        <a:pt x="12364" y="6158"/>
                        <a:pt x="11223" y="6158"/>
                        <a:pt x="10177" y="5493"/>
                      </a:cubicBezTo>
                      <a:lnTo>
                        <a:pt x="4660" y="2259"/>
                      </a:lnTo>
                      <a:cubicBezTo>
                        <a:pt x="4660" y="2069"/>
                        <a:pt x="6753" y="832"/>
                        <a:pt x="6753" y="832"/>
                      </a:cubicBezTo>
                      <a:cubicBezTo>
                        <a:pt x="6753" y="547"/>
                        <a:pt x="6087" y="71"/>
                        <a:pt x="6087" y="71"/>
                      </a:cubicBezTo>
                      <a:cubicBezTo>
                        <a:pt x="5897" y="-24"/>
                        <a:pt x="5706" y="-24"/>
                        <a:pt x="5516" y="71"/>
                      </a:cubicBezTo>
                      <a:lnTo>
                        <a:pt x="3424" y="1213"/>
                      </a:lnTo>
                      <a:cubicBezTo>
                        <a:pt x="3043" y="1213"/>
                        <a:pt x="1332" y="262"/>
                        <a:pt x="1332" y="262"/>
                      </a:cubicBezTo>
                      <a:cubicBezTo>
                        <a:pt x="1141" y="166"/>
                        <a:pt x="951" y="166"/>
                        <a:pt x="856" y="262"/>
                      </a:cubicBezTo>
                      <a:lnTo>
                        <a:pt x="0" y="737"/>
                      </a:lnTo>
                      <a:cubicBezTo>
                        <a:pt x="0" y="1022"/>
                        <a:pt x="1712" y="1973"/>
                        <a:pt x="1712" y="1973"/>
                      </a:cubicBezTo>
                      <a:cubicBezTo>
                        <a:pt x="1712" y="2164"/>
                        <a:pt x="666" y="2830"/>
                        <a:pt x="666" y="2830"/>
                      </a:cubicBezTo>
                      <a:cubicBezTo>
                        <a:pt x="666" y="3115"/>
                        <a:pt x="1427" y="3590"/>
                        <a:pt x="1427" y="3590"/>
                      </a:cubicBezTo>
                      <a:cubicBezTo>
                        <a:pt x="1617" y="3685"/>
                        <a:pt x="1807" y="3685"/>
                        <a:pt x="1902" y="3590"/>
                      </a:cubicBezTo>
                      <a:lnTo>
                        <a:pt x="2853" y="3115"/>
                      </a:lnTo>
                      <a:close/>
                    </a:path>
                  </a:pathLst>
                </a:custGeom>
                <a:solidFill>
                  <a:srgbClr val="7A3E2B"/>
                </a:solidFill>
                <a:ln w="9504" cap="flat">
                  <a:noFill/>
                  <a:prstDash val="solid"/>
                  <a:miter/>
                </a:ln>
              </p:spPr>
              <p:txBody>
                <a:bodyPr rtlCol="0" anchor="ctr"/>
                <a:lstStyle/>
                <a:p>
                  <a:endParaRPr lang="en-US"/>
                </a:p>
              </p:txBody>
            </p:sp>
            <p:sp>
              <p:nvSpPr>
                <p:cNvPr id="102" name="Forma libre 101">
                  <a:extLst>
                    <a:ext uri="{FF2B5EF4-FFF2-40B4-BE49-F238E27FC236}">
                      <a16:creationId xmlns:a16="http://schemas.microsoft.com/office/drawing/2014/main" id="{76A1C4A5-5066-3148-A323-FA201D69A4B6}"/>
                    </a:ext>
                  </a:extLst>
                </p:cNvPr>
                <p:cNvSpPr/>
                <p:nvPr/>
              </p:nvSpPr>
              <p:spPr>
                <a:xfrm>
                  <a:off x="11882574" y="6903729"/>
                  <a:ext cx="15217" cy="8007"/>
                </a:xfrm>
                <a:custGeom>
                  <a:avLst/>
                  <a:gdLst>
                    <a:gd name="connsiteX0" fmla="*/ 2948 w 15217"/>
                    <a:gd name="connsiteY0" fmla="*/ 684 h 8007"/>
                    <a:gd name="connsiteX1" fmla="*/ 1332 w 15217"/>
                    <a:gd name="connsiteY1" fmla="*/ 1635 h 8007"/>
                    <a:gd name="connsiteX2" fmla="*/ 0 w 15217"/>
                    <a:gd name="connsiteY2" fmla="*/ 3252 h 8007"/>
                    <a:gd name="connsiteX3" fmla="*/ 1332 w 15217"/>
                    <a:gd name="connsiteY3" fmla="*/ 4869 h 8007"/>
                    <a:gd name="connsiteX4" fmla="*/ 5421 w 15217"/>
                    <a:gd name="connsiteY4" fmla="*/ 7247 h 8007"/>
                    <a:gd name="connsiteX5" fmla="*/ 8274 w 15217"/>
                    <a:gd name="connsiteY5" fmla="*/ 8007 h 8007"/>
                    <a:gd name="connsiteX6" fmla="*/ 11128 w 15217"/>
                    <a:gd name="connsiteY6" fmla="*/ 7247 h 8007"/>
                    <a:gd name="connsiteX7" fmla="*/ 15217 w 15217"/>
                    <a:gd name="connsiteY7" fmla="*/ 4869 h 8007"/>
                    <a:gd name="connsiteX8" fmla="*/ 14552 w 15217"/>
                    <a:gd name="connsiteY8" fmla="*/ 4203 h 8007"/>
                    <a:gd name="connsiteX9" fmla="*/ 13981 w 15217"/>
                    <a:gd name="connsiteY9" fmla="*/ 4203 h 8007"/>
                    <a:gd name="connsiteX10" fmla="*/ 10082 w 15217"/>
                    <a:gd name="connsiteY10" fmla="*/ 6486 h 8007"/>
                    <a:gd name="connsiteX11" fmla="*/ 6753 w 15217"/>
                    <a:gd name="connsiteY11" fmla="*/ 6486 h 8007"/>
                    <a:gd name="connsiteX12" fmla="*/ 5611 w 15217"/>
                    <a:gd name="connsiteY12" fmla="*/ 5820 h 8007"/>
                    <a:gd name="connsiteX13" fmla="*/ 11128 w 15217"/>
                    <a:gd name="connsiteY13" fmla="*/ 2491 h 8007"/>
                    <a:gd name="connsiteX14" fmla="*/ 8655 w 15217"/>
                    <a:gd name="connsiteY14" fmla="*/ 779 h 8007"/>
                    <a:gd name="connsiteX15" fmla="*/ 5802 w 15217"/>
                    <a:gd name="connsiteY15" fmla="*/ 18 h 8007"/>
                    <a:gd name="connsiteX16" fmla="*/ 2948 w 15217"/>
                    <a:gd name="connsiteY16" fmla="*/ 684 h 8007"/>
                    <a:gd name="connsiteX17" fmla="*/ 8845 w 15217"/>
                    <a:gd name="connsiteY17" fmla="*/ 2396 h 8007"/>
                    <a:gd name="connsiteX18" fmla="*/ 4660 w 15217"/>
                    <a:gd name="connsiteY18" fmla="*/ 5059 h 8007"/>
                    <a:gd name="connsiteX19" fmla="*/ 2758 w 15217"/>
                    <a:gd name="connsiteY19" fmla="*/ 4203 h 8007"/>
                    <a:gd name="connsiteX20" fmla="*/ 2758 w 15217"/>
                    <a:gd name="connsiteY20" fmla="*/ 2301 h 8007"/>
                    <a:gd name="connsiteX21" fmla="*/ 4090 w 15217"/>
                    <a:gd name="connsiteY21" fmla="*/ 1540 h 8007"/>
                    <a:gd name="connsiteX22" fmla="*/ 7418 w 15217"/>
                    <a:gd name="connsiteY22" fmla="*/ 1540 h 8007"/>
                    <a:gd name="connsiteX23" fmla="*/ 8845 w 15217"/>
                    <a:gd name="connsiteY23" fmla="*/ 2396 h 8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17" h="8007">
                      <a:moveTo>
                        <a:pt x="2948" y="684"/>
                      </a:moveTo>
                      <a:lnTo>
                        <a:pt x="1332" y="1635"/>
                      </a:lnTo>
                      <a:cubicBezTo>
                        <a:pt x="476" y="2111"/>
                        <a:pt x="0" y="2681"/>
                        <a:pt x="0" y="3252"/>
                      </a:cubicBezTo>
                      <a:cubicBezTo>
                        <a:pt x="0" y="3823"/>
                        <a:pt x="476" y="4393"/>
                        <a:pt x="1332" y="4869"/>
                      </a:cubicBezTo>
                      <a:lnTo>
                        <a:pt x="5421" y="7247"/>
                      </a:lnTo>
                      <a:cubicBezTo>
                        <a:pt x="6372" y="7722"/>
                        <a:pt x="7323" y="8007"/>
                        <a:pt x="8274" y="8007"/>
                      </a:cubicBezTo>
                      <a:cubicBezTo>
                        <a:pt x="9321" y="8007"/>
                        <a:pt x="10272" y="7722"/>
                        <a:pt x="11128" y="7247"/>
                      </a:cubicBezTo>
                      <a:lnTo>
                        <a:pt x="15217" y="4869"/>
                      </a:lnTo>
                      <a:cubicBezTo>
                        <a:pt x="15217" y="4583"/>
                        <a:pt x="14552" y="4203"/>
                        <a:pt x="14552" y="4203"/>
                      </a:cubicBezTo>
                      <a:cubicBezTo>
                        <a:pt x="14361" y="4108"/>
                        <a:pt x="14171" y="4108"/>
                        <a:pt x="13981" y="4203"/>
                      </a:cubicBezTo>
                      <a:lnTo>
                        <a:pt x="10082" y="6486"/>
                      </a:lnTo>
                      <a:cubicBezTo>
                        <a:pt x="9035" y="7151"/>
                        <a:pt x="7894" y="7056"/>
                        <a:pt x="6753" y="6486"/>
                      </a:cubicBezTo>
                      <a:lnTo>
                        <a:pt x="5611" y="5820"/>
                      </a:lnTo>
                      <a:cubicBezTo>
                        <a:pt x="5611" y="5630"/>
                        <a:pt x="11128" y="2491"/>
                        <a:pt x="11128" y="2491"/>
                      </a:cubicBezTo>
                      <a:cubicBezTo>
                        <a:pt x="11128" y="2206"/>
                        <a:pt x="8655" y="779"/>
                        <a:pt x="8655" y="779"/>
                      </a:cubicBezTo>
                      <a:cubicBezTo>
                        <a:pt x="7799" y="304"/>
                        <a:pt x="6753" y="18"/>
                        <a:pt x="5802" y="18"/>
                      </a:cubicBezTo>
                      <a:cubicBezTo>
                        <a:pt x="4851" y="-77"/>
                        <a:pt x="3899" y="208"/>
                        <a:pt x="2948" y="684"/>
                      </a:cubicBezTo>
                      <a:close/>
                      <a:moveTo>
                        <a:pt x="8845" y="2396"/>
                      </a:moveTo>
                      <a:cubicBezTo>
                        <a:pt x="8845" y="2586"/>
                        <a:pt x="4660" y="5059"/>
                        <a:pt x="4660" y="5059"/>
                      </a:cubicBezTo>
                      <a:cubicBezTo>
                        <a:pt x="4280" y="5059"/>
                        <a:pt x="2758" y="4203"/>
                        <a:pt x="2758" y="4203"/>
                      </a:cubicBezTo>
                      <a:cubicBezTo>
                        <a:pt x="1617" y="3537"/>
                        <a:pt x="1617" y="2967"/>
                        <a:pt x="2758" y="2301"/>
                      </a:cubicBezTo>
                      <a:lnTo>
                        <a:pt x="4090" y="1540"/>
                      </a:lnTo>
                      <a:cubicBezTo>
                        <a:pt x="5136" y="874"/>
                        <a:pt x="6277" y="969"/>
                        <a:pt x="7418" y="1540"/>
                      </a:cubicBezTo>
                      <a:lnTo>
                        <a:pt x="8845" y="2396"/>
                      </a:lnTo>
                      <a:close/>
                    </a:path>
                  </a:pathLst>
                </a:custGeom>
                <a:solidFill>
                  <a:srgbClr val="7A3E2B"/>
                </a:solidFill>
                <a:ln w="9504" cap="flat">
                  <a:noFill/>
                  <a:prstDash val="solid"/>
                  <a:miter/>
                </a:ln>
              </p:spPr>
              <p:txBody>
                <a:bodyPr rtlCol="0" anchor="ctr"/>
                <a:lstStyle/>
                <a:p>
                  <a:endParaRPr lang="en-US"/>
                </a:p>
              </p:txBody>
            </p:sp>
            <p:sp>
              <p:nvSpPr>
                <p:cNvPr id="103" name="Forma libre 102">
                  <a:extLst>
                    <a:ext uri="{FF2B5EF4-FFF2-40B4-BE49-F238E27FC236}">
                      <a16:creationId xmlns:a16="http://schemas.microsoft.com/office/drawing/2014/main" id="{E2AA0FEB-67CC-124F-B14C-55748643DA08}"/>
                    </a:ext>
                  </a:extLst>
                </p:cNvPr>
                <p:cNvSpPr/>
                <p:nvPr/>
              </p:nvSpPr>
              <p:spPr>
                <a:xfrm>
                  <a:off x="11889517" y="6898825"/>
                  <a:ext cx="15597" cy="7014"/>
                </a:xfrm>
                <a:custGeom>
                  <a:avLst/>
                  <a:gdLst>
                    <a:gd name="connsiteX0" fmla="*/ 13505 w 15597"/>
                    <a:gd name="connsiteY0" fmla="*/ 5493 h 7014"/>
                    <a:gd name="connsiteX1" fmla="*/ 10177 w 15597"/>
                    <a:gd name="connsiteY1" fmla="*/ 5493 h 7014"/>
                    <a:gd name="connsiteX2" fmla="*/ 4660 w 15597"/>
                    <a:gd name="connsiteY2" fmla="*/ 2259 h 7014"/>
                    <a:gd name="connsiteX3" fmla="*/ 6753 w 15597"/>
                    <a:gd name="connsiteY3" fmla="*/ 832 h 7014"/>
                    <a:gd name="connsiteX4" fmla="*/ 6087 w 15597"/>
                    <a:gd name="connsiteY4" fmla="*/ 71 h 7014"/>
                    <a:gd name="connsiteX5" fmla="*/ 5516 w 15597"/>
                    <a:gd name="connsiteY5" fmla="*/ 71 h 7014"/>
                    <a:gd name="connsiteX6" fmla="*/ 3424 w 15597"/>
                    <a:gd name="connsiteY6" fmla="*/ 1213 h 7014"/>
                    <a:gd name="connsiteX7" fmla="*/ 1332 w 15597"/>
                    <a:gd name="connsiteY7" fmla="*/ 262 h 7014"/>
                    <a:gd name="connsiteX8" fmla="*/ 856 w 15597"/>
                    <a:gd name="connsiteY8" fmla="*/ 262 h 7014"/>
                    <a:gd name="connsiteX9" fmla="*/ 0 w 15597"/>
                    <a:gd name="connsiteY9" fmla="*/ 737 h 7014"/>
                    <a:gd name="connsiteX10" fmla="*/ 1712 w 15597"/>
                    <a:gd name="connsiteY10" fmla="*/ 1974 h 7014"/>
                    <a:gd name="connsiteX11" fmla="*/ 666 w 15597"/>
                    <a:gd name="connsiteY11" fmla="*/ 2829 h 7014"/>
                    <a:gd name="connsiteX12" fmla="*/ 1427 w 15597"/>
                    <a:gd name="connsiteY12" fmla="*/ 3590 h 7014"/>
                    <a:gd name="connsiteX13" fmla="*/ 1902 w 15597"/>
                    <a:gd name="connsiteY13" fmla="*/ 3590 h 7014"/>
                    <a:gd name="connsiteX14" fmla="*/ 2948 w 15597"/>
                    <a:gd name="connsiteY14" fmla="*/ 3020 h 7014"/>
                    <a:gd name="connsiteX15" fmla="*/ 8940 w 15597"/>
                    <a:gd name="connsiteY15" fmla="*/ 6253 h 7014"/>
                    <a:gd name="connsiteX16" fmla="*/ 11794 w 15597"/>
                    <a:gd name="connsiteY16" fmla="*/ 7014 h 7014"/>
                    <a:gd name="connsiteX17" fmla="*/ 14647 w 15597"/>
                    <a:gd name="connsiteY17" fmla="*/ 6253 h 7014"/>
                    <a:gd name="connsiteX18" fmla="*/ 15598 w 15597"/>
                    <a:gd name="connsiteY18" fmla="*/ 5683 h 7014"/>
                    <a:gd name="connsiteX19" fmla="*/ 14932 w 15597"/>
                    <a:gd name="connsiteY19" fmla="*/ 4922 h 7014"/>
                    <a:gd name="connsiteX20" fmla="*/ 14361 w 15597"/>
                    <a:gd name="connsiteY20" fmla="*/ 4922 h 7014"/>
                    <a:gd name="connsiteX21" fmla="*/ 13505 w 15597"/>
                    <a:gd name="connsiteY21" fmla="*/ 5493 h 7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5597" h="7014">
                      <a:moveTo>
                        <a:pt x="13505" y="5493"/>
                      </a:moveTo>
                      <a:cubicBezTo>
                        <a:pt x="12364" y="6158"/>
                        <a:pt x="11223" y="6158"/>
                        <a:pt x="10177" y="5493"/>
                      </a:cubicBezTo>
                      <a:lnTo>
                        <a:pt x="4660" y="2259"/>
                      </a:lnTo>
                      <a:cubicBezTo>
                        <a:pt x="4660" y="2069"/>
                        <a:pt x="6753" y="832"/>
                        <a:pt x="6753" y="832"/>
                      </a:cubicBezTo>
                      <a:cubicBezTo>
                        <a:pt x="6753" y="547"/>
                        <a:pt x="6087" y="71"/>
                        <a:pt x="6087" y="71"/>
                      </a:cubicBezTo>
                      <a:cubicBezTo>
                        <a:pt x="5897" y="-24"/>
                        <a:pt x="5707" y="-24"/>
                        <a:pt x="5516" y="71"/>
                      </a:cubicBezTo>
                      <a:lnTo>
                        <a:pt x="3424" y="1213"/>
                      </a:lnTo>
                      <a:cubicBezTo>
                        <a:pt x="3044" y="1213"/>
                        <a:pt x="1332" y="262"/>
                        <a:pt x="1332" y="262"/>
                      </a:cubicBezTo>
                      <a:cubicBezTo>
                        <a:pt x="1141" y="166"/>
                        <a:pt x="951" y="166"/>
                        <a:pt x="856" y="262"/>
                      </a:cubicBezTo>
                      <a:lnTo>
                        <a:pt x="0" y="737"/>
                      </a:lnTo>
                      <a:cubicBezTo>
                        <a:pt x="0" y="1022"/>
                        <a:pt x="1712" y="1974"/>
                        <a:pt x="1712" y="1974"/>
                      </a:cubicBezTo>
                      <a:cubicBezTo>
                        <a:pt x="1712" y="2164"/>
                        <a:pt x="666" y="2829"/>
                        <a:pt x="666" y="2829"/>
                      </a:cubicBezTo>
                      <a:cubicBezTo>
                        <a:pt x="666" y="3115"/>
                        <a:pt x="1427" y="3590"/>
                        <a:pt x="1427" y="3590"/>
                      </a:cubicBezTo>
                      <a:cubicBezTo>
                        <a:pt x="1617" y="3685"/>
                        <a:pt x="1807" y="3685"/>
                        <a:pt x="1902" y="3590"/>
                      </a:cubicBezTo>
                      <a:lnTo>
                        <a:pt x="2948" y="3020"/>
                      </a:lnTo>
                      <a:cubicBezTo>
                        <a:pt x="3329" y="3020"/>
                        <a:pt x="8940" y="6253"/>
                        <a:pt x="8940" y="6253"/>
                      </a:cubicBezTo>
                      <a:cubicBezTo>
                        <a:pt x="9796" y="6729"/>
                        <a:pt x="10747" y="7014"/>
                        <a:pt x="11794" y="7014"/>
                      </a:cubicBezTo>
                      <a:cubicBezTo>
                        <a:pt x="12840" y="7014"/>
                        <a:pt x="13791" y="6729"/>
                        <a:pt x="14647" y="6253"/>
                      </a:cubicBezTo>
                      <a:lnTo>
                        <a:pt x="15598" y="5683"/>
                      </a:lnTo>
                      <a:cubicBezTo>
                        <a:pt x="15598" y="5397"/>
                        <a:pt x="14932" y="4922"/>
                        <a:pt x="14932" y="4922"/>
                      </a:cubicBezTo>
                      <a:cubicBezTo>
                        <a:pt x="14742" y="4827"/>
                        <a:pt x="14552" y="4827"/>
                        <a:pt x="14361" y="4922"/>
                      </a:cubicBezTo>
                      <a:lnTo>
                        <a:pt x="13505" y="5493"/>
                      </a:lnTo>
                      <a:close/>
                    </a:path>
                  </a:pathLst>
                </a:custGeom>
                <a:solidFill>
                  <a:srgbClr val="7A3E2B"/>
                </a:solidFill>
                <a:ln w="9504" cap="flat">
                  <a:noFill/>
                  <a:prstDash val="solid"/>
                  <a:miter/>
                </a:ln>
              </p:spPr>
              <p:txBody>
                <a:bodyPr rtlCol="0" anchor="ctr"/>
                <a:lstStyle/>
                <a:p>
                  <a:endParaRPr lang="en-US"/>
                </a:p>
              </p:txBody>
            </p:sp>
            <p:sp>
              <p:nvSpPr>
                <p:cNvPr id="104" name="Forma libre 103">
                  <a:extLst>
                    <a:ext uri="{FF2B5EF4-FFF2-40B4-BE49-F238E27FC236}">
                      <a16:creationId xmlns:a16="http://schemas.microsoft.com/office/drawing/2014/main" id="{BB173745-DEB2-6042-A4FD-3783336783A4}"/>
                    </a:ext>
                  </a:extLst>
                </p:cNvPr>
                <p:cNvSpPr/>
                <p:nvPr/>
              </p:nvSpPr>
              <p:spPr>
                <a:xfrm>
                  <a:off x="11897601" y="6893499"/>
                  <a:ext cx="16644" cy="9011"/>
                </a:xfrm>
                <a:custGeom>
                  <a:avLst/>
                  <a:gdLst>
                    <a:gd name="connsiteX0" fmla="*/ 5992 w 16644"/>
                    <a:gd name="connsiteY0" fmla="*/ 547 h 9011"/>
                    <a:gd name="connsiteX1" fmla="*/ 12554 w 16644"/>
                    <a:gd name="connsiteY1" fmla="*/ 4637 h 9011"/>
                    <a:gd name="connsiteX2" fmla="*/ 13410 w 16644"/>
                    <a:gd name="connsiteY2" fmla="*/ 5683 h 9011"/>
                    <a:gd name="connsiteX3" fmla="*/ 12554 w 16644"/>
                    <a:gd name="connsiteY3" fmla="*/ 6729 h 9011"/>
                    <a:gd name="connsiteX4" fmla="*/ 11413 w 16644"/>
                    <a:gd name="connsiteY4" fmla="*/ 7395 h 9011"/>
                    <a:gd name="connsiteX5" fmla="*/ 8084 w 16644"/>
                    <a:gd name="connsiteY5" fmla="*/ 7395 h 9011"/>
                    <a:gd name="connsiteX6" fmla="*/ 1427 w 16644"/>
                    <a:gd name="connsiteY6" fmla="*/ 3590 h 9011"/>
                    <a:gd name="connsiteX7" fmla="*/ 856 w 16644"/>
                    <a:gd name="connsiteY7" fmla="*/ 3590 h 9011"/>
                    <a:gd name="connsiteX8" fmla="*/ 0 w 16644"/>
                    <a:gd name="connsiteY8" fmla="*/ 4066 h 9011"/>
                    <a:gd name="connsiteX9" fmla="*/ 6753 w 16644"/>
                    <a:gd name="connsiteY9" fmla="*/ 8251 h 9011"/>
                    <a:gd name="connsiteX10" fmla="*/ 9606 w 16644"/>
                    <a:gd name="connsiteY10" fmla="*/ 9012 h 9011"/>
                    <a:gd name="connsiteX11" fmla="*/ 12364 w 16644"/>
                    <a:gd name="connsiteY11" fmla="*/ 8251 h 9011"/>
                    <a:gd name="connsiteX12" fmla="*/ 13410 w 16644"/>
                    <a:gd name="connsiteY12" fmla="*/ 7585 h 9011"/>
                    <a:gd name="connsiteX13" fmla="*/ 14361 w 16644"/>
                    <a:gd name="connsiteY13" fmla="*/ 5873 h 9011"/>
                    <a:gd name="connsiteX14" fmla="*/ 15217 w 16644"/>
                    <a:gd name="connsiteY14" fmla="*/ 6253 h 9011"/>
                    <a:gd name="connsiteX15" fmla="*/ 15788 w 16644"/>
                    <a:gd name="connsiteY15" fmla="*/ 6253 h 9011"/>
                    <a:gd name="connsiteX16" fmla="*/ 16644 w 16644"/>
                    <a:gd name="connsiteY16" fmla="*/ 5778 h 9011"/>
                    <a:gd name="connsiteX17" fmla="*/ 7323 w 16644"/>
                    <a:gd name="connsiteY17" fmla="*/ 71 h 9011"/>
                    <a:gd name="connsiteX18" fmla="*/ 6753 w 16644"/>
                    <a:gd name="connsiteY18" fmla="*/ 71 h 9011"/>
                    <a:gd name="connsiteX19" fmla="*/ 5992 w 16644"/>
                    <a:gd name="connsiteY19" fmla="*/ 547 h 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44" h="9011">
                      <a:moveTo>
                        <a:pt x="5992" y="547"/>
                      </a:moveTo>
                      <a:cubicBezTo>
                        <a:pt x="5992" y="832"/>
                        <a:pt x="12554" y="4637"/>
                        <a:pt x="12554" y="4637"/>
                      </a:cubicBezTo>
                      <a:cubicBezTo>
                        <a:pt x="13125" y="4922"/>
                        <a:pt x="13410" y="5302"/>
                        <a:pt x="13410" y="5683"/>
                      </a:cubicBezTo>
                      <a:cubicBezTo>
                        <a:pt x="13410" y="6063"/>
                        <a:pt x="13125" y="6348"/>
                        <a:pt x="12554" y="6729"/>
                      </a:cubicBezTo>
                      <a:lnTo>
                        <a:pt x="11413" y="7395"/>
                      </a:lnTo>
                      <a:cubicBezTo>
                        <a:pt x="10367" y="7965"/>
                        <a:pt x="9226" y="7965"/>
                        <a:pt x="8084" y="7395"/>
                      </a:cubicBezTo>
                      <a:lnTo>
                        <a:pt x="1427" y="3590"/>
                      </a:lnTo>
                      <a:cubicBezTo>
                        <a:pt x="1236" y="3495"/>
                        <a:pt x="1046" y="3495"/>
                        <a:pt x="856" y="3590"/>
                      </a:cubicBezTo>
                      <a:lnTo>
                        <a:pt x="0" y="4066"/>
                      </a:lnTo>
                      <a:cubicBezTo>
                        <a:pt x="0" y="4351"/>
                        <a:pt x="6753" y="8251"/>
                        <a:pt x="6753" y="8251"/>
                      </a:cubicBezTo>
                      <a:cubicBezTo>
                        <a:pt x="7704" y="8726"/>
                        <a:pt x="8560" y="9012"/>
                        <a:pt x="9606" y="9012"/>
                      </a:cubicBezTo>
                      <a:cubicBezTo>
                        <a:pt x="10557" y="9012"/>
                        <a:pt x="11508" y="8726"/>
                        <a:pt x="12364" y="8251"/>
                      </a:cubicBezTo>
                      <a:lnTo>
                        <a:pt x="13410" y="7585"/>
                      </a:lnTo>
                      <a:cubicBezTo>
                        <a:pt x="14361" y="7014"/>
                        <a:pt x="14742" y="6444"/>
                        <a:pt x="14361" y="5873"/>
                      </a:cubicBezTo>
                      <a:cubicBezTo>
                        <a:pt x="14456" y="5873"/>
                        <a:pt x="15217" y="6253"/>
                        <a:pt x="15217" y="6253"/>
                      </a:cubicBezTo>
                      <a:cubicBezTo>
                        <a:pt x="15408" y="6348"/>
                        <a:pt x="15598" y="6348"/>
                        <a:pt x="15788" y="6253"/>
                      </a:cubicBezTo>
                      <a:lnTo>
                        <a:pt x="16644" y="5778"/>
                      </a:lnTo>
                      <a:cubicBezTo>
                        <a:pt x="16644" y="5493"/>
                        <a:pt x="7323" y="71"/>
                        <a:pt x="7323" y="71"/>
                      </a:cubicBezTo>
                      <a:cubicBezTo>
                        <a:pt x="7133" y="-24"/>
                        <a:pt x="6943" y="-24"/>
                        <a:pt x="6753" y="71"/>
                      </a:cubicBezTo>
                      <a:lnTo>
                        <a:pt x="5992" y="547"/>
                      </a:lnTo>
                      <a:close/>
                    </a:path>
                  </a:pathLst>
                </a:custGeom>
                <a:solidFill>
                  <a:srgbClr val="7A3E2B"/>
                </a:solidFill>
                <a:ln w="9504" cap="flat">
                  <a:noFill/>
                  <a:prstDash val="solid"/>
                  <a:miter/>
                </a:ln>
              </p:spPr>
              <p:txBody>
                <a:bodyPr rtlCol="0" anchor="ctr"/>
                <a:lstStyle/>
                <a:p>
                  <a:endParaRPr lang="en-US"/>
                </a:p>
              </p:txBody>
            </p:sp>
            <p:sp>
              <p:nvSpPr>
                <p:cNvPr id="105" name="Forma libre 104">
                  <a:extLst>
                    <a:ext uri="{FF2B5EF4-FFF2-40B4-BE49-F238E27FC236}">
                      <a16:creationId xmlns:a16="http://schemas.microsoft.com/office/drawing/2014/main" id="{5DD3C8F9-7B52-504B-B1FD-929842A69B67}"/>
                    </a:ext>
                  </a:extLst>
                </p:cNvPr>
                <p:cNvSpPr/>
                <p:nvPr/>
              </p:nvSpPr>
              <p:spPr>
                <a:xfrm>
                  <a:off x="11907683" y="6889333"/>
                  <a:ext cx="10747" cy="8208"/>
                </a:xfrm>
                <a:custGeom>
                  <a:avLst/>
                  <a:gdLst>
                    <a:gd name="connsiteX0" fmla="*/ 3995 w 10747"/>
                    <a:gd name="connsiteY0" fmla="*/ 53 h 8208"/>
                    <a:gd name="connsiteX1" fmla="*/ 3234 w 10747"/>
                    <a:gd name="connsiteY1" fmla="*/ 528 h 8208"/>
                    <a:gd name="connsiteX2" fmla="*/ 2283 w 10747"/>
                    <a:gd name="connsiteY2" fmla="*/ 1479 h 8208"/>
                    <a:gd name="connsiteX3" fmla="*/ 2283 w 10747"/>
                    <a:gd name="connsiteY3" fmla="*/ 2335 h 8208"/>
                    <a:gd name="connsiteX4" fmla="*/ 1427 w 10747"/>
                    <a:gd name="connsiteY4" fmla="*/ 1955 h 8208"/>
                    <a:gd name="connsiteX5" fmla="*/ 856 w 10747"/>
                    <a:gd name="connsiteY5" fmla="*/ 1955 h 8208"/>
                    <a:gd name="connsiteX6" fmla="*/ 0 w 10747"/>
                    <a:gd name="connsiteY6" fmla="*/ 2431 h 8208"/>
                    <a:gd name="connsiteX7" fmla="*/ 9321 w 10747"/>
                    <a:gd name="connsiteY7" fmla="*/ 8137 h 8208"/>
                    <a:gd name="connsiteX8" fmla="*/ 9891 w 10747"/>
                    <a:gd name="connsiteY8" fmla="*/ 8137 h 8208"/>
                    <a:gd name="connsiteX9" fmla="*/ 10747 w 10747"/>
                    <a:gd name="connsiteY9" fmla="*/ 7662 h 8208"/>
                    <a:gd name="connsiteX10" fmla="*/ 4375 w 10747"/>
                    <a:gd name="connsiteY10" fmla="*/ 3667 h 8208"/>
                    <a:gd name="connsiteX11" fmla="*/ 3424 w 10747"/>
                    <a:gd name="connsiteY11" fmla="*/ 2621 h 8208"/>
                    <a:gd name="connsiteX12" fmla="*/ 4280 w 10747"/>
                    <a:gd name="connsiteY12" fmla="*/ 1575 h 8208"/>
                    <a:gd name="connsiteX13" fmla="*/ 5326 w 10747"/>
                    <a:gd name="connsiteY13" fmla="*/ 1004 h 8208"/>
                    <a:gd name="connsiteX14" fmla="*/ 4565 w 10747"/>
                    <a:gd name="connsiteY14" fmla="*/ 338 h 8208"/>
                    <a:gd name="connsiteX15" fmla="*/ 3995 w 10747"/>
                    <a:gd name="connsiteY15" fmla="*/ 53 h 8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747" h="8208">
                      <a:moveTo>
                        <a:pt x="3995" y="53"/>
                      </a:moveTo>
                      <a:lnTo>
                        <a:pt x="3234" y="528"/>
                      </a:lnTo>
                      <a:cubicBezTo>
                        <a:pt x="2758" y="814"/>
                        <a:pt x="2473" y="1099"/>
                        <a:pt x="2283" y="1479"/>
                      </a:cubicBezTo>
                      <a:cubicBezTo>
                        <a:pt x="2092" y="1765"/>
                        <a:pt x="2092" y="2050"/>
                        <a:pt x="2283" y="2335"/>
                      </a:cubicBezTo>
                      <a:cubicBezTo>
                        <a:pt x="2187" y="2335"/>
                        <a:pt x="1427" y="1955"/>
                        <a:pt x="1427" y="1955"/>
                      </a:cubicBezTo>
                      <a:cubicBezTo>
                        <a:pt x="1236" y="1860"/>
                        <a:pt x="1046" y="1860"/>
                        <a:pt x="856" y="1955"/>
                      </a:cubicBezTo>
                      <a:lnTo>
                        <a:pt x="0" y="2431"/>
                      </a:lnTo>
                      <a:cubicBezTo>
                        <a:pt x="0" y="2716"/>
                        <a:pt x="9321" y="8137"/>
                        <a:pt x="9321" y="8137"/>
                      </a:cubicBezTo>
                      <a:cubicBezTo>
                        <a:pt x="9511" y="8232"/>
                        <a:pt x="9701" y="8232"/>
                        <a:pt x="9891" y="8137"/>
                      </a:cubicBezTo>
                      <a:lnTo>
                        <a:pt x="10747" y="7662"/>
                      </a:lnTo>
                      <a:cubicBezTo>
                        <a:pt x="10747" y="7376"/>
                        <a:pt x="4375" y="3667"/>
                        <a:pt x="4375" y="3667"/>
                      </a:cubicBezTo>
                      <a:cubicBezTo>
                        <a:pt x="3804" y="3287"/>
                        <a:pt x="3424" y="2906"/>
                        <a:pt x="3424" y="2621"/>
                      </a:cubicBezTo>
                      <a:cubicBezTo>
                        <a:pt x="3424" y="2240"/>
                        <a:pt x="3614" y="1860"/>
                        <a:pt x="4280" y="1575"/>
                      </a:cubicBezTo>
                      <a:lnTo>
                        <a:pt x="5326" y="1004"/>
                      </a:lnTo>
                      <a:cubicBezTo>
                        <a:pt x="5326" y="719"/>
                        <a:pt x="4565" y="338"/>
                        <a:pt x="4565" y="338"/>
                      </a:cubicBezTo>
                      <a:cubicBezTo>
                        <a:pt x="4280" y="-42"/>
                        <a:pt x="4185" y="-42"/>
                        <a:pt x="3995" y="53"/>
                      </a:cubicBezTo>
                      <a:close/>
                    </a:path>
                  </a:pathLst>
                </a:custGeom>
                <a:solidFill>
                  <a:srgbClr val="7A3E2B"/>
                </a:solidFill>
                <a:ln w="9504" cap="flat">
                  <a:noFill/>
                  <a:prstDash val="solid"/>
                  <a:miter/>
                </a:ln>
              </p:spPr>
              <p:txBody>
                <a:bodyPr rtlCol="0" anchor="ctr"/>
                <a:lstStyle/>
                <a:p>
                  <a:endParaRPr lang="en-US"/>
                </a:p>
              </p:txBody>
            </p:sp>
            <p:sp>
              <p:nvSpPr>
                <p:cNvPr id="106" name="Forma libre 105">
                  <a:extLst>
                    <a:ext uri="{FF2B5EF4-FFF2-40B4-BE49-F238E27FC236}">
                      <a16:creationId xmlns:a16="http://schemas.microsoft.com/office/drawing/2014/main" id="{09B42193-ADC8-BE42-A81D-47EA73C8E685}"/>
                    </a:ext>
                  </a:extLst>
                </p:cNvPr>
                <p:cNvSpPr/>
                <p:nvPr/>
              </p:nvSpPr>
              <p:spPr>
                <a:xfrm>
                  <a:off x="11649938" y="7063839"/>
                  <a:ext cx="15407" cy="8916"/>
                </a:xfrm>
                <a:custGeom>
                  <a:avLst/>
                  <a:gdLst>
                    <a:gd name="connsiteX0" fmla="*/ 1332 w 15407"/>
                    <a:gd name="connsiteY0" fmla="*/ 2544 h 8916"/>
                    <a:gd name="connsiteX1" fmla="*/ 0 w 15407"/>
                    <a:gd name="connsiteY1" fmla="*/ 4161 h 8916"/>
                    <a:gd name="connsiteX2" fmla="*/ 1332 w 15407"/>
                    <a:gd name="connsiteY2" fmla="*/ 5778 h 8916"/>
                    <a:gd name="connsiteX3" fmla="*/ 5421 w 15407"/>
                    <a:gd name="connsiteY3" fmla="*/ 8156 h 8916"/>
                    <a:gd name="connsiteX4" fmla="*/ 8275 w 15407"/>
                    <a:gd name="connsiteY4" fmla="*/ 8916 h 8916"/>
                    <a:gd name="connsiteX5" fmla="*/ 11128 w 15407"/>
                    <a:gd name="connsiteY5" fmla="*/ 8156 h 8916"/>
                    <a:gd name="connsiteX6" fmla="*/ 12174 w 15407"/>
                    <a:gd name="connsiteY6" fmla="*/ 7585 h 8916"/>
                    <a:gd name="connsiteX7" fmla="*/ 13125 w 15407"/>
                    <a:gd name="connsiteY7" fmla="*/ 5873 h 8916"/>
                    <a:gd name="connsiteX8" fmla="*/ 13981 w 15407"/>
                    <a:gd name="connsiteY8" fmla="*/ 6253 h 8916"/>
                    <a:gd name="connsiteX9" fmla="*/ 14552 w 15407"/>
                    <a:gd name="connsiteY9" fmla="*/ 6253 h 8916"/>
                    <a:gd name="connsiteX10" fmla="*/ 15408 w 15407"/>
                    <a:gd name="connsiteY10" fmla="*/ 5778 h 8916"/>
                    <a:gd name="connsiteX11" fmla="*/ 6087 w 15407"/>
                    <a:gd name="connsiteY11" fmla="*/ 71 h 8916"/>
                    <a:gd name="connsiteX12" fmla="*/ 5516 w 15407"/>
                    <a:gd name="connsiteY12" fmla="*/ 71 h 8916"/>
                    <a:gd name="connsiteX13" fmla="*/ 1332 w 15407"/>
                    <a:gd name="connsiteY13" fmla="*/ 2544 h 8916"/>
                    <a:gd name="connsiteX14" fmla="*/ 11223 w 15407"/>
                    <a:gd name="connsiteY14" fmla="*/ 4732 h 8916"/>
                    <a:gd name="connsiteX15" fmla="*/ 12079 w 15407"/>
                    <a:gd name="connsiteY15" fmla="*/ 5778 h 8916"/>
                    <a:gd name="connsiteX16" fmla="*/ 11223 w 15407"/>
                    <a:gd name="connsiteY16" fmla="*/ 6824 h 8916"/>
                    <a:gd name="connsiteX17" fmla="*/ 10082 w 15407"/>
                    <a:gd name="connsiteY17" fmla="*/ 7490 h 8916"/>
                    <a:gd name="connsiteX18" fmla="*/ 6753 w 15407"/>
                    <a:gd name="connsiteY18" fmla="*/ 7490 h 8916"/>
                    <a:gd name="connsiteX19" fmla="*/ 2758 w 15407"/>
                    <a:gd name="connsiteY19" fmla="*/ 5207 h 8916"/>
                    <a:gd name="connsiteX20" fmla="*/ 2663 w 15407"/>
                    <a:gd name="connsiteY20" fmla="*/ 3305 h 8916"/>
                    <a:gd name="connsiteX21" fmla="*/ 5326 w 15407"/>
                    <a:gd name="connsiteY21" fmla="*/ 1783 h 8916"/>
                    <a:gd name="connsiteX22" fmla="*/ 11223 w 15407"/>
                    <a:gd name="connsiteY22" fmla="*/ 4732 h 8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407" h="8916">
                      <a:moveTo>
                        <a:pt x="1332" y="2544"/>
                      </a:moveTo>
                      <a:cubicBezTo>
                        <a:pt x="476" y="3020"/>
                        <a:pt x="0" y="3590"/>
                        <a:pt x="0" y="4161"/>
                      </a:cubicBezTo>
                      <a:cubicBezTo>
                        <a:pt x="0" y="4732"/>
                        <a:pt x="476" y="5302"/>
                        <a:pt x="1332" y="5778"/>
                      </a:cubicBezTo>
                      <a:lnTo>
                        <a:pt x="5421" y="8156"/>
                      </a:lnTo>
                      <a:cubicBezTo>
                        <a:pt x="6372" y="8631"/>
                        <a:pt x="7323" y="8916"/>
                        <a:pt x="8275" y="8916"/>
                      </a:cubicBezTo>
                      <a:cubicBezTo>
                        <a:pt x="9321" y="8916"/>
                        <a:pt x="10272" y="8631"/>
                        <a:pt x="11128" y="8156"/>
                      </a:cubicBezTo>
                      <a:lnTo>
                        <a:pt x="12174" y="7585"/>
                      </a:lnTo>
                      <a:cubicBezTo>
                        <a:pt x="13125" y="7014"/>
                        <a:pt x="13505" y="6444"/>
                        <a:pt x="13125" y="5873"/>
                      </a:cubicBezTo>
                      <a:cubicBezTo>
                        <a:pt x="13220" y="5873"/>
                        <a:pt x="13981" y="6253"/>
                        <a:pt x="13981" y="6253"/>
                      </a:cubicBezTo>
                      <a:cubicBezTo>
                        <a:pt x="14171" y="6349"/>
                        <a:pt x="14362" y="6349"/>
                        <a:pt x="14552" y="6253"/>
                      </a:cubicBezTo>
                      <a:lnTo>
                        <a:pt x="15408" y="5778"/>
                      </a:lnTo>
                      <a:cubicBezTo>
                        <a:pt x="15408" y="5493"/>
                        <a:pt x="6087" y="71"/>
                        <a:pt x="6087" y="71"/>
                      </a:cubicBezTo>
                      <a:cubicBezTo>
                        <a:pt x="5897" y="-24"/>
                        <a:pt x="5707" y="-24"/>
                        <a:pt x="5516" y="71"/>
                      </a:cubicBezTo>
                      <a:lnTo>
                        <a:pt x="1332" y="2544"/>
                      </a:lnTo>
                      <a:close/>
                      <a:moveTo>
                        <a:pt x="11223" y="4732"/>
                      </a:moveTo>
                      <a:cubicBezTo>
                        <a:pt x="11794" y="5017"/>
                        <a:pt x="12079" y="5398"/>
                        <a:pt x="12079" y="5778"/>
                      </a:cubicBezTo>
                      <a:cubicBezTo>
                        <a:pt x="12079" y="6158"/>
                        <a:pt x="11794" y="6444"/>
                        <a:pt x="11223" y="6824"/>
                      </a:cubicBezTo>
                      <a:lnTo>
                        <a:pt x="10082" y="7490"/>
                      </a:lnTo>
                      <a:cubicBezTo>
                        <a:pt x="9035" y="8061"/>
                        <a:pt x="7894" y="8061"/>
                        <a:pt x="6753" y="7490"/>
                      </a:cubicBezTo>
                      <a:lnTo>
                        <a:pt x="2758" y="5207"/>
                      </a:lnTo>
                      <a:cubicBezTo>
                        <a:pt x="1617" y="4541"/>
                        <a:pt x="1617" y="3971"/>
                        <a:pt x="2663" y="3305"/>
                      </a:cubicBezTo>
                      <a:lnTo>
                        <a:pt x="5326" y="1783"/>
                      </a:lnTo>
                      <a:cubicBezTo>
                        <a:pt x="5802" y="1688"/>
                        <a:pt x="11223" y="4732"/>
                        <a:pt x="11223" y="4732"/>
                      </a:cubicBezTo>
                      <a:close/>
                    </a:path>
                  </a:pathLst>
                </a:custGeom>
                <a:solidFill>
                  <a:srgbClr val="7A3E2B"/>
                </a:solidFill>
                <a:ln w="9504" cap="flat">
                  <a:noFill/>
                  <a:prstDash val="solid"/>
                  <a:miter/>
                </a:ln>
              </p:spPr>
              <p:txBody>
                <a:bodyPr rtlCol="0" anchor="ctr"/>
                <a:lstStyle/>
                <a:p>
                  <a:endParaRPr lang="en-US"/>
                </a:p>
              </p:txBody>
            </p:sp>
            <p:sp>
              <p:nvSpPr>
                <p:cNvPr id="107" name="Forma libre 106">
                  <a:extLst>
                    <a:ext uri="{FF2B5EF4-FFF2-40B4-BE49-F238E27FC236}">
                      <a16:creationId xmlns:a16="http://schemas.microsoft.com/office/drawing/2014/main" id="{E4FF628D-1F41-4F46-8D96-0C91D8E9E2A3}"/>
                    </a:ext>
                  </a:extLst>
                </p:cNvPr>
                <p:cNvSpPr/>
                <p:nvPr/>
              </p:nvSpPr>
              <p:spPr>
                <a:xfrm>
                  <a:off x="11659734" y="7056135"/>
                  <a:ext cx="15540" cy="11008"/>
                </a:xfrm>
                <a:custGeom>
                  <a:avLst/>
                  <a:gdLst>
                    <a:gd name="connsiteX0" fmla="*/ 15408 w 15540"/>
                    <a:gd name="connsiteY0" fmla="*/ 7585 h 11008"/>
                    <a:gd name="connsiteX1" fmla="*/ 2378 w 15540"/>
                    <a:gd name="connsiteY1" fmla="*/ 71 h 11008"/>
                    <a:gd name="connsiteX2" fmla="*/ 1902 w 15540"/>
                    <a:gd name="connsiteY2" fmla="*/ 71 h 11008"/>
                    <a:gd name="connsiteX3" fmla="*/ 1046 w 15540"/>
                    <a:gd name="connsiteY3" fmla="*/ 547 h 11008"/>
                    <a:gd name="connsiteX4" fmla="*/ 5516 w 15540"/>
                    <a:gd name="connsiteY4" fmla="*/ 3400 h 11008"/>
                    <a:gd name="connsiteX5" fmla="*/ 2473 w 15540"/>
                    <a:gd name="connsiteY5" fmla="*/ 3971 h 11008"/>
                    <a:gd name="connsiteX6" fmla="*/ 1332 w 15540"/>
                    <a:gd name="connsiteY6" fmla="*/ 4637 h 11008"/>
                    <a:gd name="connsiteX7" fmla="*/ 0 w 15540"/>
                    <a:gd name="connsiteY7" fmla="*/ 6253 h 11008"/>
                    <a:gd name="connsiteX8" fmla="*/ 1332 w 15540"/>
                    <a:gd name="connsiteY8" fmla="*/ 7870 h 11008"/>
                    <a:gd name="connsiteX9" fmla="*/ 5421 w 15540"/>
                    <a:gd name="connsiteY9" fmla="*/ 10248 h 11008"/>
                    <a:gd name="connsiteX10" fmla="*/ 8275 w 15540"/>
                    <a:gd name="connsiteY10" fmla="*/ 11009 h 11008"/>
                    <a:gd name="connsiteX11" fmla="*/ 11033 w 15540"/>
                    <a:gd name="connsiteY11" fmla="*/ 10248 h 11008"/>
                    <a:gd name="connsiteX12" fmla="*/ 12174 w 15540"/>
                    <a:gd name="connsiteY12" fmla="*/ 9582 h 11008"/>
                    <a:gd name="connsiteX13" fmla="*/ 13125 w 15540"/>
                    <a:gd name="connsiteY13" fmla="*/ 7870 h 11008"/>
                    <a:gd name="connsiteX14" fmla="*/ 13981 w 15540"/>
                    <a:gd name="connsiteY14" fmla="*/ 8251 h 11008"/>
                    <a:gd name="connsiteX15" fmla="*/ 14457 w 15540"/>
                    <a:gd name="connsiteY15" fmla="*/ 8251 h 11008"/>
                    <a:gd name="connsiteX16" fmla="*/ 15313 w 15540"/>
                    <a:gd name="connsiteY16" fmla="*/ 7775 h 11008"/>
                    <a:gd name="connsiteX17" fmla="*/ 15408 w 15540"/>
                    <a:gd name="connsiteY17" fmla="*/ 7585 h 11008"/>
                    <a:gd name="connsiteX18" fmla="*/ 11318 w 15540"/>
                    <a:gd name="connsiteY18" fmla="*/ 6824 h 11008"/>
                    <a:gd name="connsiteX19" fmla="*/ 12174 w 15540"/>
                    <a:gd name="connsiteY19" fmla="*/ 7870 h 11008"/>
                    <a:gd name="connsiteX20" fmla="*/ 11318 w 15540"/>
                    <a:gd name="connsiteY20" fmla="*/ 8916 h 11008"/>
                    <a:gd name="connsiteX21" fmla="*/ 10177 w 15540"/>
                    <a:gd name="connsiteY21" fmla="*/ 9582 h 11008"/>
                    <a:gd name="connsiteX22" fmla="*/ 6848 w 15540"/>
                    <a:gd name="connsiteY22" fmla="*/ 9582 h 11008"/>
                    <a:gd name="connsiteX23" fmla="*/ 2853 w 15540"/>
                    <a:gd name="connsiteY23" fmla="*/ 7300 h 11008"/>
                    <a:gd name="connsiteX24" fmla="*/ 2758 w 15540"/>
                    <a:gd name="connsiteY24" fmla="*/ 5397 h 11008"/>
                    <a:gd name="connsiteX25" fmla="*/ 3899 w 15540"/>
                    <a:gd name="connsiteY25" fmla="*/ 4732 h 11008"/>
                    <a:gd name="connsiteX26" fmla="*/ 5707 w 15540"/>
                    <a:gd name="connsiteY26" fmla="*/ 4256 h 11008"/>
                    <a:gd name="connsiteX27" fmla="*/ 7514 w 15540"/>
                    <a:gd name="connsiteY27" fmla="*/ 4732 h 11008"/>
                    <a:gd name="connsiteX28" fmla="*/ 11318 w 15540"/>
                    <a:gd name="connsiteY28" fmla="*/ 6824 h 11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5540" h="11008">
                      <a:moveTo>
                        <a:pt x="15408" y="7585"/>
                      </a:moveTo>
                      <a:lnTo>
                        <a:pt x="2378" y="71"/>
                      </a:lnTo>
                      <a:cubicBezTo>
                        <a:pt x="2188" y="-24"/>
                        <a:pt x="1997" y="-24"/>
                        <a:pt x="1902" y="71"/>
                      </a:cubicBezTo>
                      <a:lnTo>
                        <a:pt x="1046" y="547"/>
                      </a:lnTo>
                      <a:cubicBezTo>
                        <a:pt x="1046" y="832"/>
                        <a:pt x="5516" y="3400"/>
                        <a:pt x="5516" y="3400"/>
                      </a:cubicBezTo>
                      <a:cubicBezTo>
                        <a:pt x="4470" y="3210"/>
                        <a:pt x="3424" y="3400"/>
                        <a:pt x="2473" y="3971"/>
                      </a:cubicBezTo>
                      <a:lnTo>
                        <a:pt x="1332" y="4637"/>
                      </a:lnTo>
                      <a:cubicBezTo>
                        <a:pt x="476" y="5112"/>
                        <a:pt x="0" y="5683"/>
                        <a:pt x="0" y="6253"/>
                      </a:cubicBezTo>
                      <a:cubicBezTo>
                        <a:pt x="0" y="6824"/>
                        <a:pt x="476" y="7395"/>
                        <a:pt x="1332" y="7870"/>
                      </a:cubicBezTo>
                      <a:lnTo>
                        <a:pt x="5421" y="10248"/>
                      </a:lnTo>
                      <a:cubicBezTo>
                        <a:pt x="6372" y="10819"/>
                        <a:pt x="7228" y="11009"/>
                        <a:pt x="8275" y="11009"/>
                      </a:cubicBezTo>
                      <a:cubicBezTo>
                        <a:pt x="9226" y="11009"/>
                        <a:pt x="10177" y="10724"/>
                        <a:pt x="11033" y="10248"/>
                      </a:cubicBezTo>
                      <a:lnTo>
                        <a:pt x="12174" y="9582"/>
                      </a:lnTo>
                      <a:cubicBezTo>
                        <a:pt x="13220" y="9012"/>
                        <a:pt x="13505" y="8441"/>
                        <a:pt x="13125" y="7870"/>
                      </a:cubicBezTo>
                      <a:cubicBezTo>
                        <a:pt x="13220" y="7870"/>
                        <a:pt x="13981" y="8251"/>
                        <a:pt x="13981" y="8251"/>
                      </a:cubicBezTo>
                      <a:cubicBezTo>
                        <a:pt x="14171" y="8346"/>
                        <a:pt x="14362" y="8346"/>
                        <a:pt x="14457" y="8251"/>
                      </a:cubicBezTo>
                      <a:lnTo>
                        <a:pt x="15313" y="7775"/>
                      </a:lnTo>
                      <a:cubicBezTo>
                        <a:pt x="15598" y="7775"/>
                        <a:pt x="15598" y="7680"/>
                        <a:pt x="15408" y="7585"/>
                      </a:cubicBezTo>
                      <a:close/>
                      <a:moveTo>
                        <a:pt x="11318" y="6824"/>
                      </a:moveTo>
                      <a:cubicBezTo>
                        <a:pt x="11889" y="7109"/>
                        <a:pt x="12174" y="7490"/>
                        <a:pt x="12174" y="7870"/>
                      </a:cubicBezTo>
                      <a:cubicBezTo>
                        <a:pt x="12174" y="8251"/>
                        <a:pt x="11889" y="8536"/>
                        <a:pt x="11318" y="8916"/>
                      </a:cubicBezTo>
                      <a:lnTo>
                        <a:pt x="10177" y="9582"/>
                      </a:lnTo>
                      <a:cubicBezTo>
                        <a:pt x="9131" y="10153"/>
                        <a:pt x="7989" y="10153"/>
                        <a:pt x="6848" y="9582"/>
                      </a:cubicBezTo>
                      <a:lnTo>
                        <a:pt x="2853" y="7300"/>
                      </a:lnTo>
                      <a:cubicBezTo>
                        <a:pt x="1712" y="6634"/>
                        <a:pt x="1712" y="6063"/>
                        <a:pt x="2758" y="5397"/>
                      </a:cubicBezTo>
                      <a:lnTo>
                        <a:pt x="3899" y="4732"/>
                      </a:lnTo>
                      <a:cubicBezTo>
                        <a:pt x="4470" y="4351"/>
                        <a:pt x="5041" y="4256"/>
                        <a:pt x="5707" y="4256"/>
                      </a:cubicBezTo>
                      <a:cubicBezTo>
                        <a:pt x="6277" y="4256"/>
                        <a:pt x="6943" y="4446"/>
                        <a:pt x="7514" y="4732"/>
                      </a:cubicBezTo>
                      <a:lnTo>
                        <a:pt x="11318" y="6824"/>
                      </a:lnTo>
                      <a:close/>
                    </a:path>
                  </a:pathLst>
                </a:custGeom>
                <a:solidFill>
                  <a:srgbClr val="7A3E2B"/>
                </a:solidFill>
                <a:ln w="9504" cap="flat">
                  <a:noFill/>
                  <a:prstDash val="solid"/>
                  <a:miter/>
                </a:ln>
              </p:spPr>
              <p:txBody>
                <a:bodyPr rtlCol="0" anchor="ctr"/>
                <a:lstStyle/>
                <a:p>
                  <a:endParaRPr lang="en-US"/>
                </a:p>
              </p:txBody>
            </p:sp>
            <p:sp>
              <p:nvSpPr>
                <p:cNvPr id="108" name="Forma libre 107">
                  <a:extLst>
                    <a:ext uri="{FF2B5EF4-FFF2-40B4-BE49-F238E27FC236}">
                      <a16:creationId xmlns:a16="http://schemas.microsoft.com/office/drawing/2014/main" id="{54D04F65-F630-3342-9D47-508DF0949A68}"/>
                    </a:ext>
                  </a:extLst>
                </p:cNvPr>
                <p:cNvSpPr/>
                <p:nvPr/>
              </p:nvSpPr>
              <p:spPr>
                <a:xfrm>
                  <a:off x="11664870" y="7053757"/>
                  <a:ext cx="3233" cy="1949"/>
                </a:xfrm>
                <a:custGeom>
                  <a:avLst/>
                  <a:gdLst>
                    <a:gd name="connsiteX0" fmla="*/ 3234 w 3233"/>
                    <a:gd name="connsiteY0" fmla="*/ 1403 h 1949"/>
                    <a:gd name="connsiteX1" fmla="*/ 1427 w 3233"/>
                    <a:gd name="connsiteY1" fmla="*/ 71 h 1949"/>
                    <a:gd name="connsiteX2" fmla="*/ 856 w 3233"/>
                    <a:gd name="connsiteY2" fmla="*/ 71 h 1949"/>
                    <a:gd name="connsiteX3" fmla="*/ 0 w 3233"/>
                    <a:gd name="connsiteY3" fmla="*/ 547 h 1949"/>
                    <a:gd name="connsiteX4" fmla="*/ 1807 w 3233"/>
                    <a:gd name="connsiteY4" fmla="*/ 1878 h 1949"/>
                    <a:gd name="connsiteX5" fmla="*/ 2283 w 3233"/>
                    <a:gd name="connsiteY5" fmla="*/ 1878 h 1949"/>
                    <a:gd name="connsiteX6" fmla="*/ 3234 w 3233"/>
                    <a:gd name="connsiteY6" fmla="*/ 1403 h 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33" h="1949">
                      <a:moveTo>
                        <a:pt x="3234" y="1403"/>
                      </a:moveTo>
                      <a:cubicBezTo>
                        <a:pt x="3234" y="1117"/>
                        <a:pt x="1427" y="71"/>
                        <a:pt x="1427" y="71"/>
                      </a:cubicBezTo>
                      <a:cubicBezTo>
                        <a:pt x="1236" y="-24"/>
                        <a:pt x="1046" y="-24"/>
                        <a:pt x="856" y="71"/>
                      </a:cubicBezTo>
                      <a:lnTo>
                        <a:pt x="0" y="547"/>
                      </a:lnTo>
                      <a:cubicBezTo>
                        <a:pt x="0" y="832"/>
                        <a:pt x="1807" y="1878"/>
                        <a:pt x="1807" y="1878"/>
                      </a:cubicBezTo>
                      <a:cubicBezTo>
                        <a:pt x="1997" y="1973"/>
                        <a:pt x="2187" y="1973"/>
                        <a:pt x="2283" y="1878"/>
                      </a:cubicBezTo>
                      <a:lnTo>
                        <a:pt x="3234" y="1403"/>
                      </a:lnTo>
                      <a:close/>
                    </a:path>
                  </a:pathLst>
                </a:custGeom>
                <a:solidFill>
                  <a:srgbClr val="7A3E2B"/>
                </a:solidFill>
                <a:ln w="9504" cap="flat">
                  <a:noFill/>
                  <a:prstDash val="solid"/>
                  <a:miter/>
                </a:ln>
              </p:spPr>
              <p:txBody>
                <a:bodyPr rtlCol="0" anchor="ctr"/>
                <a:lstStyle/>
                <a:p>
                  <a:endParaRPr lang="en-US"/>
                </a:p>
              </p:txBody>
            </p:sp>
            <p:sp>
              <p:nvSpPr>
                <p:cNvPr id="109" name="Forma libre 108">
                  <a:extLst>
                    <a:ext uri="{FF2B5EF4-FFF2-40B4-BE49-F238E27FC236}">
                      <a16:creationId xmlns:a16="http://schemas.microsoft.com/office/drawing/2014/main" id="{F522190C-B398-C444-BAAF-8663D25E1871}"/>
                    </a:ext>
                  </a:extLst>
                </p:cNvPr>
                <p:cNvSpPr/>
                <p:nvPr/>
              </p:nvSpPr>
              <p:spPr>
                <a:xfrm>
                  <a:off x="11668579" y="7055850"/>
                  <a:ext cx="10747" cy="6324"/>
                </a:xfrm>
                <a:custGeom>
                  <a:avLst/>
                  <a:gdLst>
                    <a:gd name="connsiteX0" fmla="*/ 10747 w 10747"/>
                    <a:gd name="connsiteY0" fmla="*/ 5778 h 6324"/>
                    <a:gd name="connsiteX1" fmla="*/ 1427 w 10747"/>
                    <a:gd name="connsiteY1" fmla="*/ 71 h 6324"/>
                    <a:gd name="connsiteX2" fmla="*/ 856 w 10747"/>
                    <a:gd name="connsiteY2" fmla="*/ 71 h 6324"/>
                    <a:gd name="connsiteX3" fmla="*/ 0 w 10747"/>
                    <a:gd name="connsiteY3" fmla="*/ 547 h 6324"/>
                    <a:gd name="connsiteX4" fmla="*/ 9321 w 10747"/>
                    <a:gd name="connsiteY4" fmla="*/ 6253 h 6324"/>
                    <a:gd name="connsiteX5" fmla="*/ 9891 w 10747"/>
                    <a:gd name="connsiteY5" fmla="*/ 6253 h 6324"/>
                    <a:gd name="connsiteX6" fmla="*/ 10747 w 10747"/>
                    <a:gd name="connsiteY6" fmla="*/ 5778 h 6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47" h="6324">
                      <a:moveTo>
                        <a:pt x="10747" y="5778"/>
                      </a:moveTo>
                      <a:cubicBezTo>
                        <a:pt x="10747" y="5493"/>
                        <a:pt x="1427" y="71"/>
                        <a:pt x="1427" y="71"/>
                      </a:cubicBezTo>
                      <a:cubicBezTo>
                        <a:pt x="1236" y="-24"/>
                        <a:pt x="1046" y="-24"/>
                        <a:pt x="856" y="71"/>
                      </a:cubicBezTo>
                      <a:lnTo>
                        <a:pt x="0" y="547"/>
                      </a:lnTo>
                      <a:cubicBezTo>
                        <a:pt x="0" y="832"/>
                        <a:pt x="9321" y="6253"/>
                        <a:pt x="9321" y="6253"/>
                      </a:cubicBezTo>
                      <a:cubicBezTo>
                        <a:pt x="9511" y="6349"/>
                        <a:pt x="9701" y="6349"/>
                        <a:pt x="9891" y="6253"/>
                      </a:cubicBezTo>
                      <a:lnTo>
                        <a:pt x="10747" y="5778"/>
                      </a:lnTo>
                      <a:close/>
                    </a:path>
                  </a:pathLst>
                </a:custGeom>
                <a:solidFill>
                  <a:srgbClr val="7A3E2B"/>
                </a:solidFill>
                <a:ln w="9504" cap="flat">
                  <a:noFill/>
                  <a:prstDash val="solid"/>
                  <a:miter/>
                </a:ln>
              </p:spPr>
              <p:txBody>
                <a:bodyPr rtlCol="0" anchor="ctr"/>
                <a:lstStyle/>
                <a:p>
                  <a:endParaRPr lang="en-US"/>
                </a:p>
              </p:txBody>
            </p:sp>
            <p:sp>
              <p:nvSpPr>
                <p:cNvPr id="110" name="Forma libre 109">
                  <a:extLst>
                    <a:ext uri="{FF2B5EF4-FFF2-40B4-BE49-F238E27FC236}">
                      <a16:creationId xmlns:a16="http://schemas.microsoft.com/office/drawing/2014/main" id="{41F87893-4B6D-124C-BC39-EA6FBD2B9FBC}"/>
                    </a:ext>
                  </a:extLst>
                </p:cNvPr>
                <p:cNvSpPr/>
                <p:nvPr/>
              </p:nvSpPr>
              <p:spPr>
                <a:xfrm>
                  <a:off x="11672859" y="7050785"/>
                  <a:ext cx="15502" cy="10628"/>
                </a:xfrm>
                <a:custGeom>
                  <a:avLst/>
                  <a:gdLst>
                    <a:gd name="connsiteX0" fmla="*/ 14171 w 15502"/>
                    <a:gd name="connsiteY0" fmla="*/ 6372 h 10628"/>
                    <a:gd name="connsiteX1" fmla="*/ 15503 w 15502"/>
                    <a:gd name="connsiteY1" fmla="*/ 4755 h 10628"/>
                    <a:gd name="connsiteX2" fmla="*/ 14076 w 15502"/>
                    <a:gd name="connsiteY2" fmla="*/ 3139 h 10628"/>
                    <a:gd name="connsiteX3" fmla="*/ 9986 w 15502"/>
                    <a:gd name="connsiteY3" fmla="*/ 761 h 10628"/>
                    <a:gd name="connsiteX4" fmla="*/ 7133 w 15502"/>
                    <a:gd name="connsiteY4" fmla="*/ 0 h 10628"/>
                    <a:gd name="connsiteX5" fmla="*/ 4375 w 15502"/>
                    <a:gd name="connsiteY5" fmla="*/ 761 h 10628"/>
                    <a:gd name="connsiteX6" fmla="*/ 3234 w 15502"/>
                    <a:gd name="connsiteY6" fmla="*/ 1427 h 10628"/>
                    <a:gd name="connsiteX7" fmla="*/ 2283 w 15502"/>
                    <a:gd name="connsiteY7" fmla="*/ 3139 h 10628"/>
                    <a:gd name="connsiteX8" fmla="*/ 1427 w 15502"/>
                    <a:gd name="connsiteY8" fmla="*/ 2758 h 10628"/>
                    <a:gd name="connsiteX9" fmla="*/ 856 w 15502"/>
                    <a:gd name="connsiteY9" fmla="*/ 2758 h 10628"/>
                    <a:gd name="connsiteX10" fmla="*/ 0 w 15502"/>
                    <a:gd name="connsiteY10" fmla="*/ 3234 h 10628"/>
                    <a:gd name="connsiteX11" fmla="*/ 12174 w 15502"/>
                    <a:gd name="connsiteY11" fmla="*/ 10557 h 10628"/>
                    <a:gd name="connsiteX12" fmla="*/ 12745 w 15502"/>
                    <a:gd name="connsiteY12" fmla="*/ 10557 h 10628"/>
                    <a:gd name="connsiteX13" fmla="*/ 13601 w 15502"/>
                    <a:gd name="connsiteY13" fmla="*/ 10082 h 10628"/>
                    <a:gd name="connsiteX14" fmla="*/ 9986 w 15502"/>
                    <a:gd name="connsiteY14" fmla="*/ 7704 h 10628"/>
                    <a:gd name="connsiteX15" fmla="*/ 13030 w 15502"/>
                    <a:gd name="connsiteY15" fmla="*/ 7133 h 10628"/>
                    <a:gd name="connsiteX16" fmla="*/ 14171 w 15502"/>
                    <a:gd name="connsiteY16" fmla="*/ 6372 h 10628"/>
                    <a:gd name="connsiteX17" fmla="*/ 9701 w 15502"/>
                    <a:gd name="connsiteY17" fmla="*/ 7038 h 10628"/>
                    <a:gd name="connsiteX18" fmla="*/ 7894 w 15502"/>
                    <a:gd name="connsiteY18" fmla="*/ 6563 h 10628"/>
                    <a:gd name="connsiteX19" fmla="*/ 4090 w 15502"/>
                    <a:gd name="connsiteY19" fmla="*/ 4375 h 10628"/>
                    <a:gd name="connsiteX20" fmla="*/ 3234 w 15502"/>
                    <a:gd name="connsiteY20" fmla="*/ 3329 h 10628"/>
                    <a:gd name="connsiteX21" fmla="*/ 4090 w 15502"/>
                    <a:gd name="connsiteY21" fmla="*/ 2283 h 10628"/>
                    <a:gd name="connsiteX22" fmla="*/ 5231 w 15502"/>
                    <a:gd name="connsiteY22" fmla="*/ 1617 h 10628"/>
                    <a:gd name="connsiteX23" fmla="*/ 8560 w 15502"/>
                    <a:gd name="connsiteY23" fmla="*/ 1617 h 10628"/>
                    <a:gd name="connsiteX24" fmla="*/ 12554 w 15502"/>
                    <a:gd name="connsiteY24" fmla="*/ 3899 h 10628"/>
                    <a:gd name="connsiteX25" fmla="*/ 12554 w 15502"/>
                    <a:gd name="connsiteY25" fmla="*/ 5802 h 10628"/>
                    <a:gd name="connsiteX26" fmla="*/ 11413 w 15502"/>
                    <a:gd name="connsiteY26" fmla="*/ 6467 h 10628"/>
                    <a:gd name="connsiteX27" fmla="*/ 9701 w 15502"/>
                    <a:gd name="connsiteY27" fmla="*/ 7038 h 1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5502" h="10628">
                      <a:moveTo>
                        <a:pt x="14171" y="6372"/>
                      </a:moveTo>
                      <a:cubicBezTo>
                        <a:pt x="15027" y="5897"/>
                        <a:pt x="15503" y="5326"/>
                        <a:pt x="15503" y="4755"/>
                      </a:cubicBezTo>
                      <a:cubicBezTo>
                        <a:pt x="15503" y="4185"/>
                        <a:pt x="15027" y="3614"/>
                        <a:pt x="14076" y="3139"/>
                      </a:cubicBezTo>
                      <a:lnTo>
                        <a:pt x="9986" y="761"/>
                      </a:lnTo>
                      <a:cubicBezTo>
                        <a:pt x="9131" y="285"/>
                        <a:pt x="8179" y="0"/>
                        <a:pt x="7133" y="0"/>
                      </a:cubicBezTo>
                      <a:cubicBezTo>
                        <a:pt x="6182" y="0"/>
                        <a:pt x="5231" y="190"/>
                        <a:pt x="4375" y="761"/>
                      </a:cubicBezTo>
                      <a:lnTo>
                        <a:pt x="3234" y="1427"/>
                      </a:lnTo>
                      <a:cubicBezTo>
                        <a:pt x="2283" y="1997"/>
                        <a:pt x="1902" y="2568"/>
                        <a:pt x="2283" y="3139"/>
                      </a:cubicBezTo>
                      <a:cubicBezTo>
                        <a:pt x="2187" y="3139"/>
                        <a:pt x="1427" y="2758"/>
                        <a:pt x="1427" y="2758"/>
                      </a:cubicBezTo>
                      <a:cubicBezTo>
                        <a:pt x="1236" y="2663"/>
                        <a:pt x="1046" y="2663"/>
                        <a:pt x="856" y="2758"/>
                      </a:cubicBezTo>
                      <a:lnTo>
                        <a:pt x="0" y="3234"/>
                      </a:lnTo>
                      <a:cubicBezTo>
                        <a:pt x="0" y="3519"/>
                        <a:pt x="12174" y="10557"/>
                        <a:pt x="12174" y="10557"/>
                      </a:cubicBezTo>
                      <a:cubicBezTo>
                        <a:pt x="12364" y="10652"/>
                        <a:pt x="12554" y="10652"/>
                        <a:pt x="12745" y="10557"/>
                      </a:cubicBezTo>
                      <a:lnTo>
                        <a:pt x="13601" y="10082"/>
                      </a:lnTo>
                      <a:cubicBezTo>
                        <a:pt x="13601" y="9796"/>
                        <a:pt x="9986" y="7704"/>
                        <a:pt x="9986" y="7704"/>
                      </a:cubicBezTo>
                      <a:cubicBezTo>
                        <a:pt x="11033" y="7894"/>
                        <a:pt x="12079" y="7704"/>
                        <a:pt x="13030" y="7133"/>
                      </a:cubicBezTo>
                      <a:lnTo>
                        <a:pt x="14171" y="6372"/>
                      </a:lnTo>
                      <a:close/>
                      <a:moveTo>
                        <a:pt x="9701" y="7038"/>
                      </a:moveTo>
                      <a:cubicBezTo>
                        <a:pt x="9131" y="7038"/>
                        <a:pt x="8465" y="6848"/>
                        <a:pt x="7894" y="6563"/>
                      </a:cubicBezTo>
                      <a:lnTo>
                        <a:pt x="4090" y="4375"/>
                      </a:lnTo>
                      <a:cubicBezTo>
                        <a:pt x="3519" y="4090"/>
                        <a:pt x="3234" y="3709"/>
                        <a:pt x="3234" y="3329"/>
                      </a:cubicBezTo>
                      <a:cubicBezTo>
                        <a:pt x="3234" y="2948"/>
                        <a:pt x="3519" y="2663"/>
                        <a:pt x="4090" y="2283"/>
                      </a:cubicBezTo>
                      <a:lnTo>
                        <a:pt x="5231" y="1617"/>
                      </a:lnTo>
                      <a:cubicBezTo>
                        <a:pt x="6277" y="951"/>
                        <a:pt x="7418" y="951"/>
                        <a:pt x="8560" y="1617"/>
                      </a:cubicBezTo>
                      <a:lnTo>
                        <a:pt x="12554" y="3899"/>
                      </a:lnTo>
                      <a:cubicBezTo>
                        <a:pt x="13696" y="4565"/>
                        <a:pt x="13696" y="5231"/>
                        <a:pt x="12554" y="5802"/>
                      </a:cubicBezTo>
                      <a:lnTo>
                        <a:pt x="11413" y="6467"/>
                      </a:lnTo>
                      <a:cubicBezTo>
                        <a:pt x="10937" y="6848"/>
                        <a:pt x="10272" y="7038"/>
                        <a:pt x="9701" y="7038"/>
                      </a:cubicBezTo>
                      <a:close/>
                    </a:path>
                  </a:pathLst>
                </a:custGeom>
                <a:solidFill>
                  <a:srgbClr val="7A3E2B"/>
                </a:solidFill>
                <a:ln w="9504" cap="flat">
                  <a:noFill/>
                  <a:prstDash val="solid"/>
                  <a:miter/>
                </a:ln>
              </p:spPr>
              <p:txBody>
                <a:bodyPr rtlCol="0" anchor="ctr"/>
                <a:lstStyle/>
                <a:p>
                  <a:endParaRPr lang="en-US"/>
                </a:p>
              </p:txBody>
            </p:sp>
            <p:sp>
              <p:nvSpPr>
                <p:cNvPr id="111" name="Forma libre 110">
                  <a:extLst>
                    <a:ext uri="{FF2B5EF4-FFF2-40B4-BE49-F238E27FC236}">
                      <a16:creationId xmlns:a16="http://schemas.microsoft.com/office/drawing/2014/main" id="{6876CF1B-7F1F-7C48-8B67-2976DB48C628}"/>
                    </a:ext>
                  </a:extLst>
                </p:cNvPr>
                <p:cNvSpPr/>
                <p:nvPr/>
              </p:nvSpPr>
              <p:spPr>
                <a:xfrm>
                  <a:off x="11679041" y="7045578"/>
                  <a:ext cx="3138" cy="1949"/>
                </a:xfrm>
                <a:custGeom>
                  <a:avLst/>
                  <a:gdLst>
                    <a:gd name="connsiteX0" fmla="*/ 0 w 3138"/>
                    <a:gd name="connsiteY0" fmla="*/ 547 h 1949"/>
                    <a:gd name="connsiteX1" fmla="*/ 1807 w 3138"/>
                    <a:gd name="connsiteY1" fmla="*/ 1878 h 1949"/>
                    <a:gd name="connsiteX2" fmla="*/ 2283 w 3138"/>
                    <a:gd name="connsiteY2" fmla="*/ 1878 h 1949"/>
                    <a:gd name="connsiteX3" fmla="*/ 3139 w 3138"/>
                    <a:gd name="connsiteY3" fmla="*/ 1403 h 1949"/>
                    <a:gd name="connsiteX4" fmla="*/ 1332 w 3138"/>
                    <a:gd name="connsiteY4" fmla="*/ 71 h 1949"/>
                    <a:gd name="connsiteX5" fmla="*/ 761 w 3138"/>
                    <a:gd name="connsiteY5" fmla="*/ 71 h 1949"/>
                    <a:gd name="connsiteX6" fmla="*/ 0 w 3138"/>
                    <a:gd name="connsiteY6" fmla="*/ 547 h 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8" h="1949">
                      <a:moveTo>
                        <a:pt x="0" y="547"/>
                      </a:moveTo>
                      <a:cubicBezTo>
                        <a:pt x="0" y="832"/>
                        <a:pt x="1807" y="1878"/>
                        <a:pt x="1807" y="1878"/>
                      </a:cubicBezTo>
                      <a:cubicBezTo>
                        <a:pt x="1997" y="1973"/>
                        <a:pt x="2188" y="1973"/>
                        <a:pt x="2283" y="1878"/>
                      </a:cubicBezTo>
                      <a:lnTo>
                        <a:pt x="3139" y="1403"/>
                      </a:lnTo>
                      <a:cubicBezTo>
                        <a:pt x="3139" y="1117"/>
                        <a:pt x="1332" y="71"/>
                        <a:pt x="1332" y="71"/>
                      </a:cubicBezTo>
                      <a:cubicBezTo>
                        <a:pt x="1141" y="-24"/>
                        <a:pt x="951" y="-24"/>
                        <a:pt x="761" y="71"/>
                      </a:cubicBezTo>
                      <a:lnTo>
                        <a:pt x="0" y="547"/>
                      </a:lnTo>
                      <a:close/>
                    </a:path>
                  </a:pathLst>
                </a:custGeom>
                <a:solidFill>
                  <a:srgbClr val="7A3E2B"/>
                </a:solidFill>
                <a:ln w="9504" cap="flat">
                  <a:noFill/>
                  <a:prstDash val="solid"/>
                  <a:miter/>
                </a:ln>
              </p:spPr>
              <p:txBody>
                <a:bodyPr rtlCol="0" anchor="ctr"/>
                <a:lstStyle/>
                <a:p>
                  <a:endParaRPr lang="en-US"/>
                </a:p>
              </p:txBody>
            </p:sp>
            <p:sp>
              <p:nvSpPr>
                <p:cNvPr id="112" name="Forma libre 111">
                  <a:extLst>
                    <a:ext uri="{FF2B5EF4-FFF2-40B4-BE49-F238E27FC236}">
                      <a16:creationId xmlns:a16="http://schemas.microsoft.com/office/drawing/2014/main" id="{1B13AF9B-01CD-1D40-8B71-03D3D9DF7E4B}"/>
                    </a:ext>
                  </a:extLst>
                </p:cNvPr>
                <p:cNvSpPr/>
                <p:nvPr/>
              </p:nvSpPr>
              <p:spPr>
                <a:xfrm>
                  <a:off x="11682750" y="7047766"/>
                  <a:ext cx="10747" cy="6324"/>
                </a:xfrm>
                <a:custGeom>
                  <a:avLst/>
                  <a:gdLst>
                    <a:gd name="connsiteX0" fmla="*/ 0 w 10747"/>
                    <a:gd name="connsiteY0" fmla="*/ 547 h 6324"/>
                    <a:gd name="connsiteX1" fmla="*/ 9321 w 10747"/>
                    <a:gd name="connsiteY1" fmla="*/ 6253 h 6324"/>
                    <a:gd name="connsiteX2" fmla="*/ 9891 w 10747"/>
                    <a:gd name="connsiteY2" fmla="*/ 6253 h 6324"/>
                    <a:gd name="connsiteX3" fmla="*/ 10747 w 10747"/>
                    <a:gd name="connsiteY3" fmla="*/ 5778 h 6324"/>
                    <a:gd name="connsiteX4" fmla="*/ 1427 w 10747"/>
                    <a:gd name="connsiteY4" fmla="*/ 71 h 6324"/>
                    <a:gd name="connsiteX5" fmla="*/ 856 w 10747"/>
                    <a:gd name="connsiteY5" fmla="*/ 71 h 6324"/>
                    <a:gd name="connsiteX6" fmla="*/ 0 w 10747"/>
                    <a:gd name="connsiteY6" fmla="*/ 547 h 6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47" h="6324">
                      <a:moveTo>
                        <a:pt x="0" y="547"/>
                      </a:moveTo>
                      <a:cubicBezTo>
                        <a:pt x="0" y="832"/>
                        <a:pt x="9321" y="6253"/>
                        <a:pt x="9321" y="6253"/>
                      </a:cubicBezTo>
                      <a:cubicBezTo>
                        <a:pt x="9511" y="6348"/>
                        <a:pt x="9701" y="6348"/>
                        <a:pt x="9891" y="6253"/>
                      </a:cubicBezTo>
                      <a:lnTo>
                        <a:pt x="10747" y="5778"/>
                      </a:lnTo>
                      <a:cubicBezTo>
                        <a:pt x="10747" y="5493"/>
                        <a:pt x="1427" y="71"/>
                        <a:pt x="1427" y="71"/>
                      </a:cubicBezTo>
                      <a:cubicBezTo>
                        <a:pt x="1236" y="-24"/>
                        <a:pt x="1046" y="-24"/>
                        <a:pt x="856" y="71"/>
                      </a:cubicBezTo>
                      <a:lnTo>
                        <a:pt x="0" y="547"/>
                      </a:lnTo>
                      <a:close/>
                    </a:path>
                  </a:pathLst>
                </a:custGeom>
                <a:solidFill>
                  <a:srgbClr val="7A3E2B"/>
                </a:solidFill>
                <a:ln w="9504" cap="flat">
                  <a:noFill/>
                  <a:prstDash val="solid"/>
                  <a:miter/>
                </a:ln>
              </p:spPr>
              <p:txBody>
                <a:bodyPr rtlCol="0" anchor="ctr"/>
                <a:lstStyle/>
                <a:p>
                  <a:endParaRPr lang="en-US"/>
                </a:p>
              </p:txBody>
            </p:sp>
            <p:sp>
              <p:nvSpPr>
                <p:cNvPr id="113" name="Forma libre 112">
                  <a:extLst>
                    <a:ext uri="{FF2B5EF4-FFF2-40B4-BE49-F238E27FC236}">
                      <a16:creationId xmlns:a16="http://schemas.microsoft.com/office/drawing/2014/main" id="{406FF371-8491-414D-A6A3-789E4E70732D}"/>
                    </a:ext>
                  </a:extLst>
                </p:cNvPr>
                <p:cNvSpPr/>
                <p:nvPr/>
              </p:nvSpPr>
              <p:spPr>
                <a:xfrm>
                  <a:off x="11687396" y="7043010"/>
                  <a:ext cx="13956" cy="8892"/>
                </a:xfrm>
                <a:custGeom>
                  <a:avLst/>
                  <a:gdLst>
                    <a:gd name="connsiteX0" fmla="*/ 12854 w 13956"/>
                    <a:gd name="connsiteY0" fmla="*/ 3876 h 8892"/>
                    <a:gd name="connsiteX1" fmla="*/ 10762 w 13956"/>
                    <a:gd name="connsiteY1" fmla="*/ 3115 h 8892"/>
                    <a:gd name="connsiteX2" fmla="*/ 8384 w 13956"/>
                    <a:gd name="connsiteY2" fmla="*/ 3305 h 8892"/>
                    <a:gd name="connsiteX3" fmla="*/ 5055 w 13956"/>
                    <a:gd name="connsiteY3" fmla="*/ 4066 h 8892"/>
                    <a:gd name="connsiteX4" fmla="*/ 2677 w 13956"/>
                    <a:gd name="connsiteY4" fmla="*/ 3971 h 8892"/>
                    <a:gd name="connsiteX5" fmla="*/ 2012 w 13956"/>
                    <a:gd name="connsiteY5" fmla="*/ 3210 h 8892"/>
                    <a:gd name="connsiteX6" fmla="*/ 2772 w 13956"/>
                    <a:gd name="connsiteY6" fmla="*/ 2449 h 8892"/>
                    <a:gd name="connsiteX7" fmla="*/ 5721 w 13956"/>
                    <a:gd name="connsiteY7" fmla="*/ 737 h 8892"/>
                    <a:gd name="connsiteX8" fmla="*/ 5055 w 13956"/>
                    <a:gd name="connsiteY8" fmla="*/ 71 h 8892"/>
                    <a:gd name="connsiteX9" fmla="*/ 4484 w 13956"/>
                    <a:gd name="connsiteY9" fmla="*/ 71 h 8892"/>
                    <a:gd name="connsiteX10" fmla="*/ 1346 w 13956"/>
                    <a:gd name="connsiteY10" fmla="*/ 1878 h 8892"/>
                    <a:gd name="connsiteX11" fmla="*/ 1155 w 13956"/>
                    <a:gd name="connsiteY11" fmla="*/ 4732 h 8892"/>
                    <a:gd name="connsiteX12" fmla="*/ 3058 w 13956"/>
                    <a:gd name="connsiteY12" fmla="*/ 5302 h 8892"/>
                    <a:gd name="connsiteX13" fmla="*/ 5435 w 13956"/>
                    <a:gd name="connsiteY13" fmla="*/ 5017 h 8892"/>
                    <a:gd name="connsiteX14" fmla="*/ 8669 w 13956"/>
                    <a:gd name="connsiteY14" fmla="*/ 4256 h 8892"/>
                    <a:gd name="connsiteX15" fmla="*/ 11047 w 13956"/>
                    <a:gd name="connsiteY15" fmla="*/ 4541 h 8892"/>
                    <a:gd name="connsiteX16" fmla="*/ 11047 w 13956"/>
                    <a:gd name="connsiteY16" fmla="*/ 6253 h 8892"/>
                    <a:gd name="connsiteX17" fmla="*/ 7813 w 13956"/>
                    <a:gd name="connsiteY17" fmla="*/ 8156 h 8892"/>
                    <a:gd name="connsiteX18" fmla="*/ 8479 w 13956"/>
                    <a:gd name="connsiteY18" fmla="*/ 8821 h 8892"/>
                    <a:gd name="connsiteX19" fmla="*/ 9049 w 13956"/>
                    <a:gd name="connsiteY19" fmla="*/ 8821 h 8892"/>
                    <a:gd name="connsiteX20" fmla="*/ 12473 w 13956"/>
                    <a:gd name="connsiteY20" fmla="*/ 6824 h 8892"/>
                    <a:gd name="connsiteX21" fmla="*/ 12854 w 13956"/>
                    <a:gd name="connsiteY21" fmla="*/ 3876 h 8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956" h="8892">
                      <a:moveTo>
                        <a:pt x="12854" y="3876"/>
                      </a:moveTo>
                      <a:cubicBezTo>
                        <a:pt x="12093" y="3495"/>
                        <a:pt x="11427" y="3210"/>
                        <a:pt x="10762" y="3115"/>
                      </a:cubicBezTo>
                      <a:cubicBezTo>
                        <a:pt x="10096" y="3020"/>
                        <a:pt x="9335" y="3115"/>
                        <a:pt x="8384" y="3305"/>
                      </a:cubicBezTo>
                      <a:lnTo>
                        <a:pt x="5055" y="4066"/>
                      </a:lnTo>
                      <a:cubicBezTo>
                        <a:pt x="4009" y="4351"/>
                        <a:pt x="3248" y="4256"/>
                        <a:pt x="2677" y="3971"/>
                      </a:cubicBezTo>
                      <a:cubicBezTo>
                        <a:pt x="2107" y="3590"/>
                        <a:pt x="2012" y="3400"/>
                        <a:pt x="2012" y="3210"/>
                      </a:cubicBezTo>
                      <a:cubicBezTo>
                        <a:pt x="2012" y="2925"/>
                        <a:pt x="2297" y="2734"/>
                        <a:pt x="2772" y="2449"/>
                      </a:cubicBezTo>
                      <a:lnTo>
                        <a:pt x="5721" y="737"/>
                      </a:lnTo>
                      <a:cubicBezTo>
                        <a:pt x="5721" y="452"/>
                        <a:pt x="5055" y="71"/>
                        <a:pt x="5055" y="71"/>
                      </a:cubicBezTo>
                      <a:cubicBezTo>
                        <a:pt x="4865" y="-24"/>
                        <a:pt x="4675" y="-24"/>
                        <a:pt x="4484" y="71"/>
                      </a:cubicBezTo>
                      <a:lnTo>
                        <a:pt x="1346" y="1878"/>
                      </a:lnTo>
                      <a:cubicBezTo>
                        <a:pt x="-366" y="2925"/>
                        <a:pt x="-461" y="3876"/>
                        <a:pt x="1155" y="4732"/>
                      </a:cubicBezTo>
                      <a:cubicBezTo>
                        <a:pt x="1726" y="5112"/>
                        <a:pt x="2392" y="5302"/>
                        <a:pt x="3058" y="5302"/>
                      </a:cubicBezTo>
                      <a:cubicBezTo>
                        <a:pt x="3723" y="5397"/>
                        <a:pt x="4484" y="5302"/>
                        <a:pt x="5435" y="5017"/>
                      </a:cubicBezTo>
                      <a:lnTo>
                        <a:pt x="8669" y="4256"/>
                      </a:lnTo>
                      <a:cubicBezTo>
                        <a:pt x="9620" y="4066"/>
                        <a:pt x="10381" y="4066"/>
                        <a:pt x="11047" y="4541"/>
                      </a:cubicBezTo>
                      <a:cubicBezTo>
                        <a:pt x="12188" y="5207"/>
                        <a:pt x="11998" y="5683"/>
                        <a:pt x="11047" y="6253"/>
                      </a:cubicBezTo>
                      <a:lnTo>
                        <a:pt x="7813" y="8156"/>
                      </a:lnTo>
                      <a:cubicBezTo>
                        <a:pt x="7813" y="8441"/>
                        <a:pt x="8479" y="8821"/>
                        <a:pt x="8479" y="8821"/>
                      </a:cubicBezTo>
                      <a:cubicBezTo>
                        <a:pt x="8669" y="8916"/>
                        <a:pt x="8859" y="8916"/>
                        <a:pt x="9049" y="8821"/>
                      </a:cubicBezTo>
                      <a:lnTo>
                        <a:pt x="12473" y="6824"/>
                      </a:lnTo>
                      <a:cubicBezTo>
                        <a:pt x="14281" y="5683"/>
                        <a:pt x="14471" y="4732"/>
                        <a:pt x="12854" y="3876"/>
                      </a:cubicBezTo>
                      <a:close/>
                    </a:path>
                  </a:pathLst>
                </a:custGeom>
                <a:solidFill>
                  <a:srgbClr val="7A3E2B"/>
                </a:solidFill>
                <a:ln w="9504" cap="flat">
                  <a:noFill/>
                  <a:prstDash val="solid"/>
                  <a:miter/>
                </a:ln>
              </p:spPr>
              <p:txBody>
                <a:bodyPr rtlCol="0" anchor="ctr"/>
                <a:lstStyle/>
                <a:p>
                  <a:endParaRPr lang="en-US"/>
                </a:p>
              </p:txBody>
            </p:sp>
            <p:sp>
              <p:nvSpPr>
                <p:cNvPr id="114" name="Forma libre 113">
                  <a:extLst>
                    <a:ext uri="{FF2B5EF4-FFF2-40B4-BE49-F238E27FC236}">
                      <a16:creationId xmlns:a16="http://schemas.microsoft.com/office/drawing/2014/main" id="{E7087861-8647-9742-BE83-844911CF7350}"/>
                    </a:ext>
                  </a:extLst>
                </p:cNvPr>
                <p:cNvSpPr/>
                <p:nvPr/>
              </p:nvSpPr>
              <p:spPr>
                <a:xfrm>
                  <a:off x="11691690" y="7038255"/>
                  <a:ext cx="3138" cy="1949"/>
                </a:xfrm>
                <a:custGeom>
                  <a:avLst/>
                  <a:gdLst>
                    <a:gd name="connsiteX0" fmla="*/ 0 w 3138"/>
                    <a:gd name="connsiteY0" fmla="*/ 547 h 1949"/>
                    <a:gd name="connsiteX1" fmla="*/ 1807 w 3138"/>
                    <a:gd name="connsiteY1" fmla="*/ 1878 h 1949"/>
                    <a:gd name="connsiteX2" fmla="*/ 2283 w 3138"/>
                    <a:gd name="connsiteY2" fmla="*/ 1878 h 1949"/>
                    <a:gd name="connsiteX3" fmla="*/ 3139 w 3138"/>
                    <a:gd name="connsiteY3" fmla="*/ 1403 h 1949"/>
                    <a:gd name="connsiteX4" fmla="*/ 1332 w 3138"/>
                    <a:gd name="connsiteY4" fmla="*/ 71 h 1949"/>
                    <a:gd name="connsiteX5" fmla="*/ 761 w 3138"/>
                    <a:gd name="connsiteY5" fmla="*/ 71 h 1949"/>
                    <a:gd name="connsiteX6" fmla="*/ 0 w 3138"/>
                    <a:gd name="connsiteY6" fmla="*/ 547 h 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8" h="1949">
                      <a:moveTo>
                        <a:pt x="0" y="547"/>
                      </a:moveTo>
                      <a:cubicBezTo>
                        <a:pt x="0" y="832"/>
                        <a:pt x="1807" y="1878"/>
                        <a:pt x="1807" y="1878"/>
                      </a:cubicBezTo>
                      <a:cubicBezTo>
                        <a:pt x="1997" y="1974"/>
                        <a:pt x="2188" y="1974"/>
                        <a:pt x="2283" y="1878"/>
                      </a:cubicBezTo>
                      <a:lnTo>
                        <a:pt x="3139" y="1403"/>
                      </a:lnTo>
                      <a:cubicBezTo>
                        <a:pt x="3139" y="1118"/>
                        <a:pt x="1332" y="71"/>
                        <a:pt x="1332" y="71"/>
                      </a:cubicBezTo>
                      <a:cubicBezTo>
                        <a:pt x="1141" y="-24"/>
                        <a:pt x="951" y="-24"/>
                        <a:pt x="761" y="71"/>
                      </a:cubicBezTo>
                      <a:lnTo>
                        <a:pt x="0" y="547"/>
                      </a:lnTo>
                      <a:close/>
                    </a:path>
                  </a:pathLst>
                </a:custGeom>
                <a:solidFill>
                  <a:srgbClr val="7A3E2B"/>
                </a:solidFill>
                <a:ln w="9504" cap="flat">
                  <a:noFill/>
                  <a:prstDash val="solid"/>
                  <a:miter/>
                </a:ln>
              </p:spPr>
              <p:txBody>
                <a:bodyPr rtlCol="0" anchor="ctr"/>
                <a:lstStyle/>
                <a:p>
                  <a:endParaRPr lang="en-US"/>
                </a:p>
              </p:txBody>
            </p:sp>
            <p:sp>
              <p:nvSpPr>
                <p:cNvPr id="115" name="Forma libre 114">
                  <a:extLst>
                    <a:ext uri="{FF2B5EF4-FFF2-40B4-BE49-F238E27FC236}">
                      <a16:creationId xmlns:a16="http://schemas.microsoft.com/office/drawing/2014/main" id="{271CDECD-269D-6244-8C14-BCBA365F0D54}"/>
                    </a:ext>
                  </a:extLst>
                </p:cNvPr>
                <p:cNvSpPr/>
                <p:nvPr/>
              </p:nvSpPr>
              <p:spPr>
                <a:xfrm>
                  <a:off x="11695400" y="7040442"/>
                  <a:ext cx="10747" cy="6324"/>
                </a:xfrm>
                <a:custGeom>
                  <a:avLst/>
                  <a:gdLst>
                    <a:gd name="connsiteX0" fmla="*/ 0 w 10747"/>
                    <a:gd name="connsiteY0" fmla="*/ 547 h 6324"/>
                    <a:gd name="connsiteX1" fmla="*/ 9321 w 10747"/>
                    <a:gd name="connsiteY1" fmla="*/ 6253 h 6324"/>
                    <a:gd name="connsiteX2" fmla="*/ 9891 w 10747"/>
                    <a:gd name="connsiteY2" fmla="*/ 6253 h 6324"/>
                    <a:gd name="connsiteX3" fmla="*/ 10747 w 10747"/>
                    <a:gd name="connsiteY3" fmla="*/ 5778 h 6324"/>
                    <a:gd name="connsiteX4" fmla="*/ 1427 w 10747"/>
                    <a:gd name="connsiteY4" fmla="*/ 71 h 6324"/>
                    <a:gd name="connsiteX5" fmla="*/ 856 w 10747"/>
                    <a:gd name="connsiteY5" fmla="*/ 71 h 6324"/>
                    <a:gd name="connsiteX6" fmla="*/ 0 w 10747"/>
                    <a:gd name="connsiteY6" fmla="*/ 547 h 6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47" h="6324">
                      <a:moveTo>
                        <a:pt x="0" y="547"/>
                      </a:moveTo>
                      <a:cubicBezTo>
                        <a:pt x="0" y="832"/>
                        <a:pt x="9321" y="6253"/>
                        <a:pt x="9321" y="6253"/>
                      </a:cubicBezTo>
                      <a:cubicBezTo>
                        <a:pt x="9511" y="6349"/>
                        <a:pt x="9701" y="6349"/>
                        <a:pt x="9891" y="6253"/>
                      </a:cubicBezTo>
                      <a:lnTo>
                        <a:pt x="10747" y="5778"/>
                      </a:lnTo>
                      <a:cubicBezTo>
                        <a:pt x="10747" y="5493"/>
                        <a:pt x="1427" y="71"/>
                        <a:pt x="1427" y="71"/>
                      </a:cubicBezTo>
                      <a:cubicBezTo>
                        <a:pt x="1236" y="-24"/>
                        <a:pt x="1046" y="-24"/>
                        <a:pt x="856" y="71"/>
                      </a:cubicBezTo>
                      <a:lnTo>
                        <a:pt x="0" y="547"/>
                      </a:lnTo>
                      <a:close/>
                    </a:path>
                  </a:pathLst>
                </a:custGeom>
                <a:solidFill>
                  <a:srgbClr val="7A3E2B"/>
                </a:solidFill>
                <a:ln w="9504" cap="flat">
                  <a:noFill/>
                  <a:prstDash val="solid"/>
                  <a:miter/>
                </a:ln>
              </p:spPr>
              <p:txBody>
                <a:bodyPr rtlCol="0" anchor="ctr"/>
                <a:lstStyle/>
                <a:p>
                  <a:endParaRPr lang="en-US"/>
                </a:p>
              </p:txBody>
            </p:sp>
            <p:sp>
              <p:nvSpPr>
                <p:cNvPr id="116" name="Forma libre 115">
                  <a:extLst>
                    <a:ext uri="{FF2B5EF4-FFF2-40B4-BE49-F238E27FC236}">
                      <a16:creationId xmlns:a16="http://schemas.microsoft.com/office/drawing/2014/main" id="{8E830901-E84A-F845-B3E5-A50C55D81A4E}"/>
                    </a:ext>
                  </a:extLst>
                </p:cNvPr>
                <p:cNvSpPr/>
                <p:nvPr/>
              </p:nvSpPr>
              <p:spPr>
                <a:xfrm>
                  <a:off x="11700631" y="7035401"/>
                  <a:ext cx="13885" cy="8155"/>
                </a:xfrm>
                <a:custGeom>
                  <a:avLst/>
                  <a:gdLst>
                    <a:gd name="connsiteX0" fmla="*/ 0 w 13885"/>
                    <a:gd name="connsiteY0" fmla="*/ 3400 h 8155"/>
                    <a:gd name="connsiteX1" fmla="*/ 1332 w 13885"/>
                    <a:gd name="connsiteY1" fmla="*/ 5017 h 8155"/>
                    <a:gd name="connsiteX2" fmla="*/ 5421 w 13885"/>
                    <a:gd name="connsiteY2" fmla="*/ 7395 h 8155"/>
                    <a:gd name="connsiteX3" fmla="*/ 8274 w 13885"/>
                    <a:gd name="connsiteY3" fmla="*/ 8156 h 8155"/>
                    <a:gd name="connsiteX4" fmla="*/ 11128 w 13885"/>
                    <a:gd name="connsiteY4" fmla="*/ 7395 h 8155"/>
                    <a:gd name="connsiteX5" fmla="*/ 13886 w 13885"/>
                    <a:gd name="connsiteY5" fmla="*/ 5778 h 8155"/>
                    <a:gd name="connsiteX6" fmla="*/ 13220 w 13885"/>
                    <a:gd name="connsiteY6" fmla="*/ 5017 h 8155"/>
                    <a:gd name="connsiteX7" fmla="*/ 12650 w 13885"/>
                    <a:gd name="connsiteY7" fmla="*/ 5017 h 8155"/>
                    <a:gd name="connsiteX8" fmla="*/ 9986 w 13885"/>
                    <a:gd name="connsiteY8" fmla="*/ 6539 h 8155"/>
                    <a:gd name="connsiteX9" fmla="*/ 6658 w 13885"/>
                    <a:gd name="connsiteY9" fmla="*/ 6539 h 8155"/>
                    <a:gd name="connsiteX10" fmla="*/ 2663 w 13885"/>
                    <a:gd name="connsiteY10" fmla="*/ 4256 h 8155"/>
                    <a:gd name="connsiteX11" fmla="*/ 2568 w 13885"/>
                    <a:gd name="connsiteY11" fmla="*/ 2354 h 8155"/>
                    <a:gd name="connsiteX12" fmla="*/ 5231 w 13885"/>
                    <a:gd name="connsiteY12" fmla="*/ 832 h 8155"/>
                    <a:gd name="connsiteX13" fmla="*/ 4565 w 13885"/>
                    <a:gd name="connsiteY13" fmla="*/ 71 h 8155"/>
                    <a:gd name="connsiteX14" fmla="*/ 3995 w 13885"/>
                    <a:gd name="connsiteY14" fmla="*/ 71 h 8155"/>
                    <a:gd name="connsiteX15" fmla="*/ 1236 w 13885"/>
                    <a:gd name="connsiteY15" fmla="*/ 1688 h 8155"/>
                    <a:gd name="connsiteX16" fmla="*/ 0 w 13885"/>
                    <a:gd name="connsiteY16" fmla="*/ 3400 h 8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885" h="8155">
                      <a:moveTo>
                        <a:pt x="0" y="3400"/>
                      </a:moveTo>
                      <a:cubicBezTo>
                        <a:pt x="0" y="3971"/>
                        <a:pt x="476" y="4542"/>
                        <a:pt x="1332" y="5017"/>
                      </a:cubicBezTo>
                      <a:lnTo>
                        <a:pt x="5421" y="7395"/>
                      </a:lnTo>
                      <a:cubicBezTo>
                        <a:pt x="6372" y="7870"/>
                        <a:pt x="7323" y="8156"/>
                        <a:pt x="8274" y="8156"/>
                      </a:cubicBezTo>
                      <a:cubicBezTo>
                        <a:pt x="9321" y="8156"/>
                        <a:pt x="10272" y="7870"/>
                        <a:pt x="11128" y="7395"/>
                      </a:cubicBezTo>
                      <a:lnTo>
                        <a:pt x="13886" y="5778"/>
                      </a:lnTo>
                      <a:cubicBezTo>
                        <a:pt x="13886" y="5493"/>
                        <a:pt x="13220" y="5017"/>
                        <a:pt x="13220" y="5017"/>
                      </a:cubicBezTo>
                      <a:cubicBezTo>
                        <a:pt x="13030" y="4922"/>
                        <a:pt x="12840" y="4922"/>
                        <a:pt x="12650" y="5017"/>
                      </a:cubicBezTo>
                      <a:lnTo>
                        <a:pt x="9986" y="6539"/>
                      </a:lnTo>
                      <a:cubicBezTo>
                        <a:pt x="8940" y="7109"/>
                        <a:pt x="7799" y="7109"/>
                        <a:pt x="6658" y="6539"/>
                      </a:cubicBezTo>
                      <a:lnTo>
                        <a:pt x="2663" y="4256"/>
                      </a:lnTo>
                      <a:cubicBezTo>
                        <a:pt x="1522" y="3590"/>
                        <a:pt x="1522" y="3020"/>
                        <a:pt x="2568" y="2354"/>
                      </a:cubicBezTo>
                      <a:lnTo>
                        <a:pt x="5231" y="832"/>
                      </a:lnTo>
                      <a:cubicBezTo>
                        <a:pt x="5231" y="547"/>
                        <a:pt x="4565" y="71"/>
                        <a:pt x="4565" y="71"/>
                      </a:cubicBezTo>
                      <a:cubicBezTo>
                        <a:pt x="4375" y="-24"/>
                        <a:pt x="4185" y="-24"/>
                        <a:pt x="3995" y="71"/>
                      </a:cubicBezTo>
                      <a:lnTo>
                        <a:pt x="1236" y="1688"/>
                      </a:lnTo>
                      <a:cubicBezTo>
                        <a:pt x="381" y="2259"/>
                        <a:pt x="0" y="2829"/>
                        <a:pt x="0" y="3400"/>
                      </a:cubicBezTo>
                      <a:close/>
                    </a:path>
                  </a:pathLst>
                </a:custGeom>
                <a:solidFill>
                  <a:srgbClr val="7A3E2B"/>
                </a:solidFill>
                <a:ln w="9504" cap="flat">
                  <a:noFill/>
                  <a:prstDash val="solid"/>
                  <a:miter/>
                </a:ln>
              </p:spPr>
              <p:txBody>
                <a:bodyPr rtlCol="0" anchor="ctr"/>
                <a:lstStyle/>
                <a:p>
                  <a:endParaRPr lang="en-US"/>
                </a:p>
              </p:txBody>
            </p:sp>
            <p:sp>
              <p:nvSpPr>
                <p:cNvPr id="117" name="Forma libre 116">
                  <a:extLst>
                    <a:ext uri="{FF2B5EF4-FFF2-40B4-BE49-F238E27FC236}">
                      <a16:creationId xmlns:a16="http://schemas.microsoft.com/office/drawing/2014/main" id="{DC9E3CAB-28C5-CF4F-A2E4-9D01DE56C29B}"/>
                    </a:ext>
                  </a:extLst>
                </p:cNvPr>
                <p:cNvSpPr/>
                <p:nvPr/>
              </p:nvSpPr>
              <p:spPr>
                <a:xfrm>
                  <a:off x="11703674" y="7031407"/>
                  <a:ext cx="3233" cy="1949"/>
                </a:xfrm>
                <a:custGeom>
                  <a:avLst/>
                  <a:gdLst>
                    <a:gd name="connsiteX0" fmla="*/ 3234 w 3233"/>
                    <a:gd name="connsiteY0" fmla="*/ 1403 h 1949"/>
                    <a:gd name="connsiteX1" fmla="*/ 1427 w 3233"/>
                    <a:gd name="connsiteY1" fmla="*/ 71 h 1949"/>
                    <a:gd name="connsiteX2" fmla="*/ 856 w 3233"/>
                    <a:gd name="connsiteY2" fmla="*/ 71 h 1949"/>
                    <a:gd name="connsiteX3" fmla="*/ 0 w 3233"/>
                    <a:gd name="connsiteY3" fmla="*/ 547 h 1949"/>
                    <a:gd name="connsiteX4" fmla="*/ 1807 w 3233"/>
                    <a:gd name="connsiteY4" fmla="*/ 1878 h 1949"/>
                    <a:gd name="connsiteX5" fmla="*/ 2283 w 3233"/>
                    <a:gd name="connsiteY5" fmla="*/ 1878 h 1949"/>
                    <a:gd name="connsiteX6" fmla="*/ 3234 w 3233"/>
                    <a:gd name="connsiteY6" fmla="*/ 1403 h 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33" h="1949">
                      <a:moveTo>
                        <a:pt x="3234" y="1403"/>
                      </a:moveTo>
                      <a:cubicBezTo>
                        <a:pt x="3234" y="1118"/>
                        <a:pt x="1427" y="71"/>
                        <a:pt x="1427" y="71"/>
                      </a:cubicBezTo>
                      <a:cubicBezTo>
                        <a:pt x="1236" y="-24"/>
                        <a:pt x="1046" y="-24"/>
                        <a:pt x="856" y="71"/>
                      </a:cubicBezTo>
                      <a:lnTo>
                        <a:pt x="0" y="547"/>
                      </a:lnTo>
                      <a:cubicBezTo>
                        <a:pt x="0" y="832"/>
                        <a:pt x="1807" y="1878"/>
                        <a:pt x="1807" y="1878"/>
                      </a:cubicBezTo>
                      <a:cubicBezTo>
                        <a:pt x="1997" y="1974"/>
                        <a:pt x="2187" y="1974"/>
                        <a:pt x="2283" y="1878"/>
                      </a:cubicBezTo>
                      <a:lnTo>
                        <a:pt x="3234" y="1403"/>
                      </a:lnTo>
                      <a:close/>
                    </a:path>
                  </a:pathLst>
                </a:custGeom>
                <a:solidFill>
                  <a:srgbClr val="7A3E2B"/>
                </a:solidFill>
                <a:ln w="9504" cap="flat">
                  <a:noFill/>
                  <a:prstDash val="solid"/>
                  <a:miter/>
                </a:ln>
              </p:spPr>
              <p:txBody>
                <a:bodyPr rtlCol="0" anchor="ctr"/>
                <a:lstStyle/>
                <a:p>
                  <a:endParaRPr lang="en-US"/>
                </a:p>
              </p:txBody>
            </p:sp>
            <p:sp>
              <p:nvSpPr>
                <p:cNvPr id="118" name="Forma libre 117">
                  <a:extLst>
                    <a:ext uri="{FF2B5EF4-FFF2-40B4-BE49-F238E27FC236}">
                      <a16:creationId xmlns:a16="http://schemas.microsoft.com/office/drawing/2014/main" id="{D2339C48-3C62-C44D-BC32-C9FB66446172}"/>
                    </a:ext>
                  </a:extLst>
                </p:cNvPr>
                <p:cNvSpPr/>
                <p:nvPr/>
              </p:nvSpPr>
              <p:spPr>
                <a:xfrm>
                  <a:off x="11707383" y="7033499"/>
                  <a:ext cx="10747" cy="6324"/>
                </a:xfrm>
                <a:custGeom>
                  <a:avLst/>
                  <a:gdLst>
                    <a:gd name="connsiteX0" fmla="*/ 9321 w 10747"/>
                    <a:gd name="connsiteY0" fmla="*/ 6253 h 6324"/>
                    <a:gd name="connsiteX1" fmla="*/ 9891 w 10747"/>
                    <a:gd name="connsiteY1" fmla="*/ 6253 h 6324"/>
                    <a:gd name="connsiteX2" fmla="*/ 10747 w 10747"/>
                    <a:gd name="connsiteY2" fmla="*/ 5778 h 6324"/>
                    <a:gd name="connsiteX3" fmla="*/ 1427 w 10747"/>
                    <a:gd name="connsiteY3" fmla="*/ 71 h 6324"/>
                    <a:gd name="connsiteX4" fmla="*/ 856 w 10747"/>
                    <a:gd name="connsiteY4" fmla="*/ 71 h 6324"/>
                    <a:gd name="connsiteX5" fmla="*/ 0 w 10747"/>
                    <a:gd name="connsiteY5" fmla="*/ 547 h 6324"/>
                    <a:gd name="connsiteX6" fmla="*/ 9321 w 10747"/>
                    <a:gd name="connsiteY6" fmla="*/ 6253 h 6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47" h="6324">
                      <a:moveTo>
                        <a:pt x="9321" y="6253"/>
                      </a:moveTo>
                      <a:cubicBezTo>
                        <a:pt x="9511" y="6348"/>
                        <a:pt x="9701" y="6348"/>
                        <a:pt x="9891" y="6253"/>
                      </a:cubicBezTo>
                      <a:lnTo>
                        <a:pt x="10747" y="5778"/>
                      </a:lnTo>
                      <a:cubicBezTo>
                        <a:pt x="10747" y="5493"/>
                        <a:pt x="1427" y="71"/>
                        <a:pt x="1427" y="71"/>
                      </a:cubicBezTo>
                      <a:cubicBezTo>
                        <a:pt x="1236" y="-24"/>
                        <a:pt x="1046" y="-24"/>
                        <a:pt x="856" y="71"/>
                      </a:cubicBezTo>
                      <a:lnTo>
                        <a:pt x="0" y="547"/>
                      </a:lnTo>
                      <a:cubicBezTo>
                        <a:pt x="0" y="832"/>
                        <a:pt x="9321" y="6253"/>
                        <a:pt x="9321" y="6253"/>
                      </a:cubicBezTo>
                      <a:close/>
                    </a:path>
                  </a:pathLst>
                </a:custGeom>
                <a:solidFill>
                  <a:srgbClr val="7A3E2B"/>
                </a:solidFill>
                <a:ln w="9504" cap="flat">
                  <a:noFill/>
                  <a:prstDash val="solid"/>
                  <a:miter/>
                </a:ln>
              </p:spPr>
              <p:txBody>
                <a:bodyPr rtlCol="0" anchor="ctr"/>
                <a:lstStyle/>
                <a:p>
                  <a:endParaRPr lang="en-US"/>
                </a:p>
              </p:txBody>
            </p:sp>
            <p:sp>
              <p:nvSpPr>
                <p:cNvPr id="119" name="Forma libre 118">
                  <a:extLst>
                    <a:ext uri="{FF2B5EF4-FFF2-40B4-BE49-F238E27FC236}">
                      <a16:creationId xmlns:a16="http://schemas.microsoft.com/office/drawing/2014/main" id="{FCAD8BBF-37E2-C942-B1AA-06DBF354BA7C}"/>
                    </a:ext>
                  </a:extLst>
                </p:cNvPr>
                <p:cNvSpPr/>
                <p:nvPr/>
              </p:nvSpPr>
              <p:spPr>
                <a:xfrm>
                  <a:off x="11711473" y="7028435"/>
                  <a:ext cx="16644" cy="9011"/>
                </a:xfrm>
                <a:custGeom>
                  <a:avLst/>
                  <a:gdLst>
                    <a:gd name="connsiteX0" fmla="*/ 4280 w 16644"/>
                    <a:gd name="connsiteY0" fmla="*/ 761 h 9011"/>
                    <a:gd name="connsiteX1" fmla="*/ 3234 w 16644"/>
                    <a:gd name="connsiteY1" fmla="*/ 1427 h 9011"/>
                    <a:gd name="connsiteX2" fmla="*/ 2283 w 16644"/>
                    <a:gd name="connsiteY2" fmla="*/ 3139 h 9011"/>
                    <a:gd name="connsiteX3" fmla="*/ 1427 w 16644"/>
                    <a:gd name="connsiteY3" fmla="*/ 2758 h 9011"/>
                    <a:gd name="connsiteX4" fmla="*/ 856 w 16644"/>
                    <a:gd name="connsiteY4" fmla="*/ 2758 h 9011"/>
                    <a:gd name="connsiteX5" fmla="*/ 0 w 16644"/>
                    <a:gd name="connsiteY5" fmla="*/ 3234 h 9011"/>
                    <a:gd name="connsiteX6" fmla="*/ 9321 w 16644"/>
                    <a:gd name="connsiteY6" fmla="*/ 8940 h 9011"/>
                    <a:gd name="connsiteX7" fmla="*/ 9891 w 16644"/>
                    <a:gd name="connsiteY7" fmla="*/ 8940 h 9011"/>
                    <a:gd name="connsiteX8" fmla="*/ 10747 w 16644"/>
                    <a:gd name="connsiteY8" fmla="*/ 8465 h 9011"/>
                    <a:gd name="connsiteX9" fmla="*/ 4185 w 16644"/>
                    <a:gd name="connsiteY9" fmla="*/ 4375 h 9011"/>
                    <a:gd name="connsiteX10" fmla="*/ 3329 w 16644"/>
                    <a:gd name="connsiteY10" fmla="*/ 3329 h 9011"/>
                    <a:gd name="connsiteX11" fmla="*/ 4185 w 16644"/>
                    <a:gd name="connsiteY11" fmla="*/ 2283 h 9011"/>
                    <a:gd name="connsiteX12" fmla="*/ 5231 w 16644"/>
                    <a:gd name="connsiteY12" fmla="*/ 1617 h 9011"/>
                    <a:gd name="connsiteX13" fmla="*/ 8560 w 16644"/>
                    <a:gd name="connsiteY13" fmla="*/ 1617 h 9011"/>
                    <a:gd name="connsiteX14" fmla="*/ 15217 w 16644"/>
                    <a:gd name="connsiteY14" fmla="*/ 5421 h 9011"/>
                    <a:gd name="connsiteX15" fmla="*/ 15788 w 16644"/>
                    <a:gd name="connsiteY15" fmla="*/ 5421 h 9011"/>
                    <a:gd name="connsiteX16" fmla="*/ 16644 w 16644"/>
                    <a:gd name="connsiteY16" fmla="*/ 4946 h 9011"/>
                    <a:gd name="connsiteX17" fmla="*/ 9891 w 16644"/>
                    <a:gd name="connsiteY17" fmla="*/ 761 h 9011"/>
                    <a:gd name="connsiteX18" fmla="*/ 7038 w 16644"/>
                    <a:gd name="connsiteY18" fmla="*/ 0 h 9011"/>
                    <a:gd name="connsiteX19" fmla="*/ 4280 w 16644"/>
                    <a:gd name="connsiteY19" fmla="*/ 761 h 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44" h="9011">
                      <a:moveTo>
                        <a:pt x="4280" y="761"/>
                      </a:moveTo>
                      <a:lnTo>
                        <a:pt x="3234" y="1427"/>
                      </a:lnTo>
                      <a:cubicBezTo>
                        <a:pt x="2283" y="1997"/>
                        <a:pt x="1902" y="2568"/>
                        <a:pt x="2283" y="3139"/>
                      </a:cubicBezTo>
                      <a:cubicBezTo>
                        <a:pt x="2187" y="3139"/>
                        <a:pt x="1427" y="2758"/>
                        <a:pt x="1427" y="2758"/>
                      </a:cubicBezTo>
                      <a:cubicBezTo>
                        <a:pt x="1236" y="2663"/>
                        <a:pt x="1046" y="2663"/>
                        <a:pt x="856" y="2758"/>
                      </a:cubicBezTo>
                      <a:lnTo>
                        <a:pt x="0" y="3234"/>
                      </a:lnTo>
                      <a:cubicBezTo>
                        <a:pt x="0" y="3519"/>
                        <a:pt x="9321" y="8940"/>
                        <a:pt x="9321" y="8940"/>
                      </a:cubicBezTo>
                      <a:cubicBezTo>
                        <a:pt x="9511" y="9035"/>
                        <a:pt x="9701" y="9035"/>
                        <a:pt x="9891" y="8940"/>
                      </a:cubicBezTo>
                      <a:lnTo>
                        <a:pt x="10747" y="8465"/>
                      </a:lnTo>
                      <a:cubicBezTo>
                        <a:pt x="10747" y="8179"/>
                        <a:pt x="4185" y="4375"/>
                        <a:pt x="4185" y="4375"/>
                      </a:cubicBezTo>
                      <a:cubicBezTo>
                        <a:pt x="3614" y="4090"/>
                        <a:pt x="3329" y="3709"/>
                        <a:pt x="3329" y="3329"/>
                      </a:cubicBezTo>
                      <a:cubicBezTo>
                        <a:pt x="3329" y="2948"/>
                        <a:pt x="3614" y="2663"/>
                        <a:pt x="4185" y="2283"/>
                      </a:cubicBezTo>
                      <a:lnTo>
                        <a:pt x="5231" y="1617"/>
                      </a:lnTo>
                      <a:cubicBezTo>
                        <a:pt x="6277" y="951"/>
                        <a:pt x="7418" y="1046"/>
                        <a:pt x="8560" y="1617"/>
                      </a:cubicBezTo>
                      <a:lnTo>
                        <a:pt x="15217" y="5421"/>
                      </a:lnTo>
                      <a:cubicBezTo>
                        <a:pt x="15408" y="5516"/>
                        <a:pt x="15598" y="5516"/>
                        <a:pt x="15788" y="5421"/>
                      </a:cubicBezTo>
                      <a:lnTo>
                        <a:pt x="16644" y="4946"/>
                      </a:lnTo>
                      <a:cubicBezTo>
                        <a:pt x="16644" y="4660"/>
                        <a:pt x="9891" y="761"/>
                        <a:pt x="9891" y="761"/>
                      </a:cubicBezTo>
                      <a:cubicBezTo>
                        <a:pt x="9035" y="285"/>
                        <a:pt x="8084" y="0"/>
                        <a:pt x="7038" y="0"/>
                      </a:cubicBezTo>
                      <a:cubicBezTo>
                        <a:pt x="6087" y="0"/>
                        <a:pt x="5231" y="285"/>
                        <a:pt x="4280" y="761"/>
                      </a:cubicBezTo>
                      <a:close/>
                    </a:path>
                  </a:pathLst>
                </a:custGeom>
                <a:solidFill>
                  <a:srgbClr val="7A3E2B"/>
                </a:solidFill>
                <a:ln w="9504" cap="flat">
                  <a:noFill/>
                  <a:prstDash val="solid"/>
                  <a:miter/>
                </a:ln>
              </p:spPr>
              <p:txBody>
                <a:bodyPr rtlCol="0" anchor="ctr"/>
                <a:lstStyle/>
                <a:p>
                  <a:endParaRPr lang="en-US"/>
                </a:p>
              </p:txBody>
            </p:sp>
            <p:sp>
              <p:nvSpPr>
                <p:cNvPr id="120" name="Forma libre 119">
                  <a:extLst>
                    <a:ext uri="{FF2B5EF4-FFF2-40B4-BE49-F238E27FC236}">
                      <a16:creationId xmlns:a16="http://schemas.microsoft.com/office/drawing/2014/main" id="{C0532FB2-FB52-FC4A-A643-62151D73B90E}"/>
                    </a:ext>
                  </a:extLst>
                </p:cNvPr>
                <p:cNvSpPr/>
                <p:nvPr/>
              </p:nvSpPr>
              <p:spPr>
                <a:xfrm>
                  <a:off x="11722315" y="7022181"/>
                  <a:ext cx="17024" cy="10985"/>
                </a:xfrm>
                <a:custGeom>
                  <a:avLst/>
                  <a:gdLst>
                    <a:gd name="connsiteX0" fmla="*/ 10842 w 17024"/>
                    <a:gd name="connsiteY0" fmla="*/ 7775 h 10985"/>
                    <a:gd name="connsiteX1" fmla="*/ 11889 w 17024"/>
                    <a:gd name="connsiteY1" fmla="*/ 7109 h 10985"/>
                    <a:gd name="connsiteX2" fmla="*/ 12840 w 17024"/>
                    <a:gd name="connsiteY2" fmla="*/ 5397 h 10985"/>
                    <a:gd name="connsiteX3" fmla="*/ 14362 w 17024"/>
                    <a:gd name="connsiteY3" fmla="*/ 6253 h 10985"/>
                    <a:gd name="connsiteX4" fmla="*/ 14362 w 17024"/>
                    <a:gd name="connsiteY4" fmla="*/ 8156 h 10985"/>
                    <a:gd name="connsiteX5" fmla="*/ 10938 w 17024"/>
                    <a:gd name="connsiteY5" fmla="*/ 10153 h 10985"/>
                    <a:gd name="connsiteX6" fmla="*/ 11603 w 17024"/>
                    <a:gd name="connsiteY6" fmla="*/ 10914 h 10985"/>
                    <a:gd name="connsiteX7" fmla="*/ 12174 w 17024"/>
                    <a:gd name="connsiteY7" fmla="*/ 10914 h 10985"/>
                    <a:gd name="connsiteX8" fmla="*/ 15693 w 17024"/>
                    <a:gd name="connsiteY8" fmla="*/ 8821 h 10985"/>
                    <a:gd name="connsiteX9" fmla="*/ 17025 w 17024"/>
                    <a:gd name="connsiteY9" fmla="*/ 7205 h 10985"/>
                    <a:gd name="connsiteX10" fmla="*/ 15693 w 17024"/>
                    <a:gd name="connsiteY10" fmla="*/ 5588 h 10985"/>
                    <a:gd name="connsiteX11" fmla="*/ 6087 w 17024"/>
                    <a:gd name="connsiteY11" fmla="*/ 71 h 10985"/>
                    <a:gd name="connsiteX12" fmla="*/ 5516 w 17024"/>
                    <a:gd name="connsiteY12" fmla="*/ 71 h 10985"/>
                    <a:gd name="connsiteX13" fmla="*/ 1332 w 17024"/>
                    <a:gd name="connsiteY13" fmla="*/ 2449 h 10985"/>
                    <a:gd name="connsiteX14" fmla="*/ 0 w 17024"/>
                    <a:gd name="connsiteY14" fmla="*/ 4066 h 10985"/>
                    <a:gd name="connsiteX15" fmla="*/ 1332 w 17024"/>
                    <a:gd name="connsiteY15" fmla="*/ 5683 h 10985"/>
                    <a:gd name="connsiteX16" fmla="*/ 4946 w 17024"/>
                    <a:gd name="connsiteY16" fmla="*/ 7775 h 10985"/>
                    <a:gd name="connsiteX17" fmla="*/ 7799 w 17024"/>
                    <a:gd name="connsiteY17" fmla="*/ 8536 h 10985"/>
                    <a:gd name="connsiteX18" fmla="*/ 10842 w 17024"/>
                    <a:gd name="connsiteY18" fmla="*/ 7775 h 10985"/>
                    <a:gd name="connsiteX19" fmla="*/ 3044 w 17024"/>
                    <a:gd name="connsiteY19" fmla="*/ 4827 h 10985"/>
                    <a:gd name="connsiteX20" fmla="*/ 2948 w 17024"/>
                    <a:gd name="connsiteY20" fmla="*/ 2925 h 10985"/>
                    <a:gd name="connsiteX21" fmla="*/ 5611 w 17024"/>
                    <a:gd name="connsiteY21" fmla="*/ 1403 h 10985"/>
                    <a:gd name="connsiteX22" fmla="*/ 10842 w 17024"/>
                    <a:gd name="connsiteY22" fmla="*/ 4256 h 10985"/>
                    <a:gd name="connsiteX23" fmla="*/ 11698 w 17024"/>
                    <a:gd name="connsiteY23" fmla="*/ 5302 h 10985"/>
                    <a:gd name="connsiteX24" fmla="*/ 10842 w 17024"/>
                    <a:gd name="connsiteY24" fmla="*/ 6348 h 10985"/>
                    <a:gd name="connsiteX25" fmla="*/ 9796 w 17024"/>
                    <a:gd name="connsiteY25" fmla="*/ 7014 h 10985"/>
                    <a:gd name="connsiteX26" fmla="*/ 6467 w 17024"/>
                    <a:gd name="connsiteY26" fmla="*/ 7014 h 10985"/>
                    <a:gd name="connsiteX27" fmla="*/ 3044 w 17024"/>
                    <a:gd name="connsiteY27" fmla="*/ 4827 h 10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024" h="10985">
                      <a:moveTo>
                        <a:pt x="10842" y="7775"/>
                      </a:moveTo>
                      <a:lnTo>
                        <a:pt x="11889" y="7109"/>
                      </a:lnTo>
                      <a:cubicBezTo>
                        <a:pt x="12840" y="6539"/>
                        <a:pt x="13220" y="5968"/>
                        <a:pt x="12840" y="5397"/>
                      </a:cubicBezTo>
                      <a:cubicBezTo>
                        <a:pt x="12935" y="5397"/>
                        <a:pt x="14362" y="6253"/>
                        <a:pt x="14362" y="6253"/>
                      </a:cubicBezTo>
                      <a:cubicBezTo>
                        <a:pt x="15503" y="6919"/>
                        <a:pt x="15503" y="7490"/>
                        <a:pt x="14362" y="8156"/>
                      </a:cubicBezTo>
                      <a:lnTo>
                        <a:pt x="10938" y="10153"/>
                      </a:lnTo>
                      <a:cubicBezTo>
                        <a:pt x="10938" y="10438"/>
                        <a:pt x="11603" y="10914"/>
                        <a:pt x="11603" y="10914"/>
                      </a:cubicBezTo>
                      <a:cubicBezTo>
                        <a:pt x="11794" y="11009"/>
                        <a:pt x="11984" y="11009"/>
                        <a:pt x="12174" y="10914"/>
                      </a:cubicBezTo>
                      <a:lnTo>
                        <a:pt x="15693" y="8821"/>
                      </a:lnTo>
                      <a:cubicBezTo>
                        <a:pt x="16549" y="8346"/>
                        <a:pt x="17025" y="7775"/>
                        <a:pt x="17025" y="7205"/>
                      </a:cubicBezTo>
                      <a:cubicBezTo>
                        <a:pt x="17025" y="6634"/>
                        <a:pt x="16549" y="6063"/>
                        <a:pt x="15693" y="5588"/>
                      </a:cubicBezTo>
                      <a:lnTo>
                        <a:pt x="6087" y="71"/>
                      </a:lnTo>
                      <a:cubicBezTo>
                        <a:pt x="5897" y="-24"/>
                        <a:pt x="5707" y="-24"/>
                        <a:pt x="5516" y="71"/>
                      </a:cubicBezTo>
                      <a:lnTo>
                        <a:pt x="1332" y="2449"/>
                      </a:lnTo>
                      <a:cubicBezTo>
                        <a:pt x="476" y="2925"/>
                        <a:pt x="0" y="3495"/>
                        <a:pt x="0" y="4066"/>
                      </a:cubicBezTo>
                      <a:cubicBezTo>
                        <a:pt x="0" y="4637"/>
                        <a:pt x="476" y="5207"/>
                        <a:pt x="1332" y="5683"/>
                      </a:cubicBezTo>
                      <a:lnTo>
                        <a:pt x="4946" y="7775"/>
                      </a:lnTo>
                      <a:cubicBezTo>
                        <a:pt x="5897" y="8346"/>
                        <a:pt x="6753" y="8536"/>
                        <a:pt x="7799" y="8536"/>
                      </a:cubicBezTo>
                      <a:cubicBezTo>
                        <a:pt x="9035" y="8536"/>
                        <a:pt x="9891" y="8251"/>
                        <a:pt x="10842" y="7775"/>
                      </a:cubicBezTo>
                      <a:close/>
                      <a:moveTo>
                        <a:pt x="3044" y="4827"/>
                      </a:moveTo>
                      <a:cubicBezTo>
                        <a:pt x="1902" y="4161"/>
                        <a:pt x="1902" y="3590"/>
                        <a:pt x="2948" y="2925"/>
                      </a:cubicBezTo>
                      <a:lnTo>
                        <a:pt x="5611" y="1403"/>
                      </a:lnTo>
                      <a:cubicBezTo>
                        <a:pt x="5992" y="1403"/>
                        <a:pt x="10842" y="4256"/>
                        <a:pt x="10842" y="4256"/>
                      </a:cubicBezTo>
                      <a:cubicBezTo>
                        <a:pt x="11413" y="4542"/>
                        <a:pt x="11698" y="4922"/>
                        <a:pt x="11698" y="5302"/>
                      </a:cubicBezTo>
                      <a:cubicBezTo>
                        <a:pt x="11698" y="5683"/>
                        <a:pt x="11413" y="5968"/>
                        <a:pt x="10842" y="6348"/>
                      </a:cubicBezTo>
                      <a:lnTo>
                        <a:pt x="9796" y="7014"/>
                      </a:lnTo>
                      <a:cubicBezTo>
                        <a:pt x="8750" y="7680"/>
                        <a:pt x="7609" y="7585"/>
                        <a:pt x="6467" y="7014"/>
                      </a:cubicBezTo>
                      <a:lnTo>
                        <a:pt x="3044" y="4827"/>
                      </a:lnTo>
                      <a:close/>
                    </a:path>
                  </a:pathLst>
                </a:custGeom>
                <a:solidFill>
                  <a:srgbClr val="7A3E2B"/>
                </a:solidFill>
                <a:ln w="9504" cap="flat">
                  <a:noFill/>
                  <a:prstDash val="solid"/>
                  <a:miter/>
                </a:ln>
              </p:spPr>
              <p:txBody>
                <a:bodyPr rtlCol="0" anchor="ctr"/>
                <a:lstStyle/>
                <a:p>
                  <a:endParaRPr lang="en-US"/>
                </a:p>
              </p:txBody>
            </p:sp>
            <p:sp>
              <p:nvSpPr>
                <p:cNvPr id="121" name="Forma libre 120">
                  <a:extLst>
                    <a:ext uri="{FF2B5EF4-FFF2-40B4-BE49-F238E27FC236}">
                      <a16:creationId xmlns:a16="http://schemas.microsoft.com/office/drawing/2014/main" id="{3F5BF3E5-D76B-D447-A726-63B81DD98BDF}"/>
                    </a:ext>
                  </a:extLst>
                </p:cNvPr>
                <p:cNvSpPr/>
                <p:nvPr/>
              </p:nvSpPr>
              <p:spPr>
                <a:xfrm>
                  <a:off x="11731351" y="7019708"/>
                  <a:ext cx="10747" cy="6324"/>
                </a:xfrm>
                <a:custGeom>
                  <a:avLst/>
                  <a:gdLst>
                    <a:gd name="connsiteX0" fmla="*/ 0 w 10747"/>
                    <a:gd name="connsiteY0" fmla="*/ 547 h 6324"/>
                    <a:gd name="connsiteX1" fmla="*/ 9321 w 10747"/>
                    <a:gd name="connsiteY1" fmla="*/ 6253 h 6324"/>
                    <a:gd name="connsiteX2" fmla="*/ 9891 w 10747"/>
                    <a:gd name="connsiteY2" fmla="*/ 6253 h 6324"/>
                    <a:gd name="connsiteX3" fmla="*/ 10747 w 10747"/>
                    <a:gd name="connsiteY3" fmla="*/ 5778 h 6324"/>
                    <a:gd name="connsiteX4" fmla="*/ 1427 w 10747"/>
                    <a:gd name="connsiteY4" fmla="*/ 71 h 6324"/>
                    <a:gd name="connsiteX5" fmla="*/ 856 w 10747"/>
                    <a:gd name="connsiteY5" fmla="*/ 71 h 6324"/>
                    <a:gd name="connsiteX6" fmla="*/ 0 w 10747"/>
                    <a:gd name="connsiteY6" fmla="*/ 547 h 6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47" h="6324">
                      <a:moveTo>
                        <a:pt x="0" y="547"/>
                      </a:moveTo>
                      <a:cubicBezTo>
                        <a:pt x="0" y="832"/>
                        <a:pt x="9321" y="6253"/>
                        <a:pt x="9321" y="6253"/>
                      </a:cubicBezTo>
                      <a:cubicBezTo>
                        <a:pt x="9511" y="6349"/>
                        <a:pt x="9701" y="6349"/>
                        <a:pt x="9891" y="6253"/>
                      </a:cubicBezTo>
                      <a:lnTo>
                        <a:pt x="10747" y="5778"/>
                      </a:lnTo>
                      <a:cubicBezTo>
                        <a:pt x="10747" y="5493"/>
                        <a:pt x="1427" y="71"/>
                        <a:pt x="1427" y="71"/>
                      </a:cubicBezTo>
                      <a:cubicBezTo>
                        <a:pt x="1236" y="-24"/>
                        <a:pt x="1046" y="-24"/>
                        <a:pt x="856" y="71"/>
                      </a:cubicBezTo>
                      <a:lnTo>
                        <a:pt x="0" y="547"/>
                      </a:lnTo>
                      <a:close/>
                    </a:path>
                  </a:pathLst>
                </a:custGeom>
                <a:solidFill>
                  <a:srgbClr val="7A3E2B"/>
                </a:solidFill>
                <a:ln w="9504" cap="flat">
                  <a:noFill/>
                  <a:prstDash val="solid"/>
                  <a:miter/>
                </a:ln>
              </p:spPr>
              <p:txBody>
                <a:bodyPr rtlCol="0" anchor="ctr"/>
                <a:lstStyle/>
                <a:p>
                  <a:endParaRPr lang="en-US"/>
                </a:p>
              </p:txBody>
            </p:sp>
            <p:sp>
              <p:nvSpPr>
                <p:cNvPr id="122" name="Forma libre 121">
                  <a:extLst>
                    <a:ext uri="{FF2B5EF4-FFF2-40B4-BE49-F238E27FC236}">
                      <a16:creationId xmlns:a16="http://schemas.microsoft.com/office/drawing/2014/main" id="{032695DE-2B88-5B4D-B280-060153A29D61}"/>
                    </a:ext>
                  </a:extLst>
                </p:cNvPr>
                <p:cNvSpPr/>
                <p:nvPr/>
              </p:nvSpPr>
              <p:spPr>
                <a:xfrm>
                  <a:off x="11727641" y="7017521"/>
                  <a:ext cx="3138" cy="1949"/>
                </a:xfrm>
                <a:custGeom>
                  <a:avLst/>
                  <a:gdLst>
                    <a:gd name="connsiteX0" fmla="*/ 0 w 3138"/>
                    <a:gd name="connsiteY0" fmla="*/ 547 h 1949"/>
                    <a:gd name="connsiteX1" fmla="*/ 1807 w 3138"/>
                    <a:gd name="connsiteY1" fmla="*/ 1878 h 1949"/>
                    <a:gd name="connsiteX2" fmla="*/ 2283 w 3138"/>
                    <a:gd name="connsiteY2" fmla="*/ 1878 h 1949"/>
                    <a:gd name="connsiteX3" fmla="*/ 3139 w 3138"/>
                    <a:gd name="connsiteY3" fmla="*/ 1403 h 1949"/>
                    <a:gd name="connsiteX4" fmla="*/ 1332 w 3138"/>
                    <a:gd name="connsiteY4" fmla="*/ 71 h 1949"/>
                    <a:gd name="connsiteX5" fmla="*/ 761 w 3138"/>
                    <a:gd name="connsiteY5" fmla="*/ 71 h 1949"/>
                    <a:gd name="connsiteX6" fmla="*/ 0 w 3138"/>
                    <a:gd name="connsiteY6" fmla="*/ 547 h 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8" h="1949">
                      <a:moveTo>
                        <a:pt x="0" y="547"/>
                      </a:moveTo>
                      <a:cubicBezTo>
                        <a:pt x="0" y="832"/>
                        <a:pt x="1807" y="1878"/>
                        <a:pt x="1807" y="1878"/>
                      </a:cubicBezTo>
                      <a:cubicBezTo>
                        <a:pt x="1997" y="1973"/>
                        <a:pt x="2188" y="1973"/>
                        <a:pt x="2283" y="1878"/>
                      </a:cubicBezTo>
                      <a:lnTo>
                        <a:pt x="3139" y="1403"/>
                      </a:lnTo>
                      <a:cubicBezTo>
                        <a:pt x="3139" y="1117"/>
                        <a:pt x="1332" y="71"/>
                        <a:pt x="1332" y="71"/>
                      </a:cubicBezTo>
                      <a:cubicBezTo>
                        <a:pt x="1141" y="-24"/>
                        <a:pt x="951" y="-24"/>
                        <a:pt x="761" y="71"/>
                      </a:cubicBezTo>
                      <a:lnTo>
                        <a:pt x="0" y="547"/>
                      </a:lnTo>
                      <a:close/>
                    </a:path>
                  </a:pathLst>
                </a:custGeom>
                <a:solidFill>
                  <a:srgbClr val="7A3E2B"/>
                </a:solidFill>
                <a:ln w="9504" cap="flat">
                  <a:noFill/>
                  <a:prstDash val="solid"/>
                  <a:miter/>
                </a:ln>
              </p:spPr>
              <p:txBody>
                <a:bodyPr rtlCol="0" anchor="ctr"/>
                <a:lstStyle/>
                <a:p>
                  <a:endParaRPr lang="en-US"/>
                </a:p>
              </p:txBody>
            </p:sp>
            <p:sp>
              <p:nvSpPr>
                <p:cNvPr id="123" name="Forma libre 122">
                  <a:extLst>
                    <a:ext uri="{FF2B5EF4-FFF2-40B4-BE49-F238E27FC236}">
                      <a16:creationId xmlns:a16="http://schemas.microsoft.com/office/drawing/2014/main" id="{F8BB8882-3ABA-8D4B-B2DB-2DFA721EF1EE}"/>
                    </a:ext>
                  </a:extLst>
                </p:cNvPr>
                <p:cNvSpPr/>
                <p:nvPr/>
              </p:nvSpPr>
              <p:spPr>
                <a:xfrm>
                  <a:off x="11735536" y="7014549"/>
                  <a:ext cx="16644" cy="9011"/>
                </a:xfrm>
                <a:custGeom>
                  <a:avLst/>
                  <a:gdLst>
                    <a:gd name="connsiteX0" fmla="*/ 4280 w 16644"/>
                    <a:gd name="connsiteY0" fmla="*/ 761 h 9011"/>
                    <a:gd name="connsiteX1" fmla="*/ 3234 w 16644"/>
                    <a:gd name="connsiteY1" fmla="*/ 1427 h 9011"/>
                    <a:gd name="connsiteX2" fmla="*/ 2283 w 16644"/>
                    <a:gd name="connsiteY2" fmla="*/ 3138 h 9011"/>
                    <a:gd name="connsiteX3" fmla="*/ 1427 w 16644"/>
                    <a:gd name="connsiteY3" fmla="*/ 2758 h 9011"/>
                    <a:gd name="connsiteX4" fmla="*/ 856 w 16644"/>
                    <a:gd name="connsiteY4" fmla="*/ 2758 h 9011"/>
                    <a:gd name="connsiteX5" fmla="*/ 0 w 16644"/>
                    <a:gd name="connsiteY5" fmla="*/ 3234 h 9011"/>
                    <a:gd name="connsiteX6" fmla="*/ 9321 w 16644"/>
                    <a:gd name="connsiteY6" fmla="*/ 8940 h 9011"/>
                    <a:gd name="connsiteX7" fmla="*/ 9891 w 16644"/>
                    <a:gd name="connsiteY7" fmla="*/ 8940 h 9011"/>
                    <a:gd name="connsiteX8" fmla="*/ 10747 w 16644"/>
                    <a:gd name="connsiteY8" fmla="*/ 8465 h 9011"/>
                    <a:gd name="connsiteX9" fmla="*/ 4185 w 16644"/>
                    <a:gd name="connsiteY9" fmla="*/ 4375 h 9011"/>
                    <a:gd name="connsiteX10" fmla="*/ 3329 w 16644"/>
                    <a:gd name="connsiteY10" fmla="*/ 3329 h 9011"/>
                    <a:gd name="connsiteX11" fmla="*/ 4185 w 16644"/>
                    <a:gd name="connsiteY11" fmla="*/ 2283 h 9011"/>
                    <a:gd name="connsiteX12" fmla="*/ 5231 w 16644"/>
                    <a:gd name="connsiteY12" fmla="*/ 1617 h 9011"/>
                    <a:gd name="connsiteX13" fmla="*/ 8560 w 16644"/>
                    <a:gd name="connsiteY13" fmla="*/ 1617 h 9011"/>
                    <a:gd name="connsiteX14" fmla="*/ 15217 w 16644"/>
                    <a:gd name="connsiteY14" fmla="*/ 5421 h 9011"/>
                    <a:gd name="connsiteX15" fmla="*/ 15788 w 16644"/>
                    <a:gd name="connsiteY15" fmla="*/ 5421 h 9011"/>
                    <a:gd name="connsiteX16" fmla="*/ 16644 w 16644"/>
                    <a:gd name="connsiteY16" fmla="*/ 4946 h 9011"/>
                    <a:gd name="connsiteX17" fmla="*/ 9891 w 16644"/>
                    <a:gd name="connsiteY17" fmla="*/ 761 h 9011"/>
                    <a:gd name="connsiteX18" fmla="*/ 7038 w 16644"/>
                    <a:gd name="connsiteY18" fmla="*/ 0 h 9011"/>
                    <a:gd name="connsiteX19" fmla="*/ 4280 w 16644"/>
                    <a:gd name="connsiteY19" fmla="*/ 761 h 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44" h="9011">
                      <a:moveTo>
                        <a:pt x="4280" y="761"/>
                      </a:moveTo>
                      <a:lnTo>
                        <a:pt x="3234" y="1427"/>
                      </a:lnTo>
                      <a:cubicBezTo>
                        <a:pt x="2283" y="1997"/>
                        <a:pt x="1902" y="2568"/>
                        <a:pt x="2283" y="3138"/>
                      </a:cubicBezTo>
                      <a:cubicBezTo>
                        <a:pt x="2188" y="3138"/>
                        <a:pt x="1427" y="2758"/>
                        <a:pt x="1427" y="2758"/>
                      </a:cubicBezTo>
                      <a:cubicBezTo>
                        <a:pt x="1236" y="2663"/>
                        <a:pt x="1046" y="2663"/>
                        <a:pt x="856" y="2758"/>
                      </a:cubicBezTo>
                      <a:lnTo>
                        <a:pt x="0" y="3234"/>
                      </a:lnTo>
                      <a:cubicBezTo>
                        <a:pt x="0" y="3519"/>
                        <a:pt x="9321" y="8940"/>
                        <a:pt x="9321" y="8940"/>
                      </a:cubicBezTo>
                      <a:cubicBezTo>
                        <a:pt x="9511" y="9035"/>
                        <a:pt x="9701" y="9035"/>
                        <a:pt x="9891" y="8940"/>
                      </a:cubicBezTo>
                      <a:lnTo>
                        <a:pt x="10747" y="8465"/>
                      </a:lnTo>
                      <a:cubicBezTo>
                        <a:pt x="10747" y="8179"/>
                        <a:pt x="4185" y="4375"/>
                        <a:pt x="4185" y="4375"/>
                      </a:cubicBezTo>
                      <a:cubicBezTo>
                        <a:pt x="3614" y="4090"/>
                        <a:pt x="3329" y="3709"/>
                        <a:pt x="3329" y="3329"/>
                      </a:cubicBezTo>
                      <a:cubicBezTo>
                        <a:pt x="3329" y="2948"/>
                        <a:pt x="3614" y="2663"/>
                        <a:pt x="4185" y="2283"/>
                      </a:cubicBezTo>
                      <a:lnTo>
                        <a:pt x="5231" y="1617"/>
                      </a:lnTo>
                      <a:cubicBezTo>
                        <a:pt x="6277" y="951"/>
                        <a:pt x="7418" y="1046"/>
                        <a:pt x="8560" y="1617"/>
                      </a:cubicBezTo>
                      <a:lnTo>
                        <a:pt x="15217" y="5421"/>
                      </a:lnTo>
                      <a:cubicBezTo>
                        <a:pt x="15408" y="5516"/>
                        <a:pt x="15598" y="5516"/>
                        <a:pt x="15788" y="5421"/>
                      </a:cubicBezTo>
                      <a:lnTo>
                        <a:pt x="16644" y="4946"/>
                      </a:lnTo>
                      <a:cubicBezTo>
                        <a:pt x="16644" y="4660"/>
                        <a:pt x="9891" y="761"/>
                        <a:pt x="9891" y="761"/>
                      </a:cubicBezTo>
                      <a:cubicBezTo>
                        <a:pt x="9035" y="285"/>
                        <a:pt x="8084" y="0"/>
                        <a:pt x="7038" y="0"/>
                      </a:cubicBezTo>
                      <a:cubicBezTo>
                        <a:pt x="6087" y="0"/>
                        <a:pt x="5136" y="285"/>
                        <a:pt x="4280" y="761"/>
                      </a:cubicBezTo>
                      <a:close/>
                    </a:path>
                  </a:pathLst>
                </a:custGeom>
                <a:solidFill>
                  <a:srgbClr val="7A3E2B"/>
                </a:solidFill>
                <a:ln w="9504" cap="flat">
                  <a:noFill/>
                  <a:prstDash val="solid"/>
                  <a:miter/>
                </a:ln>
              </p:spPr>
              <p:txBody>
                <a:bodyPr rtlCol="0" anchor="ctr"/>
                <a:lstStyle/>
                <a:p>
                  <a:endParaRPr lang="en-US"/>
                </a:p>
              </p:txBody>
            </p:sp>
            <p:sp>
              <p:nvSpPr>
                <p:cNvPr id="124" name="Forma libre 123">
                  <a:extLst>
                    <a:ext uri="{FF2B5EF4-FFF2-40B4-BE49-F238E27FC236}">
                      <a16:creationId xmlns:a16="http://schemas.microsoft.com/office/drawing/2014/main" id="{8A0089C0-3168-C346-8375-50C24DF9BF28}"/>
                    </a:ext>
                  </a:extLst>
                </p:cNvPr>
                <p:cNvSpPr/>
                <p:nvPr/>
              </p:nvSpPr>
              <p:spPr>
                <a:xfrm>
                  <a:off x="11746473" y="7008961"/>
                  <a:ext cx="13981" cy="8083"/>
                </a:xfrm>
                <a:custGeom>
                  <a:avLst/>
                  <a:gdLst>
                    <a:gd name="connsiteX0" fmla="*/ 11223 w 13981"/>
                    <a:gd name="connsiteY0" fmla="*/ 7395 h 8083"/>
                    <a:gd name="connsiteX1" fmla="*/ 13981 w 13981"/>
                    <a:gd name="connsiteY1" fmla="*/ 5778 h 8083"/>
                    <a:gd name="connsiteX2" fmla="*/ 13315 w 13981"/>
                    <a:gd name="connsiteY2" fmla="*/ 5017 h 8083"/>
                    <a:gd name="connsiteX3" fmla="*/ 12745 w 13981"/>
                    <a:gd name="connsiteY3" fmla="*/ 5017 h 8083"/>
                    <a:gd name="connsiteX4" fmla="*/ 10082 w 13981"/>
                    <a:gd name="connsiteY4" fmla="*/ 6539 h 8083"/>
                    <a:gd name="connsiteX5" fmla="*/ 6753 w 13981"/>
                    <a:gd name="connsiteY5" fmla="*/ 6539 h 8083"/>
                    <a:gd name="connsiteX6" fmla="*/ 2758 w 13981"/>
                    <a:gd name="connsiteY6" fmla="*/ 4256 h 8083"/>
                    <a:gd name="connsiteX7" fmla="*/ 2663 w 13981"/>
                    <a:gd name="connsiteY7" fmla="*/ 2354 h 8083"/>
                    <a:gd name="connsiteX8" fmla="*/ 5326 w 13981"/>
                    <a:gd name="connsiteY8" fmla="*/ 832 h 8083"/>
                    <a:gd name="connsiteX9" fmla="*/ 4660 w 13981"/>
                    <a:gd name="connsiteY9" fmla="*/ 71 h 8083"/>
                    <a:gd name="connsiteX10" fmla="*/ 4090 w 13981"/>
                    <a:gd name="connsiteY10" fmla="*/ 71 h 8083"/>
                    <a:gd name="connsiteX11" fmla="*/ 1332 w 13981"/>
                    <a:gd name="connsiteY11" fmla="*/ 1688 h 8083"/>
                    <a:gd name="connsiteX12" fmla="*/ 0 w 13981"/>
                    <a:gd name="connsiteY12" fmla="*/ 3305 h 8083"/>
                    <a:gd name="connsiteX13" fmla="*/ 1332 w 13981"/>
                    <a:gd name="connsiteY13" fmla="*/ 4922 h 8083"/>
                    <a:gd name="connsiteX14" fmla="*/ 5421 w 13981"/>
                    <a:gd name="connsiteY14" fmla="*/ 7300 h 8083"/>
                    <a:gd name="connsiteX15" fmla="*/ 8274 w 13981"/>
                    <a:gd name="connsiteY15" fmla="*/ 8061 h 8083"/>
                    <a:gd name="connsiteX16" fmla="*/ 11223 w 13981"/>
                    <a:gd name="connsiteY16" fmla="*/ 7395 h 8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81" h="8083">
                      <a:moveTo>
                        <a:pt x="11223" y="7395"/>
                      </a:moveTo>
                      <a:lnTo>
                        <a:pt x="13981" y="5778"/>
                      </a:lnTo>
                      <a:cubicBezTo>
                        <a:pt x="13981" y="5493"/>
                        <a:pt x="13315" y="5017"/>
                        <a:pt x="13315" y="5017"/>
                      </a:cubicBezTo>
                      <a:cubicBezTo>
                        <a:pt x="13125" y="4922"/>
                        <a:pt x="12935" y="4922"/>
                        <a:pt x="12745" y="5017"/>
                      </a:cubicBezTo>
                      <a:lnTo>
                        <a:pt x="10082" y="6539"/>
                      </a:lnTo>
                      <a:cubicBezTo>
                        <a:pt x="9035" y="7109"/>
                        <a:pt x="7894" y="7109"/>
                        <a:pt x="6753" y="6539"/>
                      </a:cubicBezTo>
                      <a:lnTo>
                        <a:pt x="2758" y="4256"/>
                      </a:lnTo>
                      <a:cubicBezTo>
                        <a:pt x="1617" y="3590"/>
                        <a:pt x="1617" y="3020"/>
                        <a:pt x="2663" y="2354"/>
                      </a:cubicBezTo>
                      <a:lnTo>
                        <a:pt x="5326" y="832"/>
                      </a:lnTo>
                      <a:cubicBezTo>
                        <a:pt x="5326" y="547"/>
                        <a:pt x="4660" y="71"/>
                        <a:pt x="4660" y="71"/>
                      </a:cubicBezTo>
                      <a:cubicBezTo>
                        <a:pt x="4470" y="-24"/>
                        <a:pt x="4280" y="-24"/>
                        <a:pt x="4090" y="71"/>
                      </a:cubicBezTo>
                      <a:lnTo>
                        <a:pt x="1332" y="1688"/>
                      </a:lnTo>
                      <a:cubicBezTo>
                        <a:pt x="475" y="2164"/>
                        <a:pt x="0" y="2734"/>
                        <a:pt x="0" y="3305"/>
                      </a:cubicBezTo>
                      <a:cubicBezTo>
                        <a:pt x="0" y="3876"/>
                        <a:pt x="475" y="4446"/>
                        <a:pt x="1332" y="4922"/>
                      </a:cubicBezTo>
                      <a:lnTo>
                        <a:pt x="5421" y="7300"/>
                      </a:lnTo>
                      <a:cubicBezTo>
                        <a:pt x="6372" y="7775"/>
                        <a:pt x="7323" y="8061"/>
                        <a:pt x="8274" y="8061"/>
                      </a:cubicBezTo>
                      <a:cubicBezTo>
                        <a:pt x="9321" y="8156"/>
                        <a:pt x="10272" y="7965"/>
                        <a:pt x="11223" y="7395"/>
                      </a:cubicBezTo>
                      <a:close/>
                    </a:path>
                  </a:pathLst>
                </a:custGeom>
                <a:solidFill>
                  <a:srgbClr val="7A3E2B"/>
                </a:solidFill>
                <a:ln w="9504" cap="flat">
                  <a:noFill/>
                  <a:prstDash val="solid"/>
                  <a:miter/>
                </a:ln>
              </p:spPr>
              <p:txBody>
                <a:bodyPr rtlCol="0" anchor="ctr"/>
                <a:lstStyle/>
                <a:p>
                  <a:endParaRPr lang="en-US"/>
                </a:p>
              </p:txBody>
            </p:sp>
            <p:sp>
              <p:nvSpPr>
                <p:cNvPr id="125" name="Forma libre 124">
                  <a:extLst>
                    <a:ext uri="{FF2B5EF4-FFF2-40B4-BE49-F238E27FC236}">
                      <a16:creationId xmlns:a16="http://schemas.microsoft.com/office/drawing/2014/main" id="{27229D09-D2A5-1F46-A087-F48A75E52721}"/>
                    </a:ext>
                  </a:extLst>
                </p:cNvPr>
                <p:cNvSpPr/>
                <p:nvPr/>
              </p:nvSpPr>
              <p:spPr>
                <a:xfrm>
                  <a:off x="11749359" y="7004967"/>
                  <a:ext cx="3296" cy="1949"/>
                </a:xfrm>
                <a:custGeom>
                  <a:avLst/>
                  <a:gdLst>
                    <a:gd name="connsiteX0" fmla="*/ 158 w 3296"/>
                    <a:gd name="connsiteY0" fmla="*/ 832 h 1949"/>
                    <a:gd name="connsiteX1" fmla="*/ 1965 w 3296"/>
                    <a:gd name="connsiteY1" fmla="*/ 1878 h 1949"/>
                    <a:gd name="connsiteX2" fmla="*/ 2440 w 3296"/>
                    <a:gd name="connsiteY2" fmla="*/ 1878 h 1949"/>
                    <a:gd name="connsiteX3" fmla="*/ 3296 w 3296"/>
                    <a:gd name="connsiteY3" fmla="*/ 1403 h 1949"/>
                    <a:gd name="connsiteX4" fmla="*/ 1489 w 3296"/>
                    <a:gd name="connsiteY4" fmla="*/ 71 h 1949"/>
                    <a:gd name="connsiteX5" fmla="*/ 918 w 3296"/>
                    <a:gd name="connsiteY5" fmla="*/ 71 h 1949"/>
                    <a:gd name="connsiteX6" fmla="*/ 63 w 3296"/>
                    <a:gd name="connsiteY6" fmla="*/ 547 h 1949"/>
                    <a:gd name="connsiteX7" fmla="*/ 158 w 3296"/>
                    <a:gd name="connsiteY7" fmla="*/ 832 h 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96" h="1949">
                      <a:moveTo>
                        <a:pt x="158" y="832"/>
                      </a:moveTo>
                      <a:lnTo>
                        <a:pt x="1965" y="1878"/>
                      </a:lnTo>
                      <a:cubicBezTo>
                        <a:pt x="2155" y="1974"/>
                        <a:pt x="2345" y="1974"/>
                        <a:pt x="2440" y="1878"/>
                      </a:cubicBezTo>
                      <a:lnTo>
                        <a:pt x="3296" y="1403"/>
                      </a:lnTo>
                      <a:cubicBezTo>
                        <a:pt x="3296" y="1118"/>
                        <a:pt x="1489" y="71"/>
                        <a:pt x="1489" y="71"/>
                      </a:cubicBezTo>
                      <a:cubicBezTo>
                        <a:pt x="1299" y="-24"/>
                        <a:pt x="1109" y="-24"/>
                        <a:pt x="918" y="71"/>
                      </a:cubicBezTo>
                      <a:lnTo>
                        <a:pt x="63" y="547"/>
                      </a:lnTo>
                      <a:cubicBezTo>
                        <a:pt x="-33" y="547"/>
                        <a:pt x="-33" y="642"/>
                        <a:pt x="158" y="832"/>
                      </a:cubicBezTo>
                      <a:close/>
                    </a:path>
                  </a:pathLst>
                </a:custGeom>
                <a:solidFill>
                  <a:srgbClr val="7A3E2B"/>
                </a:solidFill>
                <a:ln w="9504" cap="flat">
                  <a:noFill/>
                  <a:prstDash val="solid"/>
                  <a:miter/>
                </a:ln>
              </p:spPr>
              <p:txBody>
                <a:bodyPr rtlCol="0" anchor="ctr"/>
                <a:lstStyle/>
                <a:p>
                  <a:endParaRPr lang="en-US"/>
                </a:p>
              </p:txBody>
            </p:sp>
            <p:sp>
              <p:nvSpPr>
                <p:cNvPr id="126" name="Forma libre 125">
                  <a:extLst>
                    <a:ext uri="{FF2B5EF4-FFF2-40B4-BE49-F238E27FC236}">
                      <a16:creationId xmlns:a16="http://schemas.microsoft.com/office/drawing/2014/main" id="{274FBEBF-A397-844A-BF41-DFB7EE1ED8BB}"/>
                    </a:ext>
                  </a:extLst>
                </p:cNvPr>
                <p:cNvSpPr/>
                <p:nvPr/>
              </p:nvSpPr>
              <p:spPr>
                <a:xfrm>
                  <a:off x="11753226" y="7006964"/>
                  <a:ext cx="10890" cy="6324"/>
                </a:xfrm>
                <a:custGeom>
                  <a:avLst/>
                  <a:gdLst>
                    <a:gd name="connsiteX0" fmla="*/ 10747 w 10890"/>
                    <a:gd name="connsiteY0" fmla="*/ 5493 h 6324"/>
                    <a:gd name="connsiteX1" fmla="*/ 1427 w 10890"/>
                    <a:gd name="connsiteY1" fmla="*/ 71 h 6324"/>
                    <a:gd name="connsiteX2" fmla="*/ 856 w 10890"/>
                    <a:gd name="connsiteY2" fmla="*/ 71 h 6324"/>
                    <a:gd name="connsiteX3" fmla="*/ 0 w 10890"/>
                    <a:gd name="connsiteY3" fmla="*/ 547 h 6324"/>
                    <a:gd name="connsiteX4" fmla="*/ 9321 w 10890"/>
                    <a:gd name="connsiteY4" fmla="*/ 6253 h 6324"/>
                    <a:gd name="connsiteX5" fmla="*/ 9891 w 10890"/>
                    <a:gd name="connsiteY5" fmla="*/ 6253 h 6324"/>
                    <a:gd name="connsiteX6" fmla="*/ 10747 w 10890"/>
                    <a:gd name="connsiteY6" fmla="*/ 5778 h 6324"/>
                    <a:gd name="connsiteX7" fmla="*/ 10747 w 10890"/>
                    <a:gd name="connsiteY7" fmla="*/ 5493 h 6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90" h="6324">
                      <a:moveTo>
                        <a:pt x="10747" y="5493"/>
                      </a:moveTo>
                      <a:lnTo>
                        <a:pt x="1427" y="71"/>
                      </a:lnTo>
                      <a:cubicBezTo>
                        <a:pt x="1236" y="-24"/>
                        <a:pt x="1046" y="-24"/>
                        <a:pt x="856" y="71"/>
                      </a:cubicBezTo>
                      <a:lnTo>
                        <a:pt x="0" y="547"/>
                      </a:lnTo>
                      <a:cubicBezTo>
                        <a:pt x="0" y="832"/>
                        <a:pt x="9321" y="6253"/>
                        <a:pt x="9321" y="6253"/>
                      </a:cubicBezTo>
                      <a:cubicBezTo>
                        <a:pt x="9511" y="6349"/>
                        <a:pt x="9701" y="6349"/>
                        <a:pt x="9891" y="6253"/>
                      </a:cubicBezTo>
                      <a:lnTo>
                        <a:pt x="10747" y="5778"/>
                      </a:lnTo>
                      <a:cubicBezTo>
                        <a:pt x="10938" y="5683"/>
                        <a:pt x="10938" y="5588"/>
                        <a:pt x="10747" y="5493"/>
                      </a:cubicBezTo>
                      <a:close/>
                    </a:path>
                  </a:pathLst>
                </a:custGeom>
                <a:solidFill>
                  <a:srgbClr val="7A3E2B"/>
                </a:solidFill>
                <a:ln w="9504" cap="flat">
                  <a:noFill/>
                  <a:prstDash val="solid"/>
                  <a:miter/>
                </a:ln>
              </p:spPr>
              <p:txBody>
                <a:bodyPr rtlCol="0" anchor="ctr"/>
                <a:lstStyle/>
                <a:p>
                  <a:endParaRPr lang="en-US"/>
                </a:p>
              </p:txBody>
            </p:sp>
            <p:sp>
              <p:nvSpPr>
                <p:cNvPr id="127" name="Forma libre 126">
                  <a:extLst>
                    <a:ext uri="{FF2B5EF4-FFF2-40B4-BE49-F238E27FC236}">
                      <a16:creationId xmlns:a16="http://schemas.microsoft.com/office/drawing/2014/main" id="{8AC51503-63BE-B849-B15F-DBAFDA60321E}"/>
                    </a:ext>
                  </a:extLst>
                </p:cNvPr>
                <p:cNvSpPr/>
                <p:nvPr/>
              </p:nvSpPr>
              <p:spPr>
                <a:xfrm>
                  <a:off x="11758457" y="6999165"/>
                  <a:ext cx="15540" cy="11008"/>
                </a:xfrm>
                <a:custGeom>
                  <a:avLst/>
                  <a:gdLst>
                    <a:gd name="connsiteX0" fmla="*/ 15408 w 15540"/>
                    <a:gd name="connsiteY0" fmla="*/ 7585 h 11008"/>
                    <a:gd name="connsiteX1" fmla="*/ 2378 w 15540"/>
                    <a:gd name="connsiteY1" fmla="*/ 71 h 11008"/>
                    <a:gd name="connsiteX2" fmla="*/ 1902 w 15540"/>
                    <a:gd name="connsiteY2" fmla="*/ 71 h 11008"/>
                    <a:gd name="connsiteX3" fmla="*/ 1046 w 15540"/>
                    <a:gd name="connsiteY3" fmla="*/ 547 h 11008"/>
                    <a:gd name="connsiteX4" fmla="*/ 5516 w 15540"/>
                    <a:gd name="connsiteY4" fmla="*/ 3400 h 11008"/>
                    <a:gd name="connsiteX5" fmla="*/ 2473 w 15540"/>
                    <a:gd name="connsiteY5" fmla="*/ 3971 h 11008"/>
                    <a:gd name="connsiteX6" fmla="*/ 1332 w 15540"/>
                    <a:gd name="connsiteY6" fmla="*/ 4637 h 11008"/>
                    <a:gd name="connsiteX7" fmla="*/ 0 w 15540"/>
                    <a:gd name="connsiteY7" fmla="*/ 6253 h 11008"/>
                    <a:gd name="connsiteX8" fmla="*/ 1332 w 15540"/>
                    <a:gd name="connsiteY8" fmla="*/ 7870 h 11008"/>
                    <a:gd name="connsiteX9" fmla="*/ 5421 w 15540"/>
                    <a:gd name="connsiteY9" fmla="*/ 10248 h 11008"/>
                    <a:gd name="connsiteX10" fmla="*/ 8274 w 15540"/>
                    <a:gd name="connsiteY10" fmla="*/ 11009 h 11008"/>
                    <a:gd name="connsiteX11" fmla="*/ 11033 w 15540"/>
                    <a:gd name="connsiteY11" fmla="*/ 10248 h 11008"/>
                    <a:gd name="connsiteX12" fmla="*/ 12174 w 15540"/>
                    <a:gd name="connsiteY12" fmla="*/ 9582 h 11008"/>
                    <a:gd name="connsiteX13" fmla="*/ 13125 w 15540"/>
                    <a:gd name="connsiteY13" fmla="*/ 7870 h 11008"/>
                    <a:gd name="connsiteX14" fmla="*/ 13981 w 15540"/>
                    <a:gd name="connsiteY14" fmla="*/ 8251 h 11008"/>
                    <a:gd name="connsiteX15" fmla="*/ 14457 w 15540"/>
                    <a:gd name="connsiteY15" fmla="*/ 8251 h 11008"/>
                    <a:gd name="connsiteX16" fmla="*/ 15313 w 15540"/>
                    <a:gd name="connsiteY16" fmla="*/ 7775 h 11008"/>
                    <a:gd name="connsiteX17" fmla="*/ 15408 w 15540"/>
                    <a:gd name="connsiteY17" fmla="*/ 7585 h 11008"/>
                    <a:gd name="connsiteX18" fmla="*/ 11318 w 15540"/>
                    <a:gd name="connsiteY18" fmla="*/ 6729 h 11008"/>
                    <a:gd name="connsiteX19" fmla="*/ 12174 w 15540"/>
                    <a:gd name="connsiteY19" fmla="*/ 7775 h 11008"/>
                    <a:gd name="connsiteX20" fmla="*/ 11318 w 15540"/>
                    <a:gd name="connsiteY20" fmla="*/ 8821 h 11008"/>
                    <a:gd name="connsiteX21" fmla="*/ 10177 w 15540"/>
                    <a:gd name="connsiteY21" fmla="*/ 9487 h 11008"/>
                    <a:gd name="connsiteX22" fmla="*/ 6848 w 15540"/>
                    <a:gd name="connsiteY22" fmla="*/ 9487 h 11008"/>
                    <a:gd name="connsiteX23" fmla="*/ 2853 w 15540"/>
                    <a:gd name="connsiteY23" fmla="*/ 7205 h 11008"/>
                    <a:gd name="connsiteX24" fmla="*/ 2758 w 15540"/>
                    <a:gd name="connsiteY24" fmla="*/ 5302 h 11008"/>
                    <a:gd name="connsiteX25" fmla="*/ 3899 w 15540"/>
                    <a:gd name="connsiteY25" fmla="*/ 4637 h 11008"/>
                    <a:gd name="connsiteX26" fmla="*/ 5707 w 15540"/>
                    <a:gd name="connsiteY26" fmla="*/ 4161 h 11008"/>
                    <a:gd name="connsiteX27" fmla="*/ 7514 w 15540"/>
                    <a:gd name="connsiteY27" fmla="*/ 4637 h 11008"/>
                    <a:gd name="connsiteX28" fmla="*/ 11318 w 15540"/>
                    <a:gd name="connsiteY28" fmla="*/ 6729 h 11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5540" h="11008">
                      <a:moveTo>
                        <a:pt x="15408" y="7585"/>
                      </a:moveTo>
                      <a:lnTo>
                        <a:pt x="2378" y="71"/>
                      </a:lnTo>
                      <a:cubicBezTo>
                        <a:pt x="2187" y="-24"/>
                        <a:pt x="1997" y="-24"/>
                        <a:pt x="1902" y="71"/>
                      </a:cubicBezTo>
                      <a:lnTo>
                        <a:pt x="1046" y="547"/>
                      </a:lnTo>
                      <a:cubicBezTo>
                        <a:pt x="1046" y="832"/>
                        <a:pt x="5516" y="3400"/>
                        <a:pt x="5516" y="3400"/>
                      </a:cubicBezTo>
                      <a:cubicBezTo>
                        <a:pt x="4470" y="3210"/>
                        <a:pt x="3424" y="3400"/>
                        <a:pt x="2473" y="3971"/>
                      </a:cubicBezTo>
                      <a:lnTo>
                        <a:pt x="1332" y="4637"/>
                      </a:lnTo>
                      <a:cubicBezTo>
                        <a:pt x="476" y="5112"/>
                        <a:pt x="0" y="5683"/>
                        <a:pt x="0" y="6253"/>
                      </a:cubicBezTo>
                      <a:cubicBezTo>
                        <a:pt x="0" y="6824"/>
                        <a:pt x="476" y="7395"/>
                        <a:pt x="1332" y="7870"/>
                      </a:cubicBezTo>
                      <a:lnTo>
                        <a:pt x="5421" y="10248"/>
                      </a:lnTo>
                      <a:cubicBezTo>
                        <a:pt x="6372" y="10724"/>
                        <a:pt x="7228" y="11009"/>
                        <a:pt x="8274" y="11009"/>
                      </a:cubicBezTo>
                      <a:cubicBezTo>
                        <a:pt x="9226" y="11009"/>
                        <a:pt x="10177" y="10724"/>
                        <a:pt x="11033" y="10248"/>
                      </a:cubicBezTo>
                      <a:lnTo>
                        <a:pt x="12174" y="9582"/>
                      </a:lnTo>
                      <a:cubicBezTo>
                        <a:pt x="13220" y="9012"/>
                        <a:pt x="13505" y="8441"/>
                        <a:pt x="13125" y="7870"/>
                      </a:cubicBezTo>
                      <a:cubicBezTo>
                        <a:pt x="13220" y="7870"/>
                        <a:pt x="13981" y="8251"/>
                        <a:pt x="13981" y="8251"/>
                      </a:cubicBezTo>
                      <a:cubicBezTo>
                        <a:pt x="14171" y="8346"/>
                        <a:pt x="14361" y="8346"/>
                        <a:pt x="14457" y="8251"/>
                      </a:cubicBezTo>
                      <a:lnTo>
                        <a:pt x="15313" y="7775"/>
                      </a:lnTo>
                      <a:cubicBezTo>
                        <a:pt x="15598" y="7775"/>
                        <a:pt x="15598" y="7680"/>
                        <a:pt x="15408" y="7585"/>
                      </a:cubicBezTo>
                      <a:close/>
                      <a:moveTo>
                        <a:pt x="11318" y="6729"/>
                      </a:moveTo>
                      <a:cubicBezTo>
                        <a:pt x="11889" y="7014"/>
                        <a:pt x="12174" y="7395"/>
                        <a:pt x="12174" y="7775"/>
                      </a:cubicBezTo>
                      <a:cubicBezTo>
                        <a:pt x="12174" y="8156"/>
                        <a:pt x="11889" y="8441"/>
                        <a:pt x="11318" y="8821"/>
                      </a:cubicBezTo>
                      <a:lnTo>
                        <a:pt x="10177" y="9487"/>
                      </a:lnTo>
                      <a:cubicBezTo>
                        <a:pt x="9131" y="10058"/>
                        <a:pt x="7989" y="10058"/>
                        <a:pt x="6848" y="9487"/>
                      </a:cubicBezTo>
                      <a:lnTo>
                        <a:pt x="2853" y="7205"/>
                      </a:lnTo>
                      <a:cubicBezTo>
                        <a:pt x="1712" y="6539"/>
                        <a:pt x="1712" y="5968"/>
                        <a:pt x="2758" y="5302"/>
                      </a:cubicBezTo>
                      <a:lnTo>
                        <a:pt x="3899" y="4637"/>
                      </a:lnTo>
                      <a:cubicBezTo>
                        <a:pt x="4470" y="4256"/>
                        <a:pt x="5041" y="4161"/>
                        <a:pt x="5707" y="4161"/>
                      </a:cubicBezTo>
                      <a:cubicBezTo>
                        <a:pt x="6277" y="4161"/>
                        <a:pt x="6943" y="4351"/>
                        <a:pt x="7514" y="4637"/>
                      </a:cubicBezTo>
                      <a:lnTo>
                        <a:pt x="11318" y="6729"/>
                      </a:lnTo>
                      <a:close/>
                    </a:path>
                  </a:pathLst>
                </a:custGeom>
                <a:solidFill>
                  <a:srgbClr val="7A3E2B"/>
                </a:solidFill>
                <a:ln w="9504" cap="flat">
                  <a:noFill/>
                  <a:prstDash val="solid"/>
                  <a:miter/>
                </a:ln>
              </p:spPr>
              <p:txBody>
                <a:bodyPr rtlCol="0" anchor="ctr"/>
                <a:lstStyle/>
                <a:p>
                  <a:endParaRPr lang="en-US"/>
                </a:p>
              </p:txBody>
            </p:sp>
            <p:sp>
              <p:nvSpPr>
                <p:cNvPr id="128" name="Forma libre 127">
                  <a:extLst>
                    <a:ext uri="{FF2B5EF4-FFF2-40B4-BE49-F238E27FC236}">
                      <a16:creationId xmlns:a16="http://schemas.microsoft.com/office/drawing/2014/main" id="{C4D02AFB-0200-B64A-8E63-55C3C6DB37F3}"/>
                    </a:ext>
                  </a:extLst>
                </p:cNvPr>
                <p:cNvSpPr/>
                <p:nvPr/>
              </p:nvSpPr>
              <p:spPr>
                <a:xfrm>
                  <a:off x="11763593" y="6996787"/>
                  <a:ext cx="3233" cy="1949"/>
                </a:xfrm>
                <a:custGeom>
                  <a:avLst/>
                  <a:gdLst>
                    <a:gd name="connsiteX0" fmla="*/ 3234 w 3233"/>
                    <a:gd name="connsiteY0" fmla="*/ 1403 h 1949"/>
                    <a:gd name="connsiteX1" fmla="*/ 1427 w 3233"/>
                    <a:gd name="connsiteY1" fmla="*/ 71 h 1949"/>
                    <a:gd name="connsiteX2" fmla="*/ 856 w 3233"/>
                    <a:gd name="connsiteY2" fmla="*/ 71 h 1949"/>
                    <a:gd name="connsiteX3" fmla="*/ 0 w 3233"/>
                    <a:gd name="connsiteY3" fmla="*/ 547 h 1949"/>
                    <a:gd name="connsiteX4" fmla="*/ 1807 w 3233"/>
                    <a:gd name="connsiteY4" fmla="*/ 1878 h 1949"/>
                    <a:gd name="connsiteX5" fmla="*/ 2283 w 3233"/>
                    <a:gd name="connsiteY5" fmla="*/ 1878 h 1949"/>
                    <a:gd name="connsiteX6" fmla="*/ 3234 w 3233"/>
                    <a:gd name="connsiteY6" fmla="*/ 1403 h 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33" h="1949">
                      <a:moveTo>
                        <a:pt x="3234" y="1403"/>
                      </a:moveTo>
                      <a:cubicBezTo>
                        <a:pt x="3234" y="1118"/>
                        <a:pt x="1427" y="71"/>
                        <a:pt x="1427" y="71"/>
                      </a:cubicBezTo>
                      <a:cubicBezTo>
                        <a:pt x="1236" y="-24"/>
                        <a:pt x="1046" y="-24"/>
                        <a:pt x="856" y="71"/>
                      </a:cubicBezTo>
                      <a:lnTo>
                        <a:pt x="0" y="547"/>
                      </a:lnTo>
                      <a:cubicBezTo>
                        <a:pt x="0" y="832"/>
                        <a:pt x="1807" y="1878"/>
                        <a:pt x="1807" y="1878"/>
                      </a:cubicBezTo>
                      <a:cubicBezTo>
                        <a:pt x="1997" y="1974"/>
                        <a:pt x="2188" y="1974"/>
                        <a:pt x="2283" y="1878"/>
                      </a:cubicBezTo>
                      <a:lnTo>
                        <a:pt x="3234" y="1403"/>
                      </a:lnTo>
                      <a:close/>
                    </a:path>
                  </a:pathLst>
                </a:custGeom>
                <a:solidFill>
                  <a:srgbClr val="7A3E2B"/>
                </a:solidFill>
                <a:ln w="9504" cap="flat">
                  <a:noFill/>
                  <a:prstDash val="solid"/>
                  <a:miter/>
                </a:ln>
              </p:spPr>
              <p:txBody>
                <a:bodyPr rtlCol="0" anchor="ctr"/>
                <a:lstStyle/>
                <a:p>
                  <a:endParaRPr lang="en-US"/>
                </a:p>
              </p:txBody>
            </p:sp>
            <p:sp>
              <p:nvSpPr>
                <p:cNvPr id="129" name="Forma libre 128">
                  <a:extLst>
                    <a:ext uri="{FF2B5EF4-FFF2-40B4-BE49-F238E27FC236}">
                      <a16:creationId xmlns:a16="http://schemas.microsoft.com/office/drawing/2014/main" id="{387BBEF3-AD12-B84D-B7DD-DEB9E49AE207}"/>
                    </a:ext>
                  </a:extLst>
                </p:cNvPr>
                <p:cNvSpPr/>
                <p:nvPr/>
              </p:nvSpPr>
              <p:spPr>
                <a:xfrm>
                  <a:off x="11767302" y="6998880"/>
                  <a:ext cx="10747" cy="6324"/>
                </a:xfrm>
                <a:custGeom>
                  <a:avLst/>
                  <a:gdLst>
                    <a:gd name="connsiteX0" fmla="*/ 10747 w 10747"/>
                    <a:gd name="connsiteY0" fmla="*/ 5778 h 6324"/>
                    <a:gd name="connsiteX1" fmla="*/ 1427 w 10747"/>
                    <a:gd name="connsiteY1" fmla="*/ 71 h 6324"/>
                    <a:gd name="connsiteX2" fmla="*/ 856 w 10747"/>
                    <a:gd name="connsiteY2" fmla="*/ 71 h 6324"/>
                    <a:gd name="connsiteX3" fmla="*/ 0 w 10747"/>
                    <a:gd name="connsiteY3" fmla="*/ 547 h 6324"/>
                    <a:gd name="connsiteX4" fmla="*/ 9321 w 10747"/>
                    <a:gd name="connsiteY4" fmla="*/ 6253 h 6324"/>
                    <a:gd name="connsiteX5" fmla="*/ 9891 w 10747"/>
                    <a:gd name="connsiteY5" fmla="*/ 6253 h 6324"/>
                    <a:gd name="connsiteX6" fmla="*/ 10747 w 10747"/>
                    <a:gd name="connsiteY6" fmla="*/ 5778 h 6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47" h="6324">
                      <a:moveTo>
                        <a:pt x="10747" y="5778"/>
                      </a:moveTo>
                      <a:cubicBezTo>
                        <a:pt x="10747" y="5493"/>
                        <a:pt x="1427" y="71"/>
                        <a:pt x="1427" y="71"/>
                      </a:cubicBezTo>
                      <a:cubicBezTo>
                        <a:pt x="1236" y="-24"/>
                        <a:pt x="1046" y="-24"/>
                        <a:pt x="856" y="71"/>
                      </a:cubicBezTo>
                      <a:lnTo>
                        <a:pt x="0" y="547"/>
                      </a:lnTo>
                      <a:cubicBezTo>
                        <a:pt x="0" y="832"/>
                        <a:pt x="9321" y="6253"/>
                        <a:pt x="9321" y="6253"/>
                      </a:cubicBezTo>
                      <a:cubicBezTo>
                        <a:pt x="9511" y="6348"/>
                        <a:pt x="9701" y="6348"/>
                        <a:pt x="9891" y="6253"/>
                      </a:cubicBezTo>
                      <a:lnTo>
                        <a:pt x="10747" y="5778"/>
                      </a:lnTo>
                      <a:close/>
                    </a:path>
                  </a:pathLst>
                </a:custGeom>
                <a:solidFill>
                  <a:srgbClr val="7A3E2B"/>
                </a:solidFill>
                <a:ln w="9504" cap="flat">
                  <a:noFill/>
                  <a:prstDash val="solid"/>
                  <a:miter/>
                </a:ln>
              </p:spPr>
              <p:txBody>
                <a:bodyPr rtlCol="0" anchor="ctr"/>
                <a:lstStyle/>
                <a:p>
                  <a:endParaRPr lang="en-US"/>
                </a:p>
              </p:txBody>
            </p:sp>
            <p:sp>
              <p:nvSpPr>
                <p:cNvPr id="130" name="Forma libre 129">
                  <a:extLst>
                    <a:ext uri="{FF2B5EF4-FFF2-40B4-BE49-F238E27FC236}">
                      <a16:creationId xmlns:a16="http://schemas.microsoft.com/office/drawing/2014/main" id="{8756BE57-84B5-6F41-92C9-1CE444384A52}"/>
                    </a:ext>
                  </a:extLst>
                </p:cNvPr>
                <p:cNvSpPr/>
                <p:nvPr/>
              </p:nvSpPr>
              <p:spPr>
                <a:xfrm>
                  <a:off x="11772628" y="6990985"/>
                  <a:ext cx="15313" cy="11008"/>
                </a:xfrm>
                <a:custGeom>
                  <a:avLst/>
                  <a:gdLst>
                    <a:gd name="connsiteX0" fmla="*/ 2378 w 15313"/>
                    <a:gd name="connsiteY0" fmla="*/ 71 h 11008"/>
                    <a:gd name="connsiteX1" fmla="*/ 1902 w 15313"/>
                    <a:gd name="connsiteY1" fmla="*/ 71 h 11008"/>
                    <a:gd name="connsiteX2" fmla="*/ 1046 w 15313"/>
                    <a:gd name="connsiteY2" fmla="*/ 547 h 11008"/>
                    <a:gd name="connsiteX3" fmla="*/ 5516 w 15313"/>
                    <a:gd name="connsiteY3" fmla="*/ 3400 h 11008"/>
                    <a:gd name="connsiteX4" fmla="*/ 2473 w 15313"/>
                    <a:gd name="connsiteY4" fmla="*/ 3971 h 11008"/>
                    <a:gd name="connsiteX5" fmla="*/ 1332 w 15313"/>
                    <a:gd name="connsiteY5" fmla="*/ 4637 h 11008"/>
                    <a:gd name="connsiteX6" fmla="*/ 0 w 15313"/>
                    <a:gd name="connsiteY6" fmla="*/ 6253 h 11008"/>
                    <a:gd name="connsiteX7" fmla="*/ 1332 w 15313"/>
                    <a:gd name="connsiteY7" fmla="*/ 7870 h 11008"/>
                    <a:gd name="connsiteX8" fmla="*/ 5421 w 15313"/>
                    <a:gd name="connsiteY8" fmla="*/ 10248 h 11008"/>
                    <a:gd name="connsiteX9" fmla="*/ 8274 w 15313"/>
                    <a:gd name="connsiteY9" fmla="*/ 11009 h 11008"/>
                    <a:gd name="connsiteX10" fmla="*/ 11033 w 15313"/>
                    <a:gd name="connsiteY10" fmla="*/ 10248 h 11008"/>
                    <a:gd name="connsiteX11" fmla="*/ 12174 w 15313"/>
                    <a:gd name="connsiteY11" fmla="*/ 9582 h 11008"/>
                    <a:gd name="connsiteX12" fmla="*/ 13125 w 15313"/>
                    <a:gd name="connsiteY12" fmla="*/ 7870 h 11008"/>
                    <a:gd name="connsiteX13" fmla="*/ 13981 w 15313"/>
                    <a:gd name="connsiteY13" fmla="*/ 8251 h 11008"/>
                    <a:gd name="connsiteX14" fmla="*/ 14456 w 15313"/>
                    <a:gd name="connsiteY14" fmla="*/ 8251 h 11008"/>
                    <a:gd name="connsiteX15" fmla="*/ 15313 w 15313"/>
                    <a:gd name="connsiteY15" fmla="*/ 7775 h 11008"/>
                    <a:gd name="connsiteX16" fmla="*/ 2378 w 15313"/>
                    <a:gd name="connsiteY16" fmla="*/ 71 h 11008"/>
                    <a:gd name="connsiteX17" fmla="*/ 11223 w 15313"/>
                    <a:gd name="connsiteY17" fmla="*/ 6824 h 11008"/>
                    <a:gd name="connsiteX18" fmla="*/ 12079 w 15313"/>
                    <a:gd name="connsiteY18" fmla="*/ 7870 h 11008"/>
                    <a:gd name="connsiteX19" fmla="*/ 11223 w 15313"/>
                    <a:gd name="connsiteY19" fmla="*/ 8916 h 11008"/>
                    <a:gd name="connsiteX20" fmla="*/ 10082 w 15313"/>
                    <a:gd name="connsiteY20" fmla="*/ 9582 h 11008"/>
                    <a:gd name="connsiteX21" fmla="*/ 6753 w 15313"/>
                    <a:gd name="connsiteY21" fmla="*/ 9582 h 11008"/>
                    <a:gd name="connsiteX22" fmla="*/ 2758 w 15313"/>
                    <a:gd name="connsiteY22" fmla="*/ 7300 h 11008"/>
                    <a:gd name="connsiteX23" fmla="*/ 2663 w 15313"/>
                    <a:gd name="connsiteY23" fmla="*/ 5397 h 11008"/>
                    <a:gd name="connsiteX24" fmla="*/ 3804 w 15313"/>
                    <a:gd name="connsiteY24" fmla="*/ 4732 h 11008"/>
                    <a:gd name="connsiteX25" fmla="*/ 5611 w 15313"/>
                    <a:gd name="connsiteY25" fmla="*/ 4256 h 11008"/>
                    <a:gd name="connsiteX26" fmla="*/ 7418 w 15313"/>
                    <a:gd name="connsiteY26" fmla="*/ 4732 h 11008"/>
                    <a:gd name="connsiteX27" fmla="*/ 11223 w 15313"/>
                    <a:gd name="connsiteY27" fmla="*/ 6824 h 11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5313" h="11008">
                      <a:moveTo>
                        <a:pt x="2378" y="71"/>
                      </a:moveTo>
                      <a:cubicBezTo>
                        <a:pt x="2187" y="-24"/>
                        <a:pt x="1997" y="-24"/>
                        <a:pt x="1902" y="71"/>
                      </a:cubicBezTo>
                      <a:lnTo>
                        <a:pt x="1046" y="547"/>
                      </a:lnTo>
                      <a:cubicBezTo>
                        <a:pt x="1046" y="832"/>
                        <a:pt x="5516" y="3400"/>
                        <a:pt x="5516" y="3400"/>
                      </a:cubicBezTo>
                      <a:cubicBezTo>
                        <a:pt x="4470" y="3210"/>
                        <a:pt x="3424" y="3400"/>
                        <a:pt x="2473" y="3971"/>
                      </a:cubicBezTo>
                      <a:lnTo>
                        <a:pt x="1332" y="4637"/>
                      </a:lnTo>
                      <a:cubicBezTo>
                        <a:pt x="475" y="5112"/>
                        <a:pt x="0" y="5683"/>
                        <a:pt x="0" y="6253"/>
                      </a:cubicBezTo>
                      <a:cubicBezTo>
                        <a:pt x="0" y="6824"/>
                        <a:pt x="475" y="7395"/>
                        <a:pt x="1332" y="7870"/>
                      </a:cubicBezTo>
                      <a:lnTo>
                        <a:pt x="5421" y="10248"/>
                      </a:lnTo>
                      <a:cubicBezTo>
                        <a:pt x="6372" y="10724"/>
                        <a:pt x="7228" y="11009"/>
                        <a:pt x="8274" y="11009"/>
                      </a:cubicBezTo>
                      <a:cubicBezTo>
                        <a:pt x="9226" y="11009"/>
                        <a:pt x="10177" y="10724"/>
                        <a:pt x="11033" y="10248"/>
                      </a:cubicBezTo>
                      <a:lnTo>
                        <a:pt x="12174" y="9582"/>
                      </a:lnTo>
                      <a:cubicBezTo>
                        <a:pt x="13220" y="9012"/>
                        <a:pt x="13505" y="8441"/>
                        <a:pt x="13125" y="7870"/>
                      </a:cubicBezTo>
                      <a:cubicBezTo>
                        <a:pt x="13220" y="7870"/>
                        <a:pt x="13981" y="8251"/>
                        <a:pt x="13981" y="8251"/>
                      </a:cubicBezTo>
                      <a:cubicBezTo>
                        <a:pt x="14171" y="8346"/>
                        <a:pt x="14361" y="8346"/>
                        <a:pt x="14456" y="8251"/>
                      </a:cubicBezTo>
                      <a:lnTo>
                        <a:pt x="15313" y="7775"/>
                      </a:lnTo>
                      <a:cubicBezTo>
                        <a:pt x="15408" y="7585"/>
                        <a:pt x="2378" y="71"/>
                        <a:pt x="2378" y="71"/>
                      </a:cubicBezTo>
                      <a:close/>
                      <a:moveTo>
                        <a:pt x="11223" y="6824"/>
                      </a:moveTo>
                      <a:cubicBezTo>
                        <a:pt x="11793" y="7109"/>
                        <a:pt x="12079" y="7490"/>
                        <a:pt x="12079" y="7870"/>
                      </a:cubicBezTo>
                      <a:cubicBezTo>
                        <a:pt x="12079" y="8251"/>
                        <a:pt x="11793" y="8536"/>
                        <a:pt x="11223" y="8916"/>
                      </a:cubicBezTo>
                      <a:lnTo>
                        <a:pt x="10082" y="9582"/>
                      </a:lnTo>
                      <a:cubicBezTo>
                        <a:pt x="9035" y="10153"/>
                        <a:pt x="7894" y="10153"/>
                        <a:pt x="6753" y="9582"/>
                      </a:cubicBezTo>
                      <a:lnTo>
                        <a:pt x="2758" y="7300"/>
                      </a:lnTo>
                      <a:cubicBezTo>
                        <a:pt x="1617" y="6634"/>
                        <a:pt x="1617" y="6063"/>
                        <a:pt x="2663" y="5397"/>
                      </a:cubicBezTo>
                      <a:lnTo>
                        <a:pt x="3804" y="4732"/>
                      </a:lnTo>
                      <a:cubicBezTo>
                        <a:pt x="4375" y="4351"/>
                        <a:pt x="4946" y="4256"/>
                        <a:pt x="5611" y="4256"/>
                      </a:cubicBezTo>
                      <a:cubicBezTo>
                        <a:pt x="6182" y="4256"/>
                        <a:pt x="6848" y="4446"/>
                        <a:pt x="7418" y="4732"/>
                      </a:cubicBezTo>
                      <a:lnTo>
                        <a:pt x="11223" y="6824"/>
                      </a:lnTo>
                      <a:close/>
                    </a:path>
                  </a:pathLst>
                </a:custGeom>
                <a:solidFill>
                  <a:srgbClr val="7A3E2B"/>
                </a:solidFill>
                <a:ln w="9504" cap="flat">
                  <a:noFill/>
                  <a:prstDash val="solid"/>
                  <a:miter/>
                </a:ln>
              </p:spPr>
              <p:txBody>
                <a:bodyPr rtlCol="0" anchor="ctr"/>
                <a:lstStyle/>
                <a:p>
                  <a:endParaRPr lang="en-US"/>
                </a:p>
              </p:txBody>
            </p:sp>
            <p:sp>
              <p:nvSpPr>
                <p:cNvPr id="131" name="Forma libre 130">
                  <a:extLst>
                    <a:ext uri="{FF2B5EF4-FFF2-40B4-BE49-F238E27FC236}">
                      <a16:creationId xmlns:a16="http://schemas.microsoft.com/office/drawing/2014/main" id="{00B77EE3-B903-BA45-84E8-3D98ABEF6DE5}"/>
                    </a:ext>
                  </a:extLst>
                </p:cNvPr>
                <p:cNvSpPr/>
                <p:nvPr/>
              </p:nvSpPr>
              <p:spPr>
                <a:xfrm>
                  <a:off x="11781188" y="6987466"/>
                  <a:ext cx="16644" cy="9011"/>
                </a:xfrm>
                <a:custGeom>
                  <a:avLst/>
                  <a:gdLst>
                    <a:gd name="connsiteX0" fmla="*/ 5992 w 16644"/>
                    <a:gd name="connsiteY0" fmla="*/ 547 h 9011"/>
                    <a:gd name="connsiteX1" fmla="*/ 12554 w 16644"/>
                    <a:gd name="connsiteY1" fmla="*/ 4637 h 9011"/>
                    <a:gd name="connsiteX2" fmla="*/ 13410 w 16644"/>
                    <a:gd name="connsiteY2" fmla="*/ 5683 h 9011"/>
                    <a:gd name="connsiteX3" fmla="*/ 12554 w 16644"/>
                    <a:gd name="connsiteY3" fmla="*/ 6729 h 9011"/>
                    <a:gd name="connsiteX4" fmla="*/ 11413 w 16644"/>
                    <a:gd name="connsiteY4" fmla="*/ 7395 h 9011"/>
                    <a:gd name="connsiteX5" fmla="*/ 8084 w 16644"/>
                    <a:gd name="connsiteY5" fmla="*/ 7395 h 9011"/>
                    <a:gd name="connsiteX6" fmla="*/ 1427 w 16644"/>
                    <a:gd name="connsiteY6" fmla="*/ 3590 h 9011"/>
                    <a:gd name="connsiteX7" fmla="*/ 856 w 16644"/>
                    <a:gd name="connsiteY7" fmla="*/ 3590 h 9011"/>
                    <a:gd name="connsiteX8" fmla="*/ 0 w 16644"/>
                    <a:gd name="connsiteY8" fmla="*/ 4066 h 9011"/>
                    <a:gd name="connsiteX9" fmla="*/ 6753 w 16644"/>
                    <a:gd name="connsiteY9" fmla="*/ 8251 h 9011"/>
                    <a:gd name="connsiteX10" fmla="*/ 9606 w 16644"/>
                    <a:gd name="connsiteY10" fmla="*/ 9012 h 9011"/>
                    <a:gd name="connsiteX11" fmla="*/ 12364 w 16644"/>
                    <a:gd name="connsiteY11" fmla="*/ 8251 h 9011"/>
                    <a:gd name="connsiteX12" fmla="*/ 13410 w 16644"/>
                    <a:gd name="connsiteY12" fmla="*/ 7585 h 9011"/>
                    <a:gd name="connsiteX13" fmla="*/ 14361 w 16644"/>
                    <a:gd name="connsiteY13" fmla="*/ 5873 h 9011"/>
                    <a:gd name="connsiteX14" fmla="*/ 15217 w 16644"/>
                    <a:gd name="connsiteY14" fmla="*/ 6253 h 9011"/>
                    <a:gd name="connsiteX15" fmla="*/ 15788 w 16644"/>
                    <a:gd name="connsiteY15" fmla="*/ 6253 h 9011"/>
                    <a:gd name="connsiteX16" fmla="*/ 16644 w 16644"/>
                    <a:gd name="connsiteY16" fmla="*/ 5778 h 9011"/>
                    <a:gd name="connsiteX17" fmla="*/ 7323 w 16644"/>
                    <a:gd name="connsiteY17" fmla="*/ 71 h 9011"/>
                    <a:gd name="connsiteX18" fmla="*/ 6753 w 16644"/>
                    <a:gd name="connsiteY18" fmla="*/ 71 h 9011"/>
                    <a:gd name="connsiteX19" fmla="*/ 5992 w 16644"/>
                    <a:gd name="connsiteY19" fmla="*/ 547 h 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44" h="9011">
                      <a:moveTo>
                        <a:pt x="5992" y="547"/>
                      </a:moveTo>
                      <a:cubicBezTo>
                        <a:pt x="5992" y="832"/>
                        <a:pt x="12554" y="4637"/>
                        <a:pt x="12554" y="4637"/>
                      </a:cubicBezTo>
                      <a:cubicBezTo>
                        <a:pt x="13125" y="4922"/>
                        <a:pt x="13410" y="5302"/>
                        <a:pt x="13410" y="5683"/>
                      </a:cubicBezTo>
                      <a:cubicBezTo>
                        <a:pt x="13410" y="6063"/>
                        <a:pt x="13125" y="6349"/>
                        <a:pt x="12554" y="6729"/>
                      </a:cubicBezTo>
                      <a:lnTo>
                        <a:pt x="11413" y="7395"/>
                      </a:lnTo>
                      <a:cubicBezTo>
                        <a:pt x="10367" y="7965"/>
                        <a:pt x="9226" y="7965"/>
                        <a:pt x="8084" y="7395"/>
                      </a:cubicBezTo>
                      <a:lnTo>
                        <a:pt x="1427" y="3590"/>
                      </a:lnTo>
                      <a:cubicBezTo>
                        <a:pt x="1236" y="3495"/>
                        <a:pt x="1046" y="3495"/>
                        <a:pt x="856" y="3590"/>
                      </a:cubicBezTo>
                      <a:lnTo>
                        <a:pt x="0" y="4066"/>
                      </a:lnTo>
                      <a:cubicBezTo>
                        <a:pt x="0" y="4351"/>
                        <a:pt x="6753" y="8251"/>
                        <a:pt x="6753" y="8251"/>
                      </a:cubicBezTo>
                      <a:cubicBezTo>
                        <a:pt x="7704" y="8821"/>
                        <a:pt x="8560" y="9012"/>
                        <a:pt x="9606" y="9012"/>
                      </a:cubicBezTo>
                      <a:cubicBezTo>
                        <a:pt x="10557" y="9012"/>
                        <a:pt x="11508" y="8726"/>
                        <a:pt x="12364" y="8251"/>
                      </a:cubicBezTo>
                      <a:lnTo>
                        <a:pt x="13410" y="7585"/>
                      </a:lnTo>
                      <a:cubicBezTo>
                        <a:pt x="14361" y="7014"/>
                        <a:pt x="14742" y="6444"/>
                        <a:pt x="14361" y="5873"/>
                      </a:cubicBezTo>
                      <a:cubicBezTo>
                        <a:pt x="14457" y="5873"/>
                        <a:pt x="15217" y="6253"/>
                        <a:pt x="15217" y="6253"/>
                      </a:cubicBezTo>
                      <a:cubicBezTo>
                        <a:pt x="15408" y="6349"/>
                        <a:pt x="15598" y="6349"/>
                        <a:pt x="15788" y="6253"/>
                      </a:cubicBezTo>
                      <a:lnTo>
                        <a:pt x="16644" y="5778"/>
                      </a:lnTo>
                      <a:cubicBezTo>
                        <a:pt x="16644" y="5493"/>
                        <a:pt x="7323" y="71"/>
                        <a:pt x="7323" y="71"/>
                      </a:cubicBezTo>
                      <a:cubicBezTo>
                        <a:pt x="7133" y="-24"/>
                        <a:pt x="6943" y="-24"/>
                        <a:pt x="6753" y="71"/>
                      </a:cubicBezTo>
                      <a:lnTo>
                        <a:pt x="5992" y="547"/>
                      </a:lnTo>
                      <a:close/>
                    </a:path>
                  </a:pathLst>
                </a:custGeom>
                <a:solidFill>
                  <a:srgbClr val="7A3E2B"/>
                </a:solidFill>
                <a:ln w="9504" cap="flat">
                  <a:noFill/>
                  <a:prstDash val="solid"/>
                  <a:miter/>
                </a:ln>
              </p:spPr>
              <p:txBody>
                <a:bodyPr rtlCol="0" anchor="ctr"/>
                <a:lstStyle/>
                <a:p>
                  <a:endParaRPr lang="en-US"/>
                </a:p>
              </p:txBody>
            </p:sp>
            <p:sp>
              <p:nvSpPr>
                <p:cNvPr id="132" name="Forma libre 131">
                  <a:extLst>
                    <a:ext uri="{FF2B5EF4-FFF2-40B4-BE49-F238E27FC236}">
                      <a16:creationId xmlns:a16="http://schemas.microsoft.com/office/drawing/2014/main" id="{C6EFCEE4-E209-EE4A-98B1-25C9147927F2}"/>
                    </a:ext>
                  </a:extLst>
                </p:cNvPr>
                <p:cNvSpPr/>
                <p:nvPr/>
              </p:nvSpPr>
              <p:spPr>
                <a:xfrm>
                  <a:off x="11791269" y="6982497"/>
                  <a:ext cx="16644" cy="9011"/>
                </a:xfrm>
                <a:custGeom>
                  <a:avLst/>
                  <a:gdLst>
                    <a:gd name="connsiteX0" fmla="*/ 15217 w 16644"/>
                    <a:gd name="connsiteY0" fmla="*/ 5421 h 9011"/>
                    <a:gd name="connsiteX1" fmla="*/ 15788 w 16644"/>
                    <a:gd name="connsiteY1" fmla="*/ 5421 h 9011"/>
                    <a:gd name="connsiteX2" fmla="*/ 16644 w 16644"/>
                    <a:gd name="connsiteY2" fmla="*/ 4946 h 9011"/>
                    <a:gd name="connsiteX3" fmla="*/ 9891 w 16644"/>
                    <a:gd name="connsiteY3" fmla="*/ 761 h 9011"/>
                    <a:gd name="connsiteX4" fmla="*/ 7038 w 16644"/>
                    <a:gd name="connsiteY4" fmla="*/ 0 h 9011"/>
                    <a:gd name="connsiteX5" fmla="*/ 4280 w 16644"/>
                    <a:gd name="connsiteY5" fmla="*/ 761 h 9011"/>
                    <a:gd name="connsiteX6" fmla="*/ 3234 w 16644"/>
                    <a:gd name="connsiteY6" fmla="*/ 1427 h 9011"/>
                    <a:gd name="connsiteX7" fmla="*/ 2283 w 16644"/>
                    <a:gd name="connsiteY7" fmla="*/ 3139 h 9011"/>
                    <a:gd name="connsiteX8" fmla="*/ 1427 w 16644"/>
                    <a:gd name="connsiteY8" fmla="*/ 2758 h 9011"/>
                    <a:gd name="connsiteX9" fmla="*/ 856 w 16644"/>
                    <a:gd name="connsiteY9" fmla="*/ 2758 h 9011"/>
                    <a:gd name="connsiteX10" fmla="*/ 0 w 16644"/>
                    <a:gd name="connsiteY10" fmla="*/ 3234 h 9011"/>
                    <a:gd name="connsiteX11" fmla="*/ 9321 w 16644"/>
                    <a:gd name="connsiteY11" fmla="*/ 8940 h 9011"/>
                    <a:gd name="connsiteX12" fmla="*/ 9891 w 16644"/>
                    <a:gd name="connsiteY12" fmla="*/ 8940 h 9011"/>
                    <a:gd name="connsiteX13" fmla="*/ 10747 w 16644"/>
                    <a:gd name="connsiteY13" fmla="*/ 8465 h 9011"/>
                    <a:gd name="connsiteX14" fmla="*/ 4185 w 16644"/>
                    <a:gd name="connsiteY14" fmla="*/ 4375 h 9011"/>
                    <a:gd name="connsiteX15" fmla="*/ 3329 w 16644"/>
                    <a:gd name="connsiteY15" fmla="*/ 3329 h 9011"/>
                    <a:gd name="connsiteX16" fmla="*/ 4185 w 16644"/>
                    <a:gd name="connsiteY16" fmla="*/ 2283 h 9011"/>
                    <a:gd name="connsiteX17" fmla="*/ 5231 w 16644"/>
                    <a:gd name="connsiteY17" fmla="*/ 1617 h 9011"/>
                    <a:gd name="connsiteX18" fmla="*/ 8560 w 16644"/>
                    <a:gd name="connsiteY18" fmla="*/ 1617 h 9011"/>
                    <a:gd name="connsiteX19" fmla="*/ 15217 w 16644"/>
                    <a:gd name="connsiteY19" fmla="*/ 5421 h 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44" h="9011">
                      <a:moveTo>
                        <a:pt x="15217" y="5421"/>
                      </a:moveTo>
                      <a:cubicBezTo>
                        <a:pt x="15408" y="5516"/>
                        <a:pt x="15598" y="5516"/>
                        <a:pt x="15788" y="5421"/>
                      </a:cubicBezTo>
                      <a:lnTo>
                        <a:pt x="16644" y="4946"/>
                      </a:lnTo>
                      <a:cubicBezTo>
                        <a:pt x="16644" y="4660"/>
                        <a:pt x="9891" y="761"/>
                        <a:pt x="9891" y="761"/>
                      </a:cubicBezTo>
                      <a:cubicBezTo>
                        <a:pt x="9035" y="285"/>
                        <a:pt x="8084" y="0"/>
                        <a:pt x="7038" y="0"/>
                      </a:cubicBezTo>
                      <a:cubicBezTo>
                        <a:pt x="6087" y="0"/>
                        <a:pt x="5136" y="285"/>
                        <a:pt x="4280" y="761"/>
                      </a:cubicBezTo>
                      <a:lnTo>
                        <a:pt x="3234" y="1427"/>
                      </a:lnTo>
                      <a:cubicBezTo>
                        <a:pt x="2283" y="1997"/>
                        <a:pt x="1902" y="2568"/>
                        <a:pt x="2283" y="3139"/>
                      </a:cubicBezTo>
                      <a:cubicBezTo>
                        <a:pt x="2187" y="3139"/>
                        <a:pt x="1427" y="2758"/>
                        <a:pt x="1427" y="2758"/>
                      </a:cubicBezTo>
                      <a:cubicBezTo>
                        <a:pt x="1236" y="2663"/>
                        <a:pt x="1046" y="2663"/>
                        <a:pt x="856" y="2758"/>
                      </a:cubicBezTo>
                      <a:lnTo>
                        <a:pt x="0" y="3234"/>
                      </a:lnTo>
                      <a:cubicBezTo>
                        <a:pt x="0" y="3519"/>
                        <a:pt x="9321" y="8940"/>
                        <a:pt x="9321" y="8940"/>
                      </a:cubicBezTo>
                      <a:cubicBezTo>
                        <a:pt x="9511" y="9035"/>
                        <a:pt x="9701" y="9035"/>
                        <a:pt x="9891" y="8940"/>
                      </a:cubicBezTo>
                      <a:lnTo>
                        <a:pt x="10747" y="8465"/>
                      </a:lnTo>
                      <a:cubicBezTo>
                        <a:pt x="10747" y="8179"/>
                        <a:pt x="4185" y="4375"/>
                        <a:pt x="4185" y="4375"/>
                      </a:cubicBezTo>
                      <a:cubicBezTo>
                        <a:pt x="3614" y="4090"/>
                        <a:pt x="3329" y="3709"/>
                        <a:pt x="3329" y="3329"/>
                      </a:cubicBezTo>
                      <a:cubicBezTo>
                        <a:pt x="3329" y="2948"/>
                        <a:pt x="3614" y="2663"/>
                        <a:pt x="4185" y="2283"/>
                      </a:cubicBezTo>
                      <a:lnTo>
                        <a:pt x="5231" y="1617"/>
                      </a:lnTo>
                      <a:cubicBezTo>
                        <a:pt x="6277" y="951"/>
                        <a:pt x="7418" y="1046"/>
                        <a:pt x="8560" y="1617"/>
                      </a:cubicBezTo>
                      <a:lnTo>
                        <a:pt x="15217" y="5421"/>
                      </a:lnTo>
                      <a:close/>
                    </a:path>
                  </a:pathLst>
                </a:custGeom>
                <a:solidFill>
                  <a:srgbClr val="7A3E2B"/>
                </a:solidFill>
                <a:ln w="9504" cap="flat">
                  <a:noFill/>
                  <a:prstDash val="solid"/>
                  <a:miter/>
                </a:ln>
              </p:spPr>
              <p:txBody>
                <a:bodyPr rtlCol="0" anchor="ctr"/>
                <a:lstStyle/>
                <a:p>
                  <a:endParaRPr lang="en-US"/>
                </a:p>
              </p:txBody>
            </p:sp>
            <p:sp>
              <p:nvSpPr>
                <p:cNvPr id="133" name="Forma libre 132">
                  <a:extLst>
                    <a:ext uri="{FF2B5EF4-FFF2-40B4-BE49-F238E27FC236}">
                      <a16:creationId xmlns:a16="http://schemas.microsoft.com/office/drawing/2014/main" id="{FEBA4DF3-D151-2F4B-BA19-49CE9FC36E86}"/>
                    </a:ext>
                  </a:extLst>
                </p:cNvPr>
                <p:cNvSpPr/>
                <p:nvPr/>
              </p:nvSpPr>
              <p:spPr>
                <a:xfrm>
                  <a:off x="11799639" y="6977480"/>
                  <a:ext cx="15597" cy="7014"/>
                </a:xfrm>
                <a:custGeom>
                  <a:avLst/>
                  <a:gdLst>
                    <a:gd name="connsiteX0" fmla="*/ 13505 w 15597"/>
                    <a:gd name="connsiteY0" fmla="*/ 5493 h 7014"/>
                    <a:gd name="connsiteX1" fmla="*/ 10177 w 15597"/>
                    <a:gd name="connsiteY1" fmla="*/ 5493 h 7014"/>
                    <a:gd name="connsiteX2" fmla="*/ 4660 w 15597"/>
                    <a:gd name="connsiteY2" fmla="*/ 2259 h 7014"/>
                    <a:gd name="connsiteX3" fmla="*/ 6753 w 15597"/>
                    <a:gd name="connsiteY3" fmla="*/ 832 h 7014"/>
                    <a:gd name="connsiteX4" fmla="*/ 6087 w 15597"/>
                    <a:gd name="connsiteY4" fmla="*/ 71 h 7014"/>
                    <a:gd name="connsiteX5" fmla="*/ 5516 w 15597"/>
                    <a:gd name="connsiteY5" fmla="*/ 71 h 7014"/>
                    <a:gd name="connsiteX6" fmla="*/ 3424 w 15597"/>
                    <a:gd name="connsiteY6" fmla="*/ 1213 h 7014"/>
                    <a:gd name="connsiteX7" fmla="*/ 1332 w 15597"/>
                    <a:gd name="connsiteY7" fmla="*/ 262 h 7014"/>
                    <a:gd name="connsiteX8" fmla="*/ 856 w 15597"/>
                    <a:gd name="connsiteY8" fmla="*/ 262 h 7014"/>
                    <a:gd name="connsiteX9" fmla="*/ 0 w 15597"/>
                    <a:gd name="connsiteY9" fmla="*/ 737 h 7014"/>
                    <a:gd name="connsiteX10" fmla="*/ 1712 w 15597"/>
                    <a:gd name="connsiteY10" fmla="*/ 1974 h 7014"/>
                    <a:gd name="connsiteX11" fmla="*/ 666 w 15597"/>
                    <a:gd name="connsiteY11" fmla="*/ 2829 h 7014"/>
                    <a:gd name="connsiteX12" fmla="*/ 1427 w 15597"/>
                    <a:gd name="connsiteY12" fmla="*/ 3590 h 7014"/>
                    <a:gd name="connsiteX13" fmla="*/ 1902 w 15597"/>
                    <a:gd name="connsiteY13" fmla="*/ 3590 h 7014"/>
                    <a:gd name="connsiteX14" fmla="*/ 2948 w 15597"/>
                    <a:gd name="connsiteY14" fmla="*/ 3020 h 7014"/>
                    <a:gd name="connsiteX15" fmla="*/ 8940 w 15597"/>
                    <a:gd name="connsiteY15" fmla="*/ 6253 h 7014"/>
                    <a:gd name="connsiteX16" fmla="*/ 11794 w 15597"/>
                    <a:gd name="connsiteY16" fmla="*/ 7014 h 7014"/>
                    <a:gd name="connsiteX17" fmla="*/ 14647 w 15597"/>
                    <a:gd name="connsiteY17" fmla="*/ 6253 h 7014"/>
                    <a:gd name="connsiteX18" fmla="*/ 15598 w 15597"/>
                    <a:gd name="connsiteY18" fmla="*/ 5683 h 7014"/>
                    <a:gd name="connsiteX19" fmla="*/ 14932 w 15597"/>
                    <a:gd name="connsiteY19" fmla="*/ 4922 h 7014"/>
                    <a:gd name="connsiteX20" fmla="*/ 14361 w 15597"/>
                    <a:gd name="connsiteY20" fmla="*/ 4922 h 7014"/>
                    <a:gd name="connsiteX21" fmla="*/ 13505 w 15597"/>
                    <a:gd name="connsiteY21" fmla="*/ 5493 h 7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5597" h="7014">
                      <a:moveTo>
                        <a:pt x="13505" y="5493"/>
                      </a:moveTo>
                      <a:cubicBezTo>
                        <a:pt x="12364" y="6158"/>
                        <a:pt x="11223" y="6158"/>
                        <a:pt x="10177" y="5493"/>
                      </a:cubicBezTo>
                      <a:lnTo>
                        <a:pt x="4660" y="2259"/>
                      </a:lnTo>
                      <a:cubicBezTo>
                        <a:pt x="4660" y="2069"/>
                        <a:pt x="6753" y="832"/>
                        <a:pt x="6753" y="832"/>
                      </a:cubicBezTo>
                      <a:cubicBezTo>
                        <a:pt x="6753" y="547"/>
                        <a:pt x="6087" y="71"/>
                        <a:pt x="6087" y="71"/>
                      </a:cubicBezTo>
                      <a:cubicBezTo>
                        <a:pt x="5897" y="-24"/>
                        <a:pt x="5706" y="-24"/>
                        <a:pt x="5516" y="71"/>
                      </a:cubicBezTo>
                      <a:lnTo>
                        <a:pt x="3424" y="1213"/>
                      </a:lnTo>
                      <a:cubicBezTo>
                        <a:pt x="3043" y="1213"/>
                        <a:pt x="1332" y="262"/>
                        <a:pt x="1332" y="262"/>
                      </a:cubicBezTo>
                      <a:cubicBezTo>
                        <a:pt x="1141" y="166"/>
                        <a:pt x="951" y="166"/>
                        <a:pt x="856" y="262"/>
                      </a:cubicBezTo>
                      <a:lnTo>
                        <a:pt x="0" y="737"/>
                      </a:lnTo>
                      <a:cubicBezTo>
                        <a:pt x="0" y="1022"/>
                        <a:pt x="1712" y="1974"/>
                        <a:pt x="1712" y="1974"/>
                      </a:cubicBezTo>
                      <a:cubicBezTo>
                        <a:pt x="1712" y="2164"/>
                        <a:pt x="666" y="2829"/>
                        <a:pt x="666" y="2829"/>
                      </a:cubicBezTo>
                      <a:cubicBezTo>
                        <a:pt x="666" y="3115"/>
                        <a:pt x="1427" y="3590"/>
                        <a:pt x="1427" y="3590"/>
                      </a:cubicBezTo>
                      <a:cubicBezTo>
                        <a:pt x="1617" y="3685"/>
                        <a:pt x="1807" y="3685"/>
                        <a:pt x="1902" y="3590"/>
                      </a:cubicBezTo>
                      <a:lnTo>
                        <a:pt x="2948" y="3020"/>
                      </a:lnTo>
                      <a:cubicBezTo>
                        <a:pt x="3329" y="3020"/>
                        <a:pt x="8940" y="6253"/>
                        <a:pt x="8940" y="6253"/>
                      </a:cubicBezTo>
                      <a:cubicBezTo>
                        <a:pt x="9796" y="6729"/>
                        <a:pt x="10747" y="7014"/>
                        <a:pt x="11794" y="7014"/>
                      </a:cubicBezTo>
                      <a:cubicBezTo>
                        <a:pt x="12840" y="7014"/>
                        <a:pt x="13791" y="6729"/>
                        <a:pt x="14647" y="6253"/>
                      </a:cubicBezTo>
                      <a:lnTo>
                        <a:pt x="15598" y="5683"/>
                      </a:lnTo>
                      <a:cubicBezTo>
                        <a:pt x="15598" y="5397"/>
                        <a:pt x="14932" y="4922"/>
                        <a:pt x="14932" y="4922"/>
                      </a:cubicBezTo>
                      <a:cubicBezTo>
                        <a:pt x="14742" y="4827"/>
                        <a:pt x="14552" y="4827"/>
                        <a:pt x="14361" y="4922"/>
                      </a:cubicBezTo>
                      <a:lnTo>
                        <a:pt x="13505" y="5493"/>
                      </a:lnTo>
                      <a:close/>
                    </a:path>
                  </a:pathLst>
                </a:custGeom>
                <a:solidFill>
                  <a:srgbClr val="7A3E2B"/>
                </a:solidFill>
                <a:ln w="9504" cap="flat">
                  <a:noFill/>
                  <a:prstDash val="solid"/>
                  <a:miter/>
                </a:ln>
              </p:spPr>
              <p:txBody>
                <a:bodyPr rtlCol="0" anchor="ctr"/>
                <a:lstStyle/>
                <a:p>
                  <a:endParaRPr lang="en-US"/>
                </a:p>
              </p:txBody>
            </p:sp>
            <p:sp>
              <p:nvSpPr>
                <p:cNvPr id="134" name="Forma libre 133">
                  <a:extLst>
                    <a:ext uri="{FF2B5EF4-FFF2-40B4-BE49-F238E27FC236}">
                      <a16:creationId xmlns:a16="http://schemas.microsoft.com/office/drawing/2014/main" id="{5D238DBA-3669-7445-BAC0-634FDB0BA7A3}"/>
                    </a:ext>
                  </a:extLst>
                </p:cNvPr>
                <p:cNvSpPr/>
                <p:nvPr/>
              </p:nvSpPr>
              <p:spPr>
                <a:xfrm>
                  <a:off x="11812574" y="6969301"/>
                  <a:ext cx="16739" cy="9011"/>
                </a:xfrm>
                <a:custGeom>
                  <a:avLst/>
                  <a:gdLst>
                    <a:gd name="connsiteX0" fmla="*/ 14457 w 16739"/>
                    <a:gd name="connsiteY0" fmla="*/ 5873 h 9011"/>
                    <a:gd name="connsiteX1" fmla="*/ 15313 w 16739"/>
                    <a:gd name="connsiteY1" fmla="*/ 6253 h 9011"/>
                    <a:gd name="connsiteX2" fmla="*/ 15883 w 16739"/>
                    <a:gd name="connsiteY2" fmla="*/ 6253 h 9011"/>
                    <a:gd name="connsiteX3" fmla="*/ 16739 w 16739"/>
                    <a:gd name="connsiteY3" fmla="*/ 5778 h 9011"/>
                    <a:gd name="connsiteX4" fmla="*/ 7418 w 16739"/>
                    <a:gd name="connsiteY4" fmla="*/ 71 h 9011"/>
                    <a:gd name="connsiteX5" fmla="*/ 6848 w 16739"/>
                    <a:gd name="connsiteY5" fmla="*/ 71 h 9011"/>
                    <a:gd name="connsiteX6" fmla="*/ 5992 w 16739"/>
                    <a:gd name="connsiteY6" fmla="*/ 547 h 9011"/>
                    <a:gd name="connsiteX7" fmla="*/ 12554 w 16739"/>
                    <a:gd name="connsiteY7" fmla="*/ 4637 h 9011"/>
                    <a:gd name="connsiteX8" fmla="*/ 13410 w 16739"/>
                    <a:gd name="connsiteY8" fmla="*/ 5683 h 9011"/>
                    <a:gd name="connsiteX9" fmla="*/ 12554 w 16739"/>
                    <a:gd name="connsiteY9" fmla="*/ 6729 h 9011"/>
                    <a:gd name="connsiteX10" fmla="*/ 11413 w 16739"/>
                    <a:gd name="connsiteY10" fmla="*/ 7395 h 9011"/>
                    <a:gd name="connsiteX11" fmla="*/ 8084 w 16739"/>
                    <a:gd name="connsiteY11" fmla="*/ 7395 h 9011"/>
                    <a:gd name="connsiteX12" fmla="*/ 1427 w 16739"/>
                    <a:gd name="connsiteY12" fmla="*/ 3590 h 9011"/>
                    <a:gd name="connsiteX13" fmla="*/ 856 w 16739"/>
                    <a:gd name="connsiteY13" fmla="*/ 3590 h 9011"/>
                    <a:gd name="connsiteX14" fmla="*/ 0 w 16739"/>
                    <a:gd name="connsiteY14" fmla="*/ 4066 h 9011"/>
                    <a:gd name="connsiteX15" fmla="*/ 6753 w 16739"/>
                    <a:gd name="connsiteY15" fmla="*/ 8251 h 9011"/>
                    <a:gd name="connsiteX16" fmla="*/ 9606 w 16739"/>
                    <a:gd name="connsiteY16" fmla="*/ 9012 h 9011"/>
                    <a:gd name="connsiteX17" fmla="*/ 12364 w 16739"/>
                    <a:gd name="connsiteY17" fmla="*/ 8251 h 9011"/>
                    <a:gd name="connsiteX18" fmla="*/ 13410 w 16739"/>
                    <a:gd name="connsiteY18" fmla="*/ 7585 h 9011"/>
                    <a:gd name="connsiteX19" fmla="*/ 14457 w 16739"/>
                    <a:gd name="connsiteY19" fmla="*/ 5873 h 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739" h="9011">
                      <a:moveTo>
                        <a:pt x="14457" y="5873"/>
                      </a:moveTo>
                      <a:cubicBezTo>
                        <a:pt x="14552" y="5873"/>
                        <a:pt x="15313" y="6253"/>
                        <a:pt x="15313" y="6253"/>
                      </a:cubicBezTo>
                      <a:cubicBezTo>
                        <a:pt x="15503" y="6348"/>
                        <a:pt x="15693" y="6348"/>
                        <a:pt x="15883" y="6253"/>
                      </a:cubicBezTo>
                      <a:lnTo>
                        <a:pt x="16739" y="5778"/>
                      </a:lnTo>
                      <a:cubicBezTo>
                        <a:pt x="16739" y="5493"/>
                        <a:pt x="7418" y="71"/>
                        <a:pt x="7418" y="71"/>
                      </a:cubicBezTo>
                      <a:cubicBezTo>
                        <a:pt x="7228" y="-24"/>
                        <a:pt x="7038" y="-24"/>
                        <a:pt x="6848" y="71"/>
                      </a:cubicBezTo>
                      <a:lnTo>
                        <a:pt x="5992" y="547"/>
                      </a:lnTo>
                      <a:cubicBezTo>
                        <a:pt x="5992" y="832"/>
                        <a:pt x="12554" y="4637"/>
                        <a:pt x="12554" y="4637"/>
                      </a:cubicBezTo>
                      <a:cubicBezTo>
                        <a:pt x="13125" y="4922"/>
                        <a:pt x="13410" y="5302"/>
                        <a:pt x="13410" y="5683"/>
                      </a:cubicBezTo>
                      <a:cubicBezTo>
                        <a:pt x="13410" y="6063"/>
                        <a:pt x="13125" y="6348"/>
                        <a:pt x="12554" y="6729"/>
                      </a:cubicBezTo>
                      <a:lnTo>
                        <a:pt x="11413" y="7395"/>
                      </a:lnTo>
                      <a:cubicBezTo>
                        <a:pt x="10367" y="7965"/>
                        <a:pt x="9226" y="7965"/>
                        <a:pt x="8084" y="7395"/>
                      </a:cubicBezTo>
                      <a:lnTo>
                        <a:pt x="1427" y="3590"/>
                      </a:lnTo>
                      <a:cubicBezTo>
                        <a:pt x="1236" y="3495"/>
                        <a:pt x="1046" y="3495"/>
                        <a:pt x="856" y="3590"/>
                      </a:cubicBezTo>
                      <a:lnTo>
                        <a:pt x="0" y="4066"/>
                      </a:lnTo>
                      <a:cubicBezTo>
                        <a:pt x="0" y="4351"/>
                        <a:pt x="6753" y="8251"/>
                        <a:pt x="6753" y="8251"/>
                      </a:cubicBezTo>
                      <a:cubicBezTo>
                        <a:pt x="7704" y="8726"/>
                        <a:pt x="8560" y="9012"/>
                        <a:pt x="9606" y="9012"/>
                      </a:cubicBezTo>
                      <a:cubicBezTo>
                        <a:pt x="10557" y="9012"/>
                        <a:pt x="11508" y="8726"/>
                        <a:pt x="12364" y="8251"/>
                      </a:cubicBezTo>
                      <a:lnTo>
                        <a:pt x="13410" y="7585"/>
                      </a:lnTo>
                      <a:cubicBezTo>
                        <a:pt x="14552" y="7014"/>
                        <a:pt x="14837" y="6444"/>
                        <a:pt x="14457" y="5873"/>
                      </a:cubicBezTo>
                      <a:close/>
                    </a:path>
                  </a:pathLst>
                </a:custGeom>
                <a:solidFill>
                  <a:srgbClr val="7A3E2B"/>
                </a:solidFill>
                <a:ln w="9504" cap="flat">
                  <a:noFill/>
                  <a:prstDash val="solid"/>
                  <a:miter/>
                </a:ln>
              </p:spPr>
              <p:txBody>
                <a:bodyPr rtlCol="0" anchor="ctr"/>
                <a:lstStyle/>
                <a:p>
                  <a:endParaRPr lang="en-US"/>
                </a:p>
              </p:txBody>
            </p:sp>
            <p:sp>
              <p:nvSpPr>
                <p:cNvPr id="135" name="Forma libre 134">
                  <a:extLst>
                    <a:ext uri="{FF2B5EF4-FFF2-40B4-BE49-F238E27FC236}">
                      <a16:creationId xmlns:a16="http://schemas.microsoft.com/office/drawing/2014/main" id="{2AC02D1D-9607-EC43-A4AA-48368FF8921C}"/>
                    </a:ext>
                  </a:extLst>
                </p:cNvPr>
                <p:cNvSpPr/>
                <p:nvPr/>
              </p:nvSpPr>
              <p:spPr>
                <a:xfrm>
                  <a:off x="11821134" y="6965021"/>
                  <a:ext cx="15597" cy="7014"/>
                </a:xfrm>
                <a:custGeom>
                  <a:avLst/>
                  <a:gdLst>
                    <a:gd name="connsiteX0" fmla="*/ 13505 w 15597"/>
                    <a:gd name="connsiteY0" fmla="*/ 5493 h 7014"/>
                    <a:gd name="connsiteX1" fmla="*/ 10177 w 15597"/>
                    <a:gd name="connsiteY1" fmla="*/ 5493 h 7014"/>
                    <a:gd name="connsiteX2" fmla="*/ 4660 w 15597"/>
                    <a:gd name="connsiteY2" fmla="*/ 2259 h 7014"/>
                    <a:gd name="connsiteX3" fmla="*/ 6753 w 15597"/>
                    <a:gd name="connsiteY3" fmla="*/ 832 h 7014"/>
                    <a:gd name="connsiteX4" fmla="*/ 6087 w 15597"/>
                    <a:gd name="connsiteY4" fmla="*/ 71 h 7014"/>
                    <a:gd name="connsiteX5" fmla="*/ 5516 w 15597"/>
                    <a:gd name="connsiteY5" fmla="*/ 71 h 7014"/>
                    <a:gd name="connsiteX6" fmla="*/ 3424 w 15597"/>
                    <a:gd name="connsiteY6" fmla="*/ 1213 h 7014"/>
                    <a:gd name="connsiteX7" fmla="*/ 1332 w 15597"/>
                    <a:gd name="connsiteY7" fmla="*/ 262 h 7014"/>
                    <a:gd name="connsiteX8" fmla="*/ 856 w 15597"/>
                    <a:gd name="connsiteY8" fmla="*/ 262 h 7014"/>
                    <a:gd name="connsiteX9" fmla="*/ 0 w 15597"/>
                    <a:gd name="connsiteY9" fmla="*/ 737 h 7014"/>
                    <a:gd name="connsiteX10" fmla="*/ 1712 w 15597"/>
                    <a:gd name="connsiteY10" fmla="*/ 1974 h 7014"/>
                    <a:gd name="connsiteX11" fmla="*/ 666 w 15597"/>
                    <a:gd name="connsiteY11" fmla="*/ 2830 h 7014"/>
                    <a:gd name="connsiteX12" fmla="*/ 1427 w 15597"/>
                    <a:gd name="connsiteY12" fmla="*/ 3590 h 7014"/>
                    <a:gd name="connsiteX13" fmla="*/ 1902 w 15597"/>
                    <a:gd name="connsiteY13" fmla="*/ 3590 h 7014"/>
                    <a:gd name="connsiteX14" fmla="*/ 2948 w 15597"/>
                    <a:gd name="connsiteY14" fmla="*/ 3020 h 7014"/>
                    <a:gd name="connsiteX15" fmla="*/ 8940 w 15597"/>
                    <a:gd name="connsiteY15" fmla="*/ 6253 h 7014"/>
                    <a:gd name="connsiteX16" fmla="*/ 11794 w 15597"/>
                    <a:gd name="connsiteY16" fmla="*/ 7014 h 7014"/>
                    <a:gd name="connsiteX17" fmla="*/ 14647 w 15597"/>
                    <a:gd name="connsiteY17" fmla="*/ 6253 h 7014"/>
                    <a:gd name="connsiteX18" fmla="*/ 15598 w 15597"/>
                    <a:gd name="connsiteY18" fmla="*/ 5683 h 7014"/>
                    <a:gd name="connsiteX19" fmla="*/ 14932 w 15597"/>
                    <a:gd name="connsiteY19" fmla="*/ 4922 h 7014"/>
                    <a:gd name="connsiteX20" fmla="*/ 14362 w 15597"/>
                    <a:gd name="connsiteY20" fmla="*/ 4922 h 7014"/>
                    <a:gd name="connsiteX21" fmla="*/ 13505 w 15597"/>
                    <a:gd name="connsiteY21" fmla="*/ 5493 h 7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5597" h="7014">
                      <a:moveTo>
                        <a:pt x="13505" y="5493"/>
                      </a:moveTo>
                      <a:cubicBezTo>
                        <a:pt x="12364" y="6158"/>
                        <a:pt x="11223" y="6158"/>
                        <a:pt x="10177" y="5493"/>
                      </a:cubicBezTo>
                      <a:lnTo>
                        <a:pt x="4660" y="2259"/>
                      </a:lnTo>
                      <a:cubicBezTo>
                        <a:pt x="4660" y="2069"/>
                        <a:pt x="6753" y="832"/>
                        <a:pt x="6753" y="832"/>
                      </a:cubicBezTo>
                      <a:cubicBezTo>
                        <a:pt x="6753" y="547"/>
                        <a:pt x="6087" y="71"/>
                        <a:pt x="6087" y="71"/>
                      </a:cubicBezTo>
                      <a:cubicBezTo>
                        <a:pt x="5897" y="-24"/>
                        <a:pt x="5707" y="-24"/>
                        <a:pt x="5516" y="71"/>
                      </a:cubicBezTo>
                      <a:lnTo>
                        <a:pt x="3424" y="1213"/>
                      </a:lnTo>
                      <a:cubicBezTo>
                        <a:pt x="3044" y="1213"/>
                        <a:pt x="1332" y="262"/>
                        <a:pt x="1332" y="262"/>
                      </a:cubicBezTo>
                      <a:cubicBezTo>
                        <a:pt x="1141" y="166"/>
                        <a:pt x="951" y="166"/>
                        <a:pt x="856" y="262"/>
                      </a:cubicBezTo>
                      <a:lnTo>
                        <a:pt x="0" y="737"/>
                      </a:lnTo>
                      <a:cubicBezTo>
                        <a:pt x="0" y="1022"/>
                        <a:pt x="1712" y="1974"/>
                        <a:pt x="1712" y="1974"/>
                      </a:cubicBezTo>
                      <a:cubicBezTo>
                        <a:pt x="1712" y="2164"/>
                        <a:pt x="666" y="2830"/>
                        <a:pt x="666" y="2830"/>
                      </a:cubicBezTo>
                      <a:cubicBezTo>
                        <a:pt x="666" y="3115"/>
                        <a:pt x="1427" y="3590"/>
                        <a:pt x="1427" y="3590"/>
                      </a:cubicBezTo>
                      <a:cubicBezTo>
                        <a:pt x="1617" y="3685"/>
                        <a:pt x="1807" y="3685"/>
                        <a:pt x="1902" y="3590"/>
                      </a:cubicBezTo>
                      <a:lnTo>
                        <a:pt x="2948" y="3020"/>
                      </a:lnTo>
                      <a:cubicBezTo>
                        <a:pt x="3329" y="3020"/>
                        <a:pt x="8940" y="6253"/>
                        <a:pt x="8940" y="6253"/>
                      </a:cubicBezTo>
                      <a:cubicBezTo>
                        <a:pt x="9796" y="6729"/>
                        <a:pt x="10747" y="7014"/>
                        <a:pt x="11794" y="7014"/>
                      </a:cubicBezTo>
                      <a:cubicBezTo>
                        <a:pt x="12840" y="7014"/>
                        <a:pt x="13791" y="6729"/>
                        <a:pt x="14647" y="6253"/>
                      </a:cubicBezTo>
                      <a:lnTo>
                        <a:pt x="15598" y="5683"/>
                      </a:lnTo>
                      <a:cubicBezTo>
                        <a:pt x="15598" y="5398"/>
                        <a:pt x="14932" y="4922"/>
                        <a:pt x="14932" y="4922"/>
                      </a:cubicBezTo>
                      <a:cubicBezTo>
                        <a:pt x="14742" y="4827"/>
                        <a:pt x="14552" y="4827"/>
                        <a:pt x="14362" y="4922"/>
                      </a:cubicBezTo>
                      <a:lnTo>
                        <a:pt x="13505" y="5493"/>
                      </a:lnTo>
                      <a:close/>
                    </a:path>
                  </a:pathLst>
                </a:custGeom>
                <a:solidFill>
                  <a:srgbClr val="7A3E2B"/>
                </a:solidFill>
                <a:ln w="9504" cap="flat">
                  <a:noFill/>
                  <a:prstDash val="solid"/>
                  <a:miter/>
                </a:ln>
              </p:spPr>
              <p:txBody>
                <a:bodyPr rtlCol="0" anchor="ctr"/>
                <a:lstStyle/>
                <a:p>
                  <a:endParaRPr lang="en-US"/>
                </a:p>
              </p:txBody>
            </p:sp>
            <p:sp>
              <p:nvSpPr>
                <p:cNvPr id="136" name="Forma libre 135">
                  <a:extLst>
                    <a:ext uri="{FF2B5EF4-FFF2-40B4-BE49-F238E27FC236}">
                      <a16:creationId xmlns:a16="http://schemas.microsoft.com/office/drawing/2014/main" id="{51AFE52D-0605-3C48-9775-79D75F7258EF}"/>
                    </a:ext>
                  </a:extLst>
                </p:cNvPr>
                <p:cNvSpPr/>
                <p:nvPr/>
              </p:nvSpPr>
              <p:spPr>
                <a:xfrm>
                  <a:off x="11830644" y="6958078"/>
                  <a:ext cx="14456" cy="8417"/>
                </a:xfrm>
                <a:custGeom>
                  <a:avLst/>
                  <a:gdLst>
                    <a:gd name="connsiteX0" fmla="*/ 13030 w 14456"/>
                    <a:gd name="connsiteY0" fmla="*/ 8346 h 8417"/>
                    <a:gd name="connsiteX1" fmla="*/ 13601 w 14456"/>
                    <a:gd name="connsiteY1" fmla="*/ 8346 h 8417"/>
                    <a:gd name="connsiteX2" fmla="*/ 14457 w 14456"/>
                    <a:gd name="connsiteY2" fmla="*/ 7870 h 8417"/>
                    <a:gd name="connsiteX3" fmla="*/ 1427 w 14456"/>
                    <a:gd name="connsiteY3" fmla="*/ 71 h 8417"/>
                    <a:gd name="connsiteX4" fmla="*/ 856 w 14456"/>
                    <a:gd name="connsiteY4" fmla="*/ 71 h 8417"/>
                    <a:gd name="connsiteX5" fmla="*/ 0 w 14456"/>
                    <a:gd name="connsiteY5" fmla="*/ 547 h 8417"/>
                    <a:gd name="connsiteX6" fmla="*/ 13030 w 14456"/>
                    <a:gd name="connsiteY6" fmla="*/ 8346 h 8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6" h="8417">
                      <a:moveTo>
                        <a:pt x="13030" y="8346"/>
                      </a:moveTo>
                      <a:cubicBezTo>
                        <a:pt x="13220" y="8441"/>
                        <a:pt x="13410" y="8441"/>
                        <a:pt x="13601" y="8346"/>
                      </a:cubicBezTo>
                      <a:lnTo>
                        <a:pt x="14457" y="7870"/>
                      </a:lnTo>
                      <a:cubicBezTo>
                        <a:pt x="14457" y="7585"/>
                        <a:pt x="1427" y="71"/>
                        <a:pt x="1427" y="71"/>
                      </a:cubicBezTo>
                      <a:cubicBezTo>
                        <a:pt x="1236" y="-24"/>
                        <a:pt x="1046" y="-24"/>
                        <a:pt x="856" y="71"/>
                      </a:cubicBezTo>
                      <a:lnTo>
                        <a:pt x="0" y="547"/>
                      </a:lnTo>
                      <a:cubicBezTo>
                        <a:pt x="0" y="832"/>
                        <a:pt x="13030" y="8346"/>
                        <a:pt x="13030" y="8346"/>
                      </a:cubicBezTo>
                      <a:close/>
                    </a:path>
                  </a:pathLst>
                </a:custGeom>
                <a:solidFill>
                  <a:srgbClr val="7A3E2B"/>
                </a:solidFill>
                <a:ln w="9504" cap="flat">
                  <a:noFill/>
                  <a:prstDash val="solid"/>
                  <a:miter/>
                </a:ln>
              </p:spPr>
              <p:txBody>
                <a:bodyPr rtlCol="0" anchor="ctr"/>
                <a:lstStyle/>
                <a:p>
                  <a:endParaRPr lang="en-US"/>
                </a:p>
              </p:txBody>
            </p:sp>
            <p:sp>
              <p:nvSpPr>
                <p:cNvPr id="137" name="Forma libre 136">
                  <a:extLst>
                    <a:ext uri="{FF2B5EF4-FFF2-40B4-BE49-F238E27FC236}">
                      <a16:creationId xmlns:a16="http://schemas.microsoft.com/office/drawing/2014/main" id="{5727D2A4-6E75-884D-883E-79081240C8AF}"/>
                    </a:ext>
                  </a:extLst>
                </p:cNvPr>
                <p:cNvSpPr/>
                <p:nvPr/>
              </p:nvSpPr>
              <p:spPr>
                <a:xfrm>
                  <a:off x="11839680" y="6954464"/>
                  <a:ext cx="15407" cy="8821"/>
                </a:xfrm>
                <a:custGeom>
                  <a:avLst/>
                  <a:gdLst>
                    <a:gd name="connsiteX0" fmla="*/ 12174 w 15407"/>
                    <a:gd name="connsiteY0" fmla="*/ 7585 h 8821"/>
                    <a:gd name="connsiteX1" fmla="*/ 13125 w 15407"/>
                    <a:gd name="connsiteY1" fmla="*/ 5873 h 8821"/>
                    <a:gd name="connsiteX2" fmla="*/ 13981 w 15407"/>
                    <a:gd name="connsiteY2" fmla="*/ 6253 h 8821"/>
                    <a:gd name="connsiteX3" fmla="*/ 14552 w 15407"/>
                    <a:gd name="connsiteY3" fmla="*/ 6253 h 8821"/>
                    <a:gd name="connsiteX4" fmla="*/ 15408 w 15407"/>
                    <a:gd name="connsiteY4" fmla="*/ 5778 h 8821"/>
                    <a:gd name="connsiteX5" fmla="*/ 6087 w 15407"/>
                    <a:gd name="connsiteY5" fmla="*/ 71 h 8821"/>
                    <a:gd name="connsiteX6" fmla="*/ 5516 w 15407"/>
                    <a:gd name="connsiteY6" fmla="*/ 71 h 8821"/>
                    <a:gd name="connsiteX7" fmla="*/ 1332 w 15407"/>
                    <a:gd name="connsiteY7" fmla="*/ 2449 h 8821"/>
                    <a:gd name="connsiteX8" fmla="*/ 0 w 15407"/>
                    <a:gd name="connsiteY8" fmla="*/ 4066 h 8821"/>
                    <a:gd name="connsiteX9" fmla="*/ 1332 w 15407"/>
                    <a:gd name="connsiteY9" fmla="*/ 5683 h 8821"/>
                    <a:gd name="connsiteX10" fmla="*/ 5421 w 15407"/>
                    <a:gd name="connsiteY10" fmla="*/ 8061 h 8821"/>
                    <a:gd name="connsiteX11" fmla="*/ 8275 w 15407"/>
                    <a:gd name="connsiteY11" fmla="*/ 8821 h 8821"/>
                    <a:gd name="connsiteX12" fmla="*/ 11128 w 15407"/>
                    <a:gd name="connsiteY12" fmla="*/ 8061 h 8821"/>
                    <a:gd name="connsiteX13" fmla="*/ 12174 w 15407"/>
                    <a:gd name="connsiteY13" fmla="*/ 7585 h 8821"/>
                    <a:gd name="connsiteX14" fmla="*/ 6753 w 15407"/>
                    <a:gd name="connsiteY14" fmla="*/ 7300 h 8821"/>
                    <a:gd name="connsiteX15" fmla="*/ 2758 w 15407"/>
                    <a:gd name="connsiteY15" fmla="*/ 5017 h 8821"/>
                    <a:gd name="connsiteX16" fmla="*/ 2663 w 15407"/>
                    <a:gd name="connsiteY16" fmla="*/ 3115 h 8821"/>
                    <a:gd name="connsiteX17" fmla="*/ 5326 w 15407"/>
                    <a:gd name="connsiteY17" fmla="*/ 1593 h 8821"/>
                    <a:gd name="connsiteX18" fmla="*/ 11128 w 15407"/>
                    <a:gd name="connsiteY18" fmla="*/ 4732 h 8821"/>
                    <a:gd name="connsiteX19" fmla="*/ 11984 w 15407"/>
                    <a:gd name="connsiteY19" fmla="*/ 5778 h 8821"/>
                    <a:gd name="connsiteX20" fmla="*/ 11128 w 15407"/>
                    <a:gd name="connsiteY20" fmla="*/ 6824 h 8821"/>
                    <a:gd name="connsiteX21" fmla="*/ 9986 w 15407"/>
                    <a:gd name="connsiteY21" fmla="*/ 7490 h 8821"/>
                    <a:gd name="connsiteX22" fmla="*/ 6753 w 15407"/>
                    <a:gd name="connsiteY22" fmla="*/ 7300 h 8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407" h="8821">
                      <a:moveTo>
                        <a:pt x="12174" y="7585"/>
                      </a:moveTo>
                      <a:cubicBezTo>
                        <a:pt x="13125" y="7014"/>
                        <a:pt x="13506" y="6444"/>
                        <a:pt x="13125" y="5873"/>
                      </a:cubicBezTo>
                      <a:cubicBezTo>
                        <a:pt x="13220" y="5873"/>
                        <a:pt x="13981" y="6253"/>
                        <a:pt x="13981" y="6253"/>
                      </a:cubicBezTo>
                      <a:cubicBezTo>
                        <a:pt x="14171" y="6349"/>
                        <a:pt x="14362" y="6349"/>
                        <a:pt x="14552" y="6253"/>
                      </a:cubicBezTo>
                      <a:lnTo>
                        <a:pt x="15408" y="5778"/>
                      </a:lnTo>
                      <a:cubicBezTo>
                        <a:pt x="15408" y="5493"/>
                        <a:pt x="6087" y="71"/>
                        <a:pt x="6087" y="71"/>
                      </a:cubicBezTo>
                      <a:cubicBezTo>
                        <a:pt x="5897" y="-24"/>
                        <a:pt x="5707" y="-24"/>
                        <a:pt x="5516" y="71"/>
                      </a:cubicBezTo>
                      <a:lnTo>
                        <a:pt x="1332" y="2449"/>
                      </a:lnTo>
                      <a:cubicBezTo>
                        <a:pt x="476" y="2925"/>
                        <a:pt x="0" y="3495"/>
                        <a:pt x="0" y="4066"/>
                      </a:cubicBezTo>
                      <a:cubicBezTo>
                        <a:pt x="0" y="4637"/>
                        <a:pt x="476" y="5207"/>
                        <a:pt x="1332" y="5683"/>
                      </a:cubicBezTo>
                      <a:lnTo>
                        <a:pt x="5421" y="8061"/>
                      </a:lnTo>
                      <a:cubicBezTo>
                        <a:pt x="6372" y="8536"/>
                        <a:pt x="7323" y="8821"/>
                        <a:pt x="8275" y="8821"/>
                      </a:cubicBezTo>
                      <a:cubicBezTo>
                        <a:pt x="9321" y="8821"/>
                        <a:pt x="10272" y="8536"/>
                        <a:pt x="11128" y="8061"/>
                      </a:cubicBezTo>
                      <a:lnTo>
                        <a:pt x="12174" y="7585"/>
                      </a:lnTo>
                      <a:close/>
                      <a:moveTo>
                        <a:pt x="6753" y="7300"/>
                      </a:moveTo>
                      <a:lnTo>
                        <a:pt x="2758" y="5017"/>
                      </a:lnTo>
                      <a:cubicBezTo>
                        <a:pt x="1617" y="4351"/>
                        <a:pt x="1617" y="3781"/>
                        <a:pt x="2663" y="3115"/>
                      </a:cubicBezTo>
                      <a:lnTo>
                        <a:pt x="5326" y="1593"/>
                      </a:lnTo>
                      <a:cubicBezTo>
                        <a:pt x="5707" y="1593"/>
                        <a:pt x="11128" y="4732"/>
                        <a:pt x="11128" y="4732"/>
                      </a:cubicBezTo>
                      <a:cubicBezTo>
                        <a:pt x="11698" y="5017"/>
                        <a:pt x="11984" y="5398"/>
                        <a:pt x="11984" y="5778"/>
                      </a:cubicBezTo>
                      <a:cubicBezTo>
                        <a:pt x="11984" y="6158"/>
                        <a:pt x="11698" y="6444"/>
                        <a:pt x="11128" y="6824"/>
                      </a:cubicBezTo>
                      <a:lnTo>
                        <a:pt x="9986" y="7490"/>
                      </a:lnTo>
                      <a:cubicBezTo>
                        <a:pt x="9035" y="7965"/>
                        <a:pt x="7894" y="7965"/>
                        <a:pt x="6753" y="7300"/>
                      </a:cubicBezTo>
                      <a:close/>
                    </a:path>
                  </a:pathLst>
                </a:custGeom>
                <a:solidFill>
                  <a:srgbClr val="7A3E2B"/>
                </a:solidFill>
                <a:ln w="9504" cap="flat">
                  <a:noFill/>
                  <a:prstDash val="solid"/>
                  <a:miter/>
                </a:ln>
              </p:spPr>
              <p:txBody>
                <a:bodyPr rtlCol="0" anchor="ctr"/>
                <a:lstStyle/>
                <a:p>
                  <a:endParaRPr lang="en-US"/>
                </a:p>
              </p:txBody>
            </p:sp>
            <p:sp>
              <p:nvSpPr>
                <p:cNvPr id="138" name="Forma libre 137">
                  <a:extLst>
                    <a:ext uri="{FF2B5EF4-FFF2-40B4-BE49-F238E27FC236}">
                      <a16:creationId xmlns:a16="http://schemas.microsoft.com/office/drawing/2014/main" id="{94C989BE-D97B-734A-9C67-DBDA8A3A72BD}"/>
                    </a:ext>
                  </a:extLst>
                </p:cNvPr>
                <p:cNvSpPr/>
                <p:nvPr/>
              </p:nvSpPr>
              <p:spPr>
                <a:xfrm>
                  <a:off x="11844625" y="6949399"/>
                  <a:ext cx="19212" cy="9011"/>
                </a:xfrm>
                <a:custGeom>
                  <a:avLst/>
                  <a:gdLst>
                    <a:gd name="connsiteX0" fmla="*/ 19212 w 19212"/>
                    <a:gd name="connsiteY0" fmla="*/ 4851 h 9011"/>
                    <a:gd name="connsiteX1" fmla="*/ 17881 w 19212"/>
                    <a:gd name="connsiteY1" fmla="*/ 3234 h 9011"/>
                    <a:gd name="connsiteX2" fmla="*/ 13601 w 19212"/>
                    <a:gd name="connsiteY2" fmla="*/ 761 h 9011"/>
                    <a:gd name="connsiteX3" fmla="*/ 10747 w 19212"/>
                    <a:gd name="connsiteY3" fmla="*/ 0 h 9011"/>
                    <a:gd name="connsiteX4" fmla="*/ 7894 w 19212"/>
                    <a:gd name="connsiteY4" fmla="*/ 761 h 9011"/>
                    <a:gd name="connsiteX5" fmla="*/ 6848 w 19212"/>
                    <a:gd name="connsiteY5" fmla="*/ 1427 h 9011"/>
                    <a:gd name="connsiteX6" fmla="*/ 5897 w 19212"/>
                    <a:gd name="connsiteY6" fmla="*/ 3139 h 9011"/>
                    <a:gd name="connsiteX7" fmla="*/ 1427 w 19212"/>
                    <a:gd name="connsiteY7" fmla="*/ 666 h 9011"/>
                    <a:gd name="connsiteX8" fmla="*/ 856 w 19212"/>
                    <a:gd name="connsiteY8" fmla="*/ 666 h 9011"/>
                    <a:gd name="connsiteX9" fmla="*/ 0 w 19212"/>
                    <a:gd name="connsiteY9" fmla="*/ 1141 h 9011"/>
                    <a:gd name="connsiteX10" fmla="*/ 13030 w 19212"/>
                    <a:gd name="connsiteY10" fmla="*/ 8940 h 9011"/>
                    <a:gd name="connsiteX11" fmla="*/ 13601 w 19212"/>
                    <a:gd name="connsiteY11" fmla="*/ 8940 h 9011"/>
                    <a:gd name="connsiteX12" fmla="*/ 17881 w 19212"/>
                    <a:gd name="connsiteY12" fmla="*/ 6467 h 9011"/>
                    <a:gd name="connsiteX13" fmla="*/ 19212 w 19212"/>
                    <a:gd name="connsiteY13" fmla="*/ 4851 h 9011"/>
                    <a:gd name="connsiteX14" fmla="*/ 13696 w 19212"/>
                    <a:gd name="connsiteY14" fmla="*/ 7418 h 9011"/>
                    <a:gd name="connsiteX15" fmla="*/ 7799 w 19212"/>
                    <a:gd name="connsiteY15" fmla="*/ 4185 h 9011"/>
                    <a:gd name="connsiteX16" fmla="*/ 6943 w 19212"/>
                    <a:gd name="connsiteY16" fmla="*/ 3139 h 9011"/>
                    <a:gd name="connsiteX17" fmla="*/ 7799 w 19212"/>
                    <a:gd name="connsiteY17" fmla="*/ 2092 h 9011"/>
                    <a:gd name="connsiteX18" fmla="*/ 8940 w 19212"/>
                    <a:gd name="connsiteY18" fmla="*/ 1427 h 9011"/>
                    <a:gd name="connsiteX19" fmla="*/ 12269 w 19212"/>
                    <a:gd name="connsiteY19" fmla="*/ 1427 h 9011"/>
                    <a:gd name="connsiteX20" fmla="*/ 16359 w 19212"/>
                    <a:gd name="connsiteY20" fmla="*/ 3804 h 9011"/>
                    <a:gd name="connsiteX21" fmla="*/ 16359 w 19212"/>
                    <a:gd name="connsiteY21" fmla="*/ 5707 h 9011"/>
                    <a:gd name="connsiteX22" fmla="*/ 13696 w 19212"/>
                    <a:gd name="connsiteY22" fmla="*/ 7418 h 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9212" h="9011">
                      <a:moveTo>
                        <a:pt x="19212" y="4851"/>
                      </a:moveTo>
                      <a:cubicBezTo>
                        <a:pt x="19212" y="4280"/>
                        <a:pt x="18736" y="3709"/>
                        <a:pt x="17881" y="3234"/>
                      </a:cubicBezTo>
                      <a:lnTo>
                        <a:pt x="13601" y="761"/>
                      </a:lnTo>
                      <a:cubicBezTo>
                        <a:pt x="12745" y="285"/>
                        <a:pt x="11794" y="0"/>
                        <a:pt x="10747" y="0"/>
                      </a:cubicBezTo>
                      <a:cubicBezTo>
                        <a:pt x="9701" y="0"/>
                        <a:pt x="8750" y="285"/>
                        <a:pt x="7894" y="761"/>
                      </a:cubicBezTo>
                      <a:lnTo>
                        <a:pt x="6848" y="1427"/>
                      </a:lnTo>
                      <a:cubicBezTo>
                        <a:pt x="5897" y="1997"/>
                        <a:pt x="5516" y="2568"/>
                        <a:pt x="5897" y="3139"/>
                      </a:cubicBezTo>
                      <a:cubicBezTo>
                        <a:pt x="5802" y="3139"/>
                        <a:pt x="1427" y="666"/>
                        <a:pt x="1427" y="666"/>
                      </a:cubicBezTo>
                      <a:cubicBezTo>
                        <a:pt x="1236" y="571"/>
                        <a:pt x="1046" y="571"/>
                        <a:pt x="856" y="666"/>
                      </a:cubicBezTo>
                      <a:lnTo>
                        <a:pt x="0" y="1141"/>
                      </a:lnTo>
                      <a:cubicBezTo>
                        <a:pt x="0" y="1427"/>
                        <a:pt x="13030" y="8940"/>
                        <a:pt x="13030" y="8940"/>
                      </a:cubicBezTo>
                      <a:cubicBezTo>
                        <a:pt x="13220" y="9035"/>
                        <a:pt x="13410" y="9035"/>
                        <a:pt x="13601" y="8940"/>
                      </a:cubicBezTo>
                      <a:lnTo>
                        <a:pt x="17881" y="6467"/>
                      </a:lnTo>
                      <a:cubicBezTo>
                        <a:pt x="18736" y="5992"/>
                        <a:pt x="19212" y="5421"/>
                        <a:pt x="19212" y="4851"/>
                      </a:cubicBezTo>
                      <a:close/>
                      <a:moveTo>
                        <a:pt x="13696" y="7418"/>
                      </a:moveTo>
                      <a:cubicBezTo>
                        <a:pt x="13315" y="7418"/>
                        <a:pt x="7799" y="4185"/>
                        <a:pt x="7799" y="4185"/>
                      </a:cubicBezTo>
                      <a:cubicBezTo>
                        <a:pt x="7228" y="3899"/>
                        <a:pt x="6943" y="3519"/>
                        <a:pt x="6943" y="3139"/>
                      </a:cubicBezTo>
                      <a:cubicBezTo>
                        <a:pt x="6943" y="2758"/>
                        <a:pt x="7228" y="2473"/>
                        <a:pt x="7799" y="2092"/>
                      </a:cubicBezTo>
                      <a:lnTo>
                        <a:pt x="8940" y="1427"/>
                      </a:lnTo>
                      <a:cubicBezTo>
                        <a:pt x="10082" y="761"/>
                        <a:pt x="11128" y="761"/>
                        <a:pt x="12269" y="1427"/>
                      </a:cubicBezTo>
                      <a:lnTo>
                        <a:pt x="16359" y="3804"/>
                      </a:lnTo>
                      <a:cubicBezTo>
                        <a:pt x="17500" y="4470"/>
                        <a:pt x="17500" y="5136"/>
                        <a:pt x="16359" y="5707"/>
                      </a:cubicBezTo>
                      <a:lnTo>
                        <a:pt x="13696" y="7418"/>
                      </a:lnTo>
                      <a:close/>
                    </a:path>
                  </a:pathLst>
                </a:custGeom>
                <a:solidFill>
                  <a:srgbClr val="7A3E2B"/>
                </a:solidFill>
                <a:ln w="9504" cap="flat">
                  <a:noFill/>
                  <a:prstDash val="solid"/>
                  <a:miter/>
                </a:ln>
              </p:spPr>
              <p:txBody>
                <a:bodyPr rtlCol="0" anchor="ctr"/>
                <a:lstStyle/>
                <a:p>
                  <a:endParaRPr lang="en-US"/>
                </a:p>
              </p:txBody>
            </p:sp>
            <p:sp>
              <p:nvSpPr>
                <p:cNvPr id="139" name="Forma libre 138">
                  <a:extLst>
                    <a:ext uri="{FF2B5EF4-FFF2-40B4-BE49-F238E27FC236}">
                      <a16:creationId xmlns:a16="http://schemas.microsoft.com/office/drawing/2014/main" id="{8CD4ECB9-EFB6-DD4D-A515-7B68527F6C25}"/>
                    </a:ext>
                  </a:extLst>
                </p:cNvPr>
                <p:cNvSpPr/>
                <p:nvPr/>
              </p:nvSpPr>
              <p:spPr>
                <a:xfrm>
                  <a:off x="11859367" y="6943883"/>
                  <a:ext cx="14076" cy="8084"/>
                </a:xfrm>
                <a:custGeom>
                  <a:avLst/>
                  <a:gdLst>
                    <a:gd name="connsiteX0" fmla="*/ 12745 w 14076"/>
                    <a:gd name="connsiteY0" fmla="*/ 3139 h 8084"/>
                    <a:gd name="connsiteX1" fmla="*/ 8655 w 14076"/>
                    <a:gd name="connsiteY1" fmla="*/ 761 h 8084"/>
                    <a:gd name="connsiteX2" fmla="*/ 5802 w 14076"/>
                    <a:gd name="connsiteY2" fmla="*/ 0 h 8084"/>
                    <a:gd name="connsiteX3" fmla="*/ 2948 w 14076"/>
                    <a:gd name="connsiteY3" fmla="*/ 761 h 8084"/>
                    <a:gd name="connsiteX4" fmla="*/ 1332 w 14076"/>
                    <a:gd name="connsiteY4" fmla="*/ 1712 h 8084"/>
                    <a:gd name="connsiteX5" fmla="*/ 0 w 14076"/>
                    <a:gd name="connsiteY5" fmla="*/ 3329 h 8084"/>
                    <a:gd name="connsiteX6" fmla="*/ 1332 w 14076"/>
                    <a:gd name="connsiteY6" fmla="*/ 4946 h 8084"/>
                    <a:gd name="connsiteX7" fmla="*/ 5421 w 14076"/>
                    <a:gd name="connsiteY7" fmla="*/ 7323 h 8084"/>
                    <a:gd name="connsiteX8" fmla="*/ 8274 w 14076"/>
                    <a:gd name="connsiteY8" fmla="*/ 8084 h 8084"/>
                    <a:gd name="connsiteX9" fmla="*/ 11128 w 14076"/>
                    <a:gd name="connsiteY9" fmla="*/ 7323 h 8084"/>
                    <a:gd name="connsiteX10" fmla="*/ 12745 w 14076"/>
                    <a:gd name="connsiteY10" fmla="*/ 6372 h 8084"/>
                    <a:gd name="connsiteX11" fmla="*/ 14076 w 14076"/>
                    <a:gd name="connsiteY11" fmla="*/ 4755 h 8084"/>
                    <a:gd name="connsiteX12" fmla="*/ 12745 w 14076"/>
                    <a:gd name="connsiteY12" fmla="*/ 3139 h 8084"/>
                    <a:gd name="connsiteX13" fmla="*/ 11318 w 14076"/>
                    <a:gd name="connsiteY13" fmla="*/ 3899 h 8084"/>
                    <a:gd name="connsiteX14" fmla="*/ 11318 w 14076"/>
                    <a:gd name="connsiteY14" fmla="*/ 5802 h 8084"/>
                    <a:gd name="connsiteX15" fmla="*/ 9986 w 14076"/>
                    <a:gd name="connsiteY15" fmla="*/ 6563 h 8084"/>
                    <a:gd name="connsiteX16" fmla="*/ 6658 w 14076"/>
                    <a:gd name="connsiteY16" fmla="*/ 6563 h 8084"/>
                    <a:gd name="connsiteX17" fmla="*/ 2568 w 14076"/>
                    <a:gd name="connsiteY17" fmla="*/ 4185 h 8084"/>
                    <a:gd name="connsiteX18" fmla="*/ 2568 w 14076"/>
                    <a:gd name="connsiteY18" fmla="*/ 2283 h 8084"/>
                    <a:gd name="connsiteX19" fmla="*/ 3899 w 14076"/>
                    <a:gd name="connsiteY19" fmla="*/ 1522 h 8084"/>
                    <a:gd name="connsiteX20" fmla="*/ 7228 w 14076"/>
                    <a:gd name="connsiteY20" fmla="*/ 1522 h 8084"/>
                    <a:gd name="connsiteX21" fmla="*/ 11318 w 14076"/>
                    <a:gd name="connsiteY21" fmla="*/ 3899 h 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076" h="8084">
                      <a:moveTo>
                        <a:pt x="12745" y="3139"/>
                      </a:moveTo>
                      <a:lnTo>
                        <a:pt x="8655" y="761"/>
                      </a:lnTo>
                      <a:cubicBezTo>
                        <a:pt x="7799" y="285"/>
                        <a:pt x="6753" y="0"/>
                        <a:pt x="5802" y="0"/>
                      </a:cubicBezTo>
                      <a:cubicBezTo>
                        <a:pt x="4755" y="0"/>
                        <a:pt x="3804" y="285"/>
                        <a:pt x="2948" y="761"/>
                      </a:cubicBezTo>
                      <a:lnTo>
                        <a:pt x="1332" y="1712"/>
                      </a:lnTo>
                      <a:cubicBezTo>
                        <a:pt x="476" y="2187"/>
                        <a:pt x="0" y="2758"/>
                        <a:pt x="0" y="3329"/>
                      </a:cubicBezTo>
                      <a:cubicBezTo>
                        <a:pt x="0" y="3899"/>
                        <a:pt x="476" y="4470"/>
                        <a:pt x="1332" y="4946"/>
                      </a:cubicBezTo>
                      <a:lnTo>
                        <a:pt x="5421" y="7323"/>
                      </a:lnTo>
                      <a:cubicBezTo>
                        <a:pt x="6372" y="7799"/>
                        <a:pt x="7323" y="8084"/>
                        <a:pt x="8274" y="8084"/>
                      </a:cubicBezTo>
                      <a:cubicBezTo>
                        <a:pt x="9321" y="8084"/>
                        <a:pt x="10272" y="7799"/>
                        <a:pt x="11128" y="7323"/>
                      </a:cubicBezTo>
                      <a:lnTo>
                        <a:pt x="12745" y="6372"/>
                      </a:lnTo>
                      <a:cubicBezTo>
                        <a:pt x="13601" y="5897"/>
                        <a:pt x="14076" y="5326"/>
                        <a:pt x="14076" y="4755"/>
                      </a:cubicBezTo>
                      <a:cubicBezTo>
                        <a:pt x="14076" y="4185"/>
                        <a:pt x="13696" y="3614"/>
                        <a:pt x="12745" y="3139"/>
                      </a:cubicBezTo>
                      <a:close/>
                      <a:moveTo>
                        <a:pt x="11318" y="3899"/>
                      </a:moveTo>
                      <a:cubicBezTo>
                        <a:pt x="12459" y="4565"/>
                        <a:pt x="12459" y="5136"/>
                        <a:pt x="11318" y="5802"/>
                      </a:cubicBezTo>
                      <a:lnTo>
                        <a:pt x="9986" y="6563"/>
                      </a:lnTo>
                      <a:cubicBezTo>
                        <a:pt x="8940" y="7228"/>
                        <a:pt x="7799" y="7133"/>
                        <a:pt x="6658" y="6563"/>
                      </a:cubicBezTo>
                      <a:lnTo>
                        <a:pt x="2568" y="4185"/>
                      </a:lnTo>
                      <a:cubicBezTo>
                        <a:pt x="1427" y="3519"/>
                        <a:pt x="1427" y="2948"/>
                        <a:pt x="2568" y="2283"/>
                      </a:cubicBezTo>
                      <a:lnTo>
                        <a:pt x="3899" y="1522"/>
                      </a:lnTo>
                      <a:cubicBezTo>
                        <a:pt x="4946" y="856"/>
                        <a:pt x="6087" y="951"/>
                        <a:pt x="7228" y="1522"/>
                      </a:cubicBezTo>
                      <a:lnTo>
                        <a:pt x="11318" y="3899"/>
                      </a:lnTo>
                      <a:close/>
                    </a:path>
                  </a:pathLst>
                </a:custGeom>
                <a:solidFill>
                  <a:srgbClr val="7A3E2B"/>
                </a:solidFill>
                <a:ln w="9504" cap="flat">
                  <a:noFill/>
                  <a:prstDash val="solid"/>
                  <a:miter/>
                </a:ln>
              </p:spPr>
              <p:txBody>
                <a:bodyPr rtlCol="0" anchor="ctr"/>
                <a:lstStyle/>
                <a:p>
                  <a:endParaRPr lang="en-US"/>
                </a:p>
              </p:txBody>
            </p:sp>
            <p:sp>
              <p:nvSpPr>
                <p:cNvPr id="140" name="Forma libre 139">
                  <a:extLst>
                    <a:ext uri="{FF2B5EF4-FFF2-40B4-BE49-F238E27FC236}">
                      <a16:creationId xmlns:a16="http://schemas.microsoft.com/office/drawing/2014/main" id="{181E76B1-52BC-6145-938C-E98675FC4E05}"/>
                    </a:ext>
                  </a:extLst>
                </p:cNvPr>
                <p:cNvSpPr/>
                <p:nvPr/>
              </p:nvSpPr>
              <p:spPr>
                <a:xfrm>
                  <a:off x="11867832" y="6939246"/>
                  <a:ext cx="10747" cy="7941"/>
                </a:xfrm>
                <a:custGeom>
                  <a:avLst/>
                  <a:gdLst>
                    <a:gd name="connsiteX0" fmla="*/ 3234 w 10747"/>
                    <a:gd name="connsiteY0" fmla="*/ 262 h 7941"/>
                    <a:gd name="connsiteX1" fmla="*/ 2283 w 10747"/>
                    <a:gd name="connsiteY1" fmla="*/ 1213 h 7941"/>
                    <a:gd name="connsiteX2" fmla="*/ 2283 w 10747"/>
                    <a:gd name="connsiteY2" fmla="*/ 2069 h 7941"/>
                    <a:gd name="connsiteX3" fmla="*/ 1427 w 10747"/>
                    <a:gd name="connsiteY3" fmla="*/ 1688 h 7941"/>
                    <a:gd name="connsiteX4" fmla="*/ 856 w 10747"/>
                    <a:gd name="connsiteY4" fmla="*/ 1688 h 7941"/>
                    <a:gd name="connsiteX5" fmla="*/ 0 w 10747"/>
                    <a:gd name="connsiteY5" fmla="*/ 2164 h 7941"/>
                    <a:gd name="connsiteX6" fmla="*/ 9321 w 10747"/>
                    <a:gd name="connsiteY6" fmla="*/ 7870 h 7941"/>
                    <a:gd name="connsiteX7" fmla="*/ 9891 w 10747"/>
                    <a:gd name="connsiteY7" fmla="*/ 7870 h 7941"/>
                    <a:gd name="connsiteX8" fmla="*/ 10747 w 10747"/>
                    <a:gd name="connsiteY8" fmla="*/ 7395 h 7941"/>
                    <a:gd name="connsiteX9" fmla="*/ 4375 w 10747"/>
                    <a:gd name="connsiteY9" fmla="*/ 3400 h 7941"/>
                    <a:gd name="connsiteX10" fmla="*/ 3424 w 10747"/>
                    <a:gd name="connsiteY10" fmla="*/ 2354 h 7941"/>
                    <a:gd name="connsiteX11" fmla="*/ 4280 w 10747"/>
                    <a:gd name="connsiteY11" fmla="*/ 1308 h 7941"/>
                    <a:gd name="connsiteX12" fmla="*/ 5326 w 10747"/>
                    <a:gd name="connsiteY12" fmla="*/ 737 h 7941"/>
                    <a:gd name="connsiteX13" fmla="*/ 4565 w 10747"/>
                    <a:gd name="connsiteY13" fmla="*/ 71 h 7941"/>
                    <a:gd name="connsiteX14" fmla="*/ 4090 w 10747"/>
                    <a:gd name="connsiteY14" fmla="*/ 71 h 7941"/>
                    <a:gd name="connsiteX15" fmla="*/ 3234 w 10747"/>
                    <a:gd name="connsiteY15" fmla="*/ 262 h 7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747" h="7941">
                      <a:moveTo>
                        <a:pt x="3234" y="262"/>
                      </a:moveTo>
                      <a:cubicBezTo>
                        <a:pt x="2758" y="547"/>
                        <a:pt x="2473" y="832"/>
                        <a:pt x="2283" y="1213"/>
                      </a:cubicBezTo>
                      <a:cubicBezTo>
                        <a:pt x="2092" y="1498"/>
                        <a:pt x="2092" y="1783"/>
                        <a:pt x="2283" y="2069"/>
                      </a:cubicBezTo>
                      <a:cubicBezTo>
                        <a:pt x="2187" y="2069"/>
                        <a:pt x="1427" y="1688"/>
                        <a:pt x="1427" y="1688"/>
                      </a:cubicBezTo>
                      <a:cubicBezTo>
                        <a:pt x="1236" y="1593"/>
                        <a:pt x="1046" y="1593"/>
                        <a:pt x="856" y="1688"/>
                      </a:cubicBezTo>
                      <a:lnTo>
                        <a:pt x="0" y="2164"/>
                      </a:lnTo>
                      <a:cubicBezTo>
                        <a:pt x="0" y="2449"/>
                        <a:pt x="9321" y="7870"/>
                        <a:pt x="9321" y="7870"/>
                      </a:cubicBezTo>
                      <a:cubicBezTo>
                        <a:pt x="9511" y="7965"/>
                        <a:pt x="9701" y="7965"/>
                        <a:pt x="9891" y="7870"/>
                      </a:cubicBezTo>
                      <a:lnTo>
                        <a:pt x="10747" y="7395"/>
                      </a:lnTo>
                      <a:cubicBezTo>
                        <a:pt x="10747" y="7109"/>
                        <a:pt x="4375" y="3400"/>
                        <a:pt x="4375" y="3400"/>
                      </a:cubicBezTo>
                      <a:cubicBezTo>
                        <a:pt x="3804" y="3020"/>
                        <a:pt x="3424" y="2639"/>
                        <a:pt x="3424" y="2354"/>
                      </a:cubicBezTo>
                      <a:cubicBezTo>
                        <a:pt x="3424" y="1974"/>
                        <a:pt x="3614" y="1593"/>
                        <a:pt x="4280" y="1308"/>
                      </a:cubicBezTo>
                      <a:lnTo>
                        <a:pt x="5326" y="737"/>
                      </a:lnTo>
                      <a:cubicBezTo>
                        <a:pt x="5326" y="452"/>
                        <a:pt x="4565" y="71"/>
                        <a:pt x="4565" y="71"/>
                      </a:cubicBezTo>
                      <a:cubicBezTo>
                        <a:pt x="4375" y="-24"/>
                        <a:pt x="4185" y="-24"/>
                        <a:pt x="4090" y="71"/>
                      </a:cubicBezTo>
                      <a:lnTo>
                        <a:pt x="3234" y="262"/>
                      </a:lnTo>
                      <a:close/>
                    </a:path>
                  </a:pathLst>
                </a:custGeom>
                <a:solidFill>
                  <a:srgbClr val="7A3E2B"/>
                </a:solidFill>
                <a:ln w="9504" cap="flat">
                  <a:noFill/>
                  <a:prstDash val="solid"/>
                  <a:miter/>
                </a:ln>
              </p:spPr>
              <p:txBody>
                <a:bodyPr rtlCol="0" anchor="ctr"/>
                <a:lstStyle/>
                <a:p>
                  <a:endParaRPr lang="en-US"/>
                </a:p>
              </p:txBody>
            </p:sp>
            <p:sp>
              <p:nvSpPr>
                <p:cNvPr id="141" name="Forma libre 140">
                  <a:extLst>
                    <a:ext uri="{FF2B5EF4-FFF2-40B4-BE49-F238E27FC236}">
                      <a16:creationId xmlns:a16="http://schemas.microsoft.com/office/drawing/2014/main" id="{41C4D7DA-5C7D-5C4A-A57E-A6CE21DB8426}"/>
                    </a:ext>
                  </a:extLst>
                </p:cNvPr>
                <p:cNvSpPr/>
                <p:nvPr/>
              </p:nvSpPr>
              <p:spPr>
                <a:xfrm>
                  <a:off x="11875155" y="6934752"/>
                  <a:ext cx="15217" cy="8084"/>
                </a:xfrm>
                <a:custGeom>
                  <a:avLst/>
                  <a:gdLst>
                    <a:gd name="connsiteX0" fmla="*/ 5706 w 15217"/>
                    <a:gd name="connsiteY0" fmla="*/ 5611 h 8084"/>
                    <a:gd name="connsiteX1" fmla="*/ 11128 w 15217"/>
                    <a:gd name="connsiteY1" fmla="*/ 2473 h 8084"/>
                    <a:gd name="connsiteX2" fmla="*/ 8655 w 15217"/>
                    <a:gd name="connsiteY2" fmla="*/ 761 h 8084"/>
                    <a:gd name="connsiteX3" fmla="*/ 5802 w 15217"/>
                    <a:gd name="connsiteY3" fmla="*/ 0 h 8084"/>
                    <a:gd name="connsiteX4" fmla="*/ 2948 w 15217"/>
                    <a:gd name="connsiteY4" fmla="*/ 761 h 8084"/>
                    <a:gd name="connsiteX5" fmla="*/ 1332 w 15217"/>
                    <a:gd name="connsiteY5" fmla="*/ 1712 h 8084"/>
                    <a:gd name="connsiteX6" fmla="*/ 0 w 15217"/>
                    <a:gd name="connsiteY6" fmla="*/ 3329 h 8084"/>
                    <a:gd name="connsiteX7" fmla="*/ 1332 w 15217"/>
                    <a:gd name="connsiteY7" fmla="*/ 4946 h 8084"/>
                    <a:gd name="connsiteX8" fmla="*/ 5421 w 15217"/>
                    <a:gd name="connsiteY8" fmla="*/ 7323 h 8084"/>
                    <a:gd name="connsiteX9" fmla="*/ 8274 w 15217"/>
                    <a:gd name="connsiteY9" fmla="*/ 8084 h 8084"/>
                    <a:gd name="connsiteX10" fmla="*/ 11128 w 15217"/>
                    <a:gd name="connsiteY10" fmla="*/ 7323 h 8084"/>
                    <a:gd name="connsiteX11" fmla="*/ 15217 w 15217"/>
                    <a:gd name="connsiteY11" fmla="*/ 4946 h 8084"/>
                    <a:gd name="connsiteX12" fmla="*/ 14552 w 15217"/>
                    <a:gd name="connsiteY12" fmla="*/ 4280 h 8084"/>
                    <a:gd name="connsiteX13" fmla="*/ 13981 w 15217"/>
                    <a:gd name="connsiteY13" fmla="*/ 4280 h 8084"/>
                    <a:gd name="connsiteX14" fmla="*/ 10082 w 15217"/>
                    <a:gd name="connsiteY14" fmla="*/ 6562 h 8084"/>
                    <a:gd name="connsiteX15" fmla="*/ 6753 w 15217"/>
                    <a:gd name="connsiteY15" fmla="*/ 6562 h 8084"/>
                    <a:gd name="connsiteX16" fmla="*/ 5611 w 15217"/>
                    <a:gd name="connsiteY16" fmla="*/ 5897 h 8084"/>
                    <a:gd name="connsiteX17" fmla="*/ 5706 w 15217"/>
                    <a:gd name="connsiteY17" fmla="*/ 5611 h 8084"/>
                    <a:gd name="connsiteX18" fmla="*/ 2758 w 15217"/>
                    <a:gd name="connsiteY18" fmla="*/ 4185 h 8084"/>
                    <a:gd name="connsiteX19" fmla="*/ 2758 w 15217"/>
                    <a:gd name="connsiteY19" fmla="*/ 2283 h 8084"/>
                    <a:gd name="connsiteX20" fmla="*/ 4090 w 15217"/>
                    <a:gd name="connsiteY20" fmla="*/ 1522 h 8084"/>
                    <a:gd name="connsiteX21" fmla="*/ 7418 w 15217"/>
                    <a:gd name="connsiteY21" fmla="*/ 1522 h 8084"/>
                    <a:gd name="connsiteX22" fmla="*/ 8940 w 15217"/>
                    <a:gd name="connsiteY22" fmla="*/ 2378 h 8084"/>
                    <a:gd name="connsiteX23" fmla="*/ 4755 w 15217"/>
                    <a:gd name="connsiteY23" fmla="*/ 5041 h 8084"/>
                    <a:gd name="connsiteX24" fmla="*/ 2758 w 15217"/>
                    <a:gd name="connsiteY24" fmla="*/ 4185 h 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5217" h="8084">
                      <a:moveTo>
                        <a:pt x="5706" y="5611"/>
                      </a:moveTo>
                      <a:lnTo>
                        <a:pt x="11128" y="2473"/>
                      </a:lnTo>
                      <a:cubicBezTo>
                        <a:pt x="11128" y="2187"/>
                        <a:pt x="8655" y="761"/>
                        <a:pt x="8655" y="761"/>
                      </a:cubicBezTo>
                      <a:cubicBezTo>
                        <a:pt x="7799" y="285"/>
                        <a:pt x="6753" y="0"/>
                        <a:pt x="5802" y="0"/>
                      </a:cubicBezTo>
                      <a:cubicBezTo>
                        <a:pt x="4755" y="0"/>
                        <a:pt x="3899" y="285"/>
                        <a:pt x="2948" y="761"/>
                      </a:cubicBezTo>
                      <a:lnTo>
                        <a:pt x="1332" y="1712"/>
                      </a:lnTo>
                      <a:cubicBezTo>
                        <a:pt x="476" y="2187"/>
                        <a:pt x="0" y="2758"/>
                        <a:pt x="0" y="3329"/>
                      </a:cubicBezTo>
                      <a:cubicBezTo>
                        <a:pt x="0" y="3899"/>
                        <a:pt x="476" y="4470"/>
                        <a:pt x="1332" y="4946"/>
                      </a:cubicBezTo>
                      <a:lnTo>
                        <a:pt x="5421" y="7323"/>
                      </a:lnTo>
                      <a:cubicBezTo>
                        <a:pt x="6372" y="7799"/>
                        <a:pt x="7323" y="8084"/>
                        <a:pt x="8274" y="8084"/>
                      </a:cubicBezTo>
                      <a:cubicBezTo>
                        <a:pt x="9321" y="8084"/>
                        <a:pt x="10272" y="7799"/>
                        <a:pt x="11128" y="7323"/>
                      </a:cubicBezTo>
                      <a:lnTo>
                        <a:pt x="15217" y="4946"/>
                      </a:lnTo>
                      <a:cubicBezTo>
                        <a:pt x="15217" y="4660"/>
                        <a:pt x="14552" y="4280"/>
                        <a:pt x="14552" y="4280"/>
                      </a:cubicBezTo>
                      <a:cubicBezTo>
                        <a:pt x="14361" y="4185"/>
                        <a:pt x="14171" y="4185"/>
                        <a:pt x="13981" y="4280"/>
                      </a:cubicBezTo>
                      <a:lnTo>
                        <a:pt x="10082" y="6562"/>
                      </a:lnTo>
                      <a:cubicBezTo>
                        <a:pt x="9035" y="7228"/>
                        <a:pt x="7894" y="7133"/>
                        <a:pt x="6753" y="6562"/>
                      </a:cubicBezTo>
                      <a:lnTo>
                        <a:pt x="5611" y="5897"/>
                      </a:lnTo>
                      <a:cubicBezTo>
                        <a:pt x="5516" y="5802"/>
                        <a:pt x="5516" y="5706"/>
                        <a:pt x="5706" y="5611"/>
                      </a:cubicBezTo>
                      <a:close/>
                      <a:moveTo>
                        <a:pt x="2758" y="4185"/>
                      </a:moveTo>
                      <a:cubicBezTo>
                        <a:pt x="1617" y="3519"/>
                        <a:pt x="1617" y="2948"/>
                        <a:pt x="2758" y="2283"/>
                      </a:cubicBezTo>
                      <a:lnTo>
                        <a:pt x="4090" y="1522"/>
                      </a:lnTo>
                      <a:cubicBezTo>
                        <a:pt x="5136" y="856"/>
                        <a:pt x="6277" y="951"/>
                        <a:pt x="7418" y="1522"/>
                      </a:cubicBezTo>
                      <a:lnTo>
                        <a:pt x="8940" y="2378"/>
                      </a:lnTo>
                      <a:cubicBezTo>
                        <a:pt x="8940" y="2568"/>
                        <a:pt x="4755" y="5041"/>
                        <a:pt x="4755" y="5041"/>
                      </a:cubicBezTo>
                      <a:cubicBezTo>
                        <a:pt x="4280" y="5041"/>
                        <a:pt x="2758" y="4185"/>
                        <a:pt x="2758" y="4185"/>
                      </a:cubicBezTo>
                      <a:close/>
                    </a:path>
                  </a:pathLst>
                </a:custGeom>
                <a:solidFill>
                  <a:srgbClr val="7A3E2B"/>
                </a:solidFill>
                <a:ln w="9504" cap="flat">
                  <a:noFill/>
                  <a:prstDash val="solid"/>
                  <a:miter/>
                </a:ln>
              </p:spPr>
              <p:txBody>
                <a:bodyPr rtlCol="0" anchor="ctr"/>
                <a:lstStyle/>
                <a:p>
                  <a:endParaRPr lang="en-US"/>
                </a:p>
              </p:txBody>
            </p:sp>
            <p:sp>
              <p:nvSpPr>
                <p:cNvPr id="142" name="Forma libre 141">
                  <a:extLst>
                    <a:ext uri="{FF2B5EF4-FFF2-40B4-BE49-F238E27FC236}">
                      <a16:creationId xmlns:a16="http://schemas.microsoft.com/office/drawing/2014/main" id="{9BE867C0-2059-2A46-8F16-B84831551648}"/>
                    </a:ext>
                  </a:extLst>
                </p:cNvPr>
                <p:cNvSpPr/>
                <p:nvPr/>
              </p:nvSpPr>
              <p:spPr>
                <a:xfrm>
                  <a:off x="11889612" y="6926460"/>
                  <a:ext cx="15217" cy="8007"/>
                </a:xfrm>
                <a:custGeom>
                  <a:avLst/>
                  <a:gdLst>
                    <a:gd name="connsiteX0" fmla="*/ 2948 w 15217"/>
                    <a:gd name="connsiteY0" fmla="*/ 684 h 8007"/>
                    <a:gd name="connsiteX1" fmla="*/ 1332 w 15217"/>
                    <a:gd name="connsiteY1" fmla="*/ 1635 h 8007"/>
                    <a:gd name="connsiteX2" fmla="*/ 0 w 15217"/>
                    <a:gd name="connsiteY2" fmla="*/ 3252 h 8007"/>
                    <a:gd name="connsiteX3" fmla="*/ 1332 w 15217"/>
                    <a:gd name="connsiteY3" fmla="*/ 4869 h 8007"/>
                    <a:gd name="connsiteX4" fmla="*/ 5421 w 15217"/>
                    <a:gd name="connsiteY4" fmla="*/ 7247 h 8007"/>
                    <a:gd name="connsiteX5" fmla="*/ 8275 w 15217"/>
                    <a:gd name="connsiteY5" fmla="*/ 8007 h 8007"/>
                    <a:gd name="connsiteX6" fmla="*/ 11128 w 15217"/>
                    <a:gd name="connsiteY6" fmla="*/ 7247 h 8007"/>
                    <a:gd name="connsiteX7" fmla="*/ 15217 w 15217"/>
                    <a:gd name="connsiteY7" fmla="*/ 4869 h 8007"/>
                    <a:gd name="connsiteX8" fmla="*/ 14552 w 15217"/>
                    <a:gd name="connsiteY8" fmla="*/ 4203 h 8007"/>
                    <a:gd name="connsiteX9" fmla="*/ 13981 w 15217"/>
                    <a:gd name="connsiteY9" fmla="*/ 4203 h 8007"/>
                    <a:gd name="connsiteX10" fmla="*/ 10082 w 15217"/>
                    <a:gd name="connsiteY10" fmla="*/ 6486 h 8007"/>
                    <a:gd name="connsiteX11" fmla="*/ 6753 w 15217"/>
                    <a:gd name="connsiteY11" fmla="*/ 6486 h 8007"/>
                    <a:gd name="connsiteX12" fmla="*/ 5612 w 15217"/>
                    <a:gd name="connsiteY12" fmla="*/ 5820 h 8007"/>
                    <a:gd name="connsiteX13" fmla="*/ 11128 w 15217"/>
                    <a:gd name="connsiteY13" fmla="*/ 2491 h 8007"/>
                    <a:gd name="connsiteX14" fmla="*/ 8655 w 15217"/>
                    <a:gd name="connsiteY14" fmla="*/ 779 h 8007"/>
                    <a:gd name="connsiteX15" fmla="*/ 5802 w 15217"/>
                    <a:gd name="connsiteY15" fmla="*/ 18 h 8007"/>
                    <a:gd name="connsiteX16" fmla="*/ 2948 w 15217"/>
                    <a:gd name="connsiteY16" fmla="*/ 684 h 8007"/>
                    <a:gd name="connsiteX17" fmla="*/ 8750 w 15217"/>
                    <a:gd name="connsiteY17" fmla="*/ 2396 h 8007"/>
                    <a:gd name="connsiteX18" fmla="*/ 4565 w 15217"/>
                    <a:gd name="connsiteY18" fmla="*/ 5059 h 8007"/>
                    <a:gd name="connsiteX19" fmla="*/ 2663 w 15217"/>
                    <a:gd name="connsiteY19" fmla="*/ 4203 h 8007"/>
                    <a:gd name="connsiteX20" fmla="*/ 2663 w 15217"/>
                    <a:gd name="connsiteY20" fmla="*/ 2301 h 8007"/>
                    <a:gd name="connsiteX21" fmla="*/ 3995 w 15217"/>
                    <a:gd name="connsiteY21" fmla="*/ 1540 h 8007"/>
                    <a:gd name="connsiteX22" fmla="*/ 7323 w 15217"/>
                    <a:gd name="connsiteY22" fmla="*/ 1540 h 8007"/>
                    <a:gd name="connsiteX23" fmla="*/ 8750 w 15217"/>
                    <a:gd name="connsiteY23" fmla="*/ 2396 h 8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17" h="8007">
                      <a:moveTo>
                        <a:pt x="2948" y="684"/>
                      </a:moveTo>
                      <a:lnTo>
                        <a:pt x="1332" y="1635"/>
                      </a:lnTo>
                      <a:cubicBezTo>
                        <a:pt x="476" y="2111"/>
                        <a:pt x="0" y="2681"/>
                        <a:pt x="0" y="3252"/>
                      </a:cubicBezTo>
                      <a:cubicBezTo>
                        <a:pt x="0" y="3823"/>
                        <a:pt x="476" y="4393"/>
                        <a:pt x="1332" y="4869"/>
                      </a:cubicBezTo>
                      <a:lnTo>
                        <a:pt x="5421" y="7247"/>
                      </a:lnTo>
                      <a:cubicBezTo>
                        <a:pt x="6372" y="7722"/>
                        <a:pt x="7323" y="8007"/>
                        <a:pt x="8275" y="8007"/>
                      </a:cubicBezTo>
                      <a:cubicBezTo>
                        <a:pt x="9321" y="8007"/>
                        <a:pt x="10272" y="7722"/>
                        <a:pt x="11128" y="7247"/>
                      </a:cubicBezTo>
                      <a:lnTo>
                        <a:pt x="15217" y="4869"/>
                      </a:lnTo>
                      <a:cubicBezTo>
                        <a:pt x="15217" y="4583"/>
                        <a:pt x="14552" y="4203"/>
                        <a:pt x="14552" y="4203"/>
                      </a:cubicBezTo>
                      <a:cubicBezTo>
                        <a:pt x="14362" y="4108"/>
                        <a:pt x="14171" y="4108"/>
                        <a:pt x="13981" y="4203"/>
                      </a:cubicBezTo>
                      <a:lnTo>
                        <a:pt x="10082" y="6486"/>
                      </a:lnTo>
                      <a:cubicBezTo>
                        <a:pt x="9035" y="7151"/>
                        <a:pt x="7894" y="7056"/>
                        <a:pt x="6753" y="6486"/>
                      </a:cubicBezTo>
                      <a:lnTo>
                        <a:pt x="5612" y="5820"/>
                      </a:lnTo>
                      <a:cubicBezTo>
                        <a:pt x="5612" y="5630"/>
                        <a:pt x="11128" y="2491"/>
                        <a:pt x="11128" y="2491"/>
                      </a:cubicBezTo>
                      <a:cubicBezTo>
                        <a:pt x="11128" y="2206"/>
                        <a:pt x="8655" y="779"/>
                        <a:pt x="8655" y="779"/>
                      </a:cubicBezTo>
                      <a:cubicBezTo>
                        <a:pt x="7799" y="304"/>
                        <a:pt x="6848" y="18"/>
                        <a:pt x="5802" y="18"/>
                      </a:cubicBezTo>
                      <a:cubicBezTo>
                        <a:pt x="4755" y="-77"/>
                        <a:pt x="3804" y="208"/>
                        <a:pt x="2948" y="684"/>
                      </a:cubicBezTo>
                      <a:close/>
                      <a:moveTo>
                        <a:pt x="8750" y="2396"/>
                      </a:moveTo>
                      <a:cubicBezTo>
                        <a:pt x="8750" y="2586"/>
                        <a:pt x="4565" y="5059"/>
                        <a:pt x="4565" y="5059"/>
                      </a:cubicBezTo>
                      <a:cubicBezTo>
                        <a:pt x="4185" y="5059"/>
                        <a:pt x="2663" y="4203"/>
                        <a:pt x="2663" y="4203"/>
                      </a:cubicBezTo>
                      <a:cubicBezTo>
                        <a:pt x="1522" y="3537"/>
                        <a:pt x="1522" y="2967"/>
                        <a:pt x="2663" y="2301"/>
                      </a:cubicBezTo>
                      <a:lnTo>
                        <a:pt x="3995" y="1540"/>
                      </a:lnTo>
                      <a:cubicBezTo>
                        <a:pt x="5041" y="874"/>
                        <a:pt x="6182" y="969"/>
                        <a:pt x="7323" y="1540"/>
                      </a:cubicBezTo>
                      <a:lnTo>
                        <a:pt x="8750" y="2396"/>
                      </a:lnTo>
                      <a:close/>
                    </a:path>
                  </a:pathLst>
                </a:custGeom>
                <a:solidFill>
                  <a:srgbClr val="7A3E2B"/>
                </a:solidFill>
                <a:ln w="9504" cap="flat">
                  <a:noFill/>
                  <a:prstDash val="solid"/>
                  <a:miter/>
                </a:ln>
              </p:spPr>
              <p:txBody>
                <a:bodyPr rtlCol="0" anchor="ctr"/>
                <a:lstStyle/>
                <a:p>
                  <a:endParaRPr lang="en-US"/>
                </a:p>
              </p:txBody>
            </p:sp>
            <p:sp>
              <p:nvSpPr>
                <p:cNvPr id="143" name="Forma libre 142">
                  <a:extLst>
                    <a:ext uri="{FF2B5EF4-FFF2-40B4-BE49-F238E27FC236}">
                      <a16:creationId xmlns:a16="http://schemas.microsoft.com/office/drawing/2014/main" id="{841D47F3-9B06-F444-B0FB-ECF3719053F8}"/>
                    </a:ext>
                  </a:extLst>
                </p:cNvPr>
                <p:cNvSpPr/>
                <p:nvPr/>
              </p:nvSpPr>
              <p:spPr>
                <a:xfrm>
                  <a:off x="11896555" y="6921461"/>
                  <a:ext cx="15597" cy="7014"/>
                </a:xfrm>
                <a:custGeom>
                  <a:avLst/>
                  <a:gdLst>
                    <a:gd name="connsiteX0" fmla="*/ 13505 w 15597"/>
                    <a:gd name="connsiteY0" fmla="*/ 5493 h 7014"/>
                    <a:gd name="connsiteX1" fmla="*/ 10177 w 15597"/>
                    <a:gd name="connsiteY1" fmla="*/ 5493 h 7014"/>
                    <a:gd name="connsiteX2" fmla="*/ 4660 w 15597"/>
                    <a:gd name="connsiteY2" fmla="*/ 2259 h 7014"/>
                    <a:gd name="connsiteX3" fmla="*/ 6753 w 15597"/>
                    <a:gd name="connsiteY3" fmla="*/ 832 h 7014"/>
                    <a:gd name="connsiteX4" fmla="*/ 6087 w 15597"/>
                    <a:gd name="connsiteY4" fmla="*/ 71 h 7014"/>
                    <a:gd name="connsiteX5" fmla="*/ 5516 w 15597"/>
                    <a:gd name="connsiteY5" fmla="*/ 71 h 7014"/>
                    <a:gd name="connsiteX6" fmla="*/ 3424 w 15597"/>
                    <a:gd name="connsiteY6" fmla="*/ 1213 h 7014"/>
                    <a:gd name="connsiteX7" fmla="*/ 1332 w 15597"/>
                    <a:gd name="connsiteY7" fmla="*/ 262 h 7014"/>
                    <a:gd name="connsiteX8" fmla="*/ 856 w 15597"/>
                    <a:gd name="connsiteY8" fmla="*/ 262 h 7014"/>
                    <a:gd name="connsiteX9" fmla="*/ 0 w 15597"/>
                    <a:gd name="connsiteY9" fmla="*/ 737 h 7014"/>
                    <a:gd name="connsiteX10" fmla="*/ 1712 w 15597"/>
                    <a:gd name="connsiteY10" fmla="*/ 1974 h 7014"/>
                    <a:gd name="connsiteX11" fmla="*/ 666 w 15597"/>
                    <a:gd name="connsiteY11" fmla="*/ 2830 h 7014"/>
                    <a:gd name="connsiteX12" fmla="*/ 1427 w 15597"/>
                    <a:gd name="connsiteY12" fmla="*/ 3590 h 7014"/>
                    <a:gd name="connsiteX13" fmla="*/ 1902 w 15597"/>
                    <a:gd name="connsiteY13" fmla="*/ 3590 h 7014"/>
                    <a:gd name="connsiteX14" fmla="*/ 2948 w 15597"/>
                    <a:gd name="connsiteY14" fmla="*/ 3020 h 7014"/>
                    <a:gd name="connsiteX15" fmla="*/ 8940 w 15597"/>
                    <a:gd name="connsiteY15" fmla="*/ 6253 h 7014"/>
                    <a:gd name="connsiteX16" fmla="*/ 11793 w 15597"/>
                    <a:gd name="connsiteY16" fmla="*/ 7014 h 7014"/>
                    <a:gd name="connsiteX17" fmla="*/ 14647 w 15597"/>
                    <a:gd name="connsiteY17" fmla="*/ 6253 h 7014"/>
                    <a:gd name="connsiteX18" fmla="*/ 15598 w 15597"/>
                    <a:gd name="connsiteY18" fmla="*/ 5683 h 7014"/>
                    <a:gd name="connsiteX19" fmla="*/ 14932 w 15597"/>
                    <a:gd name="connsiteY19" fmla="*/ 4922 h 7014"/>
                    <a:gd name="connsiteX20" fmla="*/ 14361 w 15597"/>
                    <a:gd name="connsiteY20" fmla="*/ 4922 h 7014"/>
                    <a:gd name="connsiteX21" fmla="*/ 13505 w 15597"/>
                    <a:gd name="connsiteY21" fmla="*/ 5493 h 7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5597" h="7014">
                      <a:moveTo>
                        <a:pt x="13505" y="5493"/>
                      </a:moveTo>
                      <a:cubicBezTo>
                        <a:pt x="12364" y="6158"/>
                        <a:pt x="11223" y="6158"/>
                        <a:pt x="10177" y="5493"/>
                      </a:cubicBezTo>
                      <a:lnTo>
                        <a:pt x="4660" y="2259"/>
                      </a:lnTo>
                      <a:cubicBezTo>
                        <a:pt x="4660" y="2069"/>
                        <a:pt x="6753" y="832"/>
                        <a:pt x="6753" y="832"/>
                      </a:cubicBezTo>
                      <a:cubicBezTo>
                        <a:pt x="6753" y="547"/>
                        <a:pt x="6087" y="71"/>
                        <a:pt x="6087" y="71"/>
                      </a:cubicBezTo>
                      <a:cubicBezTo>
                        <a:pt x="5897" y="-24"/>
                        <a:pt x="5706" y="-24"/>
                        <a:pt x="5516" y="71"/>
                      </a:cubicBezTo>
                      <a:lnTo>
                        <a:pt x="3424" y="1213"/>
                      </a:lnTo>
                      <a:cubicBezTo>
                        <a:pt x="3043" y="1213"/>
                        <a:pt x="1332" y="262"/>
                        <a:pt x="1332" y="262"/>
                      </a:cubicBezTo>
                      <a:cubicBezTo>
                        <a:pt x="1141" y="166"/>
                        <a:pt x="951" y="166"/>
                        <a:pt x="856" y="262"/>
                      </a:cubicBezTo>
                      <a:lnTo>
                        <a:pt x="0" y="737"/>
                      </a:lnTo>
                      <a:cubicBezTo>
                        <a:pt x="0" y="1022"/>
                        <a:pt x="1712" y="1974"/>
                        <a:pt x="1712" y="1974"/>
                      </a:cubicBezTo>
                      <a:cubicBezTo>
                        <a:pt x="1712" y="2164"/>
                        <a:pt x="666" y="2830"/>
                        <a:pt x="666" y="2830"/>
                      </a:cubicBezTo>
                      <a:cubicBezTo>
                        <a:pt x="666" y="3115"/>
                        <a:pt x="1427" y="3590"/>
                        <a:pt x="1427" y="3590"/>
                      </a:cubicBezTo>
                      <a:cubicBezTo>
                        <a:pt x="1617" y="3685"/>
                        <a:pt x="1807" y="3685"/>
                        <a:pt x="1902" y="3590"/>
                      </a:cubicBezTo>
                      <a:lnTo>
                        <a:pt x="2948" y="3020"/>
                      </a:lnTo>
                      <a:cubicBezTo>
                        <a:pt x="3329" y="3020"/>
                        <a:pt x="8940" y="6253"/>
                        <a:pt x="8940" y="6253"/>
                      </a:cubicBezTo>
                      <a:cubicBezTo>
                        <a:pt x="9796" y="6729"/>
                        <a:pt x="10747" y="7014"/>
                        <a:pt x="11793" y="7014"/>
                      </a:cubicBezTo>
                      <a:cubicBezTo>
                        <a:pt x="12840" y="7014"/>
                        <a:pt x="13791" y="6729"/>
                        <a:pt x="14647" y="6253"/>
                      </a:cubicBezTo>
                      <a:lnTo>
                        <a:pt x="15598" y="5683"/>
                      </a:lnTo>
                      <a:cubicBezTo>
                        <a:pt x="15598" y="5398"/>
                        <a:pt x="14932" y="4922"/>
                        <a:pt x="14932" y="4922"/>
                      </a:cubicBezTo>
                      <a:cubicBezTo>
                        <a:pt x="14742" y="4827"/>
                        <a:pt x="14552" y="4827"/>
                        <a:pt x="14361" y="4922"/>
                      </a:cubicBezTo>
                      <a:lnTo>
                        <a:pt x="13505" y="5493"/>
                      </a:lnTo>
                      <a:close/>
                    </a:path>
                  </a:pathLst>
                </a:custGeom>
                <a:solidFill>
                  <a:srgbClr val="7A3E2B"/>
                </a:solidFill>
                <a:ln w="9504" cap="flat">
                  <a:noFill/>
                  <a:prstDash val="solid"/>
                  <a:miter/>
                </a:ln>
              </p:spPr>
              <p:txBody>
                <a:bodyPr rtlCol="0" anchor="ctr"/>
                <a:lstStyle/>
                <a:p>
                  <a:endParaRPr lang="en-US"/>
                </a:p>
              </p:txBody>
            </p:sp>
            <p:sp>
              <p:nvSpPr>
                <p:cNvPr id="144" name="Forma libre 143">
                  <a:extLst>
                    <a:ext uri="{FF2B5EF4-FFF2-40B4-BE49-F238E27FC236}">
                      <a16:creationId xmlns:a16="http://schemas.microsoft.com/office/drawing/2014/main" id="{D3CF69D0-C9D4-0A49-AD61-E5D5890CCD73}"/>
                    </a:ext>
                  </a:extLst>
                </p:cNvPr>
                <p:cNvSpPr/>
                <p:nvPr/>
              </p:nvSpPr>
              <p:spPr>
                <a:xfrm>
                  <a:off x="11911582" y="6923648"/>
                  <a:ext cx="3804" cy="2330"/>
                </a:xfrm>
                <a:custGeom>
                  <a:avLst/>
                  <a:gdLst>
                    <a:gd name="connsiteX0" fmla="*/ 0 w 3804"/>
                    <a:gd name="connsiteY0" fmla="*/ 642 h 2330"/>
                    <a:gd name="connsiteX1" fmla="*/ 2378 w 3804"/>
                    <a:gd name="connsiteY1" fmla="*/ 2259 h 2330"/>
                    <a:gd name="connsiteX2" fmla="*/ 2853 w 3804"/>
                    <a:gd name="connsiteY2" fmla="*/ 2259 h 2330"/>
                    <a:gd name="connsiteX3" fmla="*/ 3804 w 3804"/>
                    <a:gd name="connsiteY3" fmla="*/ 1688 h 2330"/>
                    <a:gd name="connsiteX4" fmla="*/ 1427 w 3804"/>
                    <a:gd name="connsiteY4" fmla="*/ 71 h 2330"/>
                    <a:gd name="connsiteX5" fmla="*/ 951 w 3804"/>
                    <a:gd name="connsiteY5" fmla="*/ 71 h 2330"/>
                    <a:gd name="connsiteX6" fmla="*/ 0 w 3804"/>
                    <a:gd name="connsiteY6" fmla="*/ 642 h 2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04" h="2330">
                      <a:moveTo>
                        <a:pt x="0" y="642"/>
                      </a:moveTo>
                      <a:cubicBezTo>
                        <a:pt x="0" y="927"/>
                        <a:pt x="2378" y="2259"/>
                        <a:pt x="2378" y="2259"/>
                      </a:cubicBezTo>
                      <a:cubicBezTo>
                        <a:pt x="2568" y="2354"/>
                        <a:pt x="2758" y="2354"/>
                        <a:pt x="2853" y="2259"/>
                      </a:cubicBezTo>
                      <a:lnTo>
                        <a:pt x="3804" y="1688"/>
                      </a:lnTo>
                      <a:cubicBezTo>
                        <a:pt x="3804" y="1403"/>
                        <a:pt x="1427" y="71"/>
                        <a:pt x="1427" y="71"/>
                      </a:cubicBezTo>
                      <a:cubicBezTo>
                        <a:pt x="1236" y="-24"/>
                        <a:pt x="1046" y="-24"/>
                        <a:pt x="951" y="71"/>
                      </a:cubicBezTo>
                      <a:lnTo>
                        <a:pt x="0" y="642"/>
                      </a:lnTo>
                      <a:close/>
                    </a:path>
                  </a:pathLst>
                </a:custGeom>
                <a:solidFill>
                  <a:srgbClr val="7A3E2B"/>
                </a:solidFill>
                <a:ln w="9504" cap="flat">
                  <a:noFill/>
                  <a:prstDash val="solid"/>
                  <a:miter/>
                </a:ln>
              </p:spPr>
              <p:txBody>
                <a:bodyPr rtlCol="0" anchor="ctr"/>
                <a:lstStyle/>
                <a:p>
                  <a:endParaRPr lang="en-US"/>
                </a:p>
              </p:txBody>
            </p:sp>
            <p:sp>
              <p:nvSpPr>
                <p:cNvPr id="145" name="Forma libre 144">
                  <a:extLst>
                    <a:ext uri="{FF2B5EF4-FFF2-40B4-BE49-F238E27FC236}">
                      <a16:creationId xmlns:a16="http://schemas.microsoft.com/office/drawing/2014/main" id="{F7604EE7-6472-3B4F-932E-165D6A0ED2A2}"/>
                    </a:ext>
                  </a:extLst>
                </p:cNvPr>
                <p:cNvSpPr/>
                <p:nvPr/>
              </p:nvSpPr>
              <p:spPr>
                <a:xfrm>
                  <a:off x="11689598" y="7065551"/>
                  <a:ext cx="15312" cy="11103"/>
                </a:xfrm>
                <a:custGeom>
                  <a:avLst/>
                  <a:gdLst>
                    <a:gd name="connsiteX0" fmla="*/ 1046 w 15312"/>
                    <a:gd name="connsiteY0" fmla="*/ 642 h 11103"/>
                    <a:gd name="connsiteX1" fmla="*/ 5516 w 15312"/>
                    <a:gd name="connsiteY1" fmla="*/ 3495 h 11103"/>
                    <a:gd name="connsiteX2" fmla="*/ 2473 w 15312"/>
                    <a:gd name="connsiteY2" fmla="*/ 4066 h 11103"/>
                    <a:gd name="connsiteX3" fmla="*/ 1332 w 15312"/>
                    <a:gd name="connsiteY3" fmla="*/ 4732 h 11103"/>
                    <a:gd name="connsiteX4" fmla="*/ 0 w 15312"/>
                    <a:gd name="connsiteY4" fmla="*/ 6349 h 11103"/>
                    <a:gd name="connsiteX5" fmla="*/ 1332 w 15312"/>
                    <a:gd name="connsiteY5" fmla="*/ 7965 h 11103"/>
                    <a:gd name="connsiteX6" fmla="*/ 5421 w 15312"/>
                    <a:gd name="connsiteY6" fmla="*/ 10343 h 11103"/>
                    <a:gd name="connsiteX7" fmla="*/ 8275 w 15312"/>
                    <a:gd name="connsiteY7" fmla="*/ 11104 h 11103"/>
                    <a:gd name="connsiteX8" fmla="*/ 11033 w 15312"/>
                    <a:gd name="connsiteY8" fmla="*/ 10343 h 11103"/>
                    <a:gd name="connsiteX9" fmla="*/ 12174 w 15312"/>
                    <a:gd name="connsiteY9" fmla="*/ 9677 h 11103"/>
                    <a:gd name="connsiteX10" fmla="*/ 13125 w 15312"/>
                    <a:gd name="connsiteY10" fmla="*/ 7965 h 11103"/>
                    <a:gd name="connsiteX11" fmla="*/ 13981 w 15312"/>
                    <a:gd name="connsiteY11" fmla="*/ 8346 h 11103"/>
                    <a:gd name="connsiteX12" fmla="*/ 14457 w 15312"/>
                    <a:gd name="connsiteY12" fmla="*/ 8346 h 11103"/>
                    <a:gd name="connsiteX13" fmla="*/ 15313 w 15312"/>
                    <a:gd name="connsiteY13" fmla="*/ 7870 h 11103"/>
                    <a:gd name="connsiteX14" fmla="*/ 2283 w 15312"/>
                    <a:gd name="connsiteY14" fmla="*/ 71 h 11103"/>
                    <a:gd name="connsiteX15" fmla="*/ 1807 w 15312"/>
                    <a:gd name="connsiteY15" fmla="*/ 71 h 11103"/>
                    <a:gd name="connsiteX16" fmla="*/ 1046 w 15312"/>
                    <a:gd name="connsiteY16" fmla="*/ 642 h 11103"/>
                    <a:gd name="connsiteX17" fmla="*/ 11413 w 15312"/>
                    <a:gd name="connsiteY17" fmla="*/ 6824 h 11103"/>
                    <a:gd name="connsiteX18" fmla="*/ 12269 w 15312"/>
                    <a:gd name="connsiteY18" fmla="*/ 7870 h 11103"/>
                    <a:gd name="connsiteX19" fmla="*/ 11413 w 15312"/>
                    <a:gd name="connsiteY19" fmla="*/ 8916 h 11103"/>
                    <a:gd name="connsiteX20" fmla="*/ 10272 w 15312"/>
                    <a:gd name="connsiteY20" fmla="*/ 9582 h 11103"/>
                    <a:gd name="connsiteX21" fmla="*/ 6943 w 15312"/>
                    <a:gd name="connsiteY21" fmla="*/ 9582 h 11103"/>
                    <a:gd name="connsiteX22" fmla="*/ 2948 w 15312"/>
                    <a:gd name="connsiteY22" fmla="*/ 7300 h 11103"/>
                    <a:gd name="connsiteX23" fmla="*/ 2853 w 15312"/>
                    <a:gd name="connsiteY23" fmla="*/ 5397 h 11103"/>
                    <a:gd name="connsiteX24" fmla="*/ 3995 w 15312"/>
                    <a:gd name="connsiteY24" fmla="*/ 4732 h 11103"/>
                    <a:gd name="connsiteX25" fmla="*/ 5802 w 15312"/>
                    <a:gd name="connsiteY25" fmla="*/ 4256 h 11103"/>
                    <a:gd name="connsiteX26" fmla="*/ 7609 w 15312"/>
                    <a:gd name="connsiteY26" fmla="*/ 4732 h 11103"/>
                    <a:gd name="connsiteX27" fmla="*/ 11413 w 15312"/>
                    <a:gd name="connsiteY27" fmla="*/ 6824 h 1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5312" h="11103">
                      <a:moveTo>
                        <a:pt x="1046" y="642"/>
                      </a:moveTo>
                      <a:cubicBezTo>
                        <a:pt x="1046" y="927"/>
                        <a:pt x="5516" y="3495"/>
                        <a:pt x="5516" y="3495"/>
                      </a:cubicBezTo>
                      <a:cubicBezTo>
                        <a:pt x="4470" y="3305"/>
                        <a:pt x="3424" y="3495"/>
                        <a:pt x="2473" y="4066"/>
                      </a:cubicBezTo>
                      <a:lnTo>
                        <a:pt x="1332" y="4732"/>
                      </a:lnTo>
                      <a:cubicBezTo>
                        <a:pt x="476" y="5207"/>
                        <a:pt x="0" y="5778"/>
                        <a:pt x="0" y="6349"/>
                      </a:cubicBezTo>
                      <a:cubicBezTo>
                        <a:pt x="0" y="6919"/>
                        <a:pt x="476" y="7490"/>
                        <a:pt x="1332" y="7965"/>
                      </a:cubicBezTo>
                      <a:lnTo>
                        <a:pt x="5421" y="10343"/>
                      </a:lnTo>
                      <a:cubicBezTo>
                        <a:pt x="6372" y="10819"/>
                        <a:pt x="7228" y="11104"/>
                        <a:pt x="8275" y="11104"/>
                      </a:cubicBezTo>
                      <a:cubicBezTo>
                        <a:pt x="9226" y="11104"/>
                        <a:pt x="10177" y="10819"/>
                        <a:pt x="11033" y="10343"/>
                      </a:cubicBezTo>
                      <a:lnTo>
                        <a:pt x="12174" y="9677"/>
                      </a:lnTo>
                      <a:cubicBezTo>
                        <a:pt x="13220" y="9107"/>
                        <a:pt x="13505" y="8536"/>
                        <a:pt x="13125" y="7965"/>
                      </a:cubicBezTo>
                      <a:cubicBezTo>
                        <a:pt x="13220" y="7965"/>
                        <a:pt x="13981" y="8346"/>
                        <a:pt x="13981" y="8346"/>
                      </a:cubicBezTo>
                      <a:cubicBezTo>
                        <a:pt x="14171" y="8441"/>
                        <a:pt x="14362" y="8441"/>
                        <a:pt x="14457" y="8346"/>
                      </a:cubicBezTo>
                      <a:lnTo>
                        <a:pt x="15313" y="7870"/>
                      </a:lnTo>
                      <a:cubicBezTo>
                        <a:pt x="15313" y="7585"/>
                        <a:pt x="2283" y="71"/>
                        <a:pt x="2283" y="71"/>
                      </a:cubicBezTo>
                      <a:cubicBezTo>
                        <a:pt x="2092" y="-24"/>
                        <a:pt x="1902" y="-24"/>
                        <a:pt x="1807" y="71"/>
                      </a:cubicBezTo>
                      <a:lnTo>
                        <a:pt x="1046" y="642"/>
                      </a:lnTo>
                      <a:close/>
                      <a:moveTo>
                        <a:pt x="11413" y="6824"/>
                      </a:moveTo>
                      <a:cubicBezTo>
                        <a:pt x="11984" y="7109"/>
                        <a:pt x="12269" y="7490"/>
                        <a:pt x="12269" y="7870"/>
                      </a:cubicBezTo>
                      <a:cubicBezTo>
                        <a:pt x="12269" y="8251"/>
                        <a:pt x="11984" y="8536"/>
                        <a:pt x="11413" y="8916"/>
                      </a:cubicBezTo>
                      <a:lnTo>
                        <a:pt x="10272" y="9582"/>
                      </a:lnTo>
                      <a:cubicBezTo>
                        <a:pt x="9226" y="10153"/>
                        <a:pt x="8084" y="10153"/>
                        <a:pt x="6943" y="9582"/>
                      </a:cubicBezTo>
                      <a:lnTo>
                        <a:pt x="2948" y="7300"/>
                      </a:lnTo>
                      <a:cubicBezTo>
                        <a:pt x="1807" y="6634"/>
                        <a:pt x="1807" y="6063"/>
                        <a:pt x="2853" y="5397"/>
                      </a:cubicBezTo>
                      <a:lnTo>
                        <a:pt x="3995" y="4732"/>
                      </a:lnTo>
                      <a:cubicBezTo>
                        <a:pt x="4565" y="4351"/>
                        <a:pt x="5136" y="4256"/>
                        <a:pt x="5802" y="4256"/>
                      </a:cubicBezTo>
                      <a:cubicBezTo>
                        <a:pt x="6372" y="4256"/>
                        <a:pt x="7038" y="4446"/>
                        <a:pt x="7609" y="4732"/>
                      </a:cubicBezTo>
                      <a:lnTo>
                        <a:pt x="11413" y="6824"/>
                      </a:lnTo>
                      <a:close/>
                    </a:path>
                  </a:pathLst>
                </a:custGeom>
                <a:solidFill>
                  <a:srgbClr val="7A3E2B"/>
                </a:solidFill>
                <a:ln w="9504" cap="flat">
                  <a:noFill/>
                  <a:prstDash val="solid"/>
                  <a:miter/>
                </a:ln>
              </p:spPr>
              <p:txBody>
                <a:bodyPr rtlCol="0" anchor="ctr"/>
                <a:lstStyle/>
                <a:p>
                  <a:endParaRPr lang="en-US"/>
                </a:p>
              </p:txBody>
            </p:sp>
            <p:sp>
              <p:nvSpPr>
                <p:cNvPr id="146" name="Forma libre 145">
                  <a:extLst>
                    <a:ext uri="{FF2B5EF4-FFF2-40B4-BE49-F238E27FC236}">
                      <a16:creationId xmlns:a16="http://schemas.microsoft.com/office/drawing/2014/main" id="{626F0CD0-55EC-A24E-AF91-442A34E9AE49}"/>
                    </a:ext>
                  </a:extLst>
                </p:cNvPr>
                <p:cNvSpPr/>
                <p:nvPr/>
              </p:nvSpPr>
              <p:spPr>
                <a:xfrm>
                  <a:off x="11699584" y="7062864"/>
                  <a:ext cx="14076" cy="8084"/>
                </a:xfrm>
                <a:custGeom>
                  <a:avLst/>
                  <a:gdLst>
                    <a:gd name="connsiteX0" fmla="*/ 2948 w 14076"/>
                    <a:gd name="connsiteY0" fmla="*/ 761 h 8084"/>
                    <a:gd name="connsiteX1" fmla="*/ 1332 w 14076"/>
                    <a:gd name="connsiteY1" fmla="*/ 1712 h 8084"/>
                    <a:gd name="connsiteX2" fmla="*/ 0 w 14076"/>
                    <a:gd name="connsiteY2" fmla="*/ 3329 h 8084"/>
                    <a:gd name="connsiteX3" fmla="*/ 1332 w 14076"/>
                    <a:gd name="connsiteY3" fmla="*/ 4946 h 8084"/>
                    <a:gd name="connsiteX4" fmla="*/ 5421 w 14076"/>
                    <a:gd name="connsiteY4" fmla="*/ 7323 h 8084"/>
                    <a:gd name="connsiteX5" fmla="*/ 8274 w 14076"/>
                    <a:gd name="connsiteY5" fmla="*/ 8084 h 8084"/>
                    <a:gd name="connsiteX6" fmla="*/ 11128 w 14076"/>
                    <a:gd name="connsiteY6" fmla="*/ 7323 h 8084"/>
                    <a:gd name="connsiteX7" fmla="*/ 12745 w 14076"/>
                    <a:gd name="connsiteY7" fmla="*/ 6372 h 8084"/>
                    <a:gd name="connsiteX8" fmla="*/ 14076 w 14076"/>
                    <a:gd name="connsiteY8" fmla="*/ 4755 h 8084"/>
                    <a:gd name="connsiteX9" fmla="*/ 12745 w 14076"/>
                    <a:gd name="connsiteY9" fmla="*/ 3139 h 8084"/>
                    <a:gd name="connsiteX10" fmla="*/ 8655 w 14076"/>
                    <a:gd name="connsiteY10" fmla="*/ 761 h 8084"/>
                    <a:gd name="connsiteX11" fmla="*/ 5802 w 14076"/>
                    <a:gd name="connsiteY11" fmla="*/ 0 h 8084"/>
                    <a:gd name="connsiteX12" fmla="*/ 2948 w 14076"/>
                    <a:gd name="connsiteY12" fmla="*/ 761 h 8084"/>
                    <a:gd name="connsiteX13" fmla="*/ 11318 w 14076"/>
                    <a:gd name="connsiteY13" fmla="*/ 3899 h 8084"/>
                    <a:gd name="connsiteX14" fmla="*/ 11318 w 14076"/>
                    <a:gd name="connsiteY14" fmla="*/ 5802 h 8084"/>
                    <a:gd name="connsiteX15" fmla="*/ 9986 w 14076"/>
                    <a:gd name="connsiteY15" fmla="*/ 6563 h 8084"/>
                    <a:gd name="connsiteX16" fmla="*/ 6658 w 14076"/>
                    <a:gd name="connsiteY16" fmla="*/ 6563 h 8084"/>
                    <a:gd name="connsiteX17" fmla="*/ 2568 w 14076"/>
                    <a:gd name="connsiteY17" fmla="*/ 4185 h 8084"/>
                    <a:gd name="connsiteX18" fmla="*/ 2568 w 14076"/>
                    <a:gd name="connsiteY18" fmla="*/ 2283 h 8084"/>
                    <a:gd name="connsiteX19" fmla="*/ 3899 w 14076"/>
                    <a:gd name="connsiteY19" fmla="*/ 1522 h 8084"/>
                    <a:gd name="connsiteX20" fmla="*/ 7228 w 14076"/>
                    <a:gd name="connsiteY20" fmla="*/ 1522 h 8084"/>
                    <a:gd name="connsiteX21" fmla="*/ 11318 w 14076"/>
                    <a:gd name="connsiteY21" fmla="*/ 3899 h 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076" h="8084">
                      <a:moveTo>
                        <a:pt x="2948" y="761"/>
                      </a:moveTo>
                      <a:lnTo>
                        <a:pt x="1332" y="1712"/>
                      </a:lnTo>
                      <a:cubicBezTo>
                        <a:pt x="476" y="2188"/>
                        <a:pt x="0" y="2758"/>
                        <a:pt x="0" y="3329"/>
                      </a:cubicBezTo>
                      <a:cubicBezTo>
                        <a:pt x="0" y="3899"/>
                        <a:pt x="476" y="4470"/>
                        <a:pt x="1332" y="4946"/>
                      </a:cubicBezTo>
                      <a:lnTo>
                        <a:pt x="5421" y="7323"/>
                      </a:lnTo>
                      <a:cubicBezTo>
                        <a:pt x="6372" y="7894"/>
                        <a:pt x="7323" y="8084"/>
                        <a:pt x="8274" y="8084"/>
                      </a:cubicBezTo>
                      <a:cubicBezTo>
                        <a:pt x="9321" y="8084"/>
                        <a:pt x="10272" y="7799"/>
                        <a:pt x="11128" y="7323"/>
                      </a:cubicBezTo>
                      <a:lnTo>
                        <a:pt x="12745" y="6372"/>
                      </a:lnTo>
                      <a:cubicBezTo>
                        <a:pt x="13601" y="5897"/>
                        <a:pt x="14076" y="5326"/>
                        <a:pt x="14076" y="4755"/>
                      </a:cubicBezTo>
                      <a:cubicBezTo>
                        <a:pt x="14076" y="4185"/>
                        <a:pt x="13601" y="3614"/>
                        <a:pt x="12745" y="3139"/>
                      </a:cubicBezTo>
                      <a:lnTo>
                        <a:pt x="8655" y="761"/>
                      </a:lnTo>
                      <a:cubicBezTo>
                        <a:pt x="7799" y="285"/>
                        <a:pt x="6753" y="0"/>
                        <a:pt x="5802" y="0"/>
                      </a:cubicBezTo>
                      <a:cubicBezTo>
                        <a:pt x="4755" y="0"/>
                        <a:pt x="3804" y="190"/>
                        <a:pt x="2948" y="761"/>
                      </a:cubicBezTo>
                      <a:close/>
                      <a:moveTo>
                        <a:pt x="11318" y="3899"/>
                      </a:moveTo>
                      <a:cubicBezTo>
                        <a:pt x="12459" y="4565"/>
                        <a:pt x="12459" y="5136"/>
                        <a:pt x="11318" y="5802"/>
                      </a:cubicBezTo>
                      <a:lnTo>
                        <a:pt x="9986" y="6563"/>
                      </a:lnTo>
                      <a:cubicBezTo>
                        <a:pt x="8940" y="7228"/>
                        <a:pt x="7799" y="7133"/>
                        <a:pt x="6658" y="6563"/>
                      </a:cubicBezTo>
                      <a:lnTo>
                        <a:pt x="2568" y="4185"/>
                      </a:lnTo>
                      <a:cubicBezTo>
                        <a:pt x="1427" y="3519"/>
                        <a:pt x="1427" y="2948"/>
                        <a:pt x="2568" y="2283"/>
                      </a:cubicBezTo>
                      <a:lnTo>
                        <a:pt x="3899" y="1522"/>
                      </a:lnTo>
                      <a:cubicBezTo>
                        <a:pt x="4946" y="856"/>
                        <a:pt x="6087" y="951"/>
                        <a:pt x="7228" y="1522"/>
                      </a:cubicBezTo>
                      <a:lnTo>
                        <a:pt x="11318" y="3899"/>
                      </a:lnTo>
                      <a:close/>
                    </a:path>
                  </a:pathLst>
                </a:custGeom>
                <a:solidFill>
                  <a:srgbClr val="7A3E2B"/>
                </a:solidFill>
                <a:ln w="9504" cap="flat">
                  <a:noFill/>
                  <a:prstDash val="solid"/>
                  <a:miter/>
                </a:ln>
              </p:spPr>
              <p:txBody>
                <a:bodyPr rtlCol="0" anchor="ctr"/>
                <a:lstStyle/>
                <a:p>
                  <a:endParaRPr lang="en-US"/>
                </a:p>
              </p:txBody>
            </p:sp>
            <p:sp>
              <p:nvSpPr>
                <p:cNvPr id="147" name="Forma libre 146">
                  <a:extLst>
                    <a:ext uri="{FF2B5EF4-FFF2-40B4-BE49-F238E27FC236}">
                      <a16:creationId xmlns:a16="http://schemas.microsoft.com/office/drawing/2014/main" id="{931CA523-EFDD-8F4D-AC6F-BC9C89B28707}"/>
                    </a:ext>
                  </a:extLst>
                </p:cNvPr>
                <p:cNvSpPr/>
                <p:nvPr/>
              </p:nvSpPr>
              <p:spPr>
                <a:xfrm>
                  <a:off x="11704530" y="7057657"/>
                  <a:ext cx="14456" cy="8417"/>
                </a:xfrm>
                <a:custGeom>
                  <a:avLst/>
                  <a:gdLst>
                    <a:gd name="connsiteX0" fmla="*/ 0 w 14456"/>
                    <a:gd name="connsiteY0" fmla="*/ 547 h 8417"/>
                    <a:gd name="connsiteX1" fmla="*/ 13030 w 14456"/>
                    <a:gd name="connsiteY1" fmla="*/ 8346 h 8417"/>
                    <a:gd name="connsiteX2" fmla="*/ 13601 w 14456"/>
                    <a:gd name="connsiteY2" fmla="*/ 8346 h 8417"/>
                    <a:gd name="connsiteX3" fmla="*/ 14457 w 14456"/>
                    <a:gd name="connsiteY3" fmla="*/ 7870 h 8417"/>
                    <a:gd name="connsiteX4" fmla="*/ 1427 w 14456"/>
                    <a:gd name="connsiteY4" fmla="*/ 71 h 8417"/>
                    <a:gd name="connsiteX5" fmla="*/ 856 w 14456"/>
                    <a:gd name="connsiteY5" fmla="*/ 71 h 8417"/>
                    <a:gd name="connsiteX6" fmla="*/ 0 w 14456"/>
                    <a:gd name="connsiteY6" fmla="*/ 547 h 8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6" h="8417">
                      <a:moveTo>
                        <a:pt x="0" y="547"/>
                      </a:moveTo>
                      <a:cubicBezTo>
                        <a:pt x="0" y="832"/>
                        <a:pt x="13030" y="8346"/>
                        <a:pt x="13030" y="8346"/>
                      </a:cubicBezTo>
                      <a:cubicBezTo>
                        <a:pt x="13220" y="8441"/>
                        <a:pt x="13410" y="8441"/>
                        <a:pt x="13601" y="8346"/>
                      </a:cubicBezTo>
                      <a:lnTo>
                        <a:pt x="14457" y="7870"/>
                      </a:lnTo>
                      <a:cubicBezTo>
                        <a:pt x="14457" y="7585"/>
                        <a:pt x="1427" y="71"/>
                        <a:pt x="1427" y="71"/>
                      </a:cubicBezTo>
                      <a:cubicBezTo>
                        <a:pt x="1236" y="-24"/>
                        <a:pt x="1046" y="-24"/>
                        <a:pt x="856" y="71"/>
                      </a:cubicBezTo>
                      <a:lnTo>
                        <a:pt x="0" y="547"/>
                      </a:lnTo>
                      <a:close/>
                    </a:path>
                  </a:pathLst>
                </a:custGeom>
                <a:solidFill>
                  <a:srgbClr val="7A3E2B"/>
                </a:solidFill>
                <a:ln w="9504" cap="flat">
                  <a:noFill/>
                  <a:prstDash val="solid"/>
                  <a:miter/>
                </a:ln>
              </p:spPr>
              <p:txBody>
                <a:bodyPr rtlCol="0" anchor="ctr"/>
                <a:lstStyle/>
                <a:p>
                  <a:endParaRPr lang="en-US"/>
                </a:p>
              </p:txBody>
            </p:sp>
            <p:sp>
              <p:nvSpPr>
                <p:cNvPr id="148" name="Forma libre 147">
                  <a:extLst>
                    <a:ext uri="{FF2B5EF4-FFF2-40B4-BE49-F238E27FC236}">
                      <a16:creationId xmlns:a16="http://schemas.microsoft.com/office/drawing/2014/main" id="{5AD20E86-3645-CF4B-BE46-F72B4C07D940}"/>
                    </a:ext>
                  </a:extLst>
                </p:cNvPr>
                <p:cNvSpPr/>
                <p:nvPr/>
              </p:nvSpPr>
              <p:spPr>
                <a:xfrm>
                  <a:off x="11713470" y="7054780"/>
                  <a:ext cx="14076" cy="8084"/>
                </a:xfrm>
                <a:custGeom>
                  <a:avLst/>
                  <a:gdLst>
                    <a:gd name="connsiteX0" fmla="*/ 2948 w 14076"/>
                    <a:gd name="connsiteY0" fmla="*/ 761 h 8084"/>
                    <a:gd name="connsiteX1" fmla="*/ 1332 w 14076"/>
                    <a:gd name="connsiteY1" fmla="*/ 1712 h 8084"/>
                    <a:gd name="connsiteX2" fmla="*/ 0 w 14076"/>
                    <a:gd name="connsiteY2" fmla="*/ 3329 h 8084"/>
                    <a:gd name="connsiteX3" fmla="*/ 1332 w 14076"/>
                    <a:gd name="connsiteY3" fmla="*/ 4946 h 8084"/>
                    <a:gd name="connsiteX4" fmla="*/ 5421 w 14076"/>
                    <a:gd name="connsiteY4" fmla="*/ 7323 h 8084"/>
                    <a:gd name="connsiteX5" fmla="*/ 8274 w 14076"/>
                    <a:gd name="connsiteY5" fmla="*/ 8084 h 8084"/>
                    <a:gd name="connsiteX6" fmla="*/ 11128 w 14076"/>
                    <a:gd name="connsiteY6" fmla="*/ 7323 h 8084"/>
                    <a:gd name="connsiteX7" fmla="*/ 12745 w 14076"/>
                    <a:gd name="connsiteY7" fmla="*/ 6372 h 8084"/>
                    <a:gd name="connsiteX8" fmla="*/ 14076 w 14076"/>
                    <a:gd name="connsiteY8" fmla="*/ 4755 h 8084"/>
                    <a:gd name="connsiteX9" fmla="*/ 12745 w 14076"/>
                    <a:gd name="connsiteY9" fmla="*/ 3139 h 8084"/>
                    <a:gd name="connsiteX10" fmla="*/ 8655 w 14076"/>
                    <a:gd name="connsiteY10" fmla="*/ 761 h 8084"/>
                    <a:gd name="connsiteX11" fmla="*/ 5802 w 14076"/>
                    <a:gd name="connsiteY11" fmla="*/ 0 h 8084"/>
                    <a:gd name="connsiteX12" fmla="*/ 2948 w 14076"/>
                    <a:gd name="connsiteY12" fmla="*/ 761 h 8084"/>
                    <a:gd name="connsiteX13" fmla="*/ 11413 w 14076"/>
                    <a:gd name="connsiteY13" fmla="*/ 3995 h 8084"/>
                    <a:gd name="connsiteX14" fmla="*/ 11413 w 14076"/>
                    <a:gd name="connsiteY14" fmla="*/ 5897 h 8084"/>
                    <a:gd name="connsiteX15" fmla="*/ 10082 w 14076"/>
                    <a:gd name="connsiteY15" fmla="*/ 6658 h 8084"/>
                    <a:gd name="connsiteX16" fmla="*/ 6753 w 14076"/>
                    <a:gd name="connsiteY16" fmla="*/ 6658 h 8084"/>
                    <a:gd name="connsiteX17" fmla="*/ 2663 w 14076"/>
                    <a:gd name="connsiteY17" fmla="*/ 4280 h 8084"/>
                    <a:gd name="connsiteX18" fmla="*/ 2663 w 14076"/>
                    <a:gd name="connsiteY18" fmla="*/ 2378 h 8084"/>
                    <a:gd name="connsiteX19" fmla="*/ 3995 w 14076"/>
                    <a:gd name="connsiteY19" fmla="*/ 1617 h 8084"/>
                    <a:gd name="connsiteX20" fmla="*/ 7323 w 14076"/>
                    <a:gd name="connsiteY20" fmla="*/ 1617 h 8084"/>
                    <a:gd name="connsiteX21" fmla="*/ 11413 w 14076"/>
                    <a:gd name="connsiteY21" fmla="*/ 3995 h 8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076" h="8084">
                      <a:moveTo>
                        <a:pt x="2948" y="761"/>
                      </a:moveTo>
                      <a:lnTo>
                        <a:pt x="1332" y="1712"/>
                      </a:lnTo>
                      <a:cubicBezTo>
                        <a:pt x="476" y="2187"/>
                        <a:pt x="0" y="2758"/>
                        <a:pt x="0" y="3329"/>
                      </a:cubicBezTo>
                      <a:cubicBezTo>
                        <a:pt x="0" y="3899"/>
                        <a:pt x="476" y="4470"/>
                        <a:pt x="1332" y="4946"/>
                      </a:cubicBezTo>
                      <a:lnTo>
                        <a:pt x="5421" y="7323"/>
                      </a:lnTo>
                      <a:cubicBezTo>
                        <a:pt x="6372" y="7799"/>
                        <a:pt x="7323" y="8084"/>
                        <a:pt x="8274" y="8084"/>
                      </a:cubicBezTo>
                      <a:cubicBezTo>
                        <a:pt x="9226" y="8084"/>
                        <a:pt x="10272" y="7799"/>
                        <a:pt x="11128" y="7323"/>
                      </a:cubicBezTo>
                      <a:lnTo>
                        <a:pt x="12745" y="6372"/>
                      </a:lnTo>
                      <a:cubicBezTo>
                        <a:pt x="13601" y="5897"/>
                        <a:pt x="14076" y="5326"/>
                        <a:pt x="14076" y="4755"/>
                      </a:cubicBezTo>
                      <a:cubicBezTo>
                        <a:pt x="14076" y="4185"/>
                        <a:pt x="13601" y="3614"/>
                        <a:pt x="12745" y="3139"/>
                      </a:cubicBezTo>
                      <a:lnTo>
                        <a:pt x="8655" y="761"/>
                      </a:lnTo>
                      <a:cubicBezTo>
                        <a:pt x="7799" y="285"/>
                        <a:pt x="6753" y="0"/>
                        <a:pt x="5802" y="0"/>
                      </a:cubicBezTo>
                      <a:cubicBezTo>
                        <a:pt x="4851" y="0"/>
                        <a:pt x="3899" y="285"/>
                        <a:pt x="2948" y="761"/>
                      </a:cubicBezTo>
                      <a:close/>
                      <a:moveTo>
                        <a:pt x="11413" y="3995"/>
                      </a:moveTo>
                      <a:cubicBezTo>
                        <a:pt x="12554" y="4660"/>
                        <a:pt x="12554" y="5231"/>
                        <a:pt x="11413" y="5897"/>
                      </a:cubicBezTo>
                      <a:lnTo>
                        <a:pt x="10082" y="6658"/>
                      </a:lnTo>
                      <a:cubicBezTo>
                        <a:pt x="9035" y="7323"/>
                        <a:pt x="7894" y="7228"/>
                        <a:pt x="6753" y="6658"/>
                      </a:cubicBezTo>
                      <a:lnTo>
                        <a:pt x="2663" y="4280"/>
                      </a:lnTo>
                      <a:cubicBezTo>
                        <a:pt x="1522" y="3614"/>
                        <a:pt x="1522" y="3043"/>
                        <a:pt x="2663" y="2378"/>
                      </a:cubicBezTo>
                      <a:lnTo>
                        <a:pt x="3995" y="1617"/>
                      </a:lnTo>
                      <a:cubicBezTo>
                        <a:pt x="5041" y="951"/>
                        <a:pt x="6182" y="1046"/>
                        <a:pt x="7323" y="1617"/>
                      </a:cubicBezTo>
                      <a:lnTo>
                        <a:pt x="11413" y="3995"/>
                      </a:lnTo>
                      <a:close/>
                    </a:path>
                  </a:pathLst>
                </a:custGeom>
                <a:solidFill>
                  <a:srgbClr val="7A3E2B"/>
                </a:solidFill>
                <a:ln w="9504" cap="flat">
                  <a:noFill/>
                  <a:prstDash val="solid"/>
                  <a:miter/>
                </a:ln>
              </p:spPr>
              <p:txBody>
                <a:bodyPr rtlCol="0" anchor="ctr"/>
                <a:lstStyle/>
                <a:p>
                  <a:endParaRPr lang="en-US"/>
                </a:p>
              </p:txBody>
            </p:sp>
            <p:sp>
              <p:nvSpPr>
                <p:cNvPr id="149" name="Forma libre 148">
                  <a:extLst>
                    <a:ext uri="{FF2B5EF4-FFF2-40B4-BE49-F238E27FC236}">
                      <a16:creationId xmlns:a16="http://schemas.microsoft.com/office/drawing/2014/main" id="{D7389E40-EA3D-AF44-9121-B3BF3D60A658}"/>
                    </a:ext>
                  </a:extLst>
                </p:cNvPr>
                <p:cNvSpPr/>
                <p:nvPr/>
              </p:nvSpPr>
              <p:spPr>
                <a:xfrm>
                  <a:off x="11722030" y="7050238"/>
                  <a:ext cx="10747" cy="7941"/>
                </a:xfrm>
                <a:custGeom>
                  <a:avLst/>
                  <a:gdLst>
                    <a:gd name="connsiteX0" fmla="*/ 3234 w 10747"/>
                    <a:gd name="connsiteY0" fmla="*/ 262 h 7941"/>
                    <a:gd name="connsiteX1" fmla="*/ 2283 w 10747"/>
                    <a:gd name="connsiteY1" fmla="*/ 1213 h 7941"/>
                    <a:gd name="connsiteX2" fmla="*/ 2283 w 10747"/>
                    <a:gd name="connsiteY2" fmla="*/ 2068 h 7941"/>
                    <a:gd name="connsiteX3" fmla="*/ 1427 w 10747"/>
                    <a:gd name="connsiteY3" fmla="*/ 1688 h 7941"/>
                    <a:gd name="connsiteX4" fmla="*/ 856 w 10747"/>
                    <a:gd name="connsiteY4" fmla="*/ 1688 h 7941"/>
                    <a:gd name="connsiteX5" fmla="*/ 0 w 10747"/>
                    <a:gd name="connsiteY5" fmla="*/ 2164 h 7941"/>
                    <a:gd name="connsiteX6" fmla="*/ 9321 w 10747"/>
                    <a:gd name="connsiteY6" fmla="*/ 7870 h 7941"/>
                    <a:gd name="connsiteX7" fmla="*/ 9891 w 10747"/>
                    <a:gd name="connsiteY7" fmla="*/ 7870 h 7941"/>
                    <a:gd name="connsiteX8" fmla="*/ 10747 w 10747"/>
                    <a:gd name="connsiteY8" fmla="*/ 7395 h 7941"/>
                    <a:gd name="connsiteX9" fmla="*/ 4375 w 10747"/>
                    <a:gd name="connsiteY9" fmla="*/ 3400 h 7941"/>
                    <a:gd name="connsiteX10" fmla="*/ 3424 w 10747"/>
                    <a:gd name="connsiteY10" fmla="*/ 2354 h 7941"/>
                    <a:gd name="connsiteX11" fmla="*/ 4280 w 10747"/>
                    <a:gd name="connsiteY11" fmla="*/ 1308 h 7941"/>
                    <a:gd name="connsiteX12" fmla="*/ 5326 w 10747"/>
                    <a:gd name="connsiteY12" fmla="*/ 737 h 7941"/>
                    <a:gd name="connsiteX13" fmla="*/ 4565 w 10747"/>
                    <a:gd name="connsiteY13" fmla="*/ 71 h 7941"/>
                    <a:gd name="connsiteX14" fmla="*/ 4090 w 10747"/>
                    <a:gd name="connsiteY14" fmla="*/ 71 h 7941"/>
                    <a:gd name="connsiteX15" fmla="*/ 3234 w 10747"/>
                    <a:gd name="connsiteY15" fmla="*/ 262 h 7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747" h="7941">
                      <a:moveTo>
                        <a:pt x="3234" y="262"/>
                      </a:moveTo>
                      <a:cubicBezTo>
                        <a:pt x="2758" y="547"/>
                        <a:pt x="2473" y="832"/>
                        <a:pt x="2283" y="1213"/>
                      </a:cubicBezTo>
                      <a:cubicBezTo>
                        <a:pt x="2092" y="1498"/>
                        <a:pt x="2092" y="1783"/>
                        <a:pt x="2283" y="2068"/>
                      </a:cubicBezTo>
                      <a:cubicBezTo>
                        <a:pt x="2187" y="2068"/>
                        <a:pt x="1427" y="1688"/>
                        <a:pt x="1427" y="1688"/>
                      </a:cubicBezTo>
                      <a:cubicBezTo>
                        <a:pt x="1236" y="1593"/>
                        <a:pt x="1046" y="1593"/>
                        <a:pt x="856" y="1688"/>
                      </a:cubicBezTo>
                      <a:lnTo>
                        <a:pt x="0" y="2164"/>
                      </a:lnTo>
                      <a:cubicBezTo>
                        <a:pt x="0" y="2449"/>
                        <a:pt x="9321" y="7870"/>
                        <a:pt x="9321" y="7870"/>
                      </a:cubicBezTo>
                      <a:cubicBezTo>
                        <a:pt x="9511" y="7965"/>
                        <a:pt x="9701" y="7965"/>
                        <a:pt x="9891" y="7870"/>
                      </a:cubicBezTo>
                      <a:lnTo>
                        <a:pt x="10747" y="7395"/>
                      </a:lnTo>
                      <a:cubicBezTo>
                        <a:pt x="10747" y="7109"/>
                        <a:pt x="4375" y="3400"/>
                        <a:pt x="4375" y="3400"/>
                      </a:cubicBezTo>
                      <a:cubicBezTo>
                        <a:pt x="3804" y="3020"/>
                        <a:pt x="3424" y="2639"/>
                        <a:pt x="3424" y="2354"/>
                      </a:cubicBezTo>
                      <a:cubicBezTo>
                        <a:pt x="3424" y="1973"/>
                        <a:pt x="3614" y="1593"/>
                        <a:pt x="4280" y="1308"/>
                      </a:cubicBezTo>
                      <a:lnTo>
                        <a:pt x="5326" y="737"/>
                      </a:lnTo>
                      <a:cubicBezTo>
                        <a:pt x="5326" y="452"/>
                        <a:pt x="4565" y="71"/>
                        <a:pt x="4565" y="71"/>
                      </a:cubicBezTo>
                      <a:cubicBezTo>
                        <a:pt x="4375" y="-24"/>
                        <a:pt x="4185" y="-24"/>
                        <a:pt x="4090" y="71"/>
                      </a:cubicBezTo>
                      <a:lnTo>
                        <a:pt x="3234" y="262"/>
                      </a:lnTo>
                      <a:close/>
                    </a:path>
                  </a:pathLst>
                </a:custGeom>
                <a:solidFill>
                  <a:srgbClr val="7A3E2B"/>
                </a:solidFill>
                <a:ln w="9504" cap="flat">
                  <a:noFill/>
                  <a:prstDash val="solid"/>
                  <a:miter/>
                </a:ln>
              </p:spPr>
              <p:txBody>
                <a:bodyPr rtlCol="0" anchor="ctr"/>
                <a:lstStyle/>
                <a:p>
                  <a:endParaRPr lang="en-US"/>
                </a:p>
              </p:txBody>
            </p:sp>
            <p:sp>
              <p:nvSpPr>
                <p:cNvPr id="150" name="Forma libre 149">
                  <a:extLst>
                    <a:ext uri="{FF2B5EF4-FFF2-40B4-BE49-F238E27FC236}">
                      <a16:creationId xmlns:a16="http://schemas.microsoft.com/office/drawing/2014/main" id="{3AA338CB-9F72-C342-8C2A-F646436624BB}"/>
                    </a:ext>
                  </a:extLst>
                </p:cNvPr>
                <p:cNvSpPr/>
                <p:nvPr/>
              </p:nvSpPr>
              <p:spPr>
                <a:xfrm>
                  <a:off x="11729353" y="7045726"/>
                  <a:ext cx="15217" cy="8007"/>
                </a:xfrm>
                <a:custGeom>
                  <a:avLst/>
                  <a:gdLst>
                    <a:gd name="connsiteX0" fmla="*/ 2948 w 15217"/>
                    <a:gd name="connsiteY0" fmla="*/ 684 h 8007"/>
                    <a:gd name="connsiteX1" fmla="*/ 1332 w 15217"/>
                    <a:gd name="connsiteY1" fmla="*/ 1635 h 8007"/>
                    <a:gd name="connsiteX2" fmla="*/ 0 w 15217"/>
                    <a:gd name="connsiteY2" fmla="*/ 3252 h 8007"/>
                    <a:gd name="connsiteX3" fmla="*/ 1332 w 15217"/>
                    <a:gd name="connsiteY3" fmla="*/ 4869 h 8007"/>
                    <a:gd name="connsiteX4" fmla="*/ 5421 w 15217"/>
                    <a:gd name="connsiteY4" fmla="*/ 7246 h 8007"/>
                    <a:gd name="connsiteX5" fmla="*/ 8274 w 15217"/>
                    <a:gd name="connsiteY5" fmla="*/ 8007 h 8007"/>
                    <a:gd name="connsiteX6" fmla="*/ 11128 w 15217"/>
                    <a:gd name="connsiteY6" fmla="*/ 7246 h 8007"/>
                    <a:gd name="connsiteX7" fmla="*/ 15217 w 15217"/>
                    <a:gd name="connsiteY7" fmla="*/ 4869 h 8007"/>
                    <a:gd name="connsiteX8" fmla="*/ 14552 w 15217"/>
                    <a:gd name="connsiteY8" fmla="*/ 4203 h 8007"/>
                    <a:gd name="connsiteX9" fmla="*/ 13981 w 15217"/>
                    <a:gd name="connsiteY9" fmla="*/ 4203 h 8007"/>
                    <a:gd name="connsiteX10" fmla="*/ 10082 w 15217"/>
                    <a:gd name="connsiteY10" fmla="*/ 6486 h 8007"/>
                    <a:gd name="connsiteX11" fmla="*/ 6753 w 15217"/>
                    <a:gd name="connsiteY11" fmla="*/ 6486 h 8007"/>
                    <a:gd name="connsiteX12" fmla="*/ 5611 w 15217"/>
                    <a:gd name="connsiteY12" fmla="*/ 5820 h 8007"/>
                    <a:gd name="connsiteX13" fmla="*/ 11128 w 15217"/>
                    <a:gd name="connsiteY13" fmla="*/ 2491 h 8007"/>
                    <a:gd name="connsiteX14" fmla="*/ 8655 w 15217"/>
                    <a:gd name="connsiteY14" fmla="*/ 779 h 8007"/>
                    <a:gd name="connsiteX15" fmla="*/ 5802 w 15217"/>
                    <a:gd name="connsiteY15" fmla="*/ 18 h 8007"/>
                    <a:gd name="connsiteX16" fmla="*/ 2948 w 15217"/>
                    <a:gd name="connsiteY16" fmla="*/ 684 h 8007"/>
                    <a:gd name="connsiteX17" fmla="*/ 8845 w 15217"/>
                    <a:gd name="connsiteY17" fmla="*/ 2396 h 8007"/>
                    <a:gd name="connsiteX18" fmla="*/ 4660 w 15217"/>
                    <a:gd name="connsiteY18" fmla="*/ 5059 h 8007"/>
                    <a:gd name="connsiteX19" fmla="*/ 2758 w 15217"/>
                    <a:gd name="connsiteY19" fmla="*/ 4203 h 8007"/>
                    <a:gd name="connsiteX20" fmla="*/ 2758 w 15217"/>
                    <a:gd name="connsiteY20" fmla="*/ 2301 h 8007"/>
                    <a:gd name="connsiteX21" fmla="*/ 4090 w 15217"/>
                    <a:gd name="connsiteY21" fmla="*/ 1540 h 8007"/>
                    <a:gd name="connsiteX22" fmla="*/ 7418 w 15217"/>
                    <a:gd name="connsiteY22" fmla="*/ 1540 h 8007"/>
                    <a:gd name="connsiteX23" fmla="*/ 8845 w 15217"/>
                    <a:gd name="connsiteY23" fmla="*/ 2396 h 8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17" h="8007">
                      <a:moveTo>
                        <a:pt x="2948" y="684"/>
                      </a:moveTo>
                      <a:lnTo>
                        <a:pt x="1332" y="1635"/>
                      </a:lnTo>
                      <a:cubicBezTo>
                        <a:pt x="476" y="2111"/>
                        <a:pt x="0" y="2681"/>
                        <a:pt x="0" y="3252"/>
                      </a:cubicBezTo>
                      <a:cubicBezTo>
                        <a:pt x="0" y="3823"/>
                        <a:pt x="476" y="4393"/>
                        <a:pt x="1332" y="4869"/>
                      </a:cubicBezTo>
                      <a:lnTo>
                        <a:pt x="5421" y="7246"/>
                      </a:lnTo>
                      <a:cubicBezTo>
                        <a:pt x="6372" y="7722"/>
                        <a:pt x="7323" y="8007"/>
                        <a:pt x="8274" y="8007"/>
                      </a:cubicBezTo>
                      <a:cubicBezTo>
                        <a:pt x="9321" y="8007"/>
                        <a:pt x="10272" y="7722"/>
                        <a:pt x="11128" y="7246"/>
                      </a:cubicBezTo>
                      <a:lnTo>
                        <a:pt x="15217" y="4869"/>
                      </a:lnTo>
                      <a:cubicBezTo>
                        <a:pt x="15217" y="4583"/>
                        <a:pt x="14552" y="4203"/>
                        <a:pt x="14552" y="4203"/>
                      </a:cubicBezTo>
                      <a:cubicBezTo>
                        <a:pt x="14361" y="4108"/>
                        <a:pt x="14171" y="4108"/>
                        <a:pt x="13981" y="4203"/>
                      </a:cubicBezTo>
                      <a:lnTo>
                        <a:pt x="10082" y="6486"/>
                      </a:lnTo>
                      <a:cubicBezTo>
                        <a:pt x="9035" y="7151"/>
                        <a:pt x="7894" y="7056"/>
                        <a:pt x="6753" y="6486"/>
                      </a:cubicBezTo>
                      <a:lnTo>
                        <a:pt x="5611" y="5820"/>
                      </a:lnTo>
                      <a:cubicBezTo>
                        <a:pt x="5611" y="5630"/>
                        <a:pt x="11128" y="2491"/>
                        <a:pt x="11128" y="2491"/>
                      </a:cubicBezTo>
                      <a:cubicBezTo>
                        <a:pt x="11128" y="2206"/>
                        <a:pt x="8655" y="779"/>
                        <a:pt x="8655" y="779"/>
                      </a:cubicBezTo>
                      <a:cubicBezTo>
                        <a:pt x="7799" y="304"/>
                        <a:pt x="6848" y="18"/>
                        <a:pt x="5802" y="18"/>
                      </a:cubicBezTo>
                      <a:cubicBezTo>
                        <a:pt x="4755" y="-77"/>
                        <a:pt x="3804" y="208"/>
                        <a:pt x="2948" y="684"/>
                      </a:cubicBezTo>
                      <a:close/>
                      <a:moveTo>
                        <a:pt x="8845" y="2396"/>
                      </a:moveTo>
                      <a:cubicBezTo>
                        <a:pt x="8845" y="2586"/>
                        <a:pt x="4660" y="5059"/>
                        <a:pt x="4660" y="5059"/>
                      </a:cubicBezTo>
                      <a:cubicBezTo>
                        <a:pt x="4280" y="5059"/>
                        <a:pt x="2758" y="4203"/>
                        <a:pt x="2758" y="4203"/>
                      </a:cubicBezTo>
                      <a:cubicBezTo>
                        <a:pt x="1617" y="3537"/>
                        <a:pt x="1617" y="2967"/>
                        <a:pt x="2758" y="2301"/>
                      </a:cubicBezTo>
                      <a:lnTo>
                        <a:pt x="4090" y="1540"/>
                      </a:lnTo>
                      <a:cubicBezTo>
                        <a:pt x="5136" y="874"/>
                        <a:pt x="6277" y="969"/>
                        <a:pt x="7418" y="1540"/>
                      </a:cubicBezTo>
                      <a:lnTo>
                        <a:pt x="8845" y="2396"/>
                      </a:lnTo>
                      <a:close/>
                    </a:path>
                  </a:pathLst>
                </a:custGeom>
                <a:solidFill>
                  <a:srgbClr val="7A3E2B"/>
                </a:solidFill>
                <a:ln w="9504" cap="flat">
                  <a:noFill/>
                  <a:prstDash val="solid"/>
                  <a:miter/>
                </a:ln>
              </p:spPr>
              <p:txBody>
                <a:bodyPr rtlCol="0" anchor="ctr"/>
                <a:lstStyle/>
                <a:p>
                  <a:endParaRPr lang="en-US"/>
                </a:p>
              </p:txBody>
            </p:sp>
            <p:sp>
              <p:nvSpPr>
                <p:cNvPr id="151" name="Forma libre 150">
                  <a:extLst>
                    <a:ext uri="{FF2B5EF4-FFF2-40B4-BE49-F238E27FC236}">
                      <a16:creationId xmlns:a16="http://schemas.microsoft.com/office/drawing/2014/main" id="{877A9A62-C11E-C640-A2E3-BF95F8F71F6E}"/>
                    </a:ext>
                  </a:extLst>
                </p:cNvPr>
                <p:cNvSpPr/>
                <p:nvPr/>
              </p:nvSpPr>
              <p:spPr>
                <a:xfrm>
                  <a:off x="11742574" y="7034236"/>
                  <a:ext cx="21875" cy="11959"/>
                </a:xfrm>
                <a:custGeom>
                  <a:avLst/>
                  <a:gdLst>
                    <a:gd name="connsiteX0" fmla="*/ 9511 w 21875"/>
                    <a:gd name="connsiteY0" fmla="*/ 761 h 11959"/>
                    <a:gd name="connsiteX1" fmla="*/ 8845 w 21875"/>
                    <a:gd name="connsiteY1" fmla="*/ 1141 h 11959"/>
                    <a:gd name="connsiteX2" fmla="*/ 7799 w 21875"/>
                    <a:gd name="connsiteY2" fmla="*/ 2187 h 11959"/>
                    <a:gd name="connsiteX3" fmla="*/ 7799 w 21875"/>
                    <a:gd name="connsiteY3" fmla="*/ 3329 h 11959"/>
                    <a:gd name="connsiteX4" fmla="*/ 4090 w 21875"/>
                    <a:gd name="connsiteY4" fmla="*/ 3899 h 11959"/>
                    <a:gd name="connsiteX5" fmla="*/ 3329 w 21875"/>
                    <a:gd name="connsiteY5" fmla="*/ 4280 h 11959"/>
                    <a:gd name="connsiteX6" fmla="*/ 2283 w 21875"/>
                    <a:gd name="connsiteY6" fmla="*/ 6087 h 11959"/>
                    <a:gd name="connsiteX7" fmla="*/ 1427 w 21875"/>
                    <a:gd name="connsiteY7" fmla="*/ 5707 h 11959"/>
                    <a:gd name="connsiteX8" fmla="*/ 856 w 21875"/>
                    <a:gd name="connsiteY8" fmla="*/ 5707 h 11959"/>
                    <a:gd name="connsiteX9" fmla="*/ 0 w 21875"/>
                    <a:gd name="connsiteY9" fmla="*/ 6182 h 11959"/>
                    <a:gd name="connsiteX10" fmla="*/ 9321 w 21875"/>
                    <a:gd name="connsiteY10" fmla="*/ 11889 h 11959"/>
                    <a:gd name="connsiteX11" fmla="*/ 9891 w 21875"/>
                    <a:gd name="connsiteY11" fmla="*/ 11889 h 11959"/>
                    <a:gd name="connsiteX12" fmla="*/ 10747 w 21875"/>
                    <a:gd name="connsiteY12" fmla="*/ 11413 h 11959"/>
                    <a:gd name="connsiteX13" fmla="*/ 4185 w 21875"/>
                    <a:gd name="connsiteY13" fmla="*/ 7323 h 11959"/>
                    <a:gd name="connsiteX14" fmla="*/ 3329 w 21875"/>
                    <a:gd name="connsiteY14" fmla="*/ 6277 h 11959"/>
                    <a:gd name="connsiteX15" fmla="*/ 4185 w 21875"/>
                    <a:gd name="connsiteY15" fmla="*/ 5231 h 11959"/>
                    <a:gd name="connsiteX16" fmla="*/ 4851 w 21875"/>
                    <a:gd name="connsiteY16" fmla="*/ 4851 h 11959"/>
                    <a:gd name="connsiteX17" fmla="*/ 8179 w 21875"/>
                    <a:gd name="connsiteY17" fmla="*/ 4851 h 11959"/>
                    <a:gd name="connsiteX18" fmla="*/ 14837 w 21875"/>
                    <a:gd name="connsiteY18" fmla="*/ 8655 h 11959"/>
                    <a:gd name="connsiteX19" fmla="*/ 15408 w 21875"/>
                    <a:gd name="connsiteY19" fmla="*/ 8655 h 11959"/>
                    <a:gd name="connsiteX20" fmla="*/ 16264 w 21875"/>
                    <a:gd name="connsiteY20" fmla="*/ 8179 h 11959"/>
                    <a:gd name="connsiteX21" fmla="*/ 9796 w 21875"/>
                    <a:gd name="connsiteY21" fmla="*/ 4090 h 11959"/>
                    <a:gd name="connsiteX22" fmla="*/ 8940 w 21875"/>
                    <a:gd name="connsiteY22" fmla="*/ 3044 h 11959"/>
                    <a:gd name="connsiteX23" fmla="*/ 9796 w 21875"/>
                    <a:gd name="connsiteY23" fmla="*/ 1997 h 11959"/>
                    <a:gd name="connsiteX24" fmla="*/ 10462 w 21875"/>
                    <a:gd name="connsiteY24" fmla="*/ 1617 h 11959"/>
                    <a:gd name="connsiteX25" fmla="*/ 13791 w 21875"/>
                    <a:gd name="connsiteY25" fmla="*/ 1617 h 11959"/>
                    <a:gd name="connsiteX26" fmla="*/ 20448 w 21875"/>
                    <a:gd name="connsiteY26" fmla="*/ 5421 h 11959"/>
                    <a:gd name="connsiteX27" fmla="*/ 21019 w 21875"/>
                    <a:gd name="connsiteY27" fmla="*/ 5421 h 11959"/>
                    <a:gd name="connsiteX28" fmla="*/ 21875 w 21875"/>
                    <a:gd name="connsiteY28" fmla="*/ 4946 h 11959"/>
                    <a:gd name="connsiteX29" fmla="*/ 15122 w 21875"/>
                    <a:gd name="connsiteY29" fmla="*/ 761 h 11959"/>
                    <a:gd name="connsiteX30" fmla="*/ 12269 w 21875"/>
                    <a:gd name="connsiteY30" fmla="*/ 0 h 11959"/>
                    <a:gd name="connsiteX31" fmla="*/ 9511 w 21875"/>
                    <a:gd name="connsiteY31" fmla="*/ 761 h 1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1875" h="11959">
                      <a:moveTo>
                        <a:pt x="9511" y="761"/>
                      </a:moveTo>
                      <a:lnTo>
                        <a:pt x="8845" y="1141"/>
                      </a:lnTo>
                      <a:cubicBezTo>
                        <a:pt x="8370" y="1427"/>
                        <a:pt x="7989" y="1712"/>
                        <a:pt x="7799" y="2187"/>
                      </a:cubicBezTo>
                      <a:cubicBezTo>
                        <a:pt x="7609" y="2568"/>
                        <a:pt x="7609" y="2948"/>
                        <a:pt x="7799" y="3329"/>
                      </a:cubicBezTo>
                      <a:cubicBezTo>
                        <a:pt x="6467" y="3044"/>
                        <a:pt x="5231" y="3234"/>
                        <a:pt x="4090" y="3899"/>
                      </a:cubicBezTo>
                      <a:lnTo>
                        <a:pt x="3329" y="4280"/>
                      </a:lnTo>
                      <a:cubicBezTo>
                        <a:pt x="2283" y="4851"/>
                        <a:pt x="1997" y="5421"/>
                        <a:pt x="2283" y="6087"/>
                      </a:cubicBezTo>
                      <a:cubicBezTo>
                        <a:pt x="2187" y="6087"/>
                        <a:pt x="1427" y="5707"/>
                        <a:pt x="1427" y="5707"/>
                      </a:cubicBezTo>
                      <a:cubicBezTo>
                        <a:pt x="1236" y="5611"/>
                        <a:pt x="1046" y="5611"/>
                        <a:pt x="856" y="5707"/>
                      </a:cubicBezTo>
                      <a:lnTo>
                        <a:pt x="0" y="6182"/>
                      </a:lnTo>
                      <a:cubicBezTo>
                        <a:pt x="0" y="6467"/>
                        <a:pt x="9321" y="11889"/>
                        <a:pt x="9321" y="11889"/>
                      </a:cubicBezTo>
                      <a:cubicBezTo>
                        <a:pt x="9511" y="11984"/>
                        <a:pt x="9701" y="11984"/>
                        <a:pt x="9891" y="11889"/>
                      </a:cubicBezTo>
                      <a:lnTo>
                        <a:pt x="10747" y="11413"/>
                      </a:lnTo>
                      <a:cubicBezTo>
                        <a:pt x="10747" y="11128"/>
                        <a:pt x="4185" y="7323"/>
                        <a:pt x="4185" y="7323"/>
                      </a:cubicBezTo>
                      <a:cubicBezTo>
                        <a:pt x="3614" y="7038"/>
                        <a:pt x="3329" y="6658"/>
                        <a:pt x="3329" y="6277"/>
                      </a:cubicBezTo>
                      <a:cubicBezTo>
                        <a:pt x="3329" y="5897"/>
                        <a:pt x="3614" y="5611"/>
                        <a:pt x="4185" y="5231"/>
                      </a:cubicBezTo>
                      <a:lnTo>
                        <a:pt x="4851" y="4851"/>
                      </a:lnTo>
                      <a:cubicBezTo>
                        <a:pt x="5897" y="4185"/>
                        <a:pt x="7038" y="4280"/>
                        <a:pt x="8179" y="4851"/>
                      </a:cubicBezTo>
                      <a:lnTo>
                        <a:pt x="14837" y="8655"/>
                      </a:lnTo>
                      <a:cubicBezTo>
                        <a:pt x="15027" y="8750"/>
                        <a:pt x="15217" y="8750"/>
                        <a:pt x="15408" y="8655"/>
                      </a:cubicBezTo>
                      <a:lnTo>
                        <a:pt x="16264" y="8179"/>
                      </a:lnTo>
                      <a:cubicBezTo>
                        <a:pt x="16264" y="7894"/>
                        <a:pt x="9796" y="4090"/>
                        <a:pt x="9796" y="4090"/>
                      </a:cubicBezTo>
                      <a:cubicBezTo>
                        <a:pt x="9226" y="3804"/>
                        <a:pt x="8940" y="3424"/>
                        <a:pt x="8940" y="3044"/>
                      </a:cubicBezTo>
                      <a:cubicBezTo>
                        <a:pt x="8940" y="2663"/>
                        <a:pt x="9226" y="2283"/>
                        <a:pt x="9796" y="1997"/>
                      </a:cubicBezTo>
                      <a:lnTo>
                        <a:pt x="10462" y="1617"/>
                      </a:lnTo>
                      <a:cubicBezTo>
                        <a:pt x="11508" y="951"/>
                        <a:pt x="12650" y="1046"/>
                        <a:pt x="13791" y="1617"/>
                      </a:cubicBezTo>
                      <a:lnTo>
                        <a:pt x="20448" y="5421"/>
                      </a:lnTo>
                      <a:cubicBezTo>
                        <a:pt x="20639" y="5516"/>
                        <a:pt x="20829" y="5516"/>
                        <a:pt x="21019" y="5421"/>
                      </a:cubicBezTo>
                      <a:lnTo>
                        <a:pt x="21875" y="4946"/>
                      </a:lnTo>
                      <a:cubicBezTo>
                        <a:pt x="21875" y="4660"/>
                        <a:pt x="15122" y="761"/>
                        <a:pt x="15122" y="761"/>
                      </a:cubicBezTo>
                      <a:cubicBezTo>
                        <a:pt x="14266" y="285"/>
                        <a:pt x="13315" y="0"/>
                        <a:pt x="12269" y="0"/>
                      </a:cubicBezTo>
                      <a:cubicBezTo>
                        <a:pt x="11318" y="0"/>
                        <a:pt x="10367" y="285"/>
                        <a:pt x="9511" y="761"/>
                      </a:cubicBezTo>
                      <a:close/>
                    </a:path>
                  </a:pathLst>
                </a:custGeom>
                <a:solidFill>
                  <a:srgbClr val="7A3E2B"/>
                </a:solidFill>
                <a:ln w="9504" cap="flat">
                  <a:noFill/>
                  <a:prstDash val="solid"/>
                  <a:miter/>
                </a:ln>
              </p:spPr>
              <p:txBody>
                <a:bodyPr rtlCol="0" anchor="ctr"/>
                <a:lstStyle/>
                <a:p>
                  <a:endParaRPr lang="en-US"/>
                </a:p>
              </p:txBody>
            </p:sp>
            <p:sp>
              <p:nvSpPr>
                <p:cNvPr id="152" name="Forma libre 151">
                  <a:extLst>
                    <a:ext uri="{FF2B5EF4-FFF2-40B4-BE49-F238E27FC236}">
                      <a16:creationId xmlns:a16="http://schemas.microsoft.com/office/drawing/2014/main" id="{97F1CB2C-4D87-664D-AD1C-8B71570CF442}"/>
                    </a:ext>
                  </a:extLst>
                </p:cNvPr>
                <p:cNvSpPr/>
                <p:nvPr/>
              </p:nvSpPr>
              <p:spPr>
                <a:xfrm>
                  <a:off x="11758742" y="7027793"/>
                  <a:ext cx="15407" cy="8916"/>
                </a:xfrm>
                <a:custGeom>
                  <a:avLst/>
                  <a:gdLst>
                    <a:gd name="connsiteX0" fmla="*/ 1332 w 15407"/>
                    <a:gd name="connsiteY0" fmla="*/ 2544 h 8916"/>
                    <a:gd name="connsiteX1" fmla="*/ 0 w 15407"/>
                    <a:gd name="connsiteY1" fmla="*/ 4161 h 8916"/>
                    <a:gd name="connsiteX2" fmla="*/ 1332 w 15407"/>
                    <a:gd name="connsiteY2" fmla="*/ 5778 h 8916"/>
                    <a:gd name="connsiteX3" fmla="*/ 5421 w 15407"/>
                    <a:gd name="connsiteY3" fmla="*/ 8156 h 8916"/>
                    <a:gd name="connsiteX4" fmla="*/ 8274 w 15407"/>
                    <a:gd name="connsiteY4" fmla="*/ 8916 h 8916"/>
                    <a:gd name="connsiteX5" fmla="*/ 11128 w 15407"/>
                    <a:gd name="connsiteY5" fmla="*/ 8156 h 8916"/>
                    <a:gd name="connsiteX6" fmla="*/ 12174 w 15407"/>
                    <a:gd name="connsiteY6" fmla="*/ 7585 h 8916"/>
                    <a:gd name="connsiteX7" fmla="*/ 13125 w 15407"/>
                    <a:gd name="connsiteY7" fmla="*/ 5873 h 8916"/>
                    <a:gd name="connsiteX8" fmla="*/ 13981 w 15407"/>
                    <a:gd name="connsiteY8" fmla="*/ 6253 h 8916"/>
                    <a:gd name="connsiteX9" fmla="*/ 14552 w 15407"/>
                    <a:gd name="connsiteY9" fmla="*/ 6253 h 8916"/>
                    <a:gd name="connsiteX10" fmla="*/ 15408 w 15407"/>
                    <a:gd name="connsiteY10" fmla="*/ 5778 h 8916"/>
                    <a:gd name="connsiteX11" fmla="*/ 6087 w 15407"/>
                    <a:gd name="connsiteY11" fmla="*/ 71 h 8916"/>
                    <a:gd name="connsiteX12" fmla="*/ 5516 w 15407"/>
                    <a:gd name="connsiteY12" fmla="*/ 71 h 8916"/>
                    <a:gd name="connsiteX13" fmla="*/ 1332 w 15407"/>
                    <a:gd name="connsiteY13" fmla="*/ 2544 h 8916"/>
                    <a:gd name="connsiteX14" fmla="*/ 11223 w 15407"/>
                    <a:gd name="connsiteY14" fmla="*/ 4732 h 8916"/>
                    <a:gd name="connsiteX15" fmla="*/ 12079 w 15407"/>
                    <a:gd name="connsiteY15" fmla="*/ 5778 h 8916"/>
                    <a:gd name="connsiteX16" fmla="*/ 11223 w 15407"/>
                    <a:gd name="connsiteY16" fmla="*/ 6824 h 8916"/>
                    <a:gd name="connsiteX17" fmla="*/ 10082 w 15407"/>
                    <a:gd name="connsiteY17" fmla="*/ 7490 h 8916"/>
                    <a:gd name="connsiteX18" fmla="*/ 6753 w 15407"/>
                    <a:gd name="connsiteY18" fmla="*/ 7490 h 8916"/>
                    <a:gd name="connsiteX19" fmla="*/ 2758 w 15407"/>
                    <a:gd name="connsiteY19" fmla="*/ 5207 h 8916"/>
                    <a:gd name="connsiteX20" fmla="*/ 2663 w 15407"/>
                    <a:gd name="connsiteY20" fmla="*/ 3305 h 8916"/>
                    <a:gd name="connsiteX21" fmla="*/ 5326 w 15407"/>
                    <a:gd name="connsiteY21" fmla="*/ 1783 h 8916"/>
                    <a:gd name="connsiteX22" fmla="*/ 11223 w 15407"/>
                    <a:gd name="connsiteY22" fmla="*/ 4732 h 8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407" h="8916">
                      <a:moveTo>
                        <a:pt x="1332" y="2544"/>
                      </a:moveTo>
                      <a:cubicBezTo>
                        <a:pt x="476" y="3020"/>
                        <a:pt x="0" y="3590"/>
                        <a:pt x="0" y="4161"/>
                      </a:cubicBezTo>
                      <a:cubicBezTo>
                        <a:pt x="0" y="4732"/>
                        <a:pt x="476" y="5302"/>
                        <a:pt x="1332" y="5778"/>
                      </a:cubicBezTo>
                      <a:lnTo>
                        <a:pt x="5421" y="8156"/>
                      </a:lnTo>
                      <a:cubicBezTo>
                        <a:pt x="6372" y="8631"/>
                        <a:pt x="7323" y="8916"/>
                        <a:pt x="8274" y="8916"/>
                      </a:cubicBezTo>
                      <a:cubicBezTo>
                        <a:pt x="9321" y="8916"/>
                        <a:pt x="10272" y="8631"/>
                        <a:pt x="11128" y="8156"/>
                      </a:cubicBezTo>
                      <a:lnTo>
                        <a:pt x="12174" y="7585"/>
                      </a:lnTo>
                      <a:cubicBezTo>
                        <a:pt x="13125" y="7014"/>
                        <a:pt x="13505" y="6444"/>
                        <a:pt x="13125" y="5873"/>
                      </a:cubicBezTo>
                      <a:cubicBezTo>
                        <a:pt x="13220" y="5873"/>
                        <a:pt x="13981" y="6253"/>
                        <a:pt x="13981" y="6253"/>
                      </a:cubicBezTo>
                      <a:cubicBezTo>
                        <a:pt x="14171" y="6349"/>
                        <a:pt x="14361" y="6349"/>
                        <a:pt x="14552" y="6253"/>
                      </a:cubicBezTo>
                      <a:lnTo>
                        <a:pt x="15408" y="5778"/>
                      </a:lnTo>
                      <a:cubicBezTo>
                        <a:pt x="15408" y="5492"/>
                        <a:pt x="6087" y="71"/>
                        <a:pt x="6087" y="71"/>
                      </a:cubicBezTo>
                      <a:cubicBezTo>
                        <a:pt x="5897" y="-24"/>
                        <a:pt x="5707" y="-24"/>
                        <a:pt x="5516" y="71"/>
                      </a:cubicBezTo>
                      <a:lnTo>
                        <a:pt x="1332" y="2544"/>
                      </a:lnTo>
                      <a:close/>
                      <a:moveTo>
                        <a:pt x="11223" y="4732"/>
                      </a:moveTo>
                      <a:cubicBezTo>
                        <a:pt x="11794" y="5017"/>
                        <a:pt x="12079" y="5397"/>
                        <a:pt x="12079" y="5778"/>
                      </a:cubicBezTo>
                      <a:cubicBezTo>
                        <a:pt x="12079" y="6158"/>
                        <a:pt x="11794" y="6444"/>
                        <a:pt x="11223" y="6824"/>
                      </a:cubicBezTo>
                      <a:lnTo>
                        <a:pt x="10082" y="7490"/>
                      </a:lnTo>
                      <a:cubicBezTo>
                        <a:pt x="9035" y="8060"/>
                        <a:pt x="7894" y="8060"/>
                        <a:pt x="6753" y="7490"/>
                      </a:cubicBezTo>
                      <a:lnTo>
                        <a:pt x="2758" y="5207"/>
                      </a:lnTo>
                      <a:cubicBezTo>
                        <a:pt x="1617" y="4541"/>
                        <a:pt x="1617" y="3971"/>
                        <a:pt x="2663" y="3305"/>
                      </a:cubicBezTo>
                      <a:lnTo>
                        <a:pt x="5326" y="1783"/>
                      </a:lnTo>
                      <a:cubicBezTo>
                        <a:pt x="5802" y="1593"/>
                        <a:pt x="11223" y="4732"/>
                        <a:pt x="11223" y="4732"/>
                      </a:cubicBezTo>
                      <a:close/>
                    </a:path>
                  </a:pathLst>
                </a:custGeom>
                <a:solidFill>
                  <a:srgbClr val="7A3E2B"/>
                </a:solidFill>
                <a:ln w="9504" cap="flat">
                  <a:noFill/>
                  <a:prstDash val="solid"/>
                  <a:miter/>
                </a:ln>
              </p:spPr>
              <p:txBody>
                <a:bodyPr rtlCol="0" anchor="ctr"/>
                <a:lstStyle/>
                <a:p>
                  <a:endParaRPr lang="en-US"/>
                </a:p>
              </p:txBody>
            </p:sp>
            <p:sp>
              <p:nvSpPr>
                <p:cNvPr id="153" name="Forma libre 152">
                  <a:extLst>
                    <a:ext uri="{FF2B5EF4-FFF2-40B4-BE49-F238E27FC236}">
                      <a16:creationId xmlns:a16="http://schemas.microsoft.com/office/drawing/2014/main" id="{B5896C40-FCE3-E74A-B933-DF963DB3B627}"/>
                    </a:ext>
                  </a:extLst>
                </p:cNvPr>
                <p:cNvSpPr/>
                <p:nvPr/>
              </p:nvSpPr>
              <p:spPr>
                <a:xfrm>
                  <a:off x="11768633" y="7022276"/>
                  <a:ext cx="16739" cy="10984"/>
                </a:xfrm>
                <a:custGeom>
                  <a:avLst/>
                  <a:gdLst>
                    <a:gd name="connsiteX0" fmla="*/ 1332 w 16739"/>
                    <a:gd name="connsiteY0" fmla="*/ 2449 h 10984"/>
                    <a:gd name="connsiteX1" fmla="*/ 0 w 16739"/>
                    <a:gd name="connsiteY1" fmla="*/ 4066 h 10984"/>
                    <a:gd name="connsiteX2" fmla="*/ 1332 w 16739"/>
                    <a:gd name="connsiteY2" fmla="*/ 5683 h 10984"/>
                    <a:gd name="connsiteX3" fmla="*/ 4946 w 16739"/>
                    <a:gd name="connsiteY3" fmla="*/ 7775 h 10984"/>
                    <a:gd name="connsiteX4" fmla="*/ 7799 w 16739"/>
                    <a:gd name="connsiteY4" fmla="*/ 8536 h 10984"/>
                    <a:gd name="connsiteX5" fmla="*/ 10557 w 16739"/>
                    <a:gd name="connsiteY5" fmla="*/ 7775 h 10984"/>
                    <a:gd name="connsiteX6" fmla="*/ 11603 w 16739"/>
                    <a:gd name="connsiteY6" fmla="*/ 7109 h 10984"/>
                    <a:gd name="connsiteX7" fmla="*/ 12554 w 16739"/>
                    <a:gd name="connsiteY7" fmla="*/ 5397 h 10984"/>
                    <a:gd name="connsiteX8" fmla="*/ 14076 w 16739"/>
                    <a:gd name="connsiteY8" fmla="*/ 6253 h 10984"/>
                    <a:gd name="connsiteX9" fmla="*/ 14076 w 16739"/>
                    <a:gd name="connsiteY9" fmla="*/ 8156 h 10984"/>
                    <a:gd name="connsiteX10" fmla="*/ 10652 w 16739"/>
                    <a:gd name="connsiteY10" fmla="*/ 10153 h 10984"/>
                    <a:gd name="connsiteX11" fmla="*/ 11318 w 16739"/>
                    <a:gd name="connsiteY11" fmla="*/ 10914 h 10984"/>
                    <a:gd name="connsiteX12" fmla="*/ 11889 w 16739"/>
                    <a:gd name="connsiteY12" fmla="*/ 10914 h 10984"/>
                    <a:gd name="connsiteX13" fmla="*/ 15408 w 16739"/>
                    <a:gd name="connsiteY13" fmla="*/ 8821 h 10984"/>
                    <a:gd name="connsiteX14" fmla="*/ 16739 w 16739"/>
                    <a:gd name="connsiteY14" fmla="*/ 7204 h 10984"/>
                    <a:gd name="connsiteX15" fmla="*/ 15408 w 16739"/>
                    <a:gd name="connsiteY15" fmla="*/ 5588 h 10984"/>
                    <a:gd name="connsiteX16" fmla="*/ 5802 w 16739"/>
                    <a:gd name="connsiteY16" fmla="*/ 71 h 10984"/>
                    <a:gd name="connsiteX17" fmla="*/ 5231 w 16739"/>
                    <a:gd name="connsiteY17" fmla="*/ 71 h 10984"/>
                    <a:gd name="connsiteX18" fmla="*/ 1332 w 16739"/>
                    <a:gd name="connsiteY18" fmla="*/ 2449 h 10984"/>
                    <a:gd name="connsiteX19" fmla="*/ 10652 w 16739"/>
                    <a:gd name="connsiteY19" fmla="*/ 4256 h 10984"/>
                    <a:gd name="connsiteX20" fmla="*/ 11508 w 16739"/>
                    <a:gd name="connsiteY20" fmla="*/ 5302 h 10984"/>
                    <a:gd name="connsiteX21" fmla="*/ 10652 w 16739"/>
                    <a:gd name="connsiteY21" fmla="*/ 6349 h 10984"/>
                    <a:gd name="connsiteX22" fmla="*/ 9606 w 16739"/>
                    <a:gd name="connsiteY22" fmla="*/ 7014 h 10984"/>
                    <a:gd name="connsiteX23" fmla="*/ 6277 w 16739"/>
                    <a:gd name="connsiteY23" fmla="*/ 7014 h 10984"/>
                    <a:gd name="connsiteX24" fmla="*/ 2758 w 16739"/>
                    <a:gd name="connsiteY24" fmla="*/ 5017 h 10984"/>
                    <a:gd name="connsiteX25" fmla="*/ 2663 w 16739"/>
                    <a:gd name="connsiteY25" fmla="*/ 3115 h 10984"/>
                    <a:gd name="connsiteX26" fmla="*/ 5326 w 16739"/>
                    <a:gd name="connsiteY26" fmla="*/ 1593 h 10984"/>
                    <a:gd name="connsiteX27" fmla="*/ 10652 w 16739"/>
                    <a:gd name="connsiteY27" fmla="*/ 4256 h 10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6739" h="10984">
                      <a:moveTo>
                        <a:pt x="1332" y="2449"/>
                      </a:moveTo>
                      <a:cubicBezTo>
                        <a:pt x="475" y="2925"/>
                        <a:pt x="0" y="3495"/>
                        <a:pt x="0" y="4066"/>
                      </a:cubicBezTo>
                      <a:cubicBezTo>
                        <a:pt x="0" y="4636"/>
                        <a:pt x="475" y="5207"/>
                        <a:pt x="1332" y="5683"/>
                      </a:cubicBezTo>
                      <a:lnTo>
                        <a:pt x="4946" y="7775"/>
                      </a:lnTo>
                      <a:cubicBezTo>
                        <a:pt x="5897" y="8251"/>
                        <a:pt x="6753" y="8536"/>
                        <a:pt x="7799" y="8536"/>
                      </a:cubicBezTo>
                      <a:cubicBezTo>
                        <a:pt x="8750" y="8536"/>
                        <a:pt x="9701" y="8251"/>
                        <a:pt x="10557" y="7775"/>
                      </a:cubicBezTo>
                      <a:lnTo>
                        <a:pt x="11603" y="7109"/>
                      </a:lnTo>
                      <a:cubicBezTo>
                        <a:pt x="12554" y="6539"/>
                        <a:pt x="12935" y="5968"/>
                        <a:pt x="12554" y="5397"/>
                      </a:cubicBezTo>
                      <a:cubicBezTo>
                        <a:pt x="12649" y="5397"/>
                        <a:pt x="14076" y="6253"/>
                        <a:pt x="14076" y="6253"/>
                      </a:cubicBezTo>
                      <a:cubicBezTo>
                        <a:pt x="15217" y="6919"/>
                        <a:pt x="15217" y="7490"/>
                        <a:pt x="14076" y="8156"/>
                      </a:cubicBezTo>
                      <a:lnTo>
                        <a:pt x="10652" y="10153"/>
                      </a:lnTo>
                      <a:cubicBezTo>
                        <a:pt x="10652" y="10438"/>
                        <a:pt x="11318" y="10914"/>
                        <a:pt x="11318" y="10914"/>
                      </a:cubicBezTo>
                      <a:cubicBezTo>
                        <a:pt x="11508" y="11009"/>
                        <a:pt x="11698" y="11009"/>
                        <a:pt x="11889" y="10914"/>
                      </a:cubicBezTo>
                      <a:lnTo>
                        <a:pt x="15408" y="8821"/>
                      </a:lnTo>
                      <a:cubicBezTo>
                        <a:pt x="16264" y="8346"/>
                        <a:pt x="16739" y="7775"/>
                        <a:pt x="16739" y="7204"/>
                      </a:cubicBezTo>
                      <a:cubicBezTo>
                        <a:pt x="16739" y="6634"/>
                        <a:pt x="16264" y="6063"/>
                        <a:pt x="15408" y="5588"/>
                      </a:cubicBezTo>
                      <a:lnTo>
                        <a:pt x="5802" y="71"/>
                      </a:lnTo>
                      <a:cubicBezTo>
                        <a:pt x="5611" y="-24"/>
                        <a:pt x="5421" y="-24"/>
                        <a:pt x="5231" y="71"/>
                      </a:cubicBezTo>
                      <a:lnTo>
                        <a:pt x="1332" y="2449"/>
                      </a:lnTo>
                      <a:close/>
                      <a:moveTo>
                        <a:pt x="10652" y="4256"/>
                      </a:moveTo>
                      <a:cubicBezTo>
                        <a:pt x="11223" y="4541"/>
                        <a:pt x="11508" y="4922"/>
                        <a:pt x="11508" y="5302"/>
                      </a:cubicBezTo>
                      <a:cubicBezTo>
                        <a:pt x="11508" y="5683"/>
                        <a:pt x="11223" y="5968"/>
                        <a:pt x="10652" y="6349"/>
                      </a:cubicBezTo>
                      <a:lnTo>
                        <a:pt x="9606" y="7014"/>
                      </a:lnTo>
                      <a:cubicBezTo>
                        <a:pt x="8560" y="7680"/>
                        <a:pt x="7418" y="7585"/>
                        <a:pt x="6277" y="7014"/>
                      </a:cubicBezTo>
                      <a:lnTo>
                        <a:pt x="2758" y="5017"/>
                      </a:lnTo>
                      <a:cubicBezTo>
                        <a:pt x="1617" y="4351"/>
                        <a:pt x="1617" y="3781"/>
                        <a:pt x="2663" y="3115"/>
                      </a:cubicBezTo>
                      <a:lnTo>
                        <a:pt x="5326" y="1593"/>
                      </a:lnTo>
                      <a:cubicBezTo>
                        <a:pt x="5802" y="1498"/>
                        <a:pt x="10652" y="4256"/>
                        <a:pt x="10652" y="4256"/>
                      </a:cubicBezTo>
                      <a:close/>
                    </a:path>
                  </a:pathLst>
                </a:custGeom>
                <a:solidFill>
                  <a:srgbClr val="7A3E2B"/>
                </a:solidFill>
                <a:ln w="9504" cap="flat">
                  <a:noFill/>
                  <a:prstDash val="solid"/>
                  <a:miter/>
                </a:ln>
              </p:spPr>
              <p:txBody>
                <a:bodyPr rtlCol="0" anchor="ctr"/>
                <a:lstStyle/>
                <a:p>
                  <a:endParaRPr lang="en-US"/>
                </a:p>
              </p:txBody>
            </p:sp>
            <p:sp>
              <p:nvSpPr>
                <p:cNvPr id="154" name="Forma libre 153">
                  <a:extLst>
                    <a:ext uri="{FF2B5EF4-FFF2-40B4-BE49-F238E27FC236}">
                      <a16:creationId xmlns:a16="http://schemas.microsoft.com/office/drawing/2014/main" id="{7DD83C29-3403-AD40-B993-A81CD447CDC3}"/>
                    </a:ext>
                  </a:extLst>
                </p:cNvPr>
                <p:cNvSpPr/>
                <p:nvPr/>
              </p:nvSpPr>
              <p:spPr>
                <a:xfrm>
                  <a:off x="11777288" y="7017212"/>
                  <a:ext cx="16644" cy="9011"/>
                </a:xfrm>
                <a:custGeom>
                  <a:avLst/>
                  <a:gdLst>
                    <a:gd name="connsiteX0" fmla="*/ 4280 w 16644"/>
                    <a:gd name="connsiteY0" fmla="*/ 761 h 9011"/>
                    <a:gd name="connsiteX1" fmla="*/ 3234 w 16644"/>
                    <a:gd name="connsiteY1" fmla="*/ 1427 h 9011"/>
                    <a:gd name="connsiteX2" fmla="*/ 2283 w 16644"/>
                    <a:gd name="connsiteY2" fmla="*/ 3139 h 9011"/>
                    <a:gd name="connsiteX3" fmla="*/ 1427 w 16644"/>
                    <a:gd name="connsiteY3" fmla="*/ 2758 h 9011"/>
                    <a:gd name="connsiteX4" fmla="*/ 856 w 16644"/>
                    <a:gd name="connsiteY4" fmla="*/ 2758 h 9011"/>
                    <a:gd name="connsiteX5" fmla="*/ 0 w 16644"/>
                    <a:gd name="connsiteY5" fmla="*/ 3234 h 9011"/>
                    <a:gd name="connsiteX6" fmla="*/ 9321 w 16644"/>
                    <a:gd name="connsiteY6" fmla="*/ 8940 h 9011"/>
                    <a:gd name="connsiteX7" fmla="*/ 9891 w 16644"/>
                    <a:gd name="connsiteY7" fmla="*/ 8940 h 9011"/>
                    <a:gd name="connsiteX8" fmla="*/ 10747 w 16644"/>
                    <a:gd name="connsiteY8" fmla="*/ 8465 h 9011"/>
                    <a:gd name="connsiteX9" fmla="*/ 4185 w 16644"/>
                    <a:gd name="connsiteY9" fmla="*/ 4375 h 9011"/>
                    <a:gd name="connsiteX10" fmla="*/ 3329 w 16644"/>
                    <a:gd name="connsiteY10" fmla="*/ 3329 h 9011"/>
                    <a:gd name="connsiteX11" fmla="*/ 4185 w 16644"/>
                    <a:gd name="connsiteY11" fmla="*/ 2283 h 9011"/>
                    <a:gd name="connsiteX12" fmla="*/ 5231 w 16644"/>
                    <a:gd name="connsiteY12" fmla="*/ 1617 h 9011"/>
                    <a:gd name="connsiteX13" fmla="*/ 8560 w 16644"/>
                    <a:gd name="connsiteY13" fmla="*/ 1617 h 9011"/>
                    <a:gd name="connsiteX14" fmla="*/ 15217 w 16644"/>
                    <a:gd name="connsiteY14" fmla="*/ 5421 h 9011"/>
                    <a:gd name="connsiteX15" fmla="*/ 15788 w 16644"/>
                    <a:gd name="connsiteY15" fmla="*/ 5421 h 9011"/>
                    <a:gd name="connsiteX16" fmla="*/ 16644 w 16644"/>
                    <a:gd name="connsiteY16" fmla="*/ 4946 h 9011"/>
                    <a:gd name="connsiteX17" fmla="*/ 9891 w 16644"/>
                    <a:gd name="connsiteY17" fmla="*/ 761 h 9011"/>
                    <a:gd name="connsiteX18" fmla="*/ 7038 w 16644"/>
                    <a:gd name="connsiteY18" fmla="*/ 0 h 9011"/>
                    <a:gd name="connsiteX19" fmla="*/ 4280 w 16644"/>
                    <a:gd name="connsiteY19" fmla="*/ 761 h 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44" h="9011">
                      <a:moveTo>
                        <a:pt x="4280" y="761"/>
                      </a:moveTo>
                      <a:lnTo>
                        <a:pt x="3234" y="1427"/>
                      </a:lnTo>
                      <a:cubicBezTo>
                        <a:pt x="2283" y="1997"/>
                        <a:pt x="1902" y="2568"/>
                        <a:pt x="2283" y="3139"/>
                      </a:cubicBezTo>
                      <a:cubicBezTo>
                        <a:pt x="2188" y="3139"/>
                        <a:pt x="1427" y="2758"/>
                        <a:pt x="1427" y="2758"/>
                      </a:cubicBezTo>
                      <a:cubicBezTo>
                        <a:pt x="1236" y="2663"/>
                        <a:pt x="1046" y="2663"/>
                        <a:pt x="856" y="2758"/>
                      </a:cubicBezTo>
                      <a:lnTo>
                        <a:pt x="0" y="3234"/>
                      </a:lnTo>
                      <a:cubicBezTo>
                        <a:pt x="0" y="3519"/>
                        <a:pt x="9321" y="8940"/>
                        <a:pt x="9321" y="8940"/>
                      </a:cubicBezTo>
                      <a:cubicBezTo>
                        <a:pt x="9511" y="9035"/>
                        <a:pt x="9701" y="9035"/>
                        <a:pt x="9891" y="8940"/>
                      </a:cubicBezTo>
                      <a:lnTo>
                        <a:pt x="10747" y="8465"/>
                      </a:lnTo>
                      <a:cubicBezTo>
                        <a:pt x="10747" y="8179"/>
                        <a:pt x="4185" y="4375"/>
                        <a:pt x="4185" y="4375"/>
                      </a:cubicBezTo>
                      <a:cubicBezTo>
                        <a:pt x="3614" y="4090"/>
                        <a:pt x="3329" y="3709"/>
                        <a:pt x="3329" y="3329"/>
                      </a:cubicBezTo>
                      <a:cubicBezTo>
                        <a:pt x="3329" y="2948"/>
                        <a:pt x="3614" y="2663"/>
                        <a:pt x="4185" y="2283"/>
                      </a:cubicBezTo>
                      <a:lnTo>
                        <a:pt x="5231" y="1617"/>
                      </a:lnTo>
                      <a:cubicBezTo>
                        <a:pt x="6277" y="951"/>
                        <a:pt x="7418" y="1046"/>
                        <a:pt x="8560" y="1617"/>
                      </a:cubicBezTo>
                      <a:lnTo>
                        <a:pt x="15217" y="5421"/>
                      </a:lnTo>
                      <a:cubicBezTo>
                        <a:pt x="15408" y="5516"/>
                        <a:pt x="15598" y="5516"/>
                        <a:pt x="15788" y="5421"/>
                      </a:cubicBezTo>
                      <a:lnTo>
                        <a:pt x="16644" y="4946"/>
                      </a:lnTo>
                      <a:cubicBezTo>
                        <a:pt x="16644" y="4660"/>
                        <a:pt x="9891" y="761"/>
                        <a:pt x="9891" y="761"/>
                      </a:cubicBezTo>
                      <a:cubicBezTo>
                        <a:pt x="9035" y="285"/>
                        <a:pt x="8084" y="0"/>
                        <a:pt x="7038" y="0"/>
                      </a:cubicBezTo>
                      <a:cubicBezTo>
                        <a:pt x="6087" y="0"/>
                        <a:pt x="5231" y="190"/>
                        <a:pt x="4280" y="761"/>
                      </a:cubicBezTo>
                      <a:close/>
                    </a:path>
                  </a:pathLst>
                </a:custGeom>
                <a:solidFill>
                  <a:srgbClr val="7A3E2B"/>
                </a:solidFill>
                <a:ln w="9504" cap="flat">
                  <a:noFill/>
                  <a:prstDash val="solid"/>
                  <a:miter/>
                </a:ln>
              </p:spPr>
              <p:txBody>
                <a:bodyPr rtlCol="0" anchor="ctr"/>
                <a:lstStyle/>
                <a:p>
                  <a:endParaRPr lang="en-US"/>
                </a:p>
              </p:txBody>
            </p:sp>
            <p:sp>
              <p:nvSpPr>
                <p:cNvPr id="155" name="Forma libre 154">
                  <a:extLst>
                    <a:ext uri="{FF2B5EF4-FFF2-40B4-BE49-F238E27FC236}">
                      <a16:creationId xmlns:a16="http://schemas.microsoft.com/office/drawing/2014/main" id="{E13FC90C-AB2B-DF4C-80B5-D93BB12DA79C}"/>
                    </a:ext>
                  </a:extLst>
                </p:cNvPr>
                <p:cNvSpPr/>
                <p:nvPr/>
              </p:nvSpPr>
              <p:spPr>
                <a:xfrm>
                  <a:off x="11788321" y="7010768"/>
                  <a:ext cx="15407" cy="8916"/>
                </a:xfrm>
                <a:custGeom>
                  <a:avLst/>
                  <a:gdLst>
                    <a:gd name="connsiteX0" fmla="*/ 1332 w 15407"/>
                    <a:gd name="connsiteY0" fmla="*/ 2544 h 8916"/>
                    <a:gd name="connsiteX1" fmla="*/ 0 w 15407"/>
                    <a:gd name="connsiteY1" fmla="*/ 4161 h 8916"/>
                    <a:gd name="connsiteX2" fmla="*/ 1332 w 15407"/>
                    <a:gd name="connsiteY2" fmla="*/ 5778 h 8916"/>
                    <a:gd name="connsiteX3" fmla="*/ 5421 w 15407"/>
                    <a:gd name="connsiteY3" fmla="*/ 8156 h 8916"/>
                    <a:gd name="connsiteX4" fmla="*/ 8274 w 15407"/>
                    <a:gd name="connsiteY4" fmla="*/ 8916 h 8916"/>
                    <a:gd name="connsiteX5" fmla="*/ 11128 w 15407"/>
                    <a:gd name="connsiteY5" fmla="*/ 8156 h 8916"/>
                    <a:gd name="connsiteX6" fmla="*/ 12174 w 15407"/>
                    <a:gd name="connsiteY6" fmla="*/ 7585 h 8916"/>
                    <a:gd name="connsiteX7" fmla="*/ 13125 w 15407"/>
                    <a:gd name="connsiteY7" fmla="*/ 5873 h 8916"/>
                    <a:gd name="connsiteX8" fmla="*/ 13981 w 15407"/>
                    <a:gd name="connsiteY8" fmla="*/ 6253 h 8916"/>
                    <a:gd name="connsiteX9" fmla="*/ 14552 w 15407"/>
                    <a:gd name="connsiteY9" fmla="*/ 6253 h 8916"/>
                    <a:gd name="connsiteX10" fmla="*/ 15408 w 15407"/>
                    <a:gd name="connsiteY10" fmla="*/ 5778 h 8916"/>
                    <a:gd name="connsiteX11" fmla="*/ 6087 w 15407"/>
                    <a:gd name="connsiteY11" fmla="*/ 71 h 8916"/>
                    <a:gd name="connsiteX12" fmla="*/ 5516 w 15407"/>
                    <a:gd name="connsiteY12" fmla="*/ 71 h 8916"/>
                    <a:gd name="connsiteX13" fmla="*/ 1332 w 15407"/>
                    <a:gd name="connsiteY13" fmla="*/ 2544 h 8916"/>
                    <a:gd name="connsiteX14" fmla="*/ 11223 w 15407"/>
                    <a:gd name="connsiteY14" fmla="*/ 4732 h 8916"/>
                    <a:gd name="connsiteX15" fmla="*/ 12079 w 15407"/>
                    <a:gd name="connsiteY15" fmla="*/ 5778 h 8916"/>
                    <a:gd name="connsiteX16" fmla="*/ 11223 w 15407"/>
                    <a:gd name="connsiteY16" fmla="*/ 6824 h 8916"/>
                    <a:gd name="connsiteX17" fmla="*/ 10082 w 15407"/>
                    <a:gd name="connsiteY17" fmla="*/ 7490 h 8916"/>
                    <a:gd name="connsiteX18" fmla="*/ 6753 w 15407"/>
                    <a:gd name="connsiteY18" fmla="*/ 7490 h 8916"/>
                    <a:gd name="connsiteX19" fmla="*/ 2758 w 15407"/>
                    <a:gd name="connsiteY19" fmla="*/ 5207 h 8916"/>
                    <a:gd name="connsiteX20" fmla="*/ 2663 w 15407"/>
                    <a:gd name="connsiteY20" fmla="*/ 3305 h 8916"/>
                    <a:gd name="connsiteX21" fmla="*/ 5326 w 15407"/>
                    <a:gd name="connsiteY21" fmla="*/ 1783 h 8916"/>
                    <a:gd name="connsiteX22" fmla="*/ 11223 w 15407"/>
                    <a:gd name="connsiteY22" fmla="*/ 4732 h 8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407" h="8916">
                      <a:moveTo>
                        <a:pt x="1332" y="2544"/>
                      </a:moveTo>
                      <a:cubicBezTo>
                        <a:pt x="476" y="3020"/>
                        <a:pt x="0" y="3590"/>
                        <a:pt x="0" y="4161"/>
                      </a:cubicBezTo>
                      <a:cubicBezTo>
                        <a:pt x="0" y="4732"/>
                        <a:pt x="476" y="5302"/>
                        <a:pt x="1332" y="5778"/>
                      </a:cubicBezTo>
                      <a:lnTo>
                        <a:pt x="5421" y="8156"/>
                      </a:lnTo>
                      <a:cubicBezTo>
                        <a:pt x="6372" y="8631"/>
                        <a:pt x="7323" y="8916"/>
                        <a:pt x="8274" y="8916"/>
                      </a:cubicBezTo>
                      <a:cubicBezTo>
                        <a:pt x="9321" y="8916"/>
                        <a:pt x="10272" y="8631"/>
                        <a:pt x="11128" y="8156"/>
                      </a:cubicBezTo>
                      <a:lnTo>
                        <a:pt x="12174" y="7585"/>
                      </a:lnTo>
                      <a:cubicBezTo>
                        <a:pt x="13125" y="7014"/>
                        <a:pt x="13505" y="6444"/>
                        <a:pt x="13125" y="5873"/>
                      </a:cubicBezTo>
                      <a:cubicBezTo>
                        <a:pt x="13220" y="5873"/>
                        <a:pt x="13981" y="6253"/>
                        <a:pt x="13981" y="6253"/>
                      </a:cubicBezTo>
                      <a:cubicBezTo>
                        <a:pt x="14171" y="6348"/>
                        <a:pt x="14361" y="6348"/>
                        <a:pt x="14552" y="6253"/>
                      </a:cubicBezTo>
                      <a:lnTo>
                        <a:pt x="15408" y="5778"/>
                      </a:lnTo>
                      <a:cubicBezTo>
                        <a:pt x="15408" y="5493"/>
                        <a:pt x="6087" y="71"/>
                        <a:pt x="6087" y="71"/>
                      </a:cubicBezTo>
                      <a:cubicBezTo>
                        <a:pt x="5897" y="-24"/>
                        <a:pt x="5707" y="-24"/>
                        <a:pt x="5516" y="71"/>
                      </a:cubicBezTo>
                      <a:lnTo>
                        <a:pt x="1332" y="2544"/>
                      </a:lnTo>
                      <a:close/>
                      <a:moveTo>
                        <a:pt x="11223" y="4732"/>
                      </a:moveTo>
                      <a:cubicBezTo>
                        <a:pt x="11794" y="5017"/>
                        <a:pt x="12079" y="5397"/>
                        <a:pt x="12079" y="5778"/>
                      </a:cubicBezTo>
                      <a:cubicBezTo>
                        <a:pt x="12079" y="6158"/>
                        <a:pt x="11794" y="6444"/>
                        <a:pt x="11223" y="6824"/>
                      </a:cubicBezTo>
                      <a:lnTo>
                        <a:pt x="10082" y="7490"/>
                      </a:lnTo>
                      <a:cubicBezTo>
                        <a:pt x="9035" y="8061"/>
                        <a:pt x="7894" y="8061"/>
                        <a:pt x="6753" y="7490"/>
                      </a:cubicBezTo>
                      <a:lnTo>
                        <a:pt x="2758" y="5207"/>
                      </a:lnTo>
                      <a:cubicBezTo>
                        <a:pt x="1617" y="4541"/>
                        <a:pt x="1617" y="3971"/>
                        <a:pt x="2663" y="3305"/>
                      </a:cubicBezTo>
                      <a:lnTo>
                        <a:pt x="5326" y="1783"/>
                      </a:lnTo>
                      <a:cubicBezTo>
                        <a:pt x="5802" y="1593"/>
                        <a:pt x="11223" y="4732"/>
                        <a:pt x="11223" y="4732"/>
                      </a:cubicBezTo>
                      <a:close/>
                    </a:path>
                  </a:pathLst>
                </a:custGeom>
                <a:solidFill>
                  <a:srgbClr val="7A3E2B"/>
                </a:solidFill>
                <a:ln w="9504" cap="flat">
                  <a:noFill/>
                  <a:prstDash val="solid"/>
                  <a:miter/>
                </a:ln>
              </p:spPr>
              <p:txBody>
                <a:bodyPr rtlCol="0" anchor="ctr"/>
                <a:lstStyle/>
                <a:p>
                  <a:endParaRPr lang="en-US"/>
                </a:p>
              </p:txBody>
            </p:sp>
            <p:sp>
              <p:nvSpPr>
                <p:cNvPr id="156" name="Forma libre 155">
                  <a:extLst>
                    <a:ext uri="{FF2B5EF4-FFF2-40B4-BE49-F238E27FC236}">
                      <a16:creationId xmlns:a16="http://schemas.microsoft.com/office/drawing/2014/main" id="{4164DDCC-3F78-D14B-92DF-AA0FD82DB16C}"/>
                    </a:ext>
                  </a:extLst>
                </p:cNvPr>
                <p:cNvSpPr/>
                <p:nvPr/>
              </p:nvSpPr>
              <p:spPr>
                <a:xfrm>
                  <a:off x="11802968" y="7002303"/>
                  <a:ext cx="15407" cy="8916"/>
                </a:xfrm>
                <a:custGeom>
                  <a:avLst/>
                  <a:gdLst>
                    <a:gd name="connsiteX0" fmla="*/ 1332 w 15407"/>
                    <a:gd name="connsiteY0" fmla="*/ 2544 h 8916"/>
                    <a:gd name="connsiteX1" fmla="*/ 0 w 15407"/>
                    <a:gd name="connsiteY1" fmla="*/ 4161 h 8916"/>
                    <a:gd name="connsiteX2" fmla="*/ 1332 w 15407"/>
                    <a:gd name="connsiteY2" fmla="*/ 5778 h 8916"/>
                    <a:gd name="connsiteX3" fmla="*/ 5421 w 15407"/>
                    <a:gd name="connsiteY3" fmla="*/ 8156 h 8916"/>
                    <a:gd name="connsiteX4" fmla="*/ 8275 w 15407"/>
                    <a:gd name="connsiteY4" fmla="*/ 8916 h 8916"/>
                    <a:gd name="connsiteX5" fmla="*/ 11128 w 15407"/>
                    <a:gd name="connsiteY5" fmla="*/ 8156 h 8916"/>
                    <a:gd name="connsiteX6" fmla="*/ 12174 w 15407"/>
                    <a:gd name="connsiteY6" fmla="*/ 7585 h 8916"/>
                    <a:gd name="connsiteX7" fmla="*/ 13125 w 15407"/>
                    <a:gd name="connsiteY7" fmla="*/ 5873 h 8916"/>
                    <a:gd name="connsiteX8" fmla="*/ 13981 w 15407"/>
                    <a:gd name="connsiteY8" fmla="*/ 6253 h 8916"/>
                    <a:gd name="connsiteX9" fmla="*/ 14552 w 15407"/>
                    <a:gd name="connsiteY9" fmla="*/ 6253 h 8916"/>
                    <a:gd name="connsiteX10" fmla="*/ 15408 w 15407"/>
                    <a:gd name="connsiteY10" fmla="*/ 5778 h 8916"/>
                    <a:gd name="connsiteX11" fmla="*/ 6087 w 15407"/>
                    <a:gd name="connsiteY11" fmla="*/ 71 h 8916"/>
                    <a:gd name="connsiteX12" fmla="*/ 5516 w 15407"/>
                    <a:gd name="connsiteY12" fmla="*/ 71 h 8916"/>
                    <a:gd name="connsiteX13" fmla="*/ 1332 w 15407"/>
                    <a:gd name="connsiteY13" fmla="*/ 2544 h 8916"/>
                    <a:gd name="connsiteX14" fmla="*/ 11223 w 15407"/>
                    <a:gd name="connsiteY14" fmla="*/ 4732 h 8916"/>
                    <a:gd name="connsiteX15" fmla="*/ 12079 w 15407"/>
                    <a:gd name="connsiteY15" fmla="*/ 5778 h 8916"/>
                    <a:gd name="connsiteX16" fmla="*/ 11223 w 15407"/>
                    <a:gd name="connsiteY16" fmla="*/ 6824 h 8916"/>
                    <a:gd name="connsiteX17" fmla="*/ 10082 w 15407"/>
                    <a:gd name="connsiteY17" fmla="*/ 7490 h 8916"/>
                    <a:gd name="connsiteX18" fmla="*/ 6753 w 15407"/>
                    <a:gd name="connsiteY18" fmla="*/ 7490 h 8916"/>
                    <a:gd name="connsiteX19" fmla="*/ 2758 w 15407"/>
                    <a:gd name="connsiteY19" fmla="*/ 5207 h 8916"/>
                    <a:gd name="connsiteX20" fmla="*/ 2663 w 15407"/>
                    <a:gd name="connsiteY20" fmla="*/ 3305 h 8916"/>
                    <a:gd name="connsiteX21" fmla="*/ 5326 w 15407"/>
                    <a:gd name="connsiteY21" fmla="*/ 1783 h 8916"/>
                    <a:gd name="connsiteX22" fmla="*/ 11223 w 15407"/>
                    <a:gd name="connsiteY22" fmla="*/ 4732 h 8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407" h="8916">
                      <a:moveTo>
                        <a:pt x="1332" y="2544"/>
                      </a:moveTo>
                      <a:cubicBezTo>
                        <a:pt x="476" y="3020"/>
                        <a:pt x="0" y="3590"/>
                        <a:pt x="0" y="4161"/>
                      </a:cubicBezTo>
                      <a:cubicBezTo>
                        <a:pt x="0" y="4732"/>
                        <a:pt x="476" y="5302"/>
                        <a:pt x="1332" y="5778"/>
                      </a:cubicBezTo>
                      <a:lnTo>
                        <a:pt x="5421" y="8156"/>
                      </a:lnTo>
                      <a:cubicBezTo>
                        <a:pt x="6372" y="8631"/>
                        <a:pt x="7323" y="8916"/>
                        <a:pt x="8275" y="8916"/>
                      </a:cubicBezTo>
                      <a:cubicBezTo>
                        <a:pt x="9321" y="8916"/>
                        <a:pt x="10272" y="8631"/>
                        <a:pt x="11128" y="8156"/>
                      </a:cubicBezTo>
                      <a:lnTo>
                        <a:pt x="12174" y="7585"/>
                      </a:lnTo>
                      <a:cubicBezTo>
                        <a:pt x="13125" y="7014"/>
                        <a:pt x="13506" y="6444"/>
                        <a:pt x="13125" y="5873"/>
                      </a:cubicBezTo>
                      <a:cubicBezTo>
                        <a:pt x="13220" y="5873"/>
                        <a:pt x="13981" y="6253"/>
                        <a:pt x="13981" y="6253"/>
                      </a:cubicBezTo>
                      <a:cubicBezTo>
                        <a:pt x="14171" y="6349"/>
                        <a:pt x="14362" y="6349"/>
                        <a:pt x="14552" y="6253"/>
                      </a:cubicBezTo>
                      <a:lnTo>
                        <a:pt x="15408" y="5778"/>
                      </a:lnTo>
                      <a:cubicBezTo>
                        <a:pt x="15408" y="5493"/>
                        <a:pt x="6087" y="71"/>
                        <a:pt x="6087" y="71"/>
                      </a:cubicBezTo>
                      <a:cubicBezTo>
                        <a:pt x="5897" y="-24"/>
                        <a:pt x="5707" y="-24"/>
                        <a:pt x="5516" y="71"/>
                      </a:cubicBezTo>
                      <a:lnTo>
                        <a:pt x="1332" y="2544"/>
                      </a:lnTo>
                      <a:close/>
                      <a:moveTo>
                        <a:pt x="11223" y="4732"/>
                      </a:moveTo>
                      <a:cubicBezTo>
                        <a:pt x="11794" y="5017"/>
                        <a:pt x="12079" y="5398"/>
                        <a:pt x="12079" y="5778"/>
                      </a:cubicBezTo>
                      <a:cubicBezTo>
                        <a:pt x="12079" y="6158"/>
                        <a:pt x="11794" y="6444"/>
                        <a:pt x="11223" y="6824"/>
                      </a:cubicBezTo>
                      <a:lnTo>
                        <a:pt x="10082" y="7490"/>
                      </a:lnTo>
                      <a:cubicBezTo>
                        <a:pt x="9035" y="8061"/>
                        <a:pt x="7894" y="8061"/>
                        <a:pt x="6753" y="7490"/>
                      </a:cubicBezTo>
                      <a:lnTo>
                        <a:pt x="2758" y="5207"/>
                      </a:lnTo>
                      <a:cubicBezTo>
                        <a:pt x="1617" y="4541"/>
                        <a:pt x="1617" y="3971"/>
                        <a:pt x="2663" y="3305"/>
                      </a:cubicBezTo>
                      <a:lnTo>
                        <a:pt x="5326" y="1783"/>
                      </a:lnTo>
                      <a:cubicBezTo>
                        <a:pt x="5802" y="1593"/>
                        <a:pt x="11223" y="4732"/>
                        <a:pt x="11223" y="4732"/>
                      </a:cubicBezTo>
                      <a:close/>
                    </a:path>
                  </a:pathLst>
                </a:custGeom>
                <a:solidFill>
                  <a:srgbClr val="7A3E2B"/>
                </a:solidFill>
                <a:ln w="9504" cap="flat">
                  <a:noFill/>
                  <a:prstDash val="solid"/>
                  <a:miter/>
                </a:ln>
              </p:spPr>
              <p:txBody>
                <a:bodyPr rtlCol="0" anchor="ctr"/>
                <a:lstStyle/>
                <a:p>
                  <a:endParaRPr lang="en-US"/>
                </a:p>
              </p:txBody>
            </p:sp>
            <p:sp>
              <p:nvSpPr>
                <p:cNvPr id="157" name="Forma libre 156">
                  <a:extLst>
                    <a:ext uri="{FF2B5EF4-FFF2-40B4-BE49-F238E27FC236}">
                      <a16:creationId xmlns:a16="http://schemas.microsoft.com/office/drawing/2014/main" id="{CEA14452-ACFB-B44E-A4FC-DFB2804948F9}"/>
                    </a:ext>
                  </a:extLst>
                </p:cNvPr>
                <p:cNvSpPr/>
                <p:nvPr/>
              </p:nvSpPr>
              <p:spPr>
                <a:xfrm>
                  <a:off x="11808104" y="6997833"/>
                  <a:ext cx="14456" cy="8417"/>
                </a:xfrm>
                <a:custGeom>
                  <a:avLst/>
                  <a:gdLst>
                    <a:gd name="connsiteX0" fmla="*/ 0 w 14456"/>
                    <a:gd name="connsiteY0" fmla="*/ 547 h 8417"/>
                    <a:gd name="connsiteX1" fmla="*/ 13030 w 14456"/>
                    <a:gd name="connsiteY1" fmla="*/ 8346 h 8417"/>
                    <a:gd name="connsiteX2" fmla="*/ 13601 w 14456"/>
                    <a:gd name="connsiteY2" fmla="*/ 8346 h 8417"/>
                    <a:gd name="connsiteX3" fmla="*/ 14457 w 14456"/>
                    <a:gd name="connsiteY3" fmla="*/ 7870 h 8417"/>
                    <a:gd name="connsiteX4" fmla="*/ 1427 w 14456"/>
                    <a:gd name="connsiteY4" fmla="*/ 71 h 8417"/>
                    <a:gd name="connsiteX5" fmla="*/ 856 w 14456"/>
                    <a:gd name="connsiteY5" fmla="*/ 71 h 8417"/>
                    <a:gd name="connsiteX6" fmla="*/ 0 w 14456"/>
                    <a:gd name="connsiteY6" fmla="*/ 547 h 8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6" h="8417">
                      <a:moveTo>
                        <a:pt x="0" y="547"/>
                      </a:moveTo>
                      <a:cubicBezTo>
                        <a:pt x="0" y="832"/>
                        <a:pt x="13030" y="8346"/>
                        <a:pt x="13030" y="8346"/>
                      </a:cubicBezTo>
                      <a:cubicBezTo>
                        <a:pt x="13220" y="8441"/>
                        <a:pt x="13410" y="8441"/>
                        <a:pt x="13601" y="8346"/>
                      </a:cubicBezTo>
                      <a:lnTo>
                        <a:pt x="14457" y="7870"/>
                      </a:lnTo>
                      <a:cubicBezTo>
                        <a:pt x="14457" y="7585"/>
                        <a:pt x="1427" y="71"/>
                        <a:pt x="1427" y="71"/>
                      </a:cubicBezTo>
                      <a:cubicBezTo>
                        <a:pt x="1236" y="-24"/>
                        <a:pt x="1046" y="-24"/>
                        <a:pt x="856" y="71"/>
                      </a:cubicBezTo>
                      <a:lnTo>
                        <a:pt x="0" y="547"/>
                      </a:lnTo>
                      <a:close/>
                    </a:path>
                  </a:pathLst>
                </a:custGeom>
                <a:solidFill>
                  <a:srgbClr val="7A3E2B"/>
                </a:solidFill>
                <a:ln w="9504" cap="flat">
                  <a:noFill/>
                  <a:prstDash val="solid"/>
                  <a:miter/>
                </a:ln>
              </p:spPr>
              <p:txBody>
                <a:bodyPr rtlCol="0" anchor="ctr"/>
                <a:lstStyle/>
                <a:p>
                  <a:endParaRPr lang="en-US"/>
                </a:p>
              </p:txBody>
            </p:sp>
            <p:sp>
              <p:nvSpPr>
                <p:cNvPr id="158" name="Forma libre 157">
                  <a:extLst>
                    <a:ext uri="{FF2B5EF4-FFF2-40B4-BE49-F238E27FC236}">
                      <a16:creationId xmlns:a16="http://schemas.microsoft.com/office/drawing/2014/main" id="{0B5E4814-08EE-B04D-B1C9-6C42403A8326}"/>
                    </a:ext>
                  </a:extLst>
                </p:cNvPr>
                <p:cNvSpPr/>
                <p:nvPr/>
              </p:nvSpPr>
              <p:spPr>
                <a:xfrm>
                  <a:off x="11812384" y="6995361"/>
                  <a:ext cx="3138" cy="1949"/>
                </a:xfrm>
                <a:custGeom>
                  <a:avLst/>
                  <a:gdLst>
                    <a:gd name="connsiteX0" fmla="*/ 0 w 3138"/>
                    <a:gd name="connsiteY0" fmla="*/ 547 h 1949"/>
                    <a:gd name="connsiteX1" fmla="*/ 1807 w 3138"/>
                    <a:gd name="connsiteY1" fmla="*/ 1878 h 1949"/>
                    <a:gd name="connsiteX2" fmla="*/ 2283 w 3138"/>
                    <a:gd name="connsiteY2" fmla="*/ 1878 h 1949"/>
                    <a:gd name="connsiteX3" fmla="*/ 3139 w 3138"/>
                    <a:gd name="connsiteY3" fmla="*/ 1403 h 1949"/>
                    <a:gd name="connsiteX4" fmla="*/ 1332 w 3138"/>
                    <a:gd name="connsiteY4" fmla="*/ 71 h 1949"/>
                    <a:gd name="connsiteX5" fmla="*/ 761 w 3138"/>
                    <a:gd name="connsiteY5" fmla="*/ 71 h 1949"/>
                    <a:gd name="connsiteX6" fmla="*/ 0 w 3138"/>
                    <a:gd name="connsiteY6" fmla="*/ 547 h 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8" h="1949">
                      <a:moveTo>
                        <a:pt x="0" y="547"/>
                      </a:moveTo>
                      <a:cubicBezTo>
                        <a:pt x="0" y="832"/>
                        <a:pt x="1807" y="1878"/>
                        <a:pt x="1807" y="1878"/>
                      </a:cubicBezTo>
                      <a:cubicBezTo>
                        <a:pt x="1997" y="1973"/>
                        <a:pt x="2187" y="1973"/>
                        <a:pt x="2283" y="1878"/>
                      </a:cubicBezTo>
                      <a:lnTo>
                        <a:pt x="3139" y="1403"/>
                      </a:lnTo>
                      <a:cubicBezTo>
                        <a:pt x="3139" y="1117"/>
                        <a:pt x="1332" y="71"/>
                        <a:pt x="1332" y="71"/>
                      </a:cubicBezTo>
                      <a:cubicBezTo>
                        <a:pt x="1141" y="-24"/>
                        <a:pt x="951" y="-24"/>
                        <a:pt x="761" y="71"/>
                      </a:cubicBezTo>
                      <a:lnTo>
                        <a:pt x="0" y="547"/>
                      </a:lnTo>
                      <a:close/>
                    </a:path>
                  </a:pathLst>
                </a:custGeom>
                <a:solidFill>
                  <a:srgbClr val="7A3E2B"/>
                </a:solidFill>
                <a:ln w="9504" cap="flat">
                  <a:noFill/>
                  <a:prstDash val="solid"/>
                  <a:miter/>
                </a:ln>
              </p:spPr>
              <p:txBody>
                <a:bodyPr rtlCol="0" anchor="ctr"/>
                <a:lstStyle/>
                <a:p>
                  <a:endParaRPr lang="en-US"/>
                </a:p>
              </p:txBody>
            </p:sp>
            <p:sp>
              <p:nvSpPr>
                <p:cNvPr id="159" name="Forma libre 158">
                  <a:extLst>
                    <a:ext uri="{FF2B5EF4-FFF2-40B4-BE49-F238E27FC236}">
                      <a16:creationId xmlns:a16="http://schemas.microsoft.com/office/drawing/2014/main" id="{F92C7BBD-1034-7E40-8D23-F2DBB0B003B1}"/>
                    </a:ext>
                  </a:extLst>
                </p:cNvPr>
                <p:cNvSpPr/>
                <p:nvPr/>
              </p:nvSpPr>
              <p:spPr>
                <a:xfrm>
                  <a:off x="11816093" y="6997548"/>
                  <a:ext cx="10747" cy="6324"/>
                </a:xfrm>
                <a:custGeom>
                  <a:avLst/>
                  <a:gdLst>
                    <a:gd name="connsiteX0" fmla="*/ 0 w 10747"/>
                    <a:gd name="connsiteY0" fmla="*/ 547 h 6324"/>
                    <a:gd name="connsiteX1" fmla="*/ 9321 w 10747"/>
                    <a:gd name="connsiteY1" fmla="*/ 6253 h 6324"/>
                    <a:gd name="connsiteX2" fmla="*/ 9891 w 10747"/>
                    <a:gd name="connsiteY2" fmla="*/ 6253 h 6324"/>
                    <a:gd name="connsiteX3" fmla="*/ 10747 w 10747"/>
                    <a:gd name="connsiteY3" fmla="*/ 5778 h 6324"/>
                    <a:gd name="connsiteX4" fmla="*/ 1427 w 10747"/>
                    <a:gd name="connsiteY4" fmla="*/ 71 h 6324"/>
                    <a:gd name="connsiteX5" fmla="*/ 856 w 10747"/>
                    <a:gd name="connsiteY5" fmla="*/ 71 h 6324"/>
                    <a:gd name="connsiteX6" fmla="*/ 0 w 10747"/>
                    <a:gd name="connsiteY6" fmla="*/ 547 h 6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47" h="6324">
                      <a:moveTo>
                        <a:pt x="0" y="547"/>
                      </a:moveTo>
                      <a:cubicBezTo>
                        <a:pt x="0" y="832"/>
                        <a:pt x="9321" y="6253"/>
                        <a:pt x="9321" y="6253"/>
                      </a:cubicBezTo>
                      <a:cubicBezTo>
                        <a:pt x="9511" y="6349"/>
                        <a:pt x="9701" y="6349"/>
                        <a:pt x="9891" y="6253"/>
                      </a:cubicBezTo>
                      <a:lnTo>
                        <a:pt x="10747" y="5778"/>
                      </a:lnTo>
                      <a:cubicBezTo>
                        <a:pt x="10747" y="5493"/>
                        <a:pt x="1427" y="71"/>
                        <a:pt x="1427" y="71"/>
                      </a:cubicBezTo>
                      <a:cubicBezTo>
                        <a:pt x="1236" y="-24"/>
                        <a:pt x="1046" y="-24"/>
                        <a:pt x="856" y="71"/>
                      </a:cubicBezTo>
                      <a:lnTo>
                        <a:pt x="0" y="547"/>
                      </a:lnTo>
                      <a:close/>
                    </a:path>
                  </a:pathLst>
                </a:custGeom>
                <a:solidFill>
                  <a:srgbClr val="7A3E2B"/>
                </a:solidFill>
                <a:ln w="9504" cap="flat">
                  <a:noFill/>
                  <a:prstDash val="solid"/>
                  <a:miter/>
                </a:ln>
              </p:spPr>
              <p:txBody>
                <a:bodyPr rtlCol="0" anchor="ctr"/>
                <a:lstStyle/>
                <a:p>
                  <a:endParaRPr lang="en-US"/>
                </a:p>
              </p:txBody>
            </p:sp>
            <p:sp>
              <p:nvSpPr>
                <p:cNvPr id="160" name="Forma libre 159">
                  <a:extLst>
                    <a:ext uri="{FF2B5EF4-FFF2-40B4-BE49-F238E27FC236}">
                      <a16:creationId xmlns:a16="http://schemas.microsoft.com/office/drawing/2014/main" id="{37192DAD-F2A1-8E4B-851C-ED3EDF5B1A77}"/>
                    </a:ext>
                  </a:extLst>
                </p:cNvPr>
                <p:cNvSpPr/>
                <p:nvPr/>
              </p:nvSpPr>
              <p:spPr>
                <a:xfrm>
                  <a:off x="11821324" y="6991651"/>
                  <a:ext cx="18165" cy="9011"/>
                </a:xfrm>
                <a:custGeom>
                  <a:avLst/>
                  <a:gdLst>
                    <a:gd name="connsiteX0" fmla="*/ 1332 w 18165"/>
                    <a:gd name="connsiteY0" fmla="*/ 2639 h 9011"/>
                    <a:gd name="connsiteX1" fmla="*/ 0 w 18165"/>
                    <a:gd name="connsiteY1" fmla="*/ 4256 h 9011"/>
                    <a:gd name="connsiteX2" fmla="*/ 1332 w 18165"/>
                    <a:gd name="connsiteY2" fmla="*/ 5873 h 9011"/>
                    <a:gd name="connsiteX3" fmla="*/ 5421 w 18165"/>
                    <a:gd name="connsiteY3" fmla="*/ 8251 h 9011"/>
                    <a:gd name="connsiteX4" fmla="*/ 8274 w 18165"/>
                    <a:gd name="connsiteY4" fmla="*/ 9012 h 9011"/>
                    <a:gd name="connsiteX5" fmla="*/ 11128 w 18165"/>
                    <a:gd name="connsiteY5" fmla="*/ 8251 h 9011"/>
                    <a:gd name="connsiteX6" fmla="*/ 12079 w 18165"/>
                    <a:gd name="connsiteY6" fmla="*/ 7680 h 9011"/>
                    <a:gd name="connsiteX7" fmla="*/ 13030 w 18165"/>
                    <a:gd name="connsiteY7" fmla="*/ 5873 h 9011"/>
                    <a:gd name="connsiteX8" fmla="*/ 16739 w 18165"/>
                    <a:gd name="connsiteY8" fmla="*/ 7870 h 9011"/>
                    <a:gd name="connsiteX9" fmla="*/ 17310 w 18165"/>
                    <a:gd name="connsiteY9" fmla="*/ 7870 h 9011"/>
                    <a:gd name="connsiteX10" fmla="*/ 18166 w 18165"/>
                    <a:gd name="connsiteY10" fmla="*/ 7395 h 9011"/>
                    <a:gd name="connsiteX11" fmla="*/ 5992 w 18165"/>
                    <a:gd name="connsiteY11" fmla="*/ 71 h 9011"/>
                    <a:gd name="connsiteX12" fmla="*/ 5421 w 18165"/>
                    <a:gd name="connsiteY12" fmla="*/ 71 h 9011"/>
                    <a:gd name="connsiteX13" fmla="*/ 1332 w 18165"/>
                    <a:gd name="connsiteY13" fmla="*/ 2639 h 9011"/>
                    <a:gd name="connsiteX14" fmla="*/ 11128 w 18165"/>
                    <a:gd name="connsiteY14" fmla="*/ 4732 h 9011"/>
                    <a:gd name="connsiteX15" fmla="*/ 11984 w 18165"/>
                    <a:gd name="connsiteY15" fmla="*/ 5778 h 9011"/>
                    <a:gd name="connsiteX16" fmla="*/ 11128 w 18165"/>
                    <a:gd name="connsiteY16" fmla="*/ 6824 h 9011"/>
                    <a:gd name="connsiteX17" fmla="*/ 10082 w 18165"/>
                    <a:gd name="connsiteY17" fmla="*/ 7395 h 9011"/>
                    <a:gd name="connsiteX18" fmla="*/ 6753 w 18165"/>
                    <a:gd name="connsiteY18" fmla="*/ 7395 h 9011"/>
                    <a:gd name="connsiteX19" fmla="*/ 2758 w 18165"/>
                    <a:gd name="connsiteY19" fmla="*/ 5112 h 9011"/>
                    <a:gd name="connsiteX20" fmla="*/ 2663 w 18165"/>
                    <a:gd name="connsiteY20" fmla="*/ 3210 h 9011"/>
                    <a:gd name="connsiteX21" fmla="*/ 5326 w 18165"/>
                    <a:gd name="connsiteY21" fmla="*/ 1688 h 9011"/>
                    <a:gd name="connsiteX22" fmla="*/ 11128 w 18165"/>
                    <a:gd name="connsiteY22" fmla="*/ 4732 h 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165" h="9011">
                      <a:moveTo>
                        <a:pt x="1332" y="2639"/>
                      </a:moveTo>
                      <a:cubicBezTo>
                        <a:pt x="476" y="3115"/>
                        <a:pt x="0" y="3685"/>
                        <a:pt x="0" y="4256"/>
                      </a:cubicBezTo>
                      <a:cubicBezTo>
                        <a:pt x="0" y="4827"/>
                        <a:pt x="476" y="5397"/>
                        <a:pt x="1332" y="5873"/>
                      </a:cubicBezTo>
                      <a:lnTo>
                        <a:pt x="5421" y="8251"/>
                      </a:lnTo>
                      <a:cubicBezTo>
                        <a:pt x="6372" y="8726"/>
                        <a:pt x="7323" y="9012"/>
                        <a:pt x="8274" y="9012"/>
                      </a:cubicBezTo>
                      <a:cubicBezTo>
                        <a:pt x="9321" y="9012"/>
                        <a:pt x="10272" y="8726"/>
                        <a:pt x="11128" y="8251"/>
                      </a:cubicBezTo>
                      <a:lnTo>
                        <a:pt x="12079" y="7680"/>
                      </a:lnTo>
                      <a:cubicBezTo>
                        <a:pt x="13030" y="7109"/>
                        <a:pt x="13410" y="6539"/>
                        <a:pt x="13030" y="5873"/>
                      </a:cubicBezTo>
                      <a:cubicBezTo>
                        <a:pt x="13125" y="5873"/>
                        <a:pt x="16739" y="7870"/>
                        <a:pt x="16739" y="7870"/>
                      </a:cubicBezTo>
                      <a:cubicBezTo>
                        <a:pt x="16929" y="7965"/>
                        <a:pt x="17120" y="7965"/>
                        <a:pt x="17310" y="7870"/>
                      </a:cubicBezTo>
                      <a:lnTo>
                        <a:pt x="18166" y="7395"/>
                      </a:lnTo>
                      <a:cubicBezTo>
                        <a:pt x="18166" y="7109"/>
                        <a:pt x="5992" y="71"/>
                        <a:pt x="5992" y="71"/>
                      </a:cubicBezTo>
                      <a:cubicBezTo>
                        <a:pt x="5802" y="-24"/>
                        <a:pt x="5611" y="-24"/>
                        <a:pt x="5421" y="71"/>
                      </a:cubicBezTo>
                      <a:lnTo>
                        <a:pt x="1332" y="2639"/>
                      </a:lnTo>
                      <a:close/>
                      <a:moveTo>
                        <a:pt x="11128" y="4732"/>
                      </a:moveTo>
                      <a:cubicBezTo>
                        <a:pt x="11698" y="5017"/>
                        <a:pt x="11984" y="5397"/>
                        <a:pt x="11984" y="5778"/>
                      </a:cubicBezTo>
                      <a:cubicBezTo>
                        <a:pt x="11984" y="6158"/>
                        <a:pt x="11698" y="6539"/>
                        <a:pt x="11128" y="6824"/>
                      </a:cubicBezTo>
                      <a:lnTo>
                        <a:pt x="10082" y="7395"/>
                      </a:lnTo>
                      <a:cubicBezTo>
                        <a:pt x="9035" y="7965"/>
                        <a:pt x="7894" y="7965"/>
                        <a:pt x="6753" y="7395"/>
                      </a:cubicBezTo>
                      <a:lnTo>
                        <a:pt x="2758" y="5112"/>
                      </a:lnTo>
                      <a:cubicBezTo>
                        <a:pt x="1617" y="4446"/>
                        <a:pt x="1617" y="3876"/>
                        <a:pt x="2663" y="3210"/>
                      </a:cubicBezTo>
                      <a:lnTo>
                        <a:pt x="5326" y="1688"/>
                      </a:lnTo>
                      <a:cubicBezTo>
                        <a:pt x="5802" y="1688"/>
                        <a:pt x="11128" y="4732"/>
                        <a:pt x="11128" y="4732"/>
                      </a:cubicBezTo>
                      <a:close/>
                    </a:path>
                  </a:pathLst>
                </a:custGeom>
                <a:solidFill>
                  <a:srgbClr val="7A3E2B"/>
                </a:solidFill>
                <a:ln w="9504" cap="flat">
                  <a:noFill/>
                  <a:prstDash val="solid"/>
                  <a:miter/>
                </a:ln>
              </p:spPr>
              <p:txBody>
                <a:bodyPr rtlCol="0" anchor="ctr"/>
                <a:lstStyle/>
                <a:p>
                  <a:endParaRPr lang="en-US"/>
                </a:p>
              </p:txBody>
            </p:sp>
            <p:sp>
              <p:nvSpPr>
                <p:cNvPr id="161" name="Forma libre 160">
                  <a:extLst>
                    <a:ext uri="{FF2B5EF4-FFF2-40B4-BE49-F238E27FC236}">
                      <a16:creationId xmlns:a16="http://schemas.microsoft.com/office/drawing/2014/main" id="{CEA4EB87-AB19-6B4D-8048-4FB6B3AD3929}"/>
                    </a:ext>
                  </a:extLst>
                </p:cNvPr>
                <p:cNvSpPr/>
                <p:nvPr/>
              </p:nvSpPr>
              <p:spPr>
                <a:xfrm>
                  <a:off x="11829884" y="6986040"/>
                  <a:ext cx="16644" cy="9011"/>
                </a:xfrm>
                <a:custGeom>
                  <a:avLst/>
                  <a:gdLst>
                    <a:gd name="connsiteX0" fmla="*/ 5992 w 16644"/>
                    <a:gd name="connsiteY0" fmla="*/ 547 h 9011"/>
                    <a:gd name="connsiteX1" fmla="*/ 12554 w 16644"/>
                    <a:gd name="connsiteY1" fmla="*/ 4636 h 9011"/>
                    <a:gd name="connsiteX2" fmla="*/ 13410 w 16644"/>
                    <a:gd name="connsiteY2" fmla="*/ 5683 h 9011"/>
                    <a:gd name="connsiteX3" fmla="*/ 12554 w 16644"/>
                    <a:gd name="connsiteY3" fmla="*/ 6729 h 9011"/>
                    <a:gd name="connsiteX4" fmla="*/ 11413 w 16644"/>
                    <a:gd name="connsiteY4" fmla="*/ 7395 h 9011"/>
                    <a:gd name="connsiteX5" fmla="*/ 8084 w 16644"/>
                    <a:gd name="connsiteY5" fmla="*/ 7395 h 9011"/>
                    <a:gd name="connsiteX6" fmla="*/ 1427 w 16644"/>
                    <a:gd name="connsiteY6" fmla="*/ 3590 h 9011"/>
                    <a:gd name="connsiteX7" fmla="*/ 856 w 16644"/>
                    <a:gd name="connsiteY7" fmla="*/ 3590 h 9011"/>
                    <a:gd name="connsiteX8" fmla="*/ 0 w 16644"/>
                    <a:gd name="connsiteY8" fmla="*/ 4066 h 9011"/>
                    <a:gd name="connsiteX9" fmla="*/ 6753 w 16644"/>
                    <a:gd name="connsiteY9" fmla="*/ 8251 h 9011"/>
                    <a:gd name="connsiteX10" fmla="*/ 9606 w 16644"/>
                    <a:gd name="connsiteY10" fmla="*/ 9012 h 9011"/>
                    <a:gd name="connsiteX11" fmla="*/ 12364 w 16644"/>
                    <a:gd name="connsiteY11" fmla="*/ 8251 h 9011"/>
                    <a:gd name="connsiteX12" fmla="*/ 13410 w 16644"/>
                    <a:gd name="connsiteY12" fmla="*/ 7585 h 9011"/>
                    <a:gd name="connsiteX13" fmla="*/ 14362 w 16644"/>
                    <a:gd name="connsiteY13" fmla="*/ 5873 h 9011"/>
                    <a:gd name="connsiteX14" fmla="*/ 15217 w 16644"/>
                    <a:gd name="connsiteY14" fmla="*/ 6253 h 9011"/>
                    <a:gd name="connsiteX15" fmla="*/ 15788 w 16644"/>
                    <a:gd name="connsiteY15" fmla="*/ 6253 h 9011"/>
                    <a:gd name="connsiteX16" fmla="*/ 16644 w 16644"/>
                    <a:gd name="connsiteY16" fmla="*/ 5778 h 9011"/>
                    <a:gd name="connsiteX17" fmla="*/ 7323 w 16644"/>
                    <a:gd name="connsiteY17" fmla="*/ 71 h 9011"/>
                    <a:gd name="connsiteX18" fmla="*/ 6753 w 16644"/>
                    <a:gd name="connsiteY18" fmla="*/ 71 h 9011"/>
                    <a:gd name="connsiteX19" fmla="*/ 5992 w 16644"/>
                    <a:gd name="connsiteY19" fmla="*/ 547 h 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44" h="9011">
                      <a:moveTo>
                        <a:pt x="5992" y="547"/>
                      </a:moveTo>
                      <a:cubicBezTo>
                        <a:pt x="5992" y="832"/>
                        <a:pt x="12554" y="4636"/>
                        <a:pt x="12554" y="4636"/>
                      </a:cubicBezTo>
                      <a:cubicBezTo>
                        <a:pt x="13125" y="4922"/>
                        <a:pt x="13410" y="5302"/>
                        <a:pt x="13410" y="5683"/>
                      </a:cubicBezTo>
                      <a:cubicBezTo>
                        <a:pt x="13410" y="6063"/>
                        <a:pt x="13125" y="6349"/>
                        <a:pt x="12554" y="6729"/>
                      </a:cubicBezTo>
                      <a:lnTo>
                        <a:pt x="11413" y="7395"/>
                      </a:lnTo>
                      <a:cubicBezTo>
                        <a:pt x="10367" y="7965"/>
                        <a:pt x="9226" y="7965"/>
                        <a:pt x="8084" y="7395"/>
                      </a:cubicBezTo>
                      <a:lnTo>
                        <a:pt x="1427" y="3590"/>
                      </a:lnTo>
                      <a:cubicBezTo>
                        <a:pt x="1236" y="3495"/>
                        <a:pt x="1046" y="3495"/>
                        <a:pt x="856" y="3590"/>
                      </a:cubicBezTo>
                      <a:lnTo>
                        <a:pt x="0" y="4066"/>
                      </a:lnTo>
                      <a:cubicBezTo>
                        <a:pt x="0" y="4351"/>
                        <a:pt x="6753" y="8251"/>
                        <a:pt x="6753" y="8251"/>
                      </a:cubicBezTo>
                      <a:cubicBezTo>
                        <a:pt x="7704" y="8726"/>
                        <a:pt x="8560" y="9012"/>
                        <a:pt x="9606" y="9012"/>
                      </a:cubicBezTo>
                      <a:cubicBezTo>
                        <a:pt x="10557" y="9012"/>
                        <a:pt x="11508" y="8726"/>
                        <a:pt x="12364" y="8251"/>
                      </a:cubicBezTo>
                      <a:lnTo>
                        <a:pt x="13410" y="7585"/>
                      </a:lnTo>
                      <a:cubicBezTo>
                        <a:pt x="14362" y="7014"/>
                        <a:pt x="14742" y="6444"/>
                        <a:pt x="14362" y="5873"/>
                      </a:cubicBezTo>
                      <a:cubicBezTo>
                        <a:pt x="14457" y="5873"/>
                        <a:pt x="15217" y="6253"/>
                        <a:pt x="15217" y="6253"/>
                      </a:cubicBezTo>
                      <a:cubicBezTo>
                        <a:pt x="15408" y="6349"/>
                        <a:pt x="15598" y="6349"/>
                        <a:pt x="15788" y="6253"/>
                      </a:cubicBezTo>
                      <a:lnTo>
                        <a:pt x="16644" y="5778"/>
                      </a:lnTo>
                      <a:cubicBezTo>
                        <a:pt x="16644" y="5492"/>
                        <a:pt x="7323" y="71"/>
                        <a:pt x="7323" y="71"/>
                      </a:cubicBezTo>
                      <a:cubicBezTo>
                        <a:pt x="7133" y="-24"/>
                        <a:pt x="6943" y="-24"/>
                        <a:pt x="6753" y="71"/>
                      </a:cubicBezTo>
                      <a:lnTo>
                        <a:pt x="5992" y="547"/>
                      </a:lnTo>
                      <a:close/>
                    </a:path>
                  </a:pathLst>
                </a:custGeom>
                <a:solidFill>
                  <a:srgbClr val="7A3E2B"/>
                </a:solidFill>
                <a:ln w="9504" cap="flat">
                  <a:noFill/>
                  <a:prstDash val="solid"/>
                  <a:miter/>
                </a:ln>
              </p:spPr>
              <p:txBody>
                <a:bodyPr rtlCol="0" anchor="ctr"/>
                <a:lstStyle/>
                <a:p>
                  <a:endParaRPr lang="en-US"/>
                </a:p>
              </p:txBody>
            </p:sp>
            <p:sp>
              <p:nvSpPr>
                <p:cNvPr id="162" name="Forma libre 161">
                  <a:extLst>
                    <a:ext uri="{FF2B5EF4-FFF2-40B4-BE49-F238E27FC236}">
                      <a16:creationId xmlns:a16="http://schemas.microsoft.com/office/drawing/2014/main" id="{199A8184-1057-6647-93C5-93E59156A74B}"/>
                    </a:ext>
                  </a:extLst>
                </p:cNvPr>
                <p:cNvSpPr/>
                <p:nvPr/>
              </p:nvSpPr>
              <p:spPr>
                <a:xfrm>
                  <a:off x="11841011" y="6980333"/>
                  <a:ext cx="15407" cy="8916"/>
                </a:xfrm>
                <a:custGeom>
                  <a:avLst/>
                  <a:gdLst>
                    <a:gd name="connsiteX0" fmla="*/ 1332 w 15407"/>
                    <a:gd name="connsiteY0" fmla="*/ 2544 h 8916"/>
                    <a:gd name="connsiteX1" fmla="*/ 0 w 15407"/>
                    <a:gd name="connsiteY1" fmla="*/ 4161 h 8916"/>
                    <a:gd name="connsiteX2" fmla="*/ 1332 w 15407"/>
                    <a:gd name="connsiteY2" fmla="*/ 5778 h 8916"/>
                    <a:gd name="connsiteX3" fmla="*/ 5421 w 15407"/>
                    <a:gd name="connsiteY3" fmla="*/ 8156 h 8916"/>
                    <a:gd name="connsiteX4" fmla="*/ 8275 w 15407"/>
                    <a:gd name="connsiteY4" fmla="*/ 8916 h 8916"/>
                    <a:gd name="connsiteX5" fmla="*/ 11128 w 15407"/>
                    <a:gd name="connsiteY5" fmla="*/ 8156 h 8916"/>
                    <a:gd name="connsiteX6" fmla="*/ 12174 w 15407"/>
                    <a:gd name="connsiteY6" fmla="*/ 7585 h 8916"/>
                    <a:gd name="connsiteX7" fmla="*/ 13125 w 15407"/>
                    <a:gd name="connsiteY7" fmla="*/ 5873 h 8916"/>
                    <a:gd name="connsiteX8" fmla="*/ 13981 w 15407"/>
                    <a:gd name="connsiteY8" fmla="*/ 6253 h 8916"/>
                    <a:gd name="connsiteX9" fmla="*/ 14552 w 15407"/>
                    <a:gd name="connsiteY9" fmla="*/ 6253 h 8916"/>
                    <a:gd name="connsiteX10" fmla="*/ 15408 w 15407"/>
                    <a:gd name="connsiteY10" fmla="*/ 5778 h 8916"/>
                    <a:gd name="connsiteX11" fmla="*/ 6087 w 15407"/>
                    <a:gd name="connsiteY11" fmla="*/ 71 h 8916"/>
                    <a:gd name="connsiteX12" fmla="*/ 5516 w 15407"/>
                    <a:gd name="connsiteY12" fmla="*/ 71 h 8916"/>
                    <a:gd name="connsiteX13" fmla="*/ 1332 w 15407"/>
                    <a:gd name="connsiteY13" fmla="*/ 2544 h 8916"/>
                    <a:gd name="connsiteX14" fmla="*/ 11223 w 15407"/>
                    <a:gd name="connsiteY14" fmla="*/ 4732 h 8916"/>
                    <a:gd name="connsiteX15" fmla="*/ 12079 w 15407"/>
                    <a:gd name="connsiteY15" fmla="*/ 5778 h 8916"/>
                    <a:gd name="connsiteX16" fmla="*/ 11223 w 15407"/>
                    <a:gd name="connsiteY16" fmla="*/ 6824 h 8916"/>
                    <a:gd name="connsiteX17" fmla="*/ 10082 w 15407"/>
                    <a:gd name="connsiteY17" fmla="*/ 7490 h 8916"/>
                    <a:gd name="connsiteX18" fmla="*/ 6753 w 15407"/>
                    <a:gd name="connsiteY18" fmla="*/ 7490 h 8916"/>
                    <a:gd name="connsiteX19" fmla="*/ 2758 w 15407"/>
                    <a:gd name="connsiteY19" fmla="*/ 5207 h 8916"/>
                    <a:gd name="connsiteX20" fmla="*/ 2663 w 15407"/>
                    <a:gd name="connsiteY20" fmla="*/ 3305 h 8916"/>
                    <a:gd name="connsiteX21" fmla="*/ 5326 w 15407"/>
                    <a:gd name="connsiteY21" fmla="*/ 1783 h 8916"/>
                    <a:gd name="connsiteX22" fmla="*/ 11223 w 15407"/>
                    <a:gd name="connsiteY22" fmla="*/ 4732 h 8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407" h="8916">
                      <a:moveTo>
                        <a:pt x="1332" y="2544"/>
                      </a:moveTo>
                      <a:cubicBezTo>
                        <a:pt x="476" y="3020"/>
                        <a:pt x="0" y="3590"/>
                        <a:pt x="0" y="4161"/>
                      </a:cubicBezTo>
                      <a:cubicBezTo>
                        <a:pt x="0" y="4732"/>
                        <a:pt x="476" y="5302"/>
                        <a:pt x="1332" y="5778"/>
                      </a:cubicBezTo>
                      <a:lnTo>
                        <a:pt x="5421" y="8156"/>
                      </a:lnTo>
                      <a:cubicBezTo>
                        <a:pt x="6372" y="8726"/>
                        <a:pt x="7323" y="8916"/>
                        <a:pt x="8275" y="8916"/>
                      </a:cubicBezTo>
                      <a:cubicBezTo>
                        <a:pt x="9321" y="8916"/>
                        <a:pt x="10272" y="8631"/>
                        <a:pt x="11128" y="8156"/>
                      </a:cubicBezTo>
                      <a:lnTo>
                        <a:pt x="12174" y="7585"/>
                      </a:lnTo>
                      <a:cubicBezTo>
                        <a:pt x="13125" y="7014"/>
                        <a:pt x="13506" y="6444"/>
                        <a:pt x="13125" y="5873"/>
                      </a:cubicBezTo>
                      <a:cubicBezTo>
                        <a:pt x="13220" y="5873"/>
                        <a:pt x="13981" y="6253"/>
                        <a:pt x="13981" y="6253"/>
                      </a:cubicBezTo>
                      <a:cubicBezTo>
                        <a:pt x="14171" y="6349"/>
                        <a:pt x="14362" y="6349"/>
                        <a:pt x="14552" y="6253"/>
                      </a:cubicBezTo>
                      <a:lnTo>
                        <a:pt x="15408" y="5778"/>
                      </a:lnTo>
                      <a:cubicBezTo>
                        <a:pt x="15408" y="5493"/>
                        <a:pt x="6087" y="71"/>
                        <a:pt x="6087" y="71"/>
                      </a:cubicBezTo>
                      <a:cubicBezTo>
                        <a:pt x="5897" y="-24"/>
                        <a:pt x="5707" y="-24"/>
                        <a:pt x="5516" y="71"/>
                      </a:cubicBezTo>
                      <a:lnTo>
                        <a:pt x="1332" y="2544"/>
                      </a:lnTo>
                      <a:close/>
                      <a:moveTo>
                        <a:pt x="11223" y="4732"/>
                      </a:moveTo>
                      <a:cubicBezTo>
                        <a:pt x="11794" y="5017"/>
                        <a:pt x="12079" y="5397"/>
                        <a:pt x="12079" y="5778"/>
                      </a:cubicBezTo>
                      <a:cubicBezTo>
                        <a:pt x="12079" y="6158"/>
                        <a:pt x="11794" y="6444"/>
                        <a:pt x="11223" y="6824"/>
                      </a:cubicBezTo>
                      <a:lnTo>
                        <a:pt x="10082" y="7490"/>
                      </a:lnTo>
                      <a:cubicBezTo>
                        <a:pt x="9035" y="8061"/>
                        <a:pt x="7894" y="8061"/>
                        <a:pt x="6753" y="7490"/>
                      </a:cubicBezTo>
                      <a:lnTo>
                        <a:pt x="2758" y="5207"/>
                      </a:lnTo>
                      <a:cubicBezTo>
                        <a:pt x="1617" y="4541"/>
                        <a:pt x="1617" y="3971"/>
                        <a:pt x="2663" y="3305"/>
                      </a:cubicBezTo>
                      <a:lnTo>
                        <a:pt x="5326" y="1783"/>
                      </a:lnTo>
                      <a:cubicBezTo>
                        <a:pt x="5802" y="1593"/>
                        <a:pt x="11223" y="4732"/>
                        <a:pt x="11223" y="4732"/>
                      </a:cubicBezTo>
                      <a:close/>
                    </a:path>
                  </a:pathLst>
                </a:custGeom>
                <a:solidFill>
                  <a:srgbClr val="7A3E2B"/>
                </a:solidFill>
                <a:ln w="9504" cap="flat">
                  <a:noFill/>
                  <a:prstDash val="solid"/>
                  <a:miter/>
                </a:ln>
              </p:spPr>
              <p:txBody>
                <a:bodyPr rtlCol="0" anchor="ctr"/>
                <a:lstStyle/>
                <a:p>
                  <a:endParaRPr lang="en-US"/>
                </a:p>
              </p:txBody>
            </p:sp>
            <p:sp>
              <p:nvSpPr>
                <p:cNvPr id="163" name="Forma libre 162">
                  <a:extLst>
                    <a:ext uri="{FF2B5EF4-FFF2-40B4-BE49-F238E27FC236}">
                      <a16:creationId xmlns:a16="http://schemas.microsoft.com/office/drawing/2014/main" id="{8E20F162-E772-AD48-A3BE-A24D7341525A}"/>
                    </a:ext>
                  </a:extLst>
                </p:cNvPr>
                <p:cNvSpPr/>
                <p:nvPr/>
              </p:nvSpPr>
              <p:spPr>
                <a:xfrm>
                  <a:off x="11853566" y="6972211"/>
                  <a:ext cx="14172" cy="8265"/>
                </a:xfrm>
                <a:custGeom>
                  <a:avLst/>
                  <a:gdLst>
                    <a:gd name="connsiteX0" fmla="*/ 6277 w 14172"/>
                    <a:gd name="connsiteY0" fmla="*/ 585 h 8265"/>
                    <a:gd name="connsiteX1" fmla="*/ 12079 w 14172"/>
                    <a:gd name="connsiteY1" fmla="*/ 6958 h 8265"/>
                    <a:gd name="connsiteX2" fmla="*/ 1522 w 14172"/>
                    <a:gd name="connsiteY2" fmla="*/ 3629 h 8265"/>
                    <a:gd name="connsiteX3" fmla="*/ 951 w 14172"/>
                    <a:gd name="connsiteY3" fmla="*/ 3629 h 8265"/>
                    <a:gd name="connsiteX4" fmla="*/ 0 w 14172"/>
                    <a:gd name="connsiteY4" fmla="*/ 4199 h 8265"/>
                    <a:gd name="connsiteX5" fmla="*/ 12174 w 14172"/>
                    <a:gd name="connsiteY5" fmla="*/ 8194 h 8265"/>
                    <a:gd name="connsiteX6" fmla="*/ 12840 w 14172"/>
                    <a:gd name="connsiteY6" fmla="*/ 8194 h 8265"/>
                    <a:gd name="connsiteX7" fmla="*/ 14171 w 14172"/>
                    <a:gd name="connsiteY7" fmla="*/ 7433 h 8265"/>
                    <a:gd name="connsiteX8" fmla="*/ 7704 w 14172"/>
                    <a:gd name="connsiteY8" fmla="*/ 110 h 8265"/>
                    <a:gd name="connsiteX9" fmla="*/ 7228 w 14172"/>
                    <a:gd name="connsiteY9" fmla="*/ 110 h 8265"/>
                    <a:gd name="connsiteX10" fmla="*/ 6277 w 14172"/>
                    <a:gd name="connsiteY10" fmla="*/ 585 h 8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172" h="8265">
                      <a:moveTo>
                        <a:pt x="6277" y="585"/>
                      </a:moveTo>
                      <a:cubicBezTo>
                        <a:pt x="6182" y="966"/>
                        <a:pt x="12079" y="6958"/>
                        <a:pt x="12079" y="6958"/>
                      </a:cubicBezTo>
                      <a:cubicBezTo>
                        <a:pt x="11984" y="7053"/>
                        <a:pt x="1522" y="3629"/>
                        <a:pt x="1522" y="3629"/>
                      </a:cubicBezTo>
                      <a:cubicBezTo>
                        <a:pt x="1332" y="3534"/>
                        <a:pt x="1141" y="3534"/>
                        <a:pt x="951" y="3629"/>
                      </a:cubicBezTo>
                      <a:lnTo>
                        <a:pt x="0" y="4199"/>
                      </a:lnTo>
                      <a:cubicBezTo>
                        <a:pt x="95" y="4485"/>
                        <a:pt x="12174" y="8194"/>
                        <a:pt x="12174" y="8194"/>
                      </a:cubicBezTo>
                      <a:cubicBezTo>
                        <a:pt x="12459" y="8289"/>
                        <a:pt x="12650" y="8289"/>
                        <a:pt x="12840" y="8194"/>
                      </a:cubicBezTo>
                      <a:lnTo>
                        <a:pt x="14171" y="7433"/>
                      </a:lnTo>
                      <a:cubicBezTo>
                        <a:pt x="14266" y="7053"/>
                        <a:pt x="7704" y="110"/>
                        <a:pt x="7704" y="110"/>
                      </a:cubicBezTo>
                      <a:cubicBezTo>
                        <a:pt x="7609" y="15"/>
                        <a:pt x="7418" y="-80"/>
                        <a:pt x="7228" y="110"/>
                      </a:cubicBezTo>
                      <a:lnTo>
                        <a:pt x="6277" y="585"/>
                      </a:lnTo>
                      <a:close/>
                    </a:path>
                  </a:pathLst>
                </a:custGeom>
                <a:solidFill>
                  <a:srgbClr val="7A3E2B"/>
                </a:solidFill>
                <a:ln w="9504" cap="flat">
                  <a:noFill/>
                  <a:prstDash val="solid"/>
                  <a:miter/>
                </a:ln>
              </p:spPr>
              <p:txBody>
                <a:bodyPr rtlCol="0" anchor="ctr"/>
                <a:lstStyle/>
                <a:p>
                  <a:endParaRPr lang="en-US"/>
                </a:p>
              </p:txBody>
            </p:sp>
            <p:sp>
              <p:nvSpPr>
                <p:cNvPr id="164" name="Forma libre 163">
                  <a:extLst>
                    <a:ext uri="{FF2B5EF4-FFF2-40B4-BE49-F238E27FC236}">
                      <a16:creationId xmlns:a16="http://schemas.microsoft.com/office/drawing/2014/main" id="{D24C24A7-DE52-7A4D-AC58-257A7D9E14CA}"/>
                    </a:ext>
                  </a:extLst>
                </p:cNvPr>
                <p:cNvSpPr/>
                <p:nvPr/>
              </p:nvSpPr>
              <p:spPr>
                <a:xfrm>
                  <a:off x="11864028" y="6967982"/>
                  <a:ext cx="15217" cy="8047"/>
                </a:xfrm>
                <a:custGeom>
                  <a:avLst/>
                  <a:gdLst>
                    <a:gd name="connsiteX0" fmla="*/ 2948 w 15217"/>
                    <a:gd name="connsiteY0" fmla="*/ 724 h 8047"/>
                    <a:gd name="connsiteX1" fmla="*/ 1332 w 15217"/>
                    <a:gd name="connsiteY1" fmla="*/ 1676 h 8047"/>
                    <a:gd name="connsiteX2" fmla="*/ 0 w 15217"/>
                    <a:gd name="connsiteY2" fmla="*/ 3292 h 8047"/>
                    <a:gd name="connsiteX3" fmla="*/ 1332 w 15217"/>
                    <a:gd name="connsiteY3" fmla="*/ 4909 h 8047"/>
                    <a:gd name="connsiteX4" fmla="*/ 5421 w 15217"/>
                    <a:gd name="connsiteY4" fmla="*/ 7287 h 8047"/>
                    <a:gd name="connsiteX5" fmla="*/ 8274 w 15217"/>
                    <a:gd name="connsiteY5" fmla="*/ 8048 h 8047"/>
                    <a:gd name="connsiteX6" fmla="*/ 11128 w 15217"/>
                    <a:gd name="connsiteY6" fmla="*/ 7287 h 8047"/>
                    <a:gd name="connsiteX7" fmla="*/ 15217 w 15217"/>
                    <a:gd name="connsiteY7" fmla="*/ 4909 h 8047"/>
                    <a:gd name="connsiteX8" fmla="*/ 14552 w 15217"/>
                    <a:gd name="connsiteY8" fmla="*/ 4243 h 8047"/>
                    <a:gd name="connsiteX9" fmla="*/ 13981 w 15217"/>
                    <a:gd name="connsiteY9" fmla="*/ 4243 h 8047"/>
                    <a:gd name="connsiteX10" fmla="*/ 10082 w 15217"/>
                    <a:gd name="connsiteY10" fmla="*/ 6526 h 8047"/>
                    <a:gd name="connsiteX11" fmla="*/ 6753 w 15217"/>
                    <a:gd name="connsiteY11" fmla="*/ 6526 h 8047"/>
                    <a:gd name="connsiteX12" fmla="*/ 5611 w 15217"/>
                    <a:gd name="connsiteY12" fmla="*/ 5860 h 8047"/>
                    <a:gd name="connsiteX13" fmla="*/ 11128 w 15217"/>
                    <a:gd name="connsiteY13" fmla="*/ 2531 h 8047"/>
                    <a:gd name="connsiteX14" fmla="*/ 8655 w 15217"/>
                    <a:gd name="connsiteY14" fmla="*/ 819 h 8047"/>
                    <a:gd name="connsiteX15" fmla="*/ 5802 w 15217"/>
                    <a:gd name="connsiteY15" fmla="*/ 59 h 8047"/>
                    <a:gd name="connsiteX16" fmla="*/ 2948 w 15217"/>
                    <a:gd name="connsiteY16" fmla="*/ 724 h 8047"/>
                    <a:gd name="connsiteX17" fmla="*/ 8750 w 15217"/>
                    <a:gd name="connsiteY17" fmla="*/ 2341 h 8047"/>
                    <a:gd name="connsiteX18" fmla="*/ 4565 w 15217"/>
                    <a:gd name="connsiteY18" fmla="*/ 5004 h 8047"/>
                    <a:gd name="connsiteX19" fmla="*/ 2663 w 15217"/>
                    <a:gd name="connsiteY19" fmla="*/ 4148 h 8047"/>
                    <a:gd name="connsiteX20" fmla="*/ 2663 w 15217"/>
                    <a:gd name="connsiteY20" fmla="*/ 2246 h 8047"/>
                    <a:gd name="connsiteX21" fmla="*/ 3995 w 15217"/>
                    <a:gd name="connsiteY21" fmla="*/ 1485 h 8047"/>
                    <a:gd name="connsiteX22" fmla="*/ 7323 w 15217"/>
                    <a:gd name="connsiteY22" fmla="*/ 1485 h 8047"/>
                    <a:gd name="connsiteX23" fmla="*/ 8750 w 15217"/>
                    <a:gd name="connsiteY23" fmla="*/ 2341 h 8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217" h="8047">
                      <a:moveTo>
                        <a:pt x="2948" y="724"/>
                      </a:moveTo>
                      <a:lnTo>
                        <a:pt x="1332" y="1676"/>
                      </a:lnTo>
                      <a:cubicBezTo>
                        <a:pt x="475" y="2151"/>
                        <a:pt x="0" y="2722"/>
                        <a:pt x="0" y="3292"/>
                      </a:cubicBezTo>
                      <a:cubicBezTo>
                        <a:pt x="0" y="3863"/>
                        <a:pt x="475" y="4434"/>
                        <a:pt x="1332" y="4909"/>
                      </a:cubicBezTo>
                      <a:lnTo>
                        <a:pt x="5421" y="7287"/>
                      </a:lnTo>
                      <a:cubicBezTo>
                        <a:pt x="6372" y="7763"/>
                        <a:pt x="7323" y="8048"/>
                        <a:pt x="8274" y="8048"/>
                      </a:cubicBezTo>
                      <a:cubicBezTo>
                        <a:pt x="9226" y="8048"/>
                        <a:pt x="10272" y="7763"/>
                        <a:pt x="11128" y="7287"/>
                      </a:cubicBezTo>
                      <a:lnTo>
                        <a:pt x="15217" y="4909"/>
                      </a:lnTo>
                      <a:cubicBezTo>
                        <a:pt x="15217" y="4624"/>
                        <a:pt x="14552" y="4243"/>
                        <a:pt x="14552" y="4243"/>
                      </a:cubicBezTo>
                      <a:cubicBezTo>
                        <a:pt x="14361" y="4148"/>
                        <a:pt x="14171" y="4148"/>
                        <a:pt x="13981" y="4243"/>
                      </a:cubicBezTo>
                      <a:lnTo>
                        <a:pt x="10082" y="6526"/>
                      </a:lnTo>
                      <a:cubicBezTo>
                        <a:pt x="9035" y="7192"/>
                        <a:pt x="7894" y="7097"/>
                        <a:pt x="6753" y="6526"/>
                      </a:cubicBezTo>
                      <a:lnTo>
                        <a:pt x="5611" y="5860"/>
                      </a:lnTo>
                      <a:cubicBezTo>
                        <a:pt x="5611" y="5670"/>
                        <a:pt x="11128" y="2531"/>
                        <a:pt x="11128" y="2531"/>
                      </a:cubicBezTo>
                      <a:cubicBezTo>
                        <a:pt x="11128" y="2246"/>
                        <a:pt x="8655" y="819"/>
                        <a:pt x="8655" y="819"/>
                      </a:cubicBezTo>
                      <a:cubicBezTo>
                        <a:pt x="7799" y="344"/>
                        <a:pt x="6753" y="59"/>
                        <a:pt x="5802" y="59"/>
                      </a:cubicBezTo>
                      <a:cubicBezTo>
                        <a:pt x="4755" y="-132"/>
                        <a:pt x="3804" y="154"/>
                        <a:pt x="2948" y="724"/>
                      </a:cubicBezTo>
                      <a:close/>
                      <a:moveTo>
                        <a:pt x="8750" y="2341"/>
                      </a:moveTo>
                      <a:cubicBezTo>
                        <a:pt x="8750" y="2531"/>
                        <a:pt x="4565" y="5004"/>
                        <a:pt x="4565" y="5004"/>
                      </a:cubicBezTo>
                      <a:cubicBezTo>
                        <a:pt x="4185" y="5004"/>
                        <a:pt x="2663" y="4148"/>
                        <a:pt x="2663" y="4148"/>
                      </a:cubicBezTo>
                      <a:cubicBezTo>
                        <a:pt x="1522" y="3482"/>
                        <a:pt x="1522" y="2912"/>
                        <a:pt x="2663" y="2246"/>
                      </a:cubicBezTo>
                      <a:lnTo>
                        <a:pt x="3995" y="1485"/>
                      </a:lnTo>
                      <a:cubicBezTo>
                        <a:pt x="5041" y="819"/>
                        <a:pt x="6182" y="915"/>
                        <a:pt x="7323" y="1485"/>
                      </a:cubicBezTo>
                      <a:lnTo>
                        <a:pt x="8750" y="2341"/>
                      </a:lnTo>
                      <a:close/>
                    </a:path>
                  </a:pathLst>
                </a:custGeom>
                <a:solidFill>
                  <a:srgbClr val="7A3E2B"/>
                </a:solidFill>
                <a:ln w="9504" cap="flat">
                  <a:noFill/>
                  <a:prstDash val="solid"/>
                  <a:miter/>
                </a:ln>
              </p:spPr>
              <p:txBody>
                <a:bodyPr rtlCol="0" anchor="ctr"/>
                <a:lstStyle/>
                <a:p>
                  <a:endParaRPr lang="en-US"/>
                </a:p>
              </p:txBody>
            </p:sp>
            <p:sp>
              <p:nvSpPr>
                <p:cNvPr id="165" name="Forma libre 164">
                  <a:extLst>
                    <a:ext uri="{FF2B5EF4-FFF2-40B4-BE49-F238E27FC236}">
                      <a16:creationId xmlns:a16="http://schemas.microsoft.com/office/drawing/2014/main" id="{EC06D2F9-CBB1-8745-A455-32188F27CD80}"/>
                    </a:ext>
                  </a:extLst>
                </p:cNvPr>
                <p:cNvSpPr/>
                <p:nvPr/>
              </p:nvSpPr>
              <p:spPr>
                <a:xfrm>
                  <a:off x="11872397" y="6962239"/>
                  <a:ext cx="16644" cy="9011"/>
                </a:xfrm>
                <a:custGeom>
                  <a:avLst/>
                  <a:gdLst>
                    <a:gd name="connsiteX0" fmla="*/ 4280 w 16644"/>
                    <a:gd name="connsiteY0" fmla="*/ 761 h 9011"/>
                    <a:gd name="connsiteX1" fmla="*/ 3234 w 16644"/>
                    <a:gd name="connsiteY1" fmla="*/ 1427 h 9011"/>
                    <a:gd name="connsiteX2" fmla="*/ 2283 w 16644"/>
                    <a:gd name="connsiteY2" fmla="*/ 3138 h 9011"/>
                    <a:gd name="connsiteX3" fmla="*/ 1427 w 16644"/>
                    <a:gd name="connsiteY3" fmla="*/ 2758 h 9011"/>
                    <a:gd name="connsiteX4" fmla="*/ 856 w 16644"/>
                    <a:gd name="connsiteY4" fmla="*/ 2758 h 9011"/>
                    <a:gd name="connsiteX5" fmla="*/ 0 w 16644"/>
                    <a:gd name="connsiteY5" fmla="*/ 3234 h 9011"/>
                    <a:gd name="connsiteX6" fmla="*/ 9321 w 16644"/>
                    <a:gd name="connsiteY6" fmla="*/ 8940 h 9011"/>
                    <a:gd name="connsiteX7" fmla="*/ 9891 w 16644"/>
                    <a:gd name="connsiteY7" fmla="*/ 8940 h 9011"/>
                    <a:gd name="connsiteX8" fmla="*/ 10747 w 16644"/>
                    <a:gd name="connsiteY8" fmla="*/ 8465 h 9011"/>
                    <a:gd name="connsiteX9" fmla="*/ 4185 w 16644"/>
                    <a:gd name="connsiteY9" fmla="*/ 4375 h 9011"/>
                    <a:gd name="connsiteX10" fmla="*/ 3329 w 16644"/>
                    <a:gd name="connsiteY10" fmla="*/ 3329 h 9011"/>
                    <a:gd name="connsiteX11" fmla="*/ 4185 w 16644"/>
                    <a:gd name="connsiteY11" fmla="*/ 2283 h 9011"/>
                    <a:gd name="connsiteX12" fmla="*/ 5231 w 16644"/>
                    <a:gd name="connsiteY12" fmla="*/ 1617 h 9011"/>
                    <a:gd name="connsiteX13" fmla="*/ 8560 w 16644"/>
                    <a:gd name="connsiteY13" fmla="*/ 1617 h 9011"/>
                    <a:gd name="connsiteX14" fmla="*/ 15217 w 16644"/>
                    <a:gd name="connsiteY14" fmla="*/ 5421 h 9011"/>
                    <a:gd name="connsiteX15" fmla="*/ 15788 w 16644"/>
                    <a:gd name="connsiteY15" fmla="*/ 5421 h 9011"/>
                    <a:gd name="connsiteX16" fmla="*/ 16644 w 16644"/>
                    <a:gd name="connsiteY16" fmla="*/ 4946 h 9011"/>
                    <a:gd name="connsiteX17" fmla="*/ 9891 w 16644"/>
                    <a:gd name="connsiteY17" fmla="*/ 761 h 9011"/>
                    <a:gd name="connsiteX18" fmla="*/ 7038 w 16644"/>
                    <a:gd name="connsiteY18" fmla="*/ 0 h 9011"/>
                    <a:gd name="connsiteX19" fmla="*/ 4280 w 16644"/>
                    <a:gd name="connsiteY19" fmla="*/ 761 h 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644" h="9011">
                      <a:moveTo>
                        <a:pt x="4280" y="761"/>
                      </a:moveTo>
                      <a:lnTo>
                        <a:pt x="3234" y="1427"/>
                      </a:lnTo>
                      <a:cubicBezTo>
                        <a:pt x="2283" y="1997"/>
                        <a:pt x="1902" y="2568"/>
                        <a:pt x="2283" y="3138"/>
                      </a:cubicBezTo>
                      <a:cubicBezTo>
                        <a:pt x="2188" y="3138"/>
                        <a:pt x="1427" y="2758"/>
                        <a:pt x="1427" y="2758"/>
                      </a:cubicBezTo>
                      <a:cubicBezTo>
                        <a:pt x="1236" y="2663"/>
                        <a:pt x="1046" y="2663"/>
                        <a:pt x="856" y="2758"/>
                      </a:cubicBezTo>
                      <a:lnTo>
                        <a:pt x="0" y="3234"/>
                      </a:lnTo>
                      <a:cubicBezTo>
                        <a:pt x="0" y="3519"/>
                        <a:pt x="9321" y="8940"/>
                        <a:pt x="9321" y="8940"/>
                      </a:cubicBezTo>
                      <a:cubicBezTo>
                        <a:pt x="9511" y="9035"/>
                        <a:pt x="9701" y="9035"/>
                        <a:pt x="9891" y="8940"/>
                      </a:cubicBezTo>
                      <a:lnTo>
                        <a:pt x="10747" y="8465"/>
                      </a:lnTo>
                      <a:cubicBezTo>
                        <a:pt x="10747" y="8179"/>
                        <a:pt x="4185" y="4375"/>
                        <a:pt x="4185" y="4375"/>
                      </a:cubicBezTo>
                      <a:cubicBezTo>
                        <a:pt x="3614" y="4090"/>
                        <a:pt x="3329" y="3709"/>
                        <a:pt x="3329" y="3329"/>
                      </a:cubicBezTo>
                      <a:cubicBezTo>
                        <a:pt x="3329" y="2948"/>
                        <a:pt x="3614" y="2663"/>
                        <a:pt x="4185" y="2283"/>
                      </a:cubicBezTo>
                      <a:lnTo>
                        <a:pt x="5231" y="1617"/>
                      </a:lnTo>
                      <a:cubicBezTo>
                        <a:pt x="6277" y="951"/>
                        <a:pt x="7418" y="1046"/>
                        <a:pt x="8560" y="1617"/>
                      </a:cubicBezTo>
                      <a:lnTo>
                        <a:pt x="15217" y="5421"/>
                      </a:lnTo>
                      <a:cubicBezTo>
                        <a:pt x="15408" y="5516"/>
                        <a:pt x="15598" y="5516"/>
                        <a:pt x="15788" y="5421"/>
                      </a:cubicBezTo>
                      <a:lnTo>
                        <a:pt x="16644" y="4946"/>
                      </a:lnTo>
                      <a:cubicBezTo>
                        <a:pt x="16644" y="4660"/>
                        <a:pt x="9891" y="761"/>
                        <a:pt x="9891" y="761"/>
                      </a:cubicBezTo>
                      <a:cubicBezTo>
                        <a:pt x="9035" y="285"/>
                        <a:pt x="8084" y="0"/>
                        <a:pt x="7038" y="0"/>
                      </a:cubicBezTo>
                      <a:cubicBezTo>
                        <a:pt x="6087" y="0"/>
                        <a:pt x="5231" y="285"/>
                        <a:pt x="4280" y="761"/>
                      </a:cubicBezTo>
                      <a:close/>
                    </a:path>
                  </a:pathLst>
                </a:custGeom>
                <a:solidFill>
                  <a:srgbClr val="7A3E2B"/>
                </a:solidFill>
                <a:ln w="9504" cap="flat">
                  <a:noFill/>
                  <a:prstDash val="solid"/>
                  <a:miter/>
                </a:ln>
              </p:spPr>
              <p:txBody>
                <a:bodyPr rtlCol="0" anchor="ctr"/>
                <a:lstStyle/>
                <a:p>
                  <a:endParaRPr lang="en-US"/>
                </a:p>
              </p:txBody>
            </p:sp>
            <p:sp>
              <p:nvSpPr>
                <p:cNvPr id="166" name="Forma libre 165">
                  <a:extLst>
                    <a:ext uri="{FF2B5EF4-FFF2-40B4-BE49-F238E27FC236}">
                      <a16:creationId xmlns:a16="http://schemas.microsoft.com/office/drawing/2014/main" id="{DD03577B-0345-1C4A-9EB5-EF4F2B4CC17C}"/>
                    </a:ext>
                  </a:extLst>
                </p:cNvPr>
                <p:cNvSpPr/>
                <p:nvPr/>
              </p:nvSpPr>
              <p:spPr>
                <a:xfrm>
                  <a:off x="11878674" y="6957032"/>
                  <a:ext cx="3138" cy="1949"/>
                </a:xfrm>
                <a:custGeom>
                  <a:avLst/>
                  <a:gdLst>
                    <a:gd name="connsiteX0" fmla="*/ 0 w 3138"/>
                    <a:gd name="connsiteY0" fmla="*/ 547 h 1949"/>
                    <a:gd name="connsiteX1" fmla="*/ 1807 w 3138"/>
                    <a:gd name="connsiteY1" fmla="*/ 1878 h 1949"/>
                    <a:gd name="connsiteX2" fmla="*/ 2283 w 3138"/>
                    <a:gd name="connsiteY2" fmla="*/ 1878 h 1949"/>
                    <a:gd name="connsiteX3" fmla="*/ 3139 w 3138"/>
                    <a:gd name="connsiteY3" fmla="*/ 1403 h 1949"/>
                    <a:gd name="connsiteX4" fmla="*/ 1332 w 3138"/>
                    <a:gd name="connsiteY4" fmla="*/ 71 h 1949"/>
                    <a:gd name="connsiteX5" fmla="*/ 761 w 3138"/>
                    <a:gd name="connsiteY5" fmla="*/ 71 h 1949"/>
                    <a:gd name="connsiteX6" fmla="*/ 0 w 3138"/>
                    <a:gd name="connsiteY6" fmla="*/ 547 h 1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8" h="1949">
                      <a:moveTo>
                        <a:pt x="0" y="547"/>
                      </a:moveTo>
                      <a:cubicBezTo>
                        <a:pt x="0" y="832"/>
                        <a:pt x="1807" y="1878"/>
                        <a:pt x="1807" y="1878"/>
                      </a:cubicBezTo>
                      <a:cubicBezTo>
                        <a:pt x="1997" y="1973"/>
                        <a:pt x="2187" y="1973"/>
                        <a:pt x="2283" y="1878"/>
                      </a:cubicBezTo>
                      <a:lnTo>
                        <a:pt x="3139" y="1403"/>
                      </a:lnTo>
                      <a:cubicBezTo>
                        <a:pt x="3139" y="1117"/>
                        <a:pt x="1332" y="71"/>
                        <a:pt x="1332" y="71"/>
                      </a:cubicBezTo>
                      <a:cubicBezTo>
                        <a:pt x="1141" y="-24"/>
                        <a:pt x="951" y="-24"/>
                        <a:pt x="761" y="71"/>
                      </a:cubicBezTo>
                      <a:lnTo>
                        <a:pt x="0" y="547"/>
                      </a:lnTo>
                      <a:close/>
                    </a:path>
                  </a:pathLst>
                </a:custGeom>
                <a:solidFill>
                  <a:srgbClr val="7A3E2B"/>
                </a:solidFill>
                <a:ln w="9504" cap="flat">
                  <a:noFill/>
                  <a:prstDash val="solid"/>
                  <a:miter/>
                </a:ln>
              </p:spPr>
              <p:txBody>
                <a:bodyPr rtlCol="0" anchor="ctr"/>
                <a:lstStyle/>
                <a:p>
                  <a:endParaRPr lang="en-US"/>
                </a:p>
              </p:txBody>
            </p:sp>
            <p:sp>
              <p:nvSpPr>
                <p:cNvPr id="167" name="Forma libre 166">
                  <a:extLst>
                    <a:ext uri="{FF2B5EF4-FFF2-40B4-BE49-F238E27FC236}">
                      <a16:creationId xmlns:a16="http://schemas.microsoft.com/office/drawing/2014/main" id="{04F1EE76-E639-0A4D-9211-0F546E0CA36E}"/>
                    </a:ext>
                  </a:extLst>
                </p:cNvPr>
                <p:cNvSpPr/>
                <p:nvPr/>
              </p:nvSpPr>
              <p:spPr>
                <a:xfrm>
                  <a:off x="11882384" y="6959219"/>
                  <a:ext cx="10747" cy="6324"/>
                </a:xfrm>
                <a:custGeom>
                  <a:avLst/>
                  <a:gdLst>
                    <a:gd name="connsiteX0" fmla="*/ 0 w 10747"/>
                    <a:gd name="connsiteY0" fmla="*/ 547 h 6324"/>
                    <a:gd name="connsiteX1" fmla="*/ 9321 w 10747"/>
                    <a:gd name="connsiteY1" fmla="*/ 6253 h 6324"/>
                    <a:gd name="connsiteX2" fmla="*/ 9891 w 10747"/>
                    <a:gd name="connsiteY2" fmla="*/ 6253 h 6324"/>
                    <a:gd name="connsiteX3" fmla="*/ 10747 w 10747"/>
                    <a:gd name="connsiteY3" fmla="*/ 5778 h 6324"/>
                    <a:gd name="connsiteX4" fmla="*/ 1427 w 10747"/>
                    <a:gd name="connsiteY4" fmla="*/ 71 h 6324"/>
                    <a:gd name="connsiteX5" fmla="*/ 856 w 10747"/>
                    <a:gd name="connsiteY5" fmla="*/ 71 h 6324"/>
                    <a:gd name="connsiteX6" fmla="*/ 0 w 10747"/>
                    <a:gd name="connsiteY6" fmla="*/ 547 h 6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47" h="6324">
                      <a:moveTo>
                        <a:pt x="0" y="547"/>
                      </a:moveTo>
                      <a:cubicBezTo>
                        <a:pt x="0" y="832"/>
                        <a:pt x="9321" y="6253"/>
                        <a:pt x="9321" y="6253"/>
                      </a:cubicBezTo>
                      <a:cubicBezTo>
                        <a:pt x="9511" y="6349"/>
                        <a:pt x="9701" y="6349"/>
                        <a:pt x="9891" y="6253"/>
                      </a:cubicBezTo>
                      <a:lnTo>
                        <a:pt x="10747" y="5778"/>
                      </a:lnTo>
                      <a:cubicBezTo>
                        <a:pt x="10747" y="5493"/>
                        <a:pt x="1427" y="71"/>
                        <a:pt x="1427" y="71"/>
                      </a:cubicBezTo>
                      <a:cubicBezTo>
                        <a:pt x="1236" y="-24"/>
                        <a:pt x="1046" y="-24"/>
                        <a:pt x="856" y="71"/>
                      </a:cubicBezTo>
                      <a:lnTo>
                        <a:pt x="0" y="547"/>
                      </a:lnTo>
                      <a:close/>
                    </a:path>
                  </a:pathLst>
                </a:custGeom>
                <a:solidFill>
                  <a:srgbClr val="7A3E2B"/>
                </a:solidFill>
                <a:ln w="9504" cap="flat">
                  <a:noFill/>
                  <a:prstDash val="solid"/>
                  <a:miter/>
                </a:ln>
              </p:spPr>
              <p:txBody>
                <a:bodyPr rtlCol="0" anchor="ctr"/>
                <a:lstStyle/>
                <a:p>
                  <a:endParaRPr lang="en-US"/>
                </a:p>
              </p:txBody>
            </p:sp>
            <p:sp>
              <p:nvSpPr>
                <p:cNvPr id="168" name="Forma libre 167">
                  <a:extLst>
                    <a:ext uri="{FF2B5EF4-FFF2-40B4-BE49-F238E27FC236}">
                      <a16:creationId xmlns:a16="http://schemas.microsoft.com/office/drawing/2014/main" id="{EE259E1D-32E8-0B41-8F74-88EB27F4229A}"/>
                    </a:ext>
                  </a:extLst>
                </p:cNvPr>
                <p:cNvSpPr/>
                <p:nvPr/>
              </p:nvSpPr>
              <p:spPr>
                <a:xfrm>
                  <a:off x="11887710" y="6953417"/>
                  <a:ext cx="15407" cy="8916"/>
                </a:xfrm>
                <a:custGeom>
                  <a:avLst/>
                  <a:gdLst>
                    <a:gd name="connsiteX0" fmla="*/ 1332 w 15407"/>
                    <a:gd name="connsiteY0" fmla="*/ 2544 h 8916"/>
                    <a:gd name="connsiteX1" fmla="*/ 0 w 15407"/>
                    <a:gd name="connsiteY1" fmla="*/ 4161 h 8916"/>
                    <a:gd name="connsiteX2" fmla="*/ 1332 w 15407"/>
                    <a:gd name="connsiteY2" fmla="*/ 5778 h 8916"/>
                    <a:gd name="connsiteX3" fmla="*/ 5421 w 15407"/>
                    <a:gd name="connsiteY3" fmla="*/ 8156 h 8916"/>
                    <a:gd name="connsiteX4" fmla="*/ 8275 w 15407"/>
                    <a:gd name="connsiteY4" fmla="*/ 8916 h 8916"/>
                    <a:gd name="connsiteX5" fmla="*/ 11128 w 15407"/>
                    <a:gd name="connsiteY5" fmla="*/ 8156 h 8916"/>
                    <a:gd name="connsiteX6" fmla="*/ 12174 w 15407"/>
                    <a:gd name="connsiteY6" fmla="*/ 7585 h 8916"/>
                    <a:gd name="connsiteX7" fmla="*/ 13125 w 15407"/>
                    <a:gd name="connsiteY7" fmla="*/ 5873 h 8916"/>
                    <a:gd name="connsiteX8" fmla="*/ 13981 w 15407"/>
                    <a:gd name="connsiteY8" fmla="*/ 6253 h 8916"/>
                    <a:gd name="connsiteX9" fmla="*/ 14552 w 15407"/>
                    <a:gd name="connsiteY9" fmla="*/ 6253 h 8916"/>
                    <a:gd name="connsiteX10" fmla="*/ 15408 w 15407"/>
                    <a:gd name="connsiteY10" fmla="*/ 5778 h 8916"/>
                    <a:gd name="connsiteX11" fmla="*/ 6087 w 15407"/>
                    <a:gd name="connsiteY11" fmla="*/ 71 h 8916"/>
                    <a:gd name="connsiteX12" fmla="*/ 5516 w 15407"/>
                    <a:gd name="connsiteY12" fmla="*/ 71 h 8916"/>
                    <a:gd name="connsiteX13" fmla="*/ 1332 w 15407"/>
                    <a:gd name="connsiteY13" fmla="*/ 2544 h 8916"/>
                    <a:gd name="connsiteX14" fmla="*/ 11223 w 15407"/>
                    <a:gd name="connsiteY14" fmla="*/ 4732 h 8916"/>
                    <a:gd name="connsiteX15" fmla="*/ 12079 w 15407"/>
                    <a:gd name="connsiteY15" fmla="*/ 5778 h 8916"/>
                    <a:gd name="connsiteX16" fmla="*/ 11223 w 15407"/>
                    <a:gd name="connsiteY16" fmla="*/ 6824 h 8916"/>
                    <a:gd name="connsiteX17" fmla="*/ 10082 w 15407"/>
                    <a:gd name="connsiteY17" fmla="*/ 7490 h 8916"/>
                    <a:gd name="connsiteX18" fmla="*/ 6753 w 15407"/>
                    <a:gd name="connsiteY18" fmla="*/ 7490 h 8916"/>
                    <a:gd name="connsiteX19" fmla="*/ 2758 w 15407"/>
                    <a:gd name="connsiteY19" fmla="*/ 5207 h 8916"/>
                    <a:gd name="connsiteX20" fmla="*/ 2663 w 15407"/>
                    <a:gd name="connsiteY20" fmla="*/ 3305 h 8916"/>
                    <a:gd name="connsiteX21" fmla="*/ 5326 w 15407"/>
                    <a:gd name="connsiteY21" fmla="*/ 1783 h 8916"/>
                    <a:gd name="connsiteX22" fmla="*/ 11223 w 15407"/>
                    <a:gd name="connsiteY22" fmla="*/ 4732 h 8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407" h="8916">
                      <a:moveTo>
                        <a:pt x="1332" y="2544"/>
                      </a:moveTo>
                      <a:cubicBezTo>
                        <a:pt x="476" y="3020"/>
                        <a:pt x="0" y="3590"/>
                        <a:pt x="0" y="4161"/>
                      </a:cubicBezTo>
                      <a:cubicBezTo>
                        <a:pt x="0" y="4732"/>
                        <a:pt x="476" y="5302"/>
                        <a:pt x="1332" y="5778"/>
                      </a:cubicBezTo>
                      <a:lnTo>
                        <a:pt x="5421" y="8156"/>
                      </a:lnTo>
                      <a:cubicBezTo>
                        <a:pt x="6372" y="8631"/>
                        <a:pt x="7323" y="8916"/>
                        <a:pt x="8275" y="8916"/>
                      </a:cubicBezTo>
                      <a:cubicBezTo>
                        <a:pt x="9321" y="8916"/>
                        <a:pt x="10272" y="8631"/>
                        <a:pt x="11128" y="8156"/>
                      </a:cubicBezTo>
                      <a:lnTo>
                        <a:pt x="12174" y="7585"/>
                      </a:lnTo>
                      <a:cubicBezTo>
                        <a:pt x="13125" y="7014"/>
                        <a:pt x="13505" y="6444"/>
                        <a:pt x="13125" y="5873"/>
                      </a:cubicBezTo>
                      <a:cubicBezTo>
                        <a:pt x="13220" y="5873"/>
                        <a:pt x="13981" y="6253"/>
                        <a:pt x="13981" y="6253"/>
                      </a:cubicBezTo>
                      <a:cubicBezTo>
                        <a:pt x="14171" y="6349"/>
                        <a:pt x="14362" y="6349"/>
                        <a:pt x="14552" y="6253"/>
                      </a:cubicBezTo>
                      <a:lnTo>
                        <a:pt x="15408" y="5778"/>
                      </a:lnTo>
                      <a:cubicBezTo>
                        <a:pt x="15408" y="5493"/>
                        <a:pt x="6087" y="71"/>
                        <a:pt x="6087" y="71"/>
                      </a:cubicBezTo>
                      <a:cubicBezTo>
                        <a:pt x="5897" y="-24"/>
                        <a:pt x="5707" y="-24"/>
                        <a:pt x="5516" y="71"/>
                      </a:cubicBezTo>
                      <a:lnTo>
                        <a:pt x="1332" y="2544"/>
                      </a:lnTo>
                      <a:close/>
                      <a:moveTo>
                        <a:pt x="11223" y="4732"/>
                      </a:moveTo>
                      <a:cubicBezTo>
                        <a:pt x="11794" y="5017"/>
                        <a:pt x="12079" y="5398"/>
                        <a:pt x="12079" y="5778"/>
                      </a:cubicBezTo>
                      <a:cubicBezTo>
                        <a:pt x="12079" y="6158"/>
                        <a:pt x="11794" y="6444"/>
                        <a:pt x="11223" y="6824"/>
                      </a:cubicBezTo>
                      <a:lnTo>
                        <a:pt x="10082" y="7490"/>
                      </a:lnTo>
                      <a:cubicBezTo>
                        <a:pt x="9035" y="8061"/>
                        <a:pt x="7894" y="8061"/>
                        <a:pt x="6753" y="7490"/>
                      </a:cubicBezTo>
                      <a:lnTo>
                        <a:pt x="2758" y="5207"/>
                      </a:lnTo>
                      <a:cubicBezTo>
                        <a:pt x="1617" y="4541"/>
                        <a:pt x="1617" y="3971"/>
                        <a:pt x="2663" y="3305"/>
                      </a:cubicBezTo>
                      <a:lnTo>
                        <a:pt x="5326" y="1783"/>
                      </a:lnTo>
                      <a:cubicBezTo>
                        <a:pt x="5802" y="1593"/>
                        <a:pt x="11223" y="4732"/>
                        <a:pt x="11223" y="4732"/>
                      </a:cubicBezTo>
                      <a:close/>
                    </a:path>
                  </a:pathLst>
                </a:custGeom>
                <a:solidFill>
                  <a:srgbClr val="7A3E2B"/>
                </a:solidFill>
                <a:ln w="9504" cap="flat">
                  <a:noFill/>
                  <a:prstDash val="solid"/>
                  <a:miter/>
                </a:ln>
              </p:spPr>
              <p:txBody>
                <a:bodyPr rtlCol="0" anchor="ctr"/>
                <a:lstStyle/>
                <a:p>
                  <a:endParaRPr lang="en-US"/>
                </a:p>
              </p:txBody>
            </p:sp>
            <p:sp>
              <p:nvSpPr>
                <p:cNvPr id="169" name="Forma libre 168">
                  <a:extLst>
                    <a:ext uri="{FF2B5EF4-FFF2-40B4-BE49-F238E27FC236}">
                      <a16:creationId xmlns:a16="http://schemas.microsoft.com/office/drawing/2014/main" id="{1BFD97C0-DBA7-3C4E-BE39-EC9039C0ADCA}"/>
                    </a:ext>
                  </a:extLst>
                </p:cNvPr>
                <p:cNvSpPr/>
                <p:nvPr/>
              </p:nvSpPr>
              <p:spPr>
                <a:xfrm>
                  <a:off x="11896270" y="6945500"/>
                  <a:ext cx="21970" cy="11960"/>
                </a:xfrm>
                <a:custGeom>
                  <a:avLst/>
                  <a:gdLst>
                    <a:gd name="connsiteX0" fmla="*/ 9511 w 21970"/>
                    <a:gd name="connsiteY0" fmla="*/ 761 h 11960"/>
                    <a:gd name="connsiteX1" fmla="*/ 8845 w 21970"/>
                    <a:gd name="connsiteY1" fmla="*/ 1141 h 11960"/>
                    <a:gd name="connsiteX2" fmla="*/ 7799 w 21970"/>
                    <a:gd name="connsiteY2" fmla="*/ 2187 h 11960"/>
                    <a:gd name="connsiteX3" fmla="*/ 7799 w 21970"/>
                    <a:gd name="connsiteY3" fmla="*/ 3329 h 11960"/>
                    <a:gd name="connsiteX4" fmla="*/ 4090 w 21970"/>
                    <a:gd name="connsiteY4" fmla="*/ 3899 h 11960"/>
                    <a:gd name="connsiteX5" fmla="*/ 3329 w 21970"/>
                    <a:gd name="connsiteY5" fmla="*/ 4280 h 11960"/>
                    <a:gd name="connsiteX6" fmla="*/ 2283 w 21970"/>
                    <a:gd name="connsiteY6" fmla="*/ 6087 h 11960"/>
                    <a:gd name="connsiteX7" fmla="*/ 1427 w 21970"/>
                    <a:gd name="connsiteY7" fmla="*/ 5707 h 11960"/>
                    <a:gd name="connsiteX8" fmla="*/ 856 w 21970"/>
                    <a:gd name="connsiteY8" fmla="*/ 5707 h 11960"/>
                    <a:gd name="connsiteX9" fmla="*/ 0 w 21970"/>
                    <a:gd name="connsiteY9" fmla="*/ 6182 h 11960"/>
                    <a:gd name="connsiteX10" fmla="*/ 9321 w 21970"/>
                    <a:gd name="connsiteY10" fmla="*/ 11889 h 11960"/>
                    <a:gd name="connsiteX11" fmla="*/ 9891 w 21970"/>
                    <a:gd name="connsiteY11" fmla="*/ 11889 h 11960"/>
                    <a:gd name="connsiteX12" fmla="*/ 10747 w 21970"/>
                    <a:gd name="connsiteY12" fmla="*/ 11413 h 11960"/>
                    <a:gd name="connsiteX13" fmla="*/ 4185 w 21970"/>
                    <a:gd name="connsiteY13" fmla="*/ 7323 h 11960"/>
                    <a:gd name="connsiteX14" fmla="*/ 3329 w 21970"/>
                    <a:gd name="connsiteY14" fmla="*/ 6277 h 11960"/>
                    <a:gd name="connsiteX15" fmla="*/ 4185 w 21970"/>
                    <a:gd name="connsiteY15" fmla="*/ 5231 h 11960"/>
                    <a:gd name="connsiteX16" fmla="*/ 4946 w 21970"/>
                    <a:gd name="connsiteY16" fmla="*/ 4851 h 11960"/>
                    <a:gd name="connsiteX17" fmla="*/ 8274 w 21970"/>
                    <a:gd name="connsiteY17" fmla="*/ 4851 h 11960"/>
                    <a:gd name="connsiteX18" fmla="*/ 14932 w 21970"/>
                    <a:gd name="connsiteY18" fmla="*/ 8655 h 11960"/>
                    <a:gd name="connsiteX19" fmla="*/ 15503 w 21970"/>
                    <a:gd name="connsiteY19" fmla="*/ 8655 h 11960"/>
                    <a:gd name="connsiteX20" fmla="*/ 16359 w 21970"/>
                    <a:gd name="connsiteY20" fmla="*/ 8179 h 11960"/>
                    <a:gd name="connsiteX21" fmla="*/ 9891 w 21970"/>
                    <a:gd name="connsiteY21" fmla="*/ 4090 h 11960"/>
                    <a:gd name="connsiteX22" fmla="*/ 9035 w 21970"/>
                    <a:gd name="connsiteY22" fmla="*/ 3044 h 11960"/>
                    <a:gd name="connsiteX23" fmla="*/ 9891 w 21970"/>
                    <a:gd name="connsiteY23" fmla="*/ 1997 h 11960"/>
                    <a:gd name="connsiteX24" fmla="*/ 10557 w 21970"/>
                    <a:gd name="connsiteY24" fmla="*/ 1617 h 11960"/>
                    <a:gd name="connsiteX25" fmla="*/ 13886 w 21970"/>
                    <a:gd name="connsiteY25" fmla="*/ 1617 h 11960"/>
                    <a:gd name="connsiteX26" fmla="*/ 20543 w 21970"/>
                    <a:gd name="connsiteY26" fmla="*/ 5421 h 11960"/>
                    <a:gd name="connsiteX27" fmla="*/ 21114 w 21970"/>
                    <a:gd name="connsiteY27" fmla="*/ 5421 h 11960"/>
                    <a:gd name="connsiteX28" fmla="*/ 21970 w 21970"/>
                    <a:gd name="connsiteY28" fmla="*/ 4946 h 11960"/>
                    <a:gd name="connsiteX29" fmla="*/ 15217 w 21970"/>
                    <a:gd name="connsiteY29" fmla="*/ 761 h 11960"/>
                    <a:gd name="connsiteX30" fmla="*/ 12364 w 21970"/>
                    <a:gd name="connsiteY30" fmla="*/ 0 h 11960"/>
                    <a:gd name="connsiteX31" fmla="*/ 9511 w 21970"/>
                    <a:gd name="connsiteY31" fmla="*/ 761 h 11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1970" h="11960">
                      <a:moveTo>
                        <a:pt x="9511" y="761"/>
                      </a:moveTo>
                      <a:lnTo>
                        <a:pt x="8845" y="1141"/>
                      </a:lnTo>
                      <a:cubicBezTo>
                        <a:pt x="8369" y="1427"/>
                        <a:pt x="7989" y="1712"/>
                        <a:pt x="7799" y="2187"/>
                      </a:cubicBezTo>
                      <a:cubicBezTo>
                        <a:pt x="7609" y="2568"/>
                        <a:pt x="7609" y="2948"/>
                        <a:pt x="7799" y="3329"/>
                      </a:cubicBezTo>
                      <a:cubicBezTo>
                        <a:pt x="6467" y="3044"/>
                        <a:pt x="5231" y="3234"/>
                        <a:pt x="4090" y="3899"/>
                      </a:cubicBezTo>
                      <a:lnTo>
                        <a:pt x="3329" y="4280"/>
                      </a:lnTo>
                      <a:cubicBezTo>
                        <a:pt x="2283" y="4851"/>
                        <a:pt x="1997" y="5421"/>
                        <a:pt x="2283" y="6087"/>
                      </a:cubicBezTo>
                      <a:cubicBezTo>
                        <a:pt x="2187" y="6087"/>
                        <a:pt x="1427" y="5707"/>
                        <a:pt x="1427" y="5707"/>
                      </a:cubicBezTo>
                      <a:cubicBezTo>
                        <a:pt x="1236" y="5611"/>
                        <a:pt x="1046" y="5611"/>
                        <a:pt x="856" y="5707"/>
                      </a:cubicBezTo>
                      <a:lnTo>
                        <a:pt x="0" y="6182"/>
                      </a:lnTo>
                      <a:cubicBezTo>
                        <a:pt x="0" y="6467"/>
                        <a:pt x="9321" y="11889"/>
                        <a:pt x="9321" y="11889"/>
                      </a:cubicBezTo>
                      <a:cubicBezTo>
                        <a:pt x="9511" y="11984"/>
                        <a:pt x="9701" y="11984"/>
                        <a:pt x="9891" y="11889"/>
                      </a:cubicBezTo>
                      <a:lnTo>
                        <a:pt x="10747" y="11413"/>
                      </a:lnTo>
                      <a:cubicBezTo>
                        <a:pt x="10747" y="11128"/>
                        <a:pt x="4185" y="7323"/>
                        <a:pt x="4185" y="7323"/>
                      </a:cubicBezTo>
                      <a:cubicBezTo>
                        <a:pt x="3614" y="7038"/>
                        <a:pt x="3329" y="6658"/>
                        <a:pt x="3329" y="6277"/>
                      </a:cubicBezTo>
                      <a:cubicBezTo>
                        <a:pt x="3329" y="5897"/>
                        <a:pt x="3614" y="5611"/>
                        <a:pt x="4185" y="5231"/>
                      </a:cubicBezTo>
                      <a:lnTo>
                        <a:pt x="4946" y="4851"/>
                      </a:lnTo>
                      <a:cubicBezTo>
                        <a:pt x="5992" y="4185"/>
                        <a:pt x="7133" y="4280"/>
                        <a:pt x="8274" y="4851"/>
                      </a:cubicBezTo>
                      <a:lnTo>
                        <a:pt x="14932" y="8655"/>
                      </a:lnTo>
                      <a:cubicBezTo>
                        <a:pt x="15122" y="8750"/>
                        <a:pt x="15313" y="8750"/>
                        <a:pt x="15503" y="8655"/>
                      </a:cubicBezTo>
                      <a:lnTo>
                        <a:pt x="16359" y="8179"/>
                      </a:lnTo>
                      <a:cubicBezTo>
                        <a:pt x="16359" y="7894"/>
                        <a:pt x="9891" y="4090"/>
                        <a:pt x="9891" y="4090"/>
                      </a:cubicBezTo>
                      <a:cubicBezTo>
                        <a:pt x="9321" y="3804"/>
                        <a:pt x="9035" y="3424"/>
                        <a:pt x="9035" y="3044"/>
                      </a:cubicBezTo>
                      <a:cubicBezTo>
                        <a:pt x="9035" y="2663"/>
                        <a:pt x="9321" y="2283"/>
                        <a:pt x="9891" y="1997"/>
                      </a:cubicBezTo>
                      <a:lnTo>
                        <a:pt x="10557" y="1617"/>
                      </a:lnTo>
                      <a:cubicBezTo>
                        <a:pt x="11603" y="951"/>
                        <a:pt x="12745" y="1046"/>
                        <a:pt x="13886" y="1617"/>
                      </a:cubicBezTo>
                      <a:lnTo>
                        <a:pt x="20543" y="5421"/>
                      </a:lnTo>
                      <a:cubicBezTo>
                        <a:pt x="20734" y="5516"/>
                        <a:pt x="20924" y="5516"/>
                        <a:pt x="21114" y="5421"/>
                      </a:cubicBezTo>
                      <a:lnTo>
                        <a:pt x="21970" y="4946"/>
                      </a:lnTo>
                      <a:cubicBezTo>
                        <a:pt x="21970" y="4660"/>
                        <a:pt x="15217" y="761"/>
                        <a:pt x="15217" y="761"/>
                      </a:cubicBezTo>
                      <a:cubicBezTo>
                        <a:pt x="14361" y="285"/>
                        <a:pt x="13410" y="0"/>
                        <a:pt x="12364" y="0"/>
                      </a:cubicBezTo>
                      <a:cubicBezTo>
                        <a:pt x="11318" y="0"/>
                        <a:pt x="10367" y="285"/>
                        <a:pt x="9511" y="761"/>
                      </a:cubicBezTo>
                      <a:close/>
                    </a:path>
                  </a:pathLst>
                </a:custGeom>
                <a:solidFill>
                  <a:srgbClr val="7A3E2B"/>
                </a:solidFill>
                <a:ln w="9504" cap="flat">
                  <a:noFill/>
                  <a:prstDash val="solid"/>
                  <a:miter/>
                </a:ln>
              </p:spPr>
              <p:txBody>
                <a:bodyPr rtlCol="0" anchor="ctr"/>
                <a:lstStyle/>
                <a:p>
                  <a:endParaRPr lang="en-US"/>
                </a:p>
              </p:txBody>
            </p:sp>
            <p:sp>
              <p:nvSpPr>
                <p:cNvPr id="170" name="Forma libre 169">
                  <a:extLst>
                    <a:ext uri="{FF2B5EF4-FFF2-40B4-BE49-F238E27FC236}">
                      <a16:creationId xmlns:a16="http://schemas.microsoft.com/office/drawing/2014/main" id="{662C14D1-7D06-514C-A963-8F48AF31B752}"/>
                    </a:ext>
                  </a:extLst>
                </p:cNvPr>
                <p:cNvSpPr/>
                <p:nvPr/>
              </p:nvSpPr>
              <p:spPr>
                <a:xfrm>
                  <a:off x="11918145" y="6946570"/>
                  <a:ext cx="3804" cy="2330"/>
                </a:xfrm>
                <a:custGeom>
                  <a:avLst/>
                  <a:gdLst>
                    <a:gd name="connsiteX0" fmla="*/ 0 w 3804"/>
                    <a:gd name="connsiteY0" fmla="*/ 642 h 2330"/>
                    <a:gd name="connsiteX1" fmla="*/ 2378 w 3804"/>
                    <a:gd name="connsiteY1" fmla="*/ 2259 h 2330"/>
                    <a:gd name="connsiteX2" fmla="*/ 2853 w 3804"/>
                    <a:gd name="connsiteY2" fmla="*/ 2259 h 2330"/>
                    <a:gd name="connsiteX3" fmla="*/ 3804 w 3804"/>
                    <a:gd name="connsiteY3" fmla="*/ 1688 h 2330"/>
                    <a:gd name="connsiteX4" fmla="*/ 1427 w 3804"/>
                    <a:gd name="connsiteY4" fmla="*/ 71 h 2330"/>
                    <a:gd name="connsiteX5" fmla="*/ 951 w 3804"/>
                    <a:gd name="connsiteY5" fmla="*/ 71 h 2330"/>
                    <a:gd name="connsiteX6" fmla="*/ 0 w 3804"/>
                    <a:gd name="connsiteY6" fmla="*/ 642 h 2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04" h="2330">
                      <a:moveTo>
                        <a:pt x="0" y="642"/>
                      </a:moveTo>
                      <a:cubicBezTo>
                        <a:pt x="0" y="927"/>
                        <a:pt x="2378" y="2259"/>
                        <a:pt x="2378" y="2259"/>
                      </a:cubicBezTo>
                      <a:cubicBezTo>
                        <a:pt x="2568" y="2354"/>
                        <a:pt x="2758" y="2354"/>
                        <a:pt x="2853" y="2259"/>
                      </a:cubicBezTo>
                      <a:lnTo>
                        <a:pt x="3804" y="1688"/>
                      </a:lnTo>
                      <a:cubicBezTo>
                        <a:pt x="3804" y="1403"/>
                        <a:pt x="1427" y="71"/>
                        <a:pt x="1427" y="71"/>
                      </a:cubicBezTo>
                      <a:cubicBezTo>
                        <a:pt x="1236" y="-24"/>
                        <a:pt x="1046" y="-24"/>
                        <a:pt x="951" y="71"/>
                      </a:cubicBezTo>
                      <a:lnTo>
                        <a:pt x="0" y="642"/>
                      </a:lnTo>
                      <a:close/>
                    </a:path>
                  </a:pathLst>
                </a:custGeom>
                <a:solidFill>
                  <a:srgbClr val="7A3E2B"/>
                </a:solidFill>
                <a:ln w="9504" cap="flat">
                  <a:noFill/>
                  <a:prstDash val="solid"/>
                  <a:miter/>
                </a:ln>
              </p:spPr>
              <p:txBody>
                <a:bodyPr rtlCol="0" anchor="ctr"/>
                <a:lstStyle/>
                <a:p>
                  <a:endParaRPr lang="en-US"/>
                </a:p>
              </p:txBody>
            </p:sp>
          </p:grpSp>
          <p:sp>
            <p:nvSpPr>
              <p:cNvPr id="171" name="Forma libre 170">
                <a:extLst>
                  <a:ext uri="{FF2B5EF4-FFF2-40B4-BE49-F238E27FC236}">
                    <a16:creationId xmlns:a16="http://schemas.microsoft.com/office/drawing/2014/main" id="{9CBDE819-EC7C-DA47-9694-2DF2ED6B3556}"/>
                  </a:ext>
                </a:extLst>
              </p:cNvPr>
              <p:cNvSpPr/>
              <p:nvPr/>
            </p:nvSpPr>
            <p:spPr>
              <a:xfrm>
                <a:off x="11554829" y="6864847"/>
                <a:ext cx="351902" cy="203152"/>
              </a:xfrm>
              <a:custGeom>
                <a:avLst/>
                <a:gdLst>
                  <a:gd name="connsiteX0" fmla="*/ 351903 w 351902"/>
                  <a:gd name="connsiteY0" fmla="*/ 1997 h 203152"/>
                  <a:gd name="connsiteX1" fmla="*/ 3614 w 351902"/>
                  <a:gd name="connsiteY1" fmla="*/ 203153 h 203152"/>
                  <a:gd name="connsiteX2" fmla="*/ 0 w 351902"/>
                  <a:gd name="connsiteY2" fmla="*/ 201060 h 203152"/>
                  <a:gd name="connsiteX3" fmla="*/ 348384 w 351902"/>
                  <a:gd name="connsiteY3" fmla="*/ 0 h 203152"/>
                </a:gdLst>
                <a:ahLst/>
                <a:cxnLst>
                  <a:cxn ang="0">
                    <a:pos x="connsiteX0" y="connsiteY0"/>
                  </a:cxn>
                  <a:cxn ang="0">
                    <a:pos x="connsiteX1" y="connsiteY1"/>
                  </a:cxn>
                  <a:cxn ang="0">
                    <a:pos x="connsiteX2" y="connsiteY2"/>
                  </a:cxn>
                  <a:cxn ang="0">
                    <a:pos x="connsiteX3" y="connsiteY3"/>
                  </a:cxn>
                </a:cxnLst>
                <a:rect l="l" t="t" r="r" b="b"/>
                <a:pathLst>
                  <a:path w="351902" h="203152">
                    <a:moveTo>
                      <a:pt x="351903" y="1997"/>
                    </a:moveTo>
                    <a:lnTo>
                      <a:pt x="3614" y="203153"/>
                    </a:lnTo>
                    <a:lnTo>
                      <a:pt x="0" y="201060"/>
                    </a:lnTo>
                    <a:lnTo>
                      <a:pt x="348384" y="0"/>
                    </a:lnTo>
                    <a:close/>
                  </a:path>
                </a:pathLst>
              </a:custGeom>
              <a:solidFill>
                <a:srgbClr val="7A3E2B"/>
              </a:solidFill>
              <a:ln w="9504" cap="flat">
                <a:noFill/>
                <a:prstDash val="solid"/>
                <a:miter/>
              </a:ln>
            </p:spPr>
            <p:txBody>
              <a:bodyPr rtlCol="0" anchor="ctr"/>
              <a:lstStyle/>
              <a:p>
                <a:endParaRPr lang="en-US"/>
              </a:p>
            </p:txBody>
          </p:sp>
        </p:grpSp>
        <p:sp>
          <p:nvSpPr>
            <p:cNvPr id="172" name="Forma libre 171">
              <a:extLst>
                <a:ext uri="{FF2B5EF4-FFF2-40B4-BE49-F238E27FC236}">
                  <a16:creationId xmlns:a16="http://schemas.microsoft.com/office/drawing/2014/main" id="{1E7834EC-C092-B143-A86C-0D78D8B5EE0A}"/>
                </a:ext>
              </a:extLst>
            </p:cNvPr>
            <p:cNvSpPr/>
            <p:nvPr/>
          </p:nvSpPr>
          <p:spPr>
            <a:xfrm>
              <a:off x="11064137" y="6571436"/>
              <a:ext cx="1342891" cy="777931"/>
            </a:xfrm>
            <a:custGeom>
              <a:avLst/>
              <a:gdLst>
                <a:gd name="connsiteX0" fmla="*/ 1341155 w 1342891"/>
                <a:gd name="connsiteY0" fmla="*/ 485531 h 777931"/>
                <a:gd name="connsiteX1" fmla="*/ 1341345 w 1342891"/>
                <a:gd name="connsiteY1" fmla="*/ 441020 h 777931"/>
                <a:gd name="connsiteX2" fmla="*/ 1341440 w 1342891"/>
                <a:gd name="connsiteY2" fmla="*/ 436835 h 777931"/>
                <a:gd name="connsiteX3" fmla="*/ 590841 w 1342891"/>
                <a:gd name="connsiteY3" fmla="*/ 856 h 777931"/>
                <a:gd name="connsiteX4" fmla="*/ 583613 w 1342891"/>
                <a:gd name="connsiteY4" fmla="*/ 856 h 777931"/>
                <a:gd name="connsiteX5" fmla="*/ 506765 w 1342891"/>
                <a:gd name="connsiteY5" fmla="*/ 856 h 777931"/>
                <a:gd name="connsiteX6" fmla="*/ 499537 w 1342891"/>
                <a:gd name="connsiteY6" fmla="*/ 856 h 777931"/>
                <a:gd name="connsiteX7" fmla="*/ 1832 w 1342891"/>
                <a:gd name="connsiteY7" fmla="*/ 288180 h 777931"/>
                <a:gd name="connsiteX8" fmla="*/ 1832 w 1342891"/>
                <a:gd name="connsiteY8" fmla="*/ 292365 h 777931"/>
                <a:gd name="connsiteX9" fmla="*/ 1546 w 1342891"/>
                <a:gd name="connsiteY9" fmla="*/ 336876 h 777931"/>
                <a:gd name="connsiteX10" fmla="*/ 1451 w 1342891"/>
                <a:gd name="connsiteY10" fmla="*/ 341060 h 777931"/>
                <a:gd name="connsiteX11" fmla="*/ 752051 w 1342891"/>
                <a:gd name="connsiteY11" fmla="*/ 777040 h 777931"/>
                <a:gd name="connsiteX12" fmla="*/ 759279 w 1342891"/>
                <a:gd name="connsiteY12" fmla="*/ 777040 h 777931"/>
                <a:gd name="connsiteX13" fmla="*/ 836127 w 1342891"/>
                <a:gd name="connsiteY13" fmla="*/ 777040 h 777931"/>
                <a:gd name="connsiteX14" fmla="*/ 843355 w 1342891"/>
                <a:gd name="connsiteY14" fmla="*/ 777040 h 777931"/>
                <a:gd name="connsiteX15" fmla="*/ 1341060 w 1342891"/>
                <a:gd name="connsiteY15" fmla="*/ 489716 h 777931"/>
                <a:gd name="connsiteX16" fmla="*/ 1341155 w 1342891"/>
                <a:gd name="connsiteY16" fmla="*/ 485531 h 777931"/>
                <a:gd name="connsiteX17" fmla="*/ 839646 w 1342891"/>
                <a:gd name="connsiteY17" fmla="*/ 770858 h 777931"/>
                <a:gd name="connsiteX18" fmla="*/ 755950 w 1342891"/>
                <a:gd name="connsiteY18" fmla="*/ 770858 h 777931"/>
                <a:gd name="connsiteX19" fmla="*/ 12199 w 1342891"/>
                <a:gd name="connsiteY19" fmla="*/ 338778 h 777931"/>
                <a:gd name="connsiteX20" fmla="*/ 12579 w 1342891"/>
                <a:gd name="connsiteY20" fmla="*/ 290272 h 777931"/>
                <a:gd name="connsiteX21" fmla="*/ 503341 w 1342891"/>
                <a:gd name="connsiteY21" fmla="*/ 6943 h 777931"/>
                <a:gd name="connsiteX22" fmla="*/ 587037 w 1342891"/>
                <a:gd name="connsiteY22" fmla="*/ 6943 h 777931"/>
                <a:gd name="connsiteX23" fmla="*/ 1330788 w 1342891"/>
                <a:gd name="connsiteY23" fmla="*/ 439023 h 777931"/>
                <a:gd name="connsiteX24" fmla="*/ 1330408 w 1342891"/>
                <a:gd name="connsiteY24" fmla="*/ 487528 h 777931"/>
                <a:gd name="connsiteX25" fmla="*/ 839646 w 1342891"/>
                <a:gd name="connsiteY25" fmla="*/ 770858 h 777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342891" h="777931">
                  <a:moveTo>
                    <a:pt x="1341155" y="485531"/>
                  </a:moveTo>
                  <a:cubicBezTo>
                    <a:pt x="1320041" y="473262"/>
                    <a:pt x="1320136" y="453289"/>
                    <a:pt x="1341345" y="441020"/>
                  </a:cubicBezTo>
                  <a:cubicBezTo>
                    <a:pt x="1343343" y="439879"/>
                    <a:pt x="1343438" y="437976"/>
                    <a:pt x="1341440" y="436835"/>
                  </a:cubicBezTo>
                  <a:cubicBezTo>
                    <a:pt x="1280856" y="401645"/>
                    <a:pt x="672349" y="48220"/>
                    <a:pt x="590841" y="856"/>
                  </a:cubicBezTo>
                  <a:cubicBezTo>
                    <a:pt x="588844" y="-285"/>
                    <a:pt x="585705" y="-285"/>
                    <a:pt x="583613" y="856"/>
                  </a:cubicBezTo>
                  <a:cubicBezTo>
                    <a:pt x="562404" y="13125"/>
                    <a:pt x="527879" y="13125"/>
                    <a:pt x="506765" y="856"/>
                  </a:cubicBezTo>
                  <a:cubicBezTo>
                    <a:pt x="504768" y="-285"/>
                    <a:pt x="501534" y="-285"/>
                    <a:pt x="499537" y="856"/>
                  </a:cubicBezTo>
                  <a:cubicBezTo>
                    <a:pt x="262715" y="137527"/>
                    <a:pt x="231330" y="155693"/>
                    <a:pt x="1832" y="288180"/>
                  </a:cubicBezTo>
                  <a:cubicBezTo>
                    <a:pt x="-166" y="289321"/>
                    <a:pt x="-166" y="291223"/>
                    <a:pt x="1832" y="292365"/>
                  </a:cubicBezTo>
                  <a:cubicBezTo>
                    <a:pt x="22946" y="304634"/>
                    <a:pt x="22851" y="324607"/>
                    <a:pt x="1546" y="336876"/>
                  </a:cubicBezTo>
                  <a:cubicBezTo>
                    <a:pt x="-451" y="338017"/>
                    <a:pt x="-546" y="339919"/>
                    <a:pt x="1451" y="341060"/>
                  </a:cubicBezTo>
                  <a:cubicBezTo>
                    <a:pt x="577241" y="675654"/>
                    <a:pt x="465202" y="610314"/>
                    <a:pt x="752051" y="777040"/>
                  </a:cubicBezTo>
                  <a:cubicBezTo>
                    <a:pt x="754048" y="778181"/>
                    <a:pt x="757187" y="778181"/>
                    <a:pt x="759279" y="777040"/>
                  </a:cubicBezTo>
                  <a:cubicBezTo>
                    <a:pt x="780583" y="764771"/>
                    <a:pt x="815013" y="764771"/>
                    <a:pt x="836127" y="777040"/>
                  </a:cubicBezTo>
                  <a:cubicBezTo>
                    <a:pt x="838124" y="778181"/>
                    <a:pt x="841263" y="778276"/>
                    <a:pt x="843355" y="777040"/>
                  </a:cubicBezTo>
                  <a:cubicBezTo>
                    <a:pt x="1072853" y="644553"/>
                    <a:pt x="1104334" y="626387"/>
                    <a:pt x="1341060" y="489716"/>
                  </a:cubicBezTo>
                  <a:cubicBezTo>
                    <a:pt x="1343152" y="488574"/>
                    <a:pt x="1343152" y="486767"/>
                    <a:pt x="1341155" y="485531"/>
                  </a:cubicBezTo>
                  <a:close/>
                  <a:moveTo>
                    <a:pt x="839646" y="770858"/>
                  </a:moveTo>
                  <a:cubicBezTo>
                    <a:pt x="815774" y="758969"/>
                    <a:pt x="780013" y="759064"/>
                    <a:pt x="755950" y="770858"/>
                  </a:cubicBezTo>
                  <a:cubicBezTo>
                    <a:pt x="673300" y="722828"/>
                    <a:pt x="94658" y="386808"/>
                    <a:pt x="12199" y="338778"/>
                  </a:cubicBezTo>
                  <a:cubicBezTo>
                    <a:pt x="32742" y="324892"/>
                    <a:pt x="32932" y="304158"/>
                    <a:pt x="12579" y="290272"/>
                  </a:cubicBezTo>
                  <a:cubicBezTo>
                    <a:pt x="80772" y="250897"/>
                    <a:pt x="456547" y="33954"/>
                    <a:pt x="503341" y="6943"/>
                  </a:cubicBezTo>
                  <a:cubicBezTo>
                    <a:pt x="527213" y="18832"/>
                    <a:pt x="562879" y="18832"/>
                    <a:pt x="587037" y="6943"/>
                  </a:cubicBezTo>
                  <a:cubicBezTo>
                    <a:pt x="665977" y="52785"/>
                    <a:pt x="1268112" y="402501"/>
                    <a:pt x="1330788" y="439023"/>
                  </a:cubicBezTo>
                  <a:cubicBezTo>
                    <a:pt x="1310150" y="452909"/>
                    <a:pt x="1310055" y="473642"/>
                    <a:pt x="1330408" y="487528"/>
                  </a:cubicBezTo>
                  <a:cubicBezTo>
                    <a:pt x="1283614" y="514539"/>
                    <a:pt x="907934" y="731482"/>
                    <a:pt x="839646" y="770858"/>
                  </a:cubicBezTo>
                  <a:close/>
                </a:path>
              </a:pathLst>
            </a:custGeom>
            <a:solidFill>
              <a:srgbClr val="FCCF43">
                <a:alpha val="50000"/>
              </a:srgbClr>
            </a:solidFill>
            <a:ln w="9504" cap="flat">
              <a:noFill/>
              <a:prstDash val="solid"/>
              <a:miter/>
            </a:ln>
          </p:spPr>
          <p:txBody>
            <a:bodyPr rtlCol="0" anchor="ctr"/>
            <a:lstStyle/>
            <a:p>
              <a:endParaRPr lang="en-US"/>
            </a:p>
          </p:txBody>
        </p:sp>
      </p:grpSp>
      <p:sp>
        <p:nvSpPr>
          <p:cNvPr id="173" name="Forma libre 172">
            <a:extLst>
              <a:ext uri="{FF2B5EF4-FFF2-40B4-BE49-F238E27FC236}">
                <a16:creationId xmlns:a16="http://schemas.microsoft.com/office/drawing/2014/main" id="{B84EFC2F-9A6F-344E-AC51-2A1E92FE7DBC}"/>
              </a:ext>
            </a:extLst>
          </p:cNvPr>
          <p:cNvSpPr/>
          <p:nvPr/>
        </p:nvSpPr>
        <p:spPr>
          <a:xfrm>
            <a:off x="2122592" y="7767433"/>
            <a:ext cx="2700513" cy="1737217"/>
          </a:xfrm>
          <a:custGeom>
            <a:avLst/>
            <a:gdLst>
              <a:gd name="connsiteX0" fmla="*/ 890790 w 890789"/>
              <a:gd name="connsiteY0" fmla="*/ 499036 h 513968"/>
              <a:gd name="connsiteX1" fmla="*/ 865015 w 890789"/>
              <a:gd name="connsiteY1" fmla="*/ 513968 h 513968"/>
              <a:gd name="connsiteX2" fmla="*/ 743657 w 890789"/>
              <a:gd name="connsiteY2" fmla="*/ 443968 h 513968"/>
              <a:gd name="connsiteX3" fmla="*/ 762393 w 890789"/>
              <a:gd name="connsiteY3" fmla="*/ 429607 h 513968"/>
              <a:gd name="connsiteX4" fmla="*/ 765627 w 890789"/>
              <a:gd name="connsiteY4" fmla="*/ 426849 h 513968"/>
              <a:gd name="connsiteX5" fmla="*/ 890790 w 890789"/>
              <a:gd name="connsiteY5" fmla="*/ 499036 h 513968"/>
              <a:gd name="connsiteX6" fmla="*/ 651306 w 890789"/>
              <a:gd name="connsiteY6" fmla="*/ 464892 h 513968"/>
              <a:gd name="connsiteX7" fmla="*/ 726537 w 890789"/>
              <a:gd name="connsiteY7" fmla="*/ 462324 h 513968"/>
              <a:gd name="connsiteX8" fmla="*/ 167011 w 890789"/>
              <a:gd name="connsiteY8" fmla="*/ 0 h 513968"/>
              <a:gd name="connsiteX9" fmla="*/ 142949 w 890789"/>
              <a:gd name="connsiteY9" fmla="*/ 6753 h 513968"/>
              <a:gd name="connsiteX10" fmla="*/ 0 w 890789"/>
              <a:gd name="connsiteY10" fmla="*/ 89307 h 513968"/>
              <a:gd name="connsiteX11" fmla="*/ 651306 w 890789"/>
              <a:gd name="connsiteY11" fmla="*/ 464892 h 513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0789" h="513968">
                <a:moveTo>
                  <a:pt x="890790" y="499036"/>
                </a:moveTo>
                <a:lnTo>
                  <a:pt x="865015" y="513968"/>
                </a:lnTo>
                <a:lnTo>
                  <a:pt x="743657" y="443968"/>
                </a:lnTo>
                <a:cubicBezTo>
                  <a:pt x="750029" y="438737"/>
                  <a:pt x="756877" y="434077"/>
                  <a:pt x="762393" y="429607"/>
                </a:cubicBezTo>
                <a:cubicBezTo>
                  <a:pt x="763534" y="428751"/>
                  <a:pt x="764580" y="427800"/>
                  <a:pt x="765627" y="426849"/>
                </a:cubicBezTo>
                <a:lnTo>
                  <a:pt x="890790" y="499036"/>
                </a:lnTo>
                <a:close/>
                <a:moveTo>
                  <a:pt x="651306" y="464892"/>
                </a:moveTo>
                <a:cubicBezTo>
                  <a:pt x="664431" y="464892"/>
                  <a:pt x="726537" y="462324"/>
                  <a:pt x="726537" y="462324"/>
                </a:cubicBezTo>
                <a:lnTo>
                  <a:pt x="167011" y="0"/>
                </a:lnTo>
                <a:lnTo>
                  <a:pt x="142949" y="6753"/>
                </a:lnTo>
                <a:lnTo>
                  <a:pt x="0" y="89307"/>
                </a:lnTo>
                <a:cubicBezTo>
                  <a:pt x="157310" y="181753"/>
                  <a:pt x="640273" y="464892"/>
                  <a:pt x="651306" y="464892"/>
                </a:cubicBezTo>
                <a:close/>
              </a:path>
            </a:pathLst>
          </a:custGeom>
          <a:solidFill>
            <a:srgbClr val="663528">
              <a:alpha val="50000"/>
            </a:srgbClr>
          </a:solidFill>
          <a:ln w="9504" cap="flat">
            <a:noFill/>
            <a:prstDash val="solid"/>
            <a:miter/>
          </a:ln>
        </p:spPr>
        <p:txBody>
          <a:bodyPr rtlCol="0" anchor="ctr"/>
          <a:lstStyle/>
          <a:p>
            <a:endParaRPr lang="en-US"/>
          </a:p>
        </p:txBody>
      </p:sp>
      <p:grpSp>
        <p:nvGrpSpPr>
          <p:cNvPr id="174" name="Gráfico 2">
            <a:extLst>
              <a:ext uri="{FF2B5EF4-FFF2-40B4-BE49-F238E27FC236}">
                <a16:creationId xmlns:a16="http://schemas.microsoft.com/office/drawing/2014/main" id="{5964267F-C0FC-E04B-8076-F039ED6642EE}"/>
              </a:ext>
            </a:extLst>
          </p:cNvPr>
          <p:cNvGrpSpPr/>
          <p:nvPr/>
        </p:nvGrpSpPr>
        <p:grpSpPr>
          <a:xfrm>
            <a:off x="2208514" y="6522382"/>
            <a:ext cx="3636152" cy="2875861"/>
            <a:chOff x="11007096" y="6415838"/>
            <a:chExt cx="1199418" cy="850844"/>
          </a:xfrm>
        </p:grpSpPr>
        <p:grpSp>
          <p:nvGrpSpPr>
            <p:cNvPr id="175" name="Gráfico 2">
              <a:extLst>
                <a:ext uri="{FF2B5EF4-FFF2-40B4-BE49-F238E27FC236}">
                  <a16:creationId xmlns:a16="http://schemas.microsoft.com/office/drawing/2014/main" id="{1D7D0347-BAF9-094C-8660-CFEB0F20758A}"/>
                </a:ext>
              </a:extLst>
            </p:cNvPr>
            <p:cNvGrpSpPr/>
            <p:nvPr/>
          </p:nvGrpSpPr>
          <p:grpSpPr>
            <a:xfrm>
              <a:off x="11007096" y="6415838"/>
              <a:ext cx="1199418" cy="850844"/>
              <a:chOff x="11007096" y="6415838"/>
              <a:chExt cx="1199418" cy="850844"/>
            </a:xfrm>
          </p:grpSpPr>
          <p:grpSp>
            <p:nvGrpSpPr>
              <p:cNvPr id="176" name="Gráfico 2">
                <a:extLst>
                  <a:ext uri="{FF2B5EF4-FFF2-40B4-BE49-F238E27FC236}">
                    <a16:creationId xmlns:a16="http://schemas.microsoft.com/office/drawing/2014/main" id="{D38ADD89-FA3A-104C-A297-D1ACF4991A00}"/>
                  </a:ext>
                </a:extLst>
              </p:cNvPr>
              <p:cNvGrpSpPr/>
              <p:nvPr/>
            </p:nvGrpSpPr>
            <p:grpSpPr>
              <a:xfrm>
                <a:off x="11007096" y="6415838"/>
                <a:ext cx="1199418" cy="850844"/>
                <a:chOff x="11007096" y="6415838"/>
                <a:chExt cx="1199418" cy="850844"/>
              </a:xfrm>
            </p:grpSpPr>
            <p:grpSp>
              <p:nvGrpSpPr>
                <p:cNvPr id="177" name="Gráfico 2">
                  <a:extLst>
                    <a:ext uri="{FF2B5EF4-FFF2-40B4-BE49-F238E27FC236}">
                      <a16:creationId xmlns:a16="http://schemas.microsoft.com/office/drawing/2014/main" id="{44D8D5DF-E20B-1A4B-B5DB-4B1C09808612}"/>
                    </a:ext>
                  </a:extLst>
                </p:cNvPr>
                <p:cNvGrpSpPr/>
                <p:nvPr/>
              </p:nvGrpSpPr>
              <p:grpSpPr>
                <a:xfrm>
                  <a:off x="11007096" y="6415838"/>
                  <a:ext cx="1199418" cy="833245"/>
                  <a:chOff x="11007096" y="6415838"/>
                  <a:chExt cx="1199418" cy="833245"/>
                </a:xfrm>
              </p:grpSpPr>
              <p:sp>
                <p:nvSpPr>
                  <p:cNvPr id="178" name="Forma libre 177">
                    <a:extLst>
                      <a:ext uri="{FF2B5EF4-FFF2-40B4-BE49-F238E27FC236}">
                        <a16:creationId xmlns:a16="http://schemas.microsoft.com/office/drawing/2014/main" id="{02CADBAF-2CD3-814D-B3A5-4B0DE2DF66E2}"/>
                      </a:ext>
                    </a:extLst>
                  </p:cNvPr>
                  <p:cNvSpPr/>
                  <p:nvPr/>
                </p:nvSpPr>
                <p:spPr>
                  <a:xfrm>
                    <a:off x="11007382" y="6836980"/>
                    <a:ext cx="689254" cy="410299"/>
                  </a:xfrm>
                  <a:custGeom>
                    <a:avLst/>
                    <a:gdLst>
                      <a:gd name="connsiteX0" fmla="*/ 689254 w 689254"/>
                      <a:gd name="connsiteY0" fmla="*/ 410300 h 410299"/>
                      <a:gd name="connsiteX1" fmla="*/ 7704 w 689254"/>
                      <a:gd name="connsiteY1" fmla="*/ 16930 h 410299"/>
                      <a:gd name="connsiteX2" fmla="*/ 0 w 689254"/>
                      <a:gd name="connsiteY2" fmla="*/ 0 h 410299"/>
                      <a:gd name="connsiteX3" fmla="*/ 681550 w 689254"/>
                      <a:gd name="connsiteY3" fmla="*/ 393370 h 410299"/>
                      <a:gd name="connsiteX4" fmla="*/ 689254 w 689254"/>
                      <a:gd name="connsiteY4" fmla="*/ 410300 h 410299"/>
                      <a:gd name="connsiteX5" fmla="*/ 689254 w 689254"/>
                      <a:gd name="connsiteY5" fmla="*/ 410300 h 410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254" h="410299">
                        <a:moveTo>
                          <a:pt x="689254" y="410300"/>
                        </a:moveTo>
                        <a:lnTo>
                          <a:pt x="7704" y="16930"/>
                        </a:lnTo>
                        <a:cubicBezTo>
                          <a:pt x="2948" y="14171"/>
                          <a:pt x="95" y="8370"/>
                          <a:pt x="0" y="0"/>
                        </a:cubicBezTo>
                        <a:lnTo>
                          <a:pt x="681550" y="393370"/>
                        </a:lnTo>
                        <a:cubicBezTo>
                          <a:pt x="681550" y="401740"/>
                          <a:pt x="684499" y="407542"/>
                          <a:pt x="689254" y="410300"/>
                        </a:cubicBezTo>
                        <a:lnTo>
                          <a:pt x="689254" y="410300"/>
                        </a:lnTo>
                        <a:close/>
                      </a:path>
                    </a:pathLst>
                  </a:custGeom>
                  <a:solidFill>
                    <a:srgbClr val="21222B"/>
                  </a:solidFill>
                  <a:ln w="9504" cap="flat">
                    <a:noFill/>
                    <a:prstDash val="solid"/>
                    <a:miter/>
                  </a:ln>
                </p:spPr>
                <p:txBody>
                  <a:bodyPr rtlCol="0" anchor="ctr"/>
                  <a:lstStyle/>
                  <a:p>
                    <a:endParaRPr lang="en-US"/>
                  </a:p>
                </p:txBody>
              </p:sp>
              <p:sp>
                <p:nvSpPr>
                  <p:cNvPr id="179" name="Forma libre 178">
                    <a:extLst>
                      <a:ext uri="{FF2B5EF4-FFF2-40B4-BE49-F238E27FC236}">
                        <a16:creationId xmlns:a16="http://schemas.microsoft.com/office/drawing/2014/main" id="{F9B3D6B2-4FFC-4046-AF67-DED1F07F87F9}"/>
                      </a:ext>
                    </a:extLst>
                  </p:cNvPr>
                  <p:cNvSpPr/>
                  <p:nvPr/>
                </p:nvSpPr>
                <p:spPr>
                  <a:xfrm>
                    <a:off x="11007192" y="6745010"/>
                    <a:ext cx="681740" cy="485340"/>
                  </a:xfrm>
                  <a:custGeom>
                    <a:avLst/>
                    <a:gdLst>
                      <a:gd name="connsiteX0" fmla="*/ 681741 w 681740"/>
                      <a:gd name="connsiteY0" fmla="*/ 485341 h 485340"/>
                      <a:gd name="connsiteX1" fmla="*/ 285 w 681740"/>
                      <a:gd name="connsiteY1" fmla="*/ 91970 h 485340"/>
                      <a:gd name="connsiteX2" fmla="*/ 0 w 681740"/>
                      <a:gd name="connsiteY2" fmla="*/ 0 h 485340"/>
                      <a:gd name="connsiteX3" fmla="*/ 681455 w 681740"/>
                      <a:gd name="connsiteY3" fmla="*/ 393466 h 485340"/>
                    </a:gdLst>
                    <a:ahLst/>
                    <a:cxnLst>
                      <a:cxn ang="0">
                        <a:pos x="connsiteX0" y="connsiteY0"/>
                      </a:cxn>
                      <a:cxn ang="0">
                        <a:pos x="connsiteX1" y="connsiteY1"/>
                      </a:cxn>
                      <a:cxn ang="0">
                        <a:pos x="connsiteX2" y="connsiteY2"/>
                      </a:cxn>
                      <a:cxn ang="0">
                        <a:pos x="connsiteX3" y="connsiteY3"/>
                      </a:cxn>
                    </a:cxnLst>
                    <a:rect l="l" t="t" r="r" b="b"/>
                    <a:pathLst>
                      <a:path w="681740" h="485340">
                        <a:moveTo>
                          <a:pt x="681741" y="485341"/>
                        </a:moveTo>
                        <a:lnTo>
                          <a:pt x="285" y="91970"/>
                        </a:lnTo>
                        <a:lnTo>
                          <a:pt x="0" y="0"/>
                        </a:lnTo>
                        <a:lnTo>
                          <a:pt x="681455" y="393466"/>
                        </a:lnTo>
                        <a:close/>
                      </a:path>
                    </a:pathLst>
                  </a:custGeom>
                  <a:solidFill>
                    <a:srgbClr val="242632"/>
                  </a:solidFill>
                  <a:ln w="9504" cap="flat">
                    <a:noFill/>
                    <a:prstDash val="solid"/>
                    <a:miter/>
                  </a:ln>
                </p:spPr>
                <p:txBody>
                  <a:bodyPr rtlCol="0" anchor="ctr"/>
                  <a:lstStyle/>
                  <a:p>
                    <a:endParaRPr lang="en-US"/>
                  </a:p>
                </p:txBody>
              </p:sp>
              <p:sp>
                <p:nvSpPr>
                  <p:cNvPr id="180" name="Forma libre 179">
                    <a:extLst>
                      <a:ext uri="{FF2B5EF4-FFF2-40B4-BE49-F238E27FC236}">
                        <a16:creationId xmlns:a16="http://schemas.microsoft.com/office/drawing/2014/main" id="{F3238812-0C87-E945-A121-3A0532408153}"/>
                      </a:ext>
                    </a:extLst>
                  </p:cNvPr>
                  <p:cNvSpPr/>
                  <p:nvPr/>
                </p:nvSpPr>
                <p:spPr>
                  <a:xfrm>
                    <a:off x="11033442" y="6415838"/>
                    <a:ext cx="1172787" cy="676985"/>
                  </a:xfrm>
                  <a:custGeom>
                    <a:avLst/>
                    <a:gdLst>
                      <a:gd name="connsiteX0" fmla="*/ 681455 w 1172787"/>
                      <a:gd name="connsiteY0" fmla="*/ 676985 h 676985"/>
                      <a:gd name="connsiteX1" fmla="*/ 0 w 1172787"/>
                      <a:gd name="connsiteY1" fmla="*/ 283615 h 676985"/>
                      <a:gd name="connsiteX2" fmla="*/ 491237 w 1172787"/>
                      <a:gd name="connsiteY2" fmla="*/ 0 h 676985"/>
                      <a:gd name="connsiteX3" fmla="*/ 1172788 w 1172787"/>
                      <a:gd name="connsiteY3" fmla="*/ 393370 h 676985"/>
                    </a:gdLst>
                    <a:ahLst/>
                    <a:cxnLst>
                      <a:cxn ang="0">
                        <a:pos x="connsiteX0" y="connsiteY0"/>
                      </a:cxn>
                      <a:cxn ang="0">
                        <a:pos x="connsiteX1" y="connsiteY1"/>
                      </a:cxn>
                      <a:cxn ang="0">
                        <a:pos x="connsiteX2" y="connsiteY2"/>
                      </a:cxn>
                      <a:cxn ang="0">
                        <a:pos x="connsiteX3" y="connsiteY3"/>
                      </a:cxn>
                    </a:cxnLst>
                    <a:rect l="l" t="t" r="r" b="b"/>
                    <a:pathLst>
                      <a:path w="1172787" h="676985">
                        <a:moveTo>
                          <a:pt x="681455" y="676985"/>
                        </a:moveTo>
                        <a:lnTo>
                          <a:pt x="0" y="283615"/>
                        </a:lnTo>
                        <a:lnTo>
                          <a:pt x="491237" y="0"/>
                        </a:lnTo>
                        <a:lnTo>
                          <a:pt x="1172788" y="393370"/>
                        </a:lnTo>
                        <a:close/>
                      </a:path>
                    </a:pathLst>
                  </a:custGeom>
                  <a:solidFill>
                    <a:srgbClr val="393D48"/>
                  </a:solidFill>
                  <a:ln w="9504" cap="flat">
                    <a:noFill/>
                    <a:prstDash val="solid"/>
                    <a:miter/>
                  </a:ln>
                </p:spPr>
                <p:txBody>
                  <a:bodyPr rtlCol="0" anchor="ctr"/>
                  <a:lstStyle/>
                  <a:p>
                    <a:endParaRPr lang="en-US"/>
                  </a:p>
                </p:txBody>
              </p:sp>
              <p:sp>
                <p:nvSpPr>
                  <p:cNvPr id="181" name="Forma libre 180">
                    <a:extLst>
                      <a:ext uri="{FF2B5EF4-FFF2-40B4-BE49-F238E27FC236}">
                        <a16:creationId xmlns:a16="http://schemas.microsoft.com/office/drawing/2014/main" id="{9FDF8D87-AFCA-F44C-A43A-2A7C95FDF0C6}"/>
                      </a:ext>
                    </a:extLst>
                  </p:cNvPr>
                  <p:cNvSpPr/>
                  <p:nvPr/>
                </p:nvSpPr>
                <p:spPr>
                  <a:xfrm>
                    <a:off x="11007096" y="6699548"/>
                    <a:ext cx="707800" cy="438927"/>
                  </a:xfrm>
                  <a:custGeom>
                    <a:avLst/>
                    <a:gdLst>
                      <a:gd name="connsiteX0" fmla="*/ 681551 w 707800"/>
                      <a:gd name="connsiteY0" fmla="*/ 438928 h 438927"/>
                      <a:gd name="connsiteX1" fmla="*/ 1 w 707800"/>
                      <a:gd name="connsiteY1" fmla="*/ 45557 h 438927"/>
                      <a:gd name="connsiteX2" fmla="*/ 26251 w 707800"/>
                      <a:gd name="connsiteY2" fmla="*/ 0 h 438927"/>
                      <a:gd name="connsiteX3" fmla="*/ 707801 w 707800"/>
                      <a:gd name="connsiteY3" fmla="*/ 393370 h 438927"/>
                      <a:gd name="connsiteX4" fmla="*/ 681551 w 707800"/>
                      <a:gd name="connsiteY4" fmla="*/ 438928 h 438927"/>
                      <a:gd name="connsiteX5" fmla="*/ 681551 w 707800"/>
                      <a:gd name="connsiteY5" fmla="*/ 438928 h 438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7800" h="438927">
                        <a:moveTo>
                          <a:pt x="681551" y="438928"/>
                        </a:moveTo>
                        <a:lnTo>
                          <a:pt x="1" y="45557"/>
                        </a:lnTo>
                        <a:cubicBezTo>
                          <a:pt x="-95" y="28818"/>
                          <a:pt x="11699" y="8370"/>
                          <a:pt x="26251" y="0"/>
                        </a:cubicBezTo>
                        <a:lnTo>
                          <a:pt x="707801" y="393370"/>
                        </a:lnTo>
                        <a:cubicBezTo>
                          <a:pt x="693249" y="401740"/>
                          <a:pt x="681551" y="422188"/>
                          <a:pt x="681551" y="438928"/>
                        </a:cubicBezTo>
                        <a:lnTo>
                          <a:pt x="681551" y="438928"/>
                        </a:lnTo>
                        <a:close/>
                      </a:path>
                    </a:pathLst>
                  </a:custGeom>
                  <a:solidFill>
                    <a:srgbClr val="30343F"/>
                  </a:solidFill>
                  <a:ln w="9504" cap="flat">
                    <a:noFill/>
                    <a:prstDash val="solid"/>
                    <a:miter/>
                  </a:ln>
                </p:spPr>
                <p:txBody>
                  <a:bodyPr rtlCol="0" anchor="ctr"/>
                  <a:lstStyle/>
                  <a:p>
                    <a:endParaRPr lang="en-US"/>
                  </a:p>
                </p:txBody>
              </p:sp>
              <p:sp>
                <p:nvSpPr>
                  <p:cNvPr id="182" name="Forma libre 181">
                    <a:extLst>
                      <a:ext uri="{FF2B5EF4-FFF2-40B4-BE49-F238E27FC236}">
                        <a16:creationId xmlns:a16="http://schemas.microsoft.com/office/drawing/2014/main" id="{6DDE3D7A-CD83-044F-B2F3-5BB410E39DCC}"/>
                      </a:ext>
                    </a:extLst>
                  </p:cNvPr>
                  <p:cNvSpPr/>
                  <p:nvPr/>
                </p:nvSpPr>
                <p:spPr>
                  <a:xfrm>
                    <a:off x="11688646" y="6809304"/>
                    <a:ext cx="517868" cy="439780"/>
                  </a:xfrm>
                  <a:custGeom>
                    <a:avLst/>
                    <a:gdLst>
                      <a:gd name="connsiteX0" fmla="*/ 26726 w 517868"/>
                      <a:gd name="connsiteY0" fmla="*/ 436169 h 439780"/>
                      <a:gd name="connsiteX1" fmla="*/ 286 w 517868"/>
                      <a:gd name="connsiteY1" fmla="*/ 421142 h 439780"/>
                      <a:gd name="connsiteX2" fmla="*/ 1 w 517868"/>
                      <a:gd name="connsiteY2" fmla="*/ 329172 h 439780"/>
                      <a:gd name="connsiteX3" fmla="*/ 26251 w 517868"/>
                      <a:gd name="connsiteY3" fmla="*/ 283615 h 439780"/>
                      <a:gd name="connsiteX4" fmla="*/ 517488 w 517868"/>
                      <a:gd name="connsiteY4" fmla="*/ 0 h 439780"/>
                      <a:gd name="connsiteX5" fmla="*/ 517678 w 517868"/>
                      <a:gd name="connsiteY5" fmla="*/ 10937 h 439780"/>
                      <a:gd name="connsiteX6" fmla="*/ 503317 w 517868"/>
                      <a:gd name="connsiteY6" fmla="*/ 19117 h 439780"/>
                      <a:gd name="connsiteX7" fmla="*/ 474594 w 517868"/>
                      <a:gd name="connsiteY7" fmla="*/ 85408 h 439780"/>
                      <a:gd name="connsiteX8" fmla="*/ 503127 w 517868"/>
                      <a:gd name="connsiteY8" fmla="*/ 134674 h 439780"/>
                      <a:gd name="connsiteX9" fmla="*/ 517868 w 517868"/>
                      <a:gd name="connsiteY9" fmla="*/ 143424 h 439780"/>
                      <a:gd name="connsiteX10" fmla="*/ 517868 w 517868"/>
                      <a:gd name="connsiteY10" fmla="*/ 152745 h 439780"/>
                      <a:gd name="connsiteX11" fmla="*/ 26726 w 517868"/>
                      <a:gd name="connsiteY11" fmla="*/ 436169 h 439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17868" h="439780">
                        <a:moveTo>
                          <a:pt x="26726" y="436169"/>
                        </a:moveTo>
                        <a:cubicBezTo>
                          <a:pt x="12174" y="444539"/>
                          <a:pt x="381" y="437881"/>
                          <a:pt x="286" y="421142"/>
                        </a:cubicBezTo>
                        <a:lnTo>
                          <a:pt x="1" y="329172"/>
                        </a:lnTo>
                        <a:cubicBezTo>
                          <a:pt x="-95" y="312433"/>
                          <a:pt x="11699" y="291984"/>
                          <a:pt x="26251" y="283615"/>
                        </a:cubicBezTo>
                        <a:lnTo>
                          <a:pt x="517488" y="0"/>
                        </a:lnTo>
                        <a:lnTo>
                          <a:pt x="517678" y="10937"/>
                        </a:lnTo>
                        <a:lnTo>
                          <a:pt x="503317" y="19117"/>
                        </a:lnTo>
                        <a:lnTo>
                          <a:pt x="474594" y="85408"/>
                        </a:lnTo>
                        <a:lnTo>
                          <a:pt x="503127" y="134674"/>
                        </a:lnTo>
                        <a:lnTo>
                          <a:pt x="517868" y="143424"/>
                        </a:lnTo>
                        <a:lnTo>
                          <a:pt x="517868" y="152745"/>
                        </a:lnTo>
                        <a:lnTo>
                          <a:pt x="26726" y="436169"/>
                        </a:lnTo>
                        <a:close/>
                      </a:path>
                    </a:pathLst>
                  </a:custGeom>
                  <a:solidFill>
                    <a:srgbClr val="30343F"/>
                  </a:solidFill>
                  <a:ln w="9504" cap="flat">
                    <a:noFill/>
                    <a:prstDash val="solid"/>
                    <a:miter/>
                  </a:ln>
                </p:spPr>
                <p:txBody>
                  <a:bodyPr rtlCol="0" anchor="ctr"/>
                  <a:lstStyle/>
                  <a:p>
                    <a:endParaRPr lang="en-US"/>
                  </a:p>
                </p:txBody>
              </p:sp>
            </p:grpSp>
            <p:sp>
              <p:nvSpPr>
                <p:cNvPr id="183" name="Forma libre 182">
                  <a:extLst>
                    <a:ext uri="{FF2B5EF4-FFF2-40B4-BE49-F238E27FC236}">
                      <a16:creationId xmlns:a16="http://schemas.microsoft.com/office/drawing/2014/main" id="{7C9D7535-484D-B44D-98F5-D83C033A396F}"/>
                    </a:ext>
                  </a:extLst>
                </p:cNvPr>
                <p:cNvSpPr/>
                <p:nvPr/>
              </p:nvSpPr>
              <p:spPr>
                <a:xfrm>
                  <a:off x="11697302" y="6828135"/>
                  <a:ext cx="509212" cy="412122"/>
                </a:xfrm>
                <a:custGeom>
                  <a:avLst/>
                  <a:gdLst>
                    <a:gd name="connsiteX0" fmla="*/ 380 w 509212"/>
                    <a:gd name="connsiteY0" fmla="*/ 402215 h 412122"/>
                    <a:gd name="connsiteX1" fmla="*/ 3709 w 509212"/>
                    <a:gd name="connsiteY1" fmla="*/ 411536 h 412122"/>
                    <a:gd name="connsiteX2" fmla="*/ 13601 w 509212"/>
                    <a:gd name="connsiteY2" fmla="*/ 409634 h 412122"/>
                    <a:gd name="connsiteX3" fmla="*/ 509213 w 509212"/>
                    <a:gd name="connsiteY3" fmla="*/ 124307 h 412122"/>
                    <a:gd name="connsiteX4" fmla="*/ 494947 w 509212"/>
                    <a:gd name="connsiteY4" fmla="*/ 116033 h 412122"/>
                    <a:gd name="connsiteX5" fmla="*/ 462610 w 509212"/>
                    <a:gd name="connsiteY5" fmla="*/ 74185 h 412122"/>
                    <a:gd name="connsiteX6" fmla="*/ 494661 w 509212"/>
                    <a:gd name="connsiteY6" fmla="*/ 0 h 412122"/>
                    <a:gd name="connsiteX7" fmla="*/ 21875 w 509212"/>
                    <a:gd name="connsiteY7" fmla="*/ 272202 h 412122"/>
                    <a:gd name="connsiteX8" fmla="*/ 6562 w 509212"/>
                    <a:gd name="connsiteY8" fmla="*/ 288560 h 412122"/>
                    <a:gd name="connsiteX9" fmla="*/ 0 w 509212"/>
                    <a:gd name="connsiteY9" fmla="*/ 310150 h 412122"/>
                    <a:gd name="connsiteX10" fmla="*/ 380 w 509212"/>
                    <a:gd name="connsiteY10" fmla="*/ 402215 h 4121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09212" h="412122">
                      <a:moveTo>
                        <a:pt x="380" y="402215"/>
                      </a:moveTo>
                      <a:cubicBezTo>
                        <a:pt x="380" y="406876"/>
                        <a:pt x="1617" y="410395"/>
                        <a:pt x="3709" y="411536"/>
                      </a:cubicBezTo>
                      <a:cubicBezTo>
                        <a:pt x="5802" y="412773"/>
                        <a:pt x="9511" y="412012"/>
                        <a:pt x="13601" y="409634"/>
                      </a:cubicBezTo>
                      <a:lnTo>
                        <a:pt x="509213" y="124307"/>
                      </a:lnTo>
                      <a:lnTo>
                        <a:pt x="494947" y="116033"/>
                      </a:lnTo>
                      <a:lnTo>
                        <a:pt x="462610" y="74185"/>
                      </a:lnTo>
                      <a:lnTo>
                        <a:pt x="494661" y="0"/>
                      </a:lnTo>
                      <a:lnTo>
                        <a:pt x="21875" y="272202"/>
                      </a:lnTo>
                      <a:cubicBezTo>
                        <a:pt x="16264" y="275435"/>
                        <a:pt x="10652" y="281427"/>
                        <a:pt x="6562" y="288560"/>
                      </a:cubicBezTo>
                      <a:cubicBezTo>
                        <a:pt x="2378" y="295789"/>
                        <a:pt x="0" y="303683"/>
                        <a:pt x="0" y="310150"/>
                      </a:cubicBezTo>
                      <a:lnTo>
                        <a:pt x="380" y="402215"/>
                      </a:lnTo>
                      <a:close/>
                    </a:path>
                  </a:pathLst>
                </a:custGeom>
                <a:solidFill>
                  <a:srgbClr val="393D48"/>
                </a:solidFill>
                <a:ln w="9504" cap="flat">
                  <a:noFill/>
                  <a:prstDash val="solid"/>
                  <a:miter/>
                </a:ln>
              </p:spPr>
              <p:txBody>
                <a:bodyPr rtlCol="0" anchor="ctr"/>
                <a:lstStyle/>
                <a:p>
                  <a:endParaRPr lang="en-US"/>
                </a:p>
              </p:txBody>
            </p:sp>
            <p:sp>
              <p:nvSpPr>
                <p:cNvPr id="184" name="Forma libre 183">
                  <a:extLst>
                    <a:ext uri="{FF2B5EF4-FFF2-40B4-BE49-F238E27FC236}">
                      <a16:creationId xmlns:a16="http://schemas.microsoft.com/office/drawing/2014/main" id="{D80F7E15-8302-0A46-A83B-F43A24E76114}"/>
                    </a:ext>
                  </a:extLst>
                </p:cNvPr>
                <p:cNvSpPr/>
                <p:nvPr/>
              </p:nvSpPr>
              <p:spPr>
                <a:xfrm>
                  <a:off x="11697492" y="6828326"/>
                  <a:ext cx="494946" cy="400788"/>
                </a:xfrm>
                <a:custGeom>
                  <a:avLst/>
                  <a:gdLst>
                    <a:gd name="connsiteX0" fmla="*/ 494566 w 494946"/>
                    <a:gd name="connsiteY0" fmla="*/ 0 h 400788"/>
                    <a:gd name="connsiteX1" fmla="*/ 21875 w 494946"/>
                    <a:gd name="connsiteY1" fmla="*/ 272202 h 400788"/>
                    <a:gd name="connsiteX2" fmla="*/ 6563 w 494946"/>
                    <a:gd name="connsiteY2" fmla="*/ 288560 h 400788"/>
                    <a:gd name="connsiteX3" fmla="*/ 0 w 494946"/>
                    <a:gd name="connsiteY3" fmla="*/ 310150 h 400788"/>
                    <a:gd name="connsiteX4" fmla="*/ 285 w 494946"/>
                    <a:gd name="connsiteY4" fmla="*/ 400789 h 400788"/>
                    <a:gd name="connsiteX5" fmla="*/ 494947 w 494946"/>
                    <a:gd name="connsiteY5" fmla="*/ 116033 h 400788"/>
                    <a:gd name="connsiteX6" fmla="*/ 494566 w 494946"/>
                    <a:gd name="connsiteY6" fmla="*/ 0 h 400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946" h="400788">
                      <a:moveTo>
                        <a:pt x="494566" y="0"/>
                      </a:moveTo>
                      <a:lnTo>
                        <a:pt x="21875" y="272202"/>
                      </a:lnTo>
                      <a:cubicBezTo>
                        <a:pt x="16264" y="275435"/>
                        <a:pt x="10652" y="281427"/>
                        <a:pt x="6563" y="288560"/>
                      </a:cubicBezTo>
                      <a:cubicBezTo>
                        <a:pt x="2378" y="295789"/>
                        <a:pt x="0" y="303683"/>
                        <a:pt x="0" y="310150"/>
                      </a:cubicBezTo>
                      <a:lnTo>
                        <a:pt x="285" y="400789"/>
                      </a:lnTo>
                      <a:lnTo>
                        <a:pt x="494947" y="116033"/>
                      </a:lnTo>
                      <a:lnTo>
                        <a:pt x="494566" y="0"/>
                      </a:lnTo>
                      <a:close/>
                    </a:path>
                  </a:pathLst>
                </a:custGeom>
                <a:solidFill>
                  <a:srgbClr val="FADDBE"/>
                </a:solidFill>
                <a:ln w="9504" cap="flat">
                  <a:noFill/>
                  <a:prstDash val="solid"/>
                  <a:miter/>
                </a:ln>
              </p:spPr>
              <p:txBody>
                <a:bodyPr rtlCol="0" anchor="ctr"/>
                <a:lstStyle/>
                <a:p>
                  <a:endParaRPr lang="en-US"/>
                </a:p>
              </p:txBody>
            </p:sp>
            <p:sp>
              <p:nvSpPr>
                <p:cNvPr id="185" name="Forma libre 184">
                  <a:extLst>
                    <a:ext uri="{FF2B5EF4-FFF2-40B4-BE49-F238E27FC236}">
                      <a16:creationId xmlns:a16="http://schemas.microsoft.com/office/drawing/2014/main" id="{D029E8B0-3674-DF41-9A9F-51035D33007C}"/>
                    </a:ext>
                  </a:extLst>
                </p:cNvPr>
                <p:cNvSpPr/>
                <p:nvPr/>
              </p:nvSpPr>
              <p:spPr>
                <a:xfrm>
                  <a:off x="11699014" y="6828230"/>
                  <a:ext cx="493044" cy="300639"/>
                </a:xfrm>
                <a:custGeom>
                  <a:avLst/>
                  <a:gdLst>
                    <a:gd name="connsiteX0" fmla="*/ 493044 w 493044"/>
                    <a:gd name="connsiteY0" fmla="*/ 16644 h 300639"/>
                    <a:gd name="connsiteX1" fmla="*/ 493044 w 493044"/>
                    <a:gd name="connsiteY1" fmla="*/ 0 h 300639"/>
                    <a:gd name="connsiteX2" fmla="*/ 20353 w 493044"/>
                    <a:gd name="connsiteY2" fmla="*/ 272202 h 300639"/>
                    <a:gd name="connsiteX3" fmla="*/ 5041 w 493044"/>
                    <a:gd name="connsiteY3" fmla="*/ 288560 h 300639"/>
                    <a:gd name="connsiteX4" fmla="*/ 0 w 493044"/>
                    <a:gd name="connsiteY4" fmla="*/ 300639 h 300639"/>
                    <a:gd name="connsiteX5" fmla="*/ 493044 w 493044"/>
                    <a:gd name="connsiteY5" fmla="*/ 16644 h 300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3044" h="300639">
                      <a:moveTo>
                        <a:pt x="493044" y="16644"/>
                      </a:moveTo>
                      <a:lnTo>
                        <a:pt x="493044" y="0"/>
                      </a:lnTo>
                      <a:lnTo>
                        <a:pt x="20353" y="272202"/>
                      </a:lnTo>
                      <a:cubicBezTo>
                        <a:pt x="14742" y="275435"/>
                        <a:pt x="9131" y="281427"/>
                        <a:pt x="5041" y="288560"/>
                      </a:cubicBezTo>
                      <a:cubicBezTo>
                        <a:pt x="2758" y="292460"/>
                        <a:pt x="1046" y="296645"/>
                        <a:pt x="0" y="300639"/>
                      </a:cubicBezTo>
                      <a:lnTo>
                        <a:pt x="493044" y="16644"/>
                      </a:lnTo>
                      <a:close/>
                    </a:path>
                  </a:pathLst>
                </a:custGeom>
                <a:solidFill>
                  <a:srgbClr val="CEB7A3">
                    <a:alpha val="80000"/>
                  </a:srgbClr>
                </a:solidFill>
                <a:ln w="9504" cap="flat">
                  <a:noFill/>
                  <a:prstDash val="solid"/>
                  <a:miter/>
                </a:ln>
              </p:spPr>
              <p:txBody>
                <a:bodyPr rtlCol="0" anchor="ctr"/>
                <a:lstStyle/>
                <a:p>
                  <a:endParaRPr lang="en-US"/>
                </a:p>
              </p:txBody>
            </p:sp>
            <p:sp>
              <p:nvSpPr>
                <p:cNvPr id="186" name="Forma libre 185">
                  <a:extLst>
                    <a:ext uri="{FF2B5EF4-FFF2-40B4-BE49-F238E27FC236}">
                      <a16:creationId xmlns:a16="http://schemas.microsoft.com/office/drawing/2014/main" id="{5E9F1EE1-F80B-8149-8FE6-E338ECE2AA34}"/>
                    </a:ext>
                  </a:extLst>
                </p:cNvPr>
                <p:cNvSpPr/>
                <p:nvPr/>
              </p:nvSpPr>
              <p:spPr>
                <a:xfrm>
                  <a:off x="11699109" y="7095581"/>
                  <a:ext cx="112799" cy="65149"/>
                </a:xfrm>
                <a:custGeom>
                  <a:avLst/>
                  <a:gdLst>
                    <a:gd name="connsiteX0" fmla="*/ 95204 w 112799"/>
                    <a:gd name="connsiteY0" fmla="*/ 9511 h 65149"/>
                    <a:gd name="connsiteX1" fmla="*/ 77133 w 112799"/>
                    <a:gd name="connsiteY1" fmla="*/ 19592 h 65149"/>
                    <a:gd name="connsiteX2" fmla="*/ 56400 w 112799"/>
                    <a:gd name="connsiteY2" fmla="*/ 31386 h 65149"/>
                    <a:gd name="connsiteX3" fmla="*/ 35666 w 112799"/>
                    <a:gd name="connsiteY3" fmla="*/ 43465 h 65149"/>
                    <a:gd name="connsiteX4" fmla="*/ 17595 w 112799"/>
                    <a:gd name="connsiteY4" fmla="*/ 54307 h 65149"/>
                    <a:gd name="connsiteX5" fmla="*/ 0 w 112799"/>
                    <a:gd name="connsiteY5" fmla="*/ 65150 h 65149"/>
                    <a:gd name="connsiteX6" fmla="*/ 17595 w 112799"/>
                    <a:gd name="connsiteY6" fmla="*/ 55639 h 65149"/>
                    <a:gd name="connsiteX7" fmla="*/ 35666 w 112799"/>
                    <a:gd name="connsiteY7" fmla="*/ 45557 h 65149"/>
                    <a:gd name="connsiteX8" fmla="*/ 56400 w 112799"/>
                    <a:gd name="connsiteY8" fmla="*/ 33764 h 65149"/>
                    <a:gd name="connsiteX9" fmla="*/ 77133 w 112799"/>
                    <a:gd name="connsiteY9" fmla="*/ 21685 h 65149"/>
                    <a:gd name="connsiteX10" fmla="*/ 95204 w 112799"/>
                    <a:gd name="connsiteY10" fmla="*/ 10842 h 65149"/>
                    <a:gd name="connsiteX11" fmla="*/ 112799 w 112799"/>
                    <a:gd name="connsiteY11" fmla="*/ 0 h 65149"/>
                    <a:gd name="connsiteX12" fmla="*/ 95204 w 112799"/>
                    <a:gd name="connsiteY12" fmla="*/ 9511 h 65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2799" h="65149">
                      <a:moveTo>
                        <a:pt x="95204" y="9511"/>
                      </a:moveTo>
                      <a:cubicBezTo>
                        <a:pt x="89878" y="12459"/>
                        <a:pt x="83791" y="15788"/>
                        <a:pt x="77133" y="19592"/>
                      </a:cubicBezTo>
                      <a:cubicBezTo>
                        <a:pt x="70571" y="23397"/>
                        <a:pt x="63438" y="27391"/>
                        <a:pt x="56400" y="31386"/>
                      </a:cubicBezTo>
                      <a:cubicBezTo>
                        <a:pt x="49362" y="35476"/>
                        <a:pt x="42324" y="39660"/>
                        <a:pt x="35666" y="43465"/>
                      </a:cubicBezTo>
                      <a:cubicBezTo>
                        <a:pt x="29103" y="47459"/>
                        <a:pt x="22921" y="51074"/>
                        <a:pt x="17595" y="54307"/>
                      </a:cubicBezTo>
                      <a:cubicBezTo>
                        <a:pt x="7038" y="60679"/>
                        <a:pt x="0" y="65150"/>
                        <a:pt x="0" y="65150"/>
                      </a:cubicBezTo>
                      <a:cubicBezTo>
                        <a:pt x="0" y="65150"/>
                        <a:pt x="7038" y="61440"/>
                        <a:pt x="17595" y="55639"/>
                      </a:cubicBezTo>
                      <a:cubicBezTo>
                        <a:pt x="22921" y="52690"/>
                        <a:pt x="29008" y="49266"/>
                        <a:pt x="35666" y="45557"/>
                      </a:cubicBezTo>
                      <a:cubicBezTo>
                        <a:pt x="42228" y="41753"/>
                        <a:pt x="49362" y="37758"/>
                        <a:pt x="56400" y="33764"/>
                      </a:cubicBezTo>
                      <a:cubicBezTo>
                        <a:pt x="63438" y="29674"/>
                        <a:pt x="70476" y="25489"/>
                        <a:pt x="77133" y="21685"/>
                      </a:cubicBezTo>
                      <a:cubicBezTo>
                        <a:pt x="83696" y="17785"/>
                        <a:pt x="89878" y="14076"/>
                        <a:pt x="95204" y="10842"/>
                      </a:cubicBezTo>
                      <a:cubicBezTo>
                        <a:pt x="105761" y="4470"/>
                        <a:pt x="112799" y="0"/>
                        <a:pt x="112799" y="0"/>
                      </a:cubicBezTo>
                      <a:cubicBezTo>
                        <a:pt x="112799" y="0"/>
                        <a:pt x="105761" y="3709"/>
                        <a:pt x="95204" y="9511"/>
                      </a:cubicBezTo>
                      <a:close/>
                    </a:path>
                  </a:pathLst>
                </a:custGeom>
                <a:solidFill>
                  <a:srgbClr val="B2A497">
                    <a:alpha val="50000"/>
                  </a:srgbClr>
                </a:solidFill>
                <a:ln w="9504" cap="flat">
                  <a:noFill/>
                  <a:prstDash val="solid"/>
                  <a:miter/>
                </a:ln>
              </p:spPr>
              <p:txBody>
                <a:bodyPr rtlCol="0" anchor="ctr"/>
                <a:lstStyle/>
                <a:p>
                  <a:endParaRPr lang="en-US"/>
                </a:p>
              </p:txBody>
            </p:sp>
            <p:sp>
              <p:nvSpPr>
                <p:cNvPr id="187" name="Forma libre 186">
                  <a:extLst>
                    <a:ext uri="{FF2B5EF4-FFF2-40B4-BE49-F238E27FC236}">
                      <a16:creationId xmlns:a16="http://schemas.microsoft.com/office/drawing/2014/main" id="{8042FCBF-439A-264D-AD84-14C8EFBF423D}"/>
                    </a:ext>
                  </a:extLst>
                </p:cNvPr>
                <p:cNvSpPr/>
                <p:nvPr/>
              </p:nvSpPr>
              <p:spPr>
                <a:xfrm>
                  <a:off x="11735250" y="7124399"/>
                  <a:ext cx="196685" cy="142282"/>
                </a:xfrm>
                <a:custGeom>
                  <a:avLst/>
                  <a:gdLst>
                    <a:gd name="connsiteX0" fmla="*/ 25584 w 196685"/>
                    <a:gd name="connsiteY0" fmla="*/ 0 h 142282"/>
                    <a:gd name="connsiteX1" fmla="*/ 0 w 196685"/>
                    <a:gd name="connsiteY1" fmla="*/ 15027 h 142282"/>
                    <a:gd name="connsiteX2" fmla="*/ 169960 w 196685"/>
                    <a:gd name="connsiteY2" fmla="*/ 142283 h 142282"/>
                    <a:gd name="connsiteX3" fmla="*/ 196685 w 196685"/>
                    <a:gd name="connsiteY3" fmla="*/ 127636 h 142282"/>
                    <a:gd name="connsiteX4" fmla="*/ 25584 w 196685"/>
                    <a:gd name="connsiteY4" fmla="*/ 0 h 1422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685" h="142282">
                      <a:moveTo>
                        <a:pt x="25584" y="0"/>
                      </a:moveTo>
                      <a:lnTo>
                        <a:pt x="0" y="15027"/>
                      </a:lnTo>
                      <a:cubicBezTo>
                        <a:pt x="89593" y="15217"/>
                        <a:pt x="145231" y="116033"/>
                        <a:pt x="169960" y="142283"/>
                      </a:cubicBezTo>
                      <a:lnTo>
                        <a:pt x="196685" y="127636"/>
                      </a:lnTo>
                      <a:cubicBezTo>
                        <a:pt x="196780" y="127731"/>
                        <a:pt x="118981" y="5802"/>
                        <a:pt x="25584" y="0"/>
                      </a:cubicBezTo>
                      <a:close/>
                    </a:path>
                  </a:pathLst>
                </a:custGeom>
                <a:solidFill>
                  <a:srgbClr val="353231"/>
                </a:solidFill>
                <a:ln w="9504" cap="flat">
                  <a:noFill/>
                  <a:prstDash val="solid"/>
                  <a:miter/>
                </a:ln>
              </p:spPr>
              <p:txBody>
                <a:bodyPr rtlCol="0" anchor="ctr"/>
                <a:lstStyle/>
                <a:p>
                  <a:endParaRPr lang="en-US"/>
                </a:p>
              </p:txBody>
            </p:sp>
          </p:grpSp>
          <p:sp>
            <p:nvSpPr>
              <p:cNvPr id="188" name="Forma libre 187">
                <a:extLst>
                  <a:ext uri="{FF2B5EF4-FFF2-40B4-BE49-F238E27FC236}">
                    <a16:creationId xmlns:a16="http://schemas.microsoft.com/office/drawing/2014/main" id="{B01B8FFB-0041-C044-8043-98987DA7BF30}"/>
                  </a:ext>
                </a:extLst>
              </p:cNvPr>
              <p:cNvSpPr/>
              <p:nvPr/>
            </p:nvSpPr>
            <p:spPr>
              <a:xfrm>
                <a:off x="11117660" y="6460944"/>
                <a:ext cx="1009012" cy="584527"/>
              </a:xfrm>
              <a:custGeom>
                <a:avLst/>
                <a:gdLst>
                  <a:gd name="connsiteX0" fmla="*/ 1007727 w 1009012"/>
                  <a:gd name="connsiteY0" fmla="*/ 364814 h 584527"/>
                  <a:gd name="connsiteX1" fmla="*/ 1007822 w 1009012"/>
                  <a:gd name="connsiteY1" fmla="*/ 331336 h 584527"/>
                  <a:gd name="connsiteX2" fmla="*/ 1007918 w 1009012"/>
                  <a:gd name="connsiteY2" fmla="*/ 328197 h 584527"/>
                  <a:gd name="connsiteX3" fmla="*/ 443922 w 1009012"/>
                  <a:gd name="connsiteY3" fmla="*/ 642 h 584527"/>
                  <a:gd name="connsiteX4" fmla="*/ 438501 w 1009012"/>
                  <a:gd name="connsiteY4" fmla="*/ 642 h 584527"/>
                  <a:gd name="connsiteX5" fmla="*/ 380770 w 1009012"/>
                  <a:gd name="connsiteY5" fmla="*/ 642 h 584527"/>
                  <a:gd name="connsiteX6" fmla="*/ 375348 w 1009012"/>
                  <a:gd name="connsiteY6" fmla="*/ 642 h 584527"/>
                  <a:gd name="connsiteX7" fmla="*/ 1380 w 1009012"/>
                  <a:gd name="connsiteY7" fmla="*/ 216539 h 584527"/>
                  <a:gd name="connsiteX8" fmla="*/ 1380 w 1009012"/>
                  <a:gd name="connsiteY8" fmla="*/ 219678 h 584527"/>
                  <a:gd name="connsiteX9" fmla="*/ 1190 w 1009012"/>
                  <a:gd name="connsiteY9" fmla="*/ 253156 h 584527"/>
                  <a:gd name="connsiteX10" fmla="*/ 1095 w 1009012"/>
                  <a:gd name="connsiteY10" fmla="*/ 256295 h 584527"/>
                  <a:gd name="connsiteX11" fmla="*/ 565091 w 1009012"/>
                  <a:gd name="connsiteY11" fmla="*/ 583850 h 584527"/>
                  <a:gd name="connsiteX12" fmla="*/ 570512 w 1009012"/>
                  <a:gd name="connsiteY12" fmla="*/ 583850 h 584527"/>
                  <a:gd name="connsiteX13" fmla="*/ 628243 w 1009012"/>
                  <a:gd name="connsiteY13" fmla="*/ 583850 h 584527"/>
                  <a:gd name="connsiteX14" fmla="*/ 633664 w 1009012"/>
                  <a:gd name="connsiteY14" fmla="*/ 583850 h 584527"/>
                  <a:gd name="connsiteX15" fmla="*/ 1007632 w 1009012"/>
                  <a:gd name="connsiteY15" fmla="*/ 367953 h 584527"/>
                  <a:gd name="connsiteX16" fmla="*/ 1007727 w 1009012"/>
                  <a:gd name="connsiteY16" fmla="*/ 364814 h 584527"/>
                  <a:gd name="connsiteX17" fmla="*/ 631001 w 1009012"/>
                  <a:gd name="connsiteY17" fmla="*/ 579189 h 584527"/>
                  <a:gd name="connsiteX18" fmla="*/ 568134 w 1009012"/>
                  <a:gd name="connsiteY18" fmla="*/ 579189 h 584527"/>
                  <a:gd name="connsiteX19" fmla="*/ 9274 w 1009012"/>
                  <a:gd name="connsiteY19" fmla="*/ 254583 h 584527"/>
                  <a:gd name="connsiteX20" fmla="*/ 9560 w 1009012"/>
                  <a:gd name="connsiteY20" fmla="*/ 218156 h 584527"/>
                  <a:gd name="connsiteX21" fmla="*/ 378297 w 1009012"/>
                  <a:gd name="connsiteY21" fmla="*/ 5302 h 584527"/>
                  <a:gd name="connsiteX22" fmla="*/ 441164 w 1009012"/>
                  <a:gd name="connsiteY22" fmla="*/ 5302 h 584527"/>
                  <a:gd name="connsiteX23" fmla="*/ 1000024 w 1009012"/>
                  <a:gd name="connsiteY23" fmla="*/ 329909 h 584527"/>
                  <a:gd name="connsiteX24" fmla="*/ 999738 w 1009012"/>
                  <a:gd name="connsiteY24" fmla="*/ 366336 h 584527"/>
                  <a:gd name="connsiteX25" fmla="*/ 631001 w 1009012"/>
                  <a:gd name="connsiteY25" fmla="*/ 579189 h 584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09012" h="584527">
                    <a:moveTo>
                      <a:pt x="1007727" y="364814"/>
                    </a:moveTo>
                    <a:cubicBezTo>
                      <a:pt x="991844" y="355588"/>
                      <a:pt x="991939" y="340561"/>
                      <a:pt x="1007822" y="331336"/>
                    </a:cubicBezTo>
                    <a:cubicBezTo>
                      <a:pt x="1009344" y="330480"/>
                      <a:pt x="1009439" y="329053"/>
                      <a:pt x="1007918" y="328197"/>
                    </a:cubicBezTo>
                    <a:cubicBezTo>
                      <a:pt x="962456" y="301757"/>
                      <a:pt x="505172" y="36213"/>
                      <a:pt x="443922" y="642"/>
                    </a:cubicBezTo>
                    <a:cubicBezTo>
                      <a:pt x="442400" y="-214"/>
                      <a:pt x="440022" y="-214"/>
                      <a:pt x="438501" y="642"/>
                    </a:cubicBezTo>
                    <a:cubicBezTo>
                      <a:pt x="422617" y="9867"/>
                      <a:pt x="396653" y="9867"/>
                      <a:pt x="380770" y="642"/>
                    </a:cubicBezTo>
                    <a:cubicBezTo>
                      <a:pt x="379248" y="-214"/>
                      <a:pt x="376870" y="-214"/>
                      <a:pt x="375348" y="642"/>
                    </a:cubicBezTo>
                    <a:cubicBezTo>
                      <a:pt x="197400" y="103360"/>
                      <a:pt x="173813" y="116960"/>
                      <a:pt x="1380" y="216539"/>
                    </a:cubicBezTo>
                    <a:cubicBezTo>
                      <a:pt x="-142" y="217395"/>
                      <a:pt x="-46" y="218822"/>
                      <a:pt x="1380" y="219678"/>
                    </a:cubicBezTo>
                    <a:cubicBezTo>
                      <a:pt x="17263" y="228903"/>
                      <a:pt x="17168" y="243930"/>
                      <a:pt x="1190" y="253156"/>
                    </a:cubicBezTo>
                    <a:cubicBezTo>
                      <a:pt x="-332" y="254012"/>
                      <a:pt x="-427" y="255439"/>
                      <a:pt x="1095" y="256295"/>
                    </a:cubicBezTo>
                    <a:cubicBezTo>
                      <a:pt x="433650" y="507668"/>
                      <a:pt x="349479" y="458591"/>
                      <a:pt x="565091" y="583850"/>
                    </a:cubicBezTo>
                    <a:cubicBezTo>
                      <a:pt x="566612" y="584706"/>
                      <a:pt x="568990" y="584706"/>
                      <a:pt x="570512" y="583850"/>
                    </a:cubicBezTo>
                    <a:cubicBezTo>
                      <a:pt x="586490" y="574624"/>
                      <a:pt x="612360" y="574624"/>
                      <a:pt x="628243" y="583850"/>
                    </a:cubicBezTo>
                    <a:cubicBezTo>
                      <a:pt x="629765" y="584706"/>
                      <a:pt x="632142" y="584801"/>
                      <a:pt x="633664" y="583850"/>
                    </a:cubicBezTo>
                    <a:cubicBezTo>
                      <a:pt x="806097" y="484271"/>
                      <a:pt x="829684" y="470670"/>
                      <a:pt x="1007632" y="367953"/>
                    </a:cubicBezTo>
                    <a:cubicBezTo>
                      <a:pt x="1009249" y="367097"/>
                      <a:pt x="1009249" y="365670"/>
                      <a:pt x="1007727" y="364814"/>
                    </a:cubicBezTo>
                    <a:close/>
                    <a:moveTo>
                      <a:pt x="631001" y="579189"/>
                    </a:moveTo>
                    <a:cubicBezTo>
                      <a:pt x="613026" y="570249"/>
                      <a:pt x="586205" y="570344"/>
                      <a:pt x="568134" y="579189"/>
                    </a:cubicBezTo>
                    <a:cubicBezTo>
                      <a:pt x="506028" y="543143"/>
                      <a:pt x="71285" y="290629"/>
                      <a:pt x="9274" y="254583"/>
                    </a:cubicBezTo>
                    <a:cubicBezTo>
                      <a:pt x="24682" y="244121"/>
                      <a:pt x="24872" y="228618"/>
                      <a:pt x="9560" y="218156"/>
                    </a:cubicBezTo>
                    <a:cubicBezTo>
                      <a:pt x="60823" y="188577"/>
                      <a:pt x="343106" y="25561"/>
                      <a:pt x="378297" y="5302"/>
                    </a:cubicBezTo>
                    <a:cubicBezTo>
                      <a:pt x="396272" y="14243"/>
                      <a:pt x="423093" y="14243"/>
                      <a:pt x="441164" y="5302"/>
                    </a:cubicBezTo>
                    <a:cubicBezTo>
                      <a:pt x="500417" y="39732"/>
                      <a:pt x="952850" y="302518"/>
                      <a:pt x="1000024" y="329909"/>
                    </a:cubicBezTo>
                    <a:cubicBezTo>
                      <a:pt x="984521" y="340371"/>
                      <a:pt x="984426" y="355874"/>
                      <a:pt x="999738" y="366336"/>
                    </a:cubicBezTo>
                    <a:cubicBezTo>
                      <a:pt x="964548" y="386594"/>
                      <a:pt x="682265" y="549515"/>
                      <a:pt x="631001" y="579189"/>
                    </a:cubicBezTo>
                    <a:close/>
                  </a:path>
                </a:pathLst>
              </a:custGeom>
              <a:solidFill>
                <a:srgbClr val="E3F0FF">
                  <a:alpha val="30000"/>
                </a:srgbClr>
              </a:solidFill>
              <a:ln w="9504" cap="flat">
                <a:noFill/>
                <a:prstDash val="solid"/>
                <a:miter/>
              </a:ln>
            </p:spPr>
            <p:txBody>
              <a:bodyPr rtlCol="0" anchor="ctr"/>
              <a:lstStyle/>
              <a:p>
                <a:endParaRPr lang="en-US"/>
              </a:p>
            </p:txBody>
          </p:sp>
        </p:grpSp>
        <p:grpSp>
          <p:nvGrpSpPr>
            <p:cNvPr id="189" name="Gráfico 2">
              <a:extLst>
                <a:ext uri="{FF2B5EF4-FFF2-40B4-BE49-F238E27FC236}">
                  <a16:creationId xmlns:a16="http://schemas.microsoft.com/office/drawing/2014/main" id="{6075ED32-1CBF-AB47-8E89-89691CC8F6C2}"/>
                </a:ext>
              </a:extLst>
            </p:cNvPr>
            <p:cNvGrpSpPr/>
            <p:nvPr/>
          </p:nvGrpSpPr>
          <p:grpSpPr>
            <a:xfrm>
              <a:off x="11108673" y="6827529"/>
              <a:ext cx="345720" cy="249069"/>
              <a:chOff x="11108673" y="6827529"/>
              <a:chExt cx="345720" cy="249069"/>
            </a:xfrm>
            <a:solidFill>
              <a:srgbClr val="E3F0FF"/>
            </a:solidFill>
          </p:grpSpPr>
          <p:sp>
            <p:nvSpPr>
              <p:cNvPr id="190" name="Forma libre 189">
                <a:extLst>
                  <a:ext uri="{FF2B5EF4-FFF2-40B4-BE49-F238E27FC236}">
                    <a16:creationId xmlns:a16="http://schemas.microsoft.com/office/drawing/2014/main" id="{25F2CA7D-6F8E-4F4B-88B8-B33E0B6C8285}"/>
                  </a:ext>
                </a:extLst>
              </p:cNvPr>
              <p:cNvSpPr/>
              <p:nvPr/>
            </p:nvSpPr>
            <p:spPr>
              <a:xfrm>
                <a:off x="11108673" y="6827529"/>
                <a:ext cx="31100" cy="67429"/>
              </a:xfrm>
              <a:custGeom>
                <a:avLst/>
                <a:gdLst>
                  <a:gd name="connsiteX0" fmla="*/ 30245 w 31100"/>
                  <a:gd name="connsiteY0" fmla="*/ 17156 h 67429"/>
                  <a:gd name="connsiteX1" fmla="*/ 27962 w 31100"/>
                  <a:gd name="connsiteY1" fmla="*/ 15824 h 67429"/>
                  <a:gd name="connsiteX2" fmla="*/ 27201 w 31100"/>
                  <a:gd name="connsiteY2" fmla="*/ 16300 h 67429"/>
                  <a:gd name="connsiteX3" fmla="*/ 27201 w 31100"/>
                  <a:gd name="connsiteY3" fmla="*/ 37604 h 67429"/>
                  <a:gd name="connsiteX4" fmla="*/ 26440 w 31100"/>
                  <a:gd name="connsiteY4" fmla="*/ 37889 h 67429"/>
                  <a:gd name="connsiteX5" fmla="*/ 4660 w 31100"/>
                  <a:gd name="connsiteY5" fmla="*/ 25335 h 67429"/>
                  <a:gd name="connsiteX6" fmla="*/ 3899 w 31100"/>
                  <a:gd name="connsiteY6" fmla="*/ 24194 h 67429"/>
                  <a:gd name="connsiteX7" fmla="*/ 3899 w 31100"/>
                  <a:gd name="connsiteY7" fmla="*/ 2889 h 67429"/>
                  <a:gd name="connsiteX8" fmla="*/ 3043 w 31100"/>
                  <a:gd name="connsiteY8" fmla="*/ 1463 h 67429"/>
                  <a:gd name="connsiteX9" fmla="*/ 761 w 31100"/>
                  <a:gd name="connsiteY9" fmla="*/ 131 h 67429"/>
                  <a:gd name="connsiteX10" fmla="*/ 0 w 31100"/>
                  <a:gd name="connsiteY10" fmla="*/ 607 h 67429"/>
                  <a:gd name="connsiteX11" fmla="*/ 0 w 31100"/>
                  <a:gd name="connsiteY11" fmla="*/ 48827 h 67429"/>
                  <a:gd name="connsiteX12" fmla="*/ 761 w 31100"/>
                  <a:gd name="connsiteY12" fmla="*/ 50253 h 67429"/>
                  <a:gd name="connsiteX13" fmla="*/ 3043 w 31100"/>
                  <a:gd name="connsiteY13" fmla="*/ 51585 h 67429"/>
                  <a:gd name="connsiteX14" fmla="*/ 3899 w 31100"/>
                  <a:gd name="connsiteY14" fmla="*/ 51109 h 67429"/>
                  <a:gd name="connsiteX15" fmla="*/ 3899 w 31100"/>
                  <a:gd name="connsiteY15" fmla="*/ 29044 h 67429"/>
                  <a:gd name="connsiteX16" fmla="*/ 4660 w 31100"/>
                  <a:gd name="connsiteY16" fmla="*/ 28759 h 67429"/>
                  <a:gd name="connsiteX17" fmla="*/ 26440 w 31100"/>
                  <a:gd name="connsiteY17" fmla="*/ 41313 h 67429"/>
                  <a:gd name="connsiteX18" fmla="*/ 27201 w 31100"/>
                  <a:gd name="connsiteY18" fmla="*/ 42455 h 67429"/>
                  <a:gd name="connsiteX19" fmla="*/ 27201 w 31100"/>
                  <a:gd name="connsiteY19" fmla="*/ 64520 h 67429"/>
                  <a:gd name="connsiteX20" fmla="*/ 27962 w 31100"/>
                  <a:gd name="connsiteY20" fmla="*/ 65946 h 67429"/>
                  <a:gd name="connsiteX21" fmla="*/ 30245 w 31100"/>
                  <a:gd name="connsiteY21" fmla="*/ 67278 h 67429"/>
                  <a:gd name="connsiteX22" fmla="*/ 31101 w 31100"/>
                  <a:gd name="connsiteY22" fmla="*/ 66802 h 67429"/>
                  <a:gd name="connsiteX23" fmla="*/ 31101 w 31100"/>
                  <a:gd name="connsiteY23" fmla="*/ 18582 h 67429"/>
                  <a:gd name="connsiteX24" fmla="*/ 30245 w 31100"/>
                  <a:gd name="connsiteY24" fmla="*/ 17156 h 67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1100" h="67429">
                    <a:moveTo>
                      <a:pt x="30245" y="17156"/>
                    </a:moveTo>
                    <a:lnTo>
                      <a:pt x="27962" y="15824"/>
                    </a:lnTo>
                    <a:cubicBezTo>
                      <a:pt x="27486" y="15539"/>
                      <a:pt x="27201" y="15729"/>
                      <a:pt x="27201" y="16300"/>
                    </a:cubicBezTo>
                    <a:lnTo>
                      <a:pt x="27201" y="37604"/>
                    </a:lnTo>
                    <a:cubicBezTo>
                      <a:pt x="27201" y="38080"/>
                      <a:pt x="26916" y="38175"/>
                      <a:pt x="26440" y="37889"/>
                    </a:cubicBezTo>
                    <a:lnTo>
                      <a:pt x="4660" y="25335"/>
                    </a:lnTo>
                    <a:cubicBezTo>
                      <a:pt x="4185" y="25050"/>
                      <a:pt x="3899" y="24669"/>
                      <a:pt x="3899" y="24194"/>
                    </a:cubicBezTo>
                    <a:lnTo>
                      <a:pt x="3899" y="2889"/>
                    </a:lnTo>
                    <a:cubicBezTo>
                      <a:pt x="3899" y="2223"/>
                      <a:pt x="3614" y="1748"/>
                      <a:pt x="3043" y="1463"/>
                    </a:cubicBezTo>
                    <a:lnTo>
                      <a:pt x="761" y="131"/>
                    </a:lnTo>
                    <a:cubicBezTo>
                      <a:pt x="285" y="-154"/>
                      <a:pt x="0" y="36"/>
                      <a:pt x="0" y="607"/>
                    </a:cubicBezTo>
                    <a:lnTo>
                      <a:pt x="0" y="48827"/>
                    </a:lnTo>
                    <a:cubicBezTo>
                      <a:pt x="0" y="49493"/>
                      <a:pt x="285" y="49873"/>
                      <a:pt x="761" y="50253"/>
                    </a:cubicBezTo>
                    <a:lnTo>
                      <a:pt x="3043" y="51585"/>
                    </a:lnTo>
                    <a:cubicBezTo>
                      <a:pt x="3614" y="51870"/>
                      <a:pt x="3899" y="51775"/>
                      <a:pt x="3899" y="51109"/>
                    </a:cubicBezTo>
                    <a:lnTo>
                      <a:pt x="3899" y="29044"/>
                    </a:lnTo>
                    <a:cubicBezTo>
                      <a:pt x="3899" y="28569"/>
                      <a:pt x="4185" y="28473"/>
                      <a:pt x="4660" y="28759"/>
                    </a:cubicBezTo>
                    <a:lnTo>
                      <a:pt x="26440" y="41313"/>
                    </a:lnTo>
                    <a:cubicBezTo>
                      <a:pt x="26916" y="41599"/>
                      <a:pt x="27201" y="41979"/>
                      <a:pt x="27201" y="42455"/>
                    </a:cubicBezTo>
                    <a:lnTo>
                      <a:pt x="27201" y="64520"/>
                    </a:lnTo>
                    <a:cubicBezTo>
                      <a:pt x="27201" y="65186"/>
                      <a:pt x="27486" y="65566"/>
                      <a:pt x="27962" y="65946"/>
                    </a:cubicBezTo>
                    <a:lnTo>
                      <a:pt x="30245" y="67278"/>
                    </a:lnTo>
                    <a:cubicBezTo>
                      <a:pt x="30815" y="67563"/>
                      <a:pt x="31101" y="67468"/>
                      <a:pt x="31101" y="66802"/>
                    </a:cubicBezTo>
                    <a:lnTo>
                      <a:pt x="31101" y="18582"/>
                    </a:lnTo>
                    <a:cubicBezTo>
                      <a:pt x="31101" y="18012"/>
                      <a:pt x="30815" y="17536"/>
                      <a:pt x="30245" y="17156"/>
                    </a:cubicBezTo>
                    <a:close/>
                  </a:path>
                </a:pathLst>
              </a:custGeom>
              <a:solidFill>
                <a:srgbClr val="E3F0FF"/>
              </a:solidFill>
              <a:ln w="9504" cap="flat">
                <a:noFill/>
                <a:prstDash val="solid"/>
                <a:miter/>
              </a:ln>
            </p:spPr>
            <p:txBody>
              <a:bodyPr rtlCol="0" anchor="ctr"/>
              <a:lstStyle/>
              <a:p>
                <a:endParaRPr lang="en-US"/>
              </a:p>
            </p:txBody>
          </p:sp>
          <p:sp>
            <p:nvSpPr>
              <p:cNvPr id="191" name="Forma libre 190">
                <a:extLst>
                  <a:ext uri="{FF2B5EF4-FFF2-40B4-BE49-F238E27FC236}">
                    <a16:creationId xmlns:a16="http://schemas.microsoft.com/office/drawing/2014/main" id="{23E698BF-0AC4-CB40-8600-A789D1323285}"/>
                  </a:ext>
                </a:extLst>
              </p:cNvPr>
              <p:cNvSpPr/>
              <p:nvPr/>
            </p:nvSpPr>
            <p:spPr>
              <a:xfrm>
                <a:off x="11152233" y="6856737"/>
                <a:ext cx="31481" cy="59685"/>
              </a:xfrm>
              <a:custGeom>
                <a:avLst/>
                <a:gdLst>
                  <a:gd name="connsiteX0" fmla="*/ 20543 w 31481"/>
                  <a:gd name="connsiteY0" fmla="*/ 7540 h 59685"/>
                  <a:gd name="connsiteX1" fmla="*/ 10938 w 31481"/>
                  <a:gd name="connsiteY1" fmla="*/ 2023 h 59685"/>
                  <a:gd name="connsiteX2" fmla="*/ 2948 w 31481"/>
                  <a:gd name="connsiteY2" fmla="*/ 407 h 59685"/>
                  <a:gd name="connsiteX3" fmla="*/ 0 w 31481"/>
                  <a:gd name="connsiteY3" fmla="*/ 6779 h 59685"/>
                  <a:gd name="connsiteX4" fmla="*/ 0 w 31481"/>
                  <a:gd name="connsiteY4" fmla="*/ 34741 h 59685"/>
                  <a:gd name="connsiteX5" fmla="*/ 2948 w 31481"/>
                  <a:gd name="connsiteY5" fmla="*/ 44537 h 59685"/>
                  <a:gd name="connsiteX6" fmla="*/ 10938 w 31481"/>
                  <a:gd name="connsiteY6" fmla="*/ 52146 h 59685"/>
                  <a:gd name="connsiteX7" fmla="*/ 20543 w 31481"/>
                  <a:gd name="connsiteY7" fmla="*/ 57662 h 59685"/>
                  <a:gd name="connsiteX8" fmla="*/ 28533 w 31481"/>
                  <a:gd name="connsiteY8" fmla="*/ 59279 h 59685"/>
                  <a:gd name="connsiteX9" fmla="*/ 31481 w 31481"/>
                  <a:gd name="connsiteY9" fmla="*/ 52907 h 59685"/>
                  <a:gd name="connsiteX10" fmla="*/ 31481 w 31481"/>
                  <a:gd name="connsiteY10" fmla="*/ 24945 h 59685"/>
                  <a:gd name="connsiteX11" fmla="*/ 28533 w 31481"/>
                  <a:gd name="connsiteY11" fmla="*/ 15149 h 59685"/>
                  <a:gd name="connsiteX12" fmla="*/ 20543 w 31481"/>
                  <a:gd name="connsiteY12" fmla="*/ 7540 h 59685"/>
                  <a:gd name="connsiteX13" fmla="*/ 27486 w 31481"/>
                  <a:gd name="connsiteY13" fmla="*/ 50434 h 59685"/>
                  <a:gd name="connsiteX14" fmla="*/ 25584 w 31481"/>
                  <a:gd name="connsiteY14" fmla="*/ 55094 h 59685"/>
                  <a:gd name="connsiteX15" fmla="*/ 20068 w 31481"/>
                  <a:gd name="connsiteY15" fmla="*/ 53953 h 59685"/>
                  <a:gd name="connsiteX16" fmla="*/ 11223 w 31481"/>
                  <a:gd name="connsiteY16" fmla="*/ 48817 h 59685"/>
                  <a:gd name="connsiteX17" fmla="*/ 5802 w 31481"/>
                  <a:gd name="connsiteY17" fmla="*/ 43681 h 59685"/>
                  <a:gd name="connsiteX18" fmla="*/ 3899 w 31481"/>
                  <a:gd name="connsiteY18" fmla="*/ 36928 h 59685"/>
                  <a:gd name="connsiteX19" fmla="*/ 3899 w 31481"/>
                  <a:gd name="connsiteY19" fmla="*/ 9252 h 59685"/>
                  <a:gd name="connsiteX20" fmla="*/ 5802 w 31481"/>
                  <a:gd name="connsiteY20" fmla="*/ 4686 h 59685"/>
                  <a:gd name="connsiteX21" fmla="*/ 11223 w 31481"/>
                  <a:gd name="connsiteY21" fmla="*/ 5828 h 59685"/>
                  <a:gd name="connsiteX22" fmla="*/ 20068 w 31481"/>
                  <a:gd name="connsiteY22" fmla="*/ 10964 h 59685"/>
                  <a:gd name="connsiteX23" fmla="*/ 25584 w 31481"/>
                  <a:gd name="connsiteY23" fmla="*/ 16100 h 59685"/>
                  <a:gd name="connsiteX24" fmla="*/ 27486 w 31481"/>
                  <a:gd name="connsiteY24" fmla="*/ 22947 h 59685"/>
                  <a:gd name="connsiteX25" fmla="*/ 27486 w 31481"/>
                  <a:gd name="connsiteY25" fmla="*/ 50434 h 59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1481" h="59685">
                    <a:moveTo>
                      <a:pt x="20543" y="7540"/>
                    </a:moveTo>
                    <a:lnTo>
                      <a:pt x="10938" y="2023"/>
                    </a:lnTo>
                    <a:cubicBezTo>
                      <a:pt x="7514" y="26"/>
                      <a:pt x="4946" y="-449"/>
                      <a:pt x="2948" y="407"/>
                    </a:cubicBezTo>
                    <a:cubicBezTo>
                      <a:pt x="1046" y="1263"/>
                      <a:pt x="0" y="3355"/>
                      <a:pt x="0" y="6779"/>
                    </a:cubicBezTo>
                    <a:lnTo>
                      <a:pt x="0" y="34741"/>
                    </a:lnTo>
                    <a:cubicBezTo>
                      <a:pt x="0" y="38165"/>
                      <a:pt x="951" y="41399"/>
                      <a:pt x="2948" y="44537"/>
                    </a:cubicBezTo>
                    <a:cubicBezTo>
                      <a:pt x="4946" y="47676"/>
                      <a:pt x="7514" y="50149"/>
                      <a:pt x="10938" y="52146"/>
                    </a:cubicBezTo>
                    <a:lnTo>
                      <a:pt x="20543" y="57662"/>
                    </a:lnTo>
                    <a:cubicBezTo>
                      <a:pt x="23967" y="59659"/>
                      <a:pt x="26630" y="60135"/>
                      <a:pt x="28533" y="59279"/>
                    </a:cubicBezTo>
                    <a:cubicBezTo>
                      <a:pt x="30435" y="58423"/>
                      <a:pt x="31481" y="56331"/>
                      <a:pt x="31481" y="52907"/>
                    </a:cubicBezTo>
                    <a:lnTo>
                      <a:pt x="31481" y="24945"/>
                    </a:lnTo>
                    <a:cubicBezTo>
                      <a:pt x="31481" y="21521"/>
                      <a:pt x="30530" y="18287"/>
                      <a:pt x="28533" y="15149"/>
                    </a:cubicBezTo>
                    <a:cubicBezTo>
                      <a:pt x="26535" y="12010"/>
                      <a:pt x="23872" y="9442"/>
                      <a:pt x="20543" y="7540"/>
                    </a:cubicBezTo>
                    <a:close/>
                    <a:moveTo>
                      <a:pt x="27486" y="50434"/>
                    </a:moveTo>
                    <a:cubicBezTo>
                      <a:pt x="27486" y="52907"/>
                      <a:pt x="26821" y="54428"/>
                      <a:pt x="25584" y="55094"/>
                    </a:cubicBezTo>
                    <a:cubicBezTo>
                      <a:pt x="24348" y="55665"/>
                      <a:pt x="22446" y="55284"/>
                      <a:pt x="20068" y="53953"/>
                    </a:cubicBezTo>
                    <a:lnTo>
                      <a:pt x="11223" y="48817"/>
                    </a:lnTo>
                    <a:cubicBezTo>
                      <a:pt x="8845" y="47390"/>
                      <a:pt x="7038" y="45678"/>
                      <a:pt x="5802" y="43681"/>
                    </a:cubicBezTo>
                    <a:cubicBezTo>
                      <a:pt x="4565" y="41589"/>
                      <a:pt x="3899" y="39401"/>
                      <a:pt x="3899" y="36928"/>
                    </a:cubicBezTo>
                    <a:lnTo>
                      <a:pt x="3899" y="9252"/>
                    </a:lnTo>
                    <a:cubicBezTo>
                      <a:pt x="3899" y="6779"/>
                      <a:pt x="4565" y="5257"/>
                      <a:pt x="5802" y="4686"/>
                    </a:cubicBezTo>
                    <a:cubicBezTo>
                      <a:pt x="7038" y="4021"/>
                      <a:pt x="8845" y="4401"/>
                      <a:pt x="11223" y="5828"/>
                    </a:cubicBezTo>
                    <a:lnTo>
                      <a:pt x="20068" y="10964"/>
                    </a:lnTo>
                    <a:cubicBezTo>
                      <a:pt x="22446" y="12390"/>
                      <a:pt x="24253" y="14102"/>
                      <a:pt x="25584" y="16100"/>
                    </a:cubicBezTo>
                    <a:cubicBezTo>
                      <a:pt x="26821" y="18192"/>
                      <a:pt x="27486" y="20475"/>
                      <a:pt x="27486" y="22947"/>
                    </a:cubicBezTo>
                    <a:lnTo>
                      <a:pt x="27486" y="50434"/>
                    </a:lnTo>
                    <a:close/>
                  </a:path>
                </a:pathLst>
              </a:custGeom>
              <a:solidFill>
                <a:srgbClr val="E3F0FF"/>
              </a:solidFill>
              <a:ln w="9504" cap="flat">
                <a:noFill/>
                <a:prstDash val="solid"/>
                <a:miter/>
              </a:ln>
            </p:spPr>
            <p:txBody>
              <a:bodyPr rtlCol="0" anchor="ctr"/>
              <a:lstStyle/>
              <a:p>
                <a:endParaRPr lang="en-US"/>
              </a:p>
            </p:txBody>
          </p:sp>
          <p:sp>
            <p:nvSpPr>
              <p:cNvPr id="192" name="Forma libre 191">
                <a:extLst>
                  <a:ext uri="{FF2B5EF4-FFF2-40B4-BE49-F238E27FC236}">
                    <a16:creationId xmlns:a16="http://schemas.microsoft.com/office/drawing/2014/main" id="{D8866515-1A26-854E-A26C-99728AE1D8BA}"/>
                  </a:ext>
                </a:extLst>
              </p:cNvPr>
              <p:cNvSpPr/>
              <p:nvPr/>
            </p:nvSpPr>
            <p:spPr>
              <a:xfrm>
                <a:off x="11196173" y="6878031"/>
                <a:ext cx="26440" cy="64748"/>
              </a:xfrm>
              <a:custGeom>
                <a:avLst/>
                <a:gdLst>
                  <a:gd name="connsiteX0" fmla="*/ 25489 w 26440"/>
                  <a:gd name="connsiteY0" fmla="*/ 60906 h 64748"/>
                  <a:gd name="connsiteX1" fmla="*/ 4660 w 26440"/>
                  <a:gd name="connsiteY1" fmla="*/ 48827 h 64748"/>
                  <a:gd name="connsiteX2" fmla="*/ 3899 w 26440"/>
                  <a:gd name="connsiteY2" fmla="*/ 47686 h 64748"/>
                  <a:gd name="connsiteX3" fmla="*/ 3899 w 26440"/>
                  <a:gd name="connsiteY3" fmla="*/ 2889 h 64748"/>
                  <a:gd name="connsiteX4" fmla="*/ 3043 w 26440"/>
                  <a:gd name="connsiteY4" fmla="*/ 1463 h 64748"/>
                  <a:gd name="connsiteX5" fmla="*/ 761 w 26440"/>
                  <a:gd name="connsiteY5" fmla="*/ 131 h 64748"/>
                  <a:gd name="connsiteX6" fmla="*/ 0 w 26440"/>
                  <a:gd name="connsiteY6" fmla="*/ 607 h 64748"/>
                  <a:gd name="connsiteX7" fmla="*/ 0 w 26440"/>
                  <a:gd name="connsiteY7" fmla="*/ 48827 h 64748"/>
                  <a:gd name="connsiteX8" fmla="*/ 761 w 26440"/>
                  <a:gd name="connsiteY8" fmla="*/ 50253 h 64748"/>
                  <a:gd name="connsiteX9" fmla="*/ 25489 w 26440"/>
                  <a:gd name="connsiteY9" fmla="*/ 64520 h 64748"/>
                  <a:gd name="connsiteX10" fmla="*/ 26440 w 26440"/>
                  <a:gd name="connsiteY10" fmla="*/ 64235 h 64748"/>
                  <a:gd name="connsiteX11" fmla="*/ 26440 w 26440"/>
                  <a:gd name="connsiteY11" fmla="*/ 62332 h 64748"/>
                  <a:gd name="connsiteX12" fmla="*/ 25489 w 26440"/>
                  <a:gd name="connsiteY12" fmla="*/ 60906 h 64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440" h="64748">
                    <a:moveTo>
                      <a:pt x="25489" y="60906"/>
                    </a:moveTo>
                    <a:lnTo>
                      <a:pt x="4660" y="48827"/>
                    </a:lnTo>
                    <a:cubicBezTo>
                      <a:pt x="4185" y="48542"/>
                      <a:pt x="3899" y="48161"/>
                      <a:pt x="3899" y="47686"/>
                    </a:cubicBezTo>
                    <a:lnTo>
                      <a:pt x="3899" y="2889"/>
                    </a:lnTo>
                    <a:cubicBezTo>
                      <a:pt x="3899" y="2223"/>
                      <a:pt x="3614" y="1748"/>
                      <a:pt x="3043" y="1463"/>
                    </a:cubicBezTo>
                    <a:lnTo>
                      <a:pt x="761" y="131"/>
                    </a:lnTo>
                    <a:cubicBezTo>
                      <a:pt x="285" y="-154"/>
                      <a:pt x="0" y="36"/>
                      <a:pt x="0" y="607"/>
                    </a:cubicBezTo>
                    <a:lnTo>
                      <a:pt x="0" y="48827"/>
                    </a:lnTo>
                    <a:cubicBezTo>
                      <a:pt x="0" y="49493"/>
                      <a:pt x="285" y="49873"/>
                      <a:pt x="761" y="50253"/>
                    </a:cubicBezTo>
                    <a:lnTo>
                      <a:pt x="25489" y="64520"/>
                    </a:lnTo>
                    <a:cubicBezTo>
                      <a:pt x="26155" y="64900"/>
                      <a:pt x="26440" y="64805"/>
                      <a:pt x="26440" y="64235"/>
                    </a:cubicBezTo>
                    <a:lnTo>
                      <a:pt x="26440" y="62332"/>
                    </a:lnTo>
                    <a:cubicBezTo>
                      <a:pt x="26440" y="61667"/>
                      <a:pt x="26155" y="61191"/>
                      <a:pt x="25489" y="60906"/>
                    </a:cubicBezTo>
                    <a:close/>
                  </a:path>
                </a:pathLst>
              </a:custGeom>
              <a:solidFill>
                <a:srgbClr val="E3F0FF"/>
              </a:solidFill>
              <a:ln w="9504" cap="flat">
                <a:noFill/>
                <a:prstDash val="solid"/>
                <a:miter/>
              </a:ln>
            </p:spPr>
            <p:txBody>
              <a:bodyPr rtlCol="0" anchor="ctr"/>
              <a:lstStyle/>
              <a:p>
                <a:endParaRPr lang="en-US"/>
              </a:p>
            </p:txBody>
          </p:sp>
          <p:sp>
            <p:nvSpPr>
              <p:cNvPr id="193" name="Forma libre 192">
                <a:extLst>
                  <a:ext uri="{FF2B5EF4-FFF2-40B4-BE49-F238E27FC236}">
                    <a16:creationId xmlns:a16="http://schemas.microsoft.com/office/drawing/2014/main" id="{4F53D73B-12CF-1F4C-9D51-F493F01417A6}"/>
                  </a:ext>
                </a:extLst>
              </p:cNvPr>
              <p:cNvSpPr/>
              <p:nvPr/>
            </p:nvSpPr>
            <p:spPr>
              <a:xfrm>
                <a:off x="11226765" y="6895567"/>
                <a:ext cx="34438" cy="60620"/>
              </a:xfrm>
              <a:custGeom>
                <a:avLst/>
                <a:gdLst>
                  <a:gd name="connsiteX0" fmla="*/ 30753 w 34438"/>
                  <a:gd name="connsiteY0" fmla="*/ 17595 h 60620"/>
                  <a:gd name="connsiteX1" fmla="*/ 29707 w 34438"/>
                  <a:gd name="connsiteY1" fmla="*/ 17881 h 60620"/>
                  <a:gd name="connsiteX2" fmla="*/ 17343 w 34438"/>
                  <a:gd name="connsiteY2" fmla="*/ 36236 h 60620"/>
                  <a:gd name="connsiteX3" fmla="*/ 4503 w 34438"/>
                  <a:gd name="connsiteY3" fmla="*/ 3329 h 60620"/>
                  <a:gd name="connsiteX4" fmla="*/ 3457 w 34438"/>
                  <a:gd name="connsiteY4" fmla="*/ 1807 h 60620"/>
                  <a:gd name="connsiteX5" fmla="*/ 699 w 34438"/>
                  <a:gd name="connsiteY5" fmla="*/ 190 h 60620"/>
                  <a:gd name="connsiteX6" fmla="*/ 128 w 34438"/>
                  <a:gd name="connsiteY6" fmla="*/ 761 h 60620"/>
                  <a:gd name="connsiteX7" fmla="*/ 15251 w 34438"/>
                  <a:gd name="connsiteY7" fmla="*/ 39756 h 60620"/>
                  <a:gd name="connsiteX8" fmla="*/ 15251 w 34438"/>
                  <a:gd name="connsiteY8" fmla="*/ 57731 h 60620"/>
                  <a:gd name="connsiteX9" fmla="*/ 16107 w 34438"/>
                  <a:gd name="connsiteY9" fmla="*/ 59158 h 60620"/>
                  <a:gd name="connsiteX10" fmla="*/ 18389 w 34438"/>
                  <a:gd name="connsiteY10" fmla="*/ 60489 h 60620"/>
                  <a:gd name="connsiteX11" fmla="*/ 19150 w 34438"/>
                  <a:gd name="connsiteY11" fmla="*/ 60014 h 60620"/>
                  <a:gd name="connsiteX12" fmla="*/ 19150 w 34438"/>
                  <a:gd name="connsiteY12" fmla="*/ 42038 h 60620"/>
                  <a:gd name="connsiteX13" fmla="*/ 34368 w 34438"/>
                  <a:gd name="connsiteY13" fmla="*/ 20544 h 60620"/>
                  <a:gd name="connsiteX14" fmla="*/ 33797 w 34438"/>
                  <a:gd name="connsiteY14" fmla="*/ 19307 h 60620"/>
                  <a:gd name="connsiteX15" fmla="*/ 30753 w 34438"/>
                  <a:gd name="connsiteY15" fmla="*/ 17595 h 60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4438" h="60620">
                    <a:moveTo>
                      <a:pt x="30753" y="17595"/>
                    </a:moveTo>
                    <a:cubicBezTo>
                      <a:pt x="30278" y="17310"/>
                      <a:pt x="29897" y="17405"/>
                      <a:pt x="29707" y="17881"/>
                    </a:cubicBezTo>
                    <a:lnTo>
                      <a:pt x="17343" y="36236"/>
                    </a:lnTo>
                    <a:cubicBezTo>
                      <a:pt x="16963" y="36046"/>
                      <a:pt x="4503" y="3329"/>
                      <a:pt x="4503" y="3329"/>
                    </a:cubicBezTo>
                    <a:cubicBezTo>
                      <a:pt x="4218" y="2568"/>
                      <a:pt x="3838" y="1997"/>
                      <a:pt x="3457" y="1807"/>
                    </a:cubicBezTo>
                    <a:lnTo>
                      <a:pt x="699" y="190"/>
                    </a:lnTo>
                    <a:cubicBezTo>
                      <a:pt x="33" y="-190"/>
                      <a:pt x="-157" y="0"/>
                      <a:pt x="128" y="761"/>
                    </a:cubicBezTo>
                    <a:lnTo>
                      <a:pt x="15251" y="39756"/>
                    </a:lnTo>
                    <a:lnTo>
                      <a:pt x="15251" y="57731"/>
                    </a:lnTo>
                    <a:cubicBezTo>
                      <a:pt x="15251" y="58397"/>
                      <a:pt x="15536" y="58872"/>
                      <a:pt x="16107" y="59158"/>
                    </a:cubicBezTo>
                    <a:lnTo>
                      <a:pt x="18389" y="60489"/>
                    </a:lnTo>
                    <a:cubicBezTo>
                      <a:pt x="18865" y="60775"/>
                      <a:pt x="19150" y="60584"/>
                      <a:pt x="19150" y="60014"/>
                    </a:cubicBezTo>
                    <a:lnTo>
                      <a:pt x="19150" y="42038"/>
                    </a:lnTo>
                    <a:lnTo>
                      <a:pt x="34368" y="20544"/>
                    </a:lnTo>
                    <a:cubicBezTo>
                      <a:pt x="34558" y="20068"/>
                      <a:pt x="34368" y="19592"/>
                      <a:pt x="33797" y="19307"/>
                    </a:cubicBezTo>
                    <a:lnTo>
                      <a:pt x="30753" y="17595"/>
                    </a:lnTo>
                    <a:close/>
                  </a:path>
                </a:pathLst>
              </a:custGeom>
              <a:solidFill>
                <a:srgbClr val="E3F0FF"/>
              </a:solidFill>
              <a:ln w="9504" cap="flat">
                <a:noFill/>
                <a:prstDash val="solid"/>
                <a:miter/>
              </a:ln>
            </p:spPr>
            <p:txBody>
              <a:bodyPr rtlCol="0" anchor="ctr"/>
              <a:lstStyle/>
              <a:p>
                <a:endParaRPr lang="en-US"/>
              </a:p>
            </p:txBody>
          </p:sp>
          <p:sp>
            <p:nvSpPr>
              <p:cNvPr id="194" name="Forma libre 193">
                <a:extLst>
                  <a:ext uri="{FF2B5EF4-FFF2-40B4-BE49-F238E27FC236}">
                    <a16:creationId xmlns:a16="http://schemas.microsoft.com/office/drawing/2014/main" id="{A3EEA628-DEA1-5C4B-8C20-CF8A89E556FC}"/>
                  </a:ext>
                </a:extLst>
              </p:cNvPr>
              <p:cNvSpPr/>
              <p:nvPr/>
            </p:nvSpPr>
            <p:spPr>
              <a:xfrm>
                <a:off x="11290426" y="6932624"/>
                <a:ext cx="30434" cy="63097"/>
              </a:xfrm>
              <a:custGeom>
                <a:avLst/>
                <a:gdLst>
                  <a:gd name="connsiteX0" fmla="*/ 23207 w 30434"/>
                  <a:gd name="connsiteY0" fmla="*/ 37699 h 63097"/>
                  <a:gd name="connsiteX1" fmla="*/ 29864 w 30434"/>
                  <a:gd name="connsiteY1" fmla="*/ 32468 h 63097"/>
                  <a:gd name="connsiteX2" fmla="*/ 29864 w 30434"/>
                  <a:gd name="connsiteY2" fmla="*/ 27713 h 63097"/>
                  <a:gd name="connsiteX3" fmla="*/ 26916 w 30434"/>
                  <a:gd name="connsiteY3" fmla="*/ 18107 h 63097"/>
                  <a:gd name="connsiteX4" fmla="*/ 18927 w 30434"/>
                  <a:gd name="connsiteY4" fmla="*/ 10593 h 63097"/>
                  <a:gd name="connsiteX5" fmla="*/ 761 w 30434"/>
                  <a:gd name="connsiteY5" fmla="*/ 131 h 63097"/>
                  <a:gd name="connsiteX6" fmla="*/ 0 w 30434"/>
                  <a:gd name="connsiteY6" fmla="*/ 607 h 63097"/>
                  <a:gd name="connsiteX7" fmla="*/ 0 w 30434"/>
                  <a:gd name="connsiteY7" fmla="*/ 48827 h 63097"/>
                  <a:gd name="connsiteX8" fmla="*/ 761 w 30434"/>
                  <a:gd name="connsiteY8" fmla="*/ 50253 h 63097"/>
                  <a:gd name="connsiteX9" fmla="*/ 19497 w 30434"/>
                  <a:gd name="connsiteY9" fmla="*/ 61001 h 63097"/>
                  <a:gd name="connsiteX10" fmla="*/ 27486 w 30434"/>
                  <a:gd name="connsiteY10" fmla="*/ 62713 h 63097"/>
                  <a:gd name="connsiteX11" fmla="*/ 30435 w 30434"/>
                  <a:gd name="connsiteY11" fmla="*/ 56436 h 63097"/>
                  <a:gd name="connsiteX12" fmla="*/ 30435 w 30434"/>
                  <a:gd name="connsiteY12" fmla="*/ 51014 h 63097"/>
                  <a:gd name="connsiteX13" fmla="*/ 28247 w 30434"/>
                  <a:gd name="connsiteY13" fmla="*/ 43310 h 63097"/>
                  <a:gd name="connsiteX14" fmla="*/ 23207 w 30434"/>
                  <a:gd name="connsiteY14" fmla="*/ 37699 h 63097"/>
                  <a:gd name="connsiteX15" fmla="*/ 3899 w 30434"/>
                  <a:gd name="connsiteY15" fmla="*/ 5933 h 63097"/>
                  <a:gd name="connsiteX16" fmla="*/ 4660 w 30434"/>
                  <a:gd name="connsiteY16" fmla="*/ 5647 h 63097"/>
                  <a:gd name="connsiteX17" fmla="*/ 18641 w 30434"/>
                  <a:gd name="connsiteY17" fmla="*/ 13732 h 63097"/>
                  <a:gd name="connsiteX18" fmla="*/ 26060 w 30434"/>
                  <a:gd name="connsiteY18" fmla="*/ 25525 h 63097"/>
                  <a:gd name="connsiteX19" fmla="*/ 26060 w 30434"/>
                  <a:gd name="connsiteY19" fmla="*/ 30090 h 63097"/>
                  <a:gd name="connsiteX20" fmla="*/ 24063 w 30434"/>
                  <a:gd name="connsiteY20" fmla="*/ 34465 h 63097"/>
                  <a:gd name="connsiteX21" fmla="*/ 18451 w 30434"/>
                  <a:gd name="connsiteY21" fmla="*/ 33134 h 63097"/>
                  <a:gd name="connsiteX22" fmla="*/ 4755 w 30434"/>
                  <a:gd name="connsiteY22" fmla="*/ 25240 h 63097"/>
                  <a:gd name="connsiteX23" fmla="*/ 3995 w 30434"/>
                  <a:gd name="connsiteY23" fmla="*/ 24099 h 63097"/>
                  <a:gd name="connsiteX24" fmla="*/ 3995 w 30434"/>
                  <a:gd name="connsiteY24" fmla="*/ 5933 h 63097"/>
                  <a:gd name="connsiteX25" fmla="*/ 26631 w 30434"/>
                  <a:gd name="connsiteY25" fmla="*/ 54058 h 63097"/>
                  <a:gd name="connsiteX26" fmla="*/ 19212 w 30434"/>
                  <a:gd name="connsiteY26" fmla="*/ 57291 h 63097"/>
                  <a:gd name="connsiteX27" fmla="*/ 4755 w 30434"/>
                  <a:gd name="connsiteY27" fmla="*/ 48922 h 63097"/>
                  <a:gd name="connsiteX28" fmla="*/ 3995 w 30434"/>
                  <a:gd name="connsiteY28" fmla="*/ 47781 h 63097"/>
                  <a:gd name="connsiteX29" fmla="*/ 3995 w 30434"/>
                  <a:gd name="connsiteY29" fmla="*/ 28854 h 63097"/>
                  <a:gd name="connsiteX30" fmla="*/ 4755 w 30434"/>
                  <a:gd name="connsiteY30" fmla="*/ 28664 h 63097"/>
                  <a:gd name="connsiteX31" fmla="*/ 18546 w 30434"/>
                  <a:gd name="connsiteY31" fmla="*/ 36653 h 63097"/>
                  <a:gd name="connsiteX32" fmla="*/ 26631 w 30434"/>
                  <a:gd name="connsiteY32" fmla="*/ 48732 h 63097"/>
                  <a:gd name="connsiteX33" fmla="*/ 26631 w 30434"/>
                  <a:gd name="connsiteY33" fmla="*/ 54058 h 63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0434" h="63097">
                    <a:moveTo>
                      <a:pt x="23207" y="37699"/>
                    </a:moveTo>
                    <a:cubicBezTo>
                      <a:pt x="27677" y="38936"/>
                      <a:pt x="29864" y="37223"/>
                      <a:pt x="29864" y="32468"/>
                    </a:cubicBezTo>
                    <a:lnTo>
                      <a:pt x="29864" y="27713"/>
                    </a:lnTo>
                    <a:cubicBezTo>
                      <a:pt x="29864" y="24289"/>
                      <a:pt x="28913" y="21150"/>
                      <a:pt x="26916" y="18107"/>
                    </a:cubicBezTo>
                    <a:cubicBezTo>
                      <a:pt x="24919" y="15063"/>
                      <a:pt x="22256" y="12495"/>
                      <a:pt x="18927" y="10593"/>
                    </a:cubicBezTo>
                    <a:lnTo>
                      <a:pt x="761" y="131"/>
                    </a:lnTo>
                    <a:cubicBezTo>
                      <a:pt x="285" y="-154"/>
                      <a:pt x="0" y="36"/>
                      <a:pt x="0" y="607"/>
                    </a:cubicBezTo>
                    <a:lnTo>
                      <a:pt x="0" y="48827"/>
                    </a:lnTo>
                    <a:cubicBezTo>
                      <a:pt x="0" y="49493"/>
                      <a:pt x="285" y="49873"/>
                      <a:pt x="761" y="50253"/>
                    </a:cubicBezTo>
                    <a:lnTo>
                      <a:pt x="19497" y="61001"/>
                    </a:lnTo>
                    <a:cubicBezTo>
                      <a:pt x="22921" y="62998"/>
                      <a:pt x="25584" y="63569"/>
                      <a:pt x="27486" y="62713"/>
                    </a:cubicBezTo>
                    <a:cubicBezTo>
                      <a:pt x="29484" y="61952"/>
                      <a:pt x="30435" y="59859"/>
                      <a:pt x="30435" y="56436"/>
                    </a:cubicBezTo>
                    <a:lnTo>
                      <a:pt x="30435" y="51014"/>
                    </a:lnTo>
                    <a:cubicBezTo>
                      <a:pt x="30435" y="48351"/>
                      <a:pt x="29674" y="45783"/>
                      <a:pt x="28247" y="43310"/>
                    </a:cubicBezTo>
                    <a:cubicBezTo>
                      <a:pt x="26821" y="40743"/>
                      <a:pt x="25204" y="38840"/>
                      <a:pt x="23207" y="37699"/>
                    </a:cubicBezTo>
                    <a:close/>
                    <a:moveTo>
                      <a:pt x="3899" y="5933"/>
                    </a:moveTo>
                    <a:cubicBezTo>
                      <a:pt x="3899" y="5457"/>
                      <a:pt x="4185" y="5362"/>
                      <a:pt x="4660" y="5647"/>
                    </a:cubicBezTo>
                    <a:lnTo>
                      <a:pt x="18641" y="13732"/>
                    </a:lnTo>
                    <a:cubicBezTo>
                      <a:pt x="23587" y="16585"/>
                      <a:pt x="26060" y="20484"/>
                      <a:pt x="26060" y="25525"/>
                    </a:cubicBezTo>
                    <a:lnTo>
                      <a:pt x="26060" y="30090"/>
                    </a:lnTo>
                    <a:cubicBezTo>
                      <a:pt x="26060" y="32468"/>
                      <a:pt x="25394" y="33895"/>
                      <a:pt x="24063" y="34465"/>
                    </a:cubicBezTo>
                    <a:cubicBezTo>
                      <a:pt x="22731" y="35036"/>
                      <a:pt x="20829" y="34560"/>
                      <a:pt x="18451" y="33134"/>
                    </a:cubicBezTo>
                    <a:lnTo>
                      <a:pt x="4755" y="25240"/>
                    </a:lnTo>
                    <a:cubicBezTo>
                      <a:pt x="4280" y="24954"/>
                      <a:pt x="3995" y="24574"/>
                      <a:pt x="3995" y="24099"/>
                    </a:cubicBezTo>
                    <a:lnTo>
                      <a:pt x="3995" y="5933"/>
                    </a:lnTo>
                    <a:close/>
                    <a:moveTo>
                      <a:pt x="26631" y="54058"/>
                    </a:moveTo>
                    <a:cubicBezTo>
                      <a:pt x="26631" y="59003"/>
                      <a:pt x="24158" y="60145"/>
                      <a:pt x="19212" y="57291"/>
                    </a:cubicBezTo>
                    <a:lnTo>
                      <a:pt x="4755" y="48922"/>
                    </a:lnTo>
                    <a:cubicBezTo>
                      <a:pt x="4280" y="48637"/>
                      <a:pt x="3995" y="48256"/>
                      <a:pt x="3995" y="47781"/>
                    </a:cubicBezTo>
                    <a:lnTo>
                      <a:pt x="3995" y="28854"/>
                    </a:lnTo>
                    <a:cubicBezTo>
                      <a:pt x="3995" y="28473"/>
                      <a:pt x="4280" y="28378"/>
                      <a:pt x="4755" y="28664"/>
                    </a:cubicBezTo>
                    <a:lnTo>
                      <a:pt x="18546" y="36653"/>
                    </a:lnTo>
                    <a:cubicBezTo>
                      <a:pt x="23967" y="39791"/>
                      <a:pt x="26631" y="43786"/>
                      <a:pt x="26631" y="48732"/>
                    </a:cubicBezTo>
                    <a:lnTo>
                      <a:pt x="26631" y="54058"/>
                    </a:lnTo>
                    <a:close/>
                  </a:path>
                </a:pathLst>
              </a:custGeom>
              <a:solidFill>
                <a:srgbClr val="E3F0FF"/>
              </a:solidFill>
              <a:ln w="9504" cap="flat">
                <a:noFill/>
                <a:prstDash val="solid"/>
                <a:miter/>
              </a:ln>
            </p:spPr>
            <p:txBody>
              <a:bodyPr rtlCol="0" anchor="ctr"/>
              <a:lstStyle/>
              <a:p>
                <a:endParaRPr lang="en-US"/>
              </a:p>
            </p:txBody>
          </p:sp>
          <p:sp>
            <p:nvSpPr>
              <p:cNvPr id="195" name="Forma libre 194">
                <a:extLst>
                  <a:ext uri="{FF2B5EF4-FFF2-40B4-BE49-F238E27FC236}">
                    <a16:creationId xmlns:a16="http://schemas.microsoft.com/office/drawing/2014/main" id="{6364AC6B-D882-2B43-BC61-F7D4B2357DDD}"/>
                  </a:ext>
                </a:extLst>
              </p:cNvPr>
              <p:cNvSpPr/>
              <p:nvPr/>
            </p:nvSpPr>
            <p:spPr>
              <a:xfrm>
                <a:off x="11333415" y="6957257"/>
                <a:ext cx="3899" cy="51736"/>
              </a:xfrm>
              <a:custGeom>
                <a:avLst/>
                <a:gdLst>
                  <a:gd name="connsiteX0" fmla="*/ 3044 w 3899"/>
                  <a:gd name="connsiteY0" fmla="*/ 1463 h 51736"/>
                  <a:gd name="connsiteX1" fmla="*/ 761 w 3899"/>
                  <a:gd name="connsiteY1" fmla="*/ 131 h 51736"/>
                  <a:gd name="connsiteX2" fmla="*/ 0 w 3899"/>
                  <a:gd name="connsiteY2" fmla="*/ 607 h 51736"/>
                  <a:gd name="connsiteX3" fmla="*/ 0 w 3899"/>
                  <a:gd name="connsiteY3" fmla="*/ 48827 h 51736"/>
                  <a:gd name="connsiteX4" fmla="*/ 761 w 3899"/>
                  <a:gd name="connsiteY4" fmla="*/ 50253 h 51736"/>
                  <a:gd name="connsiteX5" fmla="*/ 3044 w 3899"/>
                  <a:gd name="connsiteY5" fmla="*/ 51585 h 51736"/>
                  <a:gd name="connsiteX6" fmla="*/ 3899 w 3899"/>
                  <a:gd name="connsiteY6" fmla="*/ 51109 h 51736"/>
                  <a:gd name="connsiteX7" fmla="*/ 3899 w 3899"/>
                  <a:gd name="connsiteY7" fmla="*/ 2889 h 51736"/>
                  <a:gd name="connsiteX8" fmla="*/ 3044 w 3899"/>
                  <a:gd name="connsiteY8" fmla="*/ 1463 h 51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99" h="51736">
                    <a:moveTo>
                      <a:pt x="3044" y="1463"/>
                    </a:moveTo>
                    <a:lnTo>
                      <a:pt x="761" y="131"/>
                    </a:lnTo>
                    <a:cubicBezTo>
                      <a:pt x="285" y="-154"/>
                      <a:pt x="0" y="36"/>
                      <a:pt x="0" y="607"/>
                    </a:cubicBezTo>
                    <a:lnTo>
                      <a:pt x="0" y="48827"/>
                    </a:lnTo>
                    <a:cubicBezTo>
                      <a:pt x="0" y="49493"/>
                      <a:pt x="285" y="49873"/>
                      <a:pt x="761" y="50253"/>
                    </a:cubicBezTo>
                    <a:lnTo>
                      <a:pt x="3044" y="51585"/>
                    </a:lnTo>
                    <a:cubicBezTo>
                      <a:pt x="3614" y="51870"/>
                      <a:pt x="3899" y="51775"/>
                      <a:pt x="3899" y="51109"/>
                    </a:cubicBezTo>
                    <a:lnTo>
                      <a:pt x="3899" y="2889"/>
                    </a:lnTo>
                    <a:cubicBezTo>
                      <a:pt x="3899" y="2319"/>
                      <a:pt x="3614" y="1843"/>
                      <a:pt x="3044" y="1463"/>
                    </a:cubicBezTo>
                    <a:close/>
                  </a:path>
                </a:pathLst>
              </a:custGeom>
              <a:solidFill>
                <a:srgbClr val="E3F0FF"/>
              </a:solidFill>
              <a:ln w="9504" cap="flat">
                <a:noFill/>
                <a:prstDash val="solid"/>
                <a:miter/>
              </a:ln>
            </p:spPr>
            <p:txBody>
              <a:bodyPr rtlCol="0" anchor="ctr"/>
              <a:lstStyle/>
              <a:p>
                <a:endParaRPr lang="en-US"/>
              </a:p>
            </p:txBody>
          </p:sp>
          <p:sp>
            <p:nvSpPr>
              <p:cNvPr id="196" name="Forma libre 195">
                <a:extLst>
                  <a:ext uri="{FF2B5EF4-FFF2-40B4-BE49-F238E27FC236}">
                    <a16:creationId xmlns:a16="http://schemas.microsoft.com/office/drawing/2014/main" id="{3EA00C2E-4E53-1F45-9718-63B5ED540C67}"/>
                  </a:ext>
                </a:extLst>
              </p:cNvPr>
              <p:cNvSpPr/>
              <p:nvPr/>
            </p:nvSpPr>
            <p:spPr>
              <a:xfrm>
                <a:off x="11350915" y="6967529"/>
                <a:ext cx="30434" cy="63097"/>
              </a:xfrm>
              <a:custGeom>
                <a:avLst/>
                <a:gdLst>
                  <a:gd name="connsiteX0" fmla="*/ 23207 w 30434"/>
                  <a:gd name="connsiteY0" fmla="*/ 37699 h 63097"/>
                  <a:gd name="connsiteX1" fmla="*/ 29864 w 30434"/>
                  <a:gd name="connsiteY1" fmla="*/ 32468 h 63097"/>
                  <a:gd name="connsiteX2" fmla="*/ 29864 w 30434"/>
                  <a:gd name="connsiteY2" fmla="*/ 27713 h 63097"/>
                  <a:gd name="connsiteX3" fmla="*/ 26916 w 30434"/>
                  <a:gd name="connsiteY3" fmla="*/ 18107 h 63097"/>
                  <a:gd name="connsiteX4" fmla="*/ 18927 w 30434"/>
                  <a:gd name="connsiteY4" fmla="*/ 10593 h 63097"/>
                  <a:gd name="connsiteX5" fmla="*/ 761 w 30434"/>
                  <a:gd name="connsiteY5" fmla="*/ 131 h 63097"/>
                  <a:gd name="connsiteX6" fmla="*/ 0 w 30434"/>
                  <a:gd name="connsiteY6" fmla="*/ 607 h 63097"/>
                  <a:gd name="connsiteX7" fmla="*/ 0 w 30434"/>
                  <a:gd name="connsiteY7" fmla="*/ 48827 h 63097"/>
                  <a:gd name="connsiteX8" fmla="*/ 761 w 30434"/>
                  <a:gd name="connsiteY8" fmla="*/ 50253 h 63097"/>
                  <a:gd name="connsiteX9" fmla="*/ 19497 w 30434"/>
                  <a:gd name="connsiteY9" fmla="*/ 61001 h 63097"/>
                  <a:gd name="connsiteX10" fmla="*/ 27486 w 30434"/>
                  <a:gd name="connsiteY10" fmla="*/ 62713 h 63097"/>
                  <a:gd name="connsiteX11" fmla="*/ 30435 w 30434"/>
                  <a:gd name="connsiteY11" fmla="*/ 56436 h 63097"/>
                  <a:gd name="connsiteX12" fmla="*/ 30435 w 30434"/>
                  <a:gd name="connsiteY12" fmla="*/ 51014 h 63097"/>
                  <a:gd name="connsiteX13" fmla="*/ 28247 w 30434"/>
                  <a:gd name="connsiteY13" fmla="*/ 43311 h 63097"/>
                  <a:gd name="connsiteX14" fmla="*/ 23207 w 30434"/>
                  <a:gd name="connsiteY14" fmla="*/ 37699 h 63097"/>
                  <a:gd name="connsiteX15" fmla="*/ 3899 w 30434"/>
                  <a:gd name="connsiteY15" fmla="*/ 5933 h 63097"/>
                  <a:gd name="connsiteX16" fmla="*/ 4660 w 30434"/>
                  <a:gd name="connsiteY16" fmla="*/ 5647 h 63097"/>
                  <a:gd name="connsiteX17" fmla="*/ 18641 w 30434"/>
                  <a:gd name="connsiteY17" fmla="*/ 13732 h 63097"/>
                  <a:gd name="connsiteX18" fmla="*/ 26060 w 30434"/>
                  <a:gd name="connsiteY18" fmla="*/ 25525 h 63097"/>
                  <a:gd name="connsiteX19" fmla="*/ 26060 w 30434"/>
                  <a:gd name="connsiteY19" fmla="*/ 30090 h 63097"/>
                  <a:gd name="connsiteX20" fmla="*/ 24063 w 30434"/>
                  <a:gd name="connsiteY20" fmla="*/ 34465 h 63097"/>
                  <a:gd name="connsiteX21" fmla="*/ 18451 w 30434"/>
                  <a:gd name="connsiteY21" fmla="*/ 33134 h 63097"/>
                  <a:gd name="connsiteX22" fmla="*/ 4755 w 30434"/>
                  <a:gd name="connsiteY22" fmla="*/ 25240 h 63097"/>
                  <a:gd name="connsiteX23" fmla="*/ 3995 w 30434"/>
                  <a:gd name="connsiteY23" fmla="*/ 24099 h 63097"/>
                  <a:gd name="connsiteX24" fmla="*/ 3995 w 30434"/>
                  <a:gd name="connsiteY24" fmla="*/ 5933 h 63097"/>
                  <a:gd name="connsiteX25" fmla="*/ 26535 w 30434"/>
                  <a:gd name="connsiteY25" fmla="*/ 54058 h 63097"/>
                  <a:gd name="connsiteX26" fmla="*/ 19117 w 30434"/>
                  <a:gd name="connsiteY26" fmla="*/ 57291 h 63097"/>
                  <a:gd name="connsiteX27" fmla="*/ 4660 w 30434"/>
                  <a:gd name="connsiteY27" fmla="*/ 48922 h 63097"/>
                  <a:gd name="connsiteX28" fmla="*/ 3899 w 30434"/>
                  <a:gd name="connsiteY28" fmla="*/ 47781 h 63097"/>
                  <a:gd name="connsiteX29" fmla="*/ 3899 w 30434"/>
                  <a:gd name="connsiteY29" fmla="*/ 28854 h 63097"/>
                  <a:gd name="connsiteX30" fmla="*/ 4660 w 30434"/>
                  <a:gd name="connsiteY30" fmla="*/ 28664 h 63097"/>
                  <a:gd name="connsiteX31" fmla="*/ 18451 w 30434"/>
                  <a:gd name="connsiteY31" fmla="*/ 36653 h 63097"/>
                  <a:gd name="connsiteX32" fmla="*/ 26535 w 30434"/>
                  <a:gd name="connsiteY32" fmla="*/ 48732 h 63097"/>
                  <a:gd name="connsiteX33" fmla="*/ 26535 w 30434"/>
                  <a:gd name="connsiteY33" fmla="*/ 54058 h 63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0434" h="63097">
                    <a:moveTo>
                      <a:pt x="23207" y="37699"/>
                    </a:moveTo>
                    <a:cubicBezTo>
                      <a:pt x="27677" y="38936"/>
                      <a:pt x="29864" y="37223"/>
                      <a:pt x="29864" y="32468"/>
                    </a:cubicBezTo>
                    <a:lnTo>
                      <a:pt x="29864" y="27713"/>
                    </a:lnTo>
                    <a:cubicBezTo>
                      <a:pt x="29864" y="24289"/>
                      <a:pt x="28913" y="21150"/>
                      <a:pt x="26916" y="18107"/>
                    </a:cubicBezTo>
                    <a:cubicBezTo>
                      <a:pt x="24919" y="15063"/>
                      <a:pt x="22256" y="12495"/>
                      <a:pt x="18927" y="10593"/>
                    </a:cubicBezTo>
                    <a:lnTo>
                      <a:pt x="761" y="131"/>
                    </a:lnTo>
                    <a:cubicBezTo>
                      <a:pt x="285" y="-154"/>
                      <a:pt x="0" y="36"/>
                      <a:pt x="0" y="607"/>
                    </a:cubicBezTo>
                    <a:lnTo>
                      <a:pt x="0" y="48827"/>
                    </a:lnTo>
                    <a:cubicBezTo>
                      <a:pt x="0" y="49493"/>
                      <a:pt x="285" y="49873"/>
                      <a:pt x="761" y="50253"/>
                    </a:cubicBezTo>
                    <a:lnTo>
                      <a:pt x="19497" y="61001"/>
                    </a:lnTo>
                    <a:cubicBezTo>
                      <a:pt x="22921" y="62998"/>
                      <a:pt x="25584" y="63569"/>
                      <a:pt x="27486" y="62713"/>
                    </a:cubicBezTo>
                    <a:cubicBezTo>
                      <a:pt x="29484" y="61952"/>
                      <a:pt x="30435" y="59859"/>
                      <a:pt x="30435" y="56436"/>
                    </a:cubicBezTo>
                    <a:lnTo>
                      <a:pt x="30435" y="51014"/>
                    </a:lnTo>
                    <a:cubicBezTo>
                      <a:pt x="30435" y="48351"/>
                      <a:pt x="29674" y="45783"/>
                      <a:pt x="28247" y="43311"/>
                    </a:cubicBezTo>
                    <a:cubicBezTo>
                      <a:pt x="26821" y="40743"/>
                      <a:pt x="25109" y="38840"/>
                      <a:pt x="23207" y="37699"/>
                    </a:cubicBezTo>
                    <a:close/>
                    <a:moveTo>
                      <a:pt x="3899" y="5933"/>
                    </a:moveTo>
                    <a:cubicBezTo>
                      <a:pt x="3899" y="5457"/>
                      <a:pt x="4185" y="5362"/>
                      <a:pt x="4660" y="5647"/>
                    </a:cubicBezTo>
                    <a:lnTo>
                      <a:pt x="18641" y="13732"/>
                    </a:lnTo>
                    <a:cubicBezTo>
                      <a:pt x="23587" y="16585"/>
                      <a:pt x="26060" y="20484"/>
                      <a:pt x="26060" y="25525"/>
                    </a:cubicBezTo>
                    <a:lnTo>
                      <a:pt x="26060" y="30090"/>
                    </a:lnTo>
                    <a:cubicBezTo>
                      <a:pt x="26060" y="32468"/>
                      <a:pt x="25394" y="33895"/>
                      <a:pt x="24063" y="34465"/>
                    </a:cubicBezTo>
                    <a:cubicBezTo>
                      <a:pt x="22731" y="35036"/>
                      <a:pt x="20829" y="34560"/>
                      <a:pt x="18451" y="33134"/>
                    </a:cubicBezTo>
                    <a:lnTo>
                      <a:pt x="4755" y="25240"/>
                    </a:lnTo>
                    <a:cubicBezTo>
                      <a:pt x="4280" y="24954"/>
                      <a:pt x="3995" y="24574"/>
                      <a:pt x="3995" y="24099"/>
                    </a:cubicBezTo>
                    <a:lnTo>
                      <a:pt x="3995" y="5933"/>
                    </a:lnTo>
                    <a:close/>
                    <a:moveTo>
                      <a:pt x="26535" y="54058"/>
                    </a:moveTo>
                    <a:cubicBezTo>
                      <a:pt x="26535" y="59003"/>
                      <a:pt x="24063" y="60145"/>
                      <a:pt x="19117" y="57291"/>
                    </a:cubicBezTo>
                    <a:lnTo>
                      <a:pt x="4660" y="48922"/>
                    </a:lnTo>
                    <a:cubicBezTo>
                      <a:pt x="4185" y="48637"/>
                      <a:pt x="3899" y="48256"/>
                      <a:pt x="3899" y="47781"/>
                    </a:cubicBezTo>
                    <a:lnTo>
                      <a:pt x="3899" y="28854"/>
                    </a:lnTo>
                    <a:cubicBezTo>
                      <a:pt x="3899" y="28473"/>
                      <a:pt x="4185" y="28378"/>
                      <a:pt x="4660" y="28664"/>
                    </a:cubicBezTo>
                    <a:lnTo>
                      <a:pt x="18451" y="36653"/>
                    </a:lnTo>
                    <a:cubicBezTo>
                      <a:pt x="23872" y="39791"/>
                      <a:pt x="26535" y="43786"/>
                      <a:pt x="26535" y="48732"/>
                    </a:cubicBezTo>
                    <a:lnTo>
                      <a:pt x="26535" y="54058"/>
                    </a:lnTo>
                    <a:close/>
                  </a:path>
                </a:pathLst>
              </a:custGeom>
              <a:solidFill>
                <a:srgbClr val="E3F0FF"/>
              </a:solidFill>
              <a:ln w="9504" cap="flat">
                <a:noFill/>
                <a:prstDash val="solid"/>
                <a:miter/>
              </a:ln>
            </p:spPr>
            <p:txBody>
              <a:bodyPr rtlCol="0" anchor="ctr"/>
              <a:lstStyle/>
              <a:p>
                <a:endParaRPr lang="en-US"/>
              </a:p>
            </p:txBody>
          </p:sp>
          <p:sp>
            <p:nvSpPr>
              <p:cNvPr id="197" name="Forma libre 196">
                <a:extLst>
                  <a:ext uri="{FF2B5EF4-FFF2-40B4-BE49-F238E27FC236}">
                    <a16:creationId xmlns:a16="http://schemas.microsoft.com/office/drawing/2014/main" id="{3155701C-C578-1948-8C98-A8F01201FA43}"/>
                  </a:ext>
                </a:extLst>
              </p:cNvPr>
              <p:cNvSpPr/>
              <p:nvPr/>
            </p:nvSpPr>
            <p:spPr>
              <a:xfrm>
                <a:off x="11393429" y="6991877"/>
                <a:ext cx="26535" cy="64748"/>
              </a:xfrm>
              <a:custGeom>
                <a:avLst/>
                <a:gdLst>
                  <a:gd name="connsiteX0" fmla="*/ 25584 w 26535"/>
                  <a:gd name="connsiteY0" fmla="*/ 60906 h 64748"/>
                  <a:gd name="connsiteX1" fmla="*/ 4660 w 26535"/>
                  <a:gd name="connsiteY1" fmla="*/ 48827 h 64748"/>
                  <a:gd name="connsiteX2" fmla="*/ 3899 w 26535"/>
                  <a:gd name="connsiteY2" fmla="*/ 47686 h 64748"/>
                  <a:gd name="connsiteX3" fmla="*/ 3899 w 26535"/>
                  <a:gd name="connsiteY3" fmla="*/ 2889 h 64748"/>
                  <a:gd name="connsiteX4" fmla="*/ 3044 w 26535"/>
                  <a:gd name="connsiteY4" fmla="*/ 1463 h 64748"/>
                  <a:gd name="connsiteX5" fmla="*/ 761 w 26535"/>
                  <a:gd name="connsiteY5" fmla="*/ 131 h 64748"/>
                  <a:gd name="connsiteX6" fmla="*/ 0 w 26535"/>
                  <a:gd name="connsiteY6" fmla="*/ 607 h 64748"/>
                  <a:gd name="connsiteX7" fmla="*/ 0 w 26535"/>
                  <a:gd name="connsiteY7" fmla="*/ 48827 h 64748"/>
                  <a:gd name="connsiteX8" fmla="*/ 761 w 26535"/>
                  <a:gd name="connsiteY8" fmla="*/ 50253 h 64748"/>
                  <a:gd name="connsiteX9" fmla="*/ 25584 w 26535"/>
                  <a:gd name="connsiteY9" fmla="*/ 64520 h 64748"/>
                  <a:gd name="connsiteX10" fmla="*/ 26535 w 26535"/>
                  <a:gd name="connsiteY10" fmla="*/ 64235 h 64748"/>
                  <a:gd name="connsiteX11" fmla="*/ 26535 w 26535"/>
                  <a:gd name="connsiteY11" fmla="*/ 62332 h 64748"/>
                  <a:gd name="connsiteX12" fmla="*/ 25584 w 26535"/>
                  <a:gd name="connsiteY12" fmla="*/ 60906 h 64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535" h="64748">
                    <a:moveTo>
                      <a:pt x="25584" y="60906"/>
                    </a:moveTo>
                    <a:lnTo>
                      <a:pt x="4660" y="48827"/>
                    </a:lnTo>
                    <a:cubicBezTo>
                      <a:pt x="4185" y="48541"/>
                      <a:pt x="3899" y="48161"/>
                      <a:pt x="3899" y="47686"/>
                    </a:cubicBezTo>
                    <a:lnTo>
                      <a:pt x="3899" y="2889"/>
                    </a:lnTo>
                    <a:cubicBezTo>
                      <a:pt x="3899" y="2223"/>
                      <a:pt x="3614" y="1748"/>
                      <a:pt x="3044" y="1463"/>
                    </a:cubicBezTo>
                    <a:lnTo>
                      <a:pt x="761" y="131"/>
                    </a:lnTo>
                    <a:cubicBezTo>
                      <a:pt x="285" y="-154"/>
                      <a:pt x="0" y="36"/>
                      <a:pt x="0" y="607"/>
                    </a:cubicBezTo>
                    <a:lnTo>
                      <a:pt x="0" y="48827"/>
                    </a:lnTo>
                    <a:cubicBezTo>
                      <a:pt x="0" y="49493"/>
                      <a:pt x="285" y="49873"/>
                      <a:pt x="761" y="50253"/>
                    </a:cubicBezTo>
                    <a:lnTo>
                      <a:pt x="25584" y="64520"/>
                    </a:lnTo>
                    <a:cubicBezTo>
                      <a:pt x="26250" y="64900"/>
                      <a:pt x="26535" y="64805"/>
                      <a:pt x="26535" y="64235"/>
                    </a:cubicBezTo>
                    <a:lnTo>
                      <a:pt x="26535" y="62332"/>
                    </a:lnTo>
                    <a:cubicBezTo>
                      <a:pt x="26535" y="61762"/>
                      <a:pt x="26155" y="61286"/>
                      <a:pt x="25584" y="60906"/>
                    </a:cubicBezTo>
                    <a:close/>
                  </a:path>
                </a:pathLst>
              </a:custGeom>
              <a:solidFill>
                <a:srgbClr val="E3F0FF"/>
              </a:solidFill>
              <a:ln w="9504" cap="flat">
                <a:noFill/>
                <a:prstDash val="solid"/>
                <a:miter/>
              </a:ln>
            </p:spPr>
            <p:txBody>
              <a:bodyPr rtlCol="0" anchor="ctr"/>
              <a:lstStyle/>
              <a:p>
                <a:endParaRPr lang="en-US"/>
              </a:p>
            </p:txBody>
          </p:sp>
          <p:sp>
            <p:nvSpPr>
              <p:cNvPr id="198" name="Forma libre 197">
                <a:extLst>
                  <a:ext uri="{FF2B5EF4-FFF2-40B4-BE49-F238E27FC236}">
                    <a16:creationId xmlns:a16="http://schemas.microsoft.com/office/drawing/2014/main" id="{5C79DDD7-D9DD-D14D-864A-66921467AC1D}"/>
                  </a:ext>
                </a:extLst>
              </p:cNvPr>
              <p:cNvSpPr/>
              <p:nvPr/>
            </p:nvSpPr>
            <p:spPr>
              <a:xfrm>
                <a:off x="11428619" y="7012230"/>
                <a:ext cx="25774" cy="64367"/>
              </a:xfrm>
              <a:custGeom>
                <a:avLst/>
                <a:gdLst>
                  <a:gd name="connsiteX0" fmla="*/ 4660 w 25774"/>
                  <a:gd name="connsiteY0" fmla="*/ 5933 h 64367"/>
                  <a:gd name="connsiteX1" fmla="*/ 24823 w 25774"/>
                  <a:gd name="connsiteY1" fmla="*/ 17536 h 64367"/>
                  <a:gd name="connsiteX2" fmla="*/ 25774 w 25774"/>
                  <a:gd name="connsiteY2" fmla="*/ 17251 h 64367"/>
                  <a:gd name="connsiteX3" fmla="*/ 25774 w 25774"/>
                  <a:gd name="connsiteY3" fmla="*/ 15444 h 64367"/>
                  <a:gd name="connsiteX4" fmla="*/ 24823 w 25774"/>
                  <a:gd name="connsiteY4" fmla="*/ 14017 h 64367"/>
                  <a:gd name="connsiteX5" fmla="*/ 761 w 25774"/>
                  <a:gd name="connsiteY5" fmla="*/ 131 h 64367"/>
                  <a:gd name="connsiteX6" fmla="*/ 0 w 25774"/>
                  <a:gd name="connsiteY6" fmla="*/ 607 h 64367"/>
                  <a:gd name="connsiteX7" fmla="*/ 0 w 25774"/>
                  <a:gd name="connsiteY7" fmla="*/ 48827 h 64367"/>
                  <a:gd name="connsiteX8" fmla="*/ 761 w 25774"/>
                  <a:gd name="connsiteY8" fmla="*/ 50253 h 64367"/>
                  <a:gd name="connsiteX9" fmla="*/ 24823 w 25774"/>
                  <a:gd name="connsiteY9" fmla="*/ 64139 h 64367"/>
                  <a:gd name="connsiteX10" fmla="*/ 25774 w 25774"/>
                  <a:gd name="connsiteY10" fmla="*/ 63854 h 64367"/>
                  <a:gd name="connsiteX11" fmla="*/ 25774 w 25774"/>
                  <a:gd name="connsiteY11" fmla="*/ 62047 h 64367"/>
                  <a:gd name="connsiteX12" fmla="*/ 24823 w 25774"/>
                  <a:gd name="connsiteY12" fmla="*/ 60620 h 64367"/>
                  <a:gd name="connsiteX13" fmla="*/ 4660 w 25774"/>
                  <a:gd name="connsiteY13" fmla="*/ 49017 h 64367"/>
                  <a:gd name="connsiteX14" fmla="*/ 3899 w 25774"/>
                  <a:gd name="connsiteY14" fmla="*/ 47876 h 64367"/>
                  <a:gd name="connsiteX15" fmla="*/ 3899 w 25774"/>
                  <a:gd name="connsiteY15" fmla="*/ 29044 h 64367"/>
                  <a:gd name="connsiteX16" fmla="*/ 4660 w 25774"/>
                  <a:gd name="connsiteY16" fmla="*/ 28759 h 64367"/>
                  <a:gd name="connsiteX17" fmla="*/ 22636 w 25774"/>
                  <a:gd name="connsiteY17" fmla="*/ 39126 h 64367"/>
                  <a:gd name="connsiteX18" fmla="*/ 23492 w 25774"/>
                  <a:gd name="connsiteY18" fmla="*/ 38745 h 64367"/>
                  <a:gd name="connsiteX19" fmla="*/ 23492 w 25774"/>
                  <a:gd name="connsiteY19" fmla="*/ 36938 h 64367"/>
                  <a:gd name="connsiteX20" fmla="*/ 22636 w 25774"/>
                  <a:gd name="connsiteY20" fmla="*/ 35607 h 64367"/>
                  <a:gd name="connsiteX21" fmla="*/ 4660 w 25774"/>
                  <a:gd name="connsiteY21" fmla="*/ 25240 h 64367"/>
                  <a:gd name="connsiteX22" fmla="*/ 3899 w 25774"/>
                  <a:gd name="connsiteY22" fmla="*/ 24099 h 64367"/>
                  <a:gd name="connsiteX23" fmla="*/ 3899 w 25774"/>
                  <a:gd name="connsiteY23" fmla="*/ 6218 h 64367"/>
                  <a:gd name="connsiteX24" fmla="*/ 4660 w 25774"/>
                  <a:gd name="connsiteY24" fmla="*/ 5933 h 64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774" h="64367">
                    <a:moveTo>
                      <a:pt x="4660" y="5933"/>
                    </a:moveTo>
                    <a:lnTo>
                      <a:pt x="24823" y="17536"/>
                    </a:lnTo>
                    <a:cubicBezTo>
                      <a:pt x="25489" y="17917"/>
                      <a:pt x="25774" y="17821"/>
                      <a:pt x="25774" y="17251"/>
                    </a:cubicBezTo>
                    <a:lnTo>
                      <a:pt x="25774" y="15444"/>
                    </a:lnTo>
                    <a:cubicBezTo>
                      <a:pt x="25774" y="14873"/>
                      <a:pt x="25489" y="14397"/>
                      <a:pt x="24823" y="14017"/>
                    </a:cubicBezTo>
                    <a:lnTo>
                      <a:pt x="761" y="131"/>
                    </a:lnTo>
                    <a:cubicBezTo>
                      <a:pt x="285" y="-154"/>
                      <a:pt x="0" y="36"/>
                      <a:pt x="0" y="607"/>
                    </a:cubicBezTo>
                    <a:lnTo>
                      <a:pt x="0" y="48827"/>
                    </a:lnTo>
                    <a:cubicBezTo>
                      <a:pt x="0" y="49493"/>
                      <a:pt x="285" y="49873"/>
                      <a:pt x="761" y="50253"/>
                    </a:cubicBezTo>
                    <a:lnTo>
                      <a:pt x="24823" y="64139"/>
                    </a:lnTo>
                    <a:cubicBezTo>
                      <a:pt x="25489" y="64520"/>
                      <a:pt x="25774" y="64425"/>
                      <a:pt x="25774" y="63854"/>
                    </a:cubicBezTo>
                    <a:lnTo>
                      <a:pt x="25774" y="62047"/>
                    </a:lnTo>
                    <a:cubicBezTo>
                      <a:pt x="25774" y="61476"/>
                      <a:pt x="25489" y="61001"/>
                      <a:pt x="24823" y="60620"/>
                    </a:cubicBezTo>
                    <a:lnTo>
                      <a:pt x="4660" y="49017"/>
                    </a:lnTo>
                    <a:cubicBezTo>
                      <a:pt x="4185" y="48732"/>
                      <a:pt x="3899" y="48351"/>
                      <a:pt x="3899" y="47876"/>
                    </a:cubicBezTo>
                    <a:lnTo>
                      <a:pt x="3899" y="29044"/>
                    </a:lnTo>
                    <a:cubicBezTo>
                      <a:pt x="3899" y="28569"/>
                      <a:pt x="4185" y="28474"/>
                      <a:pt x="4660" y="28759"/>
                    </a:cubicBezTo>
                    <a:lnTo>
                      <a:pt x="22636" y="39126"/>
                    </a:lnTo>
                    <a:cubicBezTo>
                      <a:pt x="23206" y="39411"/>
                      <a:pt x="23492" y="39316"/>
                      <a:pt x="23492" y="38745"/>
                    </a:cubicBezTo>
                    <a:lnTo>
                      <a:pt x="23492" y="36938"/>
                    </a:lnTo>
                    <a:cubicBezTo>
                      <a:pt x="23492" y="36368"/>
                      <a:pt x="23206" y="35892"/>
                      <a:pt x="22636" y="35607"/>
                    </a:cubicBezTo>
                    <a:lnTo>
                      <a:pt x="4660" y="25240"/>
                    </a:lnTo>
                    <a:cubicBezTo>
                      <a:pt x="4185" y="24954"/>
                      <a:pt x="3899" y="24574"/>
                      <a:pt x="3899" y="24099"/>
                    </a:cubicBezTo>
                    <a:lnTo>
                      <a:pt x="3899" y="6218"/>
                    </a:lnTo>
                    <a:cubicBezTo>
                      <a:pt x="3804" y="5647"/>
                      <a:pt x="4090" y="5647"/>
                      <a:pt x="4660" y="5933"/>
                    </a:cubicBezTo>
                    <a:close/>
                  </a:path>
                </a:pathLst>
              </a:custGeom>
              <a:solidFill>
                <a:srgbClr val="E3F0FF"/>
              </a:solidFill>
              <a:ln w="9504" cap="flat">
                <a:noFill/>
                <a:prstDash val="solid"/>
                <a:miter/>
              </a:ln>
            </p:spPr>
            <p:txBody>
              <a:bodyPr rtlCol="0" anchor="ctr"/>
              <a:lstStyle/>
              <a:p>
                <a:endParaRPr lang="en-US"/>
              </a:p>
            </p:txBody>
          </p:sp>
        </p:grpSp>
      </p:grpSp>
      <p:sp>
        <p:nvSpPr>
          <p:cNvPr id="199" name="Forma libre 198">
            <a:extLst>
              <a:ext uri="{FF2B5EF4-FFF2-40B4-BE49-F238E27FC236}">
                <a16:creationId xmlns:a16="http://schemas.microsoft.com/office/drawing/2014/main" id="{1452F848-77FD-D645-A793-1817E96B83E6}"/>
              </a:ext>
            </a:extLst>
          </p:cNvPr>
          <p:cNvSpPr/>
          <p:nvPr/>
        </p:nvSpPr>
        <p:spPr>
          <a:xfrm>
            <a:off x="3278585" y="6628467"/>
            <a:ext cx="1894554" cy="1219007"/>
          </a:xfrm>
          <a:custGeom>
            <a:avLst/>
            <a:gdLst>
              <a:gd name="connsiteX0" fmla="*/ 624937 w 624936"/>
              <a:gd name="connsiteY0" fmla="*/ 234253 h 360652"/>
              <a:gd name="connsiteX1" fmla="*/ 219202 w 624936"/>
              <a:gd name="connsiteY1" fmla="*/ 0 h 360652"/>
              <a:gd name="connsiteX2" fmla="*/ 93944 w 624936"/>
              <a:gd name="connsiteY2" fmla="*/ 44511 h 360652"/>
              <a:gd name="connsiteX3" fmla="*/ 93944 w 624936"/>
              <a:gd name="connsiteY3" fmla="*/ 306441 h 360652"/>
              <a:gd name="connsiteX4" fmla="*/ 547613 w 624936"/>
              <a:gd name="connsiteY4" fmla="*/ 306441 h 360652"/>
              <a:gd name="connsiteX5" fmla="*/ 624937 w 624936"/>
              <a:gd name="connsiteY5" fmla="*/ 234253 h 360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4936" h="360652">
                <a:moveTo>
                  <a:pt x="624937" y="234253"/>
                </a:moveTo>
                <a:lnTo>
                  <a:pt x="219202" y="0"/>
                </a:lnTo>
                <a:cubicBezTo>
                  <a:pt x="173455" y="8845"/>
                  <a:pt x="130371" y="23492"/>
                  <a:pt x="93944" y="44511"/>
                </a:cubicBezTo>
                <a:cubicBezTo>
                  <a:pt x="-31315" y="116794"/>
                  <a:pt x="-31315" y="234063"/>
                  <a:pt x="93944" y="306441"/>
                </a:cubicBezTo>
                <a:cubicBezTo>
                  <a:pt x="219202" y="378724"/>
                  <a:pt x="422355" y="378724"/>
                  <a:pt x="547613" y="306441"/>
                </a:cubicBezTo>
                <a:cubicBezTo>
                  <a:pt x="583945" y="285422"/>
                  <a:pt x="609624" y="260694"/>
                  <a:pt x="624937" y="234253"/>
                </a:cubicBezTo>
                <a:close/>
              </a:path>
            </a:pathLst>
          </a:custGeom>
          <a:solidFill>
            <a:srgbClr val="393D48">
              <a:alpha val="40000"/>
            </a:srgbClr>
          </a:solidFill>
          <a:ln w="9504" cap="flat">
            <a:noFill/>
            <a:prstDash val="solid"/>
            <a:miter/>
          </a:ln>
        </p:spPr>
        <p:txBody>
          <a:bodyPr rtlCol="0" anchor="ctr"/>
          <a:lstStyle/>
          <a:p>
            <a:endParaRPr lang="en-US"/>
          </a:p>
        </p:txBody>
      </p:sp>
      <p:grpSp>
        <p:nvGrpSpPr>
          <p:cNvPr id="200" name="Gráfico 2">
            <a:extLst>
              <a:ext uri="{FF2B5EF4-FFF2-40B4-BE49-F238E27FC236}">
                <a16:creationId xmlns:a16="http://schemas.microsoft.com/office/drawing/2014/main" id="{8F485E21-C019-2049-9FAE-1C85B2FC6AA9}"/>
              </a:ext>
            </a:extLst>
          </p:cNvPr>
          <p:cNvGrpSpPr/>
          <p:nvPr/>
        </p:nvGrpSpPr>
        <p:grpSpPr>
          <a:xfrm>
            <a:off x="4725651" y="8166375"/>
            <a:ext cx="2030142" cy="1699604"/>
            <a:chOff x="11837397" y="6902225"/>
            <a:chExt cx="669661" cy="502840"/>
          </a:xfrm>
        </p:grpSpPr>
        <p:grpSp>
          <p:nvGrpSpPr>
            <p:cNvPr id="201" name="Gráfico 2">
              <a:extLst>
                <a:ext uri="{FF2B5EF4-FFF2-40B4-BE49-F238E27FC236}">
                  <a16:creationId xmlns:a16="http://schemas.microsoft.com/office/drawing/2014/main" id="{E9817FB4-B627-1748-8E52-BBE2F5BF9FAA}"/>
                </a:ext>
              </a:extLst>
            </p:cNvPr>
            <p:cNvGrpSpPr/>
            <p:nvPr/>
          </p:nvGrpSpPr>
          <p:grpSpPr>
            <a:xfrm>
              <a:off x="12232004" y="6902225"/>
              <a:ext cx="275054" cy="278954"/>
              <a:chOff x="12232004" y="6902225"/>
              <a:chExt cx="275054" cy="278954"/>
            </a:xfrm>
          </p:grpSpPr>
          <p:grpSp>
            <p:nvGrpSpPr>
              <p:cNvPr id="202" name="Gráfico 2">
                <a:extLst>
                  <a:ext uri="{FF2B5EF4-FFF2-40B4-BE49-F238E27FC236}">
                    <a16:creationId xmlns:a16="http://schemas.microsoft.com/office/drawing/2014/main" id="{0067C0FE-6BDC-124E-A8D7-C8FD0A2426CC}"/>
                  </a:ext>
                </a:extLst>
              </p:cNvPr>
              <p:cNvGrpSpPr/>
              <p:nvPr/>
            </p:nvGrpSpPr>
            <p:grpSpPr>
              <a:xfrm>
                <a:off x="12470632" y="6902225"/>
                <a:ext cx="36426" cy="137242"/>
                <a:chOff x="12470632" y="6902225"/>
                <a:chExt cx="36426" cy="137242"/>
              </a:xfrm>
            </p:grpSpPr>
            <p:sp>
              <p:nvSpPr>
                <p:cNvPr id="203" name="Forma libre 202">
                  <a:extLst>
                    <a:ext uri="{FF2B5EF4-FFF2-40B4-BE49-F238E27FC236}">
                      <a16:creationId xmlns:a16="http://schemas.microsoft.com/office/drawing/2014/main" id="{266C4E05-DE9F-F94D-BBAA-B1F5448241A3}"/>
                    </a:ext>
                  </a:extLst>
                </p:cNvPr>
                <p:cNvSpPr/>
                <p:nvPr/>
              </p:nvSpPr>
              <p:spPr>
                <a:xfrm>
                  <a:off x="12488798" y="6912687"/>
                  <a:ext cx="18260" cy="126780"/>
                </a:xfrm>
                <a:custGeom>
                  <a:avLst/>
                  <a:gdLst>
                    <a:gd name="connsiteX0" fmla="*/ 16549 w 18260"/>
                    <a:gd name="connsiteY0" fmla="*/ 4565 h 126780"/>
                    <a:gd name="connsiteX1" fmla="*/ 18261 w 18260"/>
                    <a:gd name="connsiteY1" fmla="*/ 3519 h 126780"/>
                    <a:gd name="connsiteX2" fmla="*/ 18261 w 18260"/>
                    <a:gd name="connsiteY2" fmla="*/ 0 h 126780"/>
                    <a:gd name="connsiteX3" fmla="*/ 95 w 18260"/>
                    <a:gd name="connsiteY3" fmla="*/ 10557 h 126780"/>
                    <a:gd name="connsiteX4" fmla="*/ 95 w 18260"/>
                    <a:gd name="connsiteY4" fmla="*/ 13981 h 126780"/>
                    <a:gd name="connsiteX5" fmla="*/ 95 w 18260"/>
                    <a:gd name="connsiteY5" fmla="*/ 15788 h 126780"/>
                    <a:gd name="connsiteX6" fmla="*/ 0 w 18260"/>
                    <a:gd name="connsiteY6" fmla="*/ 126780 h 126780"/>
                    <a:gd name="connsiteX7" fmla="*/ 11508 w 18260"/>
                    <a:gd name="connsiteY7" fmla="*/ 120123 h 126780"/>
                    <a:gd name="connsiteX8" fmla="*/ 11508 w 18260"/>
                    <a:gd name="connsiteY8" fmla="*/ 13410 h 126780"/>
                    <a:gd name="connsiteX9" fmla="*/ 14266 w 18260"/>
                    <a:gd name="connsiteY9" fmla="*/ 11794 h 126780"/>
                    <a:gd name="connsiteX10" fmla="*/ 14171 w 18260"/>
                    <a:gd name="connsiteY10" fmla="*/ 9035 h 126780"/>
                    <a:gd name="connsiteX11" fmla="*/ 16454 w 18260"/>
                    <a:gd name="connsiteY11" fmla="*/ 7704 h 126780"/>
                    <a:gd name="connsiteX12" fmla="*/ 16549 w 18260"/>
                    <a:gd name="connsiteY12" fmla="*/ 4565 h 126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260" h="126780">
                      <a:moveTo>
                        <a:pt x="16549" y="4565"/>
                      </a:moveTo>
                      <a:lnTo>
                        <a:pt x="18261" y="3519"/>
                      </a:lnTo>
                      <a:lnTo>
                        <a:pt x="18261" y="0"/>
                      </a:lnTo>
                      <a:lnTo>
                        <a:pt x="95" y="10557"/>
                      </a:lnTo>
                      <a:lnTo>
                        <a:pt x="95" y="13981"/>
                      </a:lnTo>
                      <a:cubicBezTo>
                        <a:pt x="95" y="13981"/>
                        <a:pt x="95" y="15788"/>
                        <a:pt x="95" y="15788"/>
                      </a:cubicBezTo>
                      <a:cubicBezTo>
                        <a:pt x="95" y="15788"/>
                        <a:pt x="0" y="126780"/>
                        <a:pt x="0" y="126780"/>
                      </a:cubicBezTo>
                      <a:lnTo>
                        <a:pt x="11508" y="120123"/>
                      </a:lnTo>
                      <a:lnTo>
                        <a:pt x="11508" y="13410"/>
                      </a:lnTo>
                      <a:lnTo>
                        <a:pt x="14266" y="11794"/>
                      </a:lnTo>
                      <a:lnTo>
                        <a:pt x="14171" y="9035"/>
                      </a:lnTo>
                      <a:lnTo>
                        <a:pt x="16454" y="7704"/>
                      </a:lnTo>
                      <a:lnTo>
                        <a:pt x="16549" y="4565"/>
                      </a:lnTo>
                      <a:close/>
                    </a:path>
                  </a:pathLst>
                </a:custGeom>
                <a:solidFill>
                  <a:srgbClr val="773C2C"/>
                </a:solidFill>
                <a:ln w="9504" cap="flat">
                  <a:noFill/>
                  <a:prstDash val="solid"/>
                  <a:miter/>
                </a:ln>
              </p:spPr>
              <p:txBody>
                <a:bodyPr rtlCol="0" anchor="ctr"/>
                <a:lstStyle/>
                <a:p>
                  <a:endParaRPr lang="en-US"/>
                </a:p>
              </p:txBody>
            </p:sp>
            <p:sp>
              <p:nvSpPr>
                <p:cNvPr id="204" name="Forma libre 203">
                  <a:extLst>
                    <a:ext uri="{FF2B5EF4-FFF2-40B4-BE49-F238E27FC236}">
                      <a16:creationId xmlns:a16="http://schemas.microsoft.com/office/drawing/2014/main" id="{0C126C11-3518-6C41-87F1-A2F34DD5CEE2}"/>
                    </a:ext>
                  </a:extLst>
                </p:cNvPr>
                <p:cNvSpPr/>
                <p:nvPr/>
              </p:nvSpPr>
              <p:spPr>
                <a:xfrm>
                  <a:off x="12470632" y="6912687"/>
                  <a:ext cx="18355" cy="126685"/>
                </a:xfrm>
                <a:custGeom>
                  <a:avLst/>
                  <a:gdLst>
                    <a:gd name="connsiteX0" fmla="*/ 18356 w 18355"/>
                    <a:gd name="connsiteY0" fmla="*/ 20068 h 126685"/>
                    <a:gd name="connsiteX1" fmla="*/ 18261 w 18355"/>
                    <a:gd name="connsiteY1" fmla="*/ 17215 h 126685"/>
                    <a:gd name="connsiteX2" fmla="*/ 18261 w 18355"/>
                    <a:gd name="connsiteY2" fmla="*/ 14076 h 126685"/>
                    <a:gd name="connsiteX3" fmla="*/ 18261 w 18355"/>
                    <a:gd name="connsiteY3" fmla="*/ 10557 h 126685"/>
                    <a:gd name="connsiteX4" fmla="*/ 0 w 18355"/>
                    <a:gd name="connsiteY4" fmla="*/ 0 h 126685"/>
                    <a:gd name="connsiteX5" fmla="*/ 0 w 18355"/>
                    <a:gd name="connsiteY5" fmla="*/ 3519 h 126685"/>
                    <a:gd name="connsiteX6" fmla="*/ 1712 w 18355"/>
                    <a:gd name="connsiteY6" fmla="*/ 4470 h 126685"/>
                    <a:gd name="connsiteX7" fmla="*/ 1712 w 18355"/>
                    <a:gd name="connsiteY7" fmla="*/ 7609 h 126685"/>
                    <a:gd name="connsiteX8" fmla="*/ 3899 w 18355"/>
                    <a:gd name="connsiteY8" fmla="*/ 8845 h 126685"/>
                    <a:gd name="connsiteX9" fmla="*/ 3995 w 18355"/>
                    <a:gd name="connsiteY9" fmla="*/ 11698 h 126685"/>
                    <a:gd name="connsiteX10" fmla="*/ 6658 w 18355"/>
                    <a:gd name="connsiteY10" fmla="*/ 13220 h 126685"/>
                    <a:gd name="connsiteX11" fmla="*/ 6658 w 18355"/>
                    <a:gd name="connsiteY11" fmla="*/ 120027 h 126685"/>
                    <a:gd name="connsiteX12" fmla="*/ 18166 w 18355"/>
                    <a:gd name="connsiteY12" fmla="*/ 126685 h 126685"/>
                    <a:gd name="connsiteX13" fmla="*/ 18356 w 18355"/>
                    <a:gd name="connsiteY13" fmla="*/ 20068 h 126685"/>
                    <a:gd name="connsiteX14" fmla="*/ 18356 w 18355"/>
                    <a:gd name="connsiteY14" fmla="*/ 20068 h 126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355" h="126685">
                      <a:moveTo>
                        <a:pt x="18356" y="20068"/>
                      </a:moveTo>
                      <a:lnTo>
                        <a:pt x="18261" y="17215"/>
                      </a:lnTo>
                      <a:cubicBezTo>
                        <a:pt x="18261" y="17215"/>
                        <a:pt x="18261" y="14076"/>
                        <a:pt x="18261" y="14076"/>
                      </a:cubicBezTo>
                      <a:cubicBezTo>
                        <a:pt x="18261" y="14076"/>
                        <a:pt x="18261" y="10557"/>
                        <a:pt x="18261" y="10557"/>
                      </a:cubicBezTo>
                      <a:lnTo>
                        <a:pt x="0" y="0"/>
                      </a:lnTo>
                      <a:lnTo>
                        <a:pt x="0" y="3519"/>
                      </a:lnTo>
                      <a:lnTo>
                        <a:pt x="1712" y="4470"/>
                      </a:lnTo>
                      <a:lnTo>
                        <a:pt x="1712" y="7609"/>
                      </a:lnTo>
                      <a:lnTo>
                        <a:pt x="3899" y="8845"/>
                      </a:lnTo>
                      <a:lnTo>
                        <a:pt x="3995" y="11698"/>
                      </a:lnTo>
                      <a:lnTo>
                        <a:pt x="6658" y="13220"/>
                      </a:lnTo>
                      <a:lnTo>
                        <a:pt x="6658" y="120027"/>
                      </a:lnTo>
                      <a:lnTo>
                        <a:pt x="18166" y="126685"/>
                      </a:lnTo>
                      <a:lnTo>
                        <a:pt x="18356" y="20068"/>
                      </a:lnTo>
                      <a:lnTo>
                        <a:pt x="18356" y="20068"/>
                      </a:lnTo>
                      <a:close/>
                    </a:path>
                  </a:pathLst>
                </a:custGeom>
                <a:solidFill>
                  <a:srgbClr val="6B3529"/>
                </a:solidFill>
                <a:ln w="9504" cap="flat">
                  <a:noFill/>
                  <a:prstDash val="solid"/>
                  <a:miter/>
                </a:ln>
              </p:spPr>
              <p:txBody>
                <a:bodyPr rtlCol="0" anchor="ctr"/>
                <a:lstStyle/>
                <a:p>
                  <a:endParaRPr lang="en-US"/>
                </a:p>
              </p:txBody>
            </p:sp>
            <p:sp>
              <p:nvSpPr>
                <p:cNvPr id="205" name="Forma libre 204">
                  <a:extLst>
                    <a:ext uri="{FF2B5EF4-FFF2-40B4-BE49-F238E27FC236}">
                      <a16:creationId xmlns:a16="http://schemas.microsoft.com/office/drawing/2014/main" id="{D59B0FD7-41FA-A443-880C-DC4E88442A74}"/>
                    </a:ext>
                  </a:extLst>
                </p:cNvPr>
                <p:cNvSpPr/>
                <p:nvPr/>
              </p:nvSpPr>
              <p:spPr>
                <a:xfrm>
                  <a:off x="12470632" y="6902225"/>
                  <a:ext cx="36426" cy="21019"/>
                </a:xfrm>
                <a:custGeom>
                  <a:avLst/>
                  <a:gdLst>
                    <a:gd name="connsiteX0" fmla="*/ 36427 w 36426"/>
                    <a:gd name="connsiteY0" fmla="*/ 10462 h 21019"/>
                    <a:gd name="connsiteX1" fmla="*/ 18261 w 36426"/>
                    <a:gd name="connsiteY1" fmla="*/ 21019 h 21019"/>
                    <a:gd name="connsiteX2" fmla="*/ 0 w 36426"/>
                    <a:gd name="connsiteY2" fmla="*/ 10462 h 21019"/>
                    <a:gd name="connsiteX3" fmla="*/ 18166 w 36426"/>
                    <a:gd name="connsiteY3" fmla="*/ 0 h 21019"/>
                  </a:gdLst>
                  <a:ahLst/>
                  <a:cxnLst>
                    <a:cxn ang="0">
                      <a:pos x="connsiteX0" y="connsiteY0"/>
                    </a:cxn>
                    <a:cxn ang="0">
                      <a:pos x="connsiteX1" y="connsiteY1"/>
                    </a:cxn>
                    <a:cxn ang="0">
                      <a:pos x="connsiteX2" y="connsiteY2"/>
                    </a:cxn>
                    <a:cxn ang="0">
                      <a:pos x="connsiteX3" y="connsiteY3"/>
                    </a:cxn>
                  </a:cxnLst>
                  <a:rect l="l" t="t" r="r" b="b"/>
                  <a:pathLst>
                    <a:path w="36426" h="21019">
                      <a:moveTo>
                        <a:pt x="36427" y="10462"/>
                      </a:moveTo>
                      <a:lnTo>
                        <a:pt x="18261" y="21019"/>
                      </a:lnTo>
                      <a:lnTo>
                        <a:pt x="0" y="10462"/>
                      </a:lnTo>
                      <a:lnTo>
                        <a:pt x="18166" y="0"/>
                      </a:lnTo>
                      <a:close/>
                    </a:path>
                  </a:pathLst>
                </a:custGeom>
                <a:solidFill>
                  <a:srgbClr val="94513A"/>
                </a:solidFill>
                <a:ln w="9504" cap="flat">
                  <a:noFill/>
                  <a:prstDash val="solid"/>
                  <a:miter/>
                </a:ln>
              </p:spPr>
              <p:txBody>
                <a:bodyPr rtlCol="0" anchor="ctr"/>
                <a:lstStyle/>
                <a:p>
                  <a:endParaRPr lang="en-US"/>
                </a:p>
              </p:txBody>
            </p:sp>
          </p:grpSp>
          <p:grpSp>
            <p:nvGrpSpPr>
              <p:cNvPr id="206" name="Gráfico 2">
                <a:extLst>
                  <a:ext uri="{FF2B5EF4-FFF2-40B4-BE49-F238E27FC236}">
                    <a16:creationId xmlns:a16="http://schemas.microsoft.com/office/drawing/2014/main" id="{860A721E-CE35-BA49-9E27-C9DE665D0218}"/>
                  </a:ext>
                </a:extLst>
              </p:cNvPr>
              <p:cNvGrpSpPr/>
              <p:nvPr/>
            </p:nvGrpSpPr>
            <p:grpSpPr>
              <a:xfrm>
                <a:off x="12232004" y="7020921"/>
                <a:ext cx="257174" cy="160258"/>
                <a:chOff x="12232004" y="7020921"/>
                <a:chExt cx="257174" cy="160258"/>
              </a:xfrm>
            </p:grpSpPr>
            <p:sp>
              <p:nvSpPr>
                <p:cNvPr id="207" name="Forma libre 206">
                  <a:extLst>
                    <a:ext uri="{FF2B5EF4-FFF2-40B4-BE49-F238E27FC236}">
                      <a16:creationId xmlns:a16="http://schemas.microsoft.com/office/drawing/2014/main" id="{A9F4F70D-E3D3-B349-917F-CC10F4BD950A}"/>
                    </a:ext>
                  </a:extLst>
                </p:cNvPr>
                <p:cNvSpPr/>
                <p:nvPr/>
              </p:nvSpPr>
              <p:spPr>
                <a:xfrm>
                  <a:off x="12243512" y="7027388"/>
                  <a:ext cx="245666" cy="153791"/>
                </a:xfrm>
                <a:custGeom>
                  <a:avLst/>
                  <a:gdLst>
                    <a:gd name="connsiteX0" fmla="*/ 245666 w 245666"/>
                    <a:gd name="connsiteY0" fmla="*/ 0 h 153791"/>
                    <a:gd name="connsiteX1" fmla="*/ 245571 w 245666"/>
                    <a:gd name="connsiteY1" fmla="*/ 11889 h 153791"/>
                    <a:gd name="connsiteX2" fmla="*/ 0 w 245666"/>
                    <a:gd name="connsiteY2" fmla="*/ 153791 h 153791"/>
                    <a:gd name="connsiteX3" fmla="*/ 0 w 245666"/>
                    <a:gd name="connsiteY3" fmla="*/ 141807 h 153791"/>
                  </a:gdLst>
                  <a:ahLst/>
                  <a:cxnLst>
                    <a:cxn ang="0">
                      <a:pos x="connsiteX0" y="connsiteY0"/>
                    </a:cxn>
                    <a:cxn ang="0">
                      <a:pos x="connsiteX1" y="connsiteY1"/>
                    </a:cxn>
                    <a:cxn ang="0">
                      <a:pos x="connsiteX2" y="connsiteY2"/>
                    </a:cxn>
                    <a:cxn ang="0">
                      <a:pos x="connsiteX3" y="connsiteY3"/>
                    </a:cxn>
                  </a:cxnLst>
                  <a:rect l="l" t="t" r="r" b="b"/>
                  <a:pathLst>
                    <a:path w="245666" h="153791">
                      <a:moveTo>
                        <a:pt x="245666" y="0"/>
                      </a:moveTo>
                      <a:lnTo>
                        <a:pt x="245571" y="11889"/>
                      </a:lnTo>
                      <a:lnTo>
                        <a:pt x="0" y="153791"/>
                      </a:lnTo>
                      <a:lnTo>
                        <a:pt x="0" y="141807"/>
                      </a:lnTo>
                      <a:close/>
                    </a:path>
                  </a:pathLst>
                </a:custGeom>
                <a:solidFill>
                  <a:srgbClr val="773C2C"/>
                </a:solidFill>
                <a:ln w="9504" cap="flat">
                  <a:noFill/>
                  <a:prstDash val="solid"/>
                  <a:miter/>
                </a:ln>
              </p:spPr>
              <p:txBody>
                <a:bodyPr rtlCol="0" anchor="ctr"/>
                <a:lstStyle/>
                <a:p>
                  <a:endParaRPr lang="en-US"/>
                </a:p>
              </p:txBody>
            </p:sp>
            <p:sp>
              <p:nvSpPr>
                <p:cNvPr id="208" name="Forma libre 207">
                  <a:extLst>
                    <a:ext uri="{FF2B5EF4-FFF2-40B4-BE49-F238E27FC236}">
                      <a16:creationId xmlns:a16="http://schemas.microsoft.com/office/drawing/2014/main" id="{8B882CBC-A5A8-EB45-9A60-B2DCF9B1D681}"/>
                    </a:ext>
                  </a:extLst>
                </p:cNvPr>
                <p:cNvSpPr/>
                <p:nvPr/>
              </p:nvSpPr>
              <p:spPr>
                <a:xfrm>
                  <a:off x="12232004" y="7020921"/>
                  <a:ext cx="256794" cy="148274"/>
                </a:xfrm>
                <a:custGeom>
                  <a:avLst/>
                  <a:gdLst>
                    <a:gd name="connsiteX0" fmla="*/ 245286 w 256794"/>
                    <a:gd name="connsiteY0" fmla="*/ 0 h 148274"/>
                    <a:gd name="connsiteX1" fmla="*/ 0 w 256794"/>
                    <a:gd name="connsiteY1" fmla="*/ 141617 h 148274"/>
                    <a:gd name="connsiteX2" fmla="*/ 11508 w 256794"/>
                    <a:gd name="connsiteY2" fmla="*/ 148275 h 148274"/>
                    <a:gd name="connsiteX3" fmla="*/ 256794 w 256794"/>
                    <a:gd name="connsiteY3" fmla="*/ 6658 h 148274"/>
                  </a:gdLst>
                  <a:ahLst/>
                  <a:cxnLst>
                    <a:cxn ang="0">
                      <a:pos x="connsiteX0" y="connsiteY0"/>
                    </a:cxn>
                    <a:cxn ang="0">
                      <a:pos x="connsiteX1" y="connsiteY1"/>
                    </a:cxn>
                    <a:cxn ang="0">
                      <a:pos x="connsiteX2" y="connsiteY2"/>
                    </a:cxn>
                    <a:cxn ang="0">
                      <a:pos x="connsiteX3" y="connsiteY3"/>
                    </a:cxn>
                  </a:cxnLst>
                  <a:rect l="l" t="t" r="r" b="b"/>
                  <a:pathLst>
                    <a:path w="256794" h="148274">
                      <a:moveTo>
                        <a:pt x="245286" y="0"/>
                      </a:moveTo>
                      <a:lnTo>
                        <a:pt x="0" y="141617"/>
                      </a:lnTo>
                      <a:lnTo>
                        <a:pt x="11508" y="148275"/>
                      </a:lnTo>
                      <a:lnTo>
                        <a:pt x="256794" y="6658"/>
                      </a:lnTo>
                      <a:close/>
                    </a:path>
                  </a:pathLst>
                </a:custGeom>
                <a:solidFill>
                  <a:srgbClr val="94513A"/>
                </a:solidFill>
                <a:ln w="9504" cap="flat">
                  <a:noFill/>
                  <a:prstDash val="solid"/>
                  <a:miter/>
                </a:ln>
              </p:spPr>
              <p:txBody>
                <a:bodyPr rtlCol="0" anchor="ctr"/>
                <a:lstStyle/>
                <a:p>
                  <a:endParaRPr lang="en-US"/>
                </a:p>
              </p:txBody>
            </p:sp>
          </p:grpSp>
          <p:grpSp>
            <p:nvGrpSpPr>
              <p:cNvPr id="209" name="Gráfico 2">
                <a:extLst>
                  <a:ext uri="{FF2B5EF4-FFF2-40B4-BE49-F238E27FC236}">
                    <a16:creationId xmlns:a16="http://schemas.microsoft.com/office/drawing/2014/main" id="{C7002E33-49D9-4D43-8751-D9B3EF9EB4F7}"/>
                  </a:ext>
                </a:extLst>
              </p:cNvPr>
              <p:cNvGrpSpPr/>
              <p:nvPr/>
            </p:nvGrpSpPr>
            <p:grpSpPr>
              <a:xfrm>
                <a:off x="12257683" y="6943312"/>
                <a:ext cx="212473" cy="211427"/>
                <a:chOff x="12257683" y="6943312"/>
                <a:chExt cx="212473" cy="211427"/>
              </a:xfrm>
            </p:grpSpPr>
            <p:grpSp>
              <p:nvGrpSpPr>
                <p:cNvPr id="210" name="Gráfico 2">
                  <a:extLst>
                    <a:ext uri="{FF2B5EF4-FFF2-40B4-BE49-F238E27FC236}">
                      <a16:creationId xmlns:a16="http://schemas.microsoft.com/office/drawing/2014/main" id="{3F0D5200-9CA0-A24D-A976-39D7FFE8499B}"/>
                    </a:ext>
                  </a:extLst>
                </p:cNvPr>
                <p:cNvGrpSpPr/>
                <p:nvPr/>
              </p:nvGrpSpPr>
              <p:grpSpPr>
                <a:xfrm>
                  <a:off x="12456651" y="6943312"/>
                  <a:ext cx="13505" cy="96630"/>
                  <a:chOff x="12456651" y="6943312"/>
                  <a:chExt cx="13505" cy="96630"/>
                </a:xfrm>
              </p:grpSpPr>
              <p:grpSp>
                <p:nvGrpSpPr>
                  <p:cNvPr id="211" name="Gráfico 2">
                    <a:extLst>
                      <a:ext uri="{FF2B5EF4-FFF2-40B4-BE49-F238E27FC236}">
                        <a16:creationId xmlns:a16="http://schemas.microsoft.com/office/drawing/2014/main" id="{05DB5549-886D-564D-8EE3-474DC3C566F0}"/>
                      </a:ext>
                    </a:extLst>
                  </p:cNvPr>
                  <p:cNvGrpSpPr/>
                  <p:nvPr/>
                </p:nvGrpSpPr>
                <p:grpSpPr>
                  <a:xfrm>
                    <a:off x="12456651" y="7011220"/>
                    <a:ext cx="13505" cy="28722"/>
                    <a:chOff x="12456651" y="7011220"/>
                    <a:chExt cx="13505" cy="28722"/>
                  </a:xfrm>
                </p:grpSpPr>
                <p:sp>
                  <p:nvSpPr>
                    <p:cNvPr id="212" name="Forma libre 211">
                      <a:extLst>
                        <a:ext uri="{FF2B5EF4-FFF2-40B4-BE49-F238E27FC236}">
                          <a16:creationId xmlns:a16="http://schemas.microsoft.com/office/drawing/2014/main" id="{0A6BD06A-9D0E-E142-B156-849EC6A2442B}"/>
                        </a:ext>
                      </a:extLst>
                    </p:cNvPr>
                    <p:cNvSpPr/>
                    <p:nvPr/>
                  </p:nvSpPr>
                  <p:spPr>
                    <a:xfrm>
                      <a:off x="12456651" y="7011220"/>
                      <a:ext cx="13505" cy="7703"/>
                    </a:xfrm>
                    <a:custGeom>
                      <a:avLst/>
                      <a:gdLst>
                        <a:gd name="connsiteX0" fmla="*/ 13505 w 13505"/>
                        <a:gd name="connsiteY0" fmla="*/ 3804 h 7703"/>
                        <a:gd name="connsiteX1" fmla="*/ 6753 w 13505"/>
                        <a:gd name="connsiteY1" fmla="*/ 0 h 7703"/>
                        <a:gd name="connsiteX2" fmla="*/ 0 w 13505"/>
                        <a:gd name="connsiteY2" fmla="*/ 3804 h 7703"/>
                        <a:gd name="connsiteX3" fmla="*/ 6753 w 13505"/>
                        <a:gd name="connsiteY3" fmla="*/ 7704 h 7703"/>
                      </a:gdLst>
                      <a:ahLst/>
                      <a:cxnLst>
                        <a:cxn ang="0">
                          <a:pos x="connsiteX0" y="connsiteY0"/>
                        </a:cxn>
                        <a:cxn ang="0">
                          <a:pos x="connsiteX1" y="connsiteY1"/>
                        </a:cxn>
                        <a:cxn ang="0">
                          <a:pos x="connsiteX2" y="connsiteY2"/>
                        </a:cxn>
                        <a:cxn ang="0">
                          <a:pos x="connsiteX3" y="connsiteY3"/>
                        </a:cxn>
                      </a:cxnLst>
                      <a:rect l="l" t="t" r="r" b="b"/>
                      <a:pathLst>
                        <a:path w="13505" h="7703">
                          <a:moveTo>
                            <a:pt x="13505" y="3804"/>
                          </a:moveTo>
                          <a:lnTo>
                            <a:pt x="6753" y="0"/>
                          </a:lnTo>
                          <a:lnTo>
                            <a:pt x="0" y="3804"/>
                          </a:lnTo>
                          <a:lnTo>
                            <a:pt x="6753" y="7704"/>
                          </a:lnTo>
                          <a:close/>
                        </a:path>
                      </a:pathLst>
                    </a:custGeom>
                    <a:solidFill>
                      <a:srgbClr val="94513A"/>
                    </a:solidFill>
                    <a:ln w="9504" cap="flat">
                      <a:noFill/>
                      <a:prstDash val="solid"/>
                      <a:miter/>
                    </a:ln>
                  </p:spPr>
                  <p:txBody>
                    <a:bodyPr rtlCol="0" anchor="ctr"/>
                    <a:lstStyle/>
                    <a:p>
                      <a:endParaRPr lang="en-US"/>
                    </a:p>
                  </p:txBody>
                </p:sp>
                <p:sp>
                  <p:nvSpPr>
                    <p:cNvPr id="213" name="Forma libre 212">
                      <a:extLst>
                        <a:ext uri="{FF2B5EF4-FFF2-40B4-BE49-F238E27FC236}">
                          <a16:creationId xmlns:a16="http://schemas.microsoft.com/office/drawing/2014/main" id="{23E7C81B-5B11-344E-880E-A561F043388D}"/>
                        </a:ext>
                      </a:extLst>
                    </p:cNvPr>
                    <p:cNvSpPr/>
                    <p:nvPr/>
                  </p:nvSpPr>
                  <p:spPr>
                    <a:xfrm>
                      <a:off x="12456651" y="7015024"/>
                      <a:ext cx="6752" cy="24918"/>
                    </a:xfrm>
                    <a:custGeom>
                      <a:avLst/>
                      <a:gdLst>
                        <a:gd name="connsiteX0" fmla="*/ 6753 w 6752"/>
                        <a:gd name="connsiteY0" fmla="*/ 24919 h 24918"/>
                        <a:gd name="connsiteX1" fmla="*/ 0 w 6752"/>
                        <a:gd name="connsiteY1" fmla="*/ 21019 h 24918"/>
                        <a:gd name="connsiteX2" fmla="*/ 0 w 6752"/>
                        <a:gd name="connsiteY2" fmla="*/ 0 h 24918"/>
                        <a:gd name="connsiteX3" fmla="*/ 6753 w 6752"/>
                        <a:gd name="connsiteY3" fmla="*/ 3899 h 24918"/>
                      </a:gdLst>
                      <a:ahLst/>
                      <a:cxnLst>
                        <a:cxn ang="0">
                          <a:pos x="connsiteX0" y="connsiteY0"/>
                        </a:cxn>
                        <a:cxn ang="0">
                          <a:pos x="connsiteX1" y="connsiteY1"/>
                        </a:cxn>
                        <a:cxn ang="0">
                          <a:pos x="connsiteX2" y="connsiteY2"/>
                        </a:cxn>
                        <a:cxn ang="0">
                          <a:pos x="connsiteX3" y="connsiteY3"/>
                        </a:cxn>
                      </a:cxnLst>
                      <a:rect l="l" t="t" r="r" b="b"/>
                      <a:pathLst>
                        <a:path w="6752" h="24918">
                          <a:moveTo>
                            <a:pt x="6753" y="24919"/>
                          </a:moveTo>
                          <a:lnTo>
                            <a:pt x="0" y="21019"/>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214" name="Forma libre 213">
                      <a:extLst>
                        <a:ext uri="{FF2B5EF4-FFF2-40B4-BE49-F238E27FC236}">
                          <a16:creationId xmlns:a16="http://schemas.microsoft.com/office/drawing/2014/main" id="{2CB0868E-FEDD-314B-B0BF-AAE492C25EE9}"/>
                        </a:ext>
                      </a:extLst>
                    </p:cNvPr>
                    <p:cNvSpPr/>
                    <p:nvPr/>
                  </p:nvSpPr>
                  <p:spPr>
                    <a:xfrm>
                      <a:off x="12463404" y="7015024"/>
                      <a:ext cx="6752" cy="24918"/>
                    </a:xfrm>
                    <a:custGeom>
                      <a:avLst/>
                      <a:gdLst>
                        <a:gd name="connsiteX0" fmla="*/ 6753 w 6752"/>
                        <a:gd name="connsiteY0" fmla="*/ 21019 h 24918"/>
                        <a:gd name="connsiteX1" fmla="*/ 0 w 6752"/>
                        <a:gd name="connsiteY1" fmla="*/ 24919 h 24918"/>
                        <a:gd name="connsiteX2" fmla="*/ 0 w 6752"/>
                        <a:gd name="connsiteY2" fmla="*/ 3899 h 24918"/>
                        <a:gd name="connsiteX3" fmla="*/ 6753 w 6752"/>
                        <a:gd name="connsiteY3" fmla="*/ 0 h 24918"/>
                      </a:gdLst>
                      <a:ahLst/>
                      <a:cxnLst>
                        <a:cxn ang="0">
                          <a:pos x="connsiteX0" y="connsiteY0"/>
                        </a:cxn>
                        <a:cxn ang="0">
                          <a:pos x="connsiteX1" y="connsiteY1"/>
                        </a:cxn>
                        <a:cxn ang="0">
                          <a:pos x="connsiteX2" y="connsiteY2"/>
                        </a:cxn>
                        <a:cxn ang="0">
                          <a:pos x="connsiteX3" y="connsiteY3"/>
                        </a:cxn>
                      </a:cxnLst>
                      <a:rect l="l" t="t" r="r" b="b"/>
                      <a:pathLst>
                        <a:path w="6752" h="24918">
                          <a:moveTo>
                            <a:pt x="6753" y="21019"/>
                          </a:moveTo>
                          <a:lnTo>
                            <a:pt x="0" y="24919"/>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215" name="Forma libre 214">
                    <a:extLst>
                      <a:ext uri="{FF2B5EF4-FFF2-40B4-BE49-F238E27FC236}">
                        <a16:creationId xmlns:a16="http://schemas.microsoft.com/office/drawing/2014/main" id="{91771710-70F2-C842-94B2-7B8D406E8A88}"/>
                      </a:ext>
                    </a:extLst>
                  </p:cNvPr>
                  <p:cNvSpPr/>
                  <p:nvPr/>
                </p:nvSpPr>
                <p:spPr>
                  <a:xfrm>
                    <a:off x="12459029" y="7012266"/>
                    <a:ext cx="8845" cy="5362"/>
                  </a:xfrm>
                  <a:custGeom>
                    <a:avLst/>
                    <a:gdLst>
                      <a:gd name="connsiteX0" fmla="*/ 7514 w 8845"/>
                      <a:gd name="connsiteY0" fmla="*/ 1902 h 5362"/>
                      <a:gd name="connsiteX1" fmla="*/ 1236 w 8845"/>
                      <a:gd name="connsiteY1" fmla="*/ 1807 h 5362"/>
                      <a:gd name="connsiteX2" fmla="*/ 0 w 8845"/>
                      <a:gd name="connsiteY2" fmla="*/ 0 h 5362"/>
                      <a:gd name="connsiteX3" fmla="*/ 0 w 8845"/>
                      <a:gd name="connsiteY3" fmla="*/ 2758 h 5362"/>
                      <a:gd name="connsiteX4" fmla="*/ 1236 w 8845"/>
                      <a:gd name="connsiteY4" fmla="*/ 4565 h 5362"/>
                      <a:gd name="connsiteX5" fmla="*/ 7514 w 8845"/>
                      <a:gd name="connsiteY5" fmla="*/ 4660 h 5362"/>
                      <a:gd name="connsiteX6" fmla="*/ 8845 w 8845"/>
                      <a:gd name="connsiteY6" fmla="*/ 2853 h 5362"/>
                      <a:gd name="connsiteX7" fmla="*/ 8845 w 8845"/>
                      <a:gd name="connsiteY7" fmla="*/ 95 h 5362"/>
                      <a:gd name="connsiteX8" fmla="*/ 7514 w 8845"/>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45" h="5362">
                        <a:moveTo>
                          <a:pt x="7514" y="1902"/>
                        </a:moveTo>
                        <a:cubicBezTo>
                          <a:pt x="5706" y="2853"/>
                          <a:pt x="2948" y="2853"/>
                          <a:pt x="1236" y="1807"/>
                        </a:cubicBezTo>
                        <a:cubicBezTo>
                          <a:pt x="380" y="1332"/>
                          <a:pt x="0" y="666"/>
                          <a:pt x="0" y="0"/>
                        </a:cubicBezTo>
                        <a:lnTo>
                          <a:pt x="0" y="2758"/>
                        </a:lnTo>
                        <a:cubicBezTo>
                          <a:pt x="0" y="3424"/>
                          <a:pt x="380" y="4090"/>
                          <a:pt x="1236" y="4565"/>
                        </a:cubicBezTo>
                        <a:cubicBezTo>
                          <a:pt x="2948" y="5611"/>
                          <a:pt x="5802" y="5611"/>
                          <a:pt x="7514" y="4660"/>
                        </a:cubicBezTo>
                        <a:cubicBezTo>
                          <a:pt x="8369" y="4185"/>
                          <a:pt x="8845" y="3519"/>
                          <a:pt x="8845" y="2853"/>
                        </a:cubicBezTo>
                        <a:lnTo>
                          <a:pt x="8845" y="95"/>
                        </a:lnTo>
                        <a:cubicBezTo>
                          <a:pt x="8845" y="666"/>
                          <a:pt x="8369" y="1427"/>
                          <a:pt x="7514" y="1902"/>
                        </a:cubicBezTo>
                        <a:close/>
                      </a:path>
                    </a:pathLst>
                  </a:custGeom>
                  <a:solidFill>
                    <a:srgbClr val="643126"/>
                  </a:solidFill>
                  <a:ln w="9504" cap="flat">
                    <a:noFill/>
                    <a:prstDash val="solid"/>
                    <a:miter/>
                  </a:ln>
                </p:spPr>
                <p:txBody>
                  <a:bodyPr rtlCol="0" anchor="ctr"/>
                  <a:lstStyle/>
                  <a:p>
                    <a:endParaRPr lang="en-US"/>
                  </a:p>
                </p:txBody>
              </p:sp>
              <p:sp>
                <p:nvSpPr>
                  <p:cNvPr id="216" name="Forma libre 215">
                    <a:extLst>
                      <a:ext uri="{FF2B5EF4-FFF2-40B4-BE49-F238E27FC236}">
                        <a16:creationId xmlns:a16="http://schemas.microsoft.com/office/drawing/2014/main" id="{2928B942-716F-9F45-9108-7DC1315077AE}"/>
                      </a:ext>
                    </a:extLst>
                  </p:cNvPr>
                  <p:cNvSpPr/>
                  <p:nvPr/>
                </p:nvSpPr>
                <p:spPr>
                  <a:xfrm>
                    <a:off x="12458934" y="7007891"/>
                    <a:ext cx="8863" cy="7074"/>
                  </a:xfrm>
                  <a:custGeom>
                    <a:avLst/>
                    <a:gdLst>
                      <a:gd name="connsiteX0" fmla="*/ 8179 w 8863"/>
                      <a:gd name="connsiteY0" fmla="*/ 1522 h 7074"/>
                      <a:gd name="connsiteX1" fmla="*/ 7228 w 8863"/>
                      <a:gd name="connsiteY1" fmla="*/ 0 h 7074"/>
                      <a:gd name="connsiteX2" fmla="*/ 1902 w 8863"/>
                      <a:gd name="connsiteY2" fmla="*/ 0 h 7074"/>
                      <a:gd name="connsiteX3" fmla="*/ 856 w 8863"/>
                      <a:gd name="connsiteY3" fmla="*/ 1522 h 7074"/>
                      <a:gd name="connsiteX4" fmla="*/ 0 w 8863"/>
                      <a:gd name="connsiteY4" fmla="*/ 4470 h 7074"/>
                      <a:gd name="connsiteX5" fmla="*/ 1236 w 8863"/>
                      <a:gd name="connsiteY5" fmla="*/ 6277 h 7074"/>
                      <a:gd name="connsiteX6" fmla="*/ 7514 w 8863"/>
                      <a:gd name="connsiteY6" fmla="*/ 6372 h 7074"/>
                      <a:gd name="connsiteX7" fmla="*/ 8845 w 8863"/>
                      <a:gd name="connsiteY7" fmla="*/ 4470 h 7074"/>
                      <a:gd name="connsiteX8" fmla="*/ 8179 w 8863"/>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63" h="7074">
                        <a:moveTo>
                          <a:pt x="8179" y="1522"/>
                        </a:moveTo>
                        <a:lnTo>
                          <a:pt x="7228" y="0"/>
                        </a:lnTo>
                        <a:lnTo>
                          <a:pt x="1902" y="0"/>
                        </a:lnTo>
                        <a:lnTo>
                          <a:pt x="856" y="1522"/>
                        </a:lnTo>
                        <a:cubicBezTo>
                          <a:pt x="285" y="2378"/>
                          <a:pt x="95" y="3329"/>
                          <a:pt x="0" y="4470"/>
                        </a:cubicBezTo>
                        <a:cubicBezTo>
                          <a:pt x="0" y="5136"/>
                          <a:pt x="381" y="5802"/>
                          <a:pt x="1236" y="6277"/>
                        </a:cubicBezTo>
                        <a:cubicBezTo>
                          <a:pt x="2948" y="7323"/>
                          <a:pt x="5802" y="7323"/>
                          <a:pt x="7514" y="6372"/>
                        </a:cubicBezTo>
                        <a:cubicBezTo>
                          <a:pt x="8370" y="5897"/>
                          <a:pt x="8845" y="5231"/>
                          <a:pt x="8845" y="4470"/>
                        </a:cubicBezTo>
                        <a:cubicBezTo>
                          <a:pt x="8940" y="3234"/>
                          <a:pt x="8655" y="2378"/>
                          <a:pt x="8179" y="1522"/>
                        </a:cubicBezTo>
                        <a:close/>
                      </a:path>
                    </a:pathLst>
                  </a:custGeom>
                  <a:solidFill>
                    <a:srgbClr val="6B3529"/>
                  </a:solidFill>
                  <a:ln w="9504" cap="flat">
                    <a:noFill/>
                    <a:prstDash val="solid"/>
                    <a:miter/>
                  </a:ln>
                </p:spPr>
                <p:txBody>
                  <a:bodyPr rtlCol="0" anchor="ctr"/>
                  <a:lstStyle/>
                  <a:p>
                    <a:endParaRPr lang="en-US"/>
                  </a:p>
                </p:txBody>
              </p:sp>
              <p:sp>
                <p:nvSpPr>
                  <p:cNvPr id="217" name="Forma libre 216">
                    <a:extLst>
                      <a:ext uri="{FF2B5EF4-FFF2-40B4-BE49-F238E27FC236}">
                        <a16:creationId xmlns:a16="http://schemas.microsoft.com/office/drawing/2014/main" id="{C6F6BE8B-EA43-B848-B341-0EEA71581FCE}"/>
                      </a:ext>
                    </a:extLst>
                  </p:cNvPr>
                  <p:cNvSpPr/>
                  <p:nvPr/>
                </p:nvSpPr>
                <p:spPr>
                  <a:xfrm>
                    <a:off x="12460646" y="7004657"/>
                    <a:ext cx="5611" cy="5444"/>
                  </a:xfrm>
                  <a:custGeom>
                    <a:avLst/>
                    <a:gdLst>
                      <a:gd name="connsiteX0" fmla="*/ 4755 w 5611"/>
                      <a:gd name="connsiteY0" fmla="*/ 1141 h 5444"/>
                      <a:gd name="connsiteX1" fmla="*/ 761 w 5611"/>
                      <a:gd name="connsiteY1" fmla="*/ 1141 h 5444"/>
                      <a:gd name="connsiteX2" fmla="*/ 0 w 5611"/>
                      <a:gd name="connsiteY2" fmla="*/ 0 h 5444"/>
                      <a:gd name="connsiteX3" fmla="*/ 0 w 5611"/>
                      <a:gd name="connsiteY3" fmla="*/ 3804 h 5444"/>
                      <a:gd name="connsiteX4" fmla="*/ 761 w 5611"/>
                      <a:gd name="connsiteY4" fmla="*/ 4946 h 5444"/>
                      <a:gd name="connsiteX5" fmla="*/ 4755 w 5611"/>
                      <a:gd name="connsiteY5" fmla="*/ 4946 h 5444"/>
                      <a:gd name="connsiteX6" fmla="*/ 5611 w 5611"/>
                      <a:gd name="connsiteY6" fmla="*/ 3804 h 5444"/>
                      <a:gd name="connsiteX7" fmla="*/ 5611 w 5611"/>
                      <a:gd name="connsiteY7" fmla="*/ 0 h 5444"/>
                      <a:gd name="connsiteX8" fmla="*/ 4755 w 5611"/>
                      <a:gd name="connsiteY8" fmla="*/ 1141 h 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4">
                        <a:moveTo>
                          <a:pt x="4755" y="1141"/>
                        </a:moveTo>
                        <a:cubicBezTo>
                          <a:pt x="3614" y="1807"/>
                          <a:pt x="1807" y="1712"/>
                          <a:pt x="761" y="1141"/>
                        </a:cubicBezTo>
                        <a:cubicBezTo>
                          <a:pt x="190" y="856"/>
                          <a:pt x="0" y="381"/>
                          <a:pt x="0" y="0"/>
                        </a:cubicBezTo>
                        <a:lnTo>
                          <a:pt x="0" y="3804"/>
                        </a:lnTo>
                        <a:cubicBezTo>
                          <a:pt x="0" y="4185"/>
                          <a:pt x="285" y="4660"/>
                          <a:pt x="761" y="4946"/>
                        </a:cubicBezTo>
                        <a:cubicBezTo>
                          <a:pt x="1902" y="5611"/>
                          <a:pt x="3614" y="5611"/>
                          <a:pt x="4755" y="4946"/>
                        </a:cubicBezTo>
                        <a:cubicBezTo>
                          <a:pt x="5326" y="4660"/>
                          <a:pt x="5611" y="4185"/>
                          <a:pt x="5611" y="3804"/>
                        </a:cubicBezTo>
                        <a:lnTo>
                          <a:pt x="5611" y="0"/>
                        </a:lnTo>
                        <a:cubicBezTo>
                          <a:pt x="5611" y="381"/>
                          <a:pt x="5326" y="856"/>
                          <a:pt x="4755" y="1141"/>
                        </a:cubicBezTo>
                        <a:close/>
                      </a:path>
                    </a:pathLst>
                  </a:custGeom>
                  <a:solidFill>
                    <a:srgbClr val="643126"/>
                  </a:solidFill>
                  <a:ln w="9504" cap="flat">
                    <a:noFill/>
                    <a:prstDash val="solid"/>
                    <a:miter/>
                  </a:ln>
                </p:spPr>
                <p:txBody>
                  <a:bodyPr rtlCol="0" anchor="ctr"/>
                  <a:lstStyle/>
                  <a:p>
                    <a:endParaRPr lang="en-US"/>
                  </a:p>
                </p:txBody>
              </p:sp>
              <p:sp>
                <p:nvSpPr>
                  <p:cNvPr id="218" name="Forma libre 217">
                    <a:extLst>
                      <a:ext uri="{FF2B5EF4-FFF2-40B4-BE49-F238E27FC236}">
                        <a16:creationId xmlns:a16="http://schemas.microsoft.com/office/drawing/2014/main" id="{1C0CD999-BD28-284F-A188-46B98B6C2E2B}"/>
                      </a:ext>
                    </a:extLst>
                  </p:cNvPr>
                  <p:cNvSpPr/>
                  <p:nvPr/>
                </p:nvSpPr>
                <p:spPr>
                  <a:xfrm>
                    <a:off x="12457669" y="6973367"/>
                    <a:ext cx="11638" cy="33411"/>
                  </a:xfrm>
                  <a:custGeom>
                    <a:avLst/>
                    <a:gdLst>
                      <a:gd name="connsiteX0" fmla="*/ 11632 w 11638"/>
                      <a:gd name="connsiteY0" fmla="*/ 25394 h 33411"/>
                      <a:gd name="connsiteX1" fmla="*/ 7922 w 11638"/>
                      <a:gd name="connsiteY1" fmla="*/ 0 h 33411"/>
                      <a:gd name="connsiteX2" fmla="*/ 3833 w 11638"/>
                      <a:gd name="connsiteY2" fmla="*/ 0 h 33411"/>
                      <a:gd name="connsiteX3" fmla="*/ 28 w 11638"/>
                      <a:gd name="connsiteY3" fmla="*/ 25394 h 33411"/>
                      <a:gd name="connsiteX4" fmla="*/ 2501 w 11638"/>
                      <a:gd name="connsiteY4" fmla="*/ 32527 h 33411"/>
                      <a:gd name="connsiteX5" fmla="*/ 9064 w 11638"/>
                      <a:gd name="connsiteY5" fmla="*/ 32622 h 33411"/>
                      <a:gd name="connsiteX6" fmla="*/ 11632 w 11638"/>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638" h="33411">
                        <a:moveTo>
                          <a:pt x="11632" y="25394"/>
                        </a:moveTo>
                        <a:cubicBezTo>
                          <a:pt x="11536" y="23967"/>
                          <a:pt x="11536" y="23967"/>
                          <a:pt x="7922" y="0"/>
                        </a:cubicBezTo>
                        <a:lnTo>
                          <a:pt x="3833" y="0"/>
                        </a:lnTo>
                        <a:cubicBezTo>
                          <a:pt x="28" y="24348"/>
                          <a:pt x="28" y="24348"/>
                          <a:pt x="28" y="25394"/>
                        </a:cubicBezTo>
                        <a:cubicBezTo>
                          <a:pt x="-162" y="29294"/>
                          <a:pt x="599" y="31291"/>
                          <a:pt x="2501" y="32527"/>
                        </a:cubicBezTo>
                        <a:cubicBezTo>
                          <a:pt x="3357" y="33098"/>
                          <a:pt x="6210" y="34144"/>
                          <a:pt x="9064" y="32622"/>
                        </a:cubicBezTo>
                        <a:cubicBezTo>
                          <a:pt x="10776" y="31481"/>
                          <a:pt x="11727" y="29864"/>
                          <a:pt x="11632" y="25394"/>
                        </a:cubicBezTo>
                        <a:close/>
                      </a:path>
                    </a:pathLst>
                  </a:custGeom>
                  <a:solidFill>
                    <a:srgbClr val="6B3529"/>
                  </a:solidFill>
                  <a:ln w="9504" cap="flat">
                    <a:noFill/>
                    <a:prstDash val="solid"/>
                    <a:miter/>
                  </a:ln>
                </p:spPr>
                <p:txBody>
                  <a:bodyPr rtlCol="0" anchor="ctr"/>
                  <a:lstStyle/>
                  <a:p>
                    <a:endParaRPr lang="en-US"/>
                  </a:p>
                </p:txBody>
              </p:sp>
              <p:sp>
                <p:nvSpPr>
                  <p:cNvPr id="219" name="Forma libre 218">
                    <a:extLst>
                      <a:ext uri="{FF2B5EF4-FFF2-40B4-BE49-F238E27FC236}">
                        <a16:creationId xmlns:a16="http://schemas.microsoft.com/office/drawing/2014/main" id="{4A668CA9-4442-0248-9464-E90F7F59BD68}"/>
                      </a:ext>
                    </a:extLst>
                  </p:cNvPr>
                  <p:cNvSpPr/>
                  <p:nvPr/>
                </p:nvSpPr>
                <p:spPr>
                  <a:xfrm>
                    <a:off x="12459799" y="6968682"/>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3 h 6451"/>
                      <a:gd name="connsiteX6" fmla="*/ 1797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6"/>
                          <a:pt x="181" y="2117"/>
                        </a:cubicBezTo>
                        <a:cubicBezTo>
                          <a:pt x="-866" y="5541"/>
                          <a:pt x="2844" y="7443"/>
                          <a:pt x="5887" y="5921"/>
                        </a:cubicBezTo>
                        <a:cubicBezTo>
                          <a:pt x="6268" y="5731"/>
                          <a:pt x="7314" y="5065"/>
                          <a:pt x="7409" y="3258"/>
                        </a:cubicBezTo>
                        <a:cubicBezTo>
                          <a:pt x="7409" y="2783"/>
                          <a:pt x="7219" y="2212"/>
                          <a:pt x="7028" y="1736"/>
                        </a:cubicBezTo>
                        <a:close/>
                        <a:moveTo>
                          <a:pt x="5602" y="2783"/>
                        </a:moveTo>
                        <a:cubicBezTo>
                          <a:pt x="4556" y="3353"/>
                          <a:pt x="2844" y="3353"/>
                          <a:pt x="1797" y="2783"/>
                        </a:cubicBezTo>
                        <a:cubicBezTo>
                          <a:pt x="751" y="2117"/>
                          <a:pt x="751" y="1166"/>
                          <a:pt x="1893" y="595"/>
                        </a:cubicBezTo>
                        <a:cubicBezTo>
                          <a:pt x="2939" y="24"/>
                          <a:pt x="4651" y="24"/>
                          <a:pt x="5697" y="595"/>
                        </a:cubicBezTo>
                        <a:cubicBezTo>
                          <a:pt x="6743" y="1261"/>
                          <a:pt x="6648" y="2212"/>
                          <a:pt x="5602" y="2783"/>
                        </a:cubicBezTo>
                        <a:close/>
                      </a:path>
                    </a:pathLst>
                  </a:custGeom>
                  <a:solidFill>
                    <a:srgbClr val="6B3529"/>
                  </a:solidFill>
                  <a:ln w="9504" cap="flat">
                    <a:noFill/>
                    <a:prstDash val="solid"/>
                    <a:miter/>
                  </a:ln>
                </p:spPr>
                <p:txBody>
                  <a:bodyPr rtlCol="0" anchor="ctr"/>
                  <a:lstStyle/>
                  <a:p>
                    <a:endParaRPr lang="en-US"/>
                  </a:p>
                </p:txBody>
              </p:sp>
              <p:sp>
                <p:nvSpPr>
                  <p:cNvPr id="220" name="Forma libre 219">
                    <a:extLst>
                      <a:ext uri="{FF2B5EF4-FFF2-40B4-BE49-F238E27FC236}">
                        <a16:creationId xmlns:a16="http://schemas.microsoft.com/office/drawing/2014/main" id="{CD546988-22D7-D244-BD20-7FE2D01FFCDE}"/>
                      </a:ext>
                    </a:extLst>
                  </p:cNvPr>
                  <p:cNvSpPr/>
                  <p:nvPr/>
                </p:nvSpPr>
                <p:spPr>
                  <a:xfrm>
                    <a:off x="12460858" y="6968778"/>
                    <a:ext cx="5376" cy="3186"/>
                  </a:xfrm>
                  <a:custGeom>
                    <a:avLst/>
                    <a:gdLst>
                      <a:gd name="connsiteX0" fmla="*/ 4638 w 5376"/>
                      <a:gd name="connsiteY0" fmla="*/ 499 h 3186"/>
                      <a:gd name="connsiteX1" fmla="*/ 834 w 5376"/>
                      <a:gd name="connsiteY1" fmla="*/ 499 h 3186"/>
                      <a:gd name="connsiteX2" fmla="*/ 739 w 5376"/>
                      <a:gd name="connsiteY2" fmla="*/ 2687 h 3186"/>
                      <a:gd name="connsiteX3" fmla="*/ 4543 w 5376"/>
                      <a:gd name="connsiteY3" fmla="*/ 2687 h 3186"/>
                      <a:gd name="connsiteX4" fmla="*/ 4638 w 5376"/>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6" h="3186">
                        <a:moveTo>
                          <a:pt x="4638" y="499"/>
                        </a:moveTo>
                        <a:cubicBezTo>
                          <a:pt x="3592" y="-166"/>
                          <a:pt x="1880" y="-166"/>
                          <a:pt x="834" y="499"/>
                        </a:cubicBezTo>
                        <a:cubicBezTo>
                          <a:pt x="-212" y="1070"/>
                          <a:pt x="-307" y="2116"/>
                          <a:pt x="739" y="2687"/>
                        </a:cubicBezTo>
                        <a:cubicBezTo>
                          <a:pt x="1785" y="3353"/>
                          <a:pt x="3497" y="3353"/>
                          <a:pt x="4543" y="2687"/>
                        </a:cubicBezTo>
                        <a:cubicBezTo>
                          <a:pt x="5589" y="2116"/>
                          <a:pt x="5684" y="1165"/>
                          <a:pt x="4638" y="499"/>
                        </a:cubicBezTo>
                        <a:close/>
                      </a:path>
                    </a:pathLst>
                  </a:custGeom>
                  <a:solidFill>
                    <a:srgbClr val="94513A"/>
                  </a:solidFill>
                  <a:ln w="9504" cap="flat">
                    <a:noFill/>
                    <a:prstDash val="solid"/>
                    <a:miter/>
                  </a:ln>
                </p:spPr>
                <p:txBody>
                  <a:bodyPr rtlCol="0" anchor="ctr"/>
                  <a:lstStyle/>
                  <a:p>
                    <a:endParaRPr lang="en-US"/>
                  </a:p>
                </p:txBody>
              </p:sp>
              <p:sp>
                <p:nvSpPr>
                  <p:cNvPr id="221" name="Forma libre 220">
                    <a:extLst>
                      <a:ext uri="{FF2B5EF4-FFF2-40B4-BE49-F238E27FC236}">
                        <a16:creationId xmlns:a16="http://schemas.microsoft.com/office/drawing/2014/main" id="{A963823E-D225-624C-9CC4-323E59FC4842}"/>
                      </a:ext>
                    </a:extLst>
                  </p:cNvPr>
                  <p:cNvSpPr/>
                  <p:nvPr/>
                </p:nvSpPr>
                <p:spPr>
                  <a:xfrm>
                    <a:off x="12461502" y="6966614"/>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222" name="Forma libre 221">
                    <a:extLst>
                      <a:ext uri="{FF2B5EF4-FFF2-40B4-BE49-F238E27FC236}">
                        <a16:creationId xmlns:a16="http://schemas.microsoft.com/office/drawing/2014/main" id="{BDF5751E-ED03-0645-8624-496B63CC37C3}"/>
                      </a:ext>
                    </a:extLst>
                  </p:cNvPr>
                  <p:cNvSpPr/>
                  <p:nvPr/>
                </p:nvSpPr>
                <p:spPr>
                  <a:xfrm>
                    <a:off x="12460551" y="6956627"/>
                    <a:ext cx="6182" cy="11294"/>
                  </a:xfrm>
                  <a:custGeom>
                    <a:avLst/>
                    <a:gdLst>
                      <a:gd name="connsiteX0" fmla="*/ 5136 w 6182"/>
                      <a:gd name="connsiteY0" fmla="*/ 1332 h 11294"/>
                      <a:gd name="connsiteX1" fmla="*/ 856 w 6182"/>
                      <a:gd name="connsiteY1" fmla="*/ 1332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8 h 11294"/>
                      <a:gd name="connsiteX6" fmla="*/ 4470 w 6182"/>
                      <a:gd name="connsiteY6" fmla="*/ 10938 h 11294"/>
                      <a:gd name="connsiteX7" fmla="*/ 4946 w 6182"/>
                      <a:gd name="connsiteY7" fmla="*/ 10557 h 11294"/>
                      <a:gd name="connsiteX8" fmla="*/ 6182 w 6182"/>
                      <a:gd name="connsiteY8" fmla="*/ 6658 h 11294"/>
                      <a:gd name="connsiteX9" fmla="*/ 6182 w 6182"/>
                      <a:gd name="connsiteY9" fmla="*/ 0 h 11294"/>
                      <a:gd name="connsiteX10" fmla="*/ 5136 w 6182"/>
                      <a:gd name="connsiteY10" fmla="*/ 1332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2"/>
                        </a:moveTo>
                        <a:cubicBezTo>
                          <a:pt x="3899" y="1997"/>
                          <a:pt x="1997" y="1997"/>
                          <a:pt x="856" y="1332"/>
                        </a:cubicBezTo>
                        <a:cubicBezTo>
                          <a:pt x="285" y="951"/>
                          <a:pt x="0" y="571"/>
                          <a:pt x="0" y="95"/>
                        </a:cubicBezTo>
                        <a:lnTo>
                          <a:pt x="0" y="6753"/>
                        </a:lnTo>
                        <a:cubicBezTo>
                          <a:pt x="0" y="8370"/>
                          <a:pt x="380" y="9701"/>
                          <a:pt x="1141" y="10652"/>
                        </a:cubicBezTo>
                        <a:cubicBezTo>
                          <a:pt x="1236" y="10747"/>
                          <a:pt x="1332" y="10842"/>
                          <a:pt x="1522" y="10938"/>
                        </a:cubicBezTo>
                        <a:cubicBezTo>
                          <a:pt x="2283" y="11413"/>
                          <a:pt x="3614" y="11413"/>
                          <a:pt x="4470" y="10938"/>
                        </a:cubicBezTo>
                        <a:cubicBezTo>
                          <a:pt x="4660" y="10842"/>
                          <a:pt x="4755" y="10747"/>
                          <a:pt x="4946" y="10557"/>
                        </a:cubicBezTo>
                        <a:cubicBezTo>
                          <a:pt x="5421" y="9986"/>
                          <a:pt x="6087" y="8845"/>
                          <a:pt x="6182" y="6658"/>
                        </a:cubicBezTo>
                        <a:lnTo>
                          <a:pt x="6182" y="0"/>
                        </a:lnTo>
                        <a:cubicBezTo>
                          <a:pt x="6087" y="571"/>
                          <a:pt x="5706" y="1046"/>
                          <a:pt x="5136" y="1332"/>
                        </a:cubicBezTo>
                        <a:close/>
                      </a:path>
                    </a:pathLst>
                  </a:custGeom>
                  <a:solidFill>
                    <a:srgbClr val="6B3529"/>
                  </a:solidFill>
                  <a:ln w="9504" cap="flat">
                    <a:noFill/>
                    <a:prstDash val="solid"/>
                    <a:miter/>
                  </a:ln>
                </p:spPr>
                <p:txBody>
                  <a:bodyPr rtlCol="0" anchor="ctr"/>
                  <a:lstStyle/>
                  <a:p>
                    <a:endParaRPr lang="en-US"/>
                  </a:p>
                </p:txBody>
              </p:sp>
              <p:sp>
                <p:nvSpPr>
                  <p:cNvPr id="223" name="Forma libre 222">
                    <a:extLst>
                      <a:ext uri="{FF2B5EF4-FFF2-40B4-BE49-F238E27FC236}">
                        <a16:creationId xmlns:a16="http://schemas.microsoft.com/office/drawing/2014/main" id="{9A06110D-ED62-6E4B-BAAA-7D6F749D36DB}"/>
                      </a:ext>
                    </a:extLst>
                  </p:cNvPr>
                  <p:cNvSpPr/>
                  <p:nvPr/>
                </p:nvSpPr>
                <p:spPr>
                  <a:xfrm>
                    <a:off x="12460562" y="6954950"/>
                    <a:ext cx="6063" cy="3544"/>
                  </a:xfrm>
                  <a:custGeom>
                    <a:avLst/>
                    <a:gdLst>
                      <a:gd name="connsiteX0" fmla="*/ 5219 w 6063"/>
                      <a:gd name="connsiteY0" fmla="*/ 536 h 3544"/>
                      <a:gd name="connsiteX1" fmla="*/ 940 w 6063"/>
                      <a:gd name="connsiteY1" fmla="*/ 536 h 3544"/>
                      <a:gd name="connsiteX2" fmla="*/ 845 w 6063"/>
                      <a:gd name="connsiteY2" fmla="*/ 3008 h 3544"/>
                      <a:gd name="connsiteX3" fmla="*/ 5124 w 6063"/>
                      <a:gd name="connsiteY3" fmla="*/ 3008 h 3544"/>
                      <a:gd name="connsiteX4" fmla="*/ 5219 w 6063"/>
                      <a:gd name="connsiteY4" fmla="*/ 536 h 3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3" h="3544">
                        <a:moveTo>
                          <a:pt x="5219" y="536"/>
                        </a:moveTo>
                        <a:cubicBezTo>
                          <a:pt x="4078" y="-130"/>
                          <a:pt x="2081" y="-225"/>
                          <a:pt x="940" y="536"/>
                        </a:cubicBezTo>
                        <a:cubicBezTo>
                          <a:pt x="-297" y="1201"/>
                          <a:pt x="-297" y="2343"/>
                          <a:pt x="845" y="3008"/>
                        </a:cubicBezTo>
                        <a:cubicBezTo>
                          <a:pt x="1986" y="3674"/>
                          <a:pt x="3983" y="3769"/>
                          <a:pt x="5124" y="3008"/>
                        </a:cubicBezTo>
                        <a:cubicBezTo>
                          <a:pt x="6361" y="2343"/>
                          <a:pt x="6361" y="1201"/>
                          <a:pt x="5219" y="536"/>
                        </a:cubicBezTo>
                        <a:close/>
                      </a:path>
                    </a:pathLst>
                  </a:custGeom>
                  <a:solidFill>
                    <a:srgbClr val="94513A"/>
                  </a:solidFill>
                  <a:ln w="9504" cap="flat">
                    <a:noFill/>
                    <a:prstDash val="solid"/>
                    <a:miter/>
                  </a:ln>
                </p:spPr>
                <p:txBody>
                  <a:bodyPr rtlCol="0" anchor="ctr"/>
                  <a:lstStyle/>
                  <a:p>
                    <a:endParaRPr lang="en-US"/>
                  </a:p>
                </p:txBody>
              </p:sp>
              <p:grpSp>
                <p:nvGrpSpPr>
                  <p:cNvPr id="224" name="Gráfico 2">
                    <a:extLst>
                      <a:ext uri="{FF2B5EF4-FFF2-40B4-BE49-F238E27FC236}">
                        <a16:creationId xmlns:a16="http://schemas.microsoft.com/office/drawing/2014/main" id="{A2A61858-F3BD-1B4F-8AC1-14C53DEDF4EC}"/>
                      </a:ext>
                    </a:extLst>
                  </p:cNvPr>
                  <p:cNvGrpSpPr/>
                  <p:nvPr/>
                </p:nvGrpSpPr>
                <p:grpSpPr>
                  <a:xfrm>
                    <a:off x="12458458" y="6943312"/>
                    <a:ext cx="9796" cy="16168"/>
                    <a:chOff x="12458458" y="6943312"/>
                    <a:chExt cx="9796" cy="16168"/>
                  </a:xfrm>
                </p:grpSpPr>
                <p:sp>
                  <p:nvSpPr>
                    <p:cNvPr id="225" name="Forma libre 224">
                      <a:extLst>
                        <a:ext uri="{FF2B5EF4-FFF2-40B4-BE49-F238E27FC236}">
                          <a16:creationId xmlns:a16="http://schemas.microsoft.com/office/drawing/2014/main" id="{EE200C95-D9F7-D141-AA28-82E64BBD138B}"/>
                        </a:ext>
                      </a:extLst>
                    </p:cNvPr>
                    <p:cNvSpPr/>
                    <p:nvPr/>
                  </p:nvSpPr>
                  <p:spPr>
                    <a:xfrm>
                      <a:off x="12458458" y="6943312"/>
                      <a:ext cx="9796" cy="5611"/>
                    </a:xfrm>
                    <a:custGeom>
                      <a:avLst/>
                      <a:gdLst>
                        <a:gd name="connsiteX0" fmla="*/ 9796 w 9796"/>
                        <a:gd name="connsiteY0" fmla="*/ 2758 h 5611"/>
                        <a:gd name="connsiteX1" fmla="*/ 4946 w 9796"/>
                        <a:gd name="connsiteY1" fmla="*/ 0 h 5611"/>
                        <a:gd name="connsiteX2" fmla="*/ 0 w 9796"/>
                        <a:gd name="connsiteY2" fmla="*/ 2758 h 5611"/>
                        <a:gd name="connsiteX3" fmla="*/ 4946 w 9796"/>
                        <a:gd name="connsiteY3" fmla="*/ 5611 h 5611"/>
                      </a:gdLst>
                      <a:ahLst/>
                      <a:cxnLst>
                        <a:cxn ang="0">
                          <a:pos x="connsiteX0" y="connsiteY0"/>
                        </a:cxn>
                        <a:cxn ang="0">
                          <a:pos x="connsiteX1" y="connsiteY1"/>
                        </a:cxn>
                        <a:cxn ang="0">
                          <a:pos x="connsiteX2" y="connsiteY2"/>
                        </a:cxn>
                        <a:cxn ang="0">
                          <a:pos x="connsiteX3" y="connsiteY3"/>
                        </a:cxn>
                      </a:cxnLst>
                      <a:rect l="l" t="t" r="r" b="b"/>
                      <a:pathLst>
                        <a:path w="9796" h="5611">
                          <a:moveTo>
                            <a:pt x="9796" y="2758"/>
                          </a:moveTo>
                          <a:lnTo>
                            <a:pt x="4946" y="0"/>
                          </a:lnTo>
                          <a:lnTo>
                            <a:pt x="0" y="2758"/>
                          </a:lnTo>
                          <a:lnTo>
                            <a:pt x="4946" y="5611"/>
                          </a:lnTo>
                          <a:close/>
                        </a:path>
                      </a:pathLst>
                    </a:custGeom>
                    <a:solidFill>
                      <a:srgbClr val="94513A"/>
                    </a:solidFill>
                    <a:ln w="9504" cap="flat">
                      <a:noFill/>
                      <a:prstDash val="solid"/>
                      <a:miter/>
                    </a:ln>
                  </p:spPr>
                  <p:txBody>
                    <a:bodyPr rtlCol="0" anchor="ctr"/>
                    <a:lstStyle/>
                    <a:p>
                      <a:endParaRPr lang="en-US"/>
                    </a:p>
                  </p:txBody>
                </p:sp>
                <p:sp>
                  <p:nvSpPr>
                    <p:cNvPr id="226" name="Forma libre 225">
                      <a:extLst>
                        <a:ext uri="{FF2B5EF4-FFF2-40B4-BE49-F238E27FC236}">
                          <a16:creationId xmlns:a16="http://schemas.microsoft.com/office/drawing/2014/main" id="{4983358A-BFE7-454B-8FAD-7347759BED0F}"/>
                        </a:ext>
                      </a:extLst>
                    </p:cNvPr>
                    <p:cNvSpPr/>
                    <p:nvPr/>
                  </p:nvSpPr>
                  <p:spPr>
                    <a:xfrm>
                      <a:off x="12458458" y="6946070"/>
                      <a:ext cx="4945" cy="13410"/>
                    </a:xfrm>
                    <a:custGeom>
                      <a:avLst/>
                      <a:gdLst>
                        <a:gd name="connsiteX0" fmla="*/ 4946 w 4945"/>
                        <a:gd name="connsiteY0" fmla="*/ 13410 h 13410"/>
                        <a:gd name="connsiteX1" fmla="*/ 0 w 4945"/>
                        <a:gd name="connsiteY1" fmla="*/ 10557 h 13410"/>
                        <a:gd name="connsiteX2" fmla="*/ 0 w 4945"/>
                        <a:gd name="connsiteY2" fmla="*/ 0 h 13410"/>
                        <a:gd name="connsiteX3" fmla="*/ 4946 w 4945"/>
                        <a:gd name="connsiteY3" fmla="*/ 2853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3410"/>
                          </a:moveTo>
                          <a:lnTo>
                            <a:pt x="0" y="10557"/>
                          </a:lnTo>
                          <a:lnTo>
                            <a:pt x="0" y="0"/>
                          </a:lnTo>
                          <a:lnTo>
                            <a:pt x="4946" y="2853"/>
                          </a:lnTo>
                          <a:close/>
                        </a:path>
                      </a:pathLst>
                    </a:custGeom>
                    <a:solidFill>
                      <a:srgbClr val="6B3529"/>
                    </a:solidFill>
                    <a:ln w="9504" cap="flat">
                      <a:noFill/>
                      <a:prstDash val="solid"/>
                      <a:miter/>
                    </a:ln>
                  </p:spPr>
                  <p:txBody>
                    <a:bodyPr rtlCol="0" anchor="ctr"/>
                    <a:lstStyle/>
                    <a:p>
                      <a:endParaRPr lang="en-US"/>
                    </a:p>
                  </p:txBody>
                </p:sp>
                <p:sp>
                  <p:nvSpPr>
                    <p:cNvPr id="227" name="Forma libre 226">
                      <a:extLst>
                        <a:ext uri="{FF2B5EF4-FFF2-40B4-BE49-F238E27FC236}">
                          <a16:creationId xmlns:a16="http://schemas.microsoft.com/office/drawing/2014/main" id="{5C083D05-5F0F-0343-B04A-DEE830AE3B6F}"/>
                        </a:ext>
                      </a:extLst>
                    </p:cNvPr>
                    <p:cNvSpPr/>
                    <p:nvPr/>
                  </p:nvSpPr>
                  <p:spPr>
                    <a:xfrm>
                      <a:off x="12463404" y="6946070"/>
                      <a:ext cx="4850" cy="13410"/>
                    </a:xfrm>
                    <a:custGeom>
                      <a:avLst/>
                      <a:gdLst>
                        <a:gd name="connsiteX0" fmla="*/ 4851 w 4850"/>
                        <a:gd name="connsiteY0" fmla="*/ 10557 h 13410"/>
                        <a:gd name="connsiteX1" fmla="*/ 0 w 4850"/>
                        <a:gd name="connsiteY1" fmla="*/ 13410 h 13410"/>
                        <a:gd name="connsiteX2" fmla="*/ 0 w 4850"/>
                        <a:gd name="connsiteY2" fmla="*/ 2853 h 13410"/>
                        <a:gd name="connsiteX3" fmla="*/ 4851 w 4850"/>
                        <a:gd name="connsiteY3" fmla="*/ 0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0557"/>
                          </a:moveTo>
                          <a:lnTo>
                            <a:pt x="0" y="13410"/>
                          </a:lnTo>
                          <a:lnTo>
                            <a:pt x="0" y="2853"/>
                          </a:lnTo>
                          <a:lnTo>
                            <a:pt x="4851" y="0"/>
                          </a:lnTo>
                          <a:close/>
                        </a:path>
                      </a:pathLst>
                    </a:custGeom>
                    <a:solidFill>
                      <a:srgbClr val="773C2C"/>
                    </a:solidFill>
                    <a:ln w="9504" cap="flat">
                      <a:noFill/>
                      <a:prstDash val="solid"/>
                      <a:miter/>
                    </a:ln>
                  </p:spPr>
                  <p:txBody>
                    <a:bodyPr rtlCol="0" anchor="ctr"/>
                    <a:lstStyle/>
                    <a:p>
                      <a:endParaRPr lang="en-US"/>
                    </a:p>
                  </p:txBody>
                </p:sp>
              </p:grpSp>
            </p:grpSp>
            <p:grpSp>
              <p:nvGrpSpPr>
                <p:cNvPr id="228" name="Gráfico 2">
                  <a:extLst>
                    <a:ext uri="{FF2B5EF4-FFF2-40B4-BE49-F238E27FC236}">
                      <a16:creationId xmlns:a16="http://schemas.microsoft.com/office/drawing/2014/main" id="{E9991C82-0424-8E46-A0E1-23DB6510CC1E}"/>
                    </a:ext>
                  </a:extLst>
                </p:cNvPr>
                <p:cNvGrpSpPr/>
                <p:nvPr/>
              </p:nvGrpSpPr>
              <p:grpSpPr>
                <a:xfrm>
                  <a:off x="12431733" y="6957674"/>
                  <a:ext cx="13505" cy="96630"/>
                  <a:chOff x="12431733" y="6957674"/>
                  <a:chExt cx="13505" cy="96630"/>
                </a:xfrm>
              </p:grpSpPr>
              <p:grpSp>
                <p:nvGrpSpPr>
                  <p:cNvPr id="229" name="Gráfico 2">
                    <a:extLst>
                      <a:ext uri="{FF2B5EF4-FFF2-40B4-BE49-F238E27FC236}">
                        <a16:creationId xmlns:a16="http://schemas.microsoft.com/office/drawing/2014/main" id="{80322A80-26D8-ED4F-9CEA-82A820CF6BE0}"/>
                      </a:ext>
                    </a:extLst>
                  </p:cNvPr>
                  <p:cNvGrpSpPr/>
                  <p:nvPr/>
                </p:nvGrpSpPr>
                <p:grpSpPr>
                  <a:xfrm>
                    <a:off x="12431733" y="7025581"/>
                    <a:ext cx="13505" cy="28722"/>
                    <a:chOff x="12431733" y="7025581"/>
                    <a:chExt cx="13505" cy="28722"/>
                  </a:xfrm>
                </p:grpSpPr>
                <p:sp>
                  <p:nvSpPr>
                    <p:cNvPr id="230" name="Forma libre 229">
                      <a:extLst>
                        <a:ext uri="{FF2B5EF4-FFF2-40B4-BE49-F238E27FC236}">
                          <a16:creationId xmlns:a16="http://schemas.microsoft.com/office/drawing/2014/main" id="{21F03E39-A50C-164C-AE9F-7469C7DB9057}"/>
                        </a:ext>
                      </a:extLst>
                    </p:cNvPr>
                    <p:cNvSpPr/>
                    <p:nvPr/>
                  </p:nvSpPr>
                  <p:spPr>
                    <a:xfrm>
                      <a:off x="12431733" y="7025581"/>
                      <a:ext cx="13505" cy="7703"/>
                    </a:xfrm>
                    <a:custGeom>
                      <a:avLst/>
                      <a:gdLst>
                        <a:gd name="connsiteX0" fmla="*/ 13506 w 13505"/>
                        <a:gd name="connsiteY0" fmla="*/ 3804 h 7703"/>
                        <a:gd name="connsiteX1" fmla="*/ 6753 w 13505"/>
                        <a:gd name="connsiteY1" fmla="*/ 0 h 7703"/>
                        <a:gd name="connsiteX2" fmla="*/ 0 w 13505"/>
                        <a:gd name="connsiteY2" fmla="*/ 3804 h 7703"/>
                        <a:gd name="connsiteX3" fmla="*/ 6753 w 13505"/>
                        <a:gd name="connsiteY3" fmla="*/ 7704 h 7703"/>
                      </a:gdLst>
                      <a:ahLst/>
                      <a:cxnLst>
                        <a:cxn ang="0">
                          <a:pos x="connsiteX0" y="connsiteY0"/>
                        </a:cxn>
                        <a:cxn ang="0">
                          <a:pos x="connsiteX1" y="connsiteY1"/>
                        </a:cxn>
                        <a:cxn ang="0">
                          <a:pos x="connsiteX2" y="connsiteY2"/>
                        </a:cxn>
                        <a:cxn ang="0">
                          <a:pos x="connsiteX3" y="connsiteY3"/>
                        </a:cxn>
                      </a:cxnLst>
                      <a:rect l="l" t="t" r="r" b="b"/>
                      <a:pathLst>
                        <a:path w="13505" h="7703">
                          <a:moveTo>
                            <a:pt x="13506" y="3804"/>
                          </a:moveTo>
                          <a:lnTo>
                            <a:pt x="6753" y="0"/>
                          </a:lnTo>
                          <a:lnTo>
                            <a:pt x="0" y="3804"/>
                          </a:lnTo>
                          <a:lnTo>
                            <a:pt x="6753" y="7704"/>
                          </a:lnTo>
                          <a:close/>
                        </a:path>
                      </a:pathLst>
                    </a:custGeom>
                    <a:solidFill>
                      <a:srgbClr val="94513A"/>
                    </a:solidFill>
                    <a:ln w="9504" cap="flat">
                      <a:noFill/>
                      <a:prstDash val="solid"/>
                      <a:miter/>
                    </a:ln>
                  </p:spPr>
                  <p:txBody>
                    <a:bodyPr rtlCol="0" anchor="ctr"/>
                    <a:lstStyle/>
                    <a:p>
                      <a:endParaRPr lang="en-US"/>
                    </a:p>
                  </p:txBody>
                </p:sp>
                <p:sp>
                  <p:nvSpPr>
                    <p:cNvPr id="231" name="Forma libre 230">
                      <a:extLst>
                        <a:ext uri="{FF2B5EF4-FFF2-40B4-BE49-F238E27FC236}">
                          <a16:creationId xmlns:a16="http://schemas.microsoft.com/office/drawing/2014/main" id="{E2AF5B8E-8975-8B4C-A927-A958F58753FE}"/>
                        </a:ext>
                      </a:extLst>
                    </p:cNvPr>
                    <p:cNvSpPr/>
                    <p:nvPr/>
                  </p:nvSpPr>
                  <p:spPr>
                    <a:xfrm>
                      <a:off x="12431733" y="7029386"/>
                      <a:ext cx="6752" cy="24918"/>
                    </a:xfrm>
                    <a:custGeom>
                      <a:avLst/>
                      <a:gdLst>
                        <a:gd name="connsiteX0" fmla="*/ 6753 w 6752"/>
                        <a:gd name="connsiteY0" fmla="*/ 24918 h 24918"/>
                        <a:gd name="connsiteX1" fmla="*/ 0 w 6752"/>
                        <a:gd name="connsiteY1" fmla="*/ 21019 h 24918"/>
                        <a:gd name="connsiteX2" fmla="*/ 0 w 6752"/>
                        <a:gd name="connsiteY2" fmla="*/ 0 h 24918"/>
                        <a:gd name="connsiteX3" fmla="*/ 6753 w 6752"/>
                        <a:gd name="connsiteY3" fmla="*/ 3899 h 24918"/>
                      </a:gdLst>
                      <a:ahLst/>
                      <a:cxnLst>
                        <a:cxn ang="0">
                          <a:pos x="connsiteX0" y="connsiteY0"/>
                        </a:cxn>
                        <a:cxn ang="0">
                          <a:pos x="connsiteX1" y="connsiteY1"/>
                        </a:cxn>
                        <a:cxn ang="0">
                          <a:pos x="connsiteX2" y="connsiteY2"/>
                        </a:cxn>
                        <a:cxn ang="0">
                          <a:pos x="connsiteX3" y="connsiteY3"/>
                        </a:cxn>
                      </a:cxnLst>
                      <a:rect l="l" t="t" r="r" b="b"/>
                      <a:pathLst>
                        <a:path w="6752" h="24918">
                          <a:moveTo>
                            <a:pt x="6753" y="24918"/>
                          </a:moveTo>
                          <a:lnTo>
                            <a:pt x="0" y="21019"/>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232" name="Forma libre 231">
                      <a:extLst>
                        <a:ext uri="{FF2B5EF4-FFF2-40B4-BE49-F238E27FC236}">
                          <a16:creationId xmlns:a16="http://schemas.microsoft.com/office/drawing/2014/main" id="{8D41080A-15B6-4149-B47F-C584BE155ABE}"/>
                        </a:ext>
                      </a:extLst>
                    </p:cNvPr>
                    <p:cNvSpPr/>
                    <p:nvPr/>
                  </p:nvSpPr>
                  <p:spPr>
                    <a:xfrm>
                      <a:off x="12438485" y="7029386"/>
                      <a:ext cx="6752" cy="24918"/>
                    </a:xfrm>
                    <a:custGeom>
                      <a:avLst/>
                      <a:gdLst>
                        <a:gd name="connsiteX0" fmla="*/ 6753 w 6752"/>
                        <a:gd name="connsiteY0" fmla="*/ 21019 h 24918"/>
                        <a:gd name="connsiteX1" fmla="*/ 0 w 6752"/>
                        <a:gd name="connsiteY1" fmla="*/ 24918 h 24918"/>
                        <a:gd name="connsiteX2" fmla="*/ 0 w 6752"/>
                        <a:gd name="connsiteY2" fmla="*/ 3899 h 24918"/>
                        <a:gd name="connsiteX3" fmla="*/ 6753 w 6752"/>
                        <a:gd name="connsiteY3" fmla="*/ 0 h 24918"/>
                      </a:gdLst>
                      <a:ahLst/>
                      <a:cxnLst>
                        <a:cxn ang="0">
                          <a:pos x="connsiteX0" y="connsiteY0"/>
                        </a:cxn>
                        <a:cxn ang="0">
                          <a:pos x="connsiteX1" y="connsiteY1"/>
                        </a:cxn>
                        <a:cxn ang="0">
                          <a:pos x="connsiteX2" y="connsiteY2"/>
                        </a:cxn>
                        <a:cxn ang="0">
                          <a:pos x="connsiteX3" y="connsiteY3"/>
                        </a:cxn>
                      </a:cxnLst>
                      <a:rect l="l" t="t" r="r" b="b"/>
                      <a:pathLst>
                        <a:path w="6752" h="24918">
                          <a:moveTo>
                            <a:pt x="6753" y="21019"/>
                          </a:moveTo>
                          <a:lnTo>
                            <a:pt x="0" y="24918"/>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233" name="Forma libre 232">
                    <a:extLst>
                      <a:ext uri="{FF2B5EF4-FFF2-40B4-BE49-F238E27FC236}">
                        <a16:creationId xmlns:a16="http://schemas.microsoft.com/office/drawing/2014/main" id="{1E3E3E1A-8EFA-234E-857A-E62957F4EA53}"/>
                      </a:ext>
                    </a:extLst>
                  </p:cNvPr>
                  <p:cNvSpPr/>
                  <p:nvPr/>
                </p:nvSpPr>
                <p:spPr>
                  <a:xfrm>
                    <a:off x="12434110" y="7026628"/>
                    <a:ext cx="8845" cy="5362"/>
                  </a:xfrm>
                  <a:custGeom>
                    <a:avLst/>
                    <a:gdLst>
                      <a:gd name="connsiteX0" fmla="*/ 7514 w 8845"/>
                      <a:gd name="connsiteY0" fmla="*/ 1902 h 5362"/>
                      <a:gd name="connsiteX1" fmla="*/ 1236 w 8845"/>
                      <a:gd name="connsiteY1" fmla="*/ 1807 h 5362"/>
                      <a:gd name="connsiteX2" fmla="*/ 0 w 8845"/>
                      <a:gd name="connsiteY2" fmla="*/ 0 h 5362"/>
                      <a:gd name="connsiteX3" fmla="*/ 0 w 8845"/>
                      <a:gd name="connsiteY3" fmla="*/ 2758 h 5362"/>
                      <a:gd name="connsiteX4" fmla="*/ 1236 w 8845"/>
                      <a:gd name="connsiteY4" fmla="*/ 4565 h 5362"/>
                      <a:gd name="connsiteX5" fmla="*/ 7514 w 8845"/>
                      <a:gd name="connsiteY5" fmla="*/ 4660 h 5362"/>
                      <a:gd name="connsiteX6" fmla="*/ 8845 w 8845"/>
                      <a:gd name="connsiteY6" fmla="*/ 2853 h 5362"/>
                      <a:gd name="connsiteX7" fmla="*/ 8845 w 8845"/>
                      <a:gd name="connsiteY7" fmla="*/ 95 h 5362"/>
                      <a:gd name="connsiteX8" fmla="*/ 7514 w 8845"/>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45" h="5362">
                        <a:moveTo>
                          <a:pt x="7514" y="1902"/>
                        </a:moveTo>
                        <a:cubicBezTo>
                          <a:pt x="5707" y="2853"/>
                          <a:pt x="2948" y="2853"/>
                          <a:pt x="1236" y="1807"/>
                        </a:cubicBezTo>
                        <a:cubicBezTo>
                          <a:pt x="381" y="1332"/>
                          <a:pt x="0" y="666"/>
                          <a:pt x="0" y="0"/>
                        </a:cubicBezTo>
                        <a:lnTo>
                          <a:pt x="0" y="2758"/>
                        </a:lnTo>
                        <a:cubicBezTo>
                          <a:pt x="0" y="3424"/>
                          <a:pt x="381" y="4090"/>
                          <a:pt x="1236" y="4565"/>
                        </a:cubicBezTo>
                        <a:cubicBezTo>
                          <a:pt x="2948" y="5612"/>
                          <a:pt x="5802" y="5612"/>
                          <a:pt x="7514" y="4660"/>
                        </a:cubicBezTo>
                        <a:cubicBezTo>
                          <a:pt x="8370" y="4185"/>
                          <a:pt x="8845" y="3519"/>
                          <a:pt x="8845" y="2853"/>
                        </a:cubicBezTo>
                        <a:lnTo>
                          <a:pt x="8845" y="95"/>
                        </a:lnTo>
                        <a:cubicBezTo>
                          <a:pt x="8845" y="666"/>
                          <a:pt x="8465" y="1427"/>
                          <a:pt x="7514" y="1902"/>
                        </a:cubicBezTo>
                        <a:close/>
                      </a:path>
                    </a:pathLst>
                  </a:custGeom>
                  <a:solidFill>
                    <a:srgbClr val="643126"/>
                  </a:solidFill>
                  <a:ln w="9504" cap="flat">
                    <a:noFill/>
                    <a:prstDash val="solid"/>
                    <a:miter/>
                  </a:ln>
                </p:spPr>
                <p:txBody>
                  <a:bodyPr rtlCol="0" anchor="ctr"/>
                  <a:lstStyle/>
                  <a:p>
                    <a:endParaRPr lang="en-US"/>
                  </a:p>
                </p:txBody>
              </p:sp>
              <p:sp>
                <p:nvSpPr>
                  <p:cNvPr id="234" name="Forma libre 233">
                    <a:extLst>
                      <a:ext uri="{FF2B5EF4-FFF2-40B4-BE49-F238E27FC236}">
                        <a16:creationId xmlns:a16="http://schemas.microsoft.com/office/drawing/2014/main" id="{71142042-1858-7A40-95CA-F4AE4D110AE8}"/>
                      </a:ext>
                    </a:extLst>
                  </p:cNvPr>
                  <p:cNvSpPr/>
                  <p:nvPr/>
                </p:nvSpPr>
                <p:spPr>
                  <a:xfrm>
                    <a:off x="12434015" y="7022253"/>
                    <a:ext cx="8868" cy="7074"/>
                  </a:xfrm>
                  <a:custGeom>
                    <a:avLst/>
                    <a:gdLst>
                      <a:gd name="connsiteX0" fmla="*/ 8179 w 8868"/>
                      <a:gd name="connsiteY0" fmla="*/ 1522 h 7074"/>
                      <a:gd name="connsiteX1" fmla="*/ 7228 w 8868"/>
                      <a:gd name="connsiteY1" fmla="*/ 0 h 7074"/>
                      <a:gd name="connsiteX2" fmla="*/ 1902 w 8868"/>
                      <a:gd name="connsiteY2" fmla="*/ 0 h 7074"/>
                      <a:gd name="connsiteX3" fmla="*/ 856 w 8868"/>
                      <a:gd name="connsiteY3" fmla="*/ 1522 h 7074"/>
                      <a:gd name="connsiteX4" fmla="*/ 0 w 8868"/>
                      <a:gd name="connsiteY4" fmla="*/ 4470 h 7074"/>
                      <a:gd name="connsiteX5" fmla="*/ 1236 w 8868"/>
                      <a:gd name="connsiteY5" fmla="*/ 6277 h 7074"/>
                      <a:gd name="connsiteX6" fmla="*/ 7514 w 8868"/>
                      <a:gd name="connsiteY6" fmla="*/ 6372 h 7074"/>
                      <a:gd name="connsiteX7" fmla="*/ 8845 w 8868"/>
                      <a:gd name="connsiteY7" fmla="*/ 4565 h 7074"/>
                      <a:gd name="connsiteX8" fmla="*/ 8179 w 8868"/>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68" h="7074">
                        <a:moveTo>
                          <a:pt x="8179" y="1522"/>
                        </a:moveTo>
                        <a:cubicBezTo>
                          <a:pt x="8179" y="1522"/>
                          <a:pt x="7228" y="0"/>
                          <a:pt x="7228" y="0"/>
                        </a:cubicBezTo>
                        <a:lnTo>
                          <a:pt x="1902" y="0"/>
                        </a:lnTo>
                        <a:lnTo>
                          <a:pt x="856" y="1522"/>
                        </a:lnTo>
                        <a:cubicBezTo>
                          <a:pt x="285" y="2378"/>
                          <a:pt x="95" y="3329"/>
                          <a:pt x="0" y="4470"/>
                        </a:cubicBezTo>
                        <a:cubicBezTo>
                          <a:pt x="0" y="5136"/>
                          <a:pt x="381" y="5802"/>
                          <a:pt x="1236" y="6277"/>
                        </a:cubicBezTo>
                        <a:cubicBezTo>
                          <a:pt x="2948" y="7323"/>
                          <a:pt x="5802" y="7323"/>
                          <a:pt x="7514" y="6372"/>
                        </a:cubicBezTo>
                        <a:cubicBezTo>
                          <a:pt x="8370" y="5897"/>
                          <a:pt x="8845" y="5231"/>
                          <a:pt x="8845" y="4565"/>
                        </a:cubicBezTo>
                        <a:cubicBezTo>
                          <a:pt x="8940" y="3234"/>
                          <a:pt x="8750" y="2378"/>
                          <a:pt x="8179" y="1522"/>
                        </a:cubicBezTo>
                        <a:close/>
                      </a:path>
                    </a:pathLst>
                  </a:custGeom>
                  <a:solidFill>
                    <a:srgbClr val="6B3529"/>
                  </a:solidFill>
                  <a:ln w="9504" cap="flat">
                    <a:noFill/>
                    <a:prstDash val="solid"/>
                    <a:miter/>
                  </a:ln>
                </p:spPr>
                <p:txBody>
                  <a:bodyPr rtlCol="0" anchor="ctr"/>
                  <a:lstStyle/>
                  <a:p>
                    <a:endParaRPr lang="en-US"/>
                  </a:p>
                </p:txBody>
              </p:sp>
              <p:sp>
                <p:nvSpPr>
                  <p:cNvPr id="235" name="Forma libre 234">
                    <a:extLst>
                      <a:ext uri="{FF2B5EF4-FFF2-40B4-BE49-F238E27FC236}">
                        <a16:creationId xmlns:a16="http://schemas.microsoft.com/office/drawing/2014/main" id="{A4CC742B-DA8E-2346-AC43-CDB36CE40A3A}"/>
                      </a:ext>
                    </a:extLst>
                  </p:cNvPr>
                  <p:cNvSpPr/>
                  <p:nvPr/>
                </p:nvSpPr>
                <p:spPr>
                  <a:xfrm>
                    <a:off x="12435822" y="7019019"/>
                    <a:ext cx="5611" cy="5445"/>
                  </a:xfrm>
                  <a:custGeom>
                    <a:avLst/>
                    <a:gdLst>
                      <a:gd name="connsiteX0" fmla="*/ 4755 w 5611"/>
                      <a:gd name="connsiteY0" fmla="*/ 1141 h 5445"/>
                      <a:gd name="connsiteX1" fmla="*/ 761 w 5611"/>
                      <a:gd name="connsiteY1" fmla="*/ 1141 h 5445"/>
                      <a:gd name="connsiteX2" fmla="*/ 0 w 5611"/>
                      <a:gd name="connsiteY2" fmla="*/ 0 h 5445"/>
                      <a:gd name="connsiteX3" fmla="*/ 0 w 5611"/>
                      <a:gd name="connsiteY3" fmla="*/ 3804 h 5445"/>
                      <a:gd name="connsiteX4" fmla="*/ 761 w 5611"/>
                      <a:gd name="connsiteY4" fmla="*/ 4946 h 5445"/>
                      <a:gd name="connsiteX5" fmla="*/ 4755 w 5611"/>
                      <a:gd name="connsiteY5" fmla="*/ 4946 h 5445"/>
                      <a:gd name="connsiteX6" fmla="*/ 5611 w 5611"/>
                      <a:gd name="connsiteY6" fmla="*/ 3804 h 5445"/>
                      <a:gd name="connsiteX7" fmla="*/ 5611 w 5611"/>
                      <a:gd name="connsiteY7" fmla="*/ 0 h 5445"/>
                      <a:gd name="connsiteX8" fmla="*/ 4755 w 5611"/>
                      <a:gd name="connsiteY8" fmla="*/ 1141 h 5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5">
                        <a:moveTo>
                          <a:pt x="4755" y="1141"/>
                        </a:moveTo>
                        <a:cubicBezTo>
                          <a:pt x="3614" y="1807"/>
                          <a:pt x="1807" y="1712"/>
                          <a:pt x="761" y="1141"/>
                        </a:cubicBezTo>
                        <a:cubicBezTo>
                          <a:pt x="190" y="856"/>
                          <a:pt x="0" y="381"/>
                          <a:pt x="0" y="0"/>
                        </a:cubicBezTo>
                        <a:lnTo>
                          <a:pt x="0" y="3804"/>
                        </a:lnTo>
                        <a:cubicBezTo>
                          <a:pt x="0" y="4185"/>
                          <a:pt x="285" y="4660"/>
                          <a:pt x="761" y="4946"/>
                        </a:cubicBezTo>
                        <a:cubicBezTo>
                          <a:pt x="1902" y="5612"/>
                          <a:pt x="3614" y="5612"/>
                          <a:pt x="4755" y="4946"/>
                        </a:cubicBezTo>
                        <a:cubicBezTo>
                          <a:pt x="5326" y="4660"/>
                          <a:pt x="5611" y="4185"/>
                          <a:pt x="5611" y="3804"/>
                        </a:cubicBezTo>
                        <a:lnTo>
                          <a:pt x="5611" y="0"/>
                        </a:lnTo>
                        <a:cubicBezTo>
                          <a:pt x="5611" y="381"/>
                          <a:pt x="5326" y="856"/>
                          <a:pt x="4755" y="1141"/>
                        </a:cubicBezTo>
                        <a:close/>
                      </a:path>
                    </a:pathLst>
                  </a:custGeom>
                  <a:solidFill>
                    <a:srgbClr val="643126"/>
                  </a:solidFill>
                  <a:ln w="9504" cap="flat">
                    <a:noFill/>
                    <a:prstDash val="solid"/>
                    <a:miter/>
                  </a:ln>
                </p:spPr>
                <p:txBody>
                  <a:bodyPr rtlCol="0" anchor="ctr"/>
                  <a:lstStyle/>
                  <a:p>
                    <a:endParaRPr lang="en-US"/>
                  </a:p>
                </p:txBody>
              </p:sp>
              <p:sp>
                <p:nvSpPr>
                  <p:cNvPr id="236" name="Forma libre 235">
                    <a:extLst>
                      <a:ext uri="{FF2B5EF4-FFF2-40B4-BE49-F238E27FC236}">
                        <a16:creationId xmlns:a16="http://schemas.microsoft.com/office/drawing/2014/main" id="{F2488FB6-2DC3-4647-817C-B348F147C00D}"/>
                      </a:ext>
                    </a:extLst>
                  </p:cNvPr>
                  <p:cNvSpPr/>
                  <p:nvPr/>
                </p:nvSpPr>
                <p:spPr>
                  <a:xfrm>
                    <a:off x="12432655" y="6987728"/>
                    <a:ext cx="11750" cy="33411"/>
                  </a:xfrm>
                  <a:custGeom>
                    <a:avLst/>
                    <a:gdLst>
                      <a:gd name="connsiteX0" fmla="*/ 11727 w 11750"/>
                      <a:gd name="connsiteY0" fmla="*/ 25394 h 33411"/>
                      <a:gd name="connsiteX1" fmla="*/ 8017 w 11750"/>
                      <a:gd name="connsiteY1" fmla="*/ 0 h 33411"/>
                      <a:gd name="connsiteX2" fmla="*/ 3833 w 11750"/>
                      <a:gd name="connsiteY2" fmla="*/ 0 h 33411"/>
                      <a:gd name="connsiteX3" fmla="*/ 28 w 11750"/>
                      <a:gd name="connsiteY3" fmla="*/ 25394 h 33411"/>
                      <a:gd name="connsiteX4" fmla="*/ 2501 w 11750"/>
                      <a:gd name="connsiteY4" fmla="*/ 32527 h 33411"/>
                      <a:gd name="connsiteX5" fmla="*/ 9064 w 11750"/>
                      <a:gd name="connsiteY5" fmla="*/ 32622 h 33411"/>
                      <a:gd name="connsiteX6" fmla="*/ 11727 w 11750"/>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50" h="33411">
                        <a:moveTo>
                          <a:pt x="11727" y="25394"/>
                        </a:moveTo>
                        <a:cubicBezTo>
                          <a:pt x="11632" y="23967"/>
                          <a:pt x="11632" y="23967"/>
                          <a:pt x="8017" y="0"/>
                        </a:cubicBezTo>
                        <a:lnTo>
                          <a:pt x="3833" y="0"/>
                        </a:lnTo>
                        <a:cubicBezTo>
                          <a:pt x="28" y="24348"/>
                          <a:pt x="28" y="24348"/>
                          <a:pt x="28" y="25394"/>
                        </a:cubicBezTo>
                        <a:cubicBezTo>
                          <a:pt x="-162" y="29294"/>
                          <a:pt x="599" y="31291"/>
                          <a:pt x="2501" y="32527"/>
                        </a:cubicBezTo>
                        <a:cubicBezTo>
                          <a:pt x="3357" y="33098"/>
                          <a:pt x="6210" y="34144"/>
                          <a:pt x="9064" y="32622"/>
                        </a:cubicBezTo>
                        <a:cubicBezTo>
                          <a:pt x="10966" y="31386"/>
                          <a:pt x="11917" y="29864"/>
                          <a:pt x="11727" y="25394"/>
                        </a:cubicBezTo>
                        <a:close/>
                      </a:path>
                    </a:pathLst>
                  </a:custGeom>
                  <a:solidFill>
                    <a:srgbClr val="6B3529"/>
                  </a:solidFill>
                  <a:ln w="9504" cap="flat">
                    <a:noFill/>
                    <a:prstDash val="solid"/>
                    <a:miter/>
                  </a:ln>
                </p:spPr>
                <p:txBody>
                  <a:bodyPr rtlCol="0" anchor="ctr"/>
                  <a:lstStyle/>
                  <a:p>
                    <a:endParaRPr lang="en-US"/>
                  </a:p>
                </p:txBody>
              </p:sp>
              <p:sp>
                <p:nvSpPr>
                  <p:cNvPr id="237" name="Forma libre 236">
                    <a:extLst>
                      <a:ext uri="{FF2B5EF4-FFF2-40B4-BE49-F238E27FC236}">
                        <a16:creationId xmlns:a16="http://schemas.microsoft.com/office/drawing/2014/main" id="{48882107-504F-3347-85FA-5354FF409B6A}"/>
                      </a:ext>
                    </a:extLst>
                  </p:cNvPr>
                  <p:cNvSpPr/>
                  <p:nvPr/>
                </p:nvSpPr>
                <p:spPr>
                  <a:xfrm>
                    <a:off x="12434976" y="6983043"/>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3 h 6451"/>
                      <a:gd name="connsiteX6" fmla="*/ 1798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6"/>
                          <a:pt x="181" y="2117"/>
                        </a:cubicBezTo>
                        <a:cubicBezTo>
                          <a:pt x="-866" y="5541"/>
                          <a:pt x="2844" y="7443"/>
                          <a:pt x="5887" y="5921"/>
                        </a:cubicBezTo>
                        <a:cubicBezTo>
                          <a:pt x="6268" y="5731"/>
                          <a:pt x="7314" y="5065"/>
                          <a:pt x="7409" y="3258"/>
                        </a:cubicBezTo>
                        <a:cubicBezTo>
                          <a:pt x="7314" y="2783"/>
                          <a:pt x="7219" y="2212"/>
                          <a:pt x="7028" y="1736"/>
                        </a:cubicBezTo>
                        <a:close/>
                        <a:moveTo>
                          <a:pt x="5602" y="2783"/>
                        </a:moveTo>
                        <a:cubicBezTo>
                          <a:pt x="4556" y="3353"/>
                          <a:pt x="2844" y="3353"/>
                          <a:pt x="1798" y="2783"/>
                        </a:cubicBezTo>
                        <a:cubicBezTo>
                          <a:pt x="751" y="2117"/>
                          <a:pt x="751" y="1166"/>
                          <a:pt x="1893" y="595"/>
                        </a:cubicBezTo>
                        <a:cubicBezTo>
                          <a:pt x="2939" y="24"/>
                          <a:pt x="4651" y="24"/>
                          <a:pt x="5697" y="595"/>
                        </a:cubicBezTo>
                        <a:cubicBezTo>
                          <a:pt x="6648" y="1261"/>
                          <a:pt x="6648" y="2212"/>
                          <a:pt x="5602" y="2783"/>
                        </a:cubicBezTo>
                        <a:close/>
                      </a:path>
                    </a:pathLst>
                  </a:custGeom>
                  <a:solidFill>
                    <a:srgbClr val="6B3529"/>
                  </a:solidFill>
                  <a:ln w="9504" cap="flat">
                    <a:noFill/>
                    <a:prstDash val="solid"/>
                    <a:miter/>
                  </a:ln>
                </p:spPr>
                <p:txBody>
                  <a:bodyPr rtlCol="0" anchor="ctr"/>
                  <a:lstStyle/>
                  <a:p>
                    <a:endParaRPr lang="en-US"/>
                  </a:p>
                </p:txBody>
              </p:sp>
              <p:sp>
                <p:nvSpPr>
                  <p:cNvPr id="238" name="Forma libre 237">
                    <a:extLst>
                      <a:ext uri="{FF2B5EF4-FFF2-40B4-BE49-F238E27FC236}">
                        <a16:creationId xmlns:a16="http://schemas.microsoft.com/office/drawing/2014/main" id="{7BE0C049-E4CE-474C-84D7-812B24AEACDE}"/>
                      </a:ext>
                    </a:extLst>
                  </p:cNvPr>
                  <p:cNvSpPr/>
                  <p:nvPr/>
                </p:nvSpPr>
                <p:spPr>
                  <a:xfrm>
                    <a:off x="12435940" y="6983139"/>
                    <a:ext cx="5411" cy="3186"/>
                  </a:xfrm>
                  <a:custGeom>
                    <a:avLst/>
                    <a:gdLst>
                      <a:gd name="connsiteX0" fmla="*/ 4638 w 5411"/>
                      <a:gd name="connsiteY0" fmla="*/ 499 h 3186"/>
                      <a:gd name="connsiteX1" fmla="*/ 834 w 5411"/>
                      <a:gd name="connsiteY1" fmla="*/ 499 h 3186"/>
                      <a:gd name="connsiteX2" fmla="*/ 739 w 5411"/>
                      <a:gd name="connsiteY2" fmla="*/ 2687 h 3186"/>
                      <a:gd name="connsiteX3" fmla="*/ 4543 w 5411"/>
                      <a:gd name="connsiteY3" fmla="*/ 2687 h 3186"/>
                      <a:gd name="connsiteX4" fmla="*/ 4638 w 5411"/>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1" h="3186">
                        <a:moveTo>
                          <a:pt x="4638" y="499"/>
                        </a:moveTo>
                        <a:cubicBezTo>
                          <a:pt x="3592" y="-166"/>
                          <a:pt x="1880" y="-166"/>
                          <a:pt x="834" y="499"/>
                        </a:cubicBezTo>
                        <a:cubicBezTo>
                          <a:pt x="-212" y="1070"/>
                          <a:pt x="-308" y="2116"/>
                          <a:pt x="739" y="2687"/>
                        </a:cubicBezTo>
                        <a:cubicBezTo>
                          <a:pt x="1785" y="3353"/>
                          <a:pt x="3497" y="3353"/>
                          <a:pt x="4543" y="2687"/>
                        </a:cubicBezTo>
                        <a:cubicBezTo>
                          <a:pt x="5684" y="2116"/>
                          <a:pt x="5684" y="1165"/>
                          <a:pt x="4638" y="499"/>
                        </a:cubicBezTo>
                        <a:close/>
                      </a:path>
                    </a:pathLst>
                  </a:custGeom>
                  <a:solidFill>
                    <a:srgbClr val="94513A"/>
                  </a:solidFill>
                  <a:ln w="9504" cap="flat">
                    <a:noFill/>
                    <a:prstDash val="solid"/>
                    <a:miter/>
                  </a:ln>
                </p:spPr>
                <p:txBody>
                  <a:bodyPr rtlCol="0" anchor="ctr"/>
                  <a:lstStyle/>
                  <a:p>
                    <a:endParaRPr lang="en-US"/>
                  </a:p>
                </p:txBody>
              </p:sp>
              <p:sp>
                <p:nvSpPr>
                  <p:cNvPr id="239" name="Forma libre 238">
                    <a:extLst>
                      <a:ext uri="{FF2B5EF4-FFF2-40B4-BE49-F238E27FC236}">
                        <a16:creationId xmlns:a16="http://schemas.microsoft.com/office/drawing/2014/main" id="{D5C3117F-C456-C342-84C9-93FFDDA30C9D}"/>
                      </a:ext>
                    </a:extLst>
                  </p:cNvPr>
                  <p:cNvSpPr/>
                  <p:nvPr/>
                </p:nvSpPr>
                <p:spPr>
                  <a:xfrm>
                    <a:off x="12436583" y="6980975"/>
                    <a:ext cx="4184" cy="4922"/>
                  </a:xfrm>
                  <a:custGeom>
                    <a:avLst/>
                    <a:gdLst>
                      <a:gd name="connsiteX0" fmla="*/ 0 w 4184"/>
                      <a:gd name="connsiteY0" fmla="*/ 0 h 4922"/>
                      <a:gd name="connsiteX1" fmla="*/ 0 w 4184"/>
                      <a:gd name="connsiteY1" fmla="*/ 3709 h 4922"/>
                      <a:gd name="connsiteX2" fmla="*/ 571 w 4184"/>
                      <a:gd name="connsiteY2" fmla="*/ 4565 h 4922"/>
                      <a:gd name="connsiteX3" fmla="*/ 3519 w 4184"/>
                      <a:gd name="connsiteY3" fmla="*/ 4565 h 4922"/>
                      <a:gd name="connsiteX4" fmla="*/ 4185 w 4184"/>
                      <a:gd name="connsiteY4" fmla="*/ 3709 h 4922"/>
                      <a:gd name="connsiteX5" fmla="*/ 4185 w 4184"/>
                      <a:gd name="connsiteY5" fmla="*/ 0 h 4922"/>
                      <a:gd name="connsiteX6" fmla="*/ 0 w 4184"/>
                      <a:gd name="connsiteY6" fmla="*/ 0 h 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2">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240" name="Forma libre 239">
                    <a:extLst>
                      <a:ext uri="{FF2B5EF4-FFF2-40B4-BE49-F238E27FC236}">
                        <a16:creationId xmlns:a16="http://schemas.microsoft.com/office/drawing/2014/main" id="{28958773-D9C7-4441-B301-79F527103DAC}"/>
                      </a:ext>
                    </a:extLst>
                  </p:cNvPr>
                  <p:cNvSpPr/>
                  <p:nvPr/>
                </p:nvSpPr>
                <p:spPr>
                  <a:xfrm>
                    <a:off x="12435632" y="6970989"/>
                    <a:ext cx="6182" cy="11294"/>
                  </a:xfrm>
                  <a:custGeom>
                    <a:avLst/>
                    <a:gdLst>
                      <a:gd name="connsiteX0" fmla="*/ 5136 w 6182"/>
                      <a:gd name="connsiteY0" fmla="*/ 1332 h 11294"/>
                      <a:gd name="connsiteX1" fmla="*/ 856 w 6182"/>
                      <a:gd name="connsiteY1" fmla="*/ 1332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7 h 11294"/>
                      <a:gd name="connsiteX6" fmla="*/ 4470 w 6182"/>
                      <a:gd name="connsiteY6" fmla="*/ 10937 h 11294"/>
                      <a:gd name="connsiteX7" fmla="*/ 4946 w 6182"/>
                      <a:gd name="connsiteY7" fmla="*/ 10557 h 11294"/>
                      <a:gd name="connsiteX8" fmla="*/ 6182 w 6182"/>
                      <a:gd name="connsiteY8" fmla="*/ 6658 h 11294"/>
                      <a:gd name="connsiteX9" fmla="*/ 6182 w 6182"/>
                      <a:gd name="connsiteY9" fmla="*/ 0 h 11294"/>
                      <a:gd name="connsiteX10" fmla="*/ 5136 w 6182"/>
                      <a:gd name="connsiteY10" fmla="*/ 1332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2"/>
                        </a:moveTo>
                        <a:cubicBezTo>
                          <a:pt x="3899" y="1997"/>
                          <a:pt x="1997" y="1997"/>
                          <a:pt x="856" y="1332"/>
                        </a:cubicBezTo>
                        <a:cubicBezTo>
                          <a:pt x="285" y="951"/>
                          <a:pt x="0" y="571"/>
                          <a:pt x="0" y="95"/>
                        </a:cubicBezTo>
                        <a:lnTo>
                          <a:pt x="0" y="6753"/>
                        </a:lnTo>
                        <a:cubicBezTo>
                          <a:pt x="0" y="8369"/>
                          <a:pt x="381" y="9701"/>
                          <a:pt x="1141" y="10652"/>
                        </a:cubicBezTo>
                        <a:cubicBezTo>
                          <a:pt x="1236" y="10747"/>
                          <a:pt x="1332" y="10842"/>
                          <a:pt x="1522" y="10937"/>
                        </a:cubicBezTo>
                        <a:cubicBezTo>
                          <a:pt x="2283" y="11413"/>
                          <a:pt x="3614" y="11413"/>
                          <a:pt x="4470" y="10937"/>
                        </a:cubicBezTo>
                        <a:cubicBezTo>
                          <a:pt x="4660" y="10842"/>
                          <a:pt x="4755" y="10747"/>
                          <a:pt x="4946" y="10557"/>
                        </a:cubicBezTo>
                        <a:cubicBezTo>
                          <a:pt x="5421" y="9986"/>
                          <a:pt x="6087" y="8845"/>
                          <a:pt x="6182" y="6658"/>
                        </a:cubicBezTo>
                        <a:lnTo>
                          <a:pt x="6182" y="0"/>
                        </a:lnTo>
                        <a:cubicBezTo>
                          <a:pt x="6087" y="571"/>
                          <a:pt x="5802" y="1046"/>
                          <a:pt x="5136" y="1332"/>
                        </a:cubicBezTo>
                        <a:close/>
                      </a:path>
                    </a:pathLst>
                  </a:custGeom>
                  <a:solidFill>
                    <a:srgbClr val="6B3529"/>
                  </a:solidFill>
                  <a:ln w="9504" cap="flat">
                    <a:noFill/>
                    <a:prstDash val="solid"/>
                    <a:miter/>
                  </a:ln>
                </p:spPr>
                <p:txBody>
                  <a:bodyPr rtlCol="0" anchor="ctr"/>
                  <a:lstStyle/>
                  <a:p>
                    <a:endParaRPr lang="en-US"/>
                  </a:p>
                </p:txBody>
              </p:sp>
              <p:sp>
                <p:nvSpPr>
                  <p:cNvPr id="241" name="Forma libre 240">
                    <a:extLst>
                      <a:ext uri="{FF2B5EF4-FFF2-40B4-BE49-F238E27FC236}">
                        <a16:creationId xmlns:a16="http://schemas.microsoft.com/office/drawing/2014/main" id="{11F7A111-2E5A-954F-A2D3-BB266A2EFB83}"/>
                      </a:ext>
                    </a:extLst>
                  </p:cNvPr>
                  <p:cNvSpPr/>
                  <p:nvPr/>
                </p:nvSpPr>
                <p:spPr>
                  <a:xfrm>
                    <a:off x="12435644" y="6969312"/>
                    <a:ext cx="6063" cy="3544"/>
                  </a:xfrm>
                  <a:custGeom>
                    <a:avLst/>
                    <a:gdLst>
                      <a:gd name="connsiteX0" fmla="*/ 5219 w 6063"/>
                      <a:gd name="connsiteY0" fmla="*/ 536 h 3544"/>
                      <a:gd name="connsiteX1" fmla="*/ 940 w 6063"/>
                      <a:gd name="connsiteY1" fmla="*/ 536 h 3544"/>
                      <a:gd name="connsiteX2" fmla="*/ 844 w 6063"/>
                      <a:gd name="connsiteY2" fmla="*/ 3008 h 3544"/>
                      <a:gd name="connsiteX3" fmla="*/ 5124 w 6063"/>
                      <a:gd name="connsiteY3" fmla="*/ 3008 h 3544"/>
                      <a:gd name="connsiteX4" fmla="*/ 5219 w 6063"/>
                      <a:gd name="connsiteY4" fmla="*/ 536 h 3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3" h="3544">
                        <a:moveTo>
                          <a:pt x="5219" y="536"/>
                        </a:moveTo>
                        <a:cubicBezTo>
                          <a:pt x="4078" y="-130"/>
                          <a:pt x="2081" y="-225"/>
                          <a:pt x="940" y="536"/>
                        </a:cubicBezTo>
                        <a:cubicBezTo>
                          <a:pt x="-297" y="1201"/>
                          <a:pt x="-297" y="2343"/>
                          <a:pt x="844" y="3008"/>
                        </a:cubicBezTo>
                        <a:cubicBezTo>
                          <a:pt x="1986" y="3674"/>
                          <a:pt x="3983" y="3769"/>
                          <a:pt x="5124" y="3008"/>
                        </a:cubicBezTo>
                        <a:cubicBezTo>
                          <a:pt x="6361" y="2343"/>
                          <a:pt x="6361" y="1201"/>
                          <a:pt x="5219" y="536"/>
                        </a:cubicBezTo>
                        <a:close/>
                      </a:path>
                    </a:pathLst>
                  </a:custGeom>
                  <a:solidFill>
                    <a:srgbClr val="94513A"/>
                  </a:solidFill>
                  <a:ln w="9504" cap="flat">
                    <a:noFill/>
                    <a:prstDash val="solid"/>
                    <a:miter/>
                  </a:ln>
                </p:spPr>
                <p:txBody>
                  <a:bodyPr rtlCol="0" anchor="ctr"/>
                  <a:lstStyle/>
                  <a:p>
                    <a:endParaRPr lang="en-US"/>
                  </a:p>
                </p:txBody>
              </p:sp>
              <p:grpSp>
                <p:nvGrpSpPr>
                  <p:cNvPr id="242" name="Gráfico 2">
                    <a:extLst>
                      <a:ext uri="{FF2B5EF4-FFF2-40B4-BE49-F238E27FC236}">
                        <a16:creationId xmlns:a16="http://schemas.microsoft.com/office/drawing/2014/main" id="{5B3B1ABE-0A50-CC48-BB27-3D2036CA7F59}"/>
                      </a:ext>
                    </a:extLst>
                  </p:cNvPr>
                  <p:cNvGrpSpPr/>
                  <p:nvPr/>
                </p:nvGrpSpPr>
                <p:grpSpPr>
                  <a:xfrm>
                    <a:off x="12433635" y="6957674"/>
                    <a:ext cx="9796" cy="16168"/>
                    <a:chOff x="12433635" y="6957674"/>
                    <a:chExt cx="9796" cy="16168"/>
                  </a:xfrm>
                </p:grpSpPr>
                <p:sp>
                  <p:nvSpPr>
                    <p:cNvPr id="243" name="Forma libre 242">
                      <a:extLst>
                        <a:ext uri="{FF2B5EF4-FFF2-40B4-BE49-F238E27FC236}">
                          <a16:creationId xmlns:a16="http://schemas.microsoft.com/office/drawing/2014/main" id="{62E9257A-A31A-0744-A060-E7F4499E9FE7}"/>
                        </a:ext>
                      </a:extLst>
                    </p:cNvPr>
                    <p:cNvSpPr/>
                    <p:nvPr/>
                  </p:nvSpPr>
                  <p:spPr>
                    <a:xfrm>
                      <a:off x="12433635" y="6957674"/>
                      <a:ext cx="9796" cy="5611"/>
                    </a:xfrm>
                    <a:custGeom>
                      <a:avLst/>
                      <a:gdLst>
                        <a:gd name="connsiteX0" fmla="*/ 9796 w 9796"/>
                        <a:gd name="connsiteY0" fmla="*/ 2758 h 5611"/>
                        <a:gd name="connsiteX1" fmla="*/ 4851 w 9796"/>
                        <a:gd name="connsiteY1" fmla="*/ 0 h 5611"/>
                        <a:gd name="connsiteX2" fmla="*/ 0 w 9796"/>
                        <a:gd name="connsiteY2" fmla="*/ 2758 h 5611"/>
                        <a:gd name="connsiteX3" fmla="*/ 4851 w 9796"/>
                        <a:gd name="connsiteY3" fmla="*/ 5612 h 5611"/>
                      </a:gdLst>
                      <a:ahLst/>
                      <a:cxnLst>
                        <a:cxn ang="0">
                          <a:pos x="connsiteX0" y="connsiteY0"/>
                        </a:cxn>
                        <a:cxn ang="0">
                          <a:pos x="connsiteX1" y="connsiteY1"/>
                        </a:cxn>
                        <a:cxn ang="0">
                          <a:pos x="connsiteX2" y="connsiteY2"/>
                        </a:cxn>
                        <a:cxn ang="0">
                          <a:pos x="connsiteX3" y="connsiteY3"/>
                        </a:cxn>
                      </a:cxnLst>
                      <a:rect l="l" t="t" r="r" b="b"/>
                      <a:pathLst>
                        <a:path w="9796" h="5611">
                          <a:moveTo>
                            <a:pt x="9796" y="2758"/>
                          </a:moveTo>
                          <a:lnTo>
                            <a:pt x="4851" y="0"/>
                          </a:lnTo>
                          <a:lnTo>
                            <a:pt x="0" y="2758"/>
                          </a:lnTo>
                          <a:lnTo>
                            <a:pt x="4851" y="5612"/>
                          </a:lnTo>
                          <a:close/>
                        </a:path>
                      </a:pathLst>
                    </a:custGeom>
                    <a:solidFill>
                      <a:srgbClr val="94513A"/>
                    </a:solidFill>
                    <a:ln w="9504" cap="flat">
                      <a:noFill/>
                      <a:prstDash val="solid"/>
                      <a:miter/>
                    </a:ln>
                  </p:spPr>
                  <p:txBody>
                    <a:bodyPr rtlCol="0" anchor="ctr"/>
                    <a:lstStyle/>
                    <a:p>
                      <a:endParaRPr lang="en-US"/>
                    </a:p>
                  </p:txBody>
                </p:sp>
                <p:sp>
                  <p:nvSpPr>
                    <p:cNvPr id="244" name="Forma libre 243">
                      <a:extLst>
                        <a:ext uri="{FF2B5EF4-FFF2-40B4-BE49-F238E27FC236}">
                          <a16:creationId xmlns:a16="http://schemas.microsoft.com/office/drawing/2014/main" id="{38E7005D-1BCD-BB4B-AA6B-0746BE987B2F}"/>
                        </a:ext>
                      </a:extLst>
                    </p:cNvPr>
                    <p:cNvSpPr/>
                    <p:nvPr/>
                  </p:nvSpPr>
                  <p:spPr>
                    <a:xfrm>
                      <a:off x="12433635" y="6960432"/>
                      <a:ext cx="4850" cy="13410"/>
                    </a:xfrm>
                    <a:custGeom>
                      <a:avLst/>
                      <a:gdLst>
                        <a:gd name="connsiteX0" fmla="*/ 4851 w 4850"/>
                        <a:gd name="connsiteY0" fmla="*/ 13410 h 13410"/>
                        <a:gd name="connsiteX1" fmla="*/ 0 w 4850"/>
                        <a:gd name="connsiteY1" fmla="*/ 10557 h 13410"/>
                        <a:gd name="connsiteX2" fmla="*/ 0 w 4850"/>
                        <a:gd name="connsiteY2" fmla="*/ 0 h 13410"/>
                        <a:gd name="connsiteX3" fmla="*/ 4851 w 4850"/>
                        <a:gd name="connsiteY3" fmla="*/ 2853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3410"/>
                          </a:moveTo>
                          <a:lnTo>
                            <a:pt x="0" y="10557"/>
                          </a:lnTo>
                          <a:lnTo>
                            <a:pt x="0" y="0"/>
                          </a:lnTo>
                          <a:lnTo>
                            <a:pt x="4851" y="2853"/>
                          </a:lnTo>
                          <a:close/>
                        </a:path>
                      </a:pathLst>
                    </a:custGeom>
                    <a:solidFill>
                      <a:srgbClr val="6B3529"/>
                    </a:solidFill>
                    <a:ln w="9504" cap="flat">
                      <a:noFill/>
                      <a:prstDash val="solid"/>
                      <a:miter/>
                    </a:ln>
                  </p:spPr>
                  <p:txBody>
                    <a:bodyPr rtlCol="0" anchor="ctr"/>
                    <a:lstStyle/>
                    <a:p>
                      <a:endParaRPr lang="en-US"/>
                    </a:p>
                  </p:txBody>
                </p:sp>
                <p:sp>
                  <p:nvSpPr>
                    <p:cNvPr id="245" name="Forma libre 244">
                      <a:extLst>
                        <a:ext uri="{FF2B5EF4-FFF2-40B4-BE49-F238E27FC236}">
                          <a16:creationId xmlns:a16="http://schemas.microsoft.com/office/drawing/2014/main" id="{A2283204-C58E-254A-8195-C87EC6E39330}"/>
                        </a:ext>
                      </a:extLst>
                    </p:cNvPr>
                    <p:cNvSpPr/>
                    <p:nvPr/>
                  </p:nvSpPr>
                  <p:spPr>
                    <a:xfrm>
                      <a:off x="12438485" y="6960432"/>
                      <a:ext cx="4945" cy="13410"/>
                    </a:xfrm>
                    <a:custGeom>
                      <a:avLst/>
                      <a:gdLst>
                        <a:gd name="connsiteX0" fmla="*/ 4946 w 4945"/>
                        <a:gd name="connsiteY0" fmla="*/ 10557 h 13410"/>
                        <a:gd name="connsiteX1" fmla="*/ 0 w 4945"/>
                        <a:gd name="connsiteY1" fmla="*/ 13410 h 13410"/>
                        <a:gd name="connsiteX2" fmla="*/ 0 w 4945"/>
                        <a:gd name="connsiteY2" fmla="*/ 2853 h 13410"/>
                        <a:gd name="connsiteX3" fmla="*/ 4946 w 4945"/>
                        <a:gd name="connsiteY3" fmla="*/ 0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0557"/>
                          </a:moveTo>
                          <a:lnTo>
                            <a:pt x="0" y="13410"/>
                          </a:lnTo>
                          <a:lnTo>
                            <a:pt x="0" y="2853"/>
                          </a:lnTo>
                          <a:lnTo>
                            <a:pt x="4946" y="0"/>
                          </a:lnTo>
                          <a:close/>
                        </a:path>
                      </a:pathLst>
                    </a:custGeom>
                    <a:solidFill>
                      <a:srgbClr val="773C2C"/>
                    </a:solidFill>
                    <a:ln w="9504" cap="flat">
                      <a:noFill/>
                      <a:prstDash val="solid"/>
                      <a:miter/>
                    </a:ln>
                  </p:spPr>
                  <p:txBody>
                    <a:bodyPr rtlCol="0" anchor="ctr"/>
                    <a:lstStyle/>
                    <a:p>
                      <a:endParaRPr lang="en-US"/>
                    </a:p>
                  </p:txBody>
                </p:sp>
              </p:grpSp>
            </p:grpSp>
            <p:grpSp>
              <p:nvGrpSpPr>
                <p:cNvPr id="246" name="Gráfico 2">
                  <a:extLst>
                    <a:ext uri="{FF2B5EF4-FFF2-40B4-BE49-F238E27FC236}">
                      <a16:creationId xmlns:a16="http://schemas.microsoft.com/office/drawing/2014/main" id="{0831E1BB-D764-1640-A00E-CEA2D2A4CFCE}"/>
                    </a:ext>
                  </a:extLst>
                </p:cNvPr>
                <p:cNvGrpSpPr/>
                <p:nvPr/>
              </p:nvGrpSpPr>
              <p:grpSpPr>
                <a:xfrm>
                  <a:off x="12406909" y="6972035"/>
                  <a:ext cx="13505" cy="96535"/>
                  <a:chOff x="12406909" y="6972035"/>
                  <a:chExt cx="13505" cy="96535"/>
                </a:xfrm>
              </p:grpSpPr>
              <p:grpSp>
                <p:nvGrpSpPr>
                  <p:cNvPr id="247" name="Gráfico 2">
                    <a:extLst>
                      <a:ext uri="{FF2B5EF4-FFF2-40B4-BE49-F238E27FC236}">
                        <a16:creationId xmlns:a16="http://schemas.microsoft.com/office/drawing/2014/main" id="{18FE2300-51B7-5942-8B60-36DC5B41C4AE}"/>
                      </a:ext>
                    </a:extLst>
                  </p:cNvPr>
                  <p:cNvGrpSpPr/>
                  <p:nvPr/>
                </p:nvGrpSpPr>
                <p:grpSpPr>
                  <a:xfrm>
                    <a:off x="12406909" y="7039848"/>
                    <a:ext cx="13505" cy="28722"/>
                    <a:chOff x="12406909" y="7039848"/>
                    <a:chExt cx="13505" cy="28722"/>
                  </a:xfrm>
                </p:grpSpPr>
                <p:sp>
                  <p:nvSpPr>
                    <p:cNvPr id="248" name="Forma libre 247">
                      <a:extLst>
                        <a:ext uri="{FF2B5EF4-FFF2-40B4-BE49-F238E27FC236}">
                          <a16:creationId xmlns:a16="http://schemas.microsoft.com/office/drawing/2014/main" id="{A18C96F7-32C7-D247-85EE-ABA1D395C81D}"/>
                        </a:ext>
                      </a:extLst>
                    </p:cNvPr>
                    <p:cNvSpPr/>
                    <p:nvPr/>
                  </p:nvSpPr>
                  <p:spPr>
                    <a:xfrm>
                      <a:off x="12406909" y="7039848"/>
                      <a:ext cx="13505" cy="7798"/>
                    </a:xfrm>
                    <a:custGeom>
                      <a:avLst/>
                      <a:gdLst>
                        <a:gd name="connsiteX0" fmla="*/ 13506 w 13505"/>
                        <a:gd name="connsiteY0" fmla="*/ 3899 h 7798"/>
                        <a:gd name="connsiteX1" fmla="*/ 6753 w 13505"/>
                        <a:gd name="connsiteY1" fmla="*/ 0 h 7798"/>
                        <a:gd name="connsiteX2" fmla="*/ 0 w 13505"/>
                        <a:gd name="connsiteY2" fmla="*/ 3899 h 7798"/>
                        <a:gd name="connsiteX3" fmla="*/ 6753 w 13505"/>
                        <a:gd name="connsiteY3" fmla="*/ 7799 h 7798"/>
                      </a:gdLst>
                      <a:ahLst/>
                      <a:cxnLst>
                        <a:cxn ang="0">
                          <a:pos x="connsiteX0" y="connsiteY0"/>
                        </a:cxn>
                        <a:cxn ang="0">
                          <a:pos x="connsiteX1" y="connsiteY1"/>
                        </a:cxn>
                        <a:cxn ang="0">
                          <a:pos x="connsiteX2" y="connsiteY2"/>
                        </a:cxn>
                        <a:cxn ang="0">
                          <a:pos x="connsiteX3" y="connsiteY3"/>
                        </a:cxn>
                      </a:cxnLst>
                      <a:rect l="l" t="t" r="r" b="b"/>
                      <a:pathLst>
                        <a:path w="13505" h="7798">
                          <a:moveTo>
                            <a:pt x="13506" y="3899"/>
                          </a:moveTo>
                          <a:lnTo>
                            <a:pt x="6753" y="0"/>
                          </a:lnTo>
                          <a:lnTo>
                            <a:pt x="0" y="3899"/>
                          </a:lnTo>
                          <a:lnTo>
                            <a:pt x="6753" y="7799"/>
                          </a:lnTo>
                          <a:close/>
                        </a:path>
                      </a:pathLst>
                    </a:custGeom>
                    <a:solidFill>
                      <a:srgbClr val="94513A"/>
                    </a:solidFill>
                    <a:ln w="9504" cap="flat">
                      <a:noFill/>
                      <a:prstDash val="solid"/>
                      <a:miter/>
                    </a:ln>
                  </p:spPr>
                  <p:txBody>
                    <a:bodyPr rtlCol="0" anchor="ctr"/>
                    <a:lstStyle/>
                    <a:p>
                      <a:endParaRPr lang="en-US"/>
                    </a:p>
                  </p:txBody>
                </p:sp>
                <p:sp>
                  <p:nvSpPr>
                    <p:cNvPr id="249" name="Forma libre 248">
                      <a:extLst>
                        <a:ext uri="{FF2B5EF4-FFF2-40B4-BE49-F238E27FC236}">
                          <a16:creationId xmlns:a16="http://schemas.microsoft.com/office/drawing/2014/main" id="{0F0C440F-93D2-E24E-9C42-3B955B096339}"/>
                        </a:ext>
                      </a:extLst>
                    </p:cNvPr>
                    <p:cNvSpPr/>
                    <p:nvPr/>
                  </p:nvSpPr>
                  <p:spPr>
                    <a:xfrm>
                      <a:off x="12406909" y="7043747"/>
                      <a:ext cx="6752" cy="24823"/>
                    </a:xfrm>
                    <a:custGeom>
                      <a:avLst/>
                      <a:gdLst>
                        <a:gd name="connsiteX0" fmla="*/ 6753 w 6752"/>
                        <a:gd name="connsiteY0" fmla="*/ 24823 h 24823"/>
                        <a:gd name="connsiteX1" fmla="*/ 0 w 6752"/>
                        <a:gd name="connsiteY1" fmla="*/ 21019 h 24823"/>
                        <a:gd name="connsiteX2" fmla="*/ 0 w 6752"/>
                        <a:gd name="connsiteY2" fmla="*/ 0 h 24823"/>
                        <a:gd name="connsiteX3" fmla="*/ 6753 w 6752"/>
                        <a:gd name="connsiteY3" fmla="*/ 3899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4823"/>
                          </a:moveTo>
                          <a:lnTo>
                            <a:pt x="0" y="21019"/>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250" name="Forma libre 249">
                      <a:extLst>
                        <a:ext uri="{FF2B5EF4-FFF2-40B4-BE49-F238E27FC236}">
                          <a16:creationId xmlns:a16="http://schemas.microsoft.com/office/drawing/2014/main" id="{852FAAA4-9605-A346-BE27-B4B08FD2712A}"/>
                        </a:ext>
                      </a:extLst>
                    </p:cNvPr>
                    <p:cNvSpPr/>
                    <p:nvPr/>
                  </p:nvSpPr>
                  <p:spPr>
                    <a:xfrm>
                      <a:off x="12413662" y="7043747"/>
                      <a:ext cx="6752" cy="24823"/>
                    </a:xfrm>
                    <a:custGeom>
                      <a:avLst/>
                      <a:gdLst>
                        <a:gd name="connsiteX0" fmla="*/ 6753 w 6752"/>
                        <a:gd name="connsiteY0" fmla="*/ 21019 h 24823"/>
                        <a:gd name="connsiteX1" fmla="*/ 0 w 6752"/>
                        <a:gd name="connsiteY1" fmla="*/ 24823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1019"/>
                          </a:moveTo>
                          <a:lnTo>
                            <a:pt x="0" y="24823"/>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251" name="Forma libre 250">
                    <a:extLst>
                      <a:ext uri="{FF2B5EF4-FFF2-40B4-BE49-F238E27FC236}">
                        <a16:creationId xmlns:a16="http://schemas.microsoft.com/office/drawing/2014/main" id="{13292A5A-A8C5-3244-9C80-5324F701027B}"/>
                      </a:ext>
                    </a:extLst>
                  </p:cNvPr>
                  <p:cNvSpPr/>
                  <p:nvPr/>
                </p:nvSpPr>
                <p:spPr>
                  <a:xfrm>
                    <a:off x="12409287" y="7040989"/>
                    <a:ext cx="8845" cy="5362"/>
                  </a:xfrm>
                  <a:custGeom>
                    <a:avLst/>
                    <a:gdLst>
                      <a:gd name="connsiteX0" fmla="*/ 7514 w 8845"/>
                      <a:gd name="connsiteY0" fmla="*/ 1902 h 5362"/>
                      <a:gd name="connsiteX1" fmla="*/ 1236 w 8845"/>
                      <a:gd name="connsiteY1" fmla="*/ 1807 h 5362"/>
                      <a:gd name="connsiteX2" fmla="*/ 0 w 8845"/>
                      <a:gd name="connsiteY2" fmla="*/ 0 h 5362"/>
                      <a:gd name="connsiteX3" fmla="*/ 0 w 8845"/>
                      <a:gd name="connsiteY3" fmla="*/ 2758 h 5362"/>
                      <a:gd name="connsiteX4" fmla="*/ 1236 w 8845"/>
                      <a:gd name="connsiteY4" fmla="*/ 4565 h 5362"/>
                      <a:gd name="connsiteX5" fmla="*/ 7514 w 8845"/>
                      <a:gd name="connsiteY5" fmla="*/ 4660 h 5362"/>
                      <a:gd name="connsiteX6" fmla="*/ 8845 w 8845"/>
                      <a:gd name="connsiteY6" fmla="*/ 2853 h 5362"/>
                      <a:gd name="connsiteX7" fmla="*/ 8845 w 8845"/>
                      <a:gd name="connsiteY7" fmla="*/ 95 h 5362"/>
                      <a:gd name="connsiteX8" fmla="*/ 7514 w 8845"/>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45" h="5362">
                        <a:moveTo>
                          <a:pt x="7514" y="1902"/>
                        </a:moveTo>
                        <a:cubicBezTo>
                          <a:pt x="5707" y="2853"/>
                          <a:pt x="2948" y="2853"/>
                          <a:pt x="1236" y="1807"/>
                        </a:cubicBezTo>
                        <a:cubicBezTo>
                          <a:pt x="381" y="1332"/>
                          <a:pt x="0" y="666"/>
                          <a:pt x="0" y="0"/>
                        </a:cubicBezTo>
                        <a:lnTo>
                          <a:pt x="0" y="2758"/>
                        </a:lnTo>
                        <a:cubicBezTo>
                          <a:pt x="0" y="3424"/>
                          <a:pt x="381" y="4090"/>
                          <a:pt x="1236" y="4565"/>
                        </a:cubicBezTo>
                        <a:cubicBezTo>
                          <a:pt x="2948" y="5611"/>
                          <a:pt x="5802" y="5611"/>
                          <a:pt x="7514" y="4660"/>
                        </a:cubicBezTo>
                        <a:cubicBezTo>
                          <a:pt x="8370" y="4185"/>
                          <a:pt x="8845" y="3519"/>
                          <a:pt x="8845" y="2853"/>
                        </a:cubicBezTo>
                        <a:lnTo>
                          <a:pt x="8845" y="95"/>
                        </a:lnTo>
                        <a:cubicBezTo>
                          <a:pt x="8845" y="666"/>
                          <a:pt x="8370" y="1332"/>
                          <a:pt x="7514" y="1902"/>
                        </a:cubicBezTo>
                        <a:close/>
                      </a:path>
                    </a:pathLst>
                  </a:custGeom>
                  <a:solidFill>
                    <a:srgbClr val="643126"/>
                  </a:solidFill>
                  <a:ln w="9504" cap="flat">
                    <a:noFill/>
                    <a:prstDash val="solid"/>
                    <a:miter/>
                  </a:ln>
                </p:spPr>
                <p:txBody>
                  <a:bodyPr rtlCol="0" anchor="ctr"/>
                  <a:lstStyle/>
                  <a:p>
                    <a:endParaRPr lang="en-US"/>
                  </a:p>
                </p:txBody>
              </p:sp>
              <p:sp>
                <p:nvSpPr>
                  <p:cNvPr id="252" name="Forma libre 251">
                    <a:extLst>
                      <a:ext uri="{FF2B5EF4-FFF2-40B4-BE49-F238E27FC236}">
                        <a16:creationId xmlns:a16="http://schemas.microsoft.com/office/drawing/2014/main" id="{567FB993-AC4F-1F49-9D04-FAED8AD7DE16}"/>
                      </a:ext>
                    </a:extLst>
                  </p:cNvPr>
                  <p:cNvSpPr/>
                  <p:nvPr/>
                </p:nvSpPr>
                <p:spPr>
                  <a:xfrm>
                    <a:off x="12409192" y="7036614"/>
                    <a:ext cx="8863" cy="7074"/>
                  </a:xfrm>
                  <a:custGeom>
                    <a:avLst/>
                    <a:gdLst>
                      <a:gd name="connsiteX0" fmla="*/ 8179 w 8863"/>
                      <a:gd name="connsiteY0" fmla="*/ 1522 h 7074"/>
                      <a:gd name="connsiteX1" fmla="*/ 7228 w 8863"/>
                      <a:gd name="connsiteY1" fmla="*/ 0 h 7074"/>
                      <a:gd name="connsiteX2" fmla="*/ 1902 w 8863"/>
                      <a:gd name="connsiteY2" fmla="*/ 0 h 7074"/>
                      <a:gd name="connsiteX3" fmla="*/ 856 w 8863"/>
                      <a:gd name="connsiteY3" fmla="*/ 1522 h 7074"/>
                      <a:gd name="connsiteX4" fmla="*/ 0 w 8863"/>
                      <a:gd name="connsiteY4" fmla="*/ 4470 h 7074"/>
                      <a:gd name="connsiteX5" fmla="*/ 1236 w 8863"/>
                      <a:gd name="connsiteY5" fmla="*/ 6277 h 7074"/>
                      <a:gd name="connsiteX6" fmla="*/ 7514 w 8863"/>
                      <a:gd name="connsiteY6" fmla="*/ 6372 h 7074"/>
                      <a:gd name="connsiteX7" fmla="*/ 8845 w 8863"/>
                      <a:gd name="connsiteY7" fmla="*/ 4470 h 7074"/>
                      <a:gd name="connsiteX8" fmla="*/ 8179 w 8863"/>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63" h="7074">
                        <a:moveTo>
                          <a:pt x="8179" y="1522"/>
                        </a:moveTo>
                        <a:cubicBezTo>
                          <a:pt x="8179" y="1522"/>
                          <a:pt x="7228" y="0"/>
                          <a:pt x="7228" y="0"/>
                        </a:cubicBezTo>
                        <a:lnTo>
                          <a:pt x="1902" y="0"/>
                        </a:lnTo>
                        <a:lnTo>
                          <a:pt x="856" y="1522"/>
                        </a:lnTo>
                        <a:cubicBezTo>
                          <a:pt x="285" y="2378"/>
                          <a:pt x="95" y="3329"/>
                          <a:pt x="0" y="4470"/>
                        </a:cubicBezTo>
                        <a:cubicBezTo>
                          <a:pt x="0" y="5136"/>
                          <a:pt x="381" y="5802"/>
                          <a:pt x="1236" y="6277"/>
                        </a:cubicBezTo>
                        <a:cubicBezTo>
                          <a:pt x="2948" y="7323"/>
                          <a:pt x="5802" y="7323"/>
                          <a:pt x="7514" y="6372"/>
                        </a:cubicBezTo>
                        <a:cubicBezTo>
                          <a:pt x="8370" y="5897"/>
                          <a:pt x="8845" y="5231"/>
                          <a:pt x="8845" y="4470"/>
                        </a:cubicBezTo>
                        <a:cubicBezTo>
                          <a:pt x="8940" y="3234"/>
                          <a:pt x="8655" y="2283"/>
                          <a:pt x="8179" y="1522"/>
                        </a:cubicBezTo>
                        <a:close/>
                      </a:path>
                    </a:pathLst>
                  </a:custGeom>
                  <a:solidFill>
                    <a:srgbClr val="6B3529"/>
                  </a:solidFill>
                  <a:ln w="9504" cap="flat">
                    <a:noFill/>
                    <a:prstDash val="solid"/>
                    <a:miter/>
                  </a:ln>
                </p:spPr>
                <p:txBody>
                  <a:bodyPr rtlCol="0" anchor="ctr"/>
                  <a:lstStyle/>
                  <a:p>
                    <a:endParaRPr lang="en-US"/>
                  </a:p>
                </p:txBody>
              </p:sp>
              <p:sp>
                <p:nvSpPr>
                  <p:cNvPr id="253" name="Forma libre 252">
                    <a:extLst>
                      <a:ext uri="{FF2B5EF4-FFF2-40B4-BE49-F238E27FC236}">
                        <a16:creationId xmlns:a16="http://schemas.microsoft.com/office/drawing/2014/main" id="{C1CD222C-731F-894E-A869-607C7994DF5F}"/>
                      </a:ext>
                    </a:extLst>
                  </p:cNvPr>
                  <p:cNvSpPr/>
                  <p:nvPr/>
                </p:nvSpPr>
                <p:spPr>
                  <a:xfrm>
                    <a:off x="12410904" y="7033380"/>
                    <a:ext cx="5611" cy="5444"/>
                  </a:xfrm>
                  <a:custGeom>
                    <a:avLst/>
                    <a:gdLst>
                      <a:gd name="connsiteX0" fmla="*/ 4755 w 5611"/>
                      <a:gd name="connsiteY0" fmla="*/ 1141 h 5444"/>
                      <a:gd name="connsiteX1" fmla="*/ 761 w 5611"/>
                      <a:gd name="connsiteY1" fmla="*/ 1141 h 5444"/>
                      <a:gd name="connsiteX2" fmla="*/ 0 w 5611"/>
                      <a:gd name="connsiteY2" fmla="*/ 0 h 5444"/>
                      <a:gd name="connsiteX3" fmla="*/ 0 w 5611"/>
                      <a:gd name="connsiteY3" fmla="*/ 3804 h 5444"/>
                      <a:gd name="connsiteX4" fmla="*/ 761 w 5611"/>
                      <a:gd name="connsiteY4" fmla="*/ 4946 h 5444"/>
                      <a:gd name="connsiteX5" fmla="*/ 4755 w 5611"/>
                      <a:gd name="connsiteY5" fmla="*/ 4946 h 5444"/>
                      <a:gd name="connsiteX6" fmla="*/ 5611 w 5611"/>
                      <a:gd name="connsiteY6" fmla="*/ 3804 h 5444"/>
                      <a:gd name="connsiteX7" fmla="*/ 5611 w 5611"/>
                      <a:gd name="connsiteY7" fmla="*/ 0 h 5444"/>
                      <a:gd name="connsiteX8" fmla="*/ 4755 w 5611"/>
                      <a:gd name="connsiteY8" fmla="*/ 1141 h 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4">
                        <a:moveTo>
                          <a:pt x="4755" y="1141"/>
                        </a:moveTo>
                        <a:cubicBezTo>
                          <a:pt x="3614" y="1807"/>
                          <a:pt x="1807" y="1712"/>
                          <a:pt x="761" y="1141"/>
                        </a:cubicBezTo>
                        <a:cubicBezTo>
                          <a:pt x="190" y="856"/>
                          <a:pt x="0" y="380"/>
                          <a:pt x="0" y="0"/>
                        </a:cubicBezTo>
                        <a:lnTo>
                          <a:pt x="0" y="3804"/>
                        </a:lnTo>
                        <a:cubicBezTo>
                          <a:pt x="0" y="4185"/>
                          <a:pt x="285" y="4660"/>
                          <a:pt x="761" y="4946"/>
                        </a:cubicBezTo>
                        <a:cubicBezTo>
                          <a:pt x="1902" y="5611"/>
                          <a:pt x="3614" y="5611"/>
                          <a:pt x="4755" y="4946"/>
                        </a:cubicBezTo>
                        <a:cubicBezTo>
                          <a:pt x="5326" y="4660"/>
                          <a:pt x="5611" y="4185"/>
                          <a:pt x="5611" y="3804"/>
                        </a:cubicBezTo>
                        <a:lnTo>
                          <a:pt x="5611" y="0"/>
                        </a:lnTo>
                        <a:cubicBezTo>
                          <a:pt x="5611" y="380"/>
                          <a:pt x="5326" y="856"/>
                          <a:pt x="4755" y="1141"/>
                        </a:cubicBezTo>
                        <a:close/>
                      </a:path>
                    </a:pathLst>
                  </a:custGeom>
                  <a:solidFill>
                    <a:srgbClr val="643126"/>
                  </a:solidFill>
                  <a:ln w="9504" cap="flat">
                    <a:noFill/>
                    <a:prstDash val="solid"/>
                    <a:miter/>
                  </a:ln>
                </p:spPr>
                <p:txBody>
                  <a:bodyPr rtlCol="0" anchor="ctr"/>
                  <a:lstStyle/>
                  <a:p>
                    <a:endParaRPr lang="en-US"/>
                  </a:p>
                </p:txBody>
              </p:sp>
              <p:sp>
                <p:nvSpPr>
                  <p:cNvPr id="254" name="Forma libre 253">
                    <a:extLst>
                      <a:ext uri="{FF2B5EF4-FFF2-40B4-BE49-F238E27FC236}">
                        <a16:creationId xmlns:a16="http://schemas.microsoft.com/office/drawing/2014/main" id="{4E1C899E-7226-CA4E-8303-F2DB62747C75}"/>
                      </a:ext>
                    </a:extLst>
                  </p:cNvPr>
                  <p:cNvSpPr/>
                  <p:nvPr/>
                </p:nvSpPr>
                <p:spPr>
                  <a:xfrm>
                    <a:off x="12407927" y="7002089"/>
                    <a:ext cx="11638" cy="33411"/>
                  </a:xfrm>
                  <a:custGeom>
                    <a:avLst/>
                    <a:gdLst>
                      <a:gd name="connsiteX0" fmla="*/ 11632 w 11638"/>
                      <a:gd name="connsiteY0" fmla="*/ 25394 h 33411"/>
                      <a:gd name="connsiteX1" fmla="*/ 7922 w 11638"/>
                      <a:gd name="connsiteY1" fmla="*/ 0 h 33411"/>
                      <a:gd name="connsiteX2" fmla="*/ 3833 w 11638"/>
                      <a:gd name="connsiteY2" fmla="*/ 0 h 33411"/>
                      <a:gd name="connsiteX3" fmla="*/ 28 w 11638"/>
                      <a:gd name="connsiteY3" fmla="*/ 25394 h 33411"/>
                      <a:gd name="connsiteX4" fmla="*/ 2501 w 11638"/>
                      <a:gd name="connsiteY4" fmla="*/ 32527 h 33411"/>
                      <a:gd name="connsiteX5" fmla="*/ 9064 w 11638"/>
                      <a:gd name="connsiteY5" fmla="*/ 32622 h 33411"/>
                      <a:gd name="connsiteX6" fmla="*/ 11632 w 11638"/>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638" h="33411">
                        <a:moveTo>
                          <a:pt x="11632" y="25394"/>
                        </a:moveTo>
                        <a:cubicBezTo>
                          <a:pt x="11537" y="23967"/>
                          <a:pt x="11537" y="23967"/>
                          <a:pt x="7922" y="0"/>
                        </a:cubicBezTo>
                        <a:lnTo>
                          <a:pt x="3833" y="0"/>
                        </a:lnTo>
                        <a:cubicBezTo>
                          <a:pt x="28" y="24348"/>
                          <a:pt x="28" y="24348"/>
                          <a:pt x="28" y="25394"/>
                        </a:cubicBezTo>
                        <a:cubicBezTo>
                          <a:pt x="-162" y="29294"/>
                          <a:pt x="599" y="31291"/>
                          <a:pt x="2501" y="32527"/>
                        </a:cubicBezTo>
                        <a:cubicBezTo>
                          <a:pt x="3357" y="33098"/>
                          <a:pt x="6210" y="34144"/>
                          <a:pt x="9064" y="32622"/>
                        </a:cubicBezTo>
                        <a:cubicBezTo>
                          <a:pt x="10776" y="31386"/>
                          <a:pt x="11727" y="29864"/>
                          <a:pt x="11632" y="25394"/>
                        </a:cubicBezTo>
                        <a:close/>
                      </a:path>
                    </a:pathLst>
                  </a:custGeom>
                  <a:solidFill>
                    <a:srgbClr val="6B3529"/>
                  </a:solidFill>
                  <a:ln w="9504" cap="flat">
                    <a:noFill/>
                    <a:prstDash val="solid"/>
                    <a:miter/>
                  </a:ln>
                </p:spPr>
                <p:txBody>
                  <a:bodyPr rtlCol="0" anchor="ctr"/>
                  <a:lstStyle/>
                  <a:p>
                    <a:endParaRPr lang="en-US"/>
                  </a:p>
                </p:txBody>
              </p:sp>
              <p:sp>
                <p:nvSpPr>
                  <p:cNvPr id="255" name="Forma libre 254">
                    <a:extLst>
                      <a:ext uri="{FF2B5EF4-FFF2-40B4-BE49-F238E27FC236}">
                        <a16:creationId xmlns:a16="http://schemas.microsoft.com/office/drawing/2014/main" id="{F3749437-2883-4C43-ADD0-1A5FE69AEEB7}"/>
                      </a:ext>
                    </a:extLst>
                  </p:cNvPr>
                  <p:cNvSpPr/>
                  <p:nvPr/>
                </p:nvSpPr>
                <p:spPr>
                  <a:xfrm>
                    <a:off x="12410057" y="6997405"/>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3 h 6451"/>
                      <a:gd name="connsiteX6" fmla="*/ 1797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6"/>
                          <a:pt x="181" y="2117"/>
                        </a:cubicBezTo>
                        <a:cubicBezTo>
                          <a:pt x="-866" y="5541"/>
                          <a:pt x="2844" y="7443"/>
                          <a:pt x="5887" y="5921"/>
                        </a:cubicBezTo>
                        <a:cubicBezTo>
                          <a:pt x="6268" y="5731"/>
                          <a:pt x="7314" y="5065"/>
                          <a:pt x="7409" y="3258"/>
                        </a:cubicBezTo>
                        <a:cubicBezTo>
                          <a:pt x="7409" y="2687"/>
                          <a:pt x="7219" y="2212"/>
                          <a:pt x="7028" y="1736"/>
                        </a:cubicBezTo>
                        <a:close/>
                        <a:moveTo>
                          <a:pt x="5602" y="2783"/>
                        </a:moveTo>
                        <a:cubicBezTo>
                          <a:pt x="4556" y="3353"/>
                          <a:pt x="2844" y="3353"/>
                          <a:pt x="1797" y="2783"/>
                        </a:cubicBezTo>
                        <a:cubicBezTo>
                          <a:pt x="751" y="2117"/>
                          <a:pt x="751" y="1166"/>
                          <a:pt x="1893" y="595"/>
                        </a:cubicBezTo>
                        <a:cubicBezTo>
                          <a:pt x="3034" y="24"/>
                          <a:pt x="4651" y="24"/>
                          <a:pt x="5697" y="595"/>
                        </a:cubicBezTo>
                        <a:cubicBezTo>
                          <a:pt x="6743" y="1261"/>
                          <a:pt x="6648" y="2212"/>
                          <a:pt x="5602" y="2783"/>
                        </a:cubicBezTo>
                        <a:close/>
                      </a:path>
                    </a:pathLst>
                  </a:custGeom>
                  <a:solidFill>
                    <a:srgbClr val="6B3529"/>
                  </a:solidFill>
                  <a:ln w="9504" cap="flat">
                    <a:noFill/>
                    <a:prstDash val="solid"/>
                    <a:miter/>
                  </a:ln>
                </p:spPr>
                <p:txBody>
                  <a:bodyPr rtlCol="0" anchor="ctr"/>
                  <a:lstStyle/>
                  <a:p>
                    <a:endParaRPr lang="en-US"/>
                  </a:p>
                </p:txBody>
              </p:sp>
              <p:sp>
                <p:nvSpPr>
                  <p:cNvPr id="256" name="Forma libre 255">
                    <a:extLst>
                      <a:ext uri="{FF2B5EF4-FFF2-40B4-BE49-F238E27FC236}">
                        <a16:creationId xmlns:a16="http://schemas.microsoft.com/office/drawing/2014/main" id="{13AEC0EC-AC82-2F4B-AEE5-2DABA0644139}"/>
                      </a:ext>
                    </a:extLst>
                  </p:cNvPr>
                  <p:cNvSpPr/>
                  <p:nvPr/>
                </p:nvSpPr>
                <p:spPr>
                  <a:xfrm>
                    <a:off x="12411116" y="6997500"/>
                    <a:ext cx="5376" cy="3186"/>
                  </a:xfrm>
                  <a:custGeom>
                    <a:avLst/>
                    <a:gdLst>
                      <a:gd name="connsiteX0" fmla="*/ 4638 w 5376"/>
                      <a:gd name="connsiteY0" fmla="*/ 499 h 3186"/>
                      <a:gd name="connsiteX1" fmla="*/ 834 w 5376"/>
                      <a:gd name="connsiteY1" fmla="*/ 499 h 3186"/>
                      <a:gd name="connsiteX2" fmla="*/ 739 w 5376"/>
                      <a:gd name="connsiteY2" fmla="*/ 2687 h 3186"/>
                      <a:gd name="connsiteX3" fmla="*/ 4543 w 5376"/>
                      <a:gd name="connsiteY3" fmla="*/ 2687 h 3186"/>
                      <a:gd name="connsiteX4" fmla="*/ 4638 w 5376"/>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6" h="3186">
                        <a:moveTo>
                          <a:pt x="4638" y="499"/>
                        </a:moveTo>
                        <a:cubicBezTo>
                          <a:pt x="3592" y="-166"/>
                          <a:pt x="1880" y="-166"/>
                          <a:pt x="834" y="499"/>
                        </a:cubicBezTo>
                        <a:cubicBezTo>
                          <a:pt x="-212" y="1165"/>
                          <a:pt x="-308" y="2116"/>
                          <a:pt x="739" y="2687"/>
                        </a:cubicBezTo>
                        <a:cubicBezTo>
                          <a:pt x="1785" y="3353"/>
                          <a:pt x="3497" y="3353"/>
                          <a:pt x="4543" y="2687"/>
                        </a:cubicBezTo>
                        <a:cubicBezTo>
                          <a:pt x="5589" y="2116"/>
                          <a:pt x="5684" y="1165"/>
                          <a:pt x="4638" y="499"/>
                        </a:cubicBezTo>
                        <a:close/>
                      </a:path>
                    </a:pathLst>
                  </a:custGeom>
                  <a:solidFill>
                    <a:srgbClr val="94513A"/>
                  </a:solidFill>
                  <a:ln w="9504" cap="flat">
                    <a:noFill/>
                    <a:prstDash val="solid"/>
                    <a:miter/>
                  </a:ln>
                </p:spPr>
                <p:txBody>
                  <a:bodyPr rtlCol="0" anchor="ctr"/>
                  <a:lstStyle/>
                  <a:p>
                    <a:endParaRPr lang="en-US"/>
                  </a:p>
                </p:txBody>
              </p:sp>
              <p:sp>
                <p:nvSpPr>
                  <p:cNvPr id="257" name="Forma libre 256">
                    <a:extLst>
                      <a:ext uri="{FF2B5EF4-FFF2-40B4-BE49-F238E27FC236}">
                        <a16:creationId xmlns:a16="http://schemas.microsoft.com/office/drawing/2014/main" id="{7ECCFFB1-8E85-B543-B6E0-5080B5A1AD3F}"/>
                      </a:ext>
                    </a:extLst>
                  </p:cNvPr>
                  <p:cNvSpPr/>
                  <p:nvPr/>
                </p:nvSpPr>
                <p:spPr>
                  <a:xfrm>
                    <a:off x="12411760" y="6995337"/>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258" name="Forma libre 257">
                    <a:extLst>
                      <a:ext uri="{FF2B5EF4-FFF2-40B4-BE49-F238E27FC236}">
                        <a16:creationId xmlns:a16="http://schemas.microsoft.com/office/drawing/2014/main" id="{48807B33-45E8-1C40-A08D-E9F89EA19171}"/>
                      </a:ext>
                    </a:extLst>
                  </p:cNvPr>
                  <p:cNvSpPr/>
                  <p:nvPr/>
                </p:nvSpPr>
                <p:spPr>
                  <a:xfrm>
                    <a:off x="12410809" y="6985350"/>
                    <a:ext cx="6086" cy="11294"/>
                  </a:xfrm>
                  <a:custGeom>
                    <a:avLst/>
                    <a:gdLst>
                      <a:gd name="connsiteX0" fmla="*/ 5136 w 6086"/>
                      <a:gd name="connsiteY0" fmla="*/ 1332 h 11294"/>
                      <a:gd name="connsiteX1" fmla="*/ 856 w 6086"/>
                      <a:gd name="connsiteY1" fmla="*/ 1332 h 11294"/>
                      <a:gd name="connsiteX2" fmla="*/ 0 w 6086"/>
                      <a:gd name="connsiteY2" fmla="*/ 95 h 11294"/>
                      <a:gd name="connsiteX3" fmla="*/ 0 w 6086"/>
                      <a:gd name="connsiteY3" fmla="*/ 6753 h 11294"/>
                      <a:gd name="connsiteX4" fmla="*/ 1141 w 6086"/>
                      <a:gd name="connsiteY4" fmla="*/ 10652 h 11294"/>
                      <a:gd name="connsiteX5" fmla="*/ 1522 w 6086"/>
                      <a:gd name="connsiteY5" fmla="*/ 10937 h 11294"/>
                      <a:gd name="connsiteX6" fmla="*/ 4470 w 6086"/>
                      <a:gd name="connsiteY6" fmla="*/ 10937 h 11294"/>
                      <a:gd name="connsiteX7" fmla="*/ 4851 w 6086"/>
                      <a:gd name="connsiteY7" fmla="*/ 10557 h 11294"/>
                      <a:gd name="connsiteX8" fmla="*/ 6087 w 6086"/>
                      <a:gd name="connsiteY8" fmla="*/ 6658 h 11294"/>
                      <a:gd name="connsiteX9" fmla="*/ 6087 w 6086"/>
                      <a:gd name="connsiteY9" fmla="*/ 0 h 11294"/>
                      <a:gd name="connsiteX10" fmla="*/ 5136 w 6086"/>
                      <a:gd name="connsiteY10" fmla="*/ 1332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86" h="11294">
                        <a:moveTo>
                          <a:pt x="5136" y="1332"/>
                        </a:moveTo>
                        <a:cubicBezTo>
                          <a:pt x="3899" y="1997"/>
                          <a:pt x="1997" y="1997"/>
                          <a:pt x="856" y="1332"/>
                        </a:cubicBezTo>
                        <a:cubicBezTo>
                          <a:pt x="285" y="951"/>
                          <a:pt x="0" y="571"/>
                          <a:pt x="0" y="95"/>
                        </a:cubicBezTo>
                        <a:lnTo>
                          <a:pt x="0" y="6753"/>
                        </a:lnTo>
                        <a:cubicBezTo>
                          <a:pt x="0" y="8370"/>
                          <a:pt x="381" y="9701"/>
                          <a:pt x="1141" y="10652"/>
                        </a:cubicBezTo>
                        <a:cubicBezTo>
                          <a:pt x="1236" y="10747"/>
                          <a:pt x="1332" y="10842"/>
                          <a:pt x="1522" y="10937"/>
                        </a:cubicBezTo>
                        <a:cubicBezTo>
                          <a:pt x="2283" y="11413"/>
                          <a:pt x="3614" y="11413"/>
                          <a:pt x="4470" y="10937"/>
                        </a:cubicBezTo>
                        <a:cubicBezTo>
                          <a:pt x="4660" y="10842"/>
                          <a:pt x="4755" y="10747"/>
                          <a:pt x="4851" y="10557"/>
                        </a:cubicBezTo>
                        <a:cubicBezTo>
                          <a:pt x="5326" y="9986"/>
                          <a:pt x="5992" y="8845"/>
                          <a:pt x="6087" y="6658"/>
                        </a:cubicBezTo>
                        <a:lnTo>
                          <a:pt x="6087" y="0"/>
                        </a:lnTo>
                        <a:cubicBezTo>
                          <a:pt x="6087" y="571"/>
                          <a:pt x="5707" y="951"/>
                          <a:pt x="5136" y="1332"/>
                        </a:cubicBezTo>
                        <a:close/>
                      </a:path>
                    </a:pathLst>
                  </a:custGeom>
                  <a:solidFill>
                    <a:srgbClr val="6B3529"/>
                  </a:solidFill>
                  <a:ln w="9504" cap="flat">
                    <a:noFill/>
                    <a:prstDash val="solid"/>
                    <a:miter/>
                  </a:ln>
                </p:spPr>
                <p:txBody>
                  <a:bodyPr rtlCol="0" anchor="ctr"/>
                  <a:lstStyle/>
                  <a:p>
                    <a:endParaRPr lang="en-US"/>
                  </a:p>
                </p:txBody>
              </p:sp>
              <p:sp>
                <p:nvSpPr>
                  <p:cNvPr id="259" name="Forma libre 258">
                    <a:extLst>
                      <a:ext uri="{FF2B5EF4-FFF2-40B4-BE49-F238E27FC236}">
                        <a16:creationId xmlns:a16="http://schemas.microsoft.com/office/drawing/2014/main" id="{EE5B4A81-A32E-7546-9E31-523F35C25D16}"/>
                      </a:ext>
                    </a:extLst>
                  </p:cNvPr>
                  <p:cNvSpPr/>
                  <p:nvPr/>
                </p:nvSpPr>
                <p:spPr>
                  <a:xfrm>
                    <a:off x="12410820" y="6983673"/>
                    <a:ext cx="6063" cy="3544"/>
                  </a:xfrm>
                  <a:custGeom>
                    <a:avLst/>
                    <a:gdLst>
                      <a:gd name="connsiteX0" fmla="*/ 5219 w 6063"/>
                      <a:gd name="connsiteY0" fmla="*/ 536 h 3544"/>
                      <a:gd name="connsiteX1" fmla="*/ 940 w 6063"/>
                      <a:gd name="connsiteY1" fmla="*/ 536 h 3544"/>
                      <a:gd name="connsiteX2" fmla="*/ 844 w 6063"/>
                      <a:gd name="connsiteY2" fmla="*/ 3008 h 3544"/>
                      <a:gd name="connsiteX3" fmla="*/ 5124 w 6063"/>
                      <a:gd name="connsiteY3" fmla="*/ 3008 h 3544"/>
                      <a:gd name="connsiteX4" fmla="*/ 5219 w 6063"/>
                      <a:gd name="connsiteY4" fmla="*/ 536 h 3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3" h="3544">
                        <a:moveTo>
                          <a:pt x="5219" y="536"/>
                        </a:moveTo>
                        <a:cubicBezTo>
                          <a:pt x="4078" y="-130"/>
                          <a:pt x="2081" y="-225"/>
                          <a:pt x="940" y="536"/>
                        </a:cubicBezTo>
                        <a:cubicBezTo>
                          <a:pt x="-297" y="1201"/>
                          <a:pt x="-297" y="2343"/>
                          <a:pt x="844" y="3008"/>
                        </a:cubicBezTo>
                        <a:cubicBezTo>
                          <a:pt x="1986" y="3674"/>
                          <a:pt x="3983" y="3769"/>
                          <a:pt x="5124" y="3008"/>
                        </a:cubicBezTo>
                        <a:cubicBezTo>
                          <a:pt x="6361" y="2343"/>
                          <a:pt x="6361" y="1201"/>
                          <a:pt x="5219" y="536"/>
                        </a:cubicBezTo>
                        <a:close/>
                      </a:path>
                    </a:pathLst>
                  </a:custGeom>
                  <a:solidFill>
                    <a:srgbClr val="94513A"/>
                  </a:solidFill>
                  <a:ln w="9504" cap="flat">
                    <a:noFill/>
                    <a:prstDash val="solid"/>
                    <a:miter/>
                  </a:ln>
                </p:spPr>
                <p:txBody>
                  <a:bodyPr rtlCol="0" anchor="ctr"/>
                  <a:lstStyle/>
                  <a:p>
                    <a:endParaRPr lang="en-US"/>
                  </a:p>
                </p:txBody>
              </p:sp>
              <p:grpSp>
                <p:nvGrpSpPr>
                  <p:cNvPr id="260" name="Gráfico 2">
                    <a:extLst>
                      <a:ext uri="{FF2B5EF4-FFF2-40B4-BE49-F238E27FC236}">
                        <a16:creationId xmlns:a16="http://schemas.microsoft.com/office/drawing/2014/main" id="{E9261BE4-28C2-2542-ADEF-B806CFAA263F}"/>
                      </a:ext>
                    </a:extLst>
                  </p:cNvPr>
                  <p:cNvGrpSpPr/>
                  <p:nvPr/>
                </p:nvGrpSpPr>
                <p:grpSpPr>
                  <a:xfrm>
                    <a:off x="12408716" y="6972035"/>
                    <a:ext cx="9796" cy="16168"/>
                    <a:chOff x="12408716" y="6972035"/>
                    <a:chExt cx="9796" cy="16168"/>
                  </a:xfrm>
                </p:grpSpPr>
                <p:sp>
                  <p:nvSpPr>
                    <p:cNvPr id="261" name="Forma libre 260">
                      <a:extLst>
                        <a:ext uri="{FF2B5EF4-FFF2-40B4-BE49-F238E27FC236}">
                          <a16:creationId xmlns:a16="http://schemas.microsoft.com/office/drawing/2014/main" id="{CDE5EAE8-0D99-C747-9C9F-FD48188CA2DC}"/>
                        </a:ext>
                      </a:extLst>
                    </p:cNvPr>
                    <p:cNvSpPr/>
                    <p:nvPr/>
                  </p:nvSpPr>
                  <p:spPr>
                    <a:xfrm>
                      <a:off x="12408716" y="6972035"/>
                      <a:ext cx="9796" cy="5611"/>
                    </a:xfrm>
                    <a:custGeom>
                      <a:avLst/>
                      <a:gdLst>
                        <a:gd name="connsiteX0" fmla="*/ 9796 w 9796"/>
                        <a:gd name="connsiteY0" fmla="*/ 2758 h 5611"/>
                        <a:gd name="connsiteX1" fmla="*/ 4946 w 9796"/>
                        <a:gd name="connsiteY1" fmla="*/ 0 h 5611"/>
                        <a:gd name="connsiteX2" fmla="*/ 0 w 9796"/>
                        <a:gd name="connsiteY2" fmla="*/ 2758 h 5611"/>
                        <a:gd name="connsiteX3" fmla="*/ 4946 w 9796"/>
                        <a:gd name="connsiteY3" fmla="*/ 5611 h 5611"/>
                      </a:gdLst>
                      <a:ahLst/>
                      <a:cxnLst>
                        <a:cxn ang="0">
                          <a:pos x="connsiteX0" y="connsiteY0"/>
                        </a:cxn>
                        <a:cxn ang="0">
                          <a:pos x="connsiteX1" y="connsiteY1"/>
                        </a:cxn>
                        <a:cxn ang="0">
                          <a:pos x="connsiteX2" y="connsiteY2"/>
                        </a:cxn>
                        <a:cxn ang="0">
                          <a:pos x="connsiteX3" y="connsiteY3"/>
                        </a:cxn>
                      </a:cxnLst>
                      <a:rect l="l" t="t" r="r" b="b"/>
                      <a:pathLst>
                        <a:path w="9796" h="5611">
                          <a:moveTo>
                            <a:pt x="9796" y="2758"/>
                          </a:moveTo>
                          <a:lnTo>
                            <a:pt x="4946" y="0"/>
                          </a:lnTo>
                          <a:lnTo>
                            <a:pt x="0" y="2758"/>
                          </a:lnTo>
                          <a:lnTo>
                            <a:pt x="4946" y="5611"/>
                          </a:lnTo>
                          <a:close/>
                        </a:path>
                      </a:pathLst>
                    </a:custGeom>
                    <a:solidFill>
                      <a:srgbClr val="94513A"/>
                    </a:solidFill>
                    <a:ln w="9504" cap="flat">
                      <a:noFill/>
                      <a:prstDash val="solid"/>
                      <a:miter/>
                    </a:ln>
                  </p:spPr>
                  <p:txBody>
                    <a:bodyPr rtlCol="0" anchor="ctr"/>
                    <a:lstStyle/>
                    <a:p>
                      <a:endParaRPr lang="en-US"/>
                    </a:p>
                  </p:txBody>
                </p:sp>
                <p:sp>
                  <p:nvSpPr>
                    <p:cNvPr id="262" name="Forma libre 261">
                      <a:extLst>
                        <a:ext uri="{FF2B5EF4-FFF2-40B4-BE49-F238E27FC236}">
                          <a16:creationId xmlns:a16="http://schemas.microsoft.com/office/drawing/2014/main" id="{E0A09143-E401-B042-B333-DB451AF0DF88}"/>
                        </a:ext>
                      </a:extLst>
                    </p:cNvPr>
                    <p:cNvSpPr/>
                    <p:nvPr/>
                  </p:nvSpPr>
                  <p:spPr>
                    <a:xfrm>
                      <a:off x="12408716" y="6974793"/>
                      <a:ext cx="4945" cy="13410"/>
                    </a:xfrm>
                    <a:custGeom>
                      <a:avLst/>
                      <a:gdLst>
                        <a:gd name="connsiteX0" fmla="*/ 4946 w 4945"/>
                        <a:gd name="connsiteY0" fmla="*/ 13410 h 13410"/>
                        <a:gd name="connsiteX1" fmla="*/ 0 w 4945"/>
                        <a:gd name="connsiteY1" fmla="*/ 10557 h 13410"/>
                        <a:gd name="connsiteX2" fmla="*/ 0 w 4945"/>
                        <a:gd name="connsiteY2" fmla="*/ 0 h 13410"/>
                        <a:gd name="connsiteX3" fmla="*/ 4946 w 4945"/>
                        <a:gd name="connsiteY3" fmla="*/ 2853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3410"/>
                          </a:moveTo>
                          <a:lnTo>
                            <a:pt x="0" y="10557"/>
                          </a:lnTo>
                          <a:lnTo>
                            <a:pt x="0" y="0"/>
                          </a:lnTo>
                          <a:lnTo>
                            <a:pt x="4946" y="2853"/>
                          </a:lnTo>
                          <a:close/>
                        </a:path>
                      </a:pathLst>
                    </a:custGeom>
                    <a:solidFill>
                      <a:srgbClr val="6B3529"/>
                    </a:solidFill>
                    <a:ln w="9504" cap="flat">
                      <a:noFill/>
                      <a:prstDash val="solid"/>
                      <a:miter/>
                    </a:ln>
                  </p:spPr>
                  <p:txBody>
                    <a:bodyPr rtlCol="0" anchor="ctr"/>
                    <a:lstStyle/>
                    <a:p>
                      <a:endParaRPr lang="en-US"/>
                    </a:p>
                  </p:txBody>
                </p:sp>
                <p:sp>
                  <p:nvSpPr>
                    <p:cNvPr id="263" name="Forma libre 262">
                      <a:extLst>
                        <a:ext uri="{FF2B5EF4-FFF2-40B4-BE49-F238E27FC236}">
                          <a16:creationId xmlns:a16="http://schemas.microsoft.com/office/drawing/2014/main" id="{B93EC4D7-4B7E-534B-AB16-2C9ED90F4C47}"/>
                        </a:ext>
                      </a:extLst>
                    </p:cNvPr>
                    <p:cNvSpPr/>
                    <p:nvPr/>
                  </p:nvSpPr>
                  <p:spPr>
                    <a:xfrm>
                      <a:off x="12413662" y="6974793"/>
                      <a:ext cx="4850" cy="13410"/>
                    </a:xfrm>
                    <a:custGeom>
                      <a:avLst/>
                      <a:gdLst>
                        <a:gd name="connsiteX0" fmla="*/ 4851 w 4850"/>
                        <a:gd name="connsiteY0" fmla="*/ 10557 h 13410"/>
                        <a:gd name="connsiteX1" fmla="*/ 0 w 4850"/>
                        <a:gd name="connsiteY1" fmla="*/ 13410 h 13410"/>
                        <a:gd name="connsiteX2" fmla="*/ 0 w 4850"/>
                        <a:gd name="connsiteY2" fmla="*/ 2853 h 13410"/>
                        <a:gd name="connsiteX3" fmla="*/ 4851 w 4850"/>
                        <a:gd name="connsiteY3" fmla="*/ 0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0557"/>
                          </a:moveTo>
                          <a:lnTo>
                            <a:pt x="0" y="13410"/>
                          </a:lnTo>
                          <a:lnTo>
                            <a:pt x="0" y="2853"/>
                          </a:lnTo>
                          <a:lnTo>
                            <a:pt x="4851" y="0"/>
                          </a:lnTo>
                          <a:close/>
                        </a:path>
                      </a:pathLst>
                    </a:custGeom>
                    <a:solidFill>
                      <a:srgbClr val="773C2C"/>
                    </a:solidFill>
                    <a:ln w="9504" cap="flat">
                      <a:noFill/>
                      <a:prstDash val="solid"/>
                      <a:miter/>
                    </a:ln>
                  </p:spPr>
                  <p:txBody>
                    <a:bodyPr rtlCol="0" anchor="ctr"/>
                    <a:lstStyle/>
                    <a:p>
                      <a:endParaRPr lang="en-US"/>
                    </a:p>
                  </p:txBody>
                </p:sp>
              </p:grpSp>
            </p:grpSp>
            <p:grpSp>
              <p:nvGrpSpPr>
                <p:cNvPr id="264" name="Gráfico 2">
                  <a:extLst>
                    <a:ext uri="{FF2B5EF4-FFF2-40B4-BE49-F238E27FC236}">
                      <a16:creationId xmlns:a16="http://schemas.microsoft.com/office/drawing/2014/main" id="{40576366-98CE-4E4C-B48E-92E35515F3D1}"/>
                    </a:ext>
                  </a:extLst>
                </p:cNvPr>
                <p:cNvGrpSpPr/>
                <p:nvPr/>
              </p:nvGrpSpPr>
              <p:grpSpPr>
                <a:xfrm>
                  <a:off x="12382086" y="6986397"/>
                  <a:ext cx="13410" cy="96535"/>
                  <a:chOff x="12382086" y="6986397"/>
                  <a:chExt cx="13410" cy="96535"/>
                </a:xfrm>
              </p:grpSpPr>
              <p:grpSp>
                <p:nvGrpSpPr>
                  <p:cNvPr id="265" name="Gráfico 2">
                    <a:extLst>
                      <a:ext uri="{FF2B5EF4-FFF2-40B4-BE49-F238E27FC236}">
                        <a16:creationId xmlns:a16="http://schemas.microsoft.com/office/drawing/2014/main" id="{1EC5DB34-0E8D-7443-898D-D43B126E2E2D}"/>
                      </a:ext>
                    </a:extLst>
                  </p:cNvPr>
                  <p:cNvGrpSpPr/>
                  <p:nvPr/>
                </p:nvGrpSpPr>
                <p:grpSpPr>
                  <a:xfrm>
                    <a:off x="12382086" y="7054209"/>
                    <a:ext cx="13410" cy="28722"/>
                    <a:chOff x="12382086" y="7054209"/>
                    <a:chExt cx="13410" cy="28722"/>
                  </a:xfrm>
                </p:grpSpPr>
                <p:sp>
                  <p:nvSpPr>
                    <p:cNvPr id="266" name="Forma libre 265">
                      <a:extLst>
                        <a:ext uri="{FF2B5EF4-FFF2-40B4-BE49-F238E27FC236}">
                          <a16:creationId xmlns:a16="http://schemas.microsoft.com/office/drawing/2014/main" id="{751924CE-DD68-EA49-80AA-066D4379FCA9}"/>
                        </a:ext>
                      </a:extLst>
                    </p:cNvPr>
                    <p:cNvSpPr/>
                    <p:nvPr/>
                  </p:nvSpPr>
                  <p:spPr>
                    <a:xfrm>
                      <a:off x="12382086" y="7054209"/>
                      <a:ext cx="13410" cy="7798"/>
                    </a:xfrm>
                    <a:custGeom>
                      <a:avLst/>
                      <a:gdLst>
                        <a:gd name="connsiteX0" fmla="*/ 13410 w 13410"/>
                        <a:gd name="connsiteY0" fmla="*/ 3899 h 7798"/>
                        <a:gd name="connsiteX1" fmla="*/ 6658 w 13410"/>
                        <a:gd name="connsiteY1" fmla="*/ 0 h 7798"/>
                        <a:gd name="connsiteX2" fmla="*/ 0 w 13410"/>
                        <a:gd name="connsiteY2" fmla="*/ 3899 h 7798"/>
                        <a:gd name="connsiteX3" fmla="*/ 6658 w 13410"/>
                        <a:gd name="connsiteY3" fmla="*/ 7799 h 7798"/>
                      </a:gdLst>
                      <a:ahLst/>
                      <a:cxnLst>
                        <a:cxn ang="0">
                          <a:pos x="connsiteX0" y="connsiteY0"/>
                        </a:cxn>
                        <a:cxn ang="0">
                          <a:pos x="connsiteX1" y="connsiteY1"/>
                        </a:cxn>
                        <a:cxn ang="0">
                          <a:pos x="connsiteX2" y="connsiteY2"/>
                        </a:cxn>
                        <a:cxn ang="0">
                          <a:pos x="connsiteX3" y="connsiteY3"/>
                        </a:cxn>
                      </a:cxnLst>
                      <a:rect l="l" t="t" r="r" b="b"/>
                      <a:pathLst>
                        <a:path w="13410" h="7798">
                          <a:moveTo>
                            <a:pt x="13410" y="3899"/>
                          </a:moveTo>
                          <a:lnTo>
                            <a:pt x="6658" y="0"/>
                          </a:lnTo>
                          <a:lnTo>
                            <a:pt x="0" y="3899"/>
                          </a:lnTo>
                          <a:lnTo>
                            <a:pt x="6658" y="7799"/>
                          </a:lnTo>
                          <a:close/>
                        </a:path>
                      </a:pathLst>
                    </a:custGeom>
                    <a:solidFill>
                      <a:srgbClr val="94513A"/>
                    </a:solidFill>
                    <a:ln w="9504" cap="flat">
                      <a:noFill/>
                      <a:prstDash val="solid"/>
                      <a:miter/>
                    </a:ln>
                  </p:spPr>
                  <p:txBody>
                    <a:bodyPr rtlCol="0" anchor="ctr"/>
                    <a:lstStyle/>
                    <a:p>
                      <a:endParaRPr lang="en-US"/>
                    </a:p>
                  </p:txBody>
                </p:sp>
                <p:sp>
                  <p:nvSpPr>
                    <p:cNvPr id="267" name="Forma libre 266">
                      <a:extLst>
                        <a:ext uri="{FF2B5EF4-FFF2-40B4-BE49-F238E27FC236}">
                          <a16:creationId xmlns:a16="http://schemas.microsoft.com/office/drawing/2014/main" id="{0C5268AE-2E48-8D44-A848-E3CF6C5ABDF8}"/>
                        </a:ext>
                      </a:extLst>
                    </p:cNvPr>
                    <p:cNvSpPr/>
                    <p:nvPr/>
                  </p:nvSpPr>
                  <p:spPr>
                    <a:xfrm>
                      <a:off x="12382086" y="7058109"/>
                      <a:ext cx="6657" cy="24823"/>
                    </a:xfrm>
                    <a:custGeom>
                      <a:avLst/>
                      <a:gdLst>
                        <a:gd name="connsiteX0" fmla="*/ 6658 w 6657"/>
                        <a:gd name="connsiteY0" fmla="*/ 24823 h 24823"/>
                        <a:gd name="connsiteX1" fmla="*/ 0 w 6657"/>
                        <a:gd name="connsiteY1" fmla="*/ 20924 h 24823"/>
                        <a:gd name="connsiteX2" fmla="*/ 0 w 6657"/>
                        <a:gd name="connsiteY2" fmla="*/ 0 h 24823"/>
                        <a:gd name="connsiteX3" fmla="*/ 6658 w 6657"/>
                        <a:gd name="connsiteY3" fmla="*/ 3899 h 24823"/>
                      </a:gdLst>
                      <a:ahLst/>
                      <a:cxnLst>
                        <a:cxn ang="0">
                          <a:pos x="connsiteX0" y="connsiteY0"/>
                        </a:cxn>
                        <a:cxn ang="0">
                          <a:pos x="connsiteX1" y="connsiteY1"/>
                        </a:cxn>
                        <a:cxn ang="0">
                          <a:pos x="connsiteX2" y="connsiteY2"/>
                        </a:cxn>
                        <a:cxn ang="0">
                          <a:pos x="connsiteX3" y="connsiteY3"/>
                        </a:cxn>
                      </a:cxnLst>
                      <a:rect l="l" t="t" r="r" b="b"/>
                      <a:pathLst>
                        <a:path w="6657" h="24823">
                          <a:moveTo>
                            <a:pt x="6658" y="24823"/>
                          </a:moveTo>
                          <a:lnTo>
                            <a:pt x="0" y="20924"/>
                          </a:lnTo>
                          <a:lnTo>
                            <a:pt x="0" y="0"/>
                          </a:lnTo>
                          <a:lnTo>
                            <a:pt x="6658" y="3899"/>
                          </a:lnTo>
                          <a:close/>
                        </a:path>
                      </a:pathLst>
                    </a:custGeom>
                    <a:solidFill>
                      <a:srgbClr val="6B3529"/>
                    </a:solidFill>
                    <a:ln w="9504" cap="flat">
                      <a:noFill/>
                      <a:prstDash val="solid"/>
                      <a:miter/>
                    </a:ln>
                  </p:spPr>
                  <p:txBody>
                    <a:bodyPr rtlCol="0" anchor="ctr"/>
                    <a:lstStyle/>
                    <a:p>
                      <a:endParaRPr lang="en-US"/>
                    </a:p>
                  </p:txBody>
                </p:sp>
                <p:sp>
                  <p:nvSpPr>
                    <p:cNvPr id="268" name="Forma libre 267">
                      <a:extLst>
                        <a:ext uri="{FF2B5EF4-FFF2-40B4-BE49-F238E27FC236}">
                          <a16:creationId xmlns:a16="http://schemas.microsoft.com/office/drawing/2014/main" id="{F7FC4B62-1A2C-C543-833C-C012D307EBC2}"/>
                        </a:ext>
                      </a:extLst>
                    </p:cNvPr>
                    <p:cNvSpPr/>
                    <p:nvPr/>
                  </p:nvSpPr>
                  <p:spPr>
                    <a:xfrm>
                      <a:off x="12388743" y="7058109"/>
                      <a:ext cx="6752" cy="24823"/>
                    </a:xfrm>
                    <a:custGeom>
                      <a:avLst/>
                      <a:gdLst>
                        <a:gd name="connsiteX0" fmla="*/ 6753 w 6752"/>
                        <a:gd name="connsiteY0" fmla="*/ 20924 h 24823"/>
                        <a:gd name="connsiteX1" fmla="*/ 0 w 6752"/>
                        <a:gd name="connsiteY1" fmla="*/ 24823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3"/>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269" name="Forma libre 268">
                    <a:extLst>
                      <a:ext uri="{FF2B5EF4-FFF2-40B4-BE49-F238E27FC236}">
                        <a16:creationId xmlns:a16="http://schemas.microsoft.com/office/drawing/2014/main" id="{39C9C9BA-5918-4043-88DC-326440807F5C}"/>
                      </a:ext>
                    </a:extLst>
                  </p:cNvPr>
                  <p:cNvSpPr/>
                  <p:nvPr/>
                </p:nvSpPr>
                <p:spPr>
                  <a:xfrm>
                    <a:off x="12384368" y="7055350"/>
                    <a:ext cx="8845" cy="5362"/>
                  </a:xfrm>
                  <a:custGeom>
                    <a:avLst/>
                    <a:gdLst>
                      <a:gd name="connsiteX0" fmla="*/ 7514 w 8845"/>
                      <a:gd name="connsiteY0" fmla="*/ 1902 h 5362"/>
                      <a:gd name="connsiteX1" fmla="*/ 1236 w 8845"/>
                      <a:gd name="connsiteY1" fmla="*/ 1807 h 5362"/>
                      <a:gd name="connsiteX2" fmla="*/ 0 w 8845"/>
                      <a:gd name="connsiteY2" fmla="*/ 0 h 5362"/>
                      <a:gd name="connsiteX3" fmla="*/ 0 w 8845"/>
                      <a:gd name="connsiteY3" fmla="*/ 2758 h 5362"/>
                      <a:gd name="connsiteX4" fmla="*/ 1236 w 8845"/>
                      <a:gd name="connsiteY4" fmla="*/ 4565 h 5362"/>
                      <a:gd name="connsiteX5" fmla="*/ 7514 w 8845"/>
                      <a:gd name="connsiteY5" fmla="*/ 4660 h 5362"/>
                      <a:gd name="connsiteX6" fmla="*/ 8845 w 8845"/>
                      <a:gd name="connsiteY6" fmla="*/ 2853 h 5362"/>
                      <a:gd name="connsiteX7" fmla="*/ 8845 w 8845"/>
                      <a:gd name="connsiteY7" fmla="*/ 95 h 5362"/>
                      <a:gd name="connsiteX8" fmla="*/ 7514 w 8845"/>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45" h="5362">
                        <a:moveTo>
                          <a:pt x="7514" y="1902"/>
                        </a:moveTo>
                        <a:cubicBezTo>
                          <a:pt x="5707" y="2853"/>
                          <a:pt x="2948" y="2853"/>
                          <a:pt x="1236" y="1807"/>
                        </a:cubicBezTo>
                        <a:cubicBezTo>
                          <a:pt x="381" y="1332"/>
                          <a:pt x="0" y="666"/>
                          <a:pt x="0" y="0"/>
                        </a:cubicBezTo>
                        <a:lnTo>
                          <a:pt x="0" y="2758"/>
                        </a:lnTo>
                        <a:cubicBezTo>
                          <a:pt x="0" y="3424"/>
                          <a:pt x="381" y="4090"/>
                          <a:pt x="1236" y="4565"/>
                        </a:cubicBezTo>
                        <a:cubicBezTo>
                          <a:pt x="2948" y="5611"/>
                          <a:pt x="5802" y="5611"/>
                          <a:pt x="7514" y="4660"/>
                        </a:cubicBezTo>
                        <a:cubicBezTo>
                          <a:pt x="8370" y="4185"/>
                          <a:pt x="8845" y="3519"/>
                          <a:pt x="8845" y="2853"/>
                        </a:cubicBezTo>
                        <a:lnTo>
                          <a:pt x="8845" y="95"/>
                        </a:lnTo>
                        <a:cubicBezTo>
                          <a:pt x="8845" y="666"/>
                          <a:pt x="8465" y="1332"/>
                          <a:pt x="7514" y="1902"/>
                        </a:cubicBezTo>
                        <a:close/>
                      </a:path>
                    </a:pathLst>
                  </a:custGeom>
                  <a:solidFill>
                    <a:srgbClr val="643126"/>
                  </a:solidFill>
                  <a:ln w="9504" cap="flat">
                    <a:noFill/>
                    <a:prstDash val="solid"/>
                    <a:miter/>
                  </a:ln>
                </p:spPr>
                <p:txBody>
                  <a:bodyPr rtlCol="0" anchor="ctr"/>
                  <a:lstStyle/>
                  <a:p>
                    <a:endParaRPr lang="en-US"/>
                  </a:p>
                </p:txBody>
              </p:sp>
              <p:sp>
                <p:nvSpPr>
                  <p:cNvPr id="270" name="Forma libre 269">
                    <a:extLst>
                      <a:ext uri="{FF2B5EF4-FFF2-40B4-BE49-F238E27FC236}">
                        <a16:creationId xmlns:a16="http://schemas.microsoft.com/office/drawing/2014/main" id="{72B3FC28-3246-4D48-BDD7-1B7D7CD2CCB8}"/>
                      </a:ext>
                    </a:extLst>
                  </p:cNvPr>
                  <p:cNvSpPr/>
                  <p:nvPr/>
                </p:nvSpPr>
                <p:spPr>
                  <a:xfrm>
                    <a:off x="12384273" y="7050975"/>
                    <a:ext cx="8868" cy="7074"/>
                  </a:xfrm>
                  <a:custGeom>
                    <a:avLst/>
                    <a:gdLst>
                      <a:gd name="connsiteX0" fmla="*/ 8179 w 8868"/>
                      <a:gd name="connsiteY0" fmla="*/ 1522 h 7074"/>
                      <a:gd name="connsiteX1" fmla="*/ 7228 w 8868"/>
                      <a:gd name="connsiteY1" fmla="*/ 0 h 7074"/>
                      <a:gd name="connsiteX2" fmla="*/ 1902 w 8868"/>
                      <a:gd name="connsiteY2" fmla="*/ 0 h 7074"/>
                      <a:gd name="connsiteX3" fmla="*/ 856 w 8868"/>
                      <a:gd name="connsiteY3" fmla="*/ 1522 h 7074"/>
                      <a:gd name="connsiteX4" fmla="*/ 0 w 8868"/>
                      <a:gd name="connsiteY4" fmla="*/ 4470 h 7074"/>
                      <a:gd name="connsiteX5" fmla="*/ 1236 w 8868"/>
                      <a:gd name="connsiteY5" fmla="*/ 6277 h 7074"/>
                      <a:gd name="connsiteX6" fmla="*/ 7514 w 8868"/>
                      <a:gd name="connsiteY6" fmla="*/ 6372 h 7074"/>
                      <a:gd name="connsiteX7" fmla="*/ 8845 w 8868"/>
                      <a:gd name="connsiteY7" fmla="*/ 4470 h 7074"/>
                      <a:gd name="connsiteX8" fmla="*/ 8179 w 8868"/>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68" h="7074">
                        <a:moveTo>
                          <a:pt x="8179" y="1522"/>
                        </a:moveTo>
                        <a:cubicBezTo>
                          <a:pt x="8179" y="1522"/>
                          <a:pt x="7228" y="0"/>
                          <a:pt x="7228" y="0"/>
                        </a:cubicBezTo>
                        <a:lnTo>
                          <a:pt x="1902" y="0"/>
                        </a:lnTo>
                        <a:lnTo>
                          <a:pt x="856" y="1522"/>
                        </a:lnTo>
                        <a:cubicBezTo>
                          <a:pt x="285" y="2378"/>
                          <a:pt x="95" y="3329"/>
                          <a:pt x="0" y="4470"/>
                        </a:cubicBezTo>
                        <a:cubicBezTo>
                          <a:pt x="0" y="5136"/>
                          <a:pt x="380" y="5802"/>
                          <a:pt x="1236" y="6277"/>
                        </a:cubicBezTo>
                        <a:cubicBezTo>
                          <a:pt x="2948" y="7323"/>
                          <a:pt x="5802" y="7323"/>
                          <a:pt x="7514" y="6372"/>
                        </a:cubicBezTo>
                        <a:cubicBezTo>
                          <a:pt x="8369" y="5897"/>
                          <a:pt x="8845" y="5231"/>
                          <a:pt x="8845" y="4470"/>
                        </a:cubicBezTo>
                        <a:cubicBezTo>
                          <a:pt x="8940" y="3234"/>
                          <a:pt x="8750" y="2283"/>
                          <a:pt x="8179" y="1522"/>
                        </a:cubicBezTo>
                        <a:close/>
                      </a:path>
                    </a:pathLst>
                  </a:custGeom>
                  <a:solidFill>
                    <a:srgbClr val="6B3529"/>
                  </a:solidFill>
                  <a:ln w="9504" cap="flat">
                    <a:noFill/>
                    <a:prstDash val="solid"/>
                    <a:miter/>
                  </a:ln>
                </p:spPr>
                <p:txBody>
                  <a:bodyPr rtlCol="0" anchor="ctr"/>
                  <a:lstStyle/>
                  <a:p>
                    <a:endParaRPr lang="en-US"/>
                  </a:p>
                </p:txBody>
              </p:sp>
              <p:sp>
                <p:nvSpPr>
                  <p:cNvPr id="271" name="Forma libre 270">
                    <a:extLst>
                      <a:ext uri="{FF2B5EF4-FFF2-40B4-BE49-F238E27FC236}">
                        <a16:creationId xmlns:a16="http://schemas.microsoft.com/office/drawing/2014/main" id="{E135A55F-D718-6B4D-91B1-3BCDADD3F12D}"/>
                      </a:ext>
                    </a:extLst>
                  </p:cNvPr>
                  <p:cNvSpPr/>
                  <p:nvPr/>
                </p:nvSpPr>
                <p:spPr>
                  <a:xfrm>
                    <a:off x="12386080" y="7047742"/>
                    <a:ext cx="5611" cy="5444"/>
                  </a:xfrm>
                  <a:custGeom>
                    <a:avLst/>
                    <a:gdLst>
                      <a:gd name="connsiteX0" fmla="*/ 4755 w 5611"/>
                      <a:gd name="connsiteY0" fmla="*/ 1141 h 5444"/>
                      <a:gd name="connsiteX1" fmla="*/ 761 w 5611"/>
                      <a:gd name="connsiteY1" fmla="*/ 1141 h 5444"/>
                      <a:gd name="connsiteX2" fmla="*/ 0 w 5611"/>
                      <a:gd name="connsiteY2" fmla="*/ 0 h 5444"/>
                      <a:gd name="connsiteX3" fmla="*/ 0 w 5611"/>
                      <a:gd name="connsiteY3" fmla="*/ 3804 h 5444"/>
                      <a:gd name="connsiteX4" fmla="*/ 761 w 5611"/>
                      <a:gd name="connsiteY4" fmla="*/ 4946 h 5444"/>
                      <a:gd name="connsiteX5" fmla="*/ 4755 w 5611"/>
                      <a:gd name="connsiteY5" fmla="*/ 4946 h 5444"/>
                      <a:gd name="connsiteX6" fmla="*/ 5611 w 5611"/>
                      <a:gd name="connsiteY6" fmla="*/ 3804 h 5444"/>
                      <a:gd name="connsiteX7" fmla="*/ 5611 w 5611"/>
                      <a:gd name="connsiteY7" fmla="*/ 0 h 5444"/>
                      <a:gd name="connsiteX8" fmla="*/ 4755 w 5611"/>
                      <a:gd name="connsiteY8" fmla="*/ 1141 h 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4">
                        <a:moveTo>
                          <a:pt x="4755" y="1141"/>
                        </a:moveTo>
                        <a:cubicBezTo>
                          <a:pt x="3614" y="1807"/>
                          <a:pt x="1807" y="1712"/>
                          <a:pt x="761" y="1141"/>
                        </a:cubicBezTo>
                        <a:cubicBezTo>
                          <a:pt x="190" y="856"/>
                          <a:pt x="0" y="381"/>
                          <a:pt x="0" y="0"/>
                        </a:cubicBezTo>
                        <a:lnTo>
                          <a:pt x="0" y="3804"/>
                        </a:lnTo>
                        <a:cubicBezTo>
                          <a:pt x="0" y="4185"/>
                          <a:pt x="285" y="4660"/>
                          <a:pt x="761" y="4946"/>
                        </a:cubicBezTo>
                        <a:cubicBezTo>
                          <a:pt x="1902" y="5611"/>
                          <a:pt x="3614" y="5611"/>
                          <a:pt x="4755" y="4946"/>
                        </a:cubicBezTo>
                        <a:cubicBezTo>
                          <a:pt x="5326" y="4660"/>
                          <a:pt x="5611" y="4185"/>
                          <a:pt x="5611" y="3804"/>
                        </a:cubicBezTo>
                        <a:lnTo>
                          <a:pt x="5611" y="0"/>
                        </a:lnTo>
                        <a:cubicBezTo>
                          <a:pt x="5611" y="381"/>
                          <a:pt x="5326" y="856"/>
                          <a:pt x="4755" y="1141"/>
                        </a:cubicBezTo>
                        <a:close/>
                      </a:path>
                    </a:pathLst>
                  </a:custGeom>
                  <a:solidFill>
                    <a:srgbClr val="643126"/>
                  </a:solidFill>
                  <a:ln w="9504" cap="flat">
                    <a:noFill/>
                    <a:prstDash val="solid"/>
                    <a:miter/>
                  </a:ln>
                </p:spPr>
                <p:txBody>
                  <a:bodyPr rtlCol="0" anchor="ctr"/>
                  <a:lstStyle/>
                  <a:p>
                    <a:endParaRPr lang="en-US"/>
                  </a:p>
                </p:txBody>
              </p:sp>
              <p:sp>
                <p:nvSpPr>
                  <p:cNvPr id="272" name="Forma libre 271">
                    <a:extLst>
                      <a:ext uri="{FF2B5EF4-FFF2-40B4-BE49-F238E27FC236}">
                        <a16:creationId xmlns:a16="http://schemas.microsoft.com/office/drawing/2014/main" id="{C61E9454-7D59-7F49-8EDE-7B8938B4550D}"/>
                      </a:ext>
                    </a:extLst>
                  </p:cNvPr>
                  <p:cNvSpPr/>
                  <p:nvPr/>
                </p:nvSpPr>
                <p:spPr>
                  <a:xfrm>
                    <a:off x="12383008" y="7016451"/>
                    <a:ext cx="11655" cy="33411"/>
                  </a:xfrm>
                  <a:custGeom>
                    <a:avLst/>
                    <a:gdLst>
                      <a:gd name="connsiteX0" fmla="*/ 11632 w 11655"/>
                      <a:gd name="connsiteY0" fmla="*/ 25394 h 33411"/>
                      <a:gd name="connsiteX1" fmla="*/ 7922 w 11655"/>
                      <a:gd name="connsiteY1" fmla="*/ 0 h 33411"/>
                      <a:gd name="connsiteX2" fmla="*/ 3833 w 11655"/>
                      <a:gd name="connsiteY2" fmla="*/ 0 h 33411"/>
                      <a:gd name="connsiteX3" fmla="*/ 28 w 11655"/>
                      <a:gd name="connsiteY3" fmla="*/ 25394 h 33411"/>
                      <a:gd name="connsiteX4" fmla="*/ 2501 w 11655"/>
                      <a:gd name="connsiteY4" fmla="*/ 32527 h 33411"/>
                      <a:gd name="connsiteX5" fmla="*/ 9064 w 11655"/>
                      <a:gd name="connsiteY5" fmla="*/ 32622 h 33411"/>
                      <a:gd name="connsiteX6" fmla="*/ 11632 w 11655"/>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655" h="33411">
                        <a:moveTo>
                          <a:pt x="11632" y="25394"/>
                        </a:moveTo>
                        <a:cubicBezTo>
                          <a:pt x="11537" y="23967"/>
                          <a:pt x="11537" y="23967"/>
                          <a:pt x="7922" y="0"/>
                        </a:cubicBezTo>
                        <a:lnTo>
                          <a:pt x="3833" y="0"/>
                        </a:lnTo>
                        <a:cubicBezTo>
                          <a:pt x="28" y="24348"/>
                          <a:pt x="28" y="24348"/>
                          <a:pt x="28" y="25394"/>
                        </a:cubicBezTo>
                        <a:cubicBezTo>
                          <a:pt x="-162" y="29294"/>
                          <a:pt x="599" y="31291"/>
                          <a:pt x="2501" y="32527"/>
                        </a:cubicBezTo>
                        <a:cubicBezTo>
                          <a:pt x="3357" y="33098"/>
                          <a:pt x="6211" y="34144"/>
                          <a:pt x="9064" y="32622"/>
                        </a:cubicBezTo>
                        <a:cubicBezTo>
                          <a:pt x="10871" y="31386"/>
                          <a:pt x="11822" y="29864"/>
                          <a:pt x="11632" y="25394"/>
                        </a:cubicBezTo>
                        <a:close/>
                      </a:path>
                    </a:pathLst>
                  </a:custGeom>
                  <a:solidFill>
                    <a:srgbClr val="6B3529"/>
                  </a:solidFill>
                  <a:ln w="9504" cap="flat">
                    <a:noFill/>
                    <a:prstDash val="solid"/>
                    <a:miter/>
                  </a:ln>
                </p:spPr>
                <p:txBody>
                  <a:bodyPr rtlCol="0" anchor="ctr"/>
                  <a:lstStyle/>
                  <a:p>
                    <a:endParaRPr lang="en-US"/>
                  </a:p>
                </p:txBody>
              </p:sp>
              <p:sp>
                <p:nvSpPr>
                  <p:cNvPr id="273" name="Forma libre 272">
                    <a:extLst>
                      <a:ext uri="{FF2B5EF4-FFF2-40B4-BE49-F238E27FC236}">
                        <a16:creationId xmlns:a16="http://schemas.microsoft.com/office/drawing/2014/main" id="{7F2740E2-F53F-064E-B7C6-93CE06CCC080}"/>
                      </a:ext>
                    </a:extLst>
                  </p:cNvPr>
                  <p:cNvSpPr/>
                  <p:nvPr/>
                </p:nvSpPr>
                <p:spPr>
                  <a:xfrm>
                    <a:off x="12385234" y="7011766"/>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3 h 6451"/>
                      <a:gd name="connsiteX6" fmla="*/ 1797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6"/>
                          <a:pt x="181" y="2117"/>
                        </a:cubicBezTo>
                        <a:cubicBezTo>
                          <a:pt x="-866" y="5541"/>
                          <a:pt x="2844" y="7443"/>
                          <a:pt x="5887" y="5921"/>
                        </a:cubicBezTo>
                        <a:cubicBezTo>
                          <a:pt x="6268" y="5731"/>
                          <a:pt x="7314" y="5065"/>
                          <a:pt x="7409" y="3258"/>
                        </a:cubicBezTo>
                        <a:cubicBezTo>
                          <a:pt x="7314" y="2687"/>
                          <a:pt x="7219" y="2212"/>
                          <a:pt x="7028" y="1736"/>
                        </a:cubicBezTo>
                        <a:close/>
                        <a:moveTo>
                          <a:pt x="5602" y="2783"/>
                        </a:moveTo>
                        <a:cubicBezTo>
                          <a:pt x="4556" y="3353"/>
                          <a:pt x="2844" y="3353"/>
                          <a:pt x="1797" y="2783"/>
                        </a:cubicBezTo>
                        <a:cubicBezTo>
                          <a:pt x="751" y="2117"/>
                          <a:pt x="751" y="1166"/>
                          <a:pt x="1893" y="595"/>
                        </a:cubicBezTo>
                        <a:cubicBezTo>
                          <a:pt x="2939" y="24"/>
                          <a:pt x="4651" y="24"/>
                          <a:pt x="5697" y="595"/>
                        </a:cubicBezTo>
                        <a:cubicBezTo>
                          <a:pt x="6648" y="1261"/>
                          <a:pt x="6648" y="2212"/>
                          <a:pt x="5602" y="2783"/>
                        </a:cubicBezTo>
                        <a:close/>
                      </a:path>
                    </a:pathLst>
                  </a:custGeom>
                  <a:solidFill>
                    <a:srgbClr val="6B3529"/>
                  </a:solidFill>
                  <a:ln w="9504" cap="flat">
                    <a:noFill/>
                    <a:prstDash val="solid"/>
                    <a:miter/>
                  </a:ln>
                </p:spPr>
                <p:txBody>
                  <a:bodyPr rtlCol="0" anchor="ctr"/>
                  <a:lstStyle/>
                  <a:p>
                    <a:endParaRPr lang="en-US"/>
                  </a:p>
                </p:txBody>
              </p:sp>
              <p:sp>
                <p:nvSpPr>
                  <p:cNvPr id="274" name="Forma libre 273">
                    <a:extLst>
                      <a:ext uri="{FF2B5EF4-FFF2-40B4-BE49-F238E27FC236}">
                        <a16:creationId xmlns:a16="http://schemas.microsoft.com/office/drawing/2014/main" id="{300B848A-A701-744C-B4E3-C037850ECFB2}"/>
                      </a:ext>
                    </a:extLst>
                  </p:cNvPr>
                  <p:cNvSpPr/>
                  <p:nvPr/>
                </p:nvSpPr>
                <p:spPr>
                  <a:xfrm>
                    <a:off x="12386198" y="7011862"/>
                    <a:ext cx="5376" cy="3186"/>
                  </a:xfrm>
                  <a:custGeom>
                    <a:avLst/>
                    <a:gdLst>
                      <a:gd name="connsiteX0" fmla="*/ 4638 w 5376"/>
                      <a:gd name="connsiteY0" fmla="*/ 499 h 3186"/>
                      <a:gd name="connsiteX1" fmla="*/ 834 w 5376"/>
                      <a:gd name="connsiteY1" fmla="*/ 499 h 3186"/>
                      <a:gd name="connsiteX2" fmla="*/ 739 w 5376"/>
                      <a:gd name="connsiteY2" fmla="*/ 2687 h 3186"/>
                      <a:gd name="connsiteX3" fmla="*/ 4543 w 5376"/>
                      <a:gd name="connsiteY3" fmla="*/ 2687 h 3186"/>
                      <a:gd name="connsiteX4" fmla="*/ 4638 w 5376"/>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6" h="3186">
                        <a:moveTo>
                          <a:pt x="4638" y="499"/>
                        </a:moveTo>
                        <a:cubicBezTo>
                          <a:pt x="3592" y="-166"/>
                          <a:pt x="1880" y="-166"/>
                          <a:pt x="834" y="499"/>
                        </a:cubicBezTo>
                        <a:cubicBezTo>
                          <a:pt x="-212" y="1070"/>
                          <a:pt x="-307" y="2116"/>
                          <a:pt x="739" y="2687"/>
                        </a:cubicBezTo>
                        <a:cubicBezTo>
                          <a:pt x="1785" y="3353"/>
                          <a:pt x="3497" y="3353"/>
                          <a:pt x="4543" y="2687"/>
                        </a:cubicBezTo>
                        <a:cubicBezTo>
                          <a:pt x="5589" y="2021"/>
                          <a:pt x="5684" y="1165"/>
                          <a:pt x="4638" y="499"/>
                        </a:cubicBezTo>
                        <a:close/>
                      </a:path>
                    </a:pathLst>
                  </a:custGeom>
                  <a:solidFill>
                    <a:srgbClr val="94513A"/>
                  </a:solidFill>
                  <a:ln w="9504" cap="flat">
                    <a:noFill/>
                    <a:prstDash val="solid"/>
                    <a:miter/>
                  </a:ln>
                </p:spPr>
                <p:txBody>
                  <a:bodyPr rtlCol="0" anchor="ctr"/>
                  <a:lstStyle/>
                  <a:p>
                    <a:endParaRPr lang="en-US"/>
                  </a:p>
                </p:txBody>
              </p:sp>
              <p:sp>
                <p:nvSpPr>
                  <p:cNvPr id="275" name="Forma libre 274">
                    <a:extLst>
                      <a:ext uri="{FF2B5EF4-FFF2-40B4-BE49-F238E27FC236}">
                        <a16:creationId xmlns:a16="http://schemas.microsoft.com/office/drawing/2014/main" id="{E2FD1662-6145-D540-A129-618A245805D6}"/>
                      </a:ext>
                    </a:extLst>
                  </p:cNvPr>
                  <p:cNvSpPr/>
                  <p:nvPr/>
                </p:nvSpPr>
                <p:spPr>
                  <a:xfrm>
                    <a:off x="12386841" y="7009698"/>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276" name="Forma libre 275">
                    <a:extLst>
                      <a:ext uri="{FF2B5EF4-FFF2-40B4-BE49-F238E27FC236}">
                        <a16:creationId xmlns:a16="http://schemas.microsoft.com/office/drawing/2014/main" id="{CA584F70-CAD0-4247-B548-7F96F706D1DA}"/>
                      </a:ext>
                    </a:extLst>
                  </p:cNvPr>
                  <p:cNvSpPr/>
                  <p:nvPr/>
                </p:nvSpPr>
                <p:spPr>
                  <a:xfrm>
                    <a:off x="12385985" y="6999712"/>
                    <a:ext cx="6182" cy="11294"/>
                  </a:xfrm>
                  <a:custGeom>
                    <a:avLst/>
                    <a:gdLst>
                      <a:gd name="connsiteX0" fmla="*/ 5136 w 6182"/>
                      <a:gd name="connsiteY0" fmla="*/ 1332 h 11294"/>
                      <a:gd name="connsiteX1" fmla="*/ 856 w 6182"/>
                      <a:gd name="connsiteY1" fmla="*/ 1332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8 h 11294"/>
                      <a:gd name="connsiteX6" fmla="*/ 4470 w 6182"/>
                      <a:gd name="connsiteY6" fmla="*/ 10938 h 11294"/>
                      <a:gd name="connsiteX7" fmla="*/ 4946 w 6182"/>
                      <a:gd name="connsiteY7" fmla="*/ 10557 h 11294"/>
                      <a:gd name="connsiteX8" fmla="*/ 6182 w 6182"/>
                      <a:gd name="connsiteY8" fmla="*/ 6658 h 11294"/>
                      <a:gd name="connsiteX9" fmla="*/ 6182 w 6182"/>
                      <a:gd name="connsiteY9" fmla="*/ 0 h 11294"/>
                      <a:gd name="connsiteX10" fmla="*/ 5136 w 6182"/>
                      <a:gd name="connsiteY10" fmla="*/ 1332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2"/>
                        </a:moveTo>
                        <a:cubicBezTo>
                          <a:pt x="3899" y="1997"/>
                          <a:pt x="1997" y="1997"/>
                          <a:pt x="856" y="1332"/>
                        </a:cubicBezTo>
                        <a:cubicBezTo>
                          <a:pt x="285" y="951"/>
                          <a:pt x="0" y="571"/>
                          <a:pt x="0" y="95"/>
                        </a:cubicBezTo>
                        <a:lnTo>
                          <a:pt x="0" y="6753"/>
                        </a:lnTo>
                        <a:cubicBezTo>
                          <a:pt x="0" y="8370"/>
                          <a:pt x="381" y="9701"/>
                          <a:pt x="1141" y="10652"/>
                        </a:cubicBezTo>
                        <a:cubicBezTo>
                          <a:pt x="1236" y="10747"/>
                          <a:pt x="1332" y="10842"/>
                          <a:pt x="1522" y="10938"/>
                        </a:cubicBezTo>
                        <a:cubicBezTo>
                          <a:pt x="2283" y="11413"/>
                          <a:pt x="3614" y="11413"/>
                          <a:pt x="4470" y="10938"/>
                        </a:cubicBezTo>
                        <a:cubicBezTo>
                          <a:pt x="4660" y="10842"/>
                          <a:pt x="4755" y="10747"/>
                          <a:pt x="4946" y="10557"/>
                        </a:cubicBezTo>
                        <a:cubicBezTo>
                          <a:pt x="5421" y="9986"/>
                          <a:pt x="6087" y="8845"/>
                          <a:pt x="6182" y="6658"/>
                        </a:cubicBezTo>
                        <a:lnTo>
                          <a:pt x="6182" y="0"/>
                        </a:lnTo>
                        <a:cubicBezTo>
                          <a:pt x="5992" y="571"/>
                          <a:pt x="5707" y="951"/>
                          <a:pt x="5136" y="1332"/>
                        </a:cubicBezTo>
                        <a:close/>
                      </a:path>
                    </a:pathLst>
                  </a:custGeom>
                  <a:solidFill>
                    <a:srgbClr val="6B3529"/>
                  </a:solidFill>
                  <a:ln w="9504" cap="flat">
                    <a:noFill/>
                    <a:prstDash val="solid"/>
                    <a:miter/>
                  </a:ln>
                </p:spPr>
                <p:txBody>
                  <a:bodyPr rtlCol="0" anchor="ctr"/>
                  <a:lstStyle/>
                  <a:p>
                    <a:endParaRPr lang="en-US"/>
                  </a:p>
                </p:txBody>
              </p:sp>
              <p:sp>
                <p:nvSpPr>
                  <p:cNvPr id="277" name="Forma libre 276">
                    <a:extLst>
                      <a:ext uri="{FF2B5EF4-FFF2-40B4-BE49-F238E27FC236}">
                        <a16:creationId xmlns:a16="http://schemas.microsoft.com/office/drawing/2014/main" id="{565A37F8-4E78-7845-B371-9C7ED11A0FBE}"/>
                      </a:ext>
                    </a:extLst>
                  </p:cNvPr>
                  <p:cNvSpPr/>
                  <p:nvPr/>
                </p:nvSpPr>
                <p:spPr>
                  <a:xfrm>
                    <a:off x="12385902" y="6998035"/>
                    <a:ext cx="6100" cy="3543"/>
                  </a:xfrm>
                  <a:custGeom>
                    <a:avLst/>
                    <a:gdLst>
                      <a:gd name="connsiteX0" fmla="*/ 5219 w 6100"/>
                      <a:gd name="connsiteY0" fmla="*/ 536 h 3543"/>
                      <a:gd name="connsiteX1" fmla="*/ 940 w 6100"/>
                      <a:gd name="connsiteY1" fmla="*/ 536 h 3543"/>
                      <a:gd name="connsiteX2" fmla="*/ 844 w 6100"/>
                      <a:gd name="connsiteY2" fmla="*/ 3008 h 3543"/>
                      <a:gd name="connsiteX3" fmla="*/ 5124 w 6100"/>
                      <a:gd name="connsiteY3" fmla="*/ 3008 h 3543"/>
                      <a:gd name="connsiteX4" fmla="*/ 5219 w 6100"/>
                      <a:gd name="connsiteY4" fmla="*/ 536 h 3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00" h="3543">
                        <a:moveTo>
                          <a:pt x="5219" y="536"/>
                        </a:moveTo>
                        <a:cubicBezTo>
                          <a:pt x="4078" y="-130"/>
                          <a:pt x="2081" y="-225"/>
                          <a:pt x="940" y="536"/>
                        </a:cubicBezTo>
                        <a:cubicBezTo>
                          <a:pt x="-297" y="1201"/>
                          <a:pt x="-297" y="2343"/>
                          <a:pt x="844" y="3008"/>
                        </a:cubicBezTo>
                        <a:cubicBezTo>
                          <a:pt x="1986" y="3674"/>
                          <a:pt x="3983" y="3769"/>
                          <a:pt x="5124" y="3008"/>
                        </a:cubicBezTo>
                        <a:cubicBezTo>
                          <a:pt x="6361" y="2343"/>
                          <a:pt x="6456" y="1201"/>
                          <a:pt x="5219" y="536"/>
                        </a:cubicBezTo>
                        <a:close/>
                      </a:path>
                    </a:pathLst>
                  </a:custGeom>
                  <a:solidFill>
                    <a:srgbClr val="94513A"/>
                  </a:solidFill>
                  <a:ln w="9504" cap="flat">
                    <a:noFill/>
                    <a:prstDash val="solid"/>
                    <a:miter/>
                  </a:ln>
                </p:spPr>
                <p:txBody>
                  <a:bodyPr rtlCol="0" anchor="ctr"/>
                  <a:lstStyle/>
                  <a:p>
                    <a:endParaRPr lang="en-US"/>
                  </a:p>
                </p:txBody>
              </p:sp>
              <p:grpSp>
                <p:nvGrpSpPr>
                  <p:cNvPr id="278" name="Gráfico 2">
                    <a:extLst>
                      <a:ext uri="{FF2B5EF4-FFF2-40B4-BE49-F238E27FC236}">
                        <a16:creationId xmlns:a16="http://schemas.microsoft.com/office/drawing/2014/main" id="{A5F61097-22DE-B848-ADE6-4BF92FCB4949}"/>
                      </a:ext>
                    </a:extLst>
                  </p:cNvPr>
                  <p:cNvGrpSpPr/>
                  <p:nvPr/>
                </p:nvGrpSpPr>
                <p:grpSpPr>
                  <a:xfrm>
                    <a:off x="12383893" y="6986397"/>
                    <a:ext cx="9796" cy="16168"/>
                    <a:chOff x="12383893" y="6986397"/>
                    <a:chExt cx="9796" cy="16168"/>
                  </a:xfrm>
                </p:grpSpPr>
                <p:sp>
                  <p:nvSpPr>
                    <p:cNvPr id="279" name="Forma libre 278">
                      <a:extLst>
                        <a:ext uri="{FF2B5EF4-FFF2-40B4-BE49-F238E27FC236}">
                          <a16:creationId xmlns:a16="http://schemas.microsoft.com/office/drawing/2014/main" id="{D6276164-4364-6C4A-865F-96DC5B3E5C68}"/>
                        </a:ext>
                      </a:extLst>
                    </p:cNvPr>
                    <p:cNvSpPr/>
                    <p:nvPr/>
                  </p:nvSpPr>
                  <p:spPr>
                    <a:xfrm>
                      <a:off x="12383893" y="6986397"/>
                      <a:ext cx="9796" cy="5611"/>
                    </a:xfrm>
                    <a:custGeom>
                      <a:avLst/>
                      <a:gdLst>
                        <a:gd name="connsiteX0" fmla="*/ 9796 w 9796"/>
                        <a:gd name="connsiteY0" fmla="*/ 2758 h 5611"/>
                        <a:gd name="connsiteX1" fmla="*/ 4851 w 9796"/>
                        <a:gd name="connsiteY1" fmla="*/ 0 h 5611"/>
                        <a:gd name="connsiteX2" fmla="*/ 0 w 9796"/>
                        <a:gd name="connsiteY2" fmla="*/ 2758 h 5611"/>
                        <a:gd name="connsiteX3" fmla="*/ 4851 w 9796"/>
                        <a:gd name="connsiteY3" fmla="*/ 5611 h 5611"/>
                      </a:gdLst>
                      <a:ahLst/>
                      <a:cxnLst>
                        <a:cxn ang="0">
                          <a:pos x="connsiteX0" y="connsiteY0"/>
                        </a:cxn>
                        <a:cxn ang="0">
                          <a:pos x="connsiteX1" y="connsiteY1"/>
                        </a:cxn>
                        <a:cxn ang="0">
                          <a:pos x="connsiteX2" y="connsiteY2"/>
                        </a:cxn>
                        <a:cxn ang="0">
                          <a:pos x="connsiteX3" y="connsiteY3"/>
                        </a:cxn>
                      </a:cxnLst>
                      <a:rect l="l" t="t" r="r" b="b"/>
                      <a:pathLst>
                        <a:path w="9796" h="5611">
                          <a:moveTo>
                            <a:pt x="9796" y="2758"/>
                          </a:moveTo>
                          <a:lnTo>
                            <a:pt x="4851" y="0"/>
                          </a:lnTo>
                          <a:lnTo>
                            <a:pt x="0" y="2758"/>
                          </a:lnTo>
                          <a:lnTo>
                            <a:pt x="4851" y="5611"/>
                          </a:lnTo>
                          <a:close/>
                        </a:path>
                      </a:pathLst>
                    </a:custGeom>
                    <a:solidFill>
                      <a:srgbClr val="94513A"/>
                    </a:solidFill>
                    <a:ln w="9504" cap="flat">
                      <a:noFill/>
                      <a:prstDash val="solid"/>
                      <a:miter/>
                    </a:ln>
                  </p:spPr>
                  <p:txBody>
                    <a:bodyPr rtlCol="0" anchor="ctr"/>
                    <a:lstStyle/>
                    <a:p>
                      <a:endParaRPr lang="en-US"/>
                    </a:p>
                  </p:txBody>
                </p:sp>
                <p:sp>
                  <p:nvSpPr>
                    <p:cNvPr id="280" name="Forma libre 279">
                      <a:extLst>
                        <a:ext uri="{FF2B5EF4-FFF2-40B4-BE49-F238E27FC236}">
                          <a16:creationId xmlns:a16="http://schemas.microsoft.com/office/drawing/2014/main" id="{2565C0FF-B18E-074D-9996-1434279B3163}"/>
                        </a:ext>
                      </a:extLst>
                    </p:cNvPr>
                    <p:cNvSpPr/>
                    <p:nvPr/>
                  </p:nvSpPr>
                  <p:spPr>
                    <a:xfrm>
                      <a:off x="12383893" y="6989155"/>
                      <a:ext cx="4850" cy="13410"/>
                    </a:xfrm>
                    <a:custGeom>
                      <a:avLst/>
                      <a:gdLst>
                        <a:gd name="connsiteX0" fmla="*/ 4851 w 4850"/>
                        <a:gd name="connsiteY0" fmla="*/ 13410 h 13410"/>
                        <a:gd name="connsiteX1" fmla="*/ 0 w 4850"/>
                        <a:gd name="connsiteY1" fmla="*/ 10557 h 13410"/>
                        <a:gd name="connsiteX2" fmla="*/ 0 w 4850"/>
                        <a:gd name="connsiteY2" fmla="*/ 0 h 13410"/>
                        <a:gd name="connsiteX3" fmla="*/ 4851 w 4850"/>
                        <a:gd name="connsiteY3" fmla="*/ 2853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3410"/>
                          </a:moveTo>
                          <a:lnTo>
                            <a:pt x="0" y="10557"/>
                          </a:lnTo>
                          <a:lnTo>
                            <a:pt x="0" y="0"/>
                          </a:lnTo>
                          <a:lnTo>
                            <a:pt x="4851" y="2853"/>
                          </a:lnTo>
                          <a:close/>
                        </a:path>
                      </a:pathLst>
                    </a:custGeom>
                    <a:solidFill>
                      <a:srgbClr val="6B3529"/>
                    </a:solidFill>
                    <a:ln w="9504" cap="flat">
                      <a:noFill/>
                      <a:prstDash val="solid"/>
                      <a:miter/>
                    </a:ln>
                  </p:spPr>
                  <p:txBody>
                    <a:bodyPr rtlCol="0" anchor="ctr"/>
                    <a:lstStyle/>
                    <a:p>
                      <a:endParaRPr lang="en-US"/>
                    </a:p>
                  </p:txBody>
                </p:sp>
                <p:sp>
                  <p:nvSpPr>
                    <p:cNvPr id="281" name="Forma libre 280">
                      <a:extLst>
                        <a:ext uri="{FF2B5EF4-FFF2-40B4-BE49-F238E27FC236}">
                          <a16:creationId xmlns:a16="http://schemas.microsoft.com/office/drawing/2014/main" id="{179C455D-C8AD-5344-9196-8C9E22AA16F4}"/>
                        </a:ext>
                      </a:extLst>
                    </p:cNvPr>
                    <p:cNvSpPr/>
                    <p:nvPr/>
                  </p:nvSpPr>
                  <p:spPr>
                    <a:xfrm>
                      <a:off x="12388743" y="6989155"/>
                      <a:ext cx="4945" cy="13410"/>
                    </a:xfrm>
                    <a:custGeom>
                      <a:avLst/>
                      <a:gdLst>
                        <a:gd name="connsiteX0" fmla="*/ 4946 w 4945"/>
                        <a:gd name="connsiteY0" fmla="*/ 10557 h 13410"/>
                        <a:gd name="connsiteX1" fmla="*/ 0 w 4945"/>
                        <a:gd name="connsiteY1" fmla="*/ 13410 h 13410"/>
                        <a:gd name="connsiteX2" fmla="*/ 0 w 4945"/>
                        <a:gd name="connsiteY2" fmla="*/ 2853 h 13410"/>
                        <a:gd name="connsiteX3" fmla="*/ 4946 w 4945"/>
                        <a:gd name="connsiteY3" fmla="*/ 0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0557"/>
                          </a:moveTo>
                          <a:lnTo>
                            <a:pt x="0" y="13410"/>
                          </a:lnTo>
                          <a:lnTo>
                            <a:pt x="0" y="2853"/>
                          </a:lnTo>
                          <a:lnTo>
                            <a:pt x="4946" y="0"/>
                          </a:lnTo>
                          <a:close/>
                        </a:path>
                      </a:pathLst>
                    </a:custGeom>
                    <a:solidFill>
                      <a:srgbClr val="773C2C"/>
                    </a:solidFill>
                    <a:ln w="9504" cap="flat">
                      <a:noFill/>
                      <a:prstDash val="solid"/>
                      <a:miter/>
                    </a:ln>
                  </p:spPr>
                  <p:txBody>
                    <a:bodyPr rtlCol="0" anchor="ctr"/>
                    <a:lstStyle/>
                    <a:p>
                      <a:endParaRPr lang="en-US"/>
                    </a:p>
                  </p:txBody>
                </p:sp>
              </p:grpSp>
            </p:grpSp>
            <p:grpSp>
              <p:nvGrpSpPr>
                <p:cNvPr id="282" name="Gráfico 2">
                  <a:extLst>
                    <a:ext uri="{FF2B5EF4-FFF2-40B4-BE49-F238E27FC236}">
                      <a16:creationId xmlns:a16="http://schemas.microsoft.com/office/drawing/2014/main" id="{73346E4D-EDCA-8846-8BBD-78FB208355A6}"/>
                    </a:ext>
                  </a:extLst>
                </p:cNvPr>
                <p:cNvGrpSpPr/>
                <p:nvPr/>
              </p:nvGrpSpPr>
              <p:grpSpPr>
                <a:xfrm>
                  <a:off x="12357167" y="7000758"/>
                  <a:ext cx="13505" cy="96535"/>
                  <a:chOff x="12357167" y="7000758"/>
                  <a:chExt cx="13505" cy="96535"/>
                </a:xfrm>
              </p:grpSpPr>
              <p:grpSp>
                <p:nvGrpSpPr>
                  <p:cNvPr id="283" name="Gráfico 2">
                    <a:extLst>
                      <a:ext uri="{FF2B5EF4-FFF2-40B4-BE49-F238E27FC236}">
                        <a16:creationId xmlns:a16="http://schemas.microsoft.com/office/drawing/2014/main" id="{19CB8680-3A52-6B44-839D-C960FD4D347B}"/>
                      </a:ext>
                    </a:extLst>
                  </p:cNvPr>
                  <p:cNvGrpSpPr/>
                  <p:nvPr/>
                </p:nvGrpSpPr>
                <p:grpSpPr>
                  <a:xfrm>
                    <a:off x="12357167" y="7068571"/>
                    <a:ext cx="13505" cy="28722"/>
                    <a:chOff x="12357167" y="7068571"/>
                    <a:chExt cx="13505" cy="28722"/>
                  </a:xfrm>
                </p:grpSpPr>
                <p:sp>
                  <p:nvSpPr>
                    <p:cNvPr id="284" name="Forma libre 283">
                      <a:extLst>
                        <a:ext uri="{FF2B5EF4-FFF2-40B4-BE49-F238E27FC236}">
                          <a16:creationId xmlns:a16="http://schemas.microsoft.com/office/drawing/2014/main" id="{8551B40C-2743-B947-9CD9-0894FD600014}"/>
                        </a:ext>
                      </a:extLst>
                    </p:cNvPr>
                    <p:cNvSpPr/>
                    <p:nvPr/>
                  </p:nvSpPr>
                  <p:spPr>
                    <a:xfrm>
                      <a:off x="12357167" y="7068571"/>
                      <a:ext cx="13505" cy="7798"/>
                    </a:xfrm>
                    <a:custGeom>
                      <a:avLst/>
                      <a:gdLst>
                        <a:gd name="connsiteX0" fmla="*/ 13505 w 13505"/>
                        <a:gd name="connsiteY0" fmla="*/ 3899 h 7798"/>
                        <a:gd name="connsiteX1" fmla="*/ 6753 w 13505"/>
                        <a:gd name="connsiteY1" fmla="*/ 0 h 7798"/>
                        <a:gd name="connsiteX2" fmla="*/ 0 w 13505"/>
                        <a:gd name="connsiteY2" fmla="*/ 3899 h 7798"/>
                        <a:gd name="connsiteX3" fmla="*/ 6753 w 13505"/>
                        <a:gd name="connsiteY3" fmla="*/ 7799 h 7798"/>
                      </a:gdLst>
                      <a:ahLst/>
                      <a:cxnLst>
                        <a:cxn ang="0">
                          <a:pos x="connsiteX0" y="connsiteY0"/>
                        </a:cxn>
                        <a:cxn ang="0">
                          <a:pos x="connsiteX1" y="connsiteY1"/>
                        </a:cxn>
                        <a:cxn ang="0">
                          <a:pos x="connsiteX2" y="connsiteY2"/>
                        </a:cxn>
                        <a:cxn ang="0">
                          <a:pos x="connsiteX3" y="connsiteY3"/>
                        </a:cxn>
                      </a:cxnLst>
                      <a:rect l="l" t="t" r="r" b="b"/>
                      <a:pathLst>
                        <a:path w="13505" h="7798">
                          <a:moveTo>
                            <a:pt x="13505" y="3899"/>
                          </a:moveTo>
                          <a:lnTo>
                            <a:pt x="6753" y="0"/>
                          </a:lnTo>
                          <a:lnTo>
                            <a:pt x="0" y="3899"/>
                          </a:lnTo>
                          <a:lnTo>
                            <a:pt x="6753" y="7799"/>
                          </a:lnTo>
                          <a:close/>
                        </a:path>
                      </a:pathLst>
                    </a:custGeom>
                    <a:solidFill>
                      <a:srgbClr val="94513A"/>
                    </a:solidFill>
                    <a:ln w="9504" cap="flat">
                      <a:noFill/>
                      <a:prstDash val="solid"/>
                      <a:miter/>
                    </a:ln>
                  </p:spPr>
                  <p:txBody>
                    <a:bodyPr rtlCol="0" anchor="ctr"/>
                    <a:lstStyle/>
                    <a:p>
                      <a:endParaRPr lang="en-US"/>
                    </a:p>
                  </p:txBody>
                </p:sp>
                <p:sp>
                  <p:nvSpPr>
                    <p:cNvPr id="285" name="Forma libre 284">
                      <a:extLst>
                        <a:ext uri="{FF2B5EF4-FFF2-40B4-BE49-F238E27FC236}">
                          <a16:creationId xmlns:a16="http://schemas.microsoft.com/office/drawing/2014/main" id="{AAC0F846-D26A-A54B-911E-7779898A7CDC}"/>
                        </a:ext>
                      </a:extLst>
                    </p:cNvPr>
                    <p:cNvSpPr/>
                    <p:nvPr/>
                  </p:nvSpPr>
                  <p:spPr>
                    <a:xfrm>
                      <a:off x="12357167" y="7072470"/>
                      <a:ext cx="6752" cy="24823"/>
                    </a:xfrm>
                    <a:custGeom>
                      <a:avLst/>
                      <a:gdLst>
                        <a:gd name="connsiteX0" fmla="*/ 6753 w 6752"/>
                        <a:gd name="connsiteY0" fmla="*/ 24823 h 24823"/>
                        <a:gd name="connsiteX1" fmla="*/ 0 w 6752"/>
                        <a:gd name="connsiteY1" fmla="*/ 20924 h 24823"/>
                        <a:gd name="connsiteX2" fmla="*/ 0 w 6752"/>
                        <a:gd name="connsiteY2" fmla="*/ 0 h 24823"/>
                        <a:gd name="connsiteX3" fmla="*/ 6753 w 6752"/>
                        <a:gd name="connsiteY3" fmla="*/ 3899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4823"/>
                          </a:moveTo>
                          <a:lnTo>
                            <a:pt x="0" y="20924"/>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286" name="Forma libre 285">
                      <a:extLst>
                        <a:ext uri="{FF2B5EF4-FFF2-40B4-BE49-F238E27FC236}">
                          <a16:creationId xmlns:a16="http://schemas.microsoft.com/office/drawing/2014/main" id="{AF30D1C1-878E-1940-B008-9B74898E3497}"/>
                        </a:ext>
                      </a:extLst>
                    </p:cNvPr>
                    <p:cNvSpPr/>
                    <p:nvPr/>
                  </p:nvSpPr>
                  <p:spPr>
                    <a:xfrm>
                      <a:off x="12363920" y="7072470"/>
                      <a:ext cx="6752" cy="24823"/>
                    </a:xfrm>
                    <a:custGeom>
                      <a:avLst/>
                      <a:gdLst>
                        <a:gd name="connsiteX0" fmla="*/ 6753 w 6752"/>
                        <a:gd name="connsiteY0" fmla="*/ 20924 h 24823"/>
                        <a:gd name="connsiteX1" fmla="*/ 0 w 6752"/>
                        <a:gd name="connsiteY1" fmla="*/ 24823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3"/>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287" name="Forma libre 286">
                    <a:extLst>
                      <a:ext uri="{FF2B5EF4-FFF2-40B4-BE49-F238E27FC236}">
                        <a16:creationId xmlns:a16="http://schemas.microsoft.com/office/drawing/2014/main" id="{1345C466-CFAE-C149-9DBF-3A0CDE344A12}"/>
                      </a:ext>
                    </a:extLst>
                  </p:cNvPr>
                  <p:cNvSpPr/>
                  <p:nvPr/>
                </p:nvSpPr>
                <p:spPr>
                  <a:xfrm>
                    <a:off x="12359545" y="7069712"/>
                    <a:ext cx="8845" cy="5362"/>
                  </a:xfrm>
                  <a:custGeom>
                    <a:avLst/>
                    <a:gdLst>
                      <a:gd name="connsiteX0" fmla="*/ 7514 w 8845"/>
                      <a:gd name="connsiteY0" fmla="*/ 1902 h 5362"/>
                      <a:gd name="connsiteX1" fmla="*/ 1236 w 8845"/>
                      <a:gd name="connsiteY1" fmla="*/ 1807 h 5362"/>
                      <a:gd name="connsiteX2" fmla="*/ 0 w 8845"/>
                      <a:gd name="connsiteY2" fmla="*/ 0 h 5362"/>
                      <a:gd name="connsiteX3" fmla="*/ 0 w 8845"/>
                      <a:gd name="connsiteY3" fmla="*/ 2758 h 5362"/>
                      <a:gd name="connsiteX4" fmla="*/ 1236 w 8845"/>
                      <a:gd name="connsiteY4" fmla="*/ 4565 h 5362"/>
                      <a:gd name="connsiteX5" fmla="*/ 7514 w 8845"/>
                      <a:gd name="connsiteY5" fmla="*/ 4660 h 5362"/>
                      <a:gd name="connsiteX6" fmla="*/ 8845 w 8845"/>
                      <a:gd name="connsiteY6" fmla="*/ 2853 h 5362"/>
                      <a:gd name="connsiteX7" fmla="*/ 8845 w 8845"/>
                      <a:gd name="connsiteY7" fmla="*/ 95 h 5362"/>
                      <a:gd name="connsiteX8" fmla="*/ 7514 w 8845"/>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45" h="5362">
                        <a:moveTo>
                          <a:pt x="7514" y="1902"/>
                        </a:moveTo>
                        <a:cubicBezTo>
                          <a:pt x="5707" y="2853"/>
                          <a:pt x="2948" y="2853"/>
                          <a:pt x="1236" y="1807"/>
                        </a:cubicBezTo>
                        <a:cubicBezTo>
                          <a:pt x="381" y="1332"/>
                          <a:pt x="0" y="666"/>
                          <a:pt x="0" y="0"/>
                        </a:cubicBezTo>
                        <a:lnTo>
                          <a:pt x="0" y="2758"/>
                        </a:lnTo>
                        <a:cubicBezTo>
                          <a:pt x="0" y="3424"/>
                          <a:pt x="381" y="4090"/>
                          <a:pt x="1236" y="4565"/>
                        </a:cubicBezTo>
                        <a:cubicBezTo>
                          <a:pt x="2948" y="5612"/>
                          <a:pt x="5802" y="5612"/>
                          <a:pt x="7514" y="4660"/>
                        </a:cubicBezTo>
                        <a:cubicBezTo>
                          <a:pt x="8370" y="4185"/>
                          <a:pt x="8845" y="3519"/>
                          <a:pt x="8845" y="2853"/>
                        </a:cubicBezTo>
                        <a:lnTo>
                          <a:pt x="8845" y="95"/>
                        </a:lnTo>
                        <a:cubicBezTo>
                          <a:pt x="8845" y="666"/>
                          <a:pt x="8370" y="1332"/>
                          <a:pt x="7514" y="1902"/>
                        </a:cubicBezTo>
                        <a:close/>
                      </a:path>
                    </a:pathLst>
                  </a:custGeom>
                  <a:solidFill>
                    <a:srgbClr val="643126"/>
                  </a:solidFill>
                  <a:ln w="9504" cap="flat">
                    <a:noFill/>
                    <a:prstDash val="solid"/>
                    <a:miter/>
                  </a:ln>
                </p:spPr>
                <p:txBody>
                  <a:bodyPr rtlCol="0" anchor="ctr"/>
                  <a:lstStyle/>
                  <a:p>
                    <a:endParaRPr lang="en-US"/>
                  </a:p>
                </p:txBody>
              </p:sp>
              <p:sp>
                <p:nvSpPr>
                  <p:cNvPr id="288" name="Forma libre 287">
                    <a:extLst>
                      <a:ext uri="{FF2B5EF4-FFF2-40B4-BE49-F238E27FC236}">
                        <a16:creationId xmlns:a16="http://schemas.microsoft.com/office/drawing/2014/main" id="{2AFFB39D-FE8B-2044-A378-DE751AE9DD3D}"/>
                      </a:ext>
                    </a:extLst>
                  </p:cNvPr>
                  <p:cNvSpPr/>
                  <p:nvPr/>
                </p:nvSpPr>
                <p:spPr>
                  <a:xfrm>
                    <a:off x="12359450" y="7065337"/>
                    <a:ext cx="8863" cy="7074"/>
                  </a:xfrm>
                  <a:custGeom>
                    <a:avLst/>
                    <a:gdLst>
                      <a:gd name="connsiteX0" fmla="*/ 8179 w 8863"/>
                      <a:gd name="connsiteY0" fmla="*/ 1522 h 7074"/>
                      <a:gd name="connsiteX1" fmla="*/ 7228 w 8863"/>
                      <a:gd name="connsiteY1" fmla="*/ 0 h 7074"/>
                      <a:gd name="connsiteX2" fmla="*/ 1902 w 8863"/>
                      <a:gd name="connsiteY2" fmla="*/ 0 h 7074"/>
                      <a:gd name="connsiteX3" fmla="*/ 856 w 8863"/>
                      <a:gd name="connsiteY3" fmla="*/ 1522 h 7074"/>
                      <a:gd name="connsiteX4" fmla="*/ 0 w 8863"/>
                      <a:gd name="connsiteY4" fmla="*/ 4470 h 7074"/>
                      <a:gd name="connsiteX5" fmla="*/ 1236 w 8863"/>
                      <a:gd name="connsiteY5" fmla="*/ 6277 h 7074"/>
                      <a:gd name="connsiteX6" fmla="*/ 7514 w 8863"/>
                      <a:gd name="connsiteY6" fmla="*/ 6372 h 7074"/>
                      <a:gd name="connsiteX7" fmla="*/ 8845 w 8863"/>
                      <a:gd name="connsiteY7" fmla="*/ 4565 h 7074"/>
                      <a:gd name="connsiteX8" fmla="*/ 8179 w 8863"/>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63" h="7074">
                        <a:moveTo>
                          <a:pt x="8179" y="1522"/>
                        </a:moveTo>
                        <a:cubicBezTo>
                          <a:pt x="8179" y="1522"/>
                          <a:pt x="7228" y="0"/>
                          <a:pt x="7228" y="0"/>
                        </a:cubicBezTo>
                        <a:lnTo>
                          <a:pt x="1902" y="0"/>
                        </a:lnTo>
                        <a:lnTo>
                          <a:pt x="856" y="1522"/>
                        </a:lnTo>
                        <a:cubicBezTo>
                          <a:pt x="285" y="2378"/>
                          <a:pt x="95" y="3329"/>
                          <a:pt x="0" y="4470"/>
                        </a:cubicBezTo>
                        <a:cubicBezTo>
                          <a:pt x="0" y="5136"/>
                          <a:pt x="380" y="5802"/>
                          <a:pt x="1236" y="6277"/>
                        </a:cubicBezTo>
                        <a:cubicBezTo>
                          <a:pt x="2948" y="7323"/>
                          <a:pt x="5802" y="7323"/>
                          <a:pt x="7514" y="6372"/>
                        </a:cubicBezTo>
                        <a:cubicBezTo>
                          <a:pt x="8370" y="5897"/>
                          <a:pt x="8845" y="5231"/>
                          <a:pt x="8845" y="4565"/>
                        </a:cubicBezTo>
                        <a:cubicBezTo>
                          <a:pt x="8940" y="3234"/>
                          <a:pt x="8655" y="2283"/>
                          <a:pt x="8179" y="1522"/>
                        </a:cubicBezTo>
                        <a:close/>
                      </a:path>
                    </a:pathLst>
                  </a:custGeom>
                  <a:solidFill>
                    <a:srgbClr val="6B3529"/>
                  </a:solidFill>
                  <a:ln w="9504" cap="flat">
                    <a:noFill/>
                    <a:prstDash val="solid"/>
                    <a:miter/>
                  </a:ln>
                </p:spPr>
                <p:txBody>
                  <a:bodyPr rtlCol="0" anchor="ctr"/>
                  <a:lstStyle/>
                  <a:p>
                    <a:endParaRPr lang="en-US"/>
                  </a:p>
                </p:txBody>
              </p:sp>
              <p:sp>
                <p:nvSpPr>
                  <p:cNvPr id="289" name="Forma libre 288">
                    <a:extLst>
                      <a:ext uri="{FF2B5EF4-FFF2-40B4-BE49-F238E27FC236}">
                        <a16:creationId xmlns:a16="http://schemas.microsoft.com/office/drawing/2014/main" id="{431C5A45-D77B-4B4A-97B9-353BCFA719A6}"/>
                      </a:ext>
                    </a:extLst>
                  </p:cNvPr>
                  <p:cNvSpPr/>
                  <p:nvPr/>
                </p:nvSpPr>
                <p:spPr>
                  <a:xfrm>
                    <a:off x="12361162" y="7062103"/>
                    <a:ext cx="5611" cy="5444"/>
                  </a:xfrm>
                  <a:custGeom>
                    <a:avLst/>
                    <a:gdLst>
                      <a:gd name="connsiteX0" fmla="*/ 4755 w 5611"/>
                      <a:gd name="connsiteY0" fmla="*/ 1141 h 5444"/>
                      <a:gd name="connsiteX1" fmla="*/ 761 w 5611"/>
                      <a:gd name="connsiteY1" fmla="*/ 1141 h 5444"/>
                      <a:gd name="connsiteX2" fmla="*/ 0 w 5611"/>
                      <a:gd name="connsiteY2" fmla="*/ 0 h 5444"/>
                      <a:gd name="connsiteX3" fmla="*/ 0 w 5611"/>
                      <a:gd name="connsiteY3" fmla="*/ 3804 h 5444"/>
                      <a:gd name="connsiteX4" fmla="*/ 761 w 5611"/>
                      <a:gd name="connsiteY4" fmla="*/ 4946 h 5444"/>
                      <a:gd name="connsiteX5" fmla="*/ 4755 w 5611"/>
                      <a:gd name="connsiteY5" fmla="*/ 4946 h 5444"/>
                      <a:gd name="connsiteX6" fmla="*/ 5612 w 5611"/>
                      <a:gd name="connsiteY6" fmla="*/ 3804 h 5444"/>
                      <a:gd name="connsiteX7" fmla="*/ 5612 w 5611"/>
                      <a:gd name="connsiteY7" fmla="*/ 0 h 5444"/>
                      <a:gd name="connsiteX8" fmla="*/ 4755 w 5611"/>
                      <a:gd name="connsiteY8" fmla="*/ 1141 h 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4">
                        <a:moveTo>
                          <a:pt x="4755" y="1141"/>
                        </a:moveTo>
                        <a:cubicBezTo>
                          <a:pt x="3614" y="1807"/>
                          <a:pt x="1807" y="1712"/>
                          <a:pt x="761" y="1141"/>
                        </a:cubicBezTo>
                        <a:cubicBezTo>
                          <a:pt x="190" y="856"/>
                          <a:pt x="0" y="380"/>
                          <a:pt x="0" y="0"/>
                        </a:cubicBezTo>
                        <a:lnTo>
                          <a:pt x="0" y="3804"/>
                        </a:lnTo>
                        <a:cubicBezTo>
                          <a:pt x="0" y="4185"/>
                          <a:pt x="285" y="4660"/>
                          <a:pt x="761" y="4946"/>
                        </a:cubicBezTo>
                        <a:cubicBezTo>
                          <a:pt x="1902" y="5611"/>
                          <a:pt x="3614" y="5611"/>
                          <a:pt x="4755" y="4946"/>
                        </a:cubicBezTo>
                        <a:cubicBezTo>
                          <a:pt x="5326" y="4660"/>
                          <a:pt x="5612" y="4185"/>
                          <a:pt x="5612" y="3804"/>
                        </a:cubicBezTo>
                        <a:lnTo>
                          <a:pt x="5612" y="0"/>
                        </a:lnTo>
                        <a:cubicBezTo>
                          <a:pt x="5612" y="380"/>
                          <a:pt x="5326" y="856"/>
                          <a:pt x="4755" y="1141"/>
                        </a:cubicBezTo>
                        <a:close/>
                      </a:path>
                    </a:pathLst>
                  </a:custGeom>
                  <a:solidFill>
                    <a:srgbClr val="643126"/>
                  </a:solidFill>
                  <a:ln w="9504" cap="flat">
                    <a:noFill/>
                    <a:prstDash val="solid"/>
                    <a:miter/>
                  </a:ln>
                </p:spPr>
                <p:txBody>
                  <a:bodyPr rtlCol="0" anchor="ctr"/>
                  <a:lstStyle/>
                  <a:p>
                    <a:endParaRPr lang="en-US"/>
                  </a:p>
                </p:txBody>
              </p:sp>
              <p:sp>
                <p:nvSpPr>
                  <p:cNvPr id="290" name="Forma libre 289">
                    <a:extLst>
                      <a:ext uri="{FF2B5EF4-FFF2-40B4-BE49-F238E27FC236}">
                        <a16:creationId xmlns:a16="http://schemas.microsoft.com/office/drawing/2014/main" id="{F9A73DA5-D888-8142-BBB6-FF0BAAEF7D95}"/>
                      </a:ext>
                    </a:extLst>
                  </p:cNvPr>
                  <p:cNvSpPr/>
                  <p:nvPr/>
                </p:nvSpPr>
                <p:spPr>
                  <a:xfrm>
                    <a:off x="12358090" y="7030812"/>
                    <a:ext cx="11733" cy="33411"/>
                  </a:xfrm>
                  <a:custGeom>
                    <a:avLst/>
                    <a:gdLst>
                      <a:gd name="connsiteX0" fmla="*/ 11727 w 11733"/>
                      <a:gd name="connsiteY0" fmla="*/ 25394 h 33411"/>
                      <a:gd name="connsiteX1" fmla="*/ 8017 w 11733"/>
                      <a:gd name="connsiteY1" fmla="*/ 0 h 33411"/>
                      <a:gd name="connsiteX2" fmla="*/ 3833 w 11733"/>
                      <a:gd name="connsiteY2" fmla="*/ 0 h 33411"/>
                      <a:gd name="connsiteX3" fmla="*/ 28 w 11733"/>
                      <a:gd name="connsiteY3" fmla="*/ 25394 h 33411"/>
                      <a:gd name="connsiteX4" fmla="*/ 2501 w 11733"/>
                      <a:gd name="connsiteY4" fmla="*/ 32527 h 33411"/>
                      <a:gd name="connsiteX5" fmla="*/ 9064 w 11733"/>
                      <a:gd name="connsiteY5" fmla="*/ 32622 h 33411"/>
                      <a:gd name="connsiteX6" fmla="*/ 11727 w 11733"/>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33" h="33411">
                        <a:moveTo>
                          <a:pt x="11727" y="25394"/>
                        </a:moveTo>
                        <a:cubicBezTo>
                          <a:pt x="11632" y="23967"/>
                          <a:pt x="11632" y="23967"/>
                          <a:pt x="8017" y="0"/>
                        </a:cubicBezTo>
                        <a:lnTo>
                          <a:pt x="3833" y="0"/>
                        </a:lnTo>
                        <a:cubicBezTo>
                          <a:pt x="28" y="24348"/>
                          <a:pt x="28" y="24348"/>
                          <a:pt x="28" y="25394"/>
                        </a:cubicBezTo>
                        <a:cubicBezTo>
                          <a:pt x="-162" y="29294"/>
                          <a:pt x="599" y="31291"/>
                          <a:pt x="2501" y="32527"/>
                        </a:cubicBezTo>
                        <a:cubicBezTo>
                          <a:pt x="3357" y="33098"/>
                          <a:pt x="6210" y="34144"/>
                          <a:pt x="9064" y="32622"/>
                        </a:cubicBezTo>
                        <a:cubicBezTo>
                          <a:pt x="10871" y="31386"/>
                          <a:pt x="11822" y="29864"/>
                          <a:pt x="11727" y="25394"/>
                        </a:cubicBezTo>
                        <a:close/>
                      </a:path>
                    </a:pathLst>
                  </a:custGeom>
                  <a:solidFill>
                    <a:srgbClr val="6B3529"/>
                  </a:solidFill>
                  <a:ln w="9504" cap="flat">
                    <a:noFill/>
                    <a:prstDash val="solid"/>
                    <a:miter/>
                  </a:ln>
                </p:spPr>
                <p:txBody>
                  <a:bodyPr rtlCol="0" anchor="ctr"/>
                  <a:lstStyle/>
                  <a:p>
                    <a:endParaRPr lang="en-US"/>
                  </a:p>
                </p:txBody>
              </p:sp>
              <p:sp>
                <p:nvSpPr>
                  <p:cNvPr id="291" name="Forma libre 290">
                    <a:extLst>
                      <a:ext uri="{FF2B5EF4-FFF2-40B4-BE49-F238E27FC236}">
                        <a16:creationId xmlns:a16="http://schemas.microsoft.com/office/drawing/2014/main" id="{4B38F66F-0213-E249-AB96-43A4538FD6C7}"/>
                      </a:ext>
                    </a:extLst>
                  </p:cNvPr>
                  <p:cNvSpPr/>
                  <p:nvPr/>
                </p:nvSpPr>
                <p:spPr>
                  <a:xfrm>
                    <a:off x="12360315" y="7026128"/>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3 h 6451"/>
                      <a:gd name="connsiteX6" fmla="*/ 1797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6"/>
                          <a:pt x="181" y="2117"/>
                        </a:cubicBezTo>
                        <a:cubicBezTo>
                          <a:pt x="-866" y="5541"/>
                          <a:pt x="2844" y="7443"/>
                          <a:pt x="5887" y="5921"/>
                        </a:cubicBezTo>
                        <a:cubicBezTo>
                          <a:pt x="6268" y="5731"/>
                          <a:pt x="7314" y="5065"/>
                          <a:pt x="7409" y="3258"/>
                        </a:cubicBezTo>
                        <a:cubicBezTo>
                          <a:pt x="7409" y="2688"/>
                          <a:pt x="7314" y="2212"/>
                          <a:pt x="7028" y="1736"/>
                        </a:cubicBezTo>
                        <a:close/>
                        <a:moveTo>
                          <a:pt x="5602" y="2783"/>
                        </a:moveTo>
                        <a:cubicBezTo>
                          <a:pt x="4556" y="3353"/>
                          <a:pt x="2844" y="3353"/>
                          <a:pt x="1797" y="2783"/>
                        </a:cubicBezTo>
                        <a:cubicBezTo>
                          <a:pt x="751" y="2117"/>
                          <a:pt x="751" y="1166"/>
                          <a:pt x="1893" y="595"/>
                        </a:cubicBezTo>
                        <a:cubicBezTo>
                          <a:pt x="2939" y="24"/>
                          <a:pt x="4651" y="24"/>
                          <a:pt x="5697" y="595"/>
                        </a:cubicBezTo>
                        <a:cubicBezTo>
                          <a:pt x="6743" y="1261"/>
                          <a:pt x="6648" y="2212"/>
                          <a:pt x="5602" y="2783"/>
                        </a:cubicBezTo>
                        <a:close/>
                      </a:path>
                    </a:pathLst>
                  </a:custGeom>
                  <a:solidFill>
                    <a:srgbClr val="6B3529"/>
                  </a:solidFill>
                  <a:ln w="9504" cap="flat">
                    <a:noFill/>
                    <a:prstDash val="solid"/>
                    <a:miter/>
                  </a:ln>
                </p:spPr>
                <p:txBody>
                  <a:bodyPr rtlCol="0" anchor="ctr"/>
                  <a:lstStyle/>
                  <a:p>
                    <a:endParaRPr lang="en-US"/>
                  </a:p>
                </p:txBody>
              </p:sp>
              <p:sp>
                <p:nvSpPr>
                  <p:cNvPr id="292" name="Forma libre 291">
                    <a:extLst>
                      <a:ext uri="{FF2B5EF4-FFF2-40B4-BE49-F238E27FC236}">
                        <a16:creationId xmlns:a16="http://schemas.microsoft.com/office/drawing/2014/main" id="{C58B9E6B-82AC-2148-8335-022B89571B9C}"/>
                      </a:ext>
                    </a:extLst>
                  </p:cNvPr>
                  <p:cNvSpPr/>
                  <p:nvPr/>
                </p:nvSpPr>
                <p:spPr>
                  <a:xfrm>
                    <a:off x="12361374" y="7026223"/>
                    <a:ext cx="5376" cy="3186"/>
                  </a:xfrm>
                  <a:custGeom>
                    <a:avLst/>
                    <a:gdLst>
                      <a:gd name="connsiteX0" fmla="*/ 4638 w 5376"/>
                      <a:gd name="connsiteY0" fmla="*/ 499 h 3186"/>
                      <a:gd name="connsiteX1" fmla="*/ 834 w 5376"/>
                      <a:gd name="connsiteY1" fmla="*/ 499 h 3186"/>
                      <a:gd name="connsiteX2" fmla="*/ 739 w 5376"/>
                      <a:gd name="connsiteY2" fmla="*/ 2687 h 3186"/>
                      <a:gd name="connsiteX3" fmla="*/ 4543 w 5376"/>
                      <a:gd name="connsiteY3" fmla="*/ 2687 h 3186"/>
                      <a:gd name="connsiteX4" fmla="*/ 4638 w 5376"/>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6" h="3186">
                        <a:moveTo>
                          <a:pt x="4638" y="499"/>
                        </a:moveTo>
                        <a:cubicBezTo>
                          <a:pt x="3592" y="-166"/>
                          <a:pt x="1880" y="-166"/>
                          <a:pt x="834" y="499"/>
                        </a:cubicBezTo>
                        <a:cubicBezTo>
                          <a:pt x="-212" y="1070"/>
                          <a:pt x="-307" y="2116"/>
                          <a:pt x="739" y="2687"/>
                        </a:cubicBezTo>
                        <a:cubicBezTo>
                          <a:pt x="1785" y="3353"/>
                          <a:pt x="3497" y="3353"/>
                          <a:pt x="4543" y="2687"/>
                        </a:cubicBezTo>
                        <a:cubicBezTo>
                          <a:pt x="5589" y="2116"/>
                          <a:pt x="5684" y="1165"/>
                          <a:pt x="4638" y="499"/>
                        </a:cubicBezTo>
                        <a:close/>
                      </a:path>
                    </a:pathLst>
                  </a:custGeom>
                  <a:solidFill>
                    <a:srgbClr val="94513A"/>
                  </a:solidFill>
                  <a:ln w="9504" cap="flat">
                    <a:noFill/>
                    <a:prstDash val="solid"/>
                    <a:miter/>
                  </a:ln>
                </p:spPr>
                <p:txBody>
                  <a:bodyPr rtlCol="0" anchor="ctr"/>
                  <a:lstStyle/>
                  <a:p>
                    <a:endParaRPr lang="en-US"/>
                  </a:p>
                </p:txBody>
              </p:sp>
              <p:sp>
                <p:nvSpPr>
                  <p:cNvPr id="293" name="Forma libre 292">
                    <a:extLst>
                      <a:ext uri="{FF2B5EF4-FFF2-40B4-BE49-F238E27FC236}">
                        <a16:creationId xmlns:a16="http://schemas.microsoft.com/office/drawing/2014/main" id="{C21924FD-5BEE-B948-95D0-4A36C7F318AA}"/>
                      </a:ext>
                    </a:extLst>
                  </p:cNvPr>
                  <p:cNvSpPr/>
                  <p:nvPr/>
                </p:nvSpPr>
                <p:spPr>
                  <a:xfrm>
                    <a:off x="12362018" y="7024060"/>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294" name="Forma libre 293">
                    <a:extLst>
                      <a:ext uri="{FF2B5EF4-FFF2-40B4-BE49-F238E27FC236}">
                        <a16:creationId xmlns:a16="http://schemas.microsoft.com/office/drawing/2014/main" id="{63B2E7A9-1E50-7D41-8BB9-9647B03300DF}"/>
                      </a:ext>
                    </a:extLst>
                  </p:cNvPr>
                  <p:cNvSpPr/>
                  <p:nvPr/>
                </p:nvSpPr>
                <p:spPr>
                  <a:xfrm>
                    <a:off x="12361067" y="7014073"/>
                    <a:ext cx="6182" cy="11294"/>
                  </a:xfrm>
                  <a:custGeom>
                    <a:avLst/>
                    <a:gdLst>
                      <a:gd name="connsiteX0" fmla="*/ 5136 w 6182"/>
                      <a:gd name="connsiteY0" fmla="*/ 1332 h 11294"/>
                      <a:gd name="connsiteX1" fmla="*/ 856 w 6182"/>
                      <a:gd name="connsiteY1" fmla="*/ 1332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7 h 11294"/>
                      <a:gd name="connsiteX6" fmla="*/ 4470 w 6182"/>
                      <a:gd name="connsiteY6" fmla="*/ 10937 h 11294"/>
                      <a:gd name="connsiteX7" fmla="*/ 4946 w 6182"/>
                      <a:gd name="connsiteY7" fmla="*/ 10557 h 11294"/>
                      <a:gd name="connsiteX8" fmla="*/ 6182 w 6182"/>
                      <a:gd name="connsiteY8" fmla="*/ 6658 h 11294"/>
                      <a:gd name="connsiteX9" fmla="*/ 6182 w 6182"/>
                      <a:gd name="connsiteY9" fmla="*/ 0 h 11294"/>
                      <a:gd name="connsiteX10" fmla="*/ 5136 w 6182"/>
                      <a:gd name="connsiteY10" fmla="*/ 1332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2"/>
                        </a:moveTo>
                        <a:cubicBezTo>
                          <a:pt x="3899" y="1997"/>
                          <a:pt x="1997" y="1997"/>
                          <a:pt x="856" y="1332"/>
                        </a:cubicBezTo>
                        <a:cubicBezTo>
                          <a:pt x="285" y="951"/>
                          <a:pt x="0" y="571"/>
                          <a:pt x="0" y="95"/>
                        </a:cubicBezTo>
                        <a:lnTo>
                          <a:pt x="0" y="6753"/>
                        </a:lnTo>
                        <a:cubicBezTo>
                          <a:pt x="0" y="8369"/>
                          <a:pt x="380" y="9701"/>
                          <a:pt x="1141" y="10652"/>
                        </a:cubicBezTo>
                        <a:cubicBezTo>
                          <a:pt x="1236" y="10747"/>
                          <a:pt x="1332" y="10842"/>
                          <a:pt x="1522" y="10937"/>
                        </a:cubicBezTo>
                        <a:cubicBezTo>
                          <a:pt x="2283" y="11413"/>
                          <a:pt x="3614" y="11413"/>
                          <a:pt x="4470" y="10937"/>
                        </a:cubicBezTo>
                        <a:cubicBezTo>
                          <a:pt x="4660" y="10842"/>
                          <a:pt x="4755" y="10747"/>
                          <a:pt x="4946" y="10557"/>
                        </a:cubicBezTo>
                        <a:cubicBezTo>
                          <a:pt x="5421" y="9986"/>
                          <a:pt x="6087" y="8845"/>
                          <a:pt x="6182" y="6658"/>
                        </a:cubicBezTo>
                        <a:lnTo>
                          <a:pt x="6182" y="0"/>
                        </a:lnTo>
                        <a:cubicBezTo>
                          <a:pt x="6087" y="571"/>
                          <a:pt x="5707" y="951"/>
                          <a:pt x="5136" y="1332"/>
                        </a:cubicBezTo>
                        <a:close/>
                      </a:path>
                    </a:pathLst>
                  </a:custGeom>
                  <a:solidFill>
                    <a:srgbClr val="6B3529"/>
                  </a:solidFill>
                  <a:ln w="9504" cap="flat">
                    <a:noFill/>
                    <a:prstDash val="solid"/>
                    <a:miter/>
                  </a:ln>
                </p:spPr>
                <p:txBody>
                  <a:bodyPr rtlCol="0" anchor="ctr"/>
                  <a:lstStyle/>
                  <a:p>
                    <a:endParaRPr lang="en-US"/>
                  </a:p>
                </p:txBody>
              </p:sp>
              <p:sp>
                <p:nvSpPr>
                  <p:cNvPr id="295" name="Forma libre 294">
                    <a:extLst>
                      <a:ext uri="{FF2B5EF4-FFF2-40B4-BE49-F238E27FC236}">
                        <a16:creationId xmlns:a16="http://schemas.microsoft.com/office/drawing/2014/main" id="{A9699D3B-4BE8-3A41-95C0-81C0BF304F00}"/>
                      </a:ext>
                    </a:extLst>
                  </p:cNvPr>
                  <p:cNvSpPr/>
                  <p:nvPr/>
                </p:nvSpPr>
                <p:spPr>
                  <a:xfrm>
                    <a:off x="12361078" y="7012396"/>
                    <a:ext cx="6063" cy="3543"/>
                  </a:xfrm>
                  <a:custGeom>
                    <a:avLst/>
                    <a:gdLst>
                      <a:gd name="connsiteX0" fmla="*/ 5219 w 6063"/>
                      <a:gd name="connsiteY0" fmla="*/ 536 h 3543"/>
                      <a:gd name="connsiteX1" fmla="*/ 940 w 6063"/>
                      <a:gd name="connsiteY1" fmla="*/ 536 h 3543"/>
                      <a:gd name="connsiteX2" fmla="*/ 844 w 6063"/>
                      <a:gd name="connsiteY2" fmla="*/ 3008 h 3543"/>
                      <a:gd name="connsiteX3" fmla="*/ 5124 w 6063"/>
                      <a:gd name="connsiteY3" fmla="*/ 3008 h 3543"/>
                      <a:gd name="connsiteX4" fmla="*/ 5219 w 6063"/>
                      <a:gd name="connsiteY4" fmla="*/ 536 h 3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3" h="3543">
                        <a:moveTo>
                          <a:pt x="5219" y="536"/>
                        </a:moveTo>
                        <a:cubicBezTo>
                          <a:pt x="4078" y="-130"/>
                          <a:pt x="2081" y="-225"/>
                          <a:pt x="940" y="536"/>
                        </a:cubicBezTo>
                        <a:cubicBezTo>
                          <a:pt x="-297" y="1201"/>
                          <a:pt x="-297" y="2343"/>
                          <a:pt x="844" y="3008"/>
                        </a:cubicBezTo>
                        <a:cubicBezTo>
                          <a:pt x="1986" y="3674"/>
                          <a:pt x="3983" y="3769"/>
                          <a:pt x="5124" y="3008"/>
                        </a:cubicBezTo>
                        <a:cubicBezTo>
                          <a:pt x="6361" y="2343"/>
                          <a:pt x="6361" y="1201"/>
                          <a:pt x="5219" y="536"/>
                        </a:cubicBezTo>
                        <a:close/>
                      </a:path>
                    </a:pathLst>
                  </a:custGeom>
                  <a:solidFill>
                    <a:srgbClr val="94513A"/>
                  </a:solidFill>
                  <a:ln w="9504" cap="flat">
                    <a:noFill/>
                    <a:prstDash val="solid"/>
                    <a:miter/>
                  </a:ln>
                </p:spPr>
                <p:txBody>
                  <a:bodyPr rtlCol="0" anchor="ctr"/>
                  <a:lstStyle/>
                  <a:p>
                    <a:endParaRPr lang="en-US"/>
                  </a:p>
                </p:txBody>
              </p:sp>
              <p:grpSp>
                <p:nvGrpSpPr>
                  <p:cNvPr id="296" name="Gráfico 2">
                    <a:extLst>
                      <a:ext uri="{FF2B5EF4-FFF2-40B4-BE49-F238E27FC236}">
                        <a16:creationId xmlns:a16="http://schemas.microsoft.com/office/drawing/2014/main" id="{DF478282-6E82-1A4E-B16F-ECC12D56102B}"/>
                      </a:ext>
                    </a:extLst>
                  </p:cNvPr>
                  <p:cNvGrpSpPr/>
                  <p:nvPr/>
                </p:nvGrpSpPr>
                <p:grpSpPr>
                  <a:xfrm>
                    <a:off x="12358974" y="7000758"/>
                    <a:ext cx="9796" cy="16168"/>
                    <a:chOff x="12358974" y="7000758"/>
                    <a:chExt cx="9796" cy="16168"/>
                  </a:xfrm>
                </p:grpSpPr>
                <p:sp>
                  <p:nvSpPr>
                    <p:cNvPr id="297" name="Forma libre 296">
                      <a:extLst>
                        <a:ext uri="{FF2B5EF4-FFF2-40B4-BE49-F238E27FC236}">
                          <a16:creationId xmlns:a16="http://schemas.microsoft.com/office/drawing/2014/main" id="{FDB1FDD0-6BDB-9A48-81E4-E2DBF08CAA13}"/>
                        </a:ext>
                      </a:extLst>
                    </p:cNvPr>
                    <p:cNvSpPr/>
                    <p:nvPr/>
                  </p:nvSpPr>
                  <p:spPr>
                    <a:xfrm>
                      <a:off x="12358974" y="7000758"/>
                      <a:ext cx="9796" cy="5611"/>
                    </a:xfrm>
                    <a:custGeom>
                      <a:avLst/>
                      <a:gdLst>
                        <a:gd name="connsiteX0" fmla="*/ 9796 w 9796"/>
                        <a:gd name="connsiteY0" fmla="*/ 2758 h 5611"/>
                        <a:gd name="connsiteX1" fmla="*/ 4946 w 9796"/>
                        <a:gd name="connsiteY1" fmla="*/ 0 h 5611"/>
                        <a:gd name="connsiteX2" fmla="*/ 0 w 9796"/>
                        <a:gd name="connsiteY2" fmla="*/ 2758 h 5611"/>
                        <a:gd name="connsiteX3" fmla="*/ 4946 w 9796"/>
                        <a:gd name="connsiteY3" fmla="*/ 5612 h 5611"/>
                      </a:gdLst>
                      <a:ahLst/>
                      <a:cxnLst>
                        <a:cxn ang="0">
                          <a:pos x="connsiteX0" y="connsiteY0"/>
                        </a:cxn>
                        <a:cxn ang="0">
                          <a:pos x="connsiteX1" y="connsiteY1"/>
                        </a:cxn>
                        <a:cxn ang="0">
                          <a:pos x="connsiteX2" y="connsiteY2"/>
                        </a:cxn>
                        <a:cxn ang="0">
                          <a:pos x="connsiteX3" y="connsiteY3"/>
                        </a:cxn>
                      </a:cxnLst>
                      <a:rect l="l" t="t" r="r" b="b"/>
                      <a:pathLst>
                        <a:path w="9796" h="5611">
                          <a:moveTo>
                            <a:pt x="9796" y="2758"/>
                          </a:moveTo>
                          <a:lnTo>
                            <a:pt x="4946" y="0"/>
                          </a:lnTo>
                          <a:lnTo>
                            <a:pt x="0" y="2758"/>
                          </a:lnTo>
                          <a:lnTo>
                            <a:pt x="4946" y="5612"/>
                          </a:lnTo>
                          <a:close/>
                        </a:path>
                      </a:pathLst>
                    </a:custGeom>
                    <a:solidFill>
                      <a:srgbClr val="94513A"/>
                    </a:solidFill>
                    <a:ln w="9504" cap="flat">
                      <a:noFill/>
                      <a:prstDash val="solid"/>
                      <a:miter/>
                    </a:ln>
                  </p:spPr>
                  <p:txBody>
                    <a:bodyPr rtlCol="0" anchor="ctr"/>
                    <a:lstStyle/>
                    <a:p>
                      <a:endParaRPr lang="en-US"/>
                    </a:p>
                  </p:txBody>
                </p:sp>
                <p:sp>
                  <p:nvSpPr>
                    <p:cNvPr id="298" name="Forma libre 297">
                      <a:extLst>
                        <a:ext uri="{FF2B5EF4-FFF2-40B4-BE49-F238E27FC236}">
                          <a16:creationId xmlns:a16="http://schemas.microsoft.com/office/drawing/2014/main" id="{F3EAD9A7-B3BD-1D49-BE63-8FD3A90049C6}"/>
                        </a:ext>
                      </a:extLst>
                    </p:cNvPr>
                    <p:cNvSpPr/>
                    <p:nvPr/>
                  </p:nvSpPr>
                  <p:spPr>
                    <a:xfrm>
                      <a:off x="12358974" y="7003516"/>
                      <a:ext cx="4945" cy="13410"/>
                    </a:xfrm>
                    <a:custGeom>
                      <a:avLst/>
                      <a:gdLst>
                        <a:gd name="connsiteX0" fmla="*/ 4946 w 4945"/>
                        <a:gd name="connsiteY0" fmla="*/ 13410 h 13410"/>
                        <a:gd name="connsiteX1" fmla="*/ 0 w 4945"/>
                        <a:gd name="connsiteY1" fmla="*/ 10557 h 13410"/>
                        <a:gd name="connsiteX2" fmla="*/ 0 w 4945"/>
                        <a:gd name="connsiteY2" fmla="*/ 0 h 13410"/>
                        <a:gd name="connsiteX3" fmla="*/ 4946 w 4945"/>
                        <a:gd name="connsiteY3" fmla="*/ 2853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3410"/>
                          </a:moveTo>
                          <a:lnTo>
                            <a:pt x="0" y="10557"/>
                          </a:lnTo>
                          <a:lnTo>
                            <a:pt x="0" y="0"/>
                          </a:lnTo>
                          <a:lnTo>
                            <a:pt x="4946" y="2853"/>
                          </a:lnTo>
                          <a:close/>
                        </a:path>
                      </a:pathLst>
                    </a:custGeom>
                    <a:solidFill>
                      <a:srgbClr val="6B3529"/>
                    </a:solidFill>
                    <a:ln w="9504" cap="flat">
                      <a:noFill/>
                      <a:prstDash val="solid"/>
                      <a:miter/>
                    </a:ln>
                  </p:spPr>
                  <p:txBody>
                    <a:bodyPr rtlCol="0" anchor="ctr"/>
                    <a:lstStyle/>
                    <a:p>
                      <a:endParaRPr lang="en-US"/>
                    </a:p>
                  </p:txBody>
                </p:sp>
                <p:sp>
                  <p:nvSpPr>
                    <p:cNvPr id="299" name="Forma libre 298">
                      <a:extLst>
                        <a:ext uri="{FF2B5EF4-FFF2-40B4-BE49-F238E27FC236}">
                          <a16:creationId xmlns:a16="http://schemas.microsoft.com/office/drawing/2014/main" id="{13F35C57-CD88-EC4E-8885-084FFF855E4C}"/>
                        </a:ext>
                      </a:extLst>
                    </p:cNvPr>
                    <p:cNvSpPr/>
                    <p:nvPr/>
                  </p:nvSpPr>
                  <p:spPr>
                    <a:xfrm>
                      <a:off x="12363920" y="7003516"/>
                      <a:ext cx="4850" cy="13410"/>
                    </a:xfrm>
                    <a:custGeom>
                      <a:avLst/>
                      <a:gdLst>
                        <a:gd name="connsiteX0" fmla="*/ 4851 w 4850"/>
                        <a:gd name="connsiteY0" fmla="*/ 10557 h 13410"/>
                        <a:gd name="connsiteX1" fmla="*/ 0 w 4850"/>
                        <a:gd name="connsiteY1" fmla="*/ 13410 h 13410"/>
                        <a:gd name="connsiteX2" fmla="*/ 0 w 4850"/>
                        <a:gd name="connsiteY2" fmla="*/ 2853 h 13410"/>
                        <a:gd name="connsiteX3" fmla="*/ 4851 w 4850"/>
                        <a:gd name="connsiteY3" fmla="*/ 0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0557"/>
                          </a:moveTo>
                          <a:lnTo>
                            <a:pt x="0" y="13410"/>
                          </a:lnTo>
                          <a:lnTo>
                            <a:pt x="0" y="2853"/>
                          </a:lnTo>
                          <a:lnTo>
                            <a:pt x="4851" y="0"/>
                          </a:lnTo>
                          <a:close/>
                        </a:path>
                      </a:pathLst>
                    </a:custGeom>
                    <a:solidFill>
                      <a:srgbClr val="773C2C"/>
                    </a:solidFill>
                    <a:ln w="9504" cap="flat">
                      <a:noFill/>
                      <a:prstDash val="solid"/>
                      <a:miter/>
                    </a:ln>
                  </p:spPr>
                  <p:txBody>
                    <a:bodyPr rtlCol="0" anchor="ctr"/>
                    <a:lstStyle/>
                    <a:p>
                      <a:endParaRPr lang="en-US"/>
                    </a:p>
                  </p:txBody>
                </p:sp>
              </p:grpSp>
            </p:grpSp>
            <p:grpSp>
              <p:nvGrpSpPr>
                <p:cNvPr id="300" name="Gráfico 2">
                  <a:extLst>
                    <a:ext uri="{FF2B5EF4-FFF2-40B4-BE49-F238E27FC236}">
                      <a16:creationId xmlns:a16="http://schemas.microsoft.com/office/drawing/2014/main" id="{D2FB19A2-9458-4643-A22C-A3BBCFC39224}"/>
                    </a:ext>
                  </a:extLst>
                </p:cNvPr>
                <p:cNvGrpSpPr/>
                <p:nvPr/>
              </p:nvGrpSpPr>
              <p:grpSpPr>
                <a:xfrm>
                  <a:off x="12332344" y="7015024"/>
                  <a:ext cx="13410" cy="96630"/>
                  <a:chOff x="12332344" y="7015024"/>
                  <a:chExt cx="13410" cy="96630"/>
                </a:xfrm>
              </p:grpSpPr>
              <p:grpSp>
                <p:nvGrpSpPr>
                  <p:cNvPr id="301" name="Gráfico 2">
                    <a:extLst>
                      <a:ext uri="{FF2B5EF4-FFF2-40B4-BE49-F238E27FC236}">
                        <a16:creationId xmlns:a16="http://schemas.microsoft.com/office/drawing/2014/main" id="{E7D6FF80-852B-A14E-867F-484AC65B50DA}"/>
                      </a:ext>
                    </a:extLst>
                  </p:cNvPr>
                  <p:cNvGrpSpPr/>
                  <p:nvPr/>
                </p:nvGrpSpPr>
                <p:grpSpPr>
                  <a:xfrm>
                    <a:off x="12332344" y="7082932"/>
                    <a:ext cx="13410" cy="28722"/>
                    <a:chOff x="12332344" y="7082932"/>
                    <a:chExt cx="13410" cy="28722"/>
                  </a:xfrm>
                </p:grpSpPr>
                <p:sp>
                  <p:nvSpPr>
                    <p:cNvPr id="302" name="Forma libre 301">
                      <a:extLst>
                        <a:ext uri="{FF2B5EF4-FFF2-40B4-BE49-F238E27FC236}">
                          <a16:creationId xmlns:a16="http://schemas.microsoft.com/office/drawing/2014/main" id="{52E7FFDF-364C-634E-816E-BFF40B6F6BCB}"/>
                        </a:ext>
                      </a:extLst>
                    </p:cNvPr>
                    <p:cNvSpPr/>
                    <p:nvPr/>
                  </p:nvSpPr>
                  <p:spPr>
                    <a:xfrm>
                      <a:off x="12332344" y="7082932"/>
                      <a:ext cx="13410" cy="7798"/>
                    </a:xfrm>
                    <a:custGeom>
                      <a:avLst/>
                      <a:gdLst>
                        <a:gd name="connsiteX0" fmla="*/ 13410 w 13410"/>
                        <a:gd name="connsiteY0" fmla="*/ 3899 h 7798"/>
                        <a:gd name="connsiteX1" fmla="*/ 6658 w 13410"/>
                        <a:gd name="connsiteY1" fmla="*/ 0 h 7798"/>
                        <a:gd name="connsiteX2" fmla="*/ 0 w 13410"/>
                        <a:gd name="connsiteY2" fmla="*/ 3899 h 7798"/>
                        <a:gd name="connsiteX3" fmla="*/ 6658 w 13410"/>
                        <a:gd name="connsiteY3" fmla="*/ 7799 h 7798"/>
                      </a:gdLst>
                      <a:ahLst/>
                      <a:cxnLst>
                        <a:cxn ang="0">
                          <a:pos x="connsiteX0" y="connsiteY0"/>
                        </a:cxn>
                        <a:cxn ang="0">
                          <a:pos x="connsiteX1" y="connsiteY1"/>
                        </a:cxn>
                        <a:cxn ang="0">
                          <a:pos x="connsiteX2" y="connsiteY2"/>
                        </a:cxn>
                        <a:cxn ang="0">
                          <a:pos x="connsiteX3" y="connsiteY3"/>
                        </a:cxn>
                      </a:cxnLst>
                      <a:rect l="l" t="t" r="r" b="b"/>
                      <a:pathLst>
                        <a:path w="13410" h="7798">
                          <a:moveTo>
                            <a:pt x="13410" y="3899"/>
                          </a:moveTo>
                          <a:lnTo>
                            <a:pt x="6658" y="0"/>
                          </a:lnTo>
                          <a:lnTo>
                            <a:pt x="0" y="3899"/>
                          </a:lnTo>
                          <a:lnTo>
                            <a:pt x="6658" y="7799"/>
                          </a:lnTo>
                          <a:close/>
                        </a:path>
                      </a:pathLst>
                    </a:custGeom>
                    <a:solidFill>
                      <a:srgbClr val="94513A"/>
                    </a:solidFill>
                    <a:ln w="9504" cap="flat">
                      <a:noFill/>
                      <a:prstDash val="solid"/>
                      <a:miter/>
                    </a:ln>
                  </p:spPr>
                  <p:txBody>
                    <a:bodyPr rtlCol="0" anchor="ctr"/>
                    <a:lstStyle/>
                    <a:p>
                      <a:endParaRPr lang="en-US"/>
                    </a:p>
                  </p:txBody>
                </p:sp>
                <p:sp>
                  <p:nvSpPr>
                    <p:cNvPr id="303" name="Forma libre 302">
                      <a:extLst>
                        <a:ext uri="{FF2B5EF4-FFF2-40B4-BE49-F238E27FC236}">
                          <a16:creationId xmlns:a16="http://schemas.microsoft.com/office/drawing/2014/main" id="{D1582641-0BFC-474B-B656-E33278BA38D8}"/>
                        </a:ext>
                      </a:extLst>
                    </p:cNvPr>
                    <p:cNvSpPr/>
                    <p:nvPr/>
                  </p:nvSpPr>
                  <p:spPr>
                    <a:xfrm>
                      <a:off x="12332344" y="7086831"/>
                      <a:ext cx="6657" cy="24823"/>
                    </a:xfrm>
                    <a:custGeom>
                      <a:avLst/>
                      <a:gdLst>
                        <a:gd name="connsiteX0" fmla="*/ 6658 w 6657"/>
                        <a:gd name="connsiteY0" fmla="*/ 24823 h 24823"/>
                        <a:gd name="connsiteX1" fmla="*/ 0 w 6657"/>
                        <a:gd name="connsiteY1" fmla="*/ 20924 h 24823"/>
                        <a:gd name="connsiteX2" fmla="*/ 0 w 6657"/>
                        <a:gd name="connsiteY2" fmla="*/ 0 h 24823"/>
                        <a:gd name="connsiteX3" fmla="*/ 6658 w 6657"/>
                        <a:gd name="connsiteY3" fmla="*/ 3899 h 24823"/>
                      </a:gdLst>
                      <a:ahLst/>
                      <a:cxnLst>
                        <a:cxn ang="0">
                          <a:pos x="connsiteX0" y="connsiteY0"/>
                        </a:cxn>
                        <a:cxn ang="0">
                          <a:pos x="connsiteX1" y="connsiteY1"/>
                        </a:cxn>
                        <a:cxn ang="0">
                          <a:pos x="connsiteX2" y="connsiteY2"/>
                        </a:cxn>
                        <a:cxn ang="0">
                          <a:pos x="connsiteX3" y="connsiteY3"/>
                        </a:cxn>
                      </a:cxnLst>
                      <a:rect l="l" t="t" r="r" b="b"/>
                      <a:pathLst>
                        <a:path w="6657" h="24823">
                          <a:moveTo>
                            <a:pt x="6658" y="24823"/>
                          </a:moveTo>
                          <a:lnTo>
                            <a:pt x="0" y="20924"/>
                          </a:lnTo>
                          <a:lnTo>
                            <a:pt x="0" y="0"/>
                          </a:lnTo>
                          <a:lnTo>
                            <a:pt x="6658" y="3899"/>
                          </a:lnTo>
                          <a:close/>
                        </a:path>
                      </a:pathLst>
                    </a:custGeom>
                    <a:solidFill>
                      <a:srgbClr val="6B3529"/>
                    </a:solidFill>
                    <a:ln w="9504" cap="flat">
                      <a:noFill/>
                      <a:prstDash val="solid"/>
                      <a:miter/>
                    </a:ln>
                  </p:spPr>
                  <p:txBody>
                    <a:bodyPr rtlCol="0" anchor="ctr"/>
                    <a:lstStyle/>
                    <a:p>
                      <a:endParaRPr lang="en-US"/>
                    </a:p>
                  </p:txBody>
                </p:sp>
                <p:sp>
                  <p:nvSpPr>
                    <p:cNvPr id="304" name="Forma libre 303">
                      <a:extLst>
                        <a:ext uri="{FF2B5EF4-FFF2-40B4-BE49-F238E27FC236}">
                          <a16:creationId xmlns:a16="http://schemas.microsoft.com/office/drawing/2014/main" id="{4F17EF51-0DEE-B745-BDFF-CF955A891336}"/>
                        </a:ext>
                      </a:extLst>
                    </p:cNvPr>
                    <p:cNvSpPr/>
                    <p:nvPr/>
                  </p:nvSpPr>
                  <p:spPr>
                    <a:xfrm>
                      <a:off x="12339001" y="7086831"/>
                      <a:ext cx="6752" cy="24823"/>
                    </a:xfrm>
                    <a:custGeom>
                      <a:avLst/>
                      <a:gdLst>
                        <a:gd name="connsiteX0" fmla="*/ 6753 w 6752"/>
                        <a:gd name="connsiteY0" fmla="*/ 20924 h 24823"/>
                        <a:gd name="connsiteX1" fmla="*/ 0 w 6752"/>
                        <a:gd name="connsiteY1" fmla="*/ 24823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3"/>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305" name="Forma libre 304">
                    <a:extLst>
                      <a:ext uri="{FF2B5EF4-FFF2-40B4-BE49-F238E27FC236}">
                        <a16:creationId xmlns:a16="http://schemas.microsoft.com/office/drawing/2014/main" id="{678B8777-DE0F-534F-BF76-4E1ECF3387CC}"/>
                      </a:ext>
                    </a:extLst>
                  </p:cNvPr>
                  <p:cNvSpPr/>
                  <p:nvPr/>
                </p:nvSpPr>
                <p:spPr>
                  <a:xfrm>
                    <a:off x="12334626" y="7084073"/>
                    <a:ext cx="8845" cy="5362"/>
                  </a:xfrm>
                  <a:custGeom>
                    <a:avLst/>
                    <a:gdLst>
                      <a:gd name="connsiteX0" fmla="*/ 7514 w 8845"/>
                      <a:gd name="connsiteY0" fmla="*/ 1902 h 5362"/>
                      <a:gd name="connsiteX1" fmla="*/ 1236 w 8845"/>
                      <a:gd name="connsiteY1" fmla="*/ 1807 h 5362"/>
                      <a:gd name="connsiteX2" fmla="*/ 0 w 8845"/>
                      <a:gd name="connsiteY2" fmla="*/ 0 h 5362"/>
                      <a:gd name="connsiteX3" fmla="*/ 0 w 8845"/>
                      <a:gd name="connsiteY3" fmla="*/ 2758 h 5362"/>
                      <a:gd name="connsiteX4" fmla="*/ 1236 w 8845"/>
                      <a:gd name="connsiteY4" fmla="*/ 4565 h 5362"/>
                      <a:gd name="connsiteX5" fmla="*/ 7514 w 8845"/>
                      <a:gd name="connsiteY5" fmla="*/ 4660 h 5362"/>
                      <a:gd name="connsiteX6" fmla="*/ 8845 w 8845"/>
                      <a:gd name="connsiteY6" fmla="*/ 2853 h 5362"/>
                      <a:gd name="connsiteX7" fmla="*/ 8845 w 8845"/>
                      <a:gd name="connsiteY7" fmla="*/ 95 h 5362"/>
                      <a:gd name="connsiteX8" fmla="*/ 7514 w 8845"/>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45" h="5362">
                        <a:moveTo>
                          <a:pt x="7514" y="1902"/>
                        </a:moveTo>
                        <a:cubicBezTo>
                          <a:pt x="5706" y="2853"/>
                          <a:pt x="2948" y="2853"/>
                          <a:pt x="1236" y="1807"/>
                        </a:cubicBezTo>
                        <a:cubicBezTo>
                          <a:pt x="380" y="1332"/>
                          <a:pt x="0" y="666"/>
                          <a:pt x="0" y="0"/>
                        </a:cubicBezTo>
                        <a:lnTo>
                          <a:pt x="0" y="2758"/>
                        </a:lnTo>
                        <a:cubicBezTo>
                          <a:pt x="0" y="3424"/>
                          <a:pt x="380" y="4090"/>
                          <a:pt x="1236" y="4565"/>
                        </a:cubicBezTo>
                        <a:cubicBezTo>
                          <a:pt x="2948" y="5611"/>
                          <a:pt x="5802" y="5611"/>
                          <a:pt x="7514" y="4660"/>
                        </a:cubicBezTo>
                        <a:cubicBezTo>
                          <a:pt x="8370" y="4185"/>
                          <a:pt x="8845" y="3519"/>
                          <a:pt x="8845" y="2853"/>
                        </a:cubicBezTo>
                        <a:lnTo>
                          <a:pt x="8845" y="95"/>
                        </a:lnTo>
                        <a:cubicBezTo>
                          <a:pt x="8845" y="666"/>
                          <a:pt x="8465" y="1332"/>
                          <a:pt x="7514" y="1902"/>
                        </a:cubicBezTo>
                        <a:close/>
                      </a:path>
                    </a:pathLst>
                  </a:custGeom>
                  <a:solidFill>
                    <a:srgbClr val="643126"/>
                  </a:solidFill>
                  <a:ln w="9504" cap="flat">
                    <a:noFill/>
                    <a:prstDash val="solid"/>
                    <a:miter/>
                  </a:ln>
                </p:spPr>
                <p:txBody>
                  <a:bodyPr rtlCol="0" anchor="ctr"/>
                  <a:lstStyle/>
                  <a:p>
                    <a:endParaRPr lang="en-US"/>
                  </a:p>
                </p:txBody>
              </p:sp>
              <p:sp>
                <p:nvSpPr>
                  <p:cNvPr id="306" name="Forma libre 305">
                    <a:extLst>
                      <a:ext uri="{FF2B5EF4-FFF2-40B4-BE49-F238E27FC236}">
                        <a16:creationId xmlns:a16="http://schemas.microsoft.com/office/drawing/2014/main" id="{3ECAAB7D-BEE2-2C4F-8CF0-6F342857227F}"/>
                      </a:ext>
                    </a:extLst>
                  </p:cNvPr>
                  <p:cNvSpPr/>
                  <p:nvPr/>
                </p:nvSpPr>
                <p:spPr>
                  <a:xfrm>
                    <a:off x="12334531" y="7079603"/>
                    <a:ext cx="8868" cy="7074"/>
                  </a:xfrm>
                  <a:custGeom>
                    <a:avLst/>
                    <a:gdLst>
                      <a:gd name="connsiteX0" fmla="*/ 8179 w 8868"/>
                      <a:gd name="connsiteY0" fmla="*/ 1522 h 7074"/>
                      <a:gd name="connsiteX1" fmla="*/ 7228 w 8868"/>
                      <a:gd name="connsiteY1" fmla="*/ 0 h 7074"/>
                      <a:gd name="connsiteX2" fmla="*/ 1902 w 8868"/>
                      <a:gd name="connsiteY2" fmla="*/ 0 h 7074"/>
                      <a:gd name="connsiteX3" fmla="*/ 856 w 8868"/>
                      <a:gd name="connsiteY3" fmla="*/ 1522 h 7074"/>
                      <a:gd name="connsiteX4" fmla="*/ 0 w 8868"/>
                      <a:gd name="connsiteY4" fmla="*/ 4470 h 7074"/>
                      <a:gd name="connsiteX5" fmla="*/ 1236 w 8868"/>
                      <a:gd name="connsiteY5" fmla="*/ 6277 h 7074"/>
                      <a:gd name="connsiteX6" fmla="*/ 7514 w 8868"/>
                      <a:gd name="connsiteY6" fmla="*/ 6372 h 7074"/>
                      <a:gd name="connsiteX7" fmla="*/ 8845 w 8868"/>
                      <a:gd name="connsiteY7" fmla="*/ 4470 h 7074"/>
                      <a:gd name="connsiteX8" fmla="*/ 8179 w 8868"/>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68" h="7074">
                        <a:moveTo>
                          <a:pt x="8179" y="1522"/>
                        </a:moveTo>
                        <a:cubicBezTo>
                          <a:pt x="8179" y="1522"/>
                          <a:pt x="7228" y="0"/>
                          <a:pt x="7228" y="0"/>
                        </a:cubicBezTo>
                        <a:lnTo>
                          <a:pt x="1902" y="0"/>
                        </a:lnTo>
                        <a:lnTo>
                          <a:pt x="856" y="1522"/>
                        </a:lnTo>
                        <a:cubicBezTo>
                          <a:pt x="285" y="2378"/>
                          <a:pt x="95" y="3329"/>
                          <a:pt x="0" y="4470"/>
                        </a:cubicBezTo>
                        <a:cubicBezTo>
                          <a:pt x="0" y="5136"/>
                          <a:pt x="380" y="5802"/>
                          <a:pt x="1236" y="6277"/>
                        </a:cubicBezTo>
                        <a:cubicBezTo>
                          <a:pt x="2948" y="7323"/>
                          <a:pt x="5802" y="7323"/>
                          <a:pt x="7514" y="6372"/>
                        </a:cubicBezTo>
                        <a:cubicBezTo>
                          <a:pt x="8369" y="5897"/>
                          <a:pt x="8845" y="5231"/>
                          <a:pt x="8845" y="4470"/>
                        </a:cubicBezTo>
                        <a:cubicBezTo>
                          <a:pt x="8940" y="3329"/>
                          <a:pt x="8750" y="2378"/>
                          <a:pt x="8179" y="1522"/>
                        </a:cubicBezTo>
                        <a:close/>
                      </a:path>
                    </a:pathLst>
                  </a:custGeom>
                  <a:solidFill>
                    <a:srgbClr val="6B3529"/>
                  </a:solidFill>
                  <a:ln w="9504" cap="flat">
                    <a:noFill/>
                    <a:prstDash val="solid"/>
                    <a:miter/>
                  </a:ln>
                </p:spPr>
                <p:txBody>
                  <a:bodyPr rtlCol="0" anchor="ctr"/>
                  <a:lstStyle/>
                  <a:p>
                    <a:endParaRPr lang="en-US"/>
                  </a:p>
                </p:txBody>
              </p:sp>
              <p:sp>
                <p:nvSpPr>
                  <p:cNvPr id="307" name="Forma libre 306">
                    <a:extLst>
                      <a:ext uri="{FF2B5EF4-FFF2-40B4-BE49-F238E27FC236}">
                        <a16:creationId xmlns:a16="http://schemas.microsoft.com/office/drawing/2014/main" id="{A2A89CFC-3106-444C-AFAB-8E72E088BAD8}"/>
                      </a:ext>
                    </a:extLst>
                  </p:cNvPr>
                  <p:cNvSpPr/>
                  <p:nvPr/>
                </p:nvSpPr>
                <p:spPr>
                  <a:xfrm>
                    <a:off x="12336338" y="7076465"/>
                    <a:ext cx="5611" cy="5444"/>
                  </a:xfrm>
                  <a:custGeom>
                    <a:avLst/>
                    <a:gdLst>
                      <a:gd name="connsiteX0" fmla="*/ 4755 w 5611"/>
                      <a:gd name="connsiteY0" fmla="*/ 1141 h 5444"/>
                      <a:gd name="connsiteX1" fmla="*/ 761 w 5611"/>
                      <a:gd name="connsiteY1" fmla="*/ 1141 h 5444"/>
                      <a:gd name="connsiteX2" fmla="*/ 0 w 5611"/>
                      <a:gd name="connsiteY2" fmla="*/ 0 h 5444"/>
                      <a:gd name="connsiteX3" fmla="*/ 0 w 5611"/>
                      <a:gd name="connsiteY3" fmla="*/ 3804 h 5444"/>
                      <a:gd name="connsiteX4" fmla="*/ 761 w 5611"/>
                      <a:gd name="connsiteY4" fmla="*/ 4946 h 5444"/>
                      <a:gd name="connsiteX5" fmla="*/ 4755 w 5611"/>
                      <a:gd name="connsiteY5" fmla="*/ 4946 h 5444"/>
                      <a:gd name="connsiteX6" fmla="*/ 5612 w 5611"/>
                      <a:gd name="connsiteY6" fmla="*/ 3804 h 5444"/>
                      <a:gd name="connsiteX7" fmla="*/ 5612 w 5611"/>
                      <a:gd name="connsiteY7" fmla="*/ 0 h 5444"/>
                      <a:gd name="connsiteX8" fmla="*/ 4755 w 5611"/>
                      <a:gd name="connsiteY8" fmla="*/ 1141 h 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4">
                        <a:moveTo>
                          <a:pt x="4755" y="1141"/>
                        </a:moveTo>
                        <a:cubicBezTo>
                          <a:pt x="3614" y="1807"/>
                          <a:pt x="1807" y="1712"/>
                          <a:pt x="761" y="1141"/>
                        </a:cubicBezTo>
                        <a:cubicBezTo>
                          <a:pt x="190" y="856"/>
                          <a:pt x="0" y="380"/>
                          <a:pt x="0" y="0"/>
                        </a:cubicBezTo>
                        <a:lnTo>
                          <a:pt x="0" y="3804"/>
                        </a:lnTo>
                        <a:cubicBezTo>
                          <a:pt x="0" y="4185"/>
                          <a:pt x="285" y="4660"/>
                          <a:pt x="761" y="4946"/>
                        </a:cubicBezTo>
                        <a:cubicBezTo>
                          <a:pt x="1902" y="5611"/>
                          <a:pt x="3614" y="5611"/>
                          <a:pt x="4755" y="4946"/>
                        </a:cubicBezTo>
                        <a:cubicBezTo>
                          <a:pt x="5326" y="4660"/>
                          <a:pt x="5612" y="4185"/>
                          <a:pt x="5612" y="3804"/>
                        </a:cubicBezTo>
                        <a:lnTo>
                          <a:pt x="5612" y="0"/>
                        </a:lnTo>
                        <a:cubicBezTo>
                          <a:pt x="5612" y="380"/>
                          <a:pt x="5326" y="856"/>
                          <a:pt x="4755" y="1141"/>
                        </a:cubicBezTo>
                        <a:close/>
                      </a:path>
                    </a:pathLst>
                  </a:custGeom>
                  <a:solidFill>
                    <a:srgbClr val="643126"/>
                  </a:solidFill>
                  <a:ln w="9504" cap="flat">
                    <a:noFill/>
                    <a:prstDash val="solid"/>
                    <a:miter/>
                  </a:ln>
                </p:spPr>
                <p:txBody>
                  <a:bodyPr rtlCol="0" anchor="ctr"/>
                  <a:lstStyle/>
                  <a:p>
                    <a:endParaRPr lang="en-US"/>
                  </a:p>
                </p:txBody>
              </p:sp>
              <p:sp>
                <p:nvSpPr>
                  <p:cNvPr id="308" name="Forma libre 307">
                    <a:extLst>
                      <a:ext uri="{FF2B5EF4-FFF2-40B4-BE49-F238E27FC236}">
                        <a16:creationId xmlns:a16="http://schemas.microsoft.com/office/drawing/2014/main" id="{23CB0484-B3D8-4649-91F1-2F01D9BEB924}"/>
                      </a:ext>
                    </a:extLst>
                  </p:cNvPr>
                  <p:cNvSpPr/>
                  <p:nvPr/>
                </p:nvSpPr>
                <p:spPr>
                  <a:xfrm>
                    <a:off x="12333171" y="7045174"/>
                    <a:ext cx="11750" cy="33411"/>
                  </a:xfrm>
                  <a:custGeom>
                    <a:avLst/>
                    <a:gdLst>
                      <a:gd name="connsiteX0" fmla="*/ 11727 w 11750"/>
                      <a:gd name="connsiteY0" fmla="*/ 25394 h 33411"/>
                      <a:gd name="connsiteX1" fmla="*/ 8018 w 11750"/>
                      <a:gd name="connsiteY1" fmla="*/ 0 h 33411"/>
                      <a:gd name="connsiteX2" fmla="*/ 3833 w 11750"/>
                      <a:gd name="connsiteY2" fmla="*/ 0 h 33411"/>
                      <a:gd name="connsiteX3" fmla="*/ 28 w 11750"/>
                      <a:gd name="connsiteY3" fmla="*/ 25394 h 33411"/>
                      <a:gd name="connsiteX4" fmla="*/ 2501 w 11750"/>
                      <a:gd name="connsiteY4" fmla="*/ 32527 h 33411"/>
                      <a:gd name="connsiteX5" fmla="*/ 9064 w 11750"/>
                      <a:gd name="connsiteY5" fmla="*/ 32622 h 33411"/>
                      <a:gd name="connsiteX6" fmla="*/ 11727 w 11750"/>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50" h="33411">
                        <a:moveTo>
                          <a:pt x="11727" y="25394"/>
                        </a:moveTo>
                        <a:cubicBezTo>
                          <a:pt x="11632" y="23967"/>
                          <a:pt x="11632" y="23967"/>
                          <a:pt x="8018" y="0"/>
                        </a:cubicBezTo>
                        <a:lnTo>
                          <a:pt x="3833" y="0"/>
                        </a:lnTo>
                        <a:cubicBezTo>
                          <a:pt x="28" y="24348"/>
                          <a:pt x="28" y="24348"/>
                          <a:pt x="28" y="25394"/>
                        </a:cubicBezTo>
                        <a:cubicBezTo>
                          <a:pt x="-162" y="29294"/>
                          <a:pt x="599" y="31291"/>
                          <a:pt x="2501" y="32527"/>
                        </a:cubicBezTo>
                        <a:cubicBezTo>
                          <a:pt x="3357" y="33098"/>
                          <a:pt x="6210" y="34144"/>
                          <a:pt x="9064" y="32622"/>
                        </a:cubicBezTo>
                        <a:cubicBezTo>
                          <a:pt x="10966" y="31386"/>
                          <a:pt x="11917" y="29864"/>
                          <a:pt x="11727" y="25394"/>
                        </a:cubicBezTo>
                        <a:close/>
                      </a:path>
                    </a:pathLst>
                  </a:custGeom>
                  <a:solidFill>
                    <a:srgbClr val="6B3529"/>
                  </a:solidFill>
                  <a:ln w="9504" cap="flat">
                    <a:noFill/>
                    <a:prstDash val="solid"/>
                    <a:miter/>
                  </a:ln>
                </p:spPr>
                <p:txBody>
                  <a:bodyPr rtlCol="0" anchor="ctr"/>
                  <a:lstStyle/>
                  <a:p>
                    <a:endParaRPr lang="en-US"/>
                  </a:p>
                </p:txBody>
              </p:sp>
              <p:sp>
                <p:nvSpPr>
                  <p:cNvPr id="309" name="Forma libre 308">
                    <a:extLst>
                      <a:ext uri="{FF2B5EF4-FFF2-40B4-BE49-F238E27FC236}">
                        <a16:creationId xmlns:a16="http://schemas.microsoft.com/office/drawing/2014/main" id="{4E657E94-3F97-4741-8A7D-999E163535FD}"/>
                      </a:ext>
                    </a:extLst>
                  </p:cNvPr>
                  <p:cNvSpPr/>
                  <p:nvPr/>
                </p:nvSpPr>
                <p:spPr>
                  <a:xfrm>
                    <a:off x="12335492" y="7040489"/>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3 h 6451"/>
                      <a:gd name="connsiteX6" fmla="*/ 1797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6"/>
                          <a:pt x="181" y="2117"/>
                        </a:cubicBezTo>
                        <a:cubicBezTo>
                          <a:pt x="-866" y="5541"/>
                          <a:pt x="2844" y="7443"/>
                          <a:pt x="5887" y="5921"/>
                        </a:cubicBezTo>
                        <a:cubicBezTo>
                          <a:pt x="6268" y="5731"/>
                          <a:pt x="7314" y="5065"/>
                          <a:pt x="7409" y="3258"/>
                        </a:cubicBezTo>
                        <a:cubicBezTo>
                          <a:pt x="7314" y="2687"/>
                          <a:pt x="7219" y="2117"/>
                          <a:pt x="7028" y="1736"/>
                        </a:cubicBezTo>
                        <a:close/>
                        <a:moveTo>
                          <a:pt x="5602" y="2783"/>
                        </a:moveTo>
                        <a:cubicBezTo>
                          <a:pt x="4556" y="3353"/>
                          <a:pt x="2844" y="3353"/>
                          <a:pt x="1797" y="2783"/>
                        </a:cubicBezTo>
                        <a:cubicBezTo>
                          <a:pt x="751" y="2117"/>
                          <a:pt x="751" y="1166"/>
                          <a:pt x="1893" y="595"/>
                        </a:cubicBezTo>
                        <a:cubicBezTo>
                          <a:pt x="2939" y="24"/>
                          <a:pt x="4651" y="24"/>
                          <a:pt x="5697" y="595"/>
                        </a:cubicBezTo>
                        <a:cubicBezTo>
                          <a:pt x="6648" y="1261"/>
                          <a:pt x="6648" y="2212"/>
                          <a:pt x="5602" y="2783"/>
                        </a:cubicBezTo>
                        <a:close/>
                      </a:path>
                    </a:pathLst>
                  </a:custGeom>
                  <a:solidFill>
                    <a:srgbClr val="6B3529"/>
                  </a:solidFill>
                  <a:ln w="9504" cap="flat">
                    <a:noFill/>
                    <a:prstDash val="solid"/>
                    <a:miter/>
                  </a:ln>
                </p:spPr>
                <p:txBody>
                  <a:bodyPr rtlCol="0" anchor="ctr"/>
                  <a:lstStyle/>
                  <a:p>
                    <a:endParaRPr lang="en-US"/>
                  </a:p>
                </p:txBody>
              </p:sp>
              <p:sp>
                <p:nvSpPr>
                  <p:cNvPr id="310" name="Forma libre 309">
                    <a:extLst>
                      <a:ext uri="{FF2B5EF4-FFF2-40B4-BE49-F238E27FC236}">
                        <a16:creationId xmlns:a16="http://schemas.microsoft.com/office/drawing/2014/main" id="{78C45FC4-9224-BC45-A35A-31D7AA9DED8F}"/>
                      </a:ext>
                    </a:extLst>
                  </p:cNvPr>
                  <p:cNvSpPr/>
                  <p:nvPr/>
                </p:nvSpPr>
                <p:spPr>
                  <a:xfrm>
                    <a:off x="12336456" y="7040585"/>
                    <a:ext cx="5411" cy="3186"/>
                  </a:xfrm>
                  <a:custGeom>
                    <a:avLst/>
                    <a:gdLst>
                      <a:gd name="connsiteX0" fmla="*/ 4638 w 5411"/>
                      <a:gd name="connsiteY0" fmla="*/ 499 h 3186"/>
                      <a:gd name="connsiteX1" fmla="*/ 834 w 5411"/>
                      <a:gd name="connsiteY1" fmla="*/ 499 h 3186"/>
                      <a:gd name="connsiteX2" fmla="*/ 739 w 5411"/>
                      <a:gd name="connsiteY2" fmla="*/ 2687 h 3186"/>
                      <a:gd name="connsiteX3" fmla="*/ 4543 w 5411"/>
                      <a:gd name="connsiteY3" fmla="*/ 2687 h 3186"/>
                      <a:gd name="connsiteX4" fmla="*/ 4638 w 5411"/>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1" h="3186">
                        <a:moveTo>
                          <a:pt x="4638" y="499"/>
                        </a:moveTo>
                        <a:cubicBezTo>
                          <a:pt x="3592" y="-166"/>
                          <a:pt x="1880" y="-166"/>
                          <a:pt x="834" y="499"/>
                        </a:cubicBezTo>
                        <a:cubicBezTo>
                          <a:pt x="-212" y="1070"/>
                          <a:pt x="-307" y="2116"/>
                          <a:pt x="739" y="2687"/>
                        </a:cubicBezTo>
                        <a:cubicBezTo>
                          <a:pt x="1785" y="3353"/>
                          <a:pt x="3497" y="3353"/>
                          <a:pt x="4543" y="2687"/>
                        </a:cubicBezTo>
                        <a:cubicBezTo>
                          <a:pt x="5684" y="2116"/>
                          <a:pt x="5684" y="1165"/>
                          <a:pt x="4638" y="499"/>
                        </a:cubicBezTo>
                        <a:close/>
                      </a:path>
                    </a:pathLst>
                  </a:custGeom>
                  <a:solidFill>
                    <a:srgbClr val="94513A"/>
                  </a:solidFill>
                  <a:ln w="9504" cap="flat">
                    <a:noFill/>
                    <a:prstDash val="solid"/>
                    <a:miter/>
                  </a:ln>
                </p:spPr>
                <p:txBody>
                  <a:bodyPr rtlCol="0" anchor="ctr"/>
                  <a:lstStyle/>
                  <a:p>
                    <a:endParaRPr lang="en-US"/>
                  </a:p>
                </p:txBody>
              </p:sp>
              <p:sp>
                <p:nvSpPr>
                  <p:cNvPr id="311" name="Forma libre 310">
                    <a:extLst>
                      <a:ext uri="{FF2B5EF4-FFF2-40B4-BE49-F238E27FC236}">
                        <a16:creationId xmlns:a16="http://schemas.microsoft.com/office/drawing/2014/main" id="{42FAA8CE-65AF-FA4A-8F08-103D4FCB51A1}"/>
                      </a:ext>
                    </a:extLst>
                  </p:cNvPr>
                  <p:cNvSpPr/>
                  <p:nvPr/>
                </p:nvSpPr>
                <p:spPr>
                  <a:xfrm>
                    <a:off x="12337099" y="7038421"/>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312" name="Forma libre 311">
                    <a:extLst>
                      <a:ext uri="{FF2B5EF4-FFF2-40B4-BE49-F238E27FC236}">
                        <a16:creationId xmlns:a16="http://schemas.microsoft.com/office/drawing/2014/main" id="{039C6E57-D658-6549-817A-9C7815CBE8B2}"/>
                      </a:ext>
                    </a:extLst>
                  </p:cNvPr>
                  <p:cNvSpPr/>
                  <p:nvPr/>
                </p:nvSpPr>
                <p:spPr>
                  <a:xfrm>
                    <a:off x="12336243" y="7028435"/>
                    <a:ext cx="6182" cy="11294"/>
                  </a:xfrm>
                  <a:custGeom>
                    <a:avLst/>
                    <a:gdLst>
                      <a:gd name="connsiteX0" fmla="*/ 5136 w 6182"/>
                      <a:gd name="connsiteY0" fmla="*/ 1332 h 11294"/>
                      <a:gd name="connsiteX1" fmla="*/ 856 w 6182"/>
                      <a:gd name="connsiteY1" fmla="*/ 1332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8 h 11294"/>
                      <a:gd name="connsiteX6" fmla="*/ 4470 w 6182"/>
                      <a:gd name="connsiteY6" fmla="*/ 10938 h 11294"/>
                      <a:gd name="connsiteX7" fmla="*/ 4946 w 6182"/>
                      <a:gd name="connsiteY7" fmla="*/ 10557 h 11294"/>
                      <a:gd name="connsiteX8" fmla="*/ 6182 w 6182"/>
                      <a:gd name="connsiteY8" fmla="*/ 6658 h 11294"/>
                      <a:gd name="connsiteX9" fmla="*/ 6182 w 6182"/>
                      <a:gd name="connsiteY9" fmla="*/ 0 h 11294"/>
                      <a:gd name="connsiteX10" fmla="*/ 5136 w 6182"/>
                      <a:gd name="connsiteY10" fmla="*/ 1332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2"/>
                        </a:moveTo>
                        <a:cubicBezTo>
                          <a:pt x="3899" y="1997"/>
                          <a:pt x="1997" y="1997"/>
                          <a:pt x="856" y="1332"/>
                        </a:cubicBezTo>
                        <a:cubicBezTo>
                          <a:pt x="285" y="951"/>
                          <a:pt x="0" y="571"/>
                          <a:pt x="0" y="95"/>
                        </a:cubicBezTo>
                        <a:lnTo>
                          <a:pt x="0" y="6753"/>
                        </a:lnTo>
                        <a:cubicBezTo>
                          <a:pt x="0" y="8370"/>
                          <a:pt x="380" y="9701"/>
                          <a:pt x="1141" y="10652"/>
                        </a:cubicBezTo>
                        <a:cubicBezTo>
                          <a:pt x="1236" y="10747"/>
                          <a:pt x="1332" y="10842"/>
                          <a:pt x="1522" y="10938"/>
                        </a:cubicBezTo>
                        <a:cubicBezTo>
                          <a:pt x="2283" y="11413"/>
                          <a:pt x="3614" y="11413"/>
                          <a:pt x="4470" y="10938"/>
                        </a:cubicBezTo>
                        <a:cubicBezTo>
                          <a:pt x="4660" y="10842"/>
                          <a:pt x="4755" y="10747"/>
                          <a:pt x="4946" y="10557"/>
                        </a:cubicBezTo>
                        <a:cubicBezTo>
                          <a:pt x="5421" y="9986"/>
                          <a:pt x="6087" y="8845"/>
                          <a:pt x="6182" y="6658"/>
                        </a:cubicBezTo>
                        <a:lnTo>
                          <a:pt x="6182" y="0"/>
                        </a:lnTo>
                        <a:cubicBezTo>
                          <a:pt x="5992" y="571"/>
                          <a:pt x="5707" y="951"/>
                          <a:pt x="5136" y="1332"/>
                        </a:cubicBezTo>
                        <a:close/>
                      </a:path>
                    </a:pathLst>
                  </a:custGeom>
                  <a:solidFill>
                    <a:srgbClr val="6B3529"/>
                  </a:solidFill>
                  <a:ln w="9504" cap="flat">
                    <a:noFill/>
                    <a:prstDash val="solid"/>
                    <a:miter/>
                  </a:ln>
                </p:spPr>
                <p:txBody>
                  <a:bodyPr rtlCol="0" anchor="ctr"/>
                  <a:lstStyle/>
                  <a:p>
                    <a:endParaRPr lang="en-US"/>
                  </a:p>
                </p:txBody>
              </p:sp>
              <p:sp>
                <p:nvSpPr>
                  <p:cNvPr id="313" name="Forma libre 312">
                    <a:extLst>
                      <a:ext uri="{FF2B5EF4-FFF2-40B4-BE49-F238E27FC236}">
                        <a16:creationId xmlns:a16="http://schemas.microsoft.com/office/drawing/2014/main" id="{F8583EAE-2A97-3648-B008-3C7497044AF7}"/>
                      </a:ext>
                    </a:extLst>
                  </p:cNvPr>
                  <p:cNvSpPr/>
                  <p:nvPr/>
                </p:nvSpPr>
                <p:spPr>
                  <a:xfrm>
                    <a:off x="12336160" y="7026758"/>
                    <a:ext cx="6100" cy="3544"/>
                  </a:xfrm>
                  <a:custGeom>
                    <a:avLst/>
                    <a:gdLst>
                      <a:gd name="connsiteX0" fmla="*/ 5219 w 6100"/>
                      <a:gd name="connsiteY0" fmla="*/ 536 h 3544"/>
                      <a:gd name="connsiteX1" fmla="*/ 939 w 6100"/>
                      <a:gd name="connsiteY1" fmla="*/ 536 h 3544"/>
                      <a:gd name="connsiteX2" fmla="*/ 844 w 6100"/>
                      <a:gd name="connsiteY2" fmla="*/ 3008 h 3544"/>
                      <a:gd name="connsiteX3" fmla="*/ 5124 w 6100"/>
                      <a:gd name="connsiteY3" fmla="*/ 3008 h 3544"/>
                      <a:gd name="connsiteX4" fmla="*/ 5219 w 6100"/>
                      <a:gd name="connsiteY4" fmla="*/ 536 h 3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00" h="3544">
                        <a:moveTo>
                          <a:pt x="5219" y="536"/>
                        </a:moveTo>
                        <a:cubicBezTo>
                          <a:pt x="4078" y="-130"/>
                          <a:pt x="2081" y="-225"/>
                          <a:pt x="939" y="536"/>
                        </a:cubicBezTo>
                        <a:cubicBezTo>
                          <a:pt x="-297" y="1201"/>
                          <a:pt x="-297" y="2343"/>
                          <a:pt x="844" y="3008"/>
                        </a:cubicBezTo>
                        <a:cubicBezTo>
                          <a:pt x="1986" y="3674"/>
                          <a:pt x="3983" y="3769"/>
                          <a:pt x="5124" y="3008"/>
                        </a:cubicBezTo>
                        <a:cubicBezTo>
                          <a:pt x="6361" y="2343"/>
                          <a:pt x="6456" y="1201"/>
                          <a:pt x="5219" y="536"/>
                        </a:cubicBezTo>
                        <a:close/>
                      </a:path>
                    </a:pathLst>
                  </a:custGeom>
                  <a:solidFill>
                    <a:srgbClr val="94513A"/>
                  </a:solidFill>
                  <a:ln w="9504" cap="flat">
                    <a:noFill/>
                    <a:prstDash val="solid"/>
                    <a:miter/>
                  </a:ln>
                </p:spPr>
                <p:txBody>
                  <a:bodyPr rtlCol="0" anchor="ctr"/>
                  <a:lstStyle/>
                  <a:p>
                    <a:endParaRPr lang="en-US"/>
                  </a:p>
                </p:txBody>
              </p:sp>
              <p:grpSp>
                <p:nvGrpSpPr>
                  <p:cNvPr id="314" name="Gráfico 2">
                    <a:extLst>
                      <a:ext uri="{FF2B5EF4-FFF2-40B4-BE49-F238E27FC236}">
                        <a16:creationId xmlns:a16="http://schemas.microsoft.com/office/drawing/2014/main" id="{15CFB341-691B-0347-85C8-40031F4430E6}"/>
                      </a:ext>
                    </a:extLst>
                  </p:cNvPr>
                  <p:cNvGrpSpPr/>
                  <p:nvPr/>
                </p:nvGrpSpPr>
                <p:grpSpPr>
                  <a:xfrm>
                    <a:off x="12334151" y="7015024"/>
                    <a:ext cx="9796" cy="16263"/>
                    <a:chOff x="12334151" y="7015024"/>
                    <a:chExt cx="9796" cy="16263"/>
                  </a:xfrm>
                </p:grpSpPr>
                <p:sp>
                  <p:nvSpPr>
                    <p:cNvPr id="315" name="Forma libre 314">
                      <a:extLst>
                        <a:ext uri="{FF2B5EF4-FFF2-40B4-BE49-F238E27FC236}">
                          <a16:creationId xmlns:a16="http://schemas.microsoft.com/office/drawing/2014/main" id="{C865601F-6C17-134B-BD12-6931023638E5}"/>
                        </a:ext>
                      </a:extLst>
                    </p:cNvPr>
                    <p:cNvSpPr/>
                    <p:nvPr/>
                  </p:nvSpPr>
                  <p:spPr>
                    <a:xfrm>
                      <a:off x="12334151" y="7015024"/>
                      <a:ext cx="9796" cy="5706"/>
                    </a:xfrm>
                    <a:custGeom>
                      <a:avLst/>
                      <a:gdLst>
                        <a:gd name="connsiteX0" fmla="*/ 9796 w 9796"/>
                        <a:gd name="connsiteY0" fmla="*/ 2853 h 5706"/>
                        <a:gd name="connsiteX1" fmla="*/ 4851 w 9796"/>
                        <a:gd name="connsiteY1" fmla="*/ 0 h 5706"/>
                        <a:gd name="connsiteX2" fmla="*/ 0 w 9796"/>
                        <a:gd name="connsiteY2" fmla="*/ 2853 h 5706"/>
                        <a:gd name="connsiteX3" fmla="*/ 4851 w 9796"/>
                        <a:gd name="connsiteY3" fmla="*/ 5707 h 5706"/>
                      </a:gdLst>
                      <a:ahLst/>
                      <a:cxnLst>
                        <a:cxn ang="0">
                          <a:pos x="connsiteX0" y="connsiteY0"/>
                        </a:cxn>
                        <a:cxn ang="0">
                          <a:pos x="connsiteX1" y="connsiteY1"/>
                        </a:cxn>
                        <a:cxn ang="0">
                          <a:pos x="connsiteX2" y="connsiteY2"/>
                        </a:cxn>
                        <a:cxn ang="0">
                          <a:pos x="connsiteX3" y="connsiteY3"/>
                        </a:cxn>
                      </a:cxnLst>
                      <a:rect l="l" t="t" r="r" b="b"/>
                      <a:pathLst>
                        <a:path w="9796" h="5706">
                          <a:moveTo>
                            <a:pt x="9796" y="2853"/>
                          </a:moveTo>
                          <a:lnTo>
                            <a:pt x="4851" y="0"/>
                          </a:lnTo>
                          <a:lnTo>
                            <a:pt x="0" y="2853"/>
                          </a:lnTo>
                          <a:lnTo>
                            <a:pt x="4851" y="5707"/>
                          </a:lnTo>
                          <a:close/>
                        </a:path>
                      </a:pathLst>
                    </a:custGeom>
                    <a:solidFill>
                      <a:srgbClr val="94513A"/>
                    </a:solidFill>
                    <a:ln w="9504" cap="flat">
                      <a:noFill/>
                      <a:prstDash val="solid"/>
                      <a:miter/>
                    </a:ln>
                  </p:spPr>
                  <p:txBody>
                    <a:bodyPr rtlCol="0" anchor="ctr"/>
                    <a:lstStyle/>
                    <a:p>
                      <a:endParaRPr lang="en-US"/>
                    </a:p>
                  </p:txBody>
                </p:sp>
                <p:sp>
                  <p:nvSpPr>
                    <p:cNvPr id="316" name="Forma libre 315">
                      <a:extLst>
                        <a:ext uri="{FF2B5EF4-FFF2-40B4-BE49-F238E27FC236}">
                          <a16:creationId xmlns:a16="http://schemas.microsoft.com/office/drawing/2014/main" id="{5542AA38-0CAD-EE47-8B36-FA79DCC4949E}"/>
                        </a:ext>
                      </a:extLst>
                    </p:cNvPr>
                    <p:cNvSpPr/>
                    <p:nvPr/>
                  </p:nvSpPr>
                  <p:spPr>
                    <a:xfrm>
                      <a:off x="12334151" y="7017878"/>
                      <a:ext cx="4850" cy="13410"/>
                    </a:xfrm>
                    <a:custGeom>
                      <a:avLst/>
                      <a:gdLst>
                        <a:gd name="connsiteX0" fmla="*/ 4851 w 4850"/>
                        <a:gd name="connsiteY0" fmla="*/ 13410 h 13410"/>
                        <a:gd name="connsiteX1" fmla="*/ 0 w 4850"/>
                        <a:gd name="connsiteY1" fmla="*/ 10557 h 13410"/>
                        <a:gd name="connsiteX2" fmla="*/ 0 w 4850"/>
                        <a:gd name="connsiteY2" fmla="*/ 0 h 13410"/>
                        <a:gd name="connsiteX3" fmla="*/ 4851 w 4850"/>
                        <a:gd name="connsiteY3" fmla="*/ 2853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3410"/>
                          </a:moveTo>
                          <a:lnTo>
                            <a:pt x="0" y="10557"/>
                          </a:lnTo>
                          <a:lnTo>
                            <a:pt x="0" y="0"/>
                          </a:lnTo>
                          <a:lnTo>
                            <a:pt x="4851" y="2853"/>
                          </a:lnTo>
                          <a:close/>
                        </a:path>
                      </a:pathLst>
                    </a:custGeom>
                    <a:solidFill>
                      <a:srgbClr val="6B3529"/>
                    </a:solidFill>
                    <a:ln w="9504" cap="flat">
                      <a:noFill/>
                      <a:prstDash val="solid"/>
                      <a:miter/>
                    </a:ln>
                  </p:spPr>
                  <p:txBody>
                    <a:bodyPr rtlCol="0" anchor="ctr"/>
                    <a:lstStyle/>
                    <a:p>
                      <a:endParaRPr lang="en-US"/>
                    </a:p>
                  </p:txBody>
                </p:sp>
                <p:sp>
                  <p:nvSpPr>
                    <p:cNvPr id="317" name="Forma libre 316">
                      <a:extLst>
                        <a:ext uri="{FF2B5EF4-FFF2-40B4-BE49-F238E27FC236}">
                          <a16:creationId xmlns:a16="http://schemas.microsoft.com/office/drawing/2014/main" id="{DE10FE87-447E-0F4F-B5BF-BF04933DDEEF}"/>
                        </a:ext>
                      </a:extLst>
                    </p:cNvPr>
                    <p:cNvSpPr/>
                    <p:nvPr/>
                  </p:nvSpPr>
                  <p:spPr>
                    <a:xfrm>
                      <a:off x="12339001" y="7017878"/>
                      <a:ext cx="4945" cy="13410"/>
                    </a:xfrm>
                    <a:custGeom>
                      <a:avLst/>
                      <a:gdLst>
                        <a:gd name="connsiteX0" fmla="*/ 4946 w 4945"/>
                        <a:gd name="connsiteY0" fmla="*/ 10557 h 13410"/>
                        <a:gd name="connsiteX1" fmla="*/ 0 w 4945"/>
                        <a:gd name="connsiteY1" fmla="*/ 13410 h 13410"/>
                        <a:gd name="connsiteX2" fmla="*/ 0 w 4945"/>
                        <a:gd name="connsiteY2" fmla="*/ 2853 h 13410"/>
                        <a:gd name="connsiteX3" fmla="*/ 4946 w 4945"/>
                        <a:gd name="connsiteY3" fmla="*/ 0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0557"/>
                          </a:moveTo>
                          <a:lnTo>
                            <a:pt x="0" y="13410"/>
                          </a:lnTo>
                          <a:lnTo>
                            <a:pt x="0" y="2853"/>
                          </a:lnTo>
                          <a:lnTo>
                            <a:pt x="4946" y="0"/>
                          </a:lnTo>
                          <a:close/>
                        </a:path>
                      </a:pathLst>
                    </a:custGeom>
                    <a:solidFill>
                      <a:srgbClr val="773C2C"/>
                    </a:solidFill>
                    <a:ln w="9504" cap="flat">
                      <a:noFill/>
                      <a:prstDash val="solid"/>
                      <a:miter/>
                    </a:ln>
                  </p:spPr>
                  <p:txBody>
                    <a:bodyPr rtlCol="0" anchor="ctr"/>
                    <a:lstStyle/>
                    <a:p>
                      <a:endParaRPr lang="en-US"/>
                    </a:p>
                  </p:txBody>
                </p:sp>
              </p:grpSp>
            </p:grpSp>
            <p:grpSp>
              <p:nvGrpSpPr>
                <p:cNvPr id="318" name="Gráfico 2">
                  <a:extLst>
                    <a:ext uri="{FF2B5EF4-FFF2-40B4-BE49-F238E27FC236}">
                      <a16:creationId xmlns:a16="http://schemas.microsoft.com/office/drawing/2014/main" id="{236DE00E-9269-FD42-9D7B-20317DE818ED}"/>
                    </a:ext>
                  </a:extLst>
                </p:cNvPr>
                <p:cNvGrpSpPr/>
                <p:nvPr/>
              </p:nvGrpSpPr>
              <p:grpSpPr>
                <a:xfrm>
                  <a:off x="12307425" y="7029386"/>
                  <a:ext cx="13505" cy="96630"/>
                  <a:chOff x="12307425" y="7029386"/>
                  <a:chExt cx="13505" cy="96630"/>
                </a:xfrm>
              </p:grpSpPr>
              <p:grpSp>
                <p:nvGrpSpPr>
                  <p:cNvPr id="319" name="Gráfico 2">
                    <a:extLst>
                      <a:ext uri="{FF2B5EF4-FFF2-40B4-BE49-F238E27FC236}">
                        <a16:creationId xmlns:a16="http://schemas.microsoft.com/office/drawing/2014/main" id="{A0A65383-19F9-8143-8EE9-9F757C0AF79A}"/>
                      </a:ext>
                    </a:extLst>
                  </p:cNvPr>
                  <p:cNvGrpSpPr/>
                  <p:nvPr/>
                </p:nvGrpSpPr>
                <p:grpSpPr>
                  <a:xfrm>
                    <a:off x="12307425" y="7097293"/>
                    <a:ext cx="13505" cy="28722"/>
                    <a:chOff x="12307425" y="7097293"/>
                    <a:chExt cx="13505" cy="28722"/>
                  </a:xfrm>
                </p:grpSpPr>
                <p:sp>
                  <p:nvSpPr>
                    <p:cNvPr id="320" name="Forma libre 319">
                      <a:extLst>
                        <a:ext uri="{FF2B5EF4-FFF2-40B4-BE49-F238E27FC236}">
                          <a16:creationId xmlns:a16="http://schemas.microsoft.com/office/drawing/2014/main" id="{35845287-8E3E-854B-82CB-B1AD7F51CF52}"/>
                        </a:ext>
                      </a:extLst>
                    </p:cNvPr>
                    <p:cNvSpPr/>
                    <p:nvPr/>
                  </p:nvSpPr>
                  <p:spPr>
                    <a:xfrm>
                      <a:off x="12307425" y="7097293"/>
                      <a:ext cx="13505" cy="7798"/>
                    </a:xfrm>
                    <a:custGeom>
                      <a:avLst/>
                      <a:gdLst>
                        <a:gd name="connsiteX0" fmla="*/ 13505 w 13505"/>
                        <a:gd name="connsiteY0" fmla="*/ 3899 h 7798"/>
                        <a:gd name="connsiteX1" fmla="*/ 6753 w 13505"/>
                        <a:gd name="connsiteY1" fmla="*/ 0 h 7798"/>
                        <a:gd name="connsiteX2" fmla="*/ 0 w 13505"/>
                        <a:gd name="connsiteY2" fmla="*/ 3899 h 7798"/>
                        <a:gd name="connsiteX3" fmla="*/ 6753 w 13505"/>
                        <a:gd name="connsiteY3" fmla="*/ 7799 h 7798"/>
                      </a:gdLst>
                      <a:ahLst/>
                      <a:cxnLst>
                        <a:cxn ang="0">
                          <a:pos x="connsiteX0" y="connsiteY0"/>
                        </a:cxn>
                        <a:cxn ang="0">
                          <a:pos x="connsiteX1" y="connsiteY1"/>
                        </a:cxn>
                        <a:cxn ang="0">
                          <a:pos x="connsiteX2" y="connsiteY2"/>
                        </a:cxn>
                        <a:cxn ang="0">
                          <a:pos x="connsiteX3" y="connsiteY3"/>
                        </a:cxn>
                      </a:cxnLst>
                      <a:rect l="l" t="t" r="r" b="b"/>
                      <a:pathLst>
                        <a:path w="13505" h="7798">
                          <a:moveTo>
                            <a:pt x="13505" y="3899"/>
                          </a:moveTo>
                          <a:lnTo>
                            <a:pt x="6753" y="0"/>
                          </a:lnTo>
                          <a:lnTo>
                            <a:pt x="0" y="3899"/>
                          </a:lnTo>
                          <a:lnTo>
                            <a:pt x="6753" y="7799"/>
                          </a:lnTo>
                          <a:close/>
                        </a:path>
                      </a:pathLst>
                    </a:custGeom>
                    <a:solidFill>
                      <a:srgbClr val="94513A"/>
                    </a:solidFill>
                    <a:ln w="9504" cap="flat">
                      <a:noFill/>
                      <a:prstDash val="solid"/>
                      <a:miter/>
                    </a:ln>
                  </p:spPr>
                  <p:txBody>
                    <a:bodyPr rtlCol="0" anchor="ctr"/>
                    <a:lstStyle/>
                    <a:p>
                      <a:endParaRPr lang="en-US"/>
                    </a:p>
                  </p:txBody>
                </p:sp>
                <p:sp>
                  <p:nvSpPr>
                    <p:cNvPr id="321" name="Forma libre 320">
                      <a:extLst>
                        <a:ext uri="{FF2B5EF4-FFF2-40B4-BE49-F238E27FC236}">
                          <a16:creationId xmlns:a16="http://schemas.microsoft.com/office/drawing/2014/main" id="{F882E69B-9EE8-A540-9897-29CA323481F6}"/>
                        </a:ext>
                      </a:extLst>
                    </p:cNvPr>
                    <p:cNvSpPr/>
                    <p:nvPr/>
                  </p:nvSpPr>
                  <p:spPr>
                    <a:xfrm>
                      <a:off x="12307425" y="7101193"/>
                      <a:ext cx="6752" cy="24823"/>
                    </a:xfrm>
                    <a:custGeom>
                      <a:avLst/>
                      <a:gdLst>
                        <a:gd name="connsiteX0" fmla="*/ 6753 w 6752"/>
                        <a:gd name="connsiteY0" fmla="*/ 24823 h 24823"/>
                        <a:gd name="connsiteX1" fmla="*/ 0 w 6752"/>
                        <a:gd name="connsiteY1" fmla="*/ 20924 h 24823"/>
                        <a:gd name="connsiteX2" fmla="*/ 0 w 6752"/>
                        <a:gd name="connsiteY2" fmla="*/ 0 h 24823"/>
                        <a:gd name="connsiteX3" fmla="*/ 6753 w 6752"/>
                        <a:gd name="connsiteY3" fmla="*/ 3899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4823"/>
                          </a:moveTo>
                          <a:lnTo>
                            <a:pt x="0" y="20924"/>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322" name="Forma libre 321">
                      <a:extLst>
                        <a:ext uri="{FF2B5EF4-FFF2-40B4-BE49-F238E27FC236}">
                          <a16:creationId xmlns:a16="http://schemas.microsoft.com/office/drawing/2014/main" id="{1B591851-334D-9D4E-8C0B-A5DC4ECF4C9F}"/>
                        </a:ext>
                      </a:extLst>
                    </p:cNvPr>
                    <p:cNvSpPr/>
                    <p:nvPr/>
                  </p:nvSpPr>
                  <p:spPr>
                    <a:xfrm>
                      <a:off x="12314178" y="7101193"/>
                      <a:ext cx="6752" cy="24823"/>
                    </a:xfrm>
                    <a:custGeom>
                      <a:avLst/>
                      <a:gdLst>
                        <a:gd name="connsiteX0" fmla="*/ 6753 w 6752"/>
                        <a:gd name="connsiteY0" fmla="*/ 20924 h 24823"/>
                        <a:gd name="connsiteX1" fmla="*/ 0 w 6752"/>
                        <a:gd name="connsiteY1" fmla="*/ 24823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3"/>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323" name="Forma libre 322">
                    <a:extLst>
                      <a:ext uri="{FF2B5EF4-FFF2-40B4-BE49-F238E27FC236}">
                        <a16:creationId xmlns:a16="http://schemas.microsoft.com/office/drawing/2014/main" id="{605B86D4-EAEB-224B-9EF2-C048FC4F8CFC}"/>
                      </a:ext>
                    </a:extLst>
                  </p:cNvPr>
                  <p:cNvSpPr/>
                  <p:nvPr/>
                </p:nvSpPr>
                <p:spPr>
                  <a:xfrm>
                    <a:off x="12309803" y="7098435"/>
                    <a:ext cx="8845" cy="5362"/>
                  </a:xfrm>
                  <a:custGeom>
                    <a:avLst/>
                    <a:gdLst>
                      <a:gd name="connsiteX0" fmla="*/ 7514 w 8845"/>
                      <a:gd name="connsiteY0" fmla="*/ 1902 h 5362"/>
                      <a:gd name="connsiteX1" fmla="*/ 1236 w 8845"/>
                      <a:gd name="connsiteY1" fmla="*/ 1807 h 5362"/>
                      <a:gd name="connsiteX2" fmla="*/ 0 w 8845"/>
                      <a:gd name="connsiteY2" fmla="*/ 0 h 5362"/>
                      <a:gd name="connsiteX3" fmla="*/ 0 w 8845"/>
                      <a:gd name="connsiteY3" fmla="*/ 2758 h 5362"/>
                      <a:gd name="connsiteX4" fmla="*/ 1236 w 8845"/>
                      <a:gd name="connsiteY4" fmla="*/ 4565 h 5362"/>
                      <a:gd name="connsiteX5" fmla="*/ 7514 w 8845"/>
                      <a:gd name="connsiteY5" fmla="*/ 4660 h 5362"/>
                      <a:gd name="connsiteX6" fmla="*/ 8845 w 8845"/>
                      <a:gd name="connsiteY6" fmla="*/ 2853 h 5362"/>
                      <a:gd name="connsiteX7" fmla="*/ 8845 w 8845"/>
                      <a:gd name="connsiteY7" fmla="*/ 95 h 5362"/>
                      <a:gd name="connsiteX8" fmla="*/ 7514 w 8845"/>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45" h="5362">
                        <a:moveTo>
                          <a:pt x="7514" y="1902"/>
                        </a:moveTo>
                        <a:cubicBezTo>
                          <a:pt x="5707" y="2853"/>
                          <a:pt x="2948" y="2853"/>
                          <a:pt x="1236" y="1807"/>
                        </a:cubicBezTo>
                        <a:cubicBezTo>
                          <a:pt x="380" y="1332"/>
                          <a:pt x="0" y="666"/>
                          <a:pt x="0" y="0"/>
                        </a:cubicBezTo>
                        <a:lnTo>
                          <a:pt x="0" y="2758"/>
                        </a:lnTo>
                        <a:cubicBezTo>
                          <a:pt x="0" y="3424"/>
                          <a:pt x="380" y="4090"/>
                          <a:pt x="1236" y="4565"/>
                        </a:cubicBezTo>
                        <a:cubicBezTo>
                          <a:pt x="2948" y="5611"/>
                          <a:pt x="5802" y="5611"/>
                          <a:pt x="7514" y="4660"/>
                        </a:cubicBezTo>
                        <a:cubicBezTo>
                          <a:pt x="8370" y="4185"/>
                          <a:pt x="8845" y="3519"/>
                          <a:pt x="8845" y="2853"/>
                        </a:cubicBezTo>
                        <a:lnTo>
                          <a:pt x="8845" y="95"/>
                        </a:lnTo>
                        <a:cubicBezTo>
                          <a:pt x="8845" y="666"/>
                          <a:pt x="8370" y="1332"/>
                          <a:pt x="7514" y="1902"/>
                        </a:cubicBezTo>
                        <a:close/>
                      </a:path>
                    </a:pathLst>
                  </a:custGeom>
                  <a:solidFill>
                    <a:srgbClr val="643126"/>
                  </a:solidFill>
                  <a:ln w="9504" cap="flat">
                    <a:noFill/>
                    <a:prstDash val="solid"/>
                    <a:miter/>
                  </a:ln>
                </p:spPr>
                <p:txBody>
                  <a:bodyPr rtlCol="0" anchor="ctr"/>
                  <a:lstStyle/>
                  <a:p>
                    <a:endParaRPr lang="en-US"/>
                  </a:p>
                </p:txBody>
              </p:sp>
              <p:sp>
                <p:nvSpPr>
                  <p:cNvPr id="324" name="Forma libre 323">
                    <a:extLst>
                      <a:ext uri="{FF2B5EF4-FFF2-40B4-BE49-F238E27FC236}">
                        <a16:creationId xmlns:a16="http://schemas.microsoft.com/office/drawing/2014/main" id="{B01AA96E-2126-BA4F-B2CE-1266A251A17C}"/>
                      </a:ext>
                    </a:extLst>
                  </p:cNvPr>
                  <p:cNvSpPr/>
                  <p:nvPr/>
                </p:nvSpPr>
                <p:spPr>
                  <a:xfrm>
                    <a:off x="12309708" y="7093965"/>
                    <a:ext cx="8863" cy="7074"/>
                  </a:xfrm>
                  <a:custGeom>
                    <a:avLst/>
                    <a:gdLst>
                      <a:gd name="connsiteX0" fmla="*/ 8179 w 8863"/>
                      <a:gd name="connsiteY0" fmla="*/ 1522 h 7074"/>
                      <a:gd name="connsiteX1" fmla="*/ 7228 w 8863"/>
                      <a:gd name="connsiteY1" fmla="*/ 0 h 7074"/>
                      <a:gd name="connsiteX2" fmla="*/ 1902 w 8863"/>
                      <a:gd name="connsiteY2" fmla="*/ 0 h 7074"/>
                      <a:gd name="connsiteX3" fmla="*/ 856 w 8863"/>
                      <a:gd name="connsiteY3" fmla="*/ 1522 h 7074"/>
                      <a:gd name="connsiteX4" fmla="*/ 0 w 8863"/>
                      <a:gd name="connsiteY4" fmla="*/ 4470 h 7074"/>
                      <a:gd name="connsiteX5" fmla="*/ 1236 w 8863"/>
                      <a:gd name="connsiteY5" fmla="*/ 6277 h 7074"/>
                      <a:gd name="connsiteX6" fmla="*/ 7514 w 8863"/>
                      <a:gd name="connsiteY6" fmla="*/ 6372 h 7074"/>
                      <a:gd name="connsiteX7" fmla="*/ 8845 w 8863"/>
                      <a:gd name="connsiteY7" fmla="*/ 4470 h 7074"/>
                      <a:gd name="connsiteX8" fmla="*/ 8179 w 8863"/>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63" h="7074">
                        <a:moveTo>
                          <a:pt x="8179" y="1522"/>
                        </a:moveTo>
                        <a:cubicBezTo>
                          <a:pt x="8179" y="1522"/>
                          <a:pt x="7228" y="0"/>
                          <a:pt x="7228" y="0"/>
                        </a:cubicBezTo>
                        <a:lnTo>
                          <a:pt x="1902" y="0"/>
                        </a:lnTo>
                        <a:lnTo>
                          <a:pt x="856" y="1522"/>
                        </a:lnTo>
                        <a:cubicBezTo>
                          <a:pt x="285" y="2378"/>
                          <a:pt x="95" y="3329"/>
                          <a:pt x="0" y="4470"/>
                        </a:cubicBezTo>
                        <a:cubicBezTo>
                          <a:pt x="0" y="5136"/>
                          <a:pt x="380" y="5802"/>
                          <a:pt x="1236" y="6277"/>
                        </a:cubicBezTo>
                        <a:cubicBezTo>
                          <a:pt x="2948" y="7323"/>
                          <a:pt x="5802" y="7323"/>
                          <a:pt x="7514" y="6372"/>
                        </a:cubicBezTo>
                        <a:cubicBezTo>
                          <a:pt x="8369" y="5897"/>
                          <a:pt x="8845" y="5231"/>
                          <a:pt x="8845" y="4470"/>
                        </a:cubicBezTo>
                        <a:cubicBezTo>
                          <a:pt x="8940" y="3329"/>
                          <a:pt x="8655" y="2378"/>
                          <a:pt x="8179" y="1522"/>
                        </a:cubicBezTo>
                        <a:close/>
                      </a:path>
                    </a:pathLst>
                  </a:custGeom>
                  <a:solidFill>
                    <a:srgbClr val="6B3529"/>
                  </a:solidFill>
                  <a:ln w="9504" cap="flat">
                    <a:noFill/>
                    <a:prstDash val="solid"/>
                    <a:miter/>
                  </a:ln>
                </p:spPr>
                <p:txBody>
                  <a:bodyPr rtlCol="0" anchor="ctr"/>
                  <a:lstStyle/>
                  <a:p>
                    <a:endParaRPr lang="en-US"/>
                  </a:p>
                </p:txBody>
              </p:sp>
              <p:sp>
                <p:nvSpPr>
                  <p:cNvPr id="325" name="Forma libre 324">
                    <a:extLst>
                      <a:ext uri="{FF2B5EF4-FFF2-40B4-BE49-F238E27FC236}">
                        <a16:creationId xmlns:a16="http://schemas.microsoft.com/office/drawing/2014/main" id="{3BC19A44-D23D-8044-8D48-C8CC5ED23A37}"/>
                      </a:ext>
                    </a:extLst>
                  </p:cNvPr>
                  <p:cNvSpPr/>
                  <p:nvPr/>
                </p:nvSpPr>
                <p:spPr>
                  <a:xfrm>
                    <a:off x="12311420" y="7090826"/>
                    <a:ext cx="5611" cy="5445"/>
                  </a:xfrm>
                  <a:custGeom>
                    <a:avLst/>
                    <a:gdLst>
                      <a:gd name="connsiteX0" fmla="*/ 4755 w 5611"/>
                      <a:gd name="connsiteY0" fmla="*/ 1141 h 5445"/>
                      <a:gd name="connsiteX1" fmla="*/ 761 w 5611"/>
                      <a:gd name="connsiteY1" fmla="*/ 1141 h 5445"/>
                      <a:gd name="connsiteX2" fmla="*/ 0 w 5611"/>
                      <a:gd name="connsiteY2" fmla="*/ 0 h 5445"/>
                      <a:gd name="connsiteX3" fmla="*/ 0 w 5611"/>
                      <a:gd name="connsiteY3" fmla="*/ 3804 h 5445"/>
                      <a:gd name="connsiteX4" fmla="*/ 761 w 5611"/>
                      <a:gd name="connsiteY4" fmla="*/ 4946 h 5445"/>
                      <a:gd name="connsiteX5" fmla="*/ 4755 w 5611"/>
                      <a:gd name="connsiteY5" fmla="*/ 4946 h 5445"/>
                      <a:gd name="connsiteX6" fmla="*/ 5611 w 5611"/>
                      <a:gd name="connsiteY6" fmla="*/ 3804 h 5445"/>
                      <a:gd name="connsiteX7" fmla="*/ 5611 w 5611"/>
                      <a:gd name="connsiteY7" fmla="*/ 0 h 5445"/>
                      <a:gd name="connsiteX8" fmla="*/ 4755 w 5611"/>
                      <a:gd name="connsiteY8" fmla="*/ 1141 h 5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5">
                        <a:moveTo>
                          <a:pt x="4755" y="1141"/>
                        </a:moveTo>
                        <a:cubicBezTo>
                          <a:pt x="3614" y="1807"/>
                          <a:pt x="1807" y="1712"/>
                          <a:pt x="761" y="1141"/>
                        </a:cubicBezTo>
                        <a:cubicBezTo>
                          <a:pt x="190" y="856"/>
                          <a:pt x="0" y="381"/>
                          <a:pt x="0" y="0"/>
                        </a:cubicBezTo>
                        <a:lnTo>
                          <a:pt x="0" y="3804"/>
                        </a:lnTo>
                        <a:cubicBezTo>
                          <a:pt x="0" y="4185"/>
                          <a:pt x="285" y="4660"/>
                          <a:pt x="761" y="4946"/>
                        </a:cubicBezTo>
                        <a:cubicBezTo>
                          <a:pt x="1902" y="5612"/>
                          <a:pt x="3614" y="5612"/>
                          <a:pt x="4755" y="4946"/>
                        </a:cubicBezTo>
                        <a:cubicBezTo>
                          <a:pt x="5326" y="4660"/>
                          <a:pt x="5611" y="4185"/>
                          <a:pt x="5611" y="3804"/>
                        </a:cubicBezTo>
                        <a:lnTo>
                          <a:pt x="5611" y="0"/>
                        </a:lnTo>
                        <a:cubicBezTo>
                          <a:pt x="5611" y="381"/>
                          <a:pt x="5326" y="856"/>
                          <a:pt x="4755" y="1141"/>
                        </a:cubicBezTo>
                        <a:close/>
                      </a:path>
                    </a:pathLst>
                  </a:custGeom>
                  <a:solidFill>
                    <a:srgbClr val="643126"/>
                  </a:solidFill>
                  <a:ln w="9504" cap="flat">
                    <a:noFill/>
                    <a:prstDash val="solid"/>
                    <a:miter/>
                  </a:ln>
                </p:spPr>
                <p:txBody>
                  <a:bodyPr rtlCol="0" anchor="ctr"/>
                  <a:lstStyle/>
                  <a:p>
                    <a:endParaRPr lang="en-US"/>
                  </a:p>
                </p:txBody>
              </p:sp>
              <p:sp>
                <p:nvSpPr>
                  <p:cNvPr id="326" name="Forma libre 325">
                    <a:extLst>
                      <a:ext uri="{FF2B5EF4-FFF2-40B4-BE49-F238E27FC236}">
                        <a16:creationId xmlns:a16="http://schemas.microsoft.com/office/drawing/2014/main" id="{121E9EAE-F742-8742-9227-2562FEAAFA63}"/>
                      </a:ext>
                    </a:extLst>
                  </p:cNvPr>
                  <p:cNvSpPr/>
                  <p:nvPr/>
                </p:nvSpPr>
                <p:spPr>
                  <a:xfrm>
                    <a:off x="12308443" y="7059535"/>
                    <a:ext cx="11638" cy="33411"/>
                  </a:xfrm>
                  <a:custGeom>
                    <a:avLst/>
                    <a:gdLst>
                      <a:gd name="connsiteX0" fmla="*/ 11632 w 11638"/>
                      <a:gd name="connsiteY0" fmla="*/ 25394 h 33411"/>
                      <a:gd name="connsiteX1" fmla="*/ 7922 w 11638"/>
                      <a:gd name="connsiteY1" fmla="*/ 0 h 33411"/>
                      <a:gd name="connsiteX2" fmla="*/ 3833 w 11638"/>
                      <a:gd name="connsiteY2" fmla="*/ 0 h 33411"/>
                      <a:gd name="connsiteX3" fmla="*/ 28 w 11638"/>
                      <a:gd name="connsiteY3" fmla="*/ 25394 h 33411"/>
                      <a:gd name="connsiteX4" fmla="*/ 2501 w 11638"/>
                      <a:gd name="connsiteY4" fmla="*/ 32527 h 33411"/>
                      <a:gd name="connsiteX5" fmla="*/ 9064 w 11638"/>
                      <a:gd name="connsiteY5" fmla="*/ 32622 h 33411"/>
                      <a:gd name="connsiteX6" fmla="*/ 11632 w 11638"/>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638" h="33411">
                        <a:moveTo>
                          <a:pt x="11632" y="25394"/>
                        </a:moveTo>
                        <a:cubicBezTo>
                          <a:pt x="11536" y="23967"/>
                          <a:pt x="11536" y="23967"/>
                          <a:pt x="7922" y="0"/>
                        </a:cubicBezTo>
                        <a:lnTo>
                          <a:pt x="3833" y="0"/>
                        </a:lnTo>
                        <a:cubicBezTo>
                          <a:pt x="28" y="24348"/>
                          <a:pt x="28" y="24348"/>
                          <a:pt x="28" y="25394"/>
                        </a:cubicBezTo>
                        <a:cubicBezTo>
                          <a:pt x="-162" y="29294"/>
                          <a:pt x="599" y="31291"/>
                          <a:pt x="2501" y="32527"/>
                        </a:cubicBezTo>
                        <a:cubicBezTo>
                          <a:pt x="3357" y="33098"/>
                          <a:pt x="6210" y="34144"/>
                          <a:pt x="9064" y="32622"/>
                        </a:cubicBezTo>
                        <a:cubicBezTo>
                          <a:pt x="10776" y="31386"/>
                          <a:pt x="11727" y="29864"/>
                          <a:pt x="11632" y="25394"/>
                        </a:cubicBezTo>
                        <a:close/>
                      </a:path>
                    </a:pathLst>
                  </a:custGeom>
                  <a:solidFill>
                    <a:srgbClr val="6B3529"/>
                  </a:solidFill>
                  <a:ln w="9504" cap="flat">
                    <a:noFill/>
                    <a:prstDash val="solid"/>
                    <a:miter/>
                  </a:ln>
                </p:spPr>
                <p:txBody>
                  <a:bodyPr rtlCol="0" anchor="ctr"/>
                  <a:lstStyle/>
                  <a:p>
                    <a:endParaRPr lang="en-US"/>
                  </a:p>
                </p:txBody>
              </p:sp>
              <p:sp>
                <p:nvSpPr>
                  <p:cNvPr id="327" name="Forma libre 326">
                    <a:extLst>
                      <a:ext uri="{FF2B5EF4-FFF2-40B4-BE49-F238E27FC236}">
                        <a16:creationId xmlns:a16="http://schemas.microsoft.com/office/drawing/2014/main" id="{06CC5D52-52F5-2C47-90D7-369B135117E6}"/>
                      </a:ext>
                    </a:extLst>
                  </p:cNvPr>
                  <p:cNvSpPr/>
                  <p:nvPr/>
                </p:nvSpPr>
                <p:spPr>
                  <a:xfrm>
                    <a:off x="12310574" y="7054850"/>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3 h 6451"/>
                      <a:gd name="connsiteX6" fmla="*/ 1797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6"/>
                          <a:pt x="181" y="2117"/>
                        </a:cubicBezTo>
                        <a:cubicBezTo>
                          <a:pt x="-866" y="5541"/>
                          <a:pt x="2844" y="7443"/>
                          <a:pt x="5887" y="5921"/>
                        </a:cubicBezTo>
                        <a:cubicBezTo>
                          <a:pt x="6268" y="5731"/>
                          <a:pt x="7314" y="5065"/>
                          <a:pt x="7409" y="3258"/>
                        </a:cubicBezTo>
                        <a:cubicBezTo>
                          <a:pt x="7409" y="2687"/>
                          <a:pt x="7314" y="2117"/>
                          <a:pt x="7028" y="1736"/>
                        </a:cubicBezTo>
                        <a:close/>
                        <a:moveTo>
                          <a:pt x="5602" y="2783"/>
                        </a:moveTo>
                        <a:cubicBezTo>
                          <a:pt x="4556" y="3353"/>
                          <a:pt x="2844" y="3353"/>
                          <a:pt x="1797" y="2783"/>
                        </a:cubicBezTo>
                        <a:cubicBezTo>
                          <a:pt x="751" y="2117"/>
                          <a:pt x="751" y="1166"/>
                          <a:pt x="1893" y="595"/>
                        </a:cubicBezTo>
                        <a:cubicBezTo>
                          <a:pt x="2939" y="24"/>
                          <a:pt x="4651" y="24"/>
                          <a:pt x="5697" y="595"/>
                        </a:cubicBezTo>
                        <a:cubicBezTo>
                          <a:pt x="6743" y="1261"/>
                          <a:pt x="6648" y="2212"/>
                          <a:pt x="5602" y="2783"/>
                        </a:cubicBezTo>
                        <a:close/>
                      </a:path>
                    </a:pathLst>
                  </a:custGeom>
                  <a:solidFill>
                    <a:srgbClr val="6B3529"/>
                  </a:solidFill>
                  <a:ln w="9504" cap="flat">
                    <a:noFill/>
                    <a:prstDash val="solid"/>
                    <a:miter/>
                  </a:ln>
                </p:spPr>
                <p:txBody>
                  <a:bodyPr rtlCol="0" anchor="ctr"/>
                  <a:lstStyle/>
                  <a:p>
                    <a:endParaRPr lang="en-US"/>
                  </a:p>
                </p:txBody>
              </p:sp>
              <p:sp>
                <p:nvSpPr>
                  <p:cNvPr id="328" name="Forma libre 327">
                    <a:extLst>
                      <a:ext uri="{FF2B5EF4-FFF2-40B4-BE49-F238E27FC236}">
                        <a16:creationId xmlns:a16="http://schemas.microsoft.com/office/drawing/2014/main" id="{CA52F8A2-63B9-E04C-B10C-A0697E32BA97}"/>
                      </a:ext>
                    </a:extLst>
                  </p:cNvPr>
                  <p:cNvSpPr/>
                  <p:nvPr/>
                </p:nvSpPr>
                <p:spPr>
                  <a:xfrm>
                    <a:off x="12311632" y="7054946"/>
                    <a:ext cx="5376" cy="3186"/>
                  </a:xfrm>
                  <a:custGeom>
                    <a:avLst/>
                    <a:gdLst>
                      <a:gd name="connsiteX0" fmla="*/ 4638 w 5376"/>
                      <a:gd name="connsiteY0" fmla="*/ 499 h 3186"/>
                      <a:gd name="connsiteX1" fmla="*/ 834 w 5376"/>
                      <a:gd name="connsiteY1" fmla="*/ 499 h 3186"/>
                      <a:gd name="connsiteX2" fmla="*/ 739 w 5376"/>
                      <a:gd name="connsiteY2" fmla="*/ 2687 h 3186"/>
                      <a:gd name="connsiteX3" fmla="*/ 4543 w 5376"/>
                      <a:gd name="connsiteY3" fmla="*/ 2687 h 3186"/>
                      <a:gd name="connsiteX4" fmla="*/ 4638 w 5376"/>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6" h="3186">
                        <a:moveTo>
                          <a:pt x="4638" y="499"/>
                        </a:moveTo>
                        <a:cubicBezTo>
                          <a:pt x="3592" y="-166"/>
                          <a:pt x="1880" y="-166"/>
                          <a:pt x="834" y="499"/>
                        </a:cubicBezTo>
                        <a:cubicBezTo>
                          <a:pt x="-212" y="1070"/>
                          <a:pt x="-307" y="2116"/>
                          <a:pt x="739" y="2687"/>
                        </a:cubicBezTo>
                        <a:cubicBezTo>
                          <a:pt x="1785" y="3353"/>
                          <a:pt x="3497" y="3353"/>
                          <a:pt x="4543" y="2687"/>
                        </a:cubicBezTo>
                        <a:cubicBezTo>
                          <a:pt x="5589" y="2116"/>
                          <a:pt x="5684" y="1165"/>
                          <a:pt x="4638" y="499"/>
                        </a:cubicBezTo>
                        <a:close/>
                      </a:path>
                    </a:pathLst>
                  </a:custGeom>
                  <a:solidFill>
                    <a:srgbClr val="94513A"/>
                  </a:solidFill>
                  <a:ln w="9504" cap="flat">
                    <a:noFill/>
                    <a:prstDash val="solid"/>
                    <a:miter/>
                  </a:ln>
                </p:spPr>
                <p:txBody>
                  <a:bodyPr rtlCol="0" anchor="ctr"/>
                  <a:lstStyle/>
                  <a:p>
                    <a:endParaRPr lang="en-US"/>
                  </a:p>
                </p:txBody>
              </p:sp>
              <p:sp>
                <p:nvSpPr>
                  <p:cNvPr id="329" name="Forma libre 328">
                    <a:extLst>
                      <a:ext uri="{FF2B5EF4-FFF2-40B4-BE49-F238E27FC236}">
                        <a16:creationId xmlns:a16="http://schemas.microsoft.com/office/drawing/2014/main" id="{3293B616-B477-3D41-9BB5-84225BD53FC0}"/>
                      </a:ext>
                    </a:extLst>
                  </p:cNvPr>
                  <p:cNvSpPr/>
                  <p:nvPr/>
                </p:nvSpPr>
                <p:spPr>
                  <a:xfrm>
                    <a:off x="12312276" y="7052782"/>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330" name="Forma libre 329">
                    <a:extLst>
                      <a:ext uri="{FF2B5EF4-FFF2-40B4-BE49-F238E27FC236}">
                        <a16:creationId xmlns:a16="http://schemas.microsoft.com/office/drawing/2014/main" id="{041A8E3F-ED7A-8448-A387-9EDC51D476A1}"/>
                      </a:ext>
                    </a:extLst>
                  </p:cNvPr>
                  <p:cNvSpPr/>
                  <p:nvPr/>
                </p:nvSpPr>
                <p:spPr>
                  <a:xfrm>
                    <a:off x="12311325" y="7042796"/>
                    <a:ext cx="6182" cy="11294"/>
                  </a:xfrm>
                  <a:custGeom>
                    <a:avLst/>
                    <a:gdLst>
                      <a:gd name="connsiteX0" fmla="*/ 5136 w 6182"/>
                      <a:gd name="connsiteY0" fmla="*/ 1332 h 11294"/>
                      <a:gd name="connsiteX1" fmla="*/ 856 w 6182"/>
                      <a:gd name="connsiteY1" fmla="*/ 1332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8 h 11294"/>
                      <a:gd name="connsiteX6" fmla="*/ 4470 w 6182"/>
                      <a:gd name="connsiteY6" fmla="*/ 10938 h 11294"/>
                      <a:gd name="connsiteX7" fmla="*/ 4946 w 6182"/>
                      <a:gd name="connsiteY7" fmla="*/ 10557 h 11294"/>
                      <a:gd name="connsiteX8" fmla="*/ 6182 w 6182"/>
                      <a:gd name="connsiteY8" fmla="*/ 6658 h 11294"/>
                      <a:gd name="connsiteX9" fmla="*/ 6182 w 6182"/>
                      <a:gd name="connsiteY9" fmla="*/ 0 h 11294"/>
                      <a:gd name="connsiteX10" fmla="*/ 5136 w 6182"/>
                      <a:gd name="connsiteY10" fmla="*/ 1332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2"/>
                        </a:moveTo>
                        <a:cubicBezTo>
                          <a:pt x="3899" y="1997"/>
                          <a:pt x="1997" y="1997"/>
                          <a:pt x="856" y="1332"/>
                        </a:cubicBezTo>
                        <a:cubicBezTo>
                          <a:pt x="285" y="951"/>
                          <a:pt x="0" y="571"/>
                          <a:pt x="0" y="95"/>
                        </a:cubicBezTo>
                        <a:lnTo>
                          <a:pt x="0" y="6753"/>
                        </a:lnTo>
                        <a:cubicBezTo>
                          <a:pt x="0" y="8370"/>
                          <a:pt x="380" y="9701"/>
                          <a:pt x="1141" y="10652"/>
                        </a:cubicBezTo>
                        <a:cubicBezTo>
                          <a:pt x="1236" y="10747"/>
                          <a:pt x="1332" y="10843"/>
                          <a:pt x="1522" y="10938"/>
                        </a:cubicBezTo>
                        <a:cubicBezTo>
                          <a:pt x="2283" y="11413"/>
                          <a:pt x="3614" y="11413"/>
                          <a:pt x="4470" y="10938"/>
                        </a:cubicBezTo>
                        <a:cubicBezTo>
                          <a:pt x="4660" y="10843"/>
                          <a:pt x="4755" y="10747"/>
                          <a:pt x="4946" y="10557"/>
                        </a:cubicBezTo>
                        <a:cubicBezTo>
                          <a:pt x="5421" y="9986"/>
                          <a:pt x="6087" y="8845"/>
                          <a:pt x="6182" y="6658"/>
                        </a:cubicBezTo>
                        <a:lnTo>
                          <a:pt x="6182" y="0"/>
                        </a:lnTo>
                        <a:cubicBezTo>
                          <a:pt x="6087" y="571"/>
                          <a:pt x="5706" y="951"/>
                          <a:pt x="5136" y="1332"/>
                        </a:cubicBezTo>
                        <a:close/>
                      </a:path>
                    </a:pathLst>
                  </a:custGeom>
                  <a:solidFill>
                    <a:srgbClr val="6B3529"/>
                  </a:solidFill>
                  <a:ln w="9504" cap="flat">
                    <a:noFill/>
                    <a:prstDash val="solid"/>
                    <a:miter/>
                  </a:ln>
                </p:spPr>
                <p:txBody>
                  <a:bodyPr rtlCol="0" anchor="ctr"/>
                  <a:lstStyle/>
                  <a:p>
                    <a:endParaRPr lang="en-US"/>
                  </a:p>
                </p:txBody>
              </p:sp>
              <p:sp>
                <p:nvSpPr>
                  <p:cNvPr id="331" name="Forma libre 330">
                    <a:extLst>
                      <a:ext uri="{FF2B5EF4-FFF2-40B4-BE49-F238E27FC236}">
                        <a16:creationId xmlns:a16="http://schemas.microsoft.com/office/drawing/2014/main" id="{7003519E-A849-DC4D-B50C-DDD22AF76227}"/>
                      </a:ext>
                    </a:extLst>
                  </p:cNvPr>
                  <p:cNvSpPr/>
                  <p:nvPr/>
                </p:nvSpPr>
                <p:spPr>
                  <a:xfrm>
                    <a:off x="12311336" y="7041119"/>
                    <a:ext cx="6063" cy="3543"/>
                  </a:xfrm>
                  <a:custGeom>
                    <a:avLst/>
                    <a:gdLst>
                      <a:gd name="connsiteX0" fmla="*/ 5219 w 6063"/>
                      <a:gd name="connsiteY0" fmla="*/ 536 h 3543"/>
                      <a:gd name="connsiteX1" fmla="*/ 939 w 6063"/>
                      <a:gd name="connsiteY1" fmla="*/ 536 h 3543"/>
                      <a:gd name="connsiteX2" fmla="*/ 844 w 6063"/>
                      <a:gd name="connsiteY2" fmla="*/ 3008 h 3543"/>
                      <a:gd name="connsiteX3" fmla="*/ 5124 w 6063"/>
                      <a:gd name="connsiteY3" fmla="*/ 3008 h 3543"/>
                      <a:gd name="connsiteX4" fmla="*/ 5219 w 6063"/>
                      <a:gd name="connsiteY4" fmla="*/ 536 h 3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3" h="3543">
                        <a:moveTo>
                          <a:pt x="5219" y="536"/>
                        </a:moveTo>
                        <a:cubicBezTo>
                          <a:pt x="4078" y="-130"/>
                          <a:pt x="2081" y="-225"/>
                          <a:pt x="939" y="536"/>
                        </a:cubicBezTo>
                        <a:cubicBezTo>
                          <a:pt x="-297" y="1201"/>
                          <a:pt x="-297" y="2343"/>
                          <a:pt x="844" y="3008"/>
                        </a:cubicBezTo>
                        <a:cubicBezTo>
                          <a:pt x="1986" y="3674"/>
                          <a:pt x="3983" y="3769"/>
                          <a:pt x="5124" y="3008"/>
                        </a:cubicBezTo>
                        <a:cubicBezTo>
                          <a:pt x="6361" y="2343"/>
                          <a:pt x="6361" y="1201"/>
                          <a:pt x="5219" y="536"/>
                        </a:cubicBezTo>
                        <a:close/>
                      </a:path>
                    </a:pathLst>
                  </a:custGeom>
                  <a:solidFill>
                    <a:srgbClr val="94513A"/>
                  </a:solidFill>
                  <a:ln w="9504" cap="flat">
                    <a:noFill/>
                    <a:prstDash val="solid"/>
                    <a:miter/>
                  </a:ln>
                </p:spPr>
                <p:txBody>
                  <a:bodyPr rtlCol="0" anchor="ctr"/>
                  <a:lstStyle/>
                  <a:p>
                    <a:endParaRPr lang="en-US"/>
                  </a:p>
                </p:txBody>
              </p:sp>
              <p:grpSp>
                <p:nvGrpSpPr>
                  <p:cNvPr id="332" name="Gráfico 2">
                    <a:extLst>
                      <a:ext uri="{FF2B5EF4-FFF2-40B4-BE49-F238E27FC236}">
                        <a16:creationId xmlns:a16="http://schemas.microsoft.com/office/drawing/2014/main" id="{85BBECA7-701C-AA42-9134-19DE2718A9E6}"/>
                      </a:ext>
                    </a:extLst>
                  </p:cNvPr>
                  <p:cNvGrpSpPr/>
                  <p:nvPr/>
                </p:nvGrpSpPr>
                <p:grpSpPr>
                  <a:xfrm>
                    <a:off x="12309232" y="7029386"/>
                    <a:ext cx="9796" cy="16263"/>
                    <a:chOff x="12309232" y="7029386"/>
                    <a:chExt cx="9796" cy="16263"/>
                  </a:xfrm>
                </p:grpSpPr>
                <p:sp>
                  <p:nvSpPr>
                    <p:cNvPr id="333" name="Forma libre 332">
                      <a:extLst>
                        <a:ext uri="{FF2B5EF4-FFF2-40B4-BE49-F238E27FC236}">
                          <a16:creationId xmlns:a16="http://schemas.microsoft.com/office/drawing/2014/main" id="{F22D7195-F659-1148-AE75-32150F397C5D}"/>
                        </a:ext>
                      </a:extLst>
                    </p:cNvPr>
                    <p:cNvSpPr/>
                    <p:nvPr/>
                  </p:nvSpPr>
                  <p:spPr>
                    <a:xfrm>
                      <a:off x="12309232" y="7029386"/>
                      <a:ext cx="9796" cy="5706"/>
                    </a:xfrm>
                    <a:custGeom>
                      <a:avLst/>
                      <a:gdLst>
                        <a:gd name="connsiteX0" fmla="*/ 9796 w 9796"/>
                        <a:gd name="connsiteY0" fmla="*/ 2853 h 5706"/>
                        <a:gd name="connsiteX1" fmla="*/ 4946 w 9796"/>
                        <a:gd name="connsiteY1" fmla="*/ 0 h 5706"/>
                        <a:gd name="connsiteX2" fmla="*/ 0 w 9796"/>
                        <a:gd name="connsiteY2" fmla="*/ 2853 h 5706"/>
                        <a:gd name="connsiteX3" fmla="*/ 4946 w 9796"/>
                        <a:gd name="connsiteY3" fmla="*/ 5706 h 5706"/>
                      </a:gdLst>
                      <a:ahLst/>
                      <a:cxnLst>
                        <a:cxn ang="0">
                          <a:pos x="connsiteX0" y="connsiteY0"/>
                        </a:cxn>
                        <a:cxn ang="0">
                          <a:pos x="connsiteX1" y="connsiteY1"/>
                        </a:cxn>
                        <a:cxn ang="0">
                          <a:pos x="connsiteX2" y="connsiteY2"/>
                        </a:cxn>
                        <a:cxn ang="0">
                          <a:pos x="connsiteX3" y="connsiteY3"/>
                        </a:cxn>
                      </a:cxnLst>
                      <a:rect l="l" t="t" r="r" b="b"/>
                      <a:pathLst>
                        <a:path w="9796" h="5706">
                          <a:moveTo>
                            <a:pt x="9796" y="2853"/>
                          </a:moveTo>
                          <a:lnTo>
                            <a:pt x="4946" y="0"/>
                          </a:lnTo>
                          <a:lnTo>
                            <a:pt x="0" y="2853"/>
                          </a:lnTo>
                          <a:lnTo>
                            <a:pt x="4946" y="5706"/>
                          </a:lnTo>
                          <a:close/>
                        </a:path>
                      </a:pathLst>
                    </a:custGeom>
                    <a:solidFill>
                      <a:srgbClr val="94513A"/>
                    </a:solidFill>
                    <a:ln w="9504" cap="flat">
                      <a:noFill/>
                      <a:prstDash val="solid"/>
                      <a:miter/>
                    </a:ln>
                  </p:spPr>
                  <p:txBody>
                    <a:bodyPr rtlCol="0" anchor="ctr"/>
                    <a:lstStyle/>
                    <a:p>
                      <a:endParaRPr lang="en-US"/>
                    </a:p>
                  </p:txBody>
                </p:sp>
                <p:sp>
                  <p:nvSpPr>
                    <p:cNvPr id="334" name="Forma libre 333">
                      <a:extLst>
                        <a:ext uri="{FF2B5EF4-FFF2-40B4-BE49-F238E27FC236}">
                          <a16:creationId xmlns:a16="http://schemas.microsoft.com/office/drawing/2014/main" id="{5EE1254D-CEE2-B049-83A9-0C83E6C5E938}"/>
                        </a:ext>
                      </a:extLst>
                    </p:cNvPr>
                    <p:cNvSpPr/>
                    <p:nvPr/>
                  </p:nvSpPr>
                  <p:spPr>
                    <a:xfrm>
                      <a:off x="12309232" y="7032239"/>
                      <a:ext cx="4945" cy="13410"/>
                    </a:xfrm>
                    <a:custGeom>
                      <a:avLst/>
                      <a:gdLst>
                        <a:gd name="connsiteX0" fmla="*/ 4946 w 4945"/>
                        <a:gd name="connsiteY0" fmla="*/ 13410 h 13410"/>
                        <a:gd name="connsiteX1" fmla="*/ 0 w 4945"/>
                        <a:gd name="connsiteY1" fmla="*/ 10557 h 13410"/>
                        <a:gd name="connsiteX2" fmla="*/ 0 w 4945"/>
                        <a:gd name="connsiteY2" fmla="*/ 0 h 13410"/>
                        <a:gd name="connsiteX3" fmla="*/ 4946 w 4945"/>
                        <a:gd name="connsiteY3" fmla="*/ 2853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3410"/>
                          </a:moveTo>
                          <a:lnTo>
                            <a:pt x="0" y="10557"/>
                          </a:lnTo>
                          <a:lnTo>
                            <a:pt x="0" y="0"/>
                          </a:lnTo>
                          <a:lnTo>
                            <a:pt x="4946" y="2853"/>
                          </a:lnTo>
                          <a:close/>
                        </a:path>
                      </a:pathLst>
                    </a:custGeom>
                    <a:solidFill>
                      <a:srgbClr val="6B3529"/>
                    </a:solidFill>
                    <a:ln w="9504" cap="flat">
                      <a:noFill/>
                      <a:prstDash val="solid"/>
                      <a:miter/>
                    </a:ln>
                  </p:spPr>
                  <p:txBody>
                    <a:bodyPr rtlCol="0" anchor="ctr"/>
                    <a:lstStyle/>
                    <a:p>
                      <a:endParaRPr lang="en-US"/>
                    </a:p>
                  </p:txBody>
                </p:sp>
                <p:sp>
                  <p:nvSpPr>
                    <p:cNvPr id="335" name="Forma libre 334">
                      <a:extLst>
                        <a:ext uri="{FF2B5EF4-FFF2-40B4-BE49-F238E27FC236}">
                          <a16:creationId xmlns:a16="http://schemas.microsoft.com/office/drawing/2014/main" id="{47B8D5DB-7758-7A4F-BD24-2D5A1E2998B7}"/>
                        </a:ext>
                      </a:extLst>
                    </p:cNvPr>
                    <p:cNvSpPr/>
                    <p:nvPr/>
                  </p:nvSpPr>
                  <p:spPr>
                    <a:xfrm>
                      <a:off x="12314178" y="7032239"/>
                      <a:ext cx="4850" cy="13410"/>
                    </a:xfrm>
                    <a:custGeom>
                      <a:avLst/>
                      <a:gdLst>
                        <a:gd name="connsiteX0" fmla="*/ 4851 w 4850"/>
                        <a:gd name="connsiteY0" fmla="*/ 10557 h 13410"/>
                        <a:gd name="connsiteX1" fmla="*/ 0 w 4850"/>
                        <a:gd name="connsiteY1" fmla="*/ 13410 h 13410"/>
                        <a:gd name="connsiteX2" fmla="*/ 0 w 4850"/>
                        <a:gd name="connsiteY2" fmla="*/ 2853 h 13410"/>
                        <a:gd name="connsiteX3" fmla="*/ 4851 w 4850"/>
                        <a:gd name="connsiteY3" fmla="*/ 0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0557"/>
                          </a:moveTo>
                          <a:lnTo>
                            <a:pt x="0" y="13410"/>
                          </a:lnTo>
                          <a:lnTo>
                            <a:pt x="0" y="2853"/>
                          </a:lnTo>
                          <a:lnTo>
                            <a:pt x="4851" y="0"/>
                          </a:lnTo>
                          <a:close/>
                        </a:path>
                      </a:pathLst>
                    </a:custGeom>
                    <a:solidFill>
                      <a:srgbClr val="773C2C"/>
                    </a:solidFill>
                    <a:ln w="9504" cap="flat">
                      <a:noFill/>
                      <a:prstDash val="solid"/>
                      <a:miter/>
                    </a:ln>
                  </p:spPr>
                  <p:txBody>
                    <a:bodyPr rtlCol="0" anchor="ctr"/>
                    <a:lstStyle/>
                    <a:p>
                      <a:endParaRPr lang="en-US"/>
                    </a:p>
                  </p:txBody>
                </p:sp>
              </p:grpSp>
            </p:grpSp>
            <p:grpSp>
              <p:nvGrpSpPr>
                <p:cNvPr id="336" name="Gráfico 2">
                  <a:extLst>
                    <a:ext uri="{FF2B5EF4-FFF2-40B4-BE49-F238E27FC236}">
                      <a16:creationId xmlns:a16="http://schemas.microsoft.com/office/drawing/2014/main" id="{6AAAB9F5-5413-E540-AD0E-F72B41784099}"/>
                    </a:ext>
                  </a:extLst>
                </p:cNvPr>
                <p:cNvGrpSpPr/>
                <p:nvPr/>
              </p:nvGrpSpPr>
              <p:grpSpPr>
                <a:xfrm>
                  <a:off x="12282602" y="7043747"/>
                  <a:ext cx="13410" cy="96630"/>
                  <a:chOff x="12282602" y="7043747"/>
                  <a:chExt cx="13410" cy="96630"/>
                </a:xfrm>
              </p:grpSpPr>
              <p:grpSp>
                <p:nvGrpSpPr>
                  <p:cNvPr id="337" name="Gráfico 2">
                    <a:extLst>
                      <a:ext uri="{FF2B5EF4-FFF2-40B4-BE49-F238E27FC236}">
                        <a16:creationId xmlns:a16="http://schemas.microsoft.com/office/drawing/2014/main" id="{26655B98-067D-4549-BEFA-F424A9D278D5}"/>
                      </a:ext>
                    </a:extLst>
                  </p:cNvPr>
                  <p:cNvGrpSpPr/>
                  <p:nvPr/>
                </p:nvGrpSpPr>
                <p:grpSpPr>
                  <a:xfrm>
                    <a:off x="12282602" y="7111655"/>
                    <a:ext cx="13410" cy="28722"/>
                    <a:chOff x="12282602" y="7111655"/>
                    <a:chExt cx="13410" cy="28722"/>
                  </a:xfrm>
                </p:grpSpPr>
                <p:sp>
                  <p:nvSpPr>
                    <p:cNvPr id="338" name="Forma libre 337">
                      <a:extLst>
                        <a:ext uri="{FF2B5EF4-FFF2-40B4-BE49-F238E27FC236}">
                          <a16:creationId xmlns:a16="http://schemas.microsoft.com/office/drawing/2014/main" id="{8A5E4A37-E899-8B43-8921-277A35C0C847}"/>
                        </a:ext>
                      </a:extLst>
                    </p:cNvPr>
                    <p:cNvSpPr/>
                    <p:nvPr/>
                  </p:nvSpPr>
                  <p:spPr>
                    <a:xfrm>
                      <a:off x="12282602" y="7111655"/>
                      <a:ext cx="13410" cy="7798"/>
                    </a:xfrm>
                    <a:custGeom>
                      <a:avLst/>
                      <a:gdLst>
                        <a:gd name="connsiteX0" fmla="*/ 13410 w 13410"/>
                        <a:gd name="connsiteY0" fmla="*/ 3899 h 7798"/>
                        <a:gd name="connsiteX1" fmla="*/ 6658 w 13410"/>
                        <a:gd name="connsiteY1" fmla="*/ 0 h 7798"/>
                        <a:gd name="connsiteX2" fmla="*/ 0 w 13410"/>
                        <a:gd name="connsiteY2" fmla="*/ 3899 h 7798"/>
                        <a:gd name="connsiteX3" fmla="*/ 6658 w 13410"/>
                        <a:gd name="connsiteY3" fmla="*/ 7799 h 7798"/>
                      </a:gdLst>
                      <a:ahLst/>
                      <a:cxnLst>
                        <a:cxn ang="0">
                          <a:pos x="connsiteX0" y="connsiteY0"/>
                        </a:cxn>
                        <a:cxn ang="0">
                          <a:pos x="connsiteX1" y="connsiteY1"/>
                        </a:cxn>
                        <a:cxn ang="0">
                          <a:pos x="connsiteX2" y="connsiteY2"/>
                        </a:cxn>
                        <a:cxn ang="0">
                          <a:pos x="connsiteX3" y="connsiteY3"/>
                        </a:cxn>
                      </a:cxnLst>
                      <a:rect l="l" t="t" r="r" b="b"/>
                      <a:pathLst>
                        <a:path w="13410" h="7798">
                          <a:moveTo>
                            <a:pt x="13410" y="3899"/>
                          </a:moveTo>
                          <a:lnTo>
                            <a:pt x="6658" y="0"/>
                          </a:lnTo>
                          <a:lnTo>
                            <a:pt x="0" y="3899"/>
                          </a:lnTo>
                          <a:lnTo>
                            <a:pt x="6658" y="7799"/>
                          </a:lnTo>
                          <a:close/>
                        </a:path>
                      </a:pathLst>
                    </a:custGeom>
                    <a:solidFill>
                      <a:srgbClr val="94513A"/>
                    </a:solidFill>
                    <a:ln w="9504" cap="flat">
                      <a:noFill/>
                      <a:prstDash val="solid"/>
                      <a:miter/>
                    </a:ln>
                  </p:spPr>
                  <p:txBody>
                    <a:bodyPr rtlCol="0" anchor="ctr"/>
                    <a:lstStyle/>
                    <a:p>
                      <a:endParaRPr lang="en-US"/>
                    </a:p>
                  </p:txBody>
                </p:sp>
                <p:sp>
                  <p:nvSpPr>
                    <p:cNvPr id="339" name="Forma libre 338">
                      <a:extLst>
                        <a:ext uri="{FF2B5EF4-FFF2-40B4-BE49-F238E27FC236}">
                          <a16:creationId xmlns:a16="http://schemas.microsoft.com/office/drawing/2014/main" id="{AC778C8F-E798-DC48-8CFC-B6B35599E653}"/>
                        </a:ext>
                      </a:extLst>
                    </p:cNvPr>
                    <p:cNvSpPr/>
                    <p:nvPr/>
                  </p:nvSpPr>
                  <p:spPr>
                    <a:xfrm>
                      <a:off x="12282602" y="7115554"/>
                      <a:ext cx="6657" cy="24823"/>
                    </a:xfrm>
                    <a:custGeom>
                      <a:avLst/>
                      <a:gdLst>
                        <a:gd name="connsiteX0" fmla="*/ 6658 w 6657"/>
                        <a:gd name="connsiteY0" fmla="*/ 24823 h 24823"/>
                        <a:gd name="connsiteX1" fmla="*/ 0 w 6657"/>
                        <a:gd name="connsiteY1" fmla="*/ 20924 h 24823"/>
                        <a:gd name="connsiteX2" fmla="*/ 0 w 6657"/>
                        <a:gd name="connsiteY2" fmla="*/ 0 h 24823"/>
                        <a:gd name="connsiteX3" fmla="*/ 6658 w 6657"/>
                        <a:gd name="connsiteY3" fmla="*/ 3899 h 24823"/>
                      </a:gdLst>
                      <a:ahLst/>
                      <a:cxnLst>
                        <a:cxn ang="0">
                          <a:pos x="connsiteX0" y="connsiteY0"/>
                        </a:cxn>
                        <a:cxn ang="0">
                          <a:pos x="connsiteX1" y="connsiteY1"/>
                        </a:cxn>
                        <a:cxn ang="0">
                          <a:pos x="connsiteX2" y="connsiteY2"/>
                        </a:cxn>
                        <a:cxn ang="0">
                          <a:pos x="connsiteX3" y="connsiteY3"/>
                        </a:cxn>
                      </a:cxnLst>
                      <a:rect l="l" t="t" r="r" b="b"/>
                      <a:pathLst>
                        <a:path w="6657" h="24823">
                          <a:moveTo>
                            <a:pt x="6658" y="24823"/>
                          </a:moveTo>
                          <a:lnTo>
                            <a:pt x="0" y="20924"/>
                          </a:lnTo>
                          <a:lnTo>
                            <a:pt x="0" y="0"/>
                          </a:lnTo>
                          <a:lnTo>
                            <a:pt x="6658" y="3899"/>
                          </a:lnTo>
                          <a:close/>
                        </a:path>
                      </a:pathLst>
                    </a:custGeom>
                    <a:solidFill>
                      <a:srgbClr val="6B3529"/>
                    </a:solidFill>
                    <a:ln w="9504" cap="flat">
                      <a:noFill/>
                      <a:prstDash val="solid"/>
                      <a:miter/>
                    </a:ln>
                  </p:spPr>
                  <p:txBody>
                    <a:bodyPr rtlCol="0" anchor="ctr"/>
                    <a:lstStyle/>
                    <a:p>
                      <a:endParaRPr lang="en-US"/>
                    </a:p>
                  </p:txBody>
                </p:sp>
                <p:sp>
                  <p:nvSpPr>
                    <p:cNvPr id="340" name="Forma libre 339">
                      <a:extLst>
                        <a:ext uri="{FF2B5EF4-FFF2-40B4-BE49-F238E27FC236}">
                          <a16:creationId xmlns:a16="http://schemas.microsoft.com/office/drawing/2014/main" id="{F3510D8E-7B0F-EA47-9BB3-0381E79F6294}"/>
                        </a:ext>
                      </a:extLst>
                    </p:cNvPr>
                    <p:cNvSpPr/>
                    <p:nvPr/>
                  </p:nvSpPr>
                  <p:spPr>
                    <a:xfrm>
                      <a:off x="12289259" y="7115554"/>
                      <a:ext cx="6752" cy="24823"/>
                    </a:xfrm>
                    <a:custGeom>
                      <a:avLst/>
                      <a:gdLst>
                        <a:gd name="connsiteX0" fmla="*/ 6753 w 6752"/>
                        <a:gd name="connsiteY0" fmla="*/ 20924 h 24823"/>
                        <a:gd name="connsiteX1" fmla="*/ 0 w 6752"/>
                        <a:gd name="connsiteY1" fmla="*/ 24823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3"/>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341" name="Forma libre 340">
                    <a:extLst>
                      <a:ext uri="{FF2B5EF4-FFF2-40B4-BE49-F238E27FC236}">
                        <a16:creationId xmlns:a16="http://schemas.microsoft.com/office/drawing/2014/main" id="{BC247AA4-E768-4C47-B213-B75F35C0654A}"/>
                      </a:ext>
                    </a:extLst>
                  </p:cNvPr>
                  <p:cNvSpPr/>
                  <p:nvPr/>
                </p:nvSpPr>
                <p:spPr>
                  <a:xfrm>
                    <a:off x="12284885" y="7112796"/>
                    <a:ext cx="8845" cy="5362"/>
                  </a:xfrm>
                  <a:custGeom>
                    <a:avLst/>
                    <a:gdLst>
                      <a:gd name="connsiteX0" fmla="*/ 7514 w 8845"/>
                      <a:gd name="connsiteY0" fmla="*/ 1902 h 5362"/>
                      <a:gd name="connsiteX1" fmla="*/ 1236 w 8845"/>
                      <a:gd name="connsiteY1" fmla="*/ 1807 h 5362"/>
                      <a:gd name="connsiteX2" fmla="*/ 0 w 8845"/>
                      <a:gd name="connsiteY2" fmla="*/ 0 h 5362"/>
                      <a:gd name="connsiteX3" fmla="*/ 0 w 8845"/>
                      <a:gd name="connsiteY3" fmla="*/ 2758 h 5362"/>
                      <a:gd name="connsiteX4" fmla="*/ 1236 w 8845"/>
                      <a:gd name="connsiteY4" fmla="*/ 4565 h 5362"/>
                      <a:gd name="connsiteX5" fmla="*/ 7514 w 8845"/>
                      <a:gd name="connsiteY5" fmla="*/ 4660 h 5362"/>
                      <a:gd name="connsiteX6" fmla="*/ 8845 w 8845"/>
                      <a:gd name="connsiteY6" fmla="*/ 2853 h 5362"/>
                      <a:gd name="connsiteX7" fmla="*/ 8845 w 8845"/>
                      <a:gd name="connsiteY7" fmla="*/ 95 h 5362"/>
                      <a:gd name="connsiteX8" fmla="*/ 7514 w 8845"/>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45" h="5362">
                        <a:moveTo>
                          <a:pt x="7514" y="1902"/>
                        </a:moveTo>
                        <a:cubicBezTo>
                          <a:pt x="5706" y="2853"/>
                          <a:pt x="2948" y="2853"/>
                          <a:pt x="1236" y="1807"/>
                        </a:cubicBezTo>
                        <a:cubicBezTo>
                          <a:pt x="380" y="1332"/>
                          <a:pt x="0" y="666"/>
                          <a:pt x="0" y="0"/>
                        </a:cubicBezTo>
                        <a:lnTo>
                          <a:pt x="0" y="2758"/>
                        </a:lnTo>
                        <a:cubicBezTo>
                          <a:pt x="0" y="3424"/>
                          <a:pt x="380" y="4090"/>
                          <a:pt x="1236" y="4565"/>
                        </a:cubicBezTo>
                        <a:cubicBezTo>
                          <a:pt x="2948" y="5612"/>
                          <a:pt x="5802" y="5612"/>
                          <a:pt x="7514" y="4660"/>
                        </a:cubicBezTo>
                        <a:cubicBezTo>
                          <a:pt x="8369" y="4185"/>
                          <a:pt x="8845" y="3519"/>
                          <a:pt x="8845" y="2853"/>
                        </a:cubicBezTo>
                        <a:lnTo>
                          <a:pt x="8845" y="95"/>
                        </a:lnTo>
                        <a:cubicBezTo>
                          <a:pt x="8845" y="666"/>
                          <a:pt x="8465" y="1332"/>
                          <a:pt x="7514" y="1902"/>
                        </a:cubicBezTo>
                        <a:close/>
                      </a:path>
                    </a:pathLst>
                  </a:custGeom>
                  <a:solidFill>
                    <a:srgbClr val="643126"/>
                  </a:solidFill>
                  <a:ln w="9504" cap="flat">
                    <a:noFill/>
                    <a:prstDash val="solid"/>
                    <a:miter/>
                  </a:ln>
                </p:spPr>
                <p:txBody>
                  <a:bodyPr rtlCol="0" anchor="ctr"/>
                  <a:lstStyle/>
                  <a:p>
                    <a:endParaRPr lang="en-US"/>
                  </a:p>
                </p:txBody>
              </p:sp>
              <p:sp>
                <p:nvSpPr>
                  <p:cNvPr id="342" name="Forma libre 341">
                    <a:extLst>
                      <a:ext uri="{FF2B5EF4-FFF2-40B4-BE49-F238E27FC236}">
                        <a16:creationId xmlns:a16="http://schemas.microsoft.com/office/drawing/2014/main" id="{DBE875DD-85DA-C447-B195-4810ABC14709}"/>
                      </a:ext>
                    </a:extLst>
                  </p:cNvPr>
                  <p:cNvSpPr/>
                  <p:nvPr/>
                </p:nvSpPr>
                <p:spPr>
                  <a:xfrm>
                    <a:off x="12284694" y="7108326"/>
                    <a:ext cx="8916" cy="7074"/>
                  </a:xfrm>
                  <a:custGeom>
                    <a:avLst/>
                    <a:gdLst>
                      <a:gd name="connsiteX0" fmla="*/ 8274 w 8916"/>
                      <a:gd name="connsiteY0" fmla="*/ 1522 h 7074"/>
                      <a:gd name="connsiteX1" fmla="*/ 7228 w 8916"/>
                      <a:gd name="connsiteY1" fmla="*/ 0 h 7074"/>
                      <a:gd name="connsiteX2" fmla="*/ 1902 w 8916"/>
                      <a:gd name="connsiteY2" fmla="*/ 0 h 7074"/>
                      <a:gd name="connsiteX3" fmla="*/ 856 w 8916"/>
                      <a:gd name="connsiteY3" fmla="*/ 1522 h 7074"/>
                      <a:gd name="connsiteX4" fmla="*/ 0 w 8916"/>
                      <a:gd name="connsiteY4" fmla="*/ 4470 h 7074"/>
                      <a:gd name="connsiteX5" fmla="*/ 1236 w 8916"/>
                      <a:gd name="connsiteY5" fmla="*/ 6277 h 7074"/>
                      <a:gd name="connsiteX6" fmla="*/ 7514 w 8916"/>
                      <a:gd name="connsiteY6" fmla="*/ 6372 h 7074"/>
                      <a:gd name="connsiteX7" fmla="*/ 8845 w 8916"/>
                      <a:gd name="connsiteY7" fmla="*/ 4470 h 7074"/>
                      <a:gd name="connsiteX8" fmla="*/ 8274 w 8916"/>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16" h="7074">
                        <a:moveTo>
                          <a:pt x="8274" y="1522"/>
                        </a:moveTo>
                        <a:lnTo>
                          <a:pt x="7228" y="0"/>
                        </a:lnTo>
                        <a:lnTo>
                          <a:pt x="1902" y="0"/>
                        </a:lnTo>
                        <a:lnTo>
                          <a:pt x="856" y="1522"/>
                        </a:lnTo>
                        <a:cubicBezTo>
                          <a:pt x="285" y="2378"/>
                          <a:pt x="95" y="3329"/>
                          <a:pt x="0" y="4470"/>
                        </a:cubicBezTo>
                        <a:cubicBezTo>
                          <a:pt x="0" y="5136"/>
                          <a:pt x="380" y="5802"/>
                          <a:pt x="1236" y="6277"/>
                        </a:cubicBezTo>
                        <a:cubicBezTo>
                          <a:pt x="2948" y="7323"/>
                          <a:pt x="5802" y="7323"/>
                          <a:pt x="7514" y="6372"/>
                        </a:cubicBezTo>
                        <a:cubicBezTo>
                          <a:pt x="8370" y="5897"/>
                          <a:pt x="8845" y="5231"/>
                          <a:pt x="8845" y="4470"/>
                        </a:cubicBezTo>
                        <a:cubicBezTo>
                          <a:pt x="9035" y="3329"/>
                          <a:pt x="8845" y="2378"/>
                          <a:pt x="8274" y="1522"/>
                        </a:cubicBezTo>
                        <a:close/>
                      </a:path>
                    </a:pathLst>
                  </a:custGeom>
                  <a:solidFill>
                    <a:srgbClr val="6B3529"/>
                  </a:solidFill>
                  <a:ln w="9504" cap="flat">
                    <a:noFill/>
                    <a:prstDash val="solid"/>
                    <a:miter/>
                  </a:ln>
                </p:spPr>
                <p:txBody>
                  <a:bodyPr rtlCol="0" anchor="ctr"/>
                  <a:lstStyle/>
                  <a:p>
                    <a:endParaRPr lang="en-US"/>
                  </a:p>
                </p:txBody>
              </p:sp>
              <p:sp>
                <p:nvSpPr>
                  <p:cNvPr id="343" name="Forma libre 342">
                    <a:extLst>
                      <a:ext uri="{FF2B5EF4-FFF2-40B4-BE49-F238E27FC236}">
                        <a16:creationId xmlns:a16="http://schemas.microsoft.com/office/drawing/2014/main" id="{06D000EC-3669-C849-9804-337F694D0797}"/>
                      </a:ext>
                    </a:extLst>
                  </p:cNvPr>
                  <p:cNvSpPr/>
                  <p:nvPr/>
                </p:nvSpPr>
                <p:spPr>
                  <a:xfrm>
                    <a:off x="12286596" y="7105188"/>
                    <a:ext cx="5611" cy="5444"/>
                  </a:xfrm>
                  <a:custGeom>
                    <a:avLst/>
                    <a:gdLst>
                      <a:gd name="connsiteX0" fmla="*/ 4755 w 5611"/>
                      <a:gd name="connsiteY0" fmla="*/ 1141 h 5444"/>
                      <a:gd name="connsiteX1" fmla="*/ 761 w 5611"/>
                      <a:gd name="connsiteY1" fmla="*/ 1141 h 5444"/>
                      <a:gd name="connsiteX2" fmla="*/ 0 w 5611"/>
                      <a:gd name="connsiteY2" fmla="*/ 0 h 5444"/>
                      <a:gd name="connsiteX3" fmla="*/ 0 w 5611"/>
                      <a:gd name="connsiteY3" fmla="*/ 3804 h 5444"/>
                      <a:gd name="connsiteX4" fmla="*/ 761 w 5611"/>
                      <a:gd name="connsiteY4" fmla="*/ 4946 h 5444"/>
                      <a:gd name="connsiteX5" fmla="*/ 4755 w 5611"/>
                      <a:gd name="connsiteY5" fmla="*/ 4946 h 5444"/>
                      <a:gd name="connsiteX6" fmla="*/ 5611 w 5611"/>
                      <a:gd name="connsiteY6" fmla="*/ 3804 h 5444"/>
                      <a:gd name="connsiteX7" fmla="*/ 5611 w 5611"/>
                      <a:gd name="connsiteY7" fmla="*/ 0 h 5444"/>
                      <a:gd name="connsiteX8" fmla="*/ 4755 w 5611"/>
                      <a:gd name="connsiteY8" fmla="*/ 1141 h 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4">
                        <a:moveTo>
                          <a:pt x="4755" y="1141"/>
                        </a:moveTo>
                        <a:cubicBezTo>
                          <a:pt x="3614" y="1807"/>
                          <a:pt x="1807" y="1712"/>
                          <a:pt x="761" y="1141"/>
                        </a:cubicBezTo>
                        <a:cubicBezTo>
                          <a:pt x="190" y="856"/>
                          <a:pt x="0" y="380"/>
                          <a:pt x="0" y="0"/>
                        </a:cubicBezTo>
                        <a:lnTo>
                          <a:pt x="0" y="3804"/>
                        </a:lnTo>
                        <a:cubicBezTo>
                          <a:pt x="0" y="4185"/>
                          <a:pt x="285" y="4660"/>
                          <a:pt x="761" y="4946"/>
                        </a:cubicBezTo>
                        <a:cubicBezTo>
                          <a:pt x="1902" y="5611"/>
                          <a:pt x="3614" y="5611"/>
                          <a:pt x="4755" y="4946"/>
                        </a:cubicBezTo>
                        <a:cubicBezTo>
                          <a:pt x="5326" y="4660"/>
                          <a:pt x="5611" y="4185"/>
                          <a:pt x="5611" y="3804"/>
                        </a:cubicBezTo>
                        <a:lnTo>
                          <a:pt x="5611" y="0"/>
                        </a:lnTo>
                        <a:cubicBezTo>
                          <a:pt x="5611" y="380"/>
                          <a:pt x="5326" y="856"/>
                          <a:pt x="4755" y="1141"/>
                        </a:cubicBezTo>
                        <a:close/>
                      </a:path>
                    </a:pathLst>
                  </a:custGeom>
                  <a:solidFill>
                    <a:srgbClr val="643126"/>
                  </a:solidFill>
                  <a:ln w="9504" cap="flat">
                    <a:noFill/>
                    <a:prstDash val="solid"/>
                    <a:miter/>
                  </a:ln>
                </p:spPr>
                <p:txBody>
                  <a:bodyPr rtlCol="0" anchor="ctr"/>
                  <a:lstStyle/>
                  <a:p>
                    <a:endParaRPr lang="en-US"/>
                  </a:p>
                </p:txBody>
              </p:sp>
              <p:sp>
                <p:nvSpPr>
                  <p:cNvPr id="344" name="Forma libre 343">
                    <a:extLst>
                      <a:ext uri="{FF2B5EF4-FFF2-40B4-BE49-F238E27FC236}">
                        <a16:creationId xmlns:a16="http://schemas.microsoft.com/office/drawing/2014/main" id="{BAA87070-83C5-8741-BE6A-8B60B138C9F5}"/>
                      </a:ext>
                    </a:extLst>
                  </p:cNvPr>
                  <p:cNvSpPr/>
                  <p:nvPr/>
                </p:nvSpPr>
                <p:spPr>
                  <a:xfrm>
                    <a:off x="12283525" y="7073897"/>
                    <a:ext cx="11655" cy="33411"/>
                  </a:xfrm>
                  <a:custGeom>
                    <a:avLst/>
                    <a:gdLst>
                      <a:gd name="connsiteX0" fmla="*/ 11632 w 11655"/>
                      <a:gd name="connsiteY0" fmla="*/ 25394 h 33411"/>
                      <a:gd name="connsiteX1" fmla="*/ 7922 w 11655"/>
                      <a:gd name="connsiteY1" fmla="*/ 0 h 33411"/>
                      <a:gd name="connsiteX2" fmla="*/ 3833 w 11655"/>
                      <a:gd name="connsiteY2" fmla="*/ 0 h 33411"/>
                      <a:gd name="connsiteX3" fmla="*/ 28 w 11655"/>
                      <a:gd name="connsiteY3" fmla="*/ 25394 h 33411"/>
                      <a:gd name="connsiteX4" fmla="*/ 2501 w 11655"/>
                      <a:gd name="connsiteY4" fmla="*/ 32527 h 33411"/>
                      <a:gd name="connsiteX5" fmla="*/ 9064 w 11655"/>
                      <a:gd name="connsiteY5" fmla="*/ 32622 h 33411"/>
                      <a:gd name="connsiteX6" fmla="*/ 11632 w 11655"/>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655" h="33411">
                        <a:moveTo>
                          <a:pt x="11632" y="25394"/>
                        </a:moveTo>
                        <a:cubicBezTo>
                          <a:pt x="11536" y="23967"/>
                          <a:pt x="11536" y="23967"/>
                          <a:pt x="7922" y="0"/>
                        </a:cubicBezTo>
                        <a:lnTo>
                          <a:pt x="3833" y="0"/>
                        </a:lnTo>
                        <a:cubicBezTo>
                          <a:pt x="28" y="24348"/>
                          <a:pt x="28" y="24348"/>
                          <a:pt x="28" y="25394"/>
                        </a:cubicBezTo>
                        <a:cubicBezTo>
                          <a:pt x="-162" y="29294"/>
                          <a:pt x="599" y="31291"/>
                          <a:pt x="2501" y="32527"/>
                        </a:cubicBezTo>
                        <a:cubicBezTo>
                          <a:pt x="3357" y="33098"/>
                          <a:pt x="6210" y="34144"/>
                          <a:pt x="9064" y="32622"/>
                        </a:cubicBezTo>
                        <a:cubicBezTo>
                          <a:pt x="10871" y="31386"/>
                          <a:pt x="11822" y="29864"/>
                          <a:pt x="11632" y="25394"/>
                        </a:cubicBezTo>
                        <a:close/>
                      </a:path>
                    </a:pathLst>
                  </a:custGeom>
                  <a:solidFill>
                    <a:srgbClr val="6B3529"/>
                  </a:solidFill>
                  <a:ln w="9504" cap="flat">
                    <a:noFill/>
                    <a:prstDash val="solid"/>
                    <a:miter/>
                  </a:ln>
                </p:spPr>
                <p:txBody>
                  <a:bodyPr rtlCol="0" anchor="ctr"/>
                  <a:lstStyle/>
                  <a:p>
                    <a:endParaRPr lang="en-US"/>
                  </a:p>
                </p:txBody>
              </p:sp>
              <p:sp>
                <p:nvSpPr>
                  <p:cNvPr id="345" name="Forma libre 344">
                    <a:extLst>
                      <a:ext uri="{FF2B5EF4-FFF2-40B4-BE49-F238E27FC236}">
                        <a16:creationId xmlns:a16="http://schemas.microsoft.com/office/drawing/2014/main" id="{7D8EA4C3-EC9E-1646-B314-F1FEAFAF0E6E}"/>
                      </a:ext>
                    </a:extLst>
                  </p:cNvPr>
                  <p:cNvSpPr/>
                  <p:nvPr/>
                </p:nvSpPr>
                <p:spPr>
                  <a:xfrm>
                    <a:off x="12285750" y="7069212"/>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3 h 6451"/>
                      <a:gd name="connsiteX6" fmla="*/ 1797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6"/>
                          <a:pt x="181" y="2117"/>
                        </a:cubicBezTo>
                        <a:cubicBezTo>
                          <a:pt x="-866" y="5541"/>
                          <a:pt x="2844" y="7443"/>
                          <a:pt x="5887" y="5921"/>
                        </a:cubicBezTo>
                        <a:cubicBezTo>
                          <a:pt x="6268" y="5731"/>
                          <a:pt x="7314" y="5065"/>
                          <a:pt x="7409" y="3258"/>
                        </a:cubicBezTo>
                        <a:cubicBezTo>
                          <a:pt x="7314" y="2688"/>
                          <a:pt x="7219" y="2117"/>
                          <a:pt x="7028" y="1736"/>
                        </a:cubicBezTo>
                        <a:close/>
                        <a:moveTo>
                          <a:pt x="5602" y="2783"/>
                        </a:moveTo>
                        <a:cubicBezTo>
                          <a:pt x="4556" y="3353"/>
                          <a:pt x="2844" y="3353"/>
                          <a:pt x="1797" y="2783"/>
                        </a:cubicBezTo>
                        <a:cubicBezTo>
                          <a:pt x="751" y="2117"/>
                          <a:pt x="751" y="1166"/>
                          <a:pt x="1893" y="595"/>
                        </a:cubicBezTo>
                        <a:cubicBezTo>
                          <a:pt x="2939" y="25"/>
                          <a:pt x="4651" y="25"/>
                          <a:pt x="5697" y="595"/>
                        </a:cubicBezTo>
                        <a:cubicBezTo>
                          <a:pt x="6648" y="1261"/>
                          <a:pt x="6648" y="2212"/>
                          <a:pt x="5602" y="2783"/>
                        </a:cubicBezTo>
                        <a:close/>
                      </a:path>
                    </a:pathLst>
                  </a:custGeom>
                  <a:solidFill>
                    <a:srgbClr val="6B3529"/>
                  </a:solidFill>
                  <a:ln w="9504" cap="flat">
                    <a:noFill/>
                    <a:prstDash val="solid"/>
                    <a:miter/>
                  </a:ln>
                </p:spPr>
                <p:txBody>
                  <a:bodyPr rtlCol="0" anchor="ctr"/>
                  <a:lstStyle/>
                  <a:p>
                    <a:endParaRPr lang="en-US"/>
                  </a:p>
                </p:txBody>
              </p:sp>
              <p:sp>
                <p:nvSpPr>
                  <p:cNvPr id="346" name="Forma libre 345">
                    <a:extLst>
                      <a:ext uri="{FF2B5EF4-FFF2-40B4-BE49-F238E27FC236}">
                        <a16:creationId xmlns:a16="http://schemas.microsoft.com/office/drawing/2014/main" id="{8BBA9F97-E911-6041-AB73-A38BAFE74F87}"/>
                      </a:ext>
                    </a:extLst>
                  </p:cNvPr>
                  <p:cNvSpPr/>
                  <p:nvPr/>
                </p:nvSpPr>
                <p:spPr>
                  <a:xfrm>
                    <a:off x="12286714" y="7069308"/>
                    <a:ext cx="5411" cy="3186"/>
                  </a:xfrm>
                  <a:custGeom>
                    <a:avLst/>
                    <a:gdLst>
                      <a:gd name="connsiteX0" fmla="*/ 4638 w 5411"/>
                      <a:gd name="connsiteY0" fmla="*/ 499 h 3186"/>
                      <a:gd name="connsiteX1" fmla="*/ 834 w 5411"/>
                      <a:gd name="connsiteY1" fmla="*/ 499 h 3186"/>
                      <a:gd name="connsiteX2" fmla="*/ 739 w 5411"/>
                      <a:gd name="connsiteY2" fmla="*/ 2687 h 3186"/>
                      <a:gd name="connsiteX3" fmla="*/ 4543 w 5411"/>
                      <a:gd name="connsiteY3" fmla="*/ 2687 h 3186"/>
                      <a:gd name="connsiteX4" fmla="*/ 4638 w 5411"/>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1" h="3186">
                        <a:moveTo>
                          <a:pt x="4638" y="499"/>
                        </a:moveTo>
                        <a:cubicBezTo>
                          <a:pt x="3592" y="-166"/>
                          <a:pt x="1880" y="-166"/>
                          <a:pt x="834" y="499"/>
                        </a:cubicBezTo>
                        <a:cubicBezTo>
                          <a:pt x="-212" y="1070"/>
                          <a:pt x="-308" y="2116"/>
                          <a:pt x="739" y="2687"/>
                        </a:cubicBezTo>
                        <a:cubicBezTo>
                          <a:pt x="1785" y="3353"/>
                          <a:pt x="3497" y="3353"/>
                          <a:pt x="4543" y="2687"/>
                        </a:cubicBezTo>
                        <a:cubicBezTo>
                          <a:pt x="5684" y="2116"/>
                          <a:pt x="5684" y="1165"/>
                          <a:pt x="4638" y="499"/>
                        </a:cubicBezTo>
                        <a:close/>
                      </a:path>
                    </a:pathLst>
                  </a:custGeom>
                  <a:solidFill>
                    <a:srgbClr val="94513A"/>
                  </a:solidFill>
                  <a:ln w="9504" cap="flat">
                    <a:noFill/>
                    <a:prstDash val="solid"/>
                    <a:miter/>
                  </a:ln>
                </p:spPr>
                <p:txBody>
                  <a:bodyPr rtlCol="0" anchor="ctr"/>
                  <a:lstStyle/>
                  <a:p>
                    <a:endParaRPr lang="en-US"/>
                  </a:p>
                </p:txBody>
              </p:sp>
              <p:sp>
                <p:nvSpPr>
                  <p:cNvPr id="347" name="Forma libre 346">
                    <a:extLst>
                      <a:ext uri="{FF2B5EF4-FFF2-40B4-BE49-F238E27FC236}">
                        <a16:creationId xmlns:a16="http://schemas.microsoft.com/office/drawing/2014/main" id="{E1963598-8F5A-E548-B313-8032D73DF4AF}"/>
                      </a:ext>
                    </a:extLst>
                  </p:cNvPr>
                  <p:cNvSpPr/>
                  <p:nvPr/>
                </p:nvSpPr>
                <p:spPr>
                  <a:xfrm>
                    <a:off x="12287357" y="7067144"/>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348" name="Forma libre 347">
                    <a:extLst>
                      <a:ext uri="{FF2B5EF4-FFF2-40B4-BE49-F238E27FC236}">
                        <a16:creationId xmlns:a16="http://schemas.microsoft.com/office/drawing/2014/main" id="{06D041D5-5C79-0A4F-A72B-214F695DDB43}"/>
                      </a:ext>
                    </a:extLst>
                  </p:cNvPr>
                  <p:cNvSpPr/>
                  <p:nvPr/>
                </p:nvSpPr>
                <p:spPr>
                  <a:xfrm>
                    <a:off x="12286501" y="7057158"/>
                    <a:ext cx="6086" cy="11294"/>
                  </a:xfrm>
                  <a:custGeom>
                    <a:avLst/>
                    <a:gdLst>
                      <a:gd name="connsiteX0" fmla="*/ 5136 w 6086"/>
                      <a:gd name="connsiteY0" fmla="*/ 1332 h 11294"/>
                      <a:gd name="connsiteX1" fmla="*/ 856 w 6086"/>
                      <a:gd name="connsiteY1" fmla="*/ 1332 h 11294"/>
                      <a:gd name="connsiteX2" fmla="*/ 0 w 6086"/>
                      <a:gd name="connsiteY2" fmla="*/ 95 h 11294"/>
                      <a:gd name="connsiteX3" fmla="*/ 0 w 6086"/>
                      <a:gd name="connsiteY3" fmla="*/ 6753 h 11294"/>
                      <a:gd name="connsiteX4" fmla="*/ 1141 w 6086"/>
                      <a:gd name="connsiteY4" fmla="*/ 10652 h 11294"/>
                      <a:gd name="connsiteX5" fmla="*/ 1522 w 6086"/>
                      <a:gd name="connsiteY5" fmla="*/ 10937 h 11294"/>
                      <a:gd name="connsiteX6" fmla="*/ 4470 w 6086"/>
                      <a:gd name="connsiteY6" fmla="*/ 10937 h 11294"/>
                      <a:gd name="connsiteX7" fmla="*/ 4851 w 6086"/>
                      <a:gd name="connsiteY7" fmla="*/ 10557 h 11294"/>
                      <a:gd name="connsiteX8" fmla="*/ 6087 w 6086"/>
                      <a:gd name="connsiteY8" fmla="*/ 6658 h 11294"/>
                      <a:gd name="connsiteX9" fmla="*/ 6087 w 6086"/>
                      <a:gd name="connsiteY9" fmla="*/ 0 h 11294"/>
                      <a:gd name="connsiteX10" fmla="*/ 5136 w 6086"/>
                      <a:gd name="connsiteY10" fmla="*/ 1332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86" h="11294">
                        <a:moveTo>
                          <a:pt x="5136" y="1332"/>
                        </a:moveTo>
                        <a:cubicBezTo>
                          <a:pt x="3899" y="1997"/>
                          <a:pt x="1997" y="1997"/>
                          <a:pt x="856" y="1332"/>
                        </a:cubicBezTo>
                        <a:cubicBezTo>
                          <a:pt x="285" y="951"/>
                          <a:pt x="0" y="571"/>
                          <a:pt x="0" y="95"/>
                        </a:cubicBezTo>
                        <a:lnTo>
                          <a:pt x="0" y="6753"/>
                        </a:lnTo>
                        <a:cubicBezTo>
                          <a:pt x="0" y="8370"/>
                          <a:pt x="380" y="9701"/>
                          <a:pt x="1141" y="10652"/>
                        </a:cubicBezTo>
                        <a:cubicBezTo>
                          <a:pt x="1236" y="10747"/>
                          <a:pt x="1332" y="10842"/>
                          <a:pt x="1522" y="10937"/>
                        </a:cubicBezTo>
                        <a:cubicBezTo>
                          <a:pt x="2283" y="11413"/>
                          <a:pt x="3614" y="11413"/>
                          <a:pt x="4470" y="10937"/>
                        </a:cubicBezTo>
                        <a:cubicBezTo>
                          <a:pt x="4660" y="10842"/>
                          <a:pt x="4755" y="10747"/>
                          <a:pt x="4851" y="10557"/>
                        </a:cubicBezTo>
                        <a:cubicBezTo>
                          <a:pt x="5326" y="9986"/>
                          <a:pt x="5992" y="8750"/>
                          <a:pt x="6087" y="6658"/>
                        </a:cubicBezTo>
                        <a:lnTo>
                          <a:pt x="6087" y="0"/>
                        </a:lnTo>
                        <a:cubicBezTo>
                          <a:pt x="5992" y="571"/>
                          <a:pt x="5706" y="951"/>
                          <a:pt x="5136" y="1332"/>
                        </a:cubicBezTo>
                        <a:close/>
                      </a:path>
                    </a:pathLst>
                  </a:custGeom>
                  <a:solidFill>
                    <a:srgbClr val="6B3529"/>
                  </a:solidFill>
                  <a:ln w="9504" cap="flat">
                    <a:noFill/>
                    <a:prstDash val="solid"/>
                    <a:miter/>
                  </a:ln>
                </p:spPr>
                <p:txBody>
                  <a:bodyPr rtlCol="0" anchor="ctr"/>
                  <a:lstStyle/>
                  <a:p>
                    <a:endParaRPr lang="en-US"/>
                  </a:p>
                </p:txBody>
              </p:sp>
              <p:sp>
                <p:nvSpPr>
                  <p:cNvPr id="349" name="Forma libre 348">
                    <a:extLst>
                      <a:ext uri="{FF2B5EF4-FFF2-40B4-BE49-F238E27FC236}">
                        <a16:creationId xmlns:a16="http://schemas.microsoft.com/office/drawing/2014/main" id="{EC8C3BE2-02D4-9545-95EB-F839128C7129}"/>
                      </a:ext>
                    </a:extLst>
                  </p:cNvPr>
                  <p:cNvSpPr/>
                  <p:nvPr/>
                </p:nvSpPr>
                <p:spPr>
                  <a:xfrm>
                    <a:off x="12286418" y="7055481"/>
                    <a:ext cx="6100" cy="3543"/>
                  </a:xfrm>
                  <a:custGeom>
                    <a:avLst/>
                    <a:gdLst>
                      <a:gd name="connsiteX0" fmla="*/ 5219 w 6100"/>
                      <a:gd name="connsiteY0" fmla="*/ 536 h 3543"/>
                      <a:gd name="connsiteX1" fmla="*/ 940 w 6100"/>
                      <a:gd name="connsiteY1" fmla="*/ 536 h 3543"/>
                      <a:gd name="connsiteX2" fmla="*/ 845 w 6100"/>
                      <a:gd name="connsiteY2" fmla="*/ 3008 h 3543"/>
                      <a:gd name="connsiteX3" fmla="*/ 5124 w 6100"/>
                      <a:gd name="connsiteY3" fmla="*/ 3008 h 3543"/>
                      <a:gd name="connsiteX4" fmla="*/ 5219 w 6100"/>
                      <a:gd name="connsiteY4" fmla="*/ 536 h 3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00" h="3543">
                        <a:moveTo>
                          <a:pt x="5219" y="536"/>
                        </a:moveTo>
                        <a:cubicBezTo>
                          <a:pt x="4078" y="-130"/>
                          <a:pt x="2081" y="-225"/>
                          <a:pt x="940" y="536"/>
                        </a:cubicBezTo>
                        <a:cubicBezTo>
                          <a:pt x="-297" y="1201"/>
                          <a:pt x="-297" y="2343"/>
                          <a:pt x="845" y="3008"/>
                        </a:cubicBezTo>
                        <a:cubicBezTo>
                          <a:pt x="1986" y="3674"/>
                          <a:pt x="3983" y="3769"/>
                          <a:pt x="5124" y="3008"/>
                        </a:cubicBezTo>
                        <a:cubicBezTo>
                          <a:pt x="6361" y="2343"/>
                          <a:pt x="6456" y="1201"/>
                          <a:pt x="5219" y="536"/>
                        </a:cubicBezTo>
                        <a:close/>
                      </a:path>
                    </a:pathLst>
                  </a:custGeom>
                  <a:solidFill>
                    <a:srgbClr val="94513A"/>
                  </a:solidFill>
                  <a:ln w="9504" cap="flat">
                    <a:noFill/>
                    <a:prstDash val="solid"/>
                    <a:miter/>
                  </a:ln>
                </p:spPr>
                <p:txBody>
                  <a:bodyPr rtlCol="0" anchor="ctr"/>
                  <a:lstStyle/>
                  <a:p>
                    <a:endParaRPr lang="en-US"/>
                  </a:p>
                </p:txBody>
              </p:sp>
              <p:grpSp>
                <p:nvGrpSpPr>
                  <p:cNvPr id="350" name="Gráfico 2">
                    <a:extLst>
                      <a:ext uri="{FF2B5EF4-FFF2-40B4-BE49-F238E27FC236}">
                        <a16:creationId xmlns:a16="http://schemas.microsoft.com/office/drawing/2014/main" id="{AE1ADFEE-C8C5-ED4C-A1EC-5CA7C140B0D3}"/>
                      </a:ext>
                    </a:extLst>
                  </p:cNvPr>
                  <p:cNvGrpSpPr/>
                  <p:nvPr/>
                </p:nvGrpSpPr>
                <p:grpSpPr>
                  <a:xfrm>
                    <a:off x="12284409" y="7043747"/>
                    <a:ext cx="9796" cy="16263"/>
                    <a:chOff x="12284409" y="7043747"/>
                    <a:chExt cx="9796" cy="16263"/>
                  </a:xfrm>
                </p:grpSpPr>
                <p:sp>
                  <p:nvSpPr>
                    <p:cNvPr id="351" name="Forma libre 350">
                      <a:extLst>
                        <a:ext uri="{FF2B5EF4-FFF2-40B4-BE49-F238E27FC236}">
                          <a16:creationId xmlns:a16="http://schemas.microsoft.com/office/drawing/2014/main" id="{25D70071-FBB8-AB42-B92B-C69E8998FAFA}"/>
                        </a:ext>
                      </a:extLst>
                    </p:cNvPr>
                    <p:cNvSpPr/>
                    <p:nvPr/>
                  </p:nvSpPr>
                  <p:spPr>
                    <a:xfrm>
                      <a:off x="12284409" y="7043747"/>
                      <a:ext cx="9796" cy="5706"/>
                    </a:xfrm>
                    <a:custGeom>
                      <a:avLst/>
                      <a:gdLst>
                        <a:gd name="connsiteX0" fmla="*/ 9796 w 9796"/>
                        <a:gd name="connsiteY0" fmla="*/ 2853 h 5706"/>
                        <a:gd name="connsiteX1" fmla="*/ 4851 w 9796"/>
                        <a:gd name="connsiteY1" fmla="*/ 0 h 5706"/>
                        <a:gd name="connsiteX2" fmla="*/ 0 w 9796"/>
                        <a:gd name="connsiteY2" fmla="*/ 2853 h 5706"/>
                        <a:gd name="connsiteX3" fmla="*/ 4851 w 9796"/>
                        <a:gd name="connsiteY3" fmla="*/ 5707 h 5706"/>
                      </a:gdLst>
                      <a:ahLst/>
                      <a:cxnLst>
                        <a:cxn ang="0">
                          <a:pos x="connsiteX0" y="connsiteY0"/>
                        </a:cxn>
                        <a:cxn ang="0">
                          <a:pos x="connsiteX1" y="connsiteY1"/>
                        </a:cxn>
                        <a:cxn ang="0">
                          <a:pos x="connsiteX2" y="connsiteY2"/>
                        </a:cxn>
                        <a:cxn ang="0">
                          <a:pos x="connsiteX3" y="connsiteY3"/>
                        </a:cxn>
                      </a:cxnLst>
                      <a:rect l="l" t="t" r="r" b="b"/>
                      <a:pathLst>
                        <a:path w="9796" h="5706">
                          <a:moveTo>
                            <a:pt x="9796" y="2853"/>
                          </a:moveTo>
                          <a:lnTo>
                            <a:pt x="4851" y="0"/>
                          </a:lnTo>
                          <a:lnTo>
                            <a:pt x="0" y="2853"/>
                          </a:lnTo>
                          <a:lnTo>
                            <a:pt x="4851" y="5707"/>
                          </a:lnTo>
                          <a:close/>
                        </a:path>
                      </a:pathLst>
                    </a:custGeom>
                    <a:solidFill>
                      <a:srgbClr val="94513A"/>
                    </a:solidFill>
                    <a:ln w="9504" cap="flat">
                      <a:noFill/>
                      <a:prstDash val="solid"/>
                      <a:miter/>
                    </a:ln>
                  </p:spPr>
                  <p:txBody>
                    <a:bodyPr rtlCol="0" anchor="ctr"/>
                    <a:lstStyle/>
                    <a:p>
                      <a:endParaRPr lang="en-US"/>
                    </a:p>
                  </p:txBody>
                </p:sp>
                <p:sp>
                  <p:nvSpPr>
                    <p:cNvPr id="352" name="Forma libre 351">
                      <a:extLst>
                        <a:ext uri="{FF2B5EF4-FFF2-40B4-BE49-F238E27FC236}">
                          <a16:creationId xmlns:a16="http://schemas.microsoft.com/office/drawing/2014/main" id="{3F67D189-E3C6-5E4D-9478-C32D7102CE91}"/>
                        </a:ext>
                      </a:extLst>
                    </p:cNvPr>
                    <p:cNvSpPr/>
                    <p:nvPr/>
                  </p:nvSpPr>
                  <p:spPr>
                    <a:xfrm>
                      <a:off x="12284409" y="7046600"/>
                      <a:ext cx="4850" cy="13410"/>
                    </a:xfrm>
                    <a:custGeom>
                      <a:avLst/>
                      <a:gdLst>
                        <a:gd name="connsiteX0" fmla="*/ 4851 w 4850"/>
                        <a:gd name="connsiteY0" fmla="*/ 13410 h 13410"/>
                        <a:gd name="connsiteX1" fmla="*/ 0 w 4850"/>
                        <a:gd name="connsiteY1" fmla="*/ 10557 h 13410"/>
                        <a:gd name="connsiteX2" fmla="*/ 0 w 4850"/>
                        <a:gd name="connsiteY2" fmla="*/ 0 h 13410"/>
                        <a:gd name="connsiteX3" fmla="*/ 4851 w 4850"/>
                        <a:gd name="connsiteY3" fmla="*/ 2853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3410"/>
                          </a:moveTo>
                          <a:lnTo>
                            <a:pt x="0" y="10557"/>
                          </a:lnTo>
                          <a:lnTo>
                            <a:pt x="0" y="0"/>
                          </a:lnTo>
                          <a:lnTo>
                            <a:pt x="4851" y="2853"/>
                          </a:lnTo>
                          <a:close/>
                        </a:path>
                      </a:pathLst>
                    </a:custGeom>
                    <a:solidFill>
                      <a:srgbClr val="6B3529"/>
                    </a:solidFill>
                    <a:ln w="9504" cap="flat">
                      <a:noFill/>
                      <a:prstDash val="solid"/>
                      <a:miter/>
                    </a:ln>
                  </p:spPr>
                  <p:txBody>
                    <a:bodyPr rtlCol="0" anchor="ctr"/>
                    <a:lstStyle/>
                    <a:p>
                      <a:endParaRPr lang="en-US"/>
                    </a:p>
                  </p:txBody>
                </p:sp>
                <p:sp>
                  <p:nvSpPr>
                    <p:cNvPr id="353" name="Forma libre 352">
                      <a:extLst>
                        <a:ext uri="{FF2B5EF4-FFF2-40B4-BE49-F238E27FC236}">
                          <a16:creationId xmlns:a16="http://schemas.microsoft.com/office/drawing/2014/main" id="{280EAAC5-42D3-F941-9993-288515FB9467}"/>
                        </a:ext>
                      </a:extLst>
                    </p:cNvPr>
                    <p:cNvSpPr/>
                    <p:nvPr/>
                  </p:nvSpPr>
                  <p:spPr>
                    <a:xfrm>
                      <a:off x="12289259" y="7046600"/>
                      <a:ext cx="4945" cy="13410"/>
                    </a:xfrm>
                    <a:custGeom>
                      <a:avLst/>
                      <a:gdLst>
                        <a:gd name="connsiteX0" fmla="*/ 4946 w 4945"/>
                        <a:gd name="connsiteY0" fmla="*/ 10557 h 13410"/>
                        <a:gd name="connsiteX1" fmla="*/ 0 w 4945"/>
                        <a:gd name="connsiteY1" fmla="*/ 13410 h 13410"/>
                        <a:gd name="connsiteX2" fmla="*/ 0 w 4945"/>
                        <a:gd name="connsiteY2" fmla="*/ 2853 h 13410"/>
                        <a:gd name="connsiteX3" fmla="*/ 4946 w 4945"/>
                        <a:gd name="connsiteY3" fmla="*/ 0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0557"/>
                          </a:moveTo>
                          <a:lnTo>
                            <a:pt x="0" y="13410"/>
                          </a:lnTo>
                          <a:lnTo>
                            <a:pt x="0" y="2853"/>
                          </a:lnTo>
                          <a:lnTo>
                            <a:pt x="4946" y="0"/>
                          </a:lnTo>
                          <a:close/>
                        </a:path>
                      </a:pathLst>
                    </a:custGeom>
                    <a:solidFill>
                      <a:srgbClr val="773C2C"/>
                    </a:solidFill>
                    <a:ln w="9504" cap="flat">
                      <a:noFill/>
                      <a:prstDash val="solid"/>
                      <a:miter/>
                    </a:ln>
                  </p:spPr>
                  <p:txBody>
                    <a:bodyPr rtlCol="0" anchor="ctr"/>
                    <a:lstStyle/>
                    <a:p>
                      <a:endParaRPr lang="en-US"/>
                    </a:p>
                  </p:txBody>
                </p:sp>
              </p:grpSp>
            </p:grpSp>
            <p:grpSp>
              <p:nvGrpSpPr>
                <p:cNvPr id="354" name="Gráfico 2">
                  <a:extLst>
                    <a:ext uri="{FF2B5EF4-FFF2-40B4-BE49-F238E27FC236}">
                      <a16:creationId xmlns:a16="http://schemas.microsoft.com/office/drawing/2014/main" id="{B0C4AE3E-6D69-A248-8E48-60E2CB63AA20}"/>
                    </a:ext>
                  </a:extLst>
                </p:cNvPr>
                <p:cNvGrpSpPr/>
                <p:nvPr/>
              </p:nvGrpSpPr>
              <p:grpSpPr>
                <a:xfrm>
                  <a:off x="12257683" y="7058109"/>
                  <a:ext cx="13505" cy="96630"/>
                  <a:chOff x="12257683" y="7058109"/>
                  <a:chExt cx="13505" cy="96630"/>
                </a:xfrm>
              </p:grpSpPr>
              <p:grpSp>
                <p:nvGrpSpPr>
                  <p:cNvPr id="355" name="Gráfico 2">
                    <a:extLst>
                      <a:ext uri="{FF2B5EF4-FFF2-40B4-BE49-F238E27FC236}">
                        <a16:creationId xmlns:a16="http://schemas.microsoft.com/office/drawing/2014/main" id="{EE3AE731-F31F-7841-8D06-E3809EE99E00}"/>
                      </a:ext>
                    </a:extLst>
                  </p:cNvPr>
                  <p:cNvGrpSpPr/>
                  <p:nvPr/>
                </p:nvGrpSpPr>
                <p:grpSpPr>
                  <a:xfrm>
                    <a:off x="12257683" y="7126016"/>
                    <a:ext cx="13505" cy="28723"/>
                    <a:chOff x="12257683" y="7126016"/>
                    <a:chExt cx="13505" cy="28723"/>
                  </a:xfrm>
                </p:grpSpPr>
                <p:sp>
                  <p:nvSpPr>
                    <p:cNvPr id="356" name="Forma libre 355">
                      <a:extLst>
                        <a:ext uri="{FF2B5EF4-FFF2-40B4-BE49-F238E27FC236}">
                          <a16:creationId xmlns:a16="http://schemas.microsoft.com/office/drawing/2014/main" id="{734102D5-648E-6448-80F2-5457AF79D612}"/>
                        </a:ext>
                      </a:extLst>
                    </p:cNvPr>
                    <p:cNvSpPr/>
                    <p:nvPr/>
                  </p:nvSpPr>
                  <p:spPr>
                    <a:xfrm>
                      <a:off x="12257683" y="7126016"/>
                      <a:ext cx="13505" cy="7798"/>
                    </a:xfrm>
                    <a:custGeom>
                      <a:avLst/>
                      <a:gdLst>
                        <a:gd name="connsiteX0" fmla="*/ 13505 w 13505"/>
                        <a:gd name="connsiteY0" fmla="*/ 3899 h 7798"/>
                        <a:gd name="connsiteX1" fmla="*/ 6753 w 13505"/>
                        <a:gd name="connsiteY1" fmla="*/ 0 h 7798"/>
                        <a:gd name="connsiteX2" fmla="*/ 0 w 13505"/>
                        <a:gd name="connsiteY2" fmla="*/ 3899 h 7798"/>
                        <a:gd name="connsiteX3" fmla="*/ 6753 w 13505"/>
                        <a:gd name="connsiteY3" fmla="*/ 7799 h 7798"/>
                      </a:gdLst>
                      <a:ahLst/>
                      <a:cxnLst>
                        <a:cxn ang="0">
                          <a:pos x="connsiteX0" y="connsiteY0"/>
                        </a:cxn>
                        <a:cxn ang="0">
                          <a:pos x="connsiteX1" y="connsiteY1"/>
                        </a:cxn>
                        <a:cxn ang="0">
                          <a:pos x="connsiteX2" y="connsiteY2"/>
                        </a:cxn>
                        <a:cxn ang="0">
                          <a:pos x="connsiteX3" y="connsiteY3"/>
                        </a:cxn>
                      </a:cxnLst>
                      <a:rect l="l" t="t" r="r" b="b"/>
                      <a:pathLst>
                        <a:path w="13505" h="7798">
                          <a:moveTo>
                            <a:pt x="13505" y="3899"/>
                          </a:moveTo>
                          <a:lnTo>
                            <a:pt x="6753" y="0"/>
                          </a:lnTo>
                          <a:lnTo>
                            <a:pt x="0" y="3899"/>
                          </a:lnTo>
                          <a:lnTo>
                            <a:pt x="6753" y="7799"/>
                          </a:lnTo>
                          <a:close/>
                        </a:path>
                      </a:pathLst>
                    </a:custGeom>
                    <a:solidFill>
                      <a:srgbClr val="94513A"/>
                    </a:solidFill>
                    <a:ln w="9504" cap="flat">
                      <a:noFill/>
                      <a:prstDash val="solid"/>
                      <a:miter/>
                    </a:ln>
                  </p:spPr>
                  <p:txBody>
                    <a:bodyPr rtlCol="0" anchor="ctr"/>
                    <a:lstStyle/>
                    <a:p>
                      <a:endParaRPr lang="en-US"/>
                    </a:p>
                  </p:txBody>
                </p:sp>
                <p:sp>
                  <p:nvSpPr>
                    <p:cNvPr id="357" name="Forma libre 356">
                      <a:extLst>
                        <a:ext uri="{FF2B5EF4-FFF2-40B4-BE49-F238E27FC236}">
                          <a16:creationId xmlns:a16="http://schemas.microsoft.com/office/drawing/2014/main" id="{BE912A67-388F-E144-905A-BBDA8C131A92}"/>
                        </a:ext>
                      </a:extLst>
                    </p:cNvPr>
                    <p:cNvSpPr/>
                    <p:nvPr/>
                  </p:nvSpPr>
                  <p:spPr>
                    <a:xfrm>
                      <a:off x="12257683" y="7129916"/>
                      <a:ext cx="6752" cy="24823"/>
                    </a:xfrm>
                    <a:custGeom>
                      <a:avLst/>
                      <a:gdLst>
                        <a:gd name="connsiteX0" fmla="*/ 6753 w 6752"/>
                        <a:gd name="connsiteY0" fmla="*/ 24824 h 24823"/>
                        <a:gd name="connsiteX1" fmla="*/ 0 w 6752"/>
                        <a:gd name="connsiteY1" fmla="*/ 20924 h 24823"/>
                        <a:gd name="connsiteX2" fmla="*/ 0 w 6752"/>
                        <a:gd name="connsiteY2" fmla="*/ 0 h 24823"/>
                        <a:gd name="connsiteX3" fmla="*/ 6753 w 6752"/>
                        <a:gd name="connsiteY3" fmla="*/ 3899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4824"/>
                          </a:moveTo>
                          <a:lnTo>
                            <a:pt x="0" y="20924"/>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358" name="Forma libre 357">
                      <a:extLst>
                        <a:ext uri="{FF2B5EF4-FFF2-40B4-BE49-F238E27FC236}">
                          <a16:creationId xmlns:a16="http://schemas.microsoft.com/office/drawing/2014/main" id="{38CB8EDA-AF8F-074B-82F3-97F90A8E68E4}"/>
                        </a:ext>
                      </a:extLst>
                    </p:cNvPr>
                    <p:cNvSpPr/>
                    <p:nvPr/>
                  </p:nvSpPr>
                  <p:spPr>
                    <a:xfrm>
                      <a:off x="12264436" y="7129916"/>
                      <a:ext cx="6752" cy="24823"/>
                    </a:xfrm>
                    <a:custGeom>
                      <a:avLst/>
                      <a:gdLst>
                        <a:gd name="connsiteX0" fmla="*/ 6753 w 6752"/>
                        <a:gd name="connsiteY0" fmla="*/ 20924 h 24823"/>
                        <a:gd name="connsiteX1" fmla="*/ 0 w 6752"/>
                        <a:gd name="connsiteY1" fmla="*/ 24824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4"/>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359" name="Forma libre 358">
                    <a:extLst>
                      <a:ext uri="{FF2B5EF4-FFF2-40B4-BE49-F238E27FC236}">
                        <a16:creationId xmlns:a16="http://schemas.microsoft.com/office/drawing/2014/main" id="{FFD08E52-BEAB-4943-9092-BECA0FB7AB96}"/>
                      </a:ext>
                    </a:extLst>
                  </p:cNvPr>
                  <p:cNvSpPr/>
                  <p:nvPr/>
                </p:nvSpPr>
                <p:spPr>
                  <a:xfrm>
                    <a:off x="12260061" y="7127158"/>
                    <a:ext cx="8845" cy="5362"/>
                  </a:xfrm>
                  <a:custGeom>
                    <a:avLst/>
                    <a:gdLst>
                      <a:gd name="connsiteX0" fmla="*/ 7514 w 8845"/>
                      <a:gd name="connsiteY0" fmla="*/ 1902 h 5362"/>
                      <a:gd name="connsiteX1" fmla="*/ 1236 w 8845"/>
                      <a:gd name="connsiteY1" fmla="*/ 1807 h 5362"/>
                      <a:gd name="connsiteX2" fmla="*/ 0 w 8845"/>
                      <a:gd name="connsiteY2" fmla="*/ 0 h 5362"/>
                      <a:gd name="connsiteX3" fmla="*/ 0 w 8845"/>
                      <a:gd name="connsiteY3" fmla="*/ 2758 h 5362"/>
                      <a:gd name="connsiteX4" fmla="*/ 1236 w 8845"/>
                      <a:gd name="connsiteY4" fmla="*/ 4565 h 5362"/>
                      <a:gd name="connsiteX5" fmla="*/ 7514 w 8845"/>
                      <a:gd name="connsiteY5" fmla="*/ 4660 h 5362"/>
                      <a:gd name="connsiteX6" fmla="*/ 8845 w 8845"/>
                      <a:gd name="connsiteY6" fmla="*/ 2853 h 5362"/>
                      <a:gd name="connsiteX7" fmla="*/ 8845 w 8845"/>
                      <a:gd name="connsiteY7" fmla="*/ 95 h 5362"/>
                      <a:gd name="connsiteX8" fmla="*/ 7514 w 8845"/>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45" h="5362">
                        <a:moveTo>
                          <a:pt x="7514" y="1902"/>
                        </a:moveTo>
                        <a:cubicBezTo>
                          <a:pt x="5706" y="2853"/>
                          <a:pt x="2948" y="2853"/>
                          <a:pt x="1236" y="1807"/>
                        </a:cubicBezTo>
                        <a:cubicBezTo>
                          <a:pt x="380" y="1332"/>
                          <a:pt x="0" y="666"/>
                          <a:pt x="0" y="0"/>
                        </a:cubicBezTo>
                        <a:lnTo>
                          <a:pt x="0" y="2758"/>
                        </a:lnTo>
                        <a:cubicBezTo>
                          <a:pt x="0" y="3424"/>
                          <a:pt x="380" y="4090"/>
                          <a:pt x="1236" y="4565"/>
                        </a:cubicBezTo>
                        <a:cubicBezTo>
                          <a:pt x="2948" y="5611"/>
                          <a:pt x="5802" y="5611"/>
                          <a:pt x="7514" y="4660"/>
                        </a:cubicBezTo>
                        <a:cubicBezTo>
                          <a:pt x="8369" y="4185"/>
                          <a:pt x="8845" y="3519"/>
                          <a:pt x="8845" y="2853"/>
                        </a:cubicBezTo>
                        <a:lnTo>
                          <a:pt x="8845" y="95"/>
                        </a:lnTo>
                        <a:cubicBezTo>
                          <a:pt x="8845" y="666"/>
                          <a:pt x="8369" y="1332"/>
                          <a:pt x="7514" y="1902"/>
                        </a:cubicBezTo>
                        <a:close/>
                      </a:path>
                    </a:pathLst>
                  </a:custGeom>
                  <a:solidFill>
                    <a:srgbClr val="643126"/>
                  </a:solidFill>
                  <a:ln w="9504" cap="flat">
                    <a:noFill/>
                    <a:prstDash val="solid"/>
                    <a:miter/>
                  </a:ln>
                </p:spPr>
                <p:txBody>
                  <a:bodyPr rtlCol="0" anchor="ctr"/>
                  <a:lstStyle/>
                  <a:p>
                    <a:endParaRPr lang="en-US"/>
                  </a:p>
                </p:txBody>
              </p:sp>
              <p:sp>
                <p:nvSpPr>
                  <p:cNvPr id="360" name="Forma libre 359">
                    <a:extLst>
                      <a:ext uri="{FF2B5EF4-FFF2-40B4-BE49-F238E27FC236}">
                        <a16:creationId xmlns:a16="http://schemas.microsoft.com/office/drawing/2014/main" id="{7A6489DE-E547-854F-9133-8F6F56D7C2C6}"/>
                      </a:ext>
                    </a:extLst>
                  </p:cNvPr>
                  <p:cNvSpPr/>
                  <p:nvPr/>
                </p:nvSpPr>
                <p:spPr>
                  <a:xfrm>
                    <a:off x="12259966" y="7122688"/>
                    <a:ext cx="8863" cy="7074"/>
                  </a:xfrm>
                  <a:custGeom>
                    <a:avLst/>
                    <a:gdLst>
                      <a:gd name="connsiteX0" fmla="*/ 8179 w 8863"/>
                      <a:gd name="connsiteY0" fmla="*/ 1522 h 7074"/>
                      <a:gd name="connsiteX1" fmla="*/ 7228 w 8863"/>
                      <a:gd name="connsiteY1" fmla="*/ 0 h 7074"/>
                      <a:gd name="connsiteX2" fmla="*/ 1902 w 8863"/>
                      <a:gd name="connsiteY2" fmla="*/ 0 h 7074"/>
                      <a:gd name="connsiteX3" fmla="*/ 856 w 8863"/>
                      <a:gd name="connsiteY3" fmla="*/ 1522 h 7074"/>
                      <a:gd name="connsiteX4" fmla="*/ 0 w 8863"/>
                      <a:gd name="connsiteY4" fmla="*/ 4470 h 7074"/>
                      <a:gd name="connsiteX5" fmla="*/ 1236 w 8863"/>
                      <a:gd name="connsiteY5" fmla="*/ 6277 h 7074"/>
                      <a:gd name="connsiteX6" fmla="*/ 7514 w 8863"/>
                      <a:gd name="connsiteY6" fmla="*/ 6372 h 7074"/>
                      <a:gd name="connsiteX7" fmla="*/ 8845 w 8863"/>
                      <a:gd name="connsiteY7" fmla="*/ 4565 h 7074"/>
                      <a:gd name="connsiteX8" fmla="*/ 8179 w 8863"/>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63" h="7074">
                        <a:moveTo>
                          <a:pt x="8179" y="1522"/>
                        </a:moveTo>
                        <a:cubicBezTo>
                          <a:pt x="8179" y="1522"/>
                          <a:pt x="7228" y="0"/>
                          <a:pt x="7228" y="0"/>
                        </a:cubicBezTo>
                        <a:lnTo>
                          <a:pt x="1902" y="0"/>
                        </a:lnTo>
                        <a:lnTo>
                          <a:pt x="856" y="1522"/>
                        </a:lnTo>
                        <a:cubicBezTo>
                          <a:pt x="285" y="2378"/>
                          <a:pt x="95" y="3329"/>
                          <a:pt x="0" y="4470"/>
                        </a:cubicBezTo>
                        <a:cubicBezTo>
                          <a:pt x="0" y="5136"/>
                          <a:pt x="381" y="5802"/>
                          <a:pt x="1236" y="6277"/>
                        </a:cubicBezTo>
                        <a:cubicBezTo>
                          <a:pt x="2948" y="7323"/>
                          <a:pt x="5802" y="7323"/>
                          <a:pt x="7514" y="6372"/>
                        </a:cubicBezTo>
                        <a:cubicBezTo>
                          <a:pt x="8370" y="5897"/>
                          <a:pt x="8845" y="5231"/>
                          <a:pt x="8845" y="4565"/>
                        </a:cubicBezTo>
                        <a:cubicBezTo>
                          <a:pt x="8940" y="3329"/>
                          <a:pt x="8655" y="2378"/>
                          <a:pt x="8179" y="1522"/>
                        </a:cubicBezTo>
                        <a:close/>
                      </a:path>
                    </a:pathLst>
                  </a:custGeom>
                  <a:solidFill>
                    <a:srgbClr val="6B3529"/>
                  </a:solidFill>
                  <a:ln w="9504" cap="flat">
                    <a:noFill/>
                    <a:prstDash val="solid"/>
                    <a:miter/>
                  </a:ln>
                </p:spPr>
                <p:txBody>
                  <a:bodyPr rtlCol="0" anchor="ctr"/>
                  <a:lstStyle/>
                  <a:p>
                    <a:endParaRPr lang="en-US"/>
                  </a:p>
                </p:txBody>
              </p:sp>
              <p:sp>
                <p:nvSpPr>
                  <p:cNvPr id="361" name="Forma libre 360">
                    <a:extLst>
                      <a:ext uri="{FF2B5EF4-FFF2-40B4-BE49-F238E27FC236}">
                        <a16:creationId xmlns:a16="http://schemas.microsoft.com/office/drawing/2014/main" id="{D0C70EF9-3ED6-6441-A4C3-93BAE4576B41}"/>
                      </a:ext>
                    </a:extLst>
                  </p:cNvPr>
                  <p:cNvSpPr/>
                  <p:nvPr/>
                </p:nvSpPr>
                <p:spPr>
                  <a:xfrm>
                    <a:off x="12261678" y="7119549"/>
                    <a:ext cx="5611" cy="5444"/>
                  </a:xfrm>
                  <a:custGeom>
                    <a:avLst/>
                    <a:gdLst>
                      <a:gd name="connsiteX0" fmla="*/ 4755 w 5611"/>
                      <a:gd name="connsiteY0" fmla="*/ 1141 h 5444"/>
                      <a:gd name="connsiteX1" fmla="*/ 761 w 5611"/>
                      <a:gd name="connsiteY1" fmla="*/ 1141 h 5444"/>
                      <a:gd name="connsiteX2" fmla="*/ 0 w 5611"/>
                      <a:gd name="connsiteY2" fmla="*/ 0 h 5444"/>
                      <a:gd name="connsiteX3" fmla="*/ 0 w 5611"/>
                      <a:gd name="connsiteY3" fmla="*/ 3804 h 5444"/>
                      <a:gd name="connsiteX4" fmla="*/ 761 w 5611"/>
                      <a:gd name="connsiteY4" fmla="*/ 4946 h 5444"/>
                      <a:gd name="connsiteX5" fmla="*/ 4755 w 5611"/>
                      <a:gd name="connsiteY5" fmla="*/ 4946 h 5444"/>
                      <a:gd name="connsiteX6" fmla="*/ 5611 w 5611"/>
                      <a:gd name="connsiteY6" fmla="*/ 3804 h 5444"/>
                      <a:gd name="connsiteX7" fmla="*/ 5611 w 5611"/>
                      <a:gd name="connsiteY7" fmla="*/ 0 h 5444"/>
                      <a:gd name="connsiteX8" fmla="*/ 4755 w 5611"/>
                      <a:gd name="connsiteY8" fmla="*/ 1141 h 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4">
                        <a:moveTo>
                          <a:pt x="4755" y="1141"/>
                        </a:moveTo>
                        <a:cubicBezTo>
                          <a:pt x="3614" y="1807"/>
                          <a:pt x="1807" y="1712"/>
                          <a:pt x="761" y="1141"/>
                        </a:cubicBezTo>
                        <a:cubicBezTo>
                          <a:pt x="190" y="856"/>
                          <a:pt x="0" y="380"/>
                          <a:pt x="0" y="0"/>
                        </a:cubicBezTo>
                        <a:lnTo>
                          <a:pt x="0" y="3804"/>
                        </a:lnTo>
                        <a:cubicBezTo>
                          <a:pt x="0" y="4185"/>
                          <a:pt x="285" y="4660"/>
                          <a:pt x="761" y="4946"/>
                        </a:cubicBezTo>
                        <a:cubicBezTo>
                          <a:pt x="1902" y="5611"/>
                          <a:pt x="3614" y="5611"/>
                          <a:pt x="4755" y="4946"/>
                        </a:cubicBezTo>
                        <a:cubicBezTo>
                          <a:pt x="5326" y="4660"/>
                          <a:pt x="5611" y="4185"/>
                          <a:pt x="5611" y="3804"/>
                        </a:cubicBezTo>
                        <a:lnTo>
                          <a:pt x="5611" y="0"/>
                        </a:lnTo>
                        <a:cubicBezTo>
                          <a:pt x="5611" y="380"/>
                          <a:pt x="5326" y="856"/>
                          <a:pt x="4755" y="1141"/>
                        </a:cubicBezTo>
                        <a:close/>
                      </a:path>
                    </a:pathLst>
                  </a:custGeom>
                  <a:solidFill>
                    <a:srgbClr val="643126"/>
                  </a:solidFill>
                  <a:ln w="9504" cap="flat">
                    <a:noFill/>
                    <a:prstDash val="solid"/>
                    <a:miter/>
                  </a:ln>
                </p:spPr>
                <p:txBody>
                  <a:bodyPr rtlCol="0" anchor="ctr"/>
                  <a:lstStyle/>
                  <a:p>
                    <a:endParaRPr lang="en-US"/>
                  </a:p>
                </p:txBody>
              </p:sp>
              <p:sp>
                <p:nvSpPr>
                  <p:cNvPr id="362" name="Forma libre 361">
                    <a:extLst>
                      <a:ext uri="{FF2B5EF4-FFF2-40B4-BE49-F238E27FC236}">
                        <a16:creationId xmlns:a16="http://schemas.microsoft.com/office/drawing/2014/main" id="{2C884D8E-7ED5-9540-8928-50ACD81E9C25}"/>
                      </a:ext>
                    </a:extLst>
                  </p:cNvPr>
                  <p:cNvSpPr/>
                  <p:nvPr/>
                </p:nvSpPr>
                <p:spPr>
                  <a:xfrm>
                    <a:off x="12258701" y="7088258"/>
                    <a:ext cx="11638" cy="33411"/>
                  </a:xfrm>
                  <a:custGeom>
                    <a:avLst/>
                    <a:gdLst>
                      <a:gd name="connsiteX0" fmla="*/ 11632 w 11638"/>
                      <a:gd name="connsiteY0" fmla="*/ 25394 h 33411"/>
                      <a:gd name="connsiteX1" fmla="*/ 7922 w 11638"/>
                      <a:gd name="connsiteY1" fmla="*/ 0 h 33411"/>
                      <a:gd name="connsiteX2" fmla="*/ 3833 w 11638"/>
                      <a:gd name="connsiteY2" fmla="*/ 0 h 33411"/>
                      <a:gd name="connsiteX3" fmla="*/ 28 w 11638"/>
                      <a:gd name="connsiteY3" fmla="*/ 25394 h 33411"/>
                      <a:gd name="connsiteX4" fmla="*/ 2501 w 11638"/>
                      <a:gd name="connsiteY4" fmla="*/ 32527 h 33411"/>
                      <a:gd name="connsiteX5" fmla="*/ 9064 w 11638"/>
                      <a:gd name="connsiteY5" fmla="*/ 32622 h 33411"/>
                      <a:gd name="connsiteX6" fmla="*/ 11632 w 11638"/>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638" h="33411">
                        <a:moveTo>
                          <a:pt x="11632" y="25394"/>
                        </a:moveTo>
                        <a:cubicBezTo>
                          <a:pt x="11536" y="23967"/>
                          <a:pt x="11536" y="23967"/>
                          <a:pt x="7922" y="0"/>
                        </a:cubicBezTo>
                        <a:lnTo>
                          <a:pt x="3833" y="0"/>
                        </a:lnTo>
                        <a:cubicBezTo>
                          <a:pt x="28" y="24348"/>
                          <a:pt x="28" y="24348"/>
                          <a:pt x="28" y="25394"/>
                        </a:cubicBezTo>
                        <a:cubicBezTo>
                          <a:pt x="-162" y="29293"/>
                          <a:pt x="599" y="31291"/>
                          <a:pt x="2501" y="32527"/>
                        </a:cubicBezTo>
                        <a:cubicBezTo>
                          <a:pt x="3357" y="33098"/>
                          <a:pt x="6210" y="34144"/>
                          <a:pt x="9064" y="32622"/>
                        </a:cubicBezTo>
                        <a:cubicBezTo>
                          <a:pt x="10776" y="31386"/>
                          <a:pt x="11727" y="29864"/>
                          <a:pt x="11632" y="25394"/>
                        </a:cubicBezTo>
                        <a:close/>
                      </a:path>
                    </a:pathLst>
                  </a:custGeom>
                  <a:solidFill>
                    <a:srgbClr val="6B3529"/>
                  </a:solidFill>
                  <a:ln w="9504" cap="flat">
                    <a:noFill/>
                    <a:prstDash val="solid"/>
                    <a:miter/>
                  </a:ln>
                </p:spPr>
                <p:txBody>
                  <a:bodyPr rtlCol="0" anchor="ctr"/>
                  <a:lstStyle/>
                  <a:p>
                    <a:endParaRPr lang="en-US"/>
                  </a:p>
                </p:txBody>
              </p:sp>
              <p:sp>
                <p:nvSpPr>
                  <p:cNvPr id="363" name="Forma libre 362">
                    <a:extLst>
                      <a:ext uri="{FF2B5EF4-FFF2-40B4-BE49-F238E27FC236}">
                        <a16:creationId xmlns:a16="http://schemas.microsoft.com/office/drawing/2014/main" id="{2CE77BB5-5706-634D-8934-E3367228E2F5}"/>
                      </a:ext>
                    </a:extLst>
                  </p:cNvPr>
                  <p:cNvSpPr/>
                  <p:nvPr/>
                </p:nvSpPr>
                <p:spPr>
                  <a:xfrm>
                    <a:off x="12260831" y="7083573"/>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3 h 6451"/>
                      <a:gd name="connsiteX6" fmla="*/ 1797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6"/>
                          <a:pt x="181" y="2117"/>
                        </a:cubicBezTo>
                        <a:cubicBezTo>
                          <a:pt x="-866" y="5541"/>
                          <a:pt x="2844" y="7443"/>
                          <a:pt x="5887" y="5921"/>
                        </a:cubicBezTo>
                        <a:cubicBezTo>
                          <a:pt x="6268" y="5731"/>
                          <a:pt x="7314" y="5065"/>
                          <a:pt x="7409" y="3258"/>
                        </a:cubicBezTo>
                        <a:cubicBezTo>
                          <a:pt x="7409" y="2687"/>
                          <a:pt x="7314" y="2117"/>
                          <a:pt x="7028" y="1736"/>
                        </a:cubicBezTo>
                        <a:close/>
                        <a:moveTo>
                          <a:pt x="5602" y="2783"/>
                        </a:moveTo>
                        <a:cubicBezTo>
                          <a:pt x="4556" y="3353"/>
                          <a:pt x="2844" y="3353"/>
                          <a:pt x="1797" y="2783"/>
                        </a:cubicBezTo>
                        <a:cubicBezTo>
                          <a:pt x="751" y="2117"/>
                          <a:pt x="751" y="1166"/>
                          <a:pt x="1893" y="595"/>
                        </a:cubicBezTo>
                        <a:cubicBezTo>
                          <a:pt x="2939" y="24"/>
                          <a:pt x="4651" y="24"/>
                          <a:pt x="5697" y="595"/>
                        </a:cubicBezTo>
                        <a:cubicBezTo>
                          <a:pt x="6743" y="1166"/>
                          <a:pt x="6648" y="2212"/>
                          <a:pt x="5602" y="2783"/>
                        </a:cubicBezTo>
                        <a:close/>
                      </a:path>
                    </a:pathLst>
                  </a:custGeom>
                  <a:solidFill>
                    <a:srgbClr val="6B3529"/>
                  </a:solidFill>
                  <a:ln w="9504" cap="flat">
                    <a:noFill/>
                    <a:prstDash val="solid"/>
                    <a:miter/>
                  </a:ln>
                </p:spPr>
                <p:txBody>
                  <a:bodyPr rtlCol="0" anchor="ctr"/>
                  <a:lstStyle/>
                  <a:p>
                    <a:endParaRPr lang="en-US"/>
                  </a:p>
                </p:txBody>
              </p:sp>
              <p:sp>
                <p:nvSpPr>
                  <p:cNvPr id="364" name="Forma libre 363">
                    <a:extLst>
                      <a:ext uri="{FF2B5EF4-FFF2-40B4-BE49-F238E27FC236}">
                        <a16:creationId xmlns:a16="http://schemas.microsoft.com/office/drawing/2014/main" id="{5651543F-290B-2045-9CCB-A5928C68249B}"/>
                      </a:ext>
                    </a:extLst>
                  </p:cNvPr>
                  <p:cNvSpPr/>
                  <p:nvPr/>
                </p:nvSpPr>
                <p:spPr>
                  <a:xfrm>
                    <a:off x="12261890" y="7083669"/>
                    <a:ext cx="5376" cy="3186"/>
                  </a:xfrm>
                  <a:custGeom>
                    <a:avLst/>
                    <a:gdLst>
                      <a:gd name="connsiteX0" fmla="*/ 4638 w 5376"/>
                      <a:gd name="connsiteY0" fmla="*/ 499 h 3186"/>
                      <a:gd name="connsiteX1" fmla="*/ 834 w 5376"/>
                      <a:gd name="connsiteY1" fmla="*/ 499 h 3186"/>
                      <a:gd name="connsiteX2" fmla="*/ 739 w 5376"/>
                      <a:gd name="connsiteY2" fmla="*/ 2687 h 3186"/>
                      <a:gd name="connsiteX3" fmla="*/ 4543 w 5376"/>
                      <a:gd name="connsiteY3" fmla="*/ 2687 h 3186"/>
                      <a:gd name="connsiteX4" fmla="*/ 4638 w 5376"/>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6" h="3186">
                        <a:moveTo>
                          <a:pt x="4638" y="499"/>
                        </a:moveTo>
                        <a:cubicBezTo>
                          <a:pt x="3592" y="-166"/>
                          <a:pt x="1880" y="-166"/>
                          <a:pt x="834" y="499"/>
                        </a:cubicBezTo>
                        <a:cubicBezTo>
                          <a:pt x="-212" y="1070"/>
                          <a:pt x="-308" y="2116"/>
                          <a:pt x="739" y="2687"/>
                        </a:cubicBezTo>
                        <a:cubicBezTo>
                          <a:pt x="1785" y="3353"/>
                          <a:pt x="3497" y="3353"/>
                          <a:pt x="4543" y="2687"/>
                        </a:cubicBezTo>
                        <a:cubicBezTo>
                          <a:pt x="5589" y="2116"/>
                          <a:pt x="5684" y="1070"/>
                          <a:pt x="4638" y="499"/>
                        </a:cubicBezTo>
                        <a:close/>
                      </a:path>
                    </a:pathLst>
                  </a:custGeom>
                  <a:solidFill>
                    <a:srgbClr val="94513A"/>
                  </a:solidFill>
                  <a:ln w="9504" cap="flat">
                    <a:noFill/>
                    <a:prstDash val="solid"/>
                    <a:miter/>
                  </a:ln>
                </p:spPr>
                <p:txBody>
                  <a:bodyPr rtlCol="0" anchor="ctr"/>
                  <a:lstStyle/>
                  <a:p>
                    <a:endParaRPr lang="en-US"/>
                  </a:p>
                </p:txBody>
              </p:sp>
              <p:sp>
                <p:nvSpPr>
                  <p:cNvPr id="365" name="Forma libre 364">
                    <a:extLst>
                      <a:ext uri="{FF2B5EF4-FFF2-40B4-BE49-F238E27FC236}">
                        <a16:creationId xmlns:a16="http://schemas.microsoft.com/office/drawing/2014/main" id="{9FA8F8DD-F62E-AC49-ABC0-1FE323C2AF3E}"/>
                      </a:ext>
                    </a:extLst>
                  </p:cNvPr>
                  <p:cNvSpPr/>
                  <p:nvPr/>
                </p:nvSpPr>
                <p:spPr>
                  <a:xfrm>
                    <a:off x="12262534" y="7081505"/>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366" name="Forma libre 365">
                    <a:extLst>
                      <a:ext uri="{FF2B5EF4-FFF2-40B4-BE49-F238E27FC236}">
                        <a16:creationId xmlns:a16="http://schemas.microsoft.com/office/drawing/2014/main" id="{EC62951E-1F35-7D43-93C3-F34D8B824F5A}"/>
                      </a:ext>
                    </a:extLst>
                  </p:cNvPr>
                  <p:cNvSpPr/>
                  <p:nvPr/>
                </p:nvSpPr>
                <p:spPr>
                  <a:xfrm>
                    <a:off x="12261583" y="7071519"/>
                    <a:ext cx="6182" cy="11294"/>
                  </a:xfrm>
                  <a:custGeom>
                    <a:avLst/>
                    <a:gdLst>
                      <a:gd name="connsiteX0" fmla="*/ 5136 w 6182"/>
                      <a:gd name="connsiteY0" fmla="*/ 1332 h 11294"/>
                      <a:gd name="connsiteX1" fmla="*/ 856 w 6182"/>
                      <a:gd name="connsiteY1" fmla="*/ 1332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8 h 11294"/>
                      <a:gd name="connsiteX6" fmla="*/ 4470 w 6182"/>
                      <a:gd name="connsiteY6" fmla="*/ 10938 h 11294"/>
                      <a:gd name="connsiteX7" fmla="*/ 4946 w 6182"/>
                      <a:gd name="connsiteY7" fmla="*/ 10557 h 11294"/>
                      <a:gd name="connsiteX8" fmla="*/ 6182 w 6182"/>
                      <a:gd name="connsiteY8" fmla="*/ 6658 h 11294"/>
                      <a:gd name="connsiteX9" fmla="*/ 6182 w 6182"/>
                      <a:gd name="connsiteY9" fmla="*/ 0 h 11294"/>
                      <a:gd name="connsiteX10" fmla="*/ 5136 w 6182"/>
                      <a:gd name="connsiteY10" fmla="*/ 1332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2"/>
                        </a:moveTo>
                        <a:cubicBezTo>
                          <a:pt x="3899" y="1997"/>
                          <a:pt x="1997" y="1997"/>
                          <a:pt x="856" y="1332"/>
                        </a:cubicBezTo>
                        <a:cubicBezTo>
                          <a:pt x="285" y="951"/>
                          <a:pt x="0" y="571"/>
                          <a:pt x="0" y="95"/>
                        </a:cubicBezTo>
                        <a:lnTo>
                          <a:pt x="0" y="6753"/>
                        </a:lnTo>
                        <a:cubicBezTo>
                          <a:pt x="0" y="8370"/>
                          <a:pt x="381" y="9701"/>
                          <a:pt x="1141" y="10652"/>
                        </a:cubicBezTo>
                        <a:cubicBezTo>
                          <a:pt x="1236" y="10747"/>
                          <a:pt x="1332" y="10842"/>
                          <a:pt x="1522" y="10938"/>
                        </a:cubicBezTo>
                        <a:cubicBezTo>
                          <a:pt x="2283" y="11413"/>
                          <a:pt x="3614" y="11413"/>
                          <a:pt x="4470" y="10938"/>
                        </a:cubicBezTo>
                        <a:cubicBezTo>
                          <a:pt x="4660" y="10842"/>
                          <a:pt x="4755" y="10747"/>
                          <a:pt x="4946" y="10557"/>
                        </a:cubicBezTo>
                        <a:cubicBezTo>
                          <a:pt x="5421" y="9986"/>
                          <a:pt x="6087" y="8845"/>
                          <a:pt x="6182" y="6658"/>
                        </a:cubicBezTo>
                        <a:lnTo>
                          <a:pt x="6182" y="0"/>
                        </a:lnTo>
                        <a:cubicBezTo>
                          <a:pt x="6087" y="571"/>
                          <a:pt x="5802" y="951"/>
                          <a:pt x="5136" y="1332"/>
                        </a:cubicBezTo>
                        <a:close/>
                      </a:path>
                    </a:pathLst>
                  </a:custGeom>
                  <a:solidFill>
                    <a:srgbClr val="6B3529"/>
                  </a:solidFill>
                  <a:ln w="9504" cap="flat">
                    <a:noFill/>
                    <a:prstDash val="solid"/>
                    <a:miter/>
                  </a:ln>
                </p:spPr>
                <p:txBody>
                  <a:bodyPr rtlCol="0" anchor="ctr"/>
                  <a:lstStyle/>
                  <a:p>
                    <a:endParaRPr lang="en-US"/>
                  </a:p>
                </p:txBody>
              </p:sp>
              <p:sp>
                <p:nvSpPr>
                  <p:cNvPr id="367" name="Forma libre 366">
                    <a:extLst>
                      <a:ext uri="{FF2B5EF4-FFF2-40B4-BE49-F238E27FC236}">
                        <a16:creationId xmlns:a16="http://schemas.microsoft.com/office/drawing/2014/main" id="{0064C908-E1D4-094C-90BA-3A5878FC0F8C}"/>
                      </a:ext>
                    </a:extLst>
                  </p:cNvPr>
                  <p:cNvSpPr/>
                  <p:nvPr/>
                </p:nvSpPr>
                <p:spPr>
                  <a:xfrm>
                    <a:off x="12261594" y="7069842"/>
                    <a:ext cx="6063" cy="3544"/>
                  </a:xfrm>
                  <a:custGeom>
                    <a:avLst/>
                    <a:gdLst>
                      <a:gd name="connsiteX0" fmla="*/ 5219 w 6063"/>
                      <a:gd name="connsiteY0" fmla="*/ 536 h 3544"/>
                      <a:gd name="connsiteX1" fmla="*/ 940 w 6063"/>
                      <a:gd name="connsiteY1" fmla="*/ 536 h 3544"/>
                      <a:gd name="connsiteX2" fmla="*/ 845 w 6063"/>
                      <a:gd name="connsiteY2" fmla="*/ 3008 h 3544"/>
                      <a:gd name="connsiteX3" fmla="*/ 5124 w 6063"/>
                      <a:gd name="connsiteY3" fmla="*/ 3008 h 3544"/>
                      <a:gd name="connsiteX4" fmla="*/ 5219 w 6063"/>
                      <a:gd name="connsiteY4" fmla="*/ 536 h 3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3" h="3544">
                        <a:moveTo>
                          <a:pt x="5219" y="536"/>
                        </a:moveTo>
                        <a:cubicBezTo>
                          <a:pt x="4078" y="-130"/>
                          <a:pt x="2081" y="-225"/>
                          <a:pt x="940" y="536"/>
                        </a:cubicBezTo>
                        <a:cubicBezTo>
                          <a:pt x="-297" y="1201"/>
                          <a:pt x="-297" y="2343"/>
                          <a:pt x="845" y="3008"/>
                        </a:cubicBezTo>
                        <a:cubicBezTo>
                          <a:pt x="1986" y="3674"/>
                          <a:pt x="3983" y="3769"/>
                          <a:pt x="5124" y="3008"/>
                        </a:cubicBezTo>
                        <a:cubicBezTo>
                          <a:pt x="6361" y="2343"/>
                          <a:pt x="6361" y="1201"/>
                          <a:pt x="5219" y="536"/>
                        </a:cubicBezTo>
                        <a:close/>
                      </a:path>
                    </a:pathLst>
                  </a:custGeom>
                  <a:solidFill>
                    <a:srgbClr val="94513A"/>
                  </a:solidFill>
                  <a:ln w="9504" cap="flat">
                    <a:noFill/>
                    <a:prstDash val="solid"/>
                    <a:miter/>
                  </a:ln>
                </p:spPr>
                <p:txBody>
                  <a:bodyPr rtlCol="0" anchor="ctr"/>
                  <a:lstStyle/>
                  <a:p>
                    <a:endParaRPr lang="en-US"/>
                  </a:p>
                </p:txBody>
              </p:sp>
              <p:grpSp>
                <p:nvGrpSpPr>
                  <p:cNvPr id="368" name="Gráfico 2">
                    <a:extLst>
                      <a:ext uri="{FF2B5EF4-FFF2-40B4-BE49-F238E27FC236}">
                        <a16:creationId xmlns:a16="http://schemas.microsoft.com/office/drawing/2014/main" id="{077BC76F-AB9A-584B-AFA8-92D375899AFE}"/>
                      </a:ext>
                    </a:extLst>
                  </p:cNvPr>
                  <p:cNvGrpSpPr/>
                  <p:nvPr/>
                </p:nvGrpSpPr>
                <p:grpSpPr>
                  <a:xfrm>
                    <a:off x="12259490" y="7058109"/>
                    <a:ext cx="9796" cy="16263"/>
                    <a:chOff x="12259490" y="7058109"/>
                    <a:chExt cx="9796" cy="16263"/>
                  </a:xfrm>
                </p:grpSpPr>
                <p:sp>
                  <p:nvSpPr>
                    <p:cNvPr id="369" name="Forma libre 368">
                      <a:extLst>
                        <a:ext uri="{FF2B5EF4-FFF2-40B4-BE49-F238E27FC236}">
                          <a16:creationId xmlns:a16="http://schemas.microsoft.com/office/drawing/2014/main" id="{15115B9B-F0E0-6447-8110-5E052B7F7355}"/>
                        </a:ext>
                      </a:extLst>
                    </p:cNvPr>
                    <p:cNvSpPr/>
                    <p:nvPr/>
                  </p:nvSpPr>
                  <p:spPr>
                    <a:xfrm>
                      <a:off x="12259490" y="7058109"/>
                      <a:ext cx="9796" cy="5706"/>
                    </a:xfrm>
                    <a:custGeom>
                      <a:avLst/>
                      <a:gdLst>
                        <a:gd name="connsiteX0" fmla="*/ 9796 w 9796"/>
                        <a:gd name="connsiteY0" fmla="*/ 2853 h 5706"/>
                        <a:gd name="connsiteX1" fmla="*/ 4946 w 9796"/>
                        <a:gd name="connsiteY1" fmla="*/ 0 h 5706"/>
                        <a:gd name="connsiteX2" fmla="*/ 0 w 9796"/>
                        <a:gd name="connsiteY2" fmla="*/ 2853 h 5706"/>
                        <a:gd name="connsiteX3" fmla="*/ 4946 w 9796"/>
                        <a:gd name="connsiteY3" fmla="*/ 5707 h 5706"/>
                      </a:gdLst>
                      <a:ahLst/>
                      <a:cxnLst>
                        <a:cxn ang="0">
                          <a:pos x="connsiteX0" y="connsiteY0"/>
                        </a:cxn>
                        <a:cxn ang="0">
                          <a:pos x="connsiteX1" y="connsiteY1"/>
                        </a:cxn>
                        <a:cxn ang="0">
                          <a:pos x="connsiteX2" y="connsiteY2"/>
                        </a:cxn>
                        <a:cxn ang="0">
                          <a:pos x="connsiteX3" y="connsiteY3"/>
                        </a:cxn>
                      </a:cxnLst>
                      <a:rect l="l" t="t" r="r" b="b"/>
                      <a:pathLst>
                        <a:path w="9796" h="5706">
                          <a:moveTo>
                            <a:pt x="9796" y="2853"/>
                          </a:moveTo>
                          <a:lnTo>
                            <a:pt x="4946" y="0"/>
                          </a:lnTo>
                          <a:lnTo>
                            <a:pt x="0" y="2853"/>
                          </a:lnTo>
                          <a:lnTo>
                            <a:pt x="4946" y="5707"/>
                          </a:lnTo>
                          <a:close/>
                        </a:path>
                      </a:pathLst>
                    </a:custGeom>
                    <a:solidFill>
                      <a:srgbClr val="94513A"/>
                    </a:solidFill>
                    <a:ln w="9504" cap="flat">
                      <a:noFill/>
                      <a:prstDash val="solid"/>
                      <a:miter/>
                    </a:ln>
                  </p:spPr>
                  <p:txBody>
                    <a:bodyPr rtlCol="0" anchor="ctr"/>
                    <a:lstStyle/>
                    <a:p>
                      <a:endParaRPr lang="en-US"/>
                    </a:p>
                  </p:txBody>
                </p:sp>
                <p:sp>
                  <p:nvSpPr>
                    <p:cNvPr id="370" name="Forma libre 369">
                      <a:extLst>
                        <a:ext uri="{FF2B5EF4-FFF2-40B4-BE49-F238E27FC236}">
                          <a16:creationId xmlns:a16="http://schemas.microsoft.com/office/drawing/2014/main" id="{FF4F2D48-1DA5-8B4C-B005-9E45CE3A57D6}"/>
                        </a:ext>
                      </a:extLst>
                    </p:cNvPr>
                    <p:cNvSpPr/>
                    <p:nvPr/>
                  </p:nvSpPr>
                  <p:spPr>
                    <a:xfrm>
                      <a:off x="12259490" y="7060962"/>
                      <a:ext cx="4945" cy="13410"/>
                    </a:xfrm>
                    <a:custGeom>
                      <a:avLst/>
                      <a:gdLst>
                        <a:gd name="connsiteX0" fmla="*/ 4946 w 4945"/>
                        <a:gd name="connsiteY0" fmla="*/ 13410 h 13410"/>
                        <a:gd name="connsiteX1" fmla="*/ 0 w 4945"/>
                        <a:gd name="connsiteY1" fmla="*/ 10557 h 13410"/>
                        <a:gd name="connsiteX2" fmla="*/ 0 w 4945"/>
                        <a:gd name="connsiteY2" fmla="*/ 0 h 13410"/>
                        <a:gd name="connsiteX3" fmla="*/ 4946 w 4945"/>
                        <a:gd name="connsiteY3" fmla="*/ 2853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3410"/>
                          </a:moveTo>
                          <a:lnTo>
                            <a:pt x="0" y="10557"/>
                          </a:lnTo>
                          <a:lnTo>
                            <a:pt x="0" y="0"/>
                          </a:lnTo>
                          <a:lnTo>
                            <a:pt x="4946" y="2853"/>
                          </a:lnTo>
                          <a:close/>
                        </a:path>
                      </a:pathLst>
                    </a:custGeom>
                    <a:solidFill>
                      <a:srgbClr val="6B3529"/>
                    </a:solidFill>
                    <a:ln w="9504" cap="flat">
                      <a:noFill/>
                      <a:prstDash val="solid"/>
                      <a:miter/>
                    </a:ln>
                  </p:spPr>
                  <p:txBody>
                    <a:bodyPr rtlCol="0" anchor="ctr"/>
                    <a:lstStyle/>
                    <a:p>
                      <a:endParaRPr lang="en-US"/>
                    </a:p>
                  </p:txBody>
                </p:sp>
                <p:sp>
                  <p:nvSpPr>
                    <p:cNvPr id="371" name="Forma libre 370">
                      <a:extLst>
                        <a:ext uri="{FF2B5EF4-FFF2-40B4-BE49-F238E27FC236}">
                          <a16:creationId xmlns:a16="http://schemas.microsoft.com/office/drawing/2014/main" id="{EE7D3A3D-3327-3C46-92F3-084C1AAF3FAA}"/>
                        </a:ext>
                      </a:extLst>
                    </p:cNvPr>
                    <p:cNvSpPr/>
                    <p:nvPr/>
                  </p:nvSpPr>
                  <p:spPr>
                    <a:xfrm>
                      <a:off x="12264436" y="7060962"/>
                      <a:ext cx="4850" cy="13410"/>
                    </a:xfrm>
                    <a:custGeom>
                      <a:avLst/>
                      <a:gdLst>
                        <a:gd name="connsiteX0" fmla="*/ 4851 w 4850"/>
                        <a:gd name="connsiteY0" fmla="*/ 10557 h 13410"/>
                        <a:gd name="connsiteX1" fmla="*/ 0 w 4850"/>
                        <a:gd name="connsiteY1" fmla="*/ 13410 h 13410"/>
                        <a:gd name="connsiteX2" fmla="*/ 0 w 4850"/>
                        <a:gd name="connsiteY2" fmla="*/ 2853 h 13410"/>
                        <a:gd name="connsiteX3" fmla="*/ 4851 w 4850"/>
                        <a:gd name="connsiteY3" fmla="*/ 0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0557"/>
                          </a:moveTo>
                          <a:lnTo>
                            <a:pt x="0" y="13410"/>
                          </a:lnTo>
                          <a:lnTo>
                            <a:pt x="0" y="2853"/>
                          </a:lnTo>
                          <a:lnTo>
                            <a:pt x="4851" y="0"/>
                          </a:lnTo>
                          <a:close/>
                        </a:path>
                      </a:pathLst>
                    </a:custGeom>
                    <a:solidFill>
                      <a:srgbClr val="773C2C"/>
                    </a:solidFill>
                    <a:ln w="9504" cap="flat">
                      <a:noFill/>
                      <a:prstDash val="solid"/>
                      <a:miter/>
                    </a:ln>
                  </p:spPr>
                  <p:txBody>
                    <a:bodyPr rtlCol="0" anchor="ctr"/>
                    <a:lstStyle/>
                    <a:p>
                      <a:endParaRPr lang="en-US"/>
                    </a:p>
                  </p:txBody>
                </p:sp>
              </p:grpSp>
            </p:grpSp>
          </p:grpSp>
          <p:grpSp>
            <p:nvGrpSpPr>
              <p:cNvPr id="372" name="Gráfico 2">
                <a:extLst>
                  <a:ext uri="{FF2B5EF4-FFF2-40B4-BE49-F238E27FC236}">
                    <a16:creationId xmlns:a16="http://schemas.microsoft.com/office/drawing/2014/main" id="{E76C4C73-E9F0-5B45-8C5F-4132E88086ED}"/>
                  </a:ext>
                </a:extLst>
              </p:cNvPr>
              <p:cNvGrpSpPr/>
              <p:nvPr/>
            </p:nvGrpSpPr>
            <p:grpSpPr>
              <a:xfrm>
                <a:off x="12234857" y="6930753"/>
                <a:ext cx="252228" cy="149896"/>
                <a:chOff x="12234857" y="6930753"/>
                <a:chExt cx="252228" cy="149896"/>
              </a:xfrm>
            </p:grpSpPr>
            <p:sp>
              <p:nvSpPr>
                <p:cNvPr id="373" name="Forma libre 372">
                  <a:extLst>
                    <a:ext uri="{FF2B5EF4-FFF2-40B4-BE49-F238E27FC236}">
                      <a16:creationId xmlns:a16="http://schemas.microsoft.com/office/drawing/2014/main" id="{DC6F3792-74D0-D244-8923-11792F3FFF1F}"/>
                    </a:ext>
                  </a:extLst>
                </p:cNvPr>
                <p:cNvSpPr/>
                <p:nvPr/>
              </p:nvSpPr>
              <p:spPr>
                <a:xfrm>
                  <a:off x="12235618" y="6930753"/>
                  <a:ext cx="245000" cy="140860"/>
                </a:xfrm>
                <a:custGeom>
                  <a:avLst/>
                  <a:gdLst>
                    <a:gd name="connsiteX0" fmla="*/ 243098 w 245000"/>
                    <a:gd name="connsiteY0" fmla="*/ 195 h 140860"/>
                    <a:gd name="connsiteX1" fmla="*/ 0 w 245000"/>
                    <a:gd name="connsiteY1" fmla="*/ 140671 h 140860"/>
                    <a:gd name="connsiteX2" fmla="*/ 1902 w 245000"/>
                    <a:gd name="connsiteY2" fmla="*/ 140861 h 140860"/>
                    <a:gd name="connsiteX3" fmla="*/ 245000 w 245000"/>
                    <a:gd name="connsiteY3" fmla="*/ 385 h 140860"/>
                    <a:gd name="connsiteX4" fmla="*/ 243098 w 245000"/>
                    <a:gd name="connsiteY4" fmla="*/ 195 h 140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000" h="140860">
                      <a:moveTo>
                        <a:pt x="243098" y="195"/>
                      </a:moveTo>
                      <a:lnTo>
                        <a:pt x="0" y="140671"/>
                      </a:lnTo>
                      <a:cubicBezTo>
                        <a:pt x="476" y="140385"/>
                        <a:pt x="1141" y="140385"/>
                        <a:pt x="1902" y="140861"/>
                      </a:cubicBezTo>
                      <a:lnTo>
                        <a:pt x="245000" y="385"/>
                      </a:lnTo>
                      <a:cubicBezTo>
                        <a:pt x="244240" y="-91"/>
                        <a:pt x="243574" y="-91"/>
                        <a:pt x="243098" y="195"/>
                      </a:cubicBezTo>
                      <a:close/>
                    </a:path>
                  </a:pathLst>
                </a:custGeom>
                <a:solidFill>
                  <a:srgbClr val="9E563E"/>
                </a:solidFill>
                <a:ln w="9504" cap="flat">
                  <a:noFill/>
                  <a:prstDash val="solid"/>
                  <a:miter/>
                </a:ln>
              </p:spPr>
              <p:txBody>
                <a:bodyPr rtlCol="0" anchor="ctr"/>
                <a:lstStyle/>
                <a:p>
                  <a:endParaRPr lang="en-US"/>
                </a:p>
              </p:txBody>
            </p:sp>
            <p:sp>
              <p:nvSpPr>
                <p:cNvPr id="374" name="Forma libre 373">
                  <a:extLst>
                    <a:ext uri="{FF2B5EF4-FFF2-40B4-BE49-F238E27FC236}">
                      <a16:creationId xmlns:a16="http://schemas.microsoft.com/office/drawing/2014/main" id="{1832BEC1-2F22-6D49-83AA-AF4F357B6580}"/>
                    </a:ext>
                  </a:extLst>
                </p:cNvPr>
                <p:cNvSpPr/>
                <p:nvPr/>
              </p:nvSpPr>
              <p:spPr>
                <a:xfrm>
                  <a:off x="12243892" y="6937891"/>
                  <a:ext cx="243098" cy="142758"/>
                </a:xfrm>
                <a:custGeom>
                  <a:avLst/>
                  <a:gdLst>
                    <a:gd name="connsiteX0" fmla="*/ 0 w 243098"/>
                    <a:gd name="connsiteY0" fmla="*/ 140476 h 142758"/>
                    <a:gd name="connsiteX1" fmla="*/ 0 w 243098"/>
                    <a:gd name="connsiteY1" fmla="*/ 142759 h 142758"/>
                    <a:gd name="connsiteX2" fmla="*/ 243098 w 243098"/>
                    <a:gd name="connsiteY2" fmla="*/ 2283 h 142758"/>
                    <a:gd name="connsiteX3" fmla="*/ 243098 w 243098"/>
                    <a:gd name="connsiteY3" fmla="*/ 0 h 142758"/>
                  </a:gdLst>
                  <a:ahLst/>
                  <a:cxnLst>
                    <a:cxn ang="0">
                      <a:pos x="connsiteX0" y="connsiteY0"/>
                    </a:cxn>
                    <a:cxn ang="0">
                      <a:pos x="connsiteX1" y="connsiteY1"/>
                    </a:cxn>
                    <a:cxn ang="0">
                      <a:pos x="connsiteX2" y="connsiteY2"/>
                    </a:cxn>
                    <a:cxn ang="0">
                      <a:pos x="connsiteX3" y="connsiteY3"/>
                    </a:cxn>
                  </a:cxnLst>
                  <a:rect l="l" t="t" r="r" b="b"/>
                  <a:pathLst>
                    <a:path w="243098" h="142758">
                      <a:moveTo>
                        <a:pt x="0" y="140476"/>
                      </a:moveTo>
                      <a:lnTo>
                        <a:pt x="0" y="142759"/>
                      </a:lnTo>
                      <a:lnTo>
                        <a:pt x="243098" y="2283"/>
                      </a:lnTo>
                      <a:lnTo>
                        <a:pt x="243098" y="0"/>
                      </a:lnTo>
                      <a:close/>
                    </a:path>
                  </a:pathLst>
                </a:custGeom>
                <a:solidFill>
                  <a:srgbClr val="773C2C"/>
                </a:solidFill>
                <a:ln w="9504" cap="flat">
                  <a:noFill/>
                  <a:prstDash val="solid"/>
                  <a:miter/>
                </a:ln>
              </p:spPr>
              <p:txBody>
                <a:bodyPr rtlCol="0" anchor="ctr"/>
                <a:lstStyle/>
                <a:p>
                  <a:endParaRPr lang="en-US"/>
                </a:p>
              </p:txBody>
            </p:sp>
            <p:sp>
              <p:nvSpPr>
                <p:cNvPr id="375" name="Forma libre 374">
                  <a:extLst>
                    <a:ext uri="{FF2B5EF4-FFF2-40B4-BE49-F238E27FC236}">
                      <a16:creationId xmlns:a16="http://schemas.microsoft.com/office/drawing/2014/main" id="{B8AA716B-3513-4A4F-880E-4492DB19D408}"/>
                    </a:ext>
                  </a:extLst>
                </p:cNvPr>
                <p:cNvSpPr/>
                <p:nvPr/>
              </p:nvSpPr>
              <p:spPr>
                <a:xfrm>
                  <a:off x="12237520" y="6931138"/>
                  <a:ext cx="246902" cy="142663"/>
                </a:xfrm>
                <a:custGeom>
                  <a:avLst/>
                  <a:gdLst>
                    <a:gd name="connsiteX0" fmla="*/ 243098 w 246902"/>
                    <a:gd name="connsiteY0" fmla="*/ 0 h 142663"/>
                    <a:gd name="connsiteX1" fmla="*/ 0 w 246902"/>
                    <a:gd name="connsiteY1" fmla="*/ 140476 h 142663"/>
                    <a:gd name="connsiteX2" fmla="*/ 3709 w 246902"/>
                    <a:gd name="connsiteY2" fmla="*/ 142663 h 142663"/>
                    <a:gd name="connsiteX3" fmla="*/ 246903 w 246902"/>
                    <a:gd name="connsiteY3" fmla="*/ 2092 h 142663"/>
                  </a:gdLst>
                  <a:ahLst/>
                  <a:cxnLst>
                    <a:cxn ang="0">
                      <a:pos x="connsiteX0" y="connsiteY0"/>
                    </a:cxn>
                    <a:cxn ang="0">
                      <a:pos x="connsiteX1" y="connsiteY1"/>
                    </a:cxn>
                    <a:cxn ang="0">
                      <a:pos x="connsiteX2" y="connsiteY2"/>
                    </a:cxn>
                    <a:cxn ang="0">
                      <a:pos x="connsiteX3" y="connsiteY3"/>
                    </a:cxn>
                  </a:cxnLst>
                  <a:rect l="l" t="t" r="r" b="b"/>
                  <a:pathLst>
                    <a:path w="246902" h="142663">
                      <a:moveTo>
                        <a:pt x="243098" y="0"/>
                      </a:moveTo>
                      <a:lnTo>
                        <a:pt x="0" y="140476"/>
                      </a:lnTo>
                      <a:lnTo>
                        <a:pt x="3709" y="142663"/>
                      </a:lnTo>
                      <a:lnTo>
                        <a:pt x="246903" y="2092"/>
                      </a:lnTo>
                      <a:close/>
                    </a:path>
                  </a:pathLst>
                </a:custGeom>
                <a:solidFill>
                  <a:srgbClr val="94513A"/>
                </a:solidFill>
                <a:ln w="9504" cap="flat">
                  <a:noFill/>
                  <a:prstDash val="solid"/>
                  <a:miter/>
                </a:ln>
              </p:spPr>
              <p:txBody>
                <a:bodyPr rtlCol="0" anchor="ctr"/>
                <a:lstStyle/>
                <a:p>
                  <a:endParaRPr lang="en-US"/>
                </a:p>
              </p:txBody>
            </p:sp>
            <p:sp>
              <p:nvSpPr>
                <p:cNvPr id="376" name="Forma libre 375">
                  <a:extLst>
                    <a:ext uri="{FF2B5EF4-FFF2-40B4-BE49-F238E27FC236}">
                      <a16:creationId xmlns:a16="http://schemas.microsoft.com/office/drawing/2014/main" id="{E0204C42-10E1-FD4B-8132-EE20E1C1AD90}"/>
                    </a:ext>
                  </a:extLst>
                </p:cNvPr>
                <p:cNvSpPr/>
                <p:nvPr/>
              </p:nvSpPr>
              <p:spPr>
                <a:xfrm>
                  <a:off x="12241325" y="6933326"/>
                  <a:ext cx="245761" cy="145041"/>
                </a:xfrm>
                <a:custGeom>
                  <a:avLst/>
                  <a:gdLst>
                    <a:gd name="connsiteX0" fmla="*/ 245286 w 245761"/>
                    <a:gd name="connsiteY0" fmla="*/ 2568 h 145041"/>
                    <a:gd name="connsiteX1" fmla="*/ 244240 w 245761"/>
                    <a:gd name="connsiteY1" fmla="*/ 951 h 145041"/>
                    <a:gd name="connsiteX2" fmla="*/ 243098 w 245761"/>
                    <a:gd name="connsiteY2" fmla="*/ 0 h 145041"/>
                    <a:gd name="connsiteX3" fmla="*/ 0 w 245761"/>
                    <a:gd name="connsiteY3" fmla="*/ 140476 h 145041"/>
                    <a:gd name="connsiteX4" fmla="*/ 1141 w 245761"/>
                    <a:gd name="connsiteY4" fmla="*/ 141427 h 145041"/>
                    <a:gd name="connsiteX5" fmla="*/ 2187 w 245761"/>
                    <a:gd name="connsiteY5" fmla="*/ 143044 h 145041"/>
                    <a:gd name="connsiteX6" fmla="*/ 2663 w 245761"/>
                    <a:gd name="connsiteY6" fmla="*/ 145041 h 145041"/>
                    <a:gd name="connsiteX7" fmla="*/ 245761 w 245761"/>
                    <a:gd name="connsiteY7" fmla="*/ 4565 h 145041"/>
                    <a:gd name="connsiteX8" fmla="*/ 245286 w 245761"/>
                    <a:gd name="connsiteY8" fmla="*/ 2568 h 145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5761" h="145041">
                      <a:moveTo>
                        <a:pt x="245286" y="2568"/>
                      </a:moveTo>
                      <a:cubicBezTo>
                        <a:pt x="245000" y="1997"/>
                        <a:pt x="244715" y="1427"/>
                        <a:pt x="244240" y="951"/>
                      </a:cubicBezTo>
                      <a:cubicBezTo>
                        <a:pt x="243859" y="571"/>
                        <a:pt x="243479" y="190"/>
                        <a:pt x="243098" y="0"/>
                      </a:cubicBezTo>
                      <a:lnTo>
                        <a:pt x="0" y="140476"/>
                      </a:lnTo>
                      <a:cubicBezTo>
                        <a:pt x="380" y="140761"/>
                        <a:pt x="856" y="141047"/>
                        <a:pt x="1141" y="141427"/>
                      </a:cubicBezTo>
                      <a:cubicBezTo>
                        <a:pt x="1522" y="141902"/>
                        <a:pt x="1902" y="142473"/>
                        <a:pt x="2187" y="143044"/>
                      </a:cubicBezTo>
                      <a:cubicBezTo>
                        <a:pt x="2473" y="143710"/>
                        <a:pt x="2663" y="144375"/>
                        <a:pt x="2663" y="145041"/>
                      </a:cubicBezTo>
                      <a:lnTo>
                        <a:pt x="245761" y="4565"/>
                      </a:lnTo>
                      <a:cubicBezTo>
                        <a:pt x="245666" y="3899"/>
                        <a:pt x="245571" y="3234"/>
                        <a:pt x="245286" y="2568"/>
                      </a:cubicBezTo>
                      <a:close/>
                    </a:path>
                  </a:pathLst>
                </a:custGeom>
                <a:solidFill>
                  <a:srgbClr val="9E563E"/>
                </a:solidFill>
                <a:ln w="9504" cap="flat">
                  <a:noFill/>
                  <a:prstDash val="solid"/>
                  <a:miter/>
                </a:ln>
              </p:spPr>
              <p:txBody>
                <a:bodyPr rtlCol="0" anchor="ctr"/>
                <a:lstStyle/>
                <a:p>
                  <a:endParaRPr lang="en-US"/>
                </a:p>
              </p:txBody>
            </p:sp>
            <p:sp>
              <p:nvSpPr>
                <p:cNvPr id="377" name="Forma libre 376">
                  <a:extLst>
                    <a:ext uri="{FF2B5EF4-FFF2-40B4-BE49-F238E27FC236}">
                      <a16:creationId xmlns:a16="http://schemas.microsoft.com/office/drawing/2014/main" id="{9C591C37-0C48-9F4D-9FD4-3F00370E8D31}"/>
                    </a:ext>
                  </a:extLst>
                </p:cNvPr>
                <p:cNvSpPr/>
                <p:nvPr/>
              </p:nvSpPr>
              <p:spPr>
                <a:xfrm>
                  <a:off x="12234857" y="7071242"/>
                  <a:ext cx="9035" cy="9407"/>
                </a:xfrm>
                <a:custGeom>
                  <a:avLst/>
                  <a:gdLst>
                    <a:gd name="connsiteX0" fmla="*/ 6372 w 9035"/>
                    <a:gd name="connsiteY0" fmla="*/ 2560 h 9407"/>
                    <a:gd name="connsiteX1" fmla="*/ 2663 w 9035"/>
                    <a:gd name="connsiteY1" fmla="*/ 373 h 9407"/>
                    <a:gd name="connsiteX2" fmla="*/ 0 w 9035"/>
                    <a:gd name="connsiteY2" fmla="*/ 1894 h 9407"/>
                    <a:gd name="connsiteX3" fmla="*/ 0 w 9035"/>
                    <a:gd name="connsiteY3" fmla="*/ 4177 h 9407"/>
                    <a:gd name="connsiteX4" fmla="*/ 9035 w 9035"/>
                    <a:gd name="connsiteY4" fmla="*/ 9408 h 9407"/>
                    <a:gd name="connsiteX5" fmla="*/ 9035 w 9035"/>
                    <a:gd name="connsiteY5" fmla="*/ 7125 h 9407"/>
                    <a:gd name="connsiteX6" fmla="*/ 6372 w 9035"/>
                    <a:gd name="connsiteY6" fmla="*/ 2560 h 9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35" h="9407">
                      <a:moveTo>
                        <a:pt x="6372" y="2560"/>
                      </a:moveTo>
                      <a:lnTo>
                        <a:pt x="2663" y="373"/>
                      </a:lnTo>
                      <a:cubicBezTo>
                        <a:pt x="1236" y="-484"/>
                        <a:pt x="0" y="182"/>
                        <a:pt x="0" y="1894"/>
                      </a:cubicBezTo>
                      <a:lnTo>
                        <a:pt x="0" y="4177"/>
                      </a:lnTo>
                      <a:lnTo>
                        <a:pt x="9035" y="9408"/>
                      </a:lnTo>
                      <a:lnTo>
                        <a:pt x="9035" y="7125"/>
                      </a:lnTo>
                      <a:cubicBezTo>
                        <a:pt x="9035" y="5508"/>
                        <a:pt x="7894" y="3416"/>
                        <a:pt x="6372" y="2560"/>
                      </a:cubicBezTo>
                      <a:close/>
                    </a:path>
                  </a:pathLst>
                </a:custGeom>
                <a:solidFill>
                  <a:srgbClr val="6B3529"/>
                </a:solidFill>
                <a:ln w="9504" cap="flat">
                  <a:noFill/>
                  <a:prstDash val="solid"/>
                  <a:miter/>
                </a:ln>
              </p:spPr>
              <p:txBody>
                <a:bodyPr rtlCol="0" anchor="ctr"/>
                <a:lstStyle/>
                <a:p>
                  <a:endParaRPr lang="en-US"/>
                </a:p>
              </p:txBody>
            </p:sp>
          </p:grpSp>
        </p:grpSp>
        <p:grpSp>
          <p:nvGrpSpPr>
            <p:cNvPr id="378" name="Gráfico 2">
              <a:extLst>
                <a:ext uri="{FF2B5EF4-FFF2-40B4-BE49-F238E27FC236}">
                  <a16:creationId xmlns:a16="http://schemas.microsoft.com/office/drawing/2014/main" id="{442FD4AE-5ECB-8149-9FB2-C4FDAE89BDFD}"/>
                </a:ext>
              </a:extLst>
            </p:cNvPr>
            <p:cNvGrpSpPr/>
            <p:nvPr/>
          </p:nvGrpSpPr>
          <p:grpSpPr>
            <a:xfrm>
              <a:off x="12216787" y="7048693"/>
              <a:ext cx="36521" cy="137337"/>
              <a:chOff x="12216787" y="7048693"/>
              <a:chExt cx="36521" cy="137337"/>
            </a:xfrm>
          </p:grpSpPr>
          <p:sp>
            <p:nvSpPr>
              <p:cNvPr id="379" name="Forma libre 378">
                <a:extLst>
                  <a:ext uri="{FF2B5EF4-FFF2-40B4-BE49-F238E27FC236}">
                    <a16:creationId xmlns:a16="http://schemas.microsoft.com/office/drawing/2014/main" id="{66798ABE-BD3C-4347-90A6-81B03E5E6775}"/>
                  </a:ext>
                </a:extLst>
              </p:cNvPr>
              <p:cNvSpPr/>
              <p:nvPr/>
            </p:nvSpPr>
            <p:spPr>
              <a:xfrm>
                <a:off x="12234952" y="7059250"/>
                <a:ext cx="18260" cy="126780"/>
              </a:xfrm>
              <a:custGeom>
                <a:avLst/>
                <a:gdLst>
                  <a:gd name="connsiteX0" fmla="*/ 16549 w 18260"/>
                  <a:gd name="connsiteY0" fmla="*/ 4565 h 126780"/>
                  <a:gd name="connsiteX1" fmla="*/ 18261 w 18260"/>
                  <a:gd name="connsiteY1" fmla="*/ 3519 h 126780"/>
                  <a:gd name="connsiteX2" fmla="*/ 18261 w 18260"/>
                  <a:gd name="connsiteY2" fmla="*/ 0 h 126780"/>
                  <a:gd name="connsiteX3" fmla="*/ 95 w 18260"/>
                  <a:gd name="connsiteY3" fmla="*/ 10557 h 126780"/>
                  <a:gd name="connsiteX4" fmla="*/ 95 w 18260"/>
                  <a:gd name="connsiteY4" fmla="*/ 13981 h 126780"/>
                  <a:gd name="connsiteX5" fmla="*/ 95 w 18260"/>
                  <a:gd name="connsiteY5" fmla="*/ 15788 h 126780"/>
                  <a:gd name="connsiteX6" fmla="*/ 0 w 18260"/>
                  <a:gd name="connsiteY6" fmla="*/ 126780 h 126780"/>
                  <a:gd name="connsiteX7" fmla="*/ 11508 w 18260"/>
                  <a:gd name="connsiteY7" fmla="*/ 120123 h 126780"/>
                  <a:gd name="connsiteX8" fmla="*/ 11508 w 18260"/>
                  <a:gd name="connsiteY8" fmla="*/ 13410 h 126780"/>
                  <a:gd name="connsiteX9" fmla="*/ 14266 w 18260"/>
                  <a:gd name="connsiteY9" fmla="*/ 11793 h 126780"/>
                  <a:gd name="connsiteX10" fmla="*/ 14171 w 18260"/>
                  <a:gd name="connsiteY10" fmla="*/ 9035 h 126780"/>
                  <a:gd name="connsiteX11" fmla="*/ 16454 w 18260"/>
                  <a:gd name="connsiteY11" fmla="*/ 7704 h 126780"/>
                  <a:gd name="connsiteX12" fmla="*/ 16549 w 18260"/>
                  <a:gd name="connsiteY12" fmla="*/ 4565 h 126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260" h="126780">
                    <a:moveTo>
                      <a:pt x="16549" y="4565"/>
                    </a:moveTo>
                    <a:lnTo>
                      <a:pt x="18261" y="3519"/>
                    </a:lnTo>
                    <a:lnTo>
                      <a:pt x="18261" y="0"/>
                    </a:lnTo>
                    <a:lnTo>
                      <a:pt x="95" y="10557"/>
                    </a:lnTo>
                    <a:lnTo>
                      <a:pt x="95" y="13981"/>
                    </a:lnTo>
                    <a:cubicBezTo>
                      <a:pt x="95" y="13981"/>
                      <a:pt x="95" y="15788"/>
                      <a:pt x="95" y="15788"/>
                    </a:cubicBezTo>
                    <a:cubicBezTo>
                      <a:pt x="95" y="15788"/>
                      <a:pt x="0" y="126780"/>
                      <a:pt x="0" y="126780"/>
                    </a:cubicBezTo>
                    <a:lnTo>
                      <a:pt x="11508" y="120123"/>
                    </a:lnTo>
                    <a:lnTo>
                      <a:pt x="11508" y="13410"/>
                    </a:lnTo>
                    <a:lnTo>
                      <a:pt x="14266" y="11793"/>
                    </a:lnTo>
                    <a:lnTo>
                      <a:pt x="14171" y="9035"/>
                    </a:lnTo>
                    <a:lnTo>
                      <a:pt x="16454" y="7704"/>
                    </a:lnTo>
                    <a:lnTo>
                      <a:pt x="16549" y="4565"/>
                    </a:lnTo>
                    <a:close/>
                  </a:path>
                </a:pathLst>
              </a:custGeom>
              <a:solidFill>
                <a:srgbClr val="773C2C"/>
              </a:solidFill>
              <a:ln w="9504" cap="flat">
                <a:noFill/>
                <a:prstDash val="solid"/>
                <a:miter/>
              </a:ln>
            </p:spPr>
            <p:txBody>
              <a:bodyPr rtlCol="0" anchor="ctr"/>
              <a:lstStyle/>
              <a:p>
                <a:endParaRPr lang="en-US"/>
              </a:p>
            </p:txBody>
          </p:sp>
          <p:sp>
            <p:nvSpPr>
              <p:cNvPr id="380" name="Forma libre 379">
                <a:extLst>
                  <a:ext uri="{FF2B5EF4-FFF2-40B4-BE49-F238E27FC236}">
                    <a16:creationId xmlns:a16="http://schemas.microsoft.com/office/drawing/2014/main" id="{68186288-14B3-FD4B-B9BE-D85C6514AB7D}"/>
                  </a:ext>
                </a:extLst>
              </p:cNvPr>
              <p:cNvSpPr/>
              <p:nvPr/>
            </p:nvSpPr>
            <p:spPr>
              <a:xfrm>
                <a:off x="12216787" y="7059155"/>
                <a:ext cx="18355" cy="126685"/>
              </a:xfrm>
              <a:custGeom>
                <a:avLst/>
                <a:gdLst>
                  <a:gd name="connsiteX0" fmla="*/ 18356 w 18355"/>
                  <a:gd name="connsiteY0" fmla="*/ 20068 h 126685"/>
                  <a:gd name="connsiteX1" fmla="*/ 18261 w 18355"/>
                  <a:gd name="connsiteY1" fmla="*/ 17215 h 126685"/>
                  <a:gd name="connsiteX2" fmla="*/ 18261 w 18355"/>
                  <a:gd name="connsiteY2" fmla="*/ 14076 h 126685"/>
                  <a:gd name="connsiteX3" fmla="*/ 18261 w 18355"/>
                  <a:gd name="connsiteY3" fmla="*/ 10557 h 126685"/>
                  <a:gd name="connsiteX4" fmla="*/ 0 w 18355"/>
                  <a:gd name="connsiteY4" fmla="*/ 0 h 126685"/>
                  <a:gd name="connsiteX5" fmla="*/ 0 w 18355"/>
                  <a:gd name="connsiteY5" fmla="*/ 3519 h 126685"/>
                  <a:gd name="connsiteX6" fmla="*/ 1712 w 18355"/>
                  <a:gd name="connsiteY6" fmla="*/ 4470 h 126685"/>
                  <a:gd name="connsiteX7" fmla="*/ 1712 w 18355"/>
                  <a:gd name="connsiteY7" fmla="*/ 7609 h 126685"/>
                  <a:gd name="connsiteX8" fmla="*/ 3899 w 18355"/>
                  <a:gd name="connsiteY8" fmla="*/ 8845 h 126685"/>
                  <a:gd name="connsiteX9" fmla="*/ 3995 w 18355"/>
                  <a:gd name="connsiteY9" fmla="*/ 11698 h 126685"/>
                  <a:gd name="connsiteX10" fmla="*/ 6658 w 18355"/>
                  <a:gd name="connsiteY10" fmla="*/ 13220 h 126685"/>
                  <a:gd name="connsiteX11" fmla="*/ 6658 w 18355"/>
                  <a:gd name="connsiteY11" fmla="*/ 120027 h 126685"/>
                  <a:gd name="connsiteX12" fmla="*/ 18166 w 18355"/>
                  <a:gd name="connsiteY12" fmla="*/ 126685 h 126685"/>
                  <a:gd name="connsiteX13" fmla="*/ 18356 w 18355"/>
                  <a:gd name="connsiteY13" fmla="*/ 20068 h 126685"/>
                  <a:gd name="connsiteX14" fmla="*/ 18356 w 18355"/>
                  <a:gd name="connsiteY14" fmla="*/ 20068 h 126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355" h="126685">
                    <a:moveTo>
                      <a:pt x="18356" y="20068"/>
                    </a:moveTo>
                    <a:lnTo>
                      <a:pt x="18261" y="17215"/>
                    </a:lnTo>
                    <a:cubicBezTo>
                      <a:pt x="18261" y="17215"/>
                      <a:pt x="18261" y="14076"/>
                      <a:pt x="18261" y="14076"/>
                    </a:cubicBezTo>
                    <a:cubicBezTo>
                      <a:pt x="18261" y="14076"/>
                      <a:pt x="18261" y="10557"/>
                      <a:pt x="18261" y="10557"/>
                    </a:cubicBezTo>
                    <a:lnTo>
                      <a:pt x="0" y="0"/>
                    </a:lnTo>
                    <a:lnTo>
                      <a:pt x="0" y="3519"/>
                    </a:lnTo>
                    <a:lnTo>
                      <a:pt x="1712" y="4470"/>
                    </a:lnTo>
                    <a:lnTo>
                      <a:pt x="1712" y="7609"/>
                    </a:lnTo>
                    <a:lnTo>
                      <a:pt x="3899" y="8845"/>
                    </a:lnTo>
                    <a:lnTo>
                      <a:pt x="3995" y="11698"/>
                    </a:lnTo>
                    <a:lnTo>
                      <a:pt x="6658" y="13220"/>
                    </a:lnTo>
                    <a:lnTo>
                      <a:pt x="6658" y="120027"/>
                    </a:lnTo>
                    <a:lnTo>
                      <a:pt x="18166" y="126685"/>
                    </a:lnTo>
                    <a:lnTo>
                      <a:pt x="18356" y="20068"/>
                    </a:lnTo>
                    <a:lnTo>
                      <a:pt x="18356" y="20068"/>
                    </a:lnTo>
                    <a:close/>
                  </a:path>
                </a:pathLst>
              </a:custGeom>
              <a:solidFill>
                <a:srgbClr val="6B3529"/>
              </a:solidFill>
              <a:ln w="9504" cap="flat">
                <a:noFill/>
                <a:prstDash val="solid"/>
                <a:miter/>
              </a:ln>
            </p:spPr>
            <p:txBody>
              <a:bodyPr rtlCol="0" anchor="ctr"/>
              <a:lstStyle/>
              <a:p>
                <a:endParaRPr lang="en-US"/>
              </a:p>
            </p:txBody>
          </p:sp>
          <p:sp>
            <p:nvSpPr>
              <p:cNvPr id="381" name="Forma libre 380">
                <a:extLst>
                  <a:ext uri="{FF2B5EF4-FFF2-40B4-BE49-F238E27FC236}">
                    <a16:creationId xmlns:a16="http://schemas.microsoft.com/office/drawing/2014/main" id="{DC18A77C-2CF8-D842-B863-703894772309}"/>
                  </a:ext>
                </a:extLst>
              </p:cNvPr>
              <p:cNvSpPr/>
              <p:nvPr/>
            </p:nvSpPr>
            <p:spPr>
              <a:xfrm>
                <a:off x="12216882" y="7048693"/>
                <a:ext cx="36426" cy="21114"/>
              </a:xfrm>
              <a:custGeom>
                <a:avLst/>
                <a:gdLst>
                  <a:gd name="connsiteX0" fmla="*/ 36427 w 36426"/>
                  <a:gd name="connsiteY0" fmla="*/ 10557 h 21114"/>
                  <a:gd name="connsiteX1" fmla="*/ 18261 w 36426"/>
                  <a:gd name="connsiteY1" fmla="*/ 21114 h 21114"/>
                  <a:gd name="connsiteX2" fmla="*/ 0 w 36426"/>
                  <a:gd name="connsiteY2" fmla="*/ 10557 h 21114"/>
                  <a:gd name="connsiteX3" fmla="*/ 18166 w 36426"/>
                  <a:gd name="connsiteY3" fmla="*/ 0 h 21114"/>
                </a:gdLst>
                <a:ahLst/>
                <a:cxnLst>
                  <a:cxn ang="0">
                    <a:pos x="connsiteX0" y="connsiteY0"/>
                  </a:cxn>
                  <a:cxn ang="0">
                    <a:pos x="connsiteX1" y="connsiteY1"/>
                  </a:cxn>
                  <a:cxn ang="0">
                    <a:pos x="connsiteX2" y="connsiteY2"/>
                  </a:cxn>
                  <a:cxn ang="0">
                    <a:pos x="connsiteX3" y="connsiteY3"/>
                  </a:cxn>
                </a:cxnLst>
                <a:rect l="l" t="t" r="r" b="b"/>
                <a:pathLst>
                  <a:path w="36426" h="21114">
                    <a:moveTo>
                      <a:pt x="36427" y="10557"/>
                    </a:moveTo>
                    <a:lnTo>
                      <a:pt x="18261" y="21114"/>
                    </a:lnTo>
                    <a:lnTo>
                      <a:pt x="0" y="10557"/>
                    </a:lnTo>
                    <a:lnTo>
                      <a:pt x="18166" y="0"/>
                    </a:lnTo>
                    <a:close/>
                  </a:path>
                </a:pathLst>
              </a:custGeom>
              <a:solidFill>
                <a:srgbClr val="94513A"/>
              </a:solidFill>
              <a:ln w="9504" cap="flat">
                <a:noFill/>
                <a:prstDash val="solid"/>
                <a:miter/>
              </a:ln>
            </p:spPr>
            <p:txBody>
              <a:bodyPr rtlCol="0" anchor="ctr"/>
              <a:lstStyle/>
              <a:p>
                <a:endParaRPr lang="en-US"/>
              </a:p>
            </p:txBody>
          </p:sp>
        </p:grpSp>
        <p:grpSp>
          <p:nvGrpSpPr>
            <p:cNvPr id="382" name="Gráfico 2">
              <a:extLst>
                <a:ext uri="{FF2B5EF4-FFF2-40B4-BE49-F238E27FC236}">
                  <a16:creationId xmlns:a16="http://schemas.microsoft.com/office/drawing/2014/main" id="{8FDE810F-F3CC-C343-B358-9A7418930F10}"/>
                </a:ext>
              </a:extLst>
            </p:cNvPr>
            <p:cNvGrpSpPr/>
            <p:nvPr/>
          </p:nvGrpSpPr>
          <p:grpSpPr>
            <a:xfrm>
              <a:off x="12104938" y="7074016"/>
              <a:ext cx="127636" cy="175451"/>
              <a:chOff x="12104938" y="7074016"/>
              <a:chExt cx="127636" cy="175451"/>
            </a:xfrm>
          </p:grpSpPr>
          <p:grpSp>
            <p:nvGrpSpPr>
              <p:cNvPr id="383" name="Gráfico 2">
                <a:extLst>
                  <a:ext uri="{FF2B5EF4-FFF2-40B4-BE49-F238E27FC236}">
                    <a16:creationId xmlns:a16="http://schemas.microsoft.com/office/drawing/2014/main" id="{041883B6-037D-C24A-915B-AAFC5B2B139B}"/>
                  </a:ext>
                </a:extLst>
              </p:cNvPr>
              <p:cNvGrpSpPr/>
              <p:nvPr/>
            </p:nvGrpSpPr>
            <p:grpSpPr>
              <a:xfrm>
                <a:off x="12111121" y="7170908"/>
                <a:ext cx="118981" cy="78560"/>
                <a:chOff x="12111121" y="7170908"/>
                <a:chExt cx="118981" cy="78560"/>
              </a:xfrm>
            </p:grpSpPr>
            <p:sp>
              <p:nvSpPr>
                <p:cNvPr id="384" name="Forma libre 383">
                  <a:extLst>
                    <a:ext uri="{FF2B5EF4-FFF2-40B4-BE49-F238E27FC236}">
                      <a16:creationId xmlns:a16="http://schemas.microsoft.com/office/drawing/2014/main" id="{56D5C6E2-054E-1D49-B8AC-E7632CE192FA}"/>
                    </a:ext>
                  </a:extLst>
                </p:cNvPr>
                <p:cNvSpPr/>
                <p:nvPr/>
              </p:nvSpPr>
              <p:spPr>
                <a:xfrm>
                  <a:off x="12115020" y="7173000"/>
                  <a:ext cx="115081" cy="76467"/>
                </a:xfrm>
                <a:custGeom>
                  <a:avLst/>
                  <a:gdLst>
                    <a:gd name="connsiteX0" fmla="*/ 114987 w 115081"/>
                    <a:gd name="connsiteY0" fmla="*/ 0 h 76467"/>
                    <a:gd name="connsiteX1" fmla="*/ 115082 w 115081"/>
                    <a:gd name="connsiteY1" fmla="*/ 9987 h 76467"/>
                    <a:gd name="connsiteX2" fmla="*/ 0 w 115081"/>
                    <a:gd name="connsiteY2" fmla="*/ 76468 h 76467"/>
                    <a:gd name="connsiteX3" fmla="*/ 0 w 115081"/>
                    <a:gd name="connsiteY3" fmla="*/ 66481 h 76467"/>
                  </a:gdLst>
                  <a:ahLst/>
                  <a:cxnLst>
                    <a:cxn ang="0">
                      <a:pos x="connsiteX0" y="connsiteY0"/>
                    </a:cxn>
                    <a:cxn ang="0">
                      <a:pos x="connsiteX1" y="connsiteY1"/>
                    </a:cxn>
                    <a:cxn ang="0">
                      <a:pos x="connsiteX2" y="connsiteY2"/>
                    </a:cxn>
                    <a:cxn ang="0">
                      <a:pos x="connsiteX3" y="connsiteY3"/>
                    </a:cxn>
                  </a:cxnLst>
                  <a:rect l="l" t="t" r="r" b="b"/>
                  <a:pathLst>
                    <a:path w="115081" h="76467">
                      <a:moveTo>
                        <a:pt x="114987" y="0"/>
                      </a:moveTo>
                      <a:lnTo>
                        <a:pt x="115082" y="9987"/>
                      </a:lnTo>
                      <a:lnTo>
                        <a:pt x="0" y="76468"/>
                      </a:lnTo>
                      <a:lnTo>
                        <a:pt x="0" y="66481"/>
                      </a:lnTo>
                      <a:close/>
                    </a:path>
                  </a:pathLst>
                </a:custGeom>
                <a:solidFill>
                  <a:srgbClr val="773C2C"/>
                </a:solidFill>
                <a:ln w="9504" cap="flat">
                  <a:noFill/>
                  <a:prstDash val="solid"/>
                  <a:miter/>
                </a:ln>
              </p:spPr>
              <p:txBody>
                <a:bodyPr rtlCol="0" anchor="ctr"/>
                <a:lstStyle/>
                <a:p>
                  <a:endParaRPr lang="en-US"/>
                </a:p>
              </p:txBody>
            </p:sp>
            <p:sp>
              <p:nvSpPr>
                <p:cNvPr id="385" name="Forma libre 384">
                  <a:extLst>
                    <a:ext uri="{FF2B5EF4-FFF2-40B4-BE49-F238E27FC236}">
                      <a16:creationId xmlns:a16="http://schemas.microsoft.com/office/drawing/2014/main" id="{8B286864-4C9B-2A44-A98F-57105AE4C1DD}"/>
                    </a:ext>
                  </a:extLst>
                </p:cNvPr>
                <p:cNvSpPr/>
                <p:nvPr/>
              </p:nvSpPr>
              <p:spPr>
                <a:xfrm>
                  <a:off x="12111121" y="7170908"/>
                  <a:ext cx="118981" cy="68573"/>
                </a:xfrm>
                <a:custGeom>
                  <a:avLst/>
                  <a:gdLst>
                    <a:gd name="connsiteX0" fmla="*/ 114987 w 118981"/>
                    <a:gd name="connsiteY0" fmla="*/ 0 h 68573"/>
                    <a:gd name="connsiteX1" fmla="*/ 97392 w 118981"/>
                    <a:gd name="connsiteY1" fmla="*/ 8084 h 68573"/>
                    <a:gd name="connsiteX2" fmla="*/ 15503 w 118981"/>
                    <a:gd name="connsiteY2" fmla="*/ 54593 h 68573"/>
                    <a:gd name="connsiteX3" fmla="*/ 0 w 118981"/>
                    <a:gd name="connsiteY3" fmla="*/ 66291 h 68573"/>
                    <a:gd name="connsiteX4" fmla="*/ 3899 w 118981"/>
                    <a:gd name="connsiteY4" fmla="*/ 68573 h 68573"/>
                    <a:gd name="connsiteX5" fmla="*/ 118981 w 118981"/>
                    <a:gd name="connsiteY5" fmla="*/ 2188 h 68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8981" h="68573">
                      <a:moveTo>
                        <a:pt x="114987" y="0"/>
                      </a:moveTo>
                      <a:lnTo>
                        <a:pt x="97392" y="8084"/>
                      </a:lnTo>
                      <a:lnTo>
                        <a:pt x="15503" y="54593"/>
                      </a:lnTo>
                      <a:lnTo>
                        <a:pt x="0" y="66291"/>
                      </a:lnTo>
                      <a:lnTo>
                        <a:pt x="3899" y="68573"/>
                      </a:lnTo>
                      <a:lnTo>
                        <a:pt x="118981" y="2188"/>
                      </a:lnTo>
                      <a:close/>
                    </a:path>
                  </a:pathLst>
                </a:custGeom>
                <a:solidFill>
                  <a:srgbClr val="94513A"/>
                </a:solidFill>
                <a:ln w="9504" cap="flat">
                  <a:noFill/>
                  <a:prstDash val="solid"/>
                  <a:miter/>
                </a:ln>
              </p:spPr>
              <p:txBody>
                <a:bodyPr rtlCol="0" anchor="ctr"/>
                <a:lstStyle/>
                <a:p>
                  <a:endParaRPr lang="en-US"/>
                </a:p>
              </p:txBody>
            </p:sp>
          </p:grpSp>
          <p:grpSp>
            <p:nvGrpSpPr>
              <p:cNvPr id="386" name="Gráfico 2">
                <a:extLst>
                  <a:ext uri="{FF2B5EF4-FFF2-40B4-BE49-F238E27FC236}">
                    <a16:creationId xmlns:a16="http://schemas.microsoft.com/office/drawing/2014/main" id="{DD5E2814-6234-9948-9F0A-99D239A7F317}"/>
                  </a:ext>
                </a:extLst>
              </p:cNvPr>
              <p:cNvGrpSpPr/>
              <p:nvPr/>
            </p:nvGrpSpPr>
            <p:grpSpPr>
              <a:xfrm>
                <a:off x="12111406" y="7075133"/>
                <a:ext cx="118791" cy="161875"/>
                <a:chOff x="12111406" y="7075133"/>
                <a:chExt cx="118791" cy="161875"/>
              </a:xfrm>
            </p:grpSpPr>
            <p:grpSp>
              <p:nvGrpSpPr>
                <p:cNvPr id="387" name="Gráfico 2">
                  <a:extLst>
                    <a:ext uri="{FF2B5EF4-FFF2-40B4-BE49-F238E27FC236}">
                      <a16:creationId xmlns:a16="http://schemas.microsoft.com/office/drawing/2014/main" id="{BB54B3D6-758F-B74E-980F-0CB6E52A83D7}"/>
                    </a:ext>
                  </a:extLst>
                </p:cNvPr>
                <p:cNvGrpSpPr/>
                <p:nvPr/>
              </p:nvGrpSpPr>
              <p:grpSpPr>
                <a:xfrm>
                  <a:off x="12111406" y="7075133"/>
                  <a:ext cx="118791" cy="161875"/>
                  <a:chOff x="12111406" y="7075133"/>
                  <a:chExt cx="118791" cy="161875"/>
                </a:xfrm>
              </p:grpSpPr>
              <p:sp>
                <p:nvSpPr>
                  <p:cNvPr id="388" name="Forma libre 387">
                    <a:extLst>
                      <a:ext uri="{FF2B5EF4-FFF2-40B4-BE49-F238E27FC236}">
                        <a16:creationId xmlns:a16="http://schemas.microsoft.com/office/drawing/2014/main" id="{5E5409CA-75AB-E54E-8369-9813F3620EFD}"/>
                      </a:ext>
                    </a:extLst>
                  </p:cNvPr>
                  <p:cNvSpPr/>
                  <p:nvPr/>
                </p:nvSpPr>
                <p:spPr>
                  <a:xfrm>
                    <a:off x="12111406" y="7075133"/>
                    <a:ext cx="115747" cy="161875"/>
                  </a:xfrm>
                  <a:custGeom>
                    <a:avLst/>
                    <a:gdLst>
                      <a:gd name="connsiteX0" fmla="*/ 115748 w 115747"/>
                      <a:gd name="connsiteY0" fmla="*/ 0 h 161875"/>
                      <a:gd name="connsiteX1" fmla="*/ 0 w 115747"/>
                      <a:gd name="connsiteY1" fmla="*/ 66766 h 161875"/>
                      <a:gd name="connsiteX2" fmla="*/ 0 w 115747"/>
                      <a:gd name="connsiteY2" fmla="*/ 161875 h 161875"/>
                      <a:gd name="connsiteX3" fmla="*/ 115557 w 115747"/>
                      <a:gd name="connsiteY3" fmla="*/ 95014 h 161875"/>
                    </a:gdLst>
                    <a:ahLst/>
                    <a:cxnLst>
                      <a:cxn ang="0">
                        <a:pos x="connsiteX0" y="connsiteY0"/>
                      </a:cxn>
                      <a:cxn ang="0">
                        <a:pos x="connsiteX1" y="connsiteY1"/>
                      </a:cxn>
                      <a:cxn ang="0">
                        <a:pos x="connsiteX2" y="connsiteY2"/>
                      </a:cxn>
                      <a:cxn ang="0">
                        <a:pos x="connsiteX3" y="connsiteY3"/>
                      </a:cxn>
                    </a:cxnLst>
                    <a:rect l="l" t="t" r="r" b="b"/>
                    <a:pathLst>
                      <a:path w="115747" h="161875">
                        <a:moveTo>
                          <a:pt x="115748" y="0"/>
                        </a:moveTo>
                        <a:lnTo>
                          <a:pt x="0" y="66766"/>
                        </a:lnTo>
                        <a:lnTo>
                          <a:pt x="0" y="161875"/>
                        </a:lnTo>
                        <a:lnTo>
                          <a:pt x="115557" y="95014"/>
                        </a:lnTo>
                        <a:close/>
                      </a:path>
                    </a:pathLst>
                  </a:custGeom>
                  <a:solidFill>
                    <a:srgbClr val="773C2C"/>
                  </a:solidFill>
                  <a:ln w="9504" cap="flat">
                    <a:noFill/>
                    <a:prstDash val="solid"/>
                    <a:miter/>
                  </a:ln>
                </p:spPr>
                <p:txBody>
                  <a:bodyPr rtlCol="0" anchor="ctr"/>
                  <a:lstStyle/>
                  <a:p>
                    <a:endParaRPr lang="en-US"/>
                  </a:p>
                </p:txBody>
              </p:sp>
              <p:grpSp>
                <p:nvGrpSpPr>
                  <p:cNvPr id="389" name="Gráfico 2">
                    <a:extLst>
                      <a:ext uri="{FF2B5EF4-FFF2-40B4-BE49-F238E27FC236}">
                        <a16:creationId xmlns:a16="http://schemas.microsoft.com/office/drawing/2014/main" id="{A57F26B7-372C-1746-A5F3-A6768BEA4973}"/>
                      </a:ext>
                    </a:extLst>
                  </p:cNvPr>
                  <p:cNvGrpSpPr/>
                  <p:nvPr/>
                </p:nvGrpSpPr>
                <p:grpSpPr>
                  <a:xfrm>
                    <a:off x="12214504" y="7078177"/>
                    <a:ext cx="15693" cy="101576"/>
                    <a:chOff x="12214504" y="7078177"/>
                    <a:chExt cx="15693" cy="101576"/>
                  </a:xfrm>
                </p:grpSpPr>
                <p:sp>
                  <p:nvSpPr>
                    <p:cNvPr id="390" name="Forma libre 389">
                      <a:extLst>
                        <a:ext uri="{FF2B5EF4-FFF2-40B4-BE49-F238E27FC236}">
                          <a16:creationId xmlns:a16="http://schemas.microsoft.com/office/drawing/2014/main" id="{954BDFD4-2DEF-1247-A08D-C0DA9B5EF8AF}"/>
                        </a:ext>
                      </a:extLst>
                    </p:cNvPr>
                    <p:cNvSpPr/>
                    <p:nvPr/>
                  </p:nvSpPr>
                  <p:spPr>
                    <a:xfrm>
                      <a:off x="12218594" y="7078177"/>
                      <a:ext cx="11603" cy="101576"/>
                    </a:xfrm>
                    <a:custGeom>
                      <a:avLst/>
                      <a:gdLst>
                        <a:gd name="connsiteX0" fmla="*/ 0 w 11603"/>
                        <a:gd name="connsiteY0" fmla="*/ 101576 h 101576"/>
                        <a:gd name="connsiteX1" fmla="*/ 11413 w 11603"/>
                        <a:gd name="connsiteY1" fmla="*/ 94919 h 101576"/>
                        <a:gd name="connsiteX2" fmla="*/ 11603 w 11603"/>
                        <a:gd name="connsiteY2" fmla="*/ 0 h 101576"/>
                        <a:gd name="connsiteX3" fmla="*/ 95 w 11603"/>
                        <a:gd name="connsiteY3" fmla="*/ 6658 h 101576"/>
                      </a:gdLst>
                      <a:ahLst/>
                      <a:cxnLst>
                        <a:cxn ang="0">
                          <a:pos x="connsiteX0" y="connsiteY0"/>
                        </a:cxn>
                        <a:cxn ang="0">
                          <a:pos x="connsiteX1" y="connsiteY1"/>
                        </a:cxn>
                        <a:cxn ang="0">
                          <a:pos x="connsiteX2" y="connsiteY2"/>
                        </a:cxn>
                        <a:cxn ang="0">
                          <a:pos x="connsiteX3" y="connsiteY3"/>
                        </a:cxn>
                      </a:cxnLst>
                      <a:rect l="l" t="t" r="r" b="b"/>
                      <a:pathLst>
                        <a:path w="11603" h="101576">
                          <a:moveTo>
                            <a:pt x="0" y="101576"/>
                          </a:moveTo>
                          <a:lnTo>
                            <a:pt x="11413" y="94919"/>
                          </a:lnTo>
                          <a:lnTo>
                            <a:pt x="11603" y="0"/>
                          </a:lnTo>
                          <a:lnTo>
                            <a:pt x="95" y="6658"/>
                          </a:lnTo>
                          <a:close/>
                        </a:path>
                      </a:pathLst>
                    </a:custGeom>
                    <a:solidFill>
                      <a:srgbClr val="773C2C"/>
                    </a:solidFill>
                    <a:ln w="9504" cap="flat">
                      <a:noFill/>
                      <a:prstDash val="solid"/>
                      <a:miter/>
                    </a:ln>
                  </p:spPr>
                  <p:txBody>
                    <a:bodyPr rtlCol="0" anchor="ctr"/>
                    <a:lstStyle/>
                    <a:p>
                      <a:endParaRPr lang="en-US"/>
                    </a:p>
                  </p:txBody>
                </p:sp>
                <p:sp>
                  <p:nvSpPr>
                    <p:cNvPr id="391" name="Forma libre 390">
                      <a:extLst>
                        <a:ext uri="{FF2B5EF4-FFF2-40B4-BE49-F238E27FC236}">
                          <a16:creationId xmlns:a16="http://schemas.microsoft.com/office/drawing/2014/main" id="{7ACC1ECC-AB0B-0145-8667-58E7FCC9E571}"/>
                        </a:ext>
                      </a:extLst>
                    </p:cNvPr>
                    <p:cNvSpPr/>
                    <p:nvPr/>
                  </p:nvSpPr>
                  <p:spPr>
                    <a:xfrm>
                      <a:off x="12214504" y="7082266"/>
                      <a:ext cx="4279" cy="97486"/>
                    </a:xfrm>
                    <a:custGeom>
                      <a:avLst/>
                      <a:gdLst>
                        <a:gd name="connsiteX0" fmla="*/ 190 w 4279"/>
                        <a:gd name="connsiteY0" fmla="*/ 0 h 97486"/>
                        <a:gd name="connsiteX1" fmla="*/ 0 w 4279"/>
                        <a:gd name="connsiteY1" fmla="*/ 95109 h 97486"/>
                        <a:gd name="connsiteX2" fmla="*/ 4090 w 4279"/>
                        <a:gd name="connsiteY2" fmla="*/ 97486 h 97486"/>
                        <a:gd name="connsiteX3" fmla="*/ 4280 w 4279"/>
                        <a:gd name="connsiteY3" fmla="*/ 2378 h 97486"/>
                      </a:gdLst>
                      <a:ahLst/>
                      <a:cxnLst>
                        <a:cxn ang="0">
                          <a:pos x="connsiteX0" y="connsiteY0"/>
                        </a:cxn>
                        <a:cxn ang="0">
                          <a:pos x="connsiteX1" y="connsiteY1"/>
                        </a:cxn>
                        <a:cxn ang="0">
                          <a:pos x="connsiteX2" y="connsiteY2"/>
                        </a:cxn>
                        <a:cxn ang="0">
                          <a:pos x="connsiteX3" y="connsiteY3"/>
                        </a:cxn>
                      </a:cxnLst>
                      <a:rect l="l" t="t" r="r" b="b"/>
                      <a:pathLst>
                        <a:path w="4279" h="97486">
                          <a:moveTo>
                            <a:pt x="190" y="0"/>
                          </a:moveTo>
                          <a:lnTo>
                            <a:pt x="0" y="95109"/>
                          </a:lnTo>
                          <a:lnTo>
                            <a:pt x="4090" y="97486"/>
                          </a:lnTo>
                          <a:lnTo>
                            <a:pt x="4280" y="2378"/>
                          </a:lnTo>
                          <a:close/>
                        </a:path>
                      </a:pathLst>
                    </a:custGeom>
                    <a:solidFill>
                      <a:srgbClr val="6B3529"/>
                    </a:solidFill>
                    <a:ln w="9504" cap="flat">
                      <a:noFill/>
                      <a:prstDash val="solid"/>
                      <a:miter/>
                    </a:ln>
                  </p:spPr>
                  <p:txBody>
                    <a:bodyPr rtlCol="0" anchor="ctr"/>
                    <a:lstStyle/>
                    <a:p>
                      <a:endParaRPr lang="en-US"/>
                    </a:p>
                  </p:txBody>
                </p:sp>
              </p:grpSp>
              <p:sp>
                <p:nvSpPr>
                  <p:cNvPr id="392" name="Forma libre 391">
                    <a:extLst>
                      <a:ext uri="{FF2B5EF4-FFF2-40B4-BE49-F238E27FC236}">
                        <a16:creationId xmlns:a16="http://schemas.microsoft.com/office/drawing/2014/main" id="{49B45C3E-A133-724E-982A-E2418397D772}"/>
                      </a:ext>
                    </a:extLst>
                  </p:cNvPr>
                  <p:cNvSpPr/>
                  <p:nvPr/>
                </p:nvSpPr>
                <p:spPr>
                  <a:xfrm>
                    <a:off x="12124436" y="7101001"/>
                    <a:ext cx="84646" cy="121076"/>
                  </a:xfrm>
                  <a:custGeom>
                    <a:avLst/>
                    <a:gdLst>
                      <a:gd name="connsiteX0" fmla="*/ 0 w 84646"/>
                      <a:gd name="connsiteY0" fmla="*/ 48507 h 121076"/>
                      <a:gd name="connsiteX1" fmla="*/ 0 w 84646"/>
                      <a:gd name="connsiteY1" fmla="*/ 121075 h 121076"/>
                      <a:gd name="connsiteX2" fmla="*/ 84457 w 84646"/>
                      <a:gd name="connsiteY2" fmla="*/ 72855 h 121076"/>
                      <a:gd name="connsiteX3" fmla="*/ 84647 w 84646"/>
                      <a:gd name="connsiteY3" fmla="*/ 1 h 121076"/>
                      <a:gd name="connsiteX4" fmla="*/ 190 w 84646"/>
                      <a:gd name="connsiteY4" fmla="*/ 48221 h 121076"/>
                      <a:gd name="connsiteX5" fmla="*/ 0 w 84646"/>
                      <a:gd name="connsiteY5" fmla="*/ 48507 h 121076"/>
                      <a:gd name="connsiteX6" fmla="*/ 571 w 84646"/>
                      <a:gd name="connsiteY6" fmla="*/ 48697 h 121076"/>
                      <a:gd name="connsiteX7" fmla="*/ 83981 w 84646"/>
                      <a:gd name="connsiteY7" fmla="*/ 477 h 121076"/>
                      <a:gd name="connsiteX8" fmla="*/ 83981 w 84646"/>
                      <a:gd name="connsiteY8" fmla="*/ 72379 h 121076"/>
                      <a:gd name="connsiteX9" fmla="*/ 571 w 84646"/>
                      <a:gd name="connsiteY9" fmla="*/ 120599 h 121076"/>
                      <a:gd name="connsiteX10" fmla="*/ 571 w 84646"/>
                      <a:gd name="connsiteY10" fmla="*/ 48697 h 121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4646" h="121076">
                        <a:moveTo>
                          <a:pt x="0" y="48507"/>
                        </a:moveTo>
                        <a:lnTo>
                          <a:pt x="0" y="121075"/>
                        </a:lnTo>
                        <a:cubicBezTo>
                          <a:pt x="476" y="121360"/>
                          <a:pt x="84457" y="72855"/>
                          <a:pt x="84457" y="72855"/>
                        </a:cubicBezTo>
                        <a:cubicBezTo>
                          <a:pt x="84647" y="72569"/>
                          <a:pt x="84647" y="1"/>
                          <a:pt x="84647" y="1"/>
                        </a:cubicBezTo>
                        <a:cubicBezTo>
                          <a:pt x="84171" y="-284"/>
                          <a:pt x="190" y="48221"/>
                          <a:pt x="190" y="48221"/>
                        </a:cubicBezTo>
                        <a:cubicBezTo>
                          <a:pt x="0" y="48317"/>
                          <a:pt x="0" y="48412"/>
                          <a:pt x="0" y="48507"/>
                        </a:cubicBezTo>
                        <a:close/>
                        <a:moveTo>
                          <a:pt x="571" y="48697"/>
                        </a:moveTo>
                        <a:lnTo>
                          <a:pt x="83981" y="477"/>
                        </a:lnTo>
                        <a:lnTo>
                          <a:pt x="83981" y="72379"/>
                        </a:lnTo>
                        <a:lnTo>
                          <a:pt x="571" y="120599"/>
                        </a:lnTo>
                        <a:lnTo>
                          <a:pt x="571" y="48697"/>
                        </a:lnTo>
                        <a:close/>
                      </a:path>
                    </a:pathLst>
                  </a:custGeom>
                  <a:solidFill>
                    <a:srgbClr val="542A21">
                      <a:alpha val="50000"/>
                    </a:srgbClr>
                  </a:solidFill>
                  <a:ln w="9504" cap="flat">
                    <a:noFill/>
                    <a:prstDash val="solid"/>
                    <a:miter/>
                  </a:ln>
                </p:spPr>
                <p:txBody>
                  <a:bodyPr rtlCol="0" anchor="ctr"/>
                  <a:lstStyle/>
                  <a:p>
                    <a:endParaRPr lang="en-US"/>
                  </a:p>
                </p:txBody>
              </p:sp>
            </p:grpSp>
            <p:sp>
              <p:nvSpPr>
                <p:cNvPr id="393" name="Forma libre 392">
                  <a:extLst>
                    <a:ext uri="{FF2B5EF4-FFF2-40B4-BE49-F238E27FC236}">
                      <a16:creationId xmlns:a16="http://schemas.microsoft.com/office/drawing/2014/main" id="{858C28F3-4CB1-1540-840D-14F44E59B77A}"/>
                    </a:ext>
                  </a:extLst>
                </p:cNvPr>
                <p:cNvSpPr/>
                <p:nvPr/>
              </p:nvSpPr>
              <p:spPr>
                <a:xfrm>
                  <a:off x="12221542" y="7091111"/>
                  <a:ext cx="6372" cy="83315"/>
                </a:xfrm>
                <a:custGeom>
                  <a:avLst/>
                  <a:gdLst>
                    <a:gd name="connsiteX0" fmla="*/ 6087 w 6372"/>
                    <a:gd name="connsiteY0" fmla="*/ 0 h 83315"/>
                    <a:gd name="connsiteX1" fmla="*/ 6372 w 6372"/>
                    <a:gd name="connsiteY1" fmla="*/ 79511 h 83315"/>
                    <a:gd name="connsiteX2" fmla="*/ 6087 w 6372"/>
                    <a:gd name="connsiteY2" fmla="*/ 79987 h 83315"/>
                    <a:gd name="connsiteX3" fmla="*/ 5802 w 6372"/>
                    <a:gd name="connsiteY3" fmla="*/ 476 h 83315"/>
                    <a:gd name="connsiteX4" fmla="*/ 6087 w 6372"/>
                    <a:gd name="connsiteY4" fmla="*/ 0 h 83315"/>
                    <a:gd name="connsiteX5" fmla="*/ 2948 w 6372"/>
                    <a:gd name="connsiteY5" fmla="*/ 2188 h 83315"/>
                    <a:gd name="connsiteX6" fmla="*/ 2948 w 6372"/>
                    <a:gd name="connsiteY6" fmla="*/ 81603 h 83315"/>
                    <a:gd name="connsiteX7" fmla="*/ 3614 w 6372"/>
                    <a:gd name="connsiteY7" fmla="*/ 81223 h 83315"/>
                    <a:gd name="connsiteX8" fmla="*/ 3614 w 6372"/>
                    <a:gd name="connsiteY8" fmla="*/ 1807 h 83315"/>
                    <a:gd name="connsiteX9" fmla="*/ 2948 w 6372"/>
                    <a:gd name="connsiteY9" fmla="*/ 2188 h 83315"/>
                    <a:gd name="connsiteX10" fmla="*/ 0 w 6372"/>
                    <a:gd name="connsiteY10" fmla="*/ 3899 h 83315"/>
                    <a:gd name="connsiteX11" fmla="*/ 0 w 6372"/>
                    <a:gd name="connsiteY11" fmla="*/ 83315 h 83315"/>
                    <a:gd name="connsiteX12" fmla="*/ 666 w 6372"/>
                    <a:gd name="connsiteY12" fmla="*/ 82935 h 83315"/>
                    <a:gd name="connsiteX13" fmla="*/ 666 w 6372"/>
                    <a:gd name="connsiteY13" fmla="*/ 3519 h 83315"/>
                    <a:gd name="connsiteX14" fmla="*/ 0 w 6372"/>
                    <a:gd name="connsiteY14" fmla="*/ 3899 h 83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372" h="83315">
                      <a:moveTo>
                        <a:pt x="6087" y="0"/>
                      </a:moveTo>
                      <a:cubicBezTo>
                        <a:pt x="6372" y="95"/>
                        <a:pt x="6372" y="79511"/>
                        <a:pt x="6372" y="79511"/>
                      </a:cubicBezTo>
                      <a:cubicBezTo>
                        <a:pt x="6372" y="79701"/>
                        <a:pt x="6182" y="79892"/>
                        <a:pt x="6087" y="79987"/>
                      </a:cubicBezTo>
                      <a:cubicBezTo>
                        <a:pt x="5802" y="79892"/>
                        <a:pt x="5802" y="476"/>
                        <a:pt x="5802" y="476"/>
                      </a:cubicBezTo>
                      <a:cubicBezTo>
                        <a:pt x="5802" y="381"/>
                        <a:pt x="5897" y="95"/>
                        <a:pt x="6087" y="0"/>
                      </a:cubicBezTo>
                      <a:close/>
                      <a:moveTo>
                        <a:pt x="2948" y="2188"/>
                      </a:moveTo>
                      <a:lnTo>
                        <a:pt x="2948" y="81603"/>
                      </a:lnTo>
                      <a:cubicBezTo>
                        <a:pt x="3424" y="81603"/>
                        <a:pt x="3614" y="81413"/>
                        <a:pt x="3614" y="81223"/>
                      </a:cubicBezTo>
                      <a:lnTo>
                        <a:pt x="3614" y="1807"/>
                      </a:lnTo>
                      <a:cubicBezTo>
                        <a:pt x="3043" y="1807"/>
                        <a:pt x="2948" y="1997"/>
                        <a:pt x="2948" y="2188"/>
                      </a:cubicBezTo>
                      <a:close/>
                      <a:moveTo>
                        <a:pt x="0" y="3899"/>
                      </a:moveTo>
                      <a:lnTo>
                        <a:pt x="0" y="83315"/>
                      </a:lnTo>
                      <a:cubicBezTo>
                        <a:pt x="476" y="83315"/>
                        <a:pt x="666" y="83125"/>
                        <a:pt x="666" y="82935"/>
                      </a:cubicBezTo>
                      <a:lnTo>
                        <a:pt x="666" y="3519"/>
                      </a:lnTo>
                      <a:cubicBezTo>
                        <a:pt x="190" y="3424"/>
                        <a:pt x="0" y="3709"/>
                        <a:pt x="0" y="3899"/>
                      </a:cubicBezTo>
                      <a:close/>
                    </a:path>
                  </a:pathLst>
                </a:custGeom>
                <a:solidFill>
                  <a:srgbClr val="542A21">
                    <a:alpha val="50000"/>
                  </a:srgbClr>
                </a:solidFill>
                <a:ln w="9504" cap="flat">
                  <a:noFill/>
                  <a:prstDash val="solid"/>
                  <a:miter/>
                </a:ln>
              </p:spPr>
              <p:txBody>
                <a:bodyPr rtlCol="0" anchor="ctr"/>
                <a:lstStyle/>
                <a:p>
                  <a:endParaRPr lang="en-US"/>
                </a:p>
              </p:txBody>
            </p:sp>
          </p:grpSp>
          <p:grpSp>
            <p:nvGrpSpPr>
              <p:cNvPr id="394" name="Gráfico 2">
                <a:extLst>
                  <a:ext uri="{FF2B5EF4-FFF2-40B4-BE49-F238E27FC236}">
                    <a16:creationId xmlns:a16="http://schemas.microsoft.com/office/drawing/2014/main" id="{92473FDE-D4C8-F147-B193-57638655E20F}"/>
                  </a:ext>
                </a:extLst>
              </p:cNvPr>
              <p:cNvGrpSpPr/>
              <p:nvPr/>
            </p:nvGrpSpPr>
            <p:grpSpPr>
              <a:xfrm>
                <a:off x="12111025" y="7137905"/>
                <a:ext cx="15597" cy="111562"/>
                <a:chOff x="12111025" y="7137905"/>
                <a:chExt cx="15597" cy="111562"/>
              </a:xfrm>
            </p:grpSpPr>
            <p:grpSp>
              <p:nvGrpSpPr>
                <p:cNvPr id="395" name="Gráfico 2">
                  <a:extLst>
                    <a:ext uri="{FF2B5EF4-FFF2-40B4-BE49-F238E27FC236}">
                      <a16:creationId xmlns:a16="http://schemas.microsoft.com/office/drawing/2014/main" id="{F7B202AF-B404-124E-904C-CD1059BEE0B4}"/>
                    </a:ext>
                  </a:extLst>
                </p:cNvPr>
                <p:cNvGrpSpPr/>
                <p:nvPr/>
              </p:nvGrpSpPr>
              <p:grpSpPr>
                <a:xfrm>
                  <a:off x="12111025" y="7137905"/>
                  <a:ext cx="15597" cy="111562"/>
                  <a:chOff x="12111025" y="7137905"/>
                  <a:chExt cx="15597" cy="111562"/>
                </a:xfrm>
              </p:grpSpPr>
              <p:sp>
                <p:nvSpPr>
                  <p:cNvPr id="396" name="Forma libre 395">
                    <a:extLst>
                      <a:ext uri="{FF2B5EF4-FFF2-40B4-BE49-F238E27FC236}">
                        <a16:creationId xmlns:a16="http://schemas.microsoft.com/office/drawing/2014/main" id="{5E853F92-8631-4B42-A3F2-8C21E0E9EE8F}"/>
                      </a:ext>
                    </a:extLst>
                  </p:cNvPr>
                  <p:cNvSpPr/>
                  <p:nvPr/>
                </p:nvSpPr>
                <p:spPr>
                  <a:xfrm>
                    <a:off x="12115115" y="7137905"/>
                    <a:ext cx="11508" cy="101576"/>
                  </a:xfrm>
                  <a:custGeom>
                    <a:avLst/>
                    <a:gdLst>
                      <a:gd name="connsiteX0" fmla="*/ 0 w 11508"/>
                      <a:gd name="connsiteY0" fmla="*/ 101576 h 101576"/>
                      <a:gd name="connsiteX1" fmla="*/ 11413 w 11508"/>
                      <a:gd name="connsiteY1" fmla="*/ 94919 h 101576"/>
                      <a:gd name="connsiteX2" fmla="*/ 11508 w 11508"/>
                      <a:gd name="connsiteY2" fmla="*/ 0 h 101576"/>
                      <a:gd name="connsiteX3" fmla="*/ 95 w 11508"/>
                      <a:gd name="connsiteY3" fmla="*/ 6658 h 101576"/>
                    </a:gdLst>
                    <a:ahLst/>
                    <a:cxnLst>
                      <a:cxn ang="0">
                        <a:pos x="connsiteX0" y="connsiteY0"/>
                      </a:cxn>
                      <a:cxn ang="0">
                        <a:pos x="connsiteX1" y="connsiteY1"/>
                      </a:cxn>
                      <a:cxn ang="0">
                        <a:pos x="connsiteX2" y="connsiteY2"/>
                      </a:cxn>
                      <a:cxn ang="0">
                        <a:pos x="connsiteX3" y="connsiteY3"/>
                      </a:cxn>
                    </a:cxnLst>
                    <a:rect l="l" t="t" r="r" b="b"/>
                    <a:pathLst>
                      <a:path w="11508" h="101576">
                        <a:moveTo>
                          <a:pt x="0" y="101576"/>
                        </a:moveTo>
                        <a:lnTo>
                          <a:pt x="11413" y="94919"/>
                        </a:lnTo>
                        <a:lnTo>
                          <a:pt x="11508" y="0"/>
                        </a:lnTo>
                        <a:lnTo>
                          <a:pt x="95" y="6658"/>
                        </a:lnTo>
                        <a:close/>
                      </a:path>
                    </a:pathLst>
                  </a:custGeom>
                  <a:solidFill>
                    <a:srgbClr val="773C2C"/>
                  </a:solidFill>
                  <a:ln w="9504" cap="flat">
                    <a:noFill/>
                    <a:prstDash val="solid"/>
                    <a:miter/>
                  </a:ln>
                </p:spPr>
                <p:txBody>
                  <a:bodyPr rtlCol="0" anchor="ctr"/>
                  <a:lstStyle/>
                  <a:p>
                    <a:endParaRPr lang="en-US"/>
                  </a:p>
                </p:txBody>
              </p:sp>
              <p:sp>
                <p:nvSpPr>
                  <p:cNvPr id="397" name="Forma libre 396">
                    <a:extLst>
                      <a:ext uri="{FF2B5EF4-FFF2-40B4-BE49-F238E27FC236}">
                        <a16:creationId xmlns:a16="http://schemas.microsoft.com/office/drawing/2014/main" id="{7225DEA4-D8E8-A441-9AE7-6C1C9DCA95CD}"/>
                      </a:ext>
                    </a:extLst>
                  </p:cNvPr>
                  <p:cNvSpPr/>
                  <p:nvPr/>
                </p:nvSpPr>
                <p:spPr>
                  <a:xfrm>
                    <a:off x="12111025" y="7142090"/>
                    <a:ext cx="4279" cy="107378"/>
                  </a:xfrm>
                  <a:custGeom>
                    <a:avLst/>
                    <a:gdLst>
                      <a:gd name="connsiteX0" fmla="*/ 190 w 4279"/>
                      <a:gd name="connsiteY0" fmla="*/ 0 h 107378"/>
                      <a:gd name="connsiteX1" fmla="*/ 0 w 4279"/>
                      <a:gd name="connsiteY1" fmla="*/ 105000 h 107378"/>
                      <a:gd name="connsiteX2" fmla="*/ 4090 w 4279"/>
                      <a:gd name="connsiteY2" fmla="*/ 107378 h 107378"/>
                      <a:gd name="connsiteX3" fmla="*/ 4280 w 4279"/>
                      <a:gd name="connsiteY3" fmla="*/ 2283 h 107378"/>
                    </a:gdLst>
                    <a:ahLst/>
                    <a:cxnLst>
                      <a:cxn ang="0">
                        <a:pos x="connsiteX0" y="connsiteY0"/>
                      </a:cxn>
                      <a:cxn ang="0">
                        <a:pos x="connsiteX1" y="connsiteY1"/>
                      </a:cxn>
                      <a:cxn ang="0">
                        <a:pos x="connsiteX2" y="connsiteY2"/>
                      </a:cxn>
                      <a:cxn ang="0">
                        <a:pos x="connsiteX3" y="connsiteY3"/>
                      </a:cxn>
                    </a:cxnLst>
                    <a:rect l="l" t="t" r="r" b="b"/>
                    <a:pathLst>
                      <a:path w="4279" h="107378">
                        <a:moveTo>
                          <a:pt x="190" y="0"/>
                        </a:moveTo>
                        <a:lnTo>
                          <a:pt x="0" y="105000"/>
                        </a:lnTo>
                        <a:lnTo>
                          <a:pt x="4090" y="107378"/>
                        </a:lnTo>
                        <a:lnTo>
                          <a:pt x="4280" y="2283"/>
                        </a:lnTo>
                        <a:close/>
                      </a:path>
                    </a:pathLst>
                  </a:custGeom>
                  <a:solidFill>
                    <a:srgbClr val="6B3529"/>
                  </a:solidFill>
                  <a:ln w="9504" cap="flat">
                    <a:noFill/>
                    <a:prstDash val="solid"/>
                    <a:miter/>
                  </a:ln>
                </p:spPr>
                <p:txBody>
                  <a:bodyPr rtlCol="0" anchor="ctr"/>
                  <a:lstStyle/>
                  <a:p>
                    <a:endParaRPr lang="en-US"/>
                  </a:p>
                </p:txBody>
              </p:sp>
            </p:grpSp>
            <p:sp>
              <p:nvSpPr>
                <p:cNvPr id="398" name="Forma libre 397">
                  <a:extLst>
                    <a:ext uri="{FF2B5EF4-FFF2-40B4-BE49-F238E27FC236}">
                      <a16:creationId xmlns:a16="http://schemas.microsoft.com/office/drawing/2014/main" id="{30E85D5C-47B7-E240-8B9B-034112160CB9}"/>
                    </a:ext>
                  </a:extLst>
                </p:cNvPr>
                <p:cNvSpPr/>
                <p:nvPr/>
              </p:nvSpPr>
              <p:spPr>
                <a:xfrm>
                  <a:off x="12118063" y="7150935"/>
                  <a:ext cx="6372" cy="83220"/>
                </a:xfrm>
                <a:custGeom>
                  <a:avLst/>
                  <a:gdLst>
                    <a:gd name="connsiteX0" fmla="*/ 6087 w 6372"/>
                    <a:gd name="connsiteY0" fmla="*/ 0 h 83220"/>
                    <a:gd name="connsiteX1" fmla="*/ 6372 w 6372"/>
                    <a:gd name="connsiteY1" fmla="*/ 79511 h 83220"/>
                    <a:gd name="connsiteX2" fmla="*/ 6087 w 6372"/>
                    <a:gd name="connsiteY2" fmla="*/ 79986 h 83220"/>
                    <a:gd name="connsiteX3" fmla="*/ 5802 w 6372"/>
                    <a:gd name="connsiteY3" fmla="*/ 476 h 83220"/>
                    <a:gd name="connsiteX4" fmla="*/ 6087 w 6372"/>
                    <a:gd name="connsiteY4" fmla="*/ 0 h 83220"/>
                    <a:gd name="connsiteX5" fmla="*/ 2853 w 6372"/>
                    <a:gd name="connsiteY5" fmla="*/ 2187 h 83220"/>
                    <a:gd name="connsiteX6" fmla="*/ 2853 w 6372"/>
                    <a:gd name="connsiteY6" fmla="*/ 81603 h 83220"/>
                    <a:gd name="connsiteX7" fmla="*/ 3519 w 6372"/>
                    <a:gd name="connsiteY7" fmla="*/ 81223 h 83220"/>
                    <a:gd name="connsiteX8" fmla="*/ 3519 w 6372"/>
                    <a:gd name="connsiteY8" fmla="*/ 1807 h 83220"/>
                    <a:gd name="connsiteX9" fmla="*/ 2853 w 6372"/>
                    <a:gd name="connsiteY9" fmla="*/ 2187 h 83220"/>
                    <a:gd name="connsiteX10" fmla="*/ 0 w 6372"/>
                    <a:gd name="connsiteY10" fmla="*/ 3804 h 83220"/>
                    <a:gd name="connsiteX11" fmla="*/ 0 w 6372"/>
                    <a:gd name="connsiteY11" fmla="*/ 83220 h 83220"/>
                    <a:gd name="connsiteX12" fmla="*/ 666 w 6372"/>
                    <a:gd name="connsiteY12" fmla="*/ 82840 h 83220"/>
                    <a:gd name="connsiteX13" fmla="*/ 666 w 6372"/>
                    <a:gd name="connsiteY13" fmla="*/ 3424 h 83220"/>
                    <a:gd name="connsiteX14" fmla="*/ 0 w 6372"/>
                    <a:gd name="connsiteY14" fmla="*/ 3804 h 8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372" h="83220">
                      <a:moveTo>
                        <a:pt x="6087" y="0"/>
                      </a:moveTo>
                      <a:cubicBezTo>
                        <a:pt x="6372" y="95"/>
                        <a:pt x="6372" y="79511"/>
                        <a:pt x="6372" y="79511"/>
                      </a:cubicBezTo>
                      <a:cubicBezTo>
                        <a:pt x="6372" y="79701"/>
                        <a:pt x="6182" y="79892"/>
                        <a:pt x="6087" y="79986"/>
                      </a:cubicBezTo>
                      <a:cubicBezTo>
                        <a:pt x="5802" y="79892"/>
                        <a:pt x="5802" y="476"/>
                        <a:pt x="5802" y="476"/>
                      </a:cubicBezTo>
                      <a:cubicBezTo>
                        <a:pt x="5802" y="285"/>
                        <a:pt x="5897" y="95"/>
                        <a:pt x="6087" y="0"/>
                      </a:cubicBezTo>
                      <a:close/>
                      <a:moveTo>
                        <a:pt x="2853" y="2187"/>
                      </a:moveTo>
                      <a:lnTo>
                        <a:pt x="2853" y="81603"/>
                      </a:lnTo>
                      <a:cubicBezTo>
                        <a:pt x="3329" y="81603"/>
                        <a:pt x="3519" y="81413"/>
                        <a:pt x="3519" y="81223"/>
                      </a:cubicBezTo>
                      <a:lnTo>
                        <a:pt x="3519" y="1807"/>
                      </a:lnTo>
                      <a:cubicBezTo>
                        <a:pt x="3044" y="1712"/>
                        <a:pt x="2853" y="1997"/>
                        <a:pt x="2853" y="2187"/>
                      </a:cubicBezTo>
                      <a:close/>
                      <a:moveTo>
                        <a:pt x="0" y="3804"/>
                      </a:moveTo>
                      <a:lnTo>
                        <a:pt x="0" y="83220"/>
                      </a:lnTo>
                      <a:cubicBezTo>
                        <a:pt x="476" y="83220"/>
                        <a:pt x="666" y="83030"/>
                        <a:pt x="666" y="82840"/>
                      </a:cubicBezTo>
                      <a:lnTo>
                        <a:pt x="666" y="3424"/>
                      </a:lnTo>
                      <a:cubicBezTo>
                        <a:pt x="190" y="3424"/>
                        <a:pt x="0" y="3614"/>
                        <a:pt x="0" y="3804"/>
                      </a:cubicBezTo>
                      <a:close/>
                    </a:path>
                  </a:pathLst>
                </a:custGeom>
                <a:solidFill>
                  <a:srgbClr val="542A21">
                    <a:alpha val="50000"/>
                  </a:srgbClr>
                </a:solidFill>
                <a:ln w="9504" cap="flat">
                  <a:noFill/>
                  <a:prstDash val="solid"/>
                  <a:miter/>
                </a:ln>
              </p:spPr>
              <p:txBody>
                <a:bodyPr rtlCol="0" anchor="ctr"/>
                <a:lstStyle/>
                <a:p>
                  <a:endParaRPr lang="en-US"/>
                </a:p>
              </p:txBody>
            </p:sp>
          </p:grpSp>
          <p:grpSp>
            <p:nvGrpSpPr>
              <p:cNvPr id="399" name="Gráfico 2">
                <a:extLst>
                  <a:ext uri="{FF2B5EF4-FFF2-40B4-BE49-F238E27FC236}">
                    <a16:creationId xmlns:a16="http://schemas.microsoft.com/office/drawing/2014/main" id="{04030D96-2692-DB4C-8120-627022D2B166}"/>
                  </a:ext>
                </a:extLst>
              </p:cNvPr>
              <p:cNvGrpSpPr/>
              <p:nvPr/>
            </p:nvGrpSpPr>
            <p:grpSpPr>
              <a:xfrm>
                <a:off x="12104938" y="7074016"/>
                <a:ext cx="127636" cy="77299"/>
                <a:chOff x="12104938" y="7074016"/>
                <a:chExt cx="127636" cy="77299"/>
              </a:xfrm>
            </p:grpSpPr>
            <p:sp>
              <p:nvSpPr>
                <p:cNvPr id="400" name="Forma libre 399">
                  <a:extLst>
                    <a:ext uri="{FF2B5EF4-FFF2-40B4-BE49-F238E27FC236}">
                      <a16:creationId xmlns:a16="http://schemas.microsoft.com/office/drawing/2014/main" id="{39422939-439D-8A4B-96B8-7D979F8B2E8E}"/>
                    </a:ext>
                  </a:extLst>
                </p:cNvPr>
                <p:cNvSpPr/>
                <p:nvPr/>
              </p:nvSpPr>
              <p:spPr>
                <a:xfrm>
                  <a:off x="12105699" y="7074016"/>
                  <a:ext cx="121549" cy="69785"/>
                </a:xfrm>
                <a:custGeom>
                  <a:avLst/>
                  <a:gdLst>
                    <a:gd name="connsiteX0" fmla="*/ 119932 w 121549"/>
                    <a:gd name="connsiteY0" fmla="*/ 166 h 69785"/>
                    <a:gd name="connsiteX1" fmla="*/ 0 w 121549"/>
                    <a:gd name="connsiteY1" fmla="*/ 69595 h 69785"/>
                    <a:gd name="connsiteX2" fmla="*/ 1617 w 121549"/>
                    <a:gd name="connsiteY2" fmla="*/ 69786 h 69785"/>
                    <a:gd name="connsiteX3" fmla="*/ 121549 w 121549"/>
                    <a:gd name="connsiteY3" fmla="*/ 356 h 69785"/>
                    <a:gd name="connsiteX4" fmla="*/ 119932 w 121549"/>
                    <a:gd name="connsiteY4" fmla="*/ 166 h 6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549" h="69785">
                      <a:moveTo>
                        <a:pt x="119932" y="166"/>
                      </a:moveTo>
                      <a:lnTo>
                        <a:pt x="0" y="69595"/>
                      </a:lnTo>
                      <a:cubicBezTo>
                        <a:pt x="381" y="69405"/>
                        <a:pt x="951" y="69405"/>
                        <a:pt x="1617" y="69786"/>
                      </a:cubicBezTo>
                      <a:lnTo>
                        <a:pt x="121549" y="356"/>
                      </a:lnTo>
                      <a:cubicBezTo>
                        <a:pt x="120883" y="-24"/>
                        <a:pt x="120313" y="-119"/>
                        <a:pt x="119932" y="166"/>
                      </a:cubicBezTo>
                      <a:close/>
                    </a:path>
                  </a:pathLst>
                </a:custGeom>
                <a:solidFill>
                  <a:srgbClr val="9E563E"/>
                </a:solidFill>
                <a:ln w="9504" cap="flat">
                  <a:noFill/>
                  <a:prstDash val="solid"/>
                  <a:miter/>
                </a:ln>
              </p:spPr>
              <p:txBody>
                <a:bodyPr rtlCol="0" anchor="ctr"/>
                <a:lstStyle/>
                <a:p>
                  <a:endParaRPr lang="en-US"/>
                </a:p>
              </p:txBody>
            </p:sp>
            <p:sp>
              <p:nvSpPr>
                <p:cNvPr id="401" name="Forma libre 400">
                  <a:extLst>
                    <a:ext uri="{FF2B5EF4-FFF2-40B4-BE49-F238E27FC236}">
                      <a16:creationId xmlns:a16="http://schemas.microsoft.com/office/drawing/2014/main" id="{4E761C24-2692-D445-948A-33DE953A4F06}"/>
                    </a:ext>
                  </a:extLst>
                </p:cNvPr>
                <p:cNvSpPr/>
                <p:nvPr/>
              </p:nvSpPr>
              <p:spPr>
                <a:xfrm>
                  <a:off x="12112642" y="7079984"/>
                  <a:ext cx="119932" cy="71331"/>
                </a:xfrm>
                <a:custGeom>
                  <a:avLst/>
                  <a:gdLst>
                    <a:gd name="connsiteX0" fmla="*/ 0 w 119932"/>
                    <a:gd name="connsiteY0" fmla="*/ 69430 h 71331"/>
                    <a:gd name="connsiteX1" fmla="*/ 0 w 119932"/>
                    <a:gd name="connsiteY1" fmla="*/ 71332 h 71331"/>
                    <a:gd name="connsiteX2" fmla="*/ 119932 w 119932"/>
                    <a:gd name="connsiteY2" fmla="*/ 1902 h 71331"/>
                    <a:gd name="connsiteX3" fmla="*/ 119932 w 119932"/>
                    <a:gd name="connsiteY3" fmla="*/ 0 h 71331"/>
                  </a:gdLst>
                  <a:ahLst/>
                  <a:cxnLst>
                    <a:cxn ang="0">
                      <a:pos x="connsiteX0" y="connsiteY0"/>
                    </a:cxn>
                    <a:cxn ang="0">
                      <a:pos x="connsiteX1" y="connsiteY1"/>
                    </a:cxn>
                    <a:cxn ang="0">
                      <a:pos x="connsiteX2" y="connsiteY2"/>
                    </a:cxn>
                    <a:cxn ang="0">
                      <a:pos x="connsiteX3" y="connsiteY3"/>
                    </a:cxn>
                  </a:cxnLst>
                  <a:rect l="l" t="t" r="r" b="b"/>
                  <a:pathLst>
                    <a:path w="119932" h="71331">
                      <a:moveTo>
                        <a:pt x="0" y="69430"/>
                      </a:moveTo>
                      <a:lnTo>
                        <a:pt x="0" y="71332"/>
                      </a:lnTo>
                      <a:lnTo>
                        <a:pt x="119932" y="1902"/>
                      </a:lnTo>
                      <a:lnTo>
                        <a:pt x="119932" y="0"/>
                      </a:lnTo>
                      <a:close/>
                    </a:path>
                  </a:pathLst>
                </a:custGeom>
                <a:solidFill>
                  <a:srgbClr val="773C2C"/>
                </a:solidFill>
                <a:ln w="9504" cap="flat">
                  <a:noFill/>
                  <a:prstDash val="solid"/>
                  <a:miter/>
                </a:ln>
              </p:spPr>
              <p:txBody>
                <a:bodyPr rtlCol="0" anchor="ctr"/>
                <a:lstStyle/>
                <a:p>
                  <a:endParaRPr lang="en-US"/>
                </a:p>
              </p:txBody>
            </p:sp>
            <p:sp>
              <p:nvSpPr>
                <p:cNvPr id="402" name="Forma libre 401">
                  <a:extLst>
                    <a:ext uri="{FF2B5EF4-FFF2-40B4-BE49-F238E27FC236}">
                      <a16:creationId xmlns:a16="http://schemas.microsoft.com/office/drawing/2014/main" id="{0B5ACC2C-A8F3-2049-B030-2690BD7FFBF6}"/>
                    </a:ext>
                  </a:extLst>
                </p:cNvPr>
                <p:cNvSpPr/>
                <p:nvPr/>
              </p:nvSpPr>
              <p:spPr>
                <a:xfrm>
                  <a:off x="12107221" y="7074277"/>
                  <a:ext cx="123165" cy="71236"/>
                </a:xfrm>
                <a:custGeom>
                  <a:avLst/>
                  <a:gdLst>
                    <a:gd name="connsiteX0" fmla="*/ 120027 w 123165"/>
                    <a:gd name="connsiteY0" fmla="*/ 0 h 71236"/>
                    <a:gd name="connsiteX1" fmla="*/ 0 w 123165"/>
                    <a:gd name="connsiteY1" fmla="*/ 69429 h 71236"/>
                    <a:gd name="connsiteX2" fmla="*/ 3139 w 123165"/>
                    <a:gd name="connsiteY2" fmla="*/ 71236 h 71236"/>
                    <a:gd name="connsiteX3" fmla="*/ 123166 w 123165"/>
                    <a:gd name="connsiteY3" fmla="*/ 1902 h 71236"/>
                  </a:gdLst>
                  <a:ahLst/>
                  <a:cxnLst>
                    <a:cxn ang="0">
                      <a:pos x="connsiteX0" y="connsiteY0"/>
                    </a:cxn>
                    <a:cxn ang="0">
                      <a:pos x="connsiteX1" y="connsiteY1"/>
                    </a:cxn>
                    <a:cxn ang="0">
                      <a:pos x="connsiteX2" y="connsiteY2"/>
                    </a:cxn>
                    <a:cxn ang="0">
                      <a:pos x="connsiteX3" y="connsiteY3"/>
                    </a:cxn>
                  </a:cxnLst>
                  <a:rect l="l" t="t" r="r" b="b"/>
                  <a:pathLst>
                    <a:path w="123165" h="71236">
                      <a:moveTo>
                        <a:pt x="120027" y="0"/>
                      </a:moveTo>
                      <a:lnTo>
                        <a:pt x="0" y="69429"/>
                      </a:lnTo>
                      <a:lnTo>
                        <a:pt x="3139" y="71236"/>
                      </a:lnTo>
                      <a:lnTo>
                        <a:pt x="123166" y="1902"/>
                      </a:lnTo>
                      <a:close/>
                    </a:path>
                  </a:pathLst>
                </a:custGeom>
                <a:solidFill>
                  <a:srgbClr val="94513A"/>
                </a:solidFill>
                <a:ln w="9504" cap="flat">
                  <a:noFill/>
                  <a:prstDash val="solid"/>
                  <a:miter/>
                </a:ln>
              </p:spPr>
              <p:txBody>
                <a:bodyPr rtlCol="0" anchor="ctr"/>
                <a:lstStyle/>
                <a:p>
                  <a:endParaRPr lang="en-US"/>
                </a:p>
              </p:txBody>
            </p:sp>
            <p:sp>
              <p:nvSpPr>
                <p:cNvPr id="403" name="Forma libre 402">
                  <a:extLst>
                    <a:ext uri="{FF2B5EF4-FFF2-40B4-BE49-F238E27FC236}">
                      <a16:creationId xmlns:a16="http://schemas.microsoft.com/office/drawing/2014/main" id="{6E18D99E-4819-4C40-93C0-A595126B9108}"/>
                    </a:ext>
                  </a:extLst>
                </p:cNvPr>
                <p:cNvSpPr/>
                <p:nvPr/>
              </p:nvSpPr>
              <p:spPr>
                <a:xfrm>
                  <a:off x="12110455" y="7076084"/>
                  <a:ext cx="122119" cy="73329"/>
                </a:xfrm>
                <a:custGeom>
                  <a:avLst/>
                  <a:gdLst>
                    <a:gd name="connsiteX0" fmla="*/ 121739 w 122119"/>
                    <a:gd name="connsiteY0" fmla="*/ 2188 h 73329"/>
                    <a:gd name="connsiteX1" fmla="*/ 120883 w 122119"/>
                    <a:gd name="connsiteY1" fmla="*/ 856 h 73329"/>
                    <a:gd name="connsiteX2" fmla="*/ 119932 w 122119"/>
                    <a:gd name="connsiteY2" fmla="*/ 0 h 73329"/>
                    <a:gd name="connsiteX3" fmla="*/ 0 w 122119"/>
                    <a:gd name="connsiteY3" fmla="*/ 69430 h 73329"/>
                    <a:gd name="connsiteX4" fmla="*/ 951 w 122119"/>
                    <a:gd name="connsiteY4" fmla="*/ 70286 h 73329"/>
                    <a:gd name="connsiteX5" fmla="*/ 1807 w 122119"/>
                    <a:gd name="connsiteY5" fmla="*/ 71617 h 73329"/>
                    <a:gd name="connsiteX6" fmla="*/ 2188 w 122119"/>
                    <a:gd name="connsiteY6" fmla="*/ 73329 h 73329"/>
                    <a:gd name="connsiteX7" fmla="*/ 122120 w 122119"/>
                    <a:gd name="connsiteY7" fmla="*/ 3899 h 73329"/>
                    <a:gd name="connsiteX8" fmla="*/ 121739 w 122119"/>
                    <a:gd name="connsiteY8" fmla="*/ 2188 h 73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119" h="73329">
                      <a:moveTo>
                        <a:pt x="121739" y="2188"/>
                      </a:moveTo>
                      <a:cubicBezTo>
                        <a:pt x="121549" y="1712"/>
                        <a:pt x="121264" y="1236"/>
                        <a:pt x="120883" y="856"/>
                      </a:cubicBezTo>
                      <a:cubicBezTo>
                        <a:pt x="120598" y="476"/>
                        <a:pt x="120218" y="190"/>
                        <a:pt x="119932" y="0"/>
                      </a:cubicBezTo>
                      <a:lnTo>
                        <a:pt x="0" y="69430"/>
                      </a:lnTo>
                      <a:cubicBezTo>
                        <a:pt x="381" y="69620"/>
                        <a:pt x="666" y="69905"/>
                        <a:pt x="951" y="70286"/>
                      </a:cubicBezTo>
                      <a:cubicBezTo>
                        <a:pt x="1332" y="70666"/>
                        <a:pt x="1617" y="71142"/>
                        <a:pt x="1807" y="71617"/>
                      </a:cubicBezTo>
                      <a:cubicBezTo>
                        <a:pt x="2092" y="72188"/>
                        <a:pt x="2188" y="72758"/>
                        <a:pt x="2188" y="73329"/>
                      </a:cubicBezTo>
                      <a:lnTo>
                        <a:pt x="122120" y="3899"/>
                      </a:lnTo>
                      <a:cubicBezTo>
                        <a:pt x="122120" y="3329"/>
                        <a:pt x="122025" y="2758"/>
                        <a:pt x="121739" y="2188"/>
                      </a:cubicBezTo>
                      <a:close/>
                    </a:path>
                  </a:pathLst>
                </a:custGeom>
                <a:solidFill>
                  <a:srgbClr val="9E563E"/>
                </a:solidFill>
                <a:ln w="9504" cap="flat">
                  <a:noFill/>
                  <a:prstDash val="solid"/>
                  <a:miter/>
                </a:ln>
              </p:spPr>
              <p:txBody>
                <a:bodyPr rtlCol="0" anchor="ctr"/>
                <a:lstStyle/>
                <a:p>
                  <a:endParaRPr lang="en-US"/>
                </a:p>
              </p:txBody>
            </p:sp>
            <p:sp>
              <p:nvSpPr>
                <p:cNvPr id="404" name="Forma libre 403">
                  <a:extLst>
                    <a:ext uri="{FF2B5EF4-FFF2-40B4-BE49-F238E27FC236}">
                      <a16:creationId xmlns:a16="http://schemas.microsoft.com/office/drawing/2014/main" id="{21E600FF-0A73-5743-8B08-E090675984BA}"/>
                    </a:ext>
                  </a:extLst>
                </p:cNvPr>
                <p:cNvSpPr/>
                <p:nvPr/>
              </p:nvSpPr>
              <p:spPr>
                <a:xfrm>
                  <a:off x="12104938" y="7143428"/>
                  <a:ext cx="7614" cy="7792"/>
                </a:xfrm>
                <a:custGeom>
                  <a:avLst/>
                  <a:gdLst>
                    <a:gd name="connsiteX0" fmla="*/ 5421 w 7614"/>
                    <a:gd name="connsiteY0" fmla="*/ 2086 h 7792"/>
                    <a:gd name="connsiteX1" fmla="*/ 2283 w 7614"/>
                    <a:gd name="connsiteY1" fmla="*/ 279 h 7792"/>
                    <a:gd name="connsiteX2" fmla="*/ 0 w 7614"/>
                    <a:gd name="connsiteY2" fmla="*/ 1515 h 7792"/>
                    <a:gd name="connsiteX3" fmla="*/ 0 w 7614"/>
                    <a:gd name="connsiteY3" fmla="*/ 3418 h 7792"/>
                    <a:gd name="connsiteX4" fmla="*/ 7609 w 7614"/>
                    <a:gd name="connsiteY4" fmla="*/ 7793 h 7792"/>
                    <a:gd name="connsiteX5" fmla="*/ 7609 w 7614"/>
                    <a:gd name="connsiteY5" fmla="*/ 5890 h 7792"/>
                    <a:gd name="connsiteX6" fmla="*/ 5421 w 7614"/>
                    <a:gd name="connsiteY6" fmla="*/ 2086 h 7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14" h="7792">
                      <a:moveTo>
                        <a:pt x="5421" y="2086"/>
                      </a:moveTo>
                      <a:lnTo>
                        <a:pt x="2283" y="279"/>
                      </a:lnTo>
                      <a:cubicBezTo>
                        <a:pt x="1046" y="-387"/>
                        <a:pt x="0" y="184"/>
                        <a:pt x="0" y="1515"/>
                      </a:cubicBezTo>
                      <a:lnTo>
                        <a:pt x="0" y="3418"/>
                      </a:lnTo>
                      <a:lnTo>
                        <a:pt x="7609" y="7793"/>
                      </a:lnTo>
                      <a:lnTo>
                        <a:pt x="7609" y="5890"/>
                      </a:lnTo>
                      <a:cubicBezTo>
                        <a:pt x="7704" y="4559"/>
                        <a:pt x="6658" y="2847"/>
                        <a:pt x="5421" y="2086"/>
                      </a:cubicBezTo>
                      <a:close/>
                    </a:path>
                  </a:pathLst>
                </a:custGeom>
                <a:solidFill>
                  <a:srgbClr val="6B3529"/>
                </a:solidFill>
                <a:ln w="9504" cap="flat">
                  <a:noFill/>
                  <a:prstDash val="solid"/>
                  <a:miter/>
                </a:ln>
              </p:spPr>
              <p:txBody>
                <a:bodyPr rtlCol="0" anchor="ctr"/>
                <a:lstStyle/>
                <a:p>
                  <a:endParaRPr lang="en-US"/>
                </a:p>
              </p:txBody>
            </p:sp>
          </p:grpSp>
        </p:grpSp>
        <p:grpSp>
          <p:nvGrpSpPr>
            <p:cNvPr id="405" name="Gráfico 2">
              <a:extLst>
                <a:ext uri="{FF2B5EF4-FFF2-40B4-BE49-F238E27FC236}">
                  <a16:creationId xmlns:a16="http://schemas.microsoft.com/office/drawing/2014/main" id="{465B2739-915D-894A-8D3E-7870A2E3886A}"/>
                </a:ext>
              </a:extLst>
            </p:cNvPr>
            <p:cNvGrpSpPr/>
            <p:nvPr/>
          </p:nvGrpSpPr>
          <p:grpSpPr>
            <a:xfrm>
              <a:off x="11837397" y="7121261"/>
              <a:ext cx="290177" cy="283804"/>
              <a:chOff x="11837397" y="7121261"/>
              <a:chExt cx="290177" cy="283804"/>
            </a:xfrm>
          </p:grpSpPr>
          <p:grpSp>
            <p:nvGrpSpPr>
              <p:cNvPr id="406" name="Gráfico 2">
                <a:extLst>
                  <a:ext uri="{FF2B5EF4-FFF2-40B4-BE49-F238E27FC236}">
                    <a16:creationId xmlns:a16="http://schemas.microsoft.com/office/drawing/2014/main" id="{6F1057FC-2C54-D24A-A011-1464A121187B}"/>
                  </a:ext>
                </a:extLst>
              </p:cNvPr>
              <p:cNvGrpSpPr/>
              <p:nvPr/>
            </p:nvGrpSpPr>
            <p:grpSpPr>
              <a:xfrm>
                <a:off x="12091148" y="7121261"/>
                <a:ext cx="36426" cy="137337"/>
                <a:chOff x="12091148" y="7121261"/>
                <a:chExt cx="36426" cy="137337"/>
              </a:xfrm>
            </p:grpSpPr>
            <p:sp>
              <p:nvSpPr>
                <p:cNvPr id="407" name="Forma libre 406">
                  <a:extLst>
                    <a:ext uri="{FF2B5EF4-FFF2-40B4-BE49-F238E27FC236}">
                      <a16:creationId xmlns:a16="http://schemas.microsoft.com/office/drawing/2014/main" id="{26E5D360-4C2B-0644-BB52-C605227917EE}"/>
                    </a:ext>
                  </a:extLst>
                </p:cNvPr>
                <p:cNvSpPr/>
                <p:nvPr/>
              </p:nvSpPr>
              <p:spPr>
                <a:xfrm>
                  <a:off x="12109313" y="7131818"/>
                  <a:ext cx="18260" cy="126780"/>
                </a:xfrm>
                <a:custGeom>
                  <a:avLst/>
                  <a:gdLst>
                    <a:gd name="connsiteX0" fmla="*/ 16549 w 18260"/>
                    <a:gd name="connsiteY0" fmla="*/ 4565 h 126780"/>
                    <a:gd name="connsiteX1" fmla="*/ 18261 w 18260"/>
                    <a:gd name="connsiteY1" fmla="*/ 3519 h 126780"/>
                    <a:gd name="connsiteX2" fmla="*/ 18261 w 18260"/>
                    <a:gd name="connsiteY2" fmla="*/ 0 h 126780"/>
                    <a:gd name="connsiteX3" fmla="*/ 95 w 18260"/>
                    <a:gd name="connsiteY3" fmla="*/ 10557 h 126780"/>
                    <a:gd name="connsiteX4" fmla="*/ 95 w 18260"/>
                    <a:gd name="connsiteY4" fmla="*/ 13981 h 126780"/>
                    <a:gd name="connsiteX5" fmla="*/ 95 w 18260"/>
                    <a:gd name="connsiteY5" fmla="*/ 15788 h 126780"/>
                    <a:gd name="connsiteX6" fmla="*/ 0 w 18260"/>
                    <a:gd name="connsiteY6" fmla="*/ 126780 h 126780"/>
                    <a:gd name="connsiteX7" fmla="*/ 11508 w 18260"/>
                    <a:gd name="connsiteY7" fmla="*/ 120123 h 126780"/>
                    <a:gd name="connsiteX8" fmla="*/ 11508 w 18260"/>
                    <a:gd name="connsiteY8" fmla="*/ 13410 h 126780"/>
                    <a:gd name="connsiteX9" fmla="*/ 14266 w 18260"/>
                    <a:gd name="connsiteY9" fmla="*/ 11794 h 126780"/>
                    <a:gd name="connsiteX10" fmla="*/ 14171 w 18260"/>
                    <a:gd name="connsiteY10" fmla="*/ 9035 h 126780"/>
                    <a:gd name="connsiteX11" fmla="*/ 16454 w 18260"/>
                    <a:gd name="connsiteY11" fmla="*/ 7704 h 126780"/>
                    <a:gd name="connsiteX12" fmla="*/ 16549 w 18260"/>
                    <a:gd name="connsiteY12" fmla="*/ 4565 h 126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260" h="126780">
                      <a:moveTo>
                        <a:pt x="16549" y="4565"/>
                      </a:moveTo>
                      <a:lnTo>
                        <a:pt x="18261" y="3519"/>
                      </a:lnTo>
                      <a:lnTo>
                        <a:pt x="18261" y="0"/>
                      </a:lnTo>
                      <a:lnTo>
                        <a:pt x="95" y="10557"/>
                      </a:lnTo>
                      <a:lnTo>
                        <a:pt x="95" y="13981"/>
                      </a:lnTo>
                      <a:cubicBezTo>
                        <a:pt x="95" y="13981"/>
                        <a:pt x="95" y="15788"/>
                        <a:pt x="95" y="15788"/>
                      </a:cubicBezTo>
                      <a:cubicBezTo>
                        <a:pt x="95" y="15788"/>
                        <a:pt x="0" y="126780"/>
                        <a:pt x="0" y="126780"/>
                      </a:cubicBezTo>
                      <a:lnTo>
                        <a:pt x="11508" y="120123"/>
                      </a:lnTo>
                      <a:lnTo>
                        <a:pt x="11508" y="13410"/>
                      </a:lnTo>
                      <a:lnTo>
                        <a:pt x="14266" y="11794"/>
                      </a:lnTo>
                      <a:lnTo>
                        <a:pt x="14171" y="9035"/>
                      </a:lnTo>
                      <a:lnTo>
                        <a:pt x="16454" y="7704"/>
                      </a:lnTo>
                      <a:lnTo>
                        <a:pt x="16549" y="4565"/>
                      </a:lnTo>
                      <a:close/>
                    </a:path>
                  </a:pathLst>
                </a:custGeom>
                <a:solidFill>
                  <a:srgbClr val="773C2C"/>
                </a:solidFill>
                <a:ln w="9504" cap="flat">
                  <a:noFill/>
                  <a:prstDash val="solid"/>
                  <a:miter/>
                </a:ln>
              </p:spPr>
              <p:txBody>
                <a:bodyPr rtlCol="0" anchor="ctr"/>
                <a:lstStyle/>
                <a:p>
                  <a:endParaRPr lang="en-US"/>
                </a:p>
              </p:txBody>
            </p:sp>
            <p:sp>
              <p:nvSpPr>
                <p:cNvPr id="408" name="Forma libre 407">
                  <a:extLst>
                    <a:ext uri="{FF2B5EF4-FFF2-40B4-BE49-F238E27FC236}">
                      <a16:creationId xmlns:a16="http://schemas.microsoft.com/office/drawing/2014/main" id="{FA3F6AB7-62D8-324F-9B74-C4692FD04DB9}"/>
                    </a:ext>
                  </a:extLst>
                </p:cNvPr>
                <p:cNvSpPr/>
                <p:nvPr/>
              </p:nvSpPr>
              <p:spPr>
                <a:xfrm>
                  <a:off x="12091148" y="7131723"/>
                  <a:ext cx="18356" cy="126685"/>
                </a:xfrm>
                <a:custGeom>
                  <a:avLst/>
                  <a:gdLst>
                    <a:gd name="connsiteX0" fmla="*/ 18356 w 18356"/>
                    <a:gd name="connsiteY0" fmla="*/ 20068 h 126685"/>
                    <a:gd name="connsiteX1" fmla="*/ 18261 w 18356"/>
                    <a:gd name="connsiteY1" fmla="*/ 17215 h 126685"/>
                    <a:gd name="connsiteX2" fmla="*/ 18261 w 18356"/>
                    <a:gd name="connsiteY2" fmla="*/ 14076 h 126685"/>
                    <a:gd name="connsiteX3" fmla="*/ 18261 w 18356"/>
                    <a:gd name="connsiteY3" fmla="*/ 10557 h 126685"/>
                    <a:gd name="connsiteX4" fmla="*/ 0 w 18356"/>
                    <a:gd name="connsiteY4" fmla="*/ 0 h 126685"/>
                    <a:gd name="connsiteX5" fmla="*/ 0 w 18356"/>
                    <a:gd name="connsiteY5" fmla="*/ 3519 h 126685"/>
                    <a:gd name="connsiteX6" fmla="*/ 1712 w 18356"/>
                    <a:gd name="connsiteY6" fmla="*/ 4470 h 126685"/>
                    <a:gd name="connsiteX7" fmla="*/ 1712 w 18356"/>
                    <a:gd name="connsiteY7" fmla="*/ 7609 h 126685"/>
                    <a:gd name="connsiteX8" fmla="*/ 3899 w 18356"/>
                    <a:gd name="connsiteY8" fmla="*/ 8845 h 126685"/>
                    <a:gd name="connsiteX9" fmla="*/ 3995 w 18356"/>
                    <a:gd name="connsiteY9" fmla="*/ 11698 h 126685"/>
                    <a:gd name="connsiteX10" fmla="*/ 6658 w 18356"/>
                    <a:gd name="connsiteY10" fmla="*/ 13220 h 126685"/>
                    <a:gd name="connsiteX11" fmla="*/ 6658 w 18356"/>
                    <a:gd name="connsiteY11" fmla="*/ 120027 h 126685"/>
                    <a:gd name="connsiteX12" fmla="*/ 18166 w 18356"/>
                    <a:gd name="connsiteY12" fmla="*/ 126685 h 126685"/>
                    <a:gd name="connsiteX13" fmla="*/ 18356 w 18356"/>
                    <a:gd name="connsiteY13" fmla="*/ 20068 h 126685"/>
                    <a:gd name="connsiteX14" fmla="*/ 18356 w 18356"/>
                    <a:gd name="connsiteY14" fmla="*/ 20068 h 126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356" h="126685">
                      <a:moveTo>
                        <a:pt x="18356" y="20068"/>
                      </a:moveTo>
                      <a:lnTo>
                        <a:pt x="18261" y="17215"/>
                      </a:lnTo>
                      <a:cubicBezTo>
                        <a:pt x="18261" y="17215"/>
                        <a:pt x="18261" y="14076"/>
                        <a:pt x="18261" y="14076"/>
                      </a:cubicBezTo>
                      <a:cubicBezTo>
                        <a:pt x="18261" y="14076"/>
                        <a:pt x="18261" y="10557"/>
                        <a:pt x="18261" y="10557"/>
                      </a:cubicBezTo>
                      <a:lnTo>
                        <a:pt x="0" y="0"/>
                      </a:lnTo>
                      <a:lnTo>
                        <a:pt x="0" y="3519"/>
                      </a:lnTo>
                      <a:lnTo>
                        <a:pt x="1712" y="4470"/>
                      </a:lnTo>
                      <a:lnTo>
                        <a:pt x="1712" y="7609"/>
                      </a:lnTo>
                      <a:lnTo>
                        <a:pt x="3899" y="8845"/>
                      </a:lnTo>
                      <a:lnTo>
                        <a:pt x="3995" y="11698"/>
                      </a:lnTo>
                      <a:lnTo>
                        <a:pt x="6658" y="13220"/>
                      </a:lnTo>
                      <a:lnTo>
                        <a:pt x="6658" y="120027"/>
                      </a:lnTo>
                      <a:lnTo>
                        <a:pt x="18166" y="126685"/>
                      </a:lnTo>
                      <a:lnTo>
                        <a:pt x="18356" y="20068"/>
                      </a:lnTo>
                      <a:lnTo>
                        <a:pt x="18356" y="20068"/>
                      </a:lnTo>
                      <a:close/>
                    </a:path>
                  </a:pathLst>
                </a:custGeom>
                <a:solidFill>
                  <a:srgbClr val="6B3529"/>
                </a:solidFill>
                <a:ln w="9504" cap="flat">
                  <a:noFill/>
                  <a:prstDash val="solid"/>
                  <a:miter/>
                </a:ln>
              </p:spPr>
              <p:txBody>
                <a:bodyPr rtlCol="0" anchor="ctr"/>
                <a:lstStyle/>
                <a:p>
                  <a:endParaRPr lang="en-US"/>
                </a:p>
              </p:txBody>
            </p:sp>
            <p:sp>
              <p:nvSpPr>
                <p:cNvPr id="409" name="Forma libre 408">
                  <a:extLst>
                    <a:ext uri="{FF2B5EF4-FFF2-40B4-BE49-F238E27FC236}">
                      <a16:creationId xmlns:a16="http://schemas.microsoft.com/office/drawing/2014/main" id="{4A2ADDA0-ACA7-0D40-BD6B-4F4AD2D3D4F0}"/>
                    </a:ext>
                  </a:extLst>
                </p:cNvPr>
                <p:cNvSpPr/>
                <p:nvPr/>
              </p:nvSpPr>
              <p:spPr>
                <a:xfrm>
                  <a:off x="12091148" y="7121261"/>
                  <a:ext cx="36426" cy="21114"/>
                </a:xfrm>
                <a:custGeom>
                  <a:avLst/>
                  <a:gdLst>
                    <a:gd name="connsiteX0" fmla="*/ 36427 w 36426"/>
                    <a:gd name="connsiteY0" fmla="*/ 10557 h 21114"/>
                    <a:gd name="connsiteX1" fmla="*/ 18261 w 36426"/>
                    <a:gd name="connsiteY1" fmla="*/ 21114 h 21114"/>
                    <a:gd name="connsiteX2" fmla="*/ 0 w 36426"/>
                    <a:gd name="connsiteY2" fmla="*/ 10557 h 21114"/>
                    <a:gd name="connsiteX3" fmla="*/ 18166 w 36426"/>
                    <a:gd name="connsiteY3" fmla="*/ 0 h 21114"/>
                  </a:gdLst>
                  <a:ahLst/>
                  <a:cxnLst>
                    <a:cxn ang="0">
                      <a:pos x="connsiteX0" y="connsiteY0"/>
                    </a:cxn>
                    <a:cxn ang="0">
                      <a:pos x="connsiteX1" y="connsiteY1"/>
                    </a:cxn>
                    <a:cxn ang="0">
                      <a:pos x="connsiteX2" y="connsiteY2"/>
                    </a:cxn>
                    <a:cxn ang="0">
                      <a:pos x="connsiteX3" y="connsiteY3"/>
                    </a:cxn>
                  </a:cxnLst>
                  <a:rect l="l" t="t" r="r" b="b"/>
                  <a:pathLst>
                    <a:path w="36426" h="21114">
                      <a:moveTo>
                        <a:pt x="36427" y="10557"/>
                      </a:moveTo>
                      <a:lnTo>
                        <a:pt x="18261" y="21114"/>
                      </a:lnTo>
                      <a:lnTo>
                        <a:pt x="0" y="10557"/>
                      </a:lnTo>
                      <a:lnTo>
                        <a:pt x="18166" y="0"/>
                      </a:lnTo>
                      <a:close/>
                    </a:path>
                  </a:pathLst>
                </a:custGeom>
                <a:solidFill>
                  <a:srgbClr val="94513A"/>
                </a:solidFill>
                <a:ln w="9504" cap="flat">
                  <a:noFill/>
                  <a:prstDash val="solid"/>
                  <a:miter/>
                </a:ln>
              </p:spPr>
              <p:txBody>
                <a:bodyPr rtlCol="0" anchor="ctr"/>
                <a:lstStyle/>
                <a:p>
                  <a:endParaRPr lang="en-US"/>
                </a:p>
              </p:txBody>
            </p:sp>
          </p:grpSp>
          <p:grpSp>
            <p:nvGrpSpPr>
              <p:cNvPr id="410" name="Gráfico 2">
                <a:extLst>
                  <a:ext uri="{FF2B5EF4-FFF2-40B4-BE49-F238E27FC236}">
                    <a16:creationId xmlns:a16="http://schemas.microsoft.com/office/drawing/2014/main" id="{2A5376E5-395B-4A46-BF74-2DC57841A5D3}"/>
                  </a:ext>
                </a:extLst>
              </p:cNvPr>
              <p:cNvGrpSpPr/>
              <p:nvPr/>
            </p:nvGrpSpPr>
            <p:grpSpPr>
              <a:xfrm>
                <a:off x="11852424" y="7240052"/>
                <a:ext cx="257174" cy="160163"/>
                <a:chOff x="11852424" y="7240052"/>
                <a:chExt cx="257174" cy="160163"/>
              </a:xfrm>
            </p:grpSpPr>
            <p:sp>
              <p:nvSpPr>
                <p:cNvPr id="411" name="Forma libre 410">
                  <a:extLst>
                    <a:ext uri="{FF2B5EF4-FFF2-40B4-BE49-F238E27FC236}">
                      <a16:creationId xmlns:a16="http://schemas.microsoft.com/office/drawing/2014/main" id="{4E2D3368-ED35-9E4C-B115-1F408A4A5568}"/>
                    </a:ext>
                  </a:extLst>
                </p:cNvPr>
                <p:cNvSpPr/>
                <p:nvPr/>
              </p:nvSpPr>
              <p:spPr>
                <a:xfrm>
                  <a:off x="11863933" y="7246519"/>
                  <a:ext cx="245666" cy="153695"/>
                </a:xfrm>
                <a:custGeom>
                  <a:avLst/>
                  <a:gdLst>
                    <a:gd name="connsiteX0" fmla="*/ 245666 w 245666"/>
                    <a:gd name="connsiteY0" fmla="*/ 0 h 153695"/>
                    <a:gd name="connsiteX1" fmla="*/ 245666 w 245666"/>
                    <a:gd name="connsiteY1" fmla="*/ 11889 h 153695"/>
                    <a:gd name="connsiteX2" fmla="*/ 0 w 245666"/>
                    <a:gd name="connsiteY2" fmla="*/ 153696 h 153695"/>
                    <a:gd name="connsiteX3" fmla="*/ 95 w 245666"/>
                    <a:gd name="connsiteY3" fmla="*/ 141807 h 153695"/>
                  </a:gdLst>
                  <a:ahLst/>
                  <a:cxnLst>
                    <a:cxn ang="0">
                      <a:pos x="connsiteX0" y="connsiteY0"/>
                    </a:cxn>
                    <a:cxn ang="0">
                      <a:pos x="connsiteX1" y="connsiteY1"/>
                    </a:cxn>
                    <a:cxn ang="0">
                      <a:pos x="connsiteX2" y="connsiteY2"/>
                    </a:cxn>
                    <a:cxn ang="0">
                      <a:pos x="connsiteX3" y="connsiteY3"/>
                    </a:cxn>
                  </a:cxnLst>
                  <a:rect l="l" t="t" r="r" b="b"/>
                  <a:pathLst>
                    <a:path w="245666" h="153695">
                      <a:moveTo>
                        <a:pt x="245666" y="0"/>
                      </a:moveTo>
                      <a:lnTo>
                        <a:pt x="245666" y="11889"/>
                      </a:lnTo>
                      <a:lnTo>
                        <a:pt x="0" y="153696"/>
                      </a:lnTo>
                      <a:lnTo>
                        <a:pt x="95" y="141807"/>
                      </a:lnTo>
                      <a:close/>
                    </a:path>
                  </a:pathLst>
                </a:custGeom>
                <a:solidFill>
                  <a:srgbClr val="773C2C"/>
                </a:solidFill>
                <a:ln w="9504" cap="flat">
                  <a:noFill/>
                  <a:prstDash val="solid"/>
                  <a:miter/>
                </a:ln>
              </p:spPr>
              <p:txBody>
                <a:bodyPr rtlCol="0" anchor="ctr"/>
                <a:lstStyle/>
                <a:p>
                  <a:endParaRPr lang="en-US"/>
                </a:p>
              </p:txBody>
            </p:sp>
            <p:sp>
              <p:nvSpPr>
                <p:cNvPr id="412" name="Forma libre 411">
                  <a:extLst>
                    <a:ext uri="{FF2B5EF4-FFF2-40B4-BE49-F238E27FC236}">
                      <a16:creationId xmlns:a16="http://schemas.microsoft.com/office/drawing/2014/main" id="{CA5AB57A-6701-634B-8FFA-4AFA60C56B90}"/>
                    </a:ext>
                  </a:extLst>
                </p:cNvPr>
                <p:cNvSpPr/>
                <p:nvPr/>
              </p:nvSpPr>
              <p:spPr>
                <a:xfrm>
                  <a:off x="11852424" y="7240052"/>
                  <a:ext cx="256889" cy="148274"/>
                </a:xfrm>
                <a:custGeom>
                  <a:avLst/>
                  <a:gdLst>
                    <a:gd name="connsiteX0" fmla="*/ 245381 w 256889"/>
                    <a:gd name="connsiteY0" fmla="*/ 0 h 148274"/>
                    <a:gd name="connsiteX1" fmla="*/ 0 w 256889"/>
                    <a:gd name="connsiteY1" fmla="*/ 141617 h 148274"/>
                    <a:gd name="connsiteX2" fmla="*/ 11603 w 256889"/>
                    <a:gd name="connsiteY2" fmla="*/ 148275 h 148274"/>
                    <a:gd name="connsiteX3" fmla="*/ 256889 w 256889"/>
                    <a:gd name="connsiteY3" fmla="*/ 6657 h 148274"/>
                  </a:gdLst>
                  <a:ahLst/>
                  <a:cxnLst>
                    <a:cxn ang="0">
                      <a:pos x="connsiteX0" y="connsiteY0"/>
                    </a:cxn>
                    <a:cxn ang="0">
                      <a:pos x="connsiteX1" y="connsiteY1"/>
                    </a:cxn>
                    <a:cxn ang="0">
                      <a:pos x="connsiteX2" y="connsiteY2"/>
                    </a:cxn>
                    <a:cxn ang="0">
                      <a:pos x="connsiteX3" y="connsiteY3"/>
                    </a:cxn>
                  </a:cxnLst>
                  <a:rect l="l" t="t" r="r" b="b"/>
                  <a:pathLst>
                    <a:path w="256889" h="148274">
                      <a:moveTo>
                        <a:pt x="245381" y="0"/>
                      </a:moveTo>
                      <a:lnTo>
                        <a:pt x="0" y="141617"/>
                      </a:lnTo>
                      <a:lnTo>
                        <a:pt x="11603" y="148275"/>
                      </a:lnTo>
                      <a:lnTo>
                        <a:pt x="256889" y="6657"/>
                      </a:lnTo>
                      <a:close/>
                    </a:path>
                  </a:pathLst>
                </a:custGeom>
                <a:solidFill>
                  <a:srgbClr val="94513A"/>
                </a:solidFill>
                <a:ln w="9504" cap="flat">
                  <a:noFill/>
                  <a:prstDash val="solid"/>
                  <a:miter/>
                </a:ln>
              </p:spPr>
              <p:txBody>
                <a:bodyPr rtlCol="0" anchor="ctr"/>
                <a:lstStyle/>
                <a:p>
                  <a:endParaRPr lang="en-US"/>
                </a:p>
              </p:txBody>
            </p:sp>
          </p:grpSp>
          <p:grpSp>
            <p:nvGrpSpPr>
              <p:cNvPr id="413" name="Gráfico 2">
                <a:extLst>
                  <a:ext uri="{FF2B5EF4-FFF2-40B4-BE49-F238E27FC236}">
                    <a16:creationId xmlns:a16="http://schemas.microsoft.com/office/drawing/2014/main" id="{F0DAE6D3-46E5-5A44-8D4C-41EBF8FC1722}"/>
                  </a:ext>
                </a:extLst>
              </p:cNvPr>
              <p:cNvGrpSpPr/>
              <p:nvPr/>
            </p:nvGrpSpPr>
            <p:grpSpPr>
              <a:xfrm>
                <a:off x="11878199" y="7162348"/>
                <a:ext cx="212473" cy="211522"/>
                <a:chOff x="11878199" y="7162348"/>
                <a:chExt cx="212473" cy="211522"/>
              </a:xfrm>
            </p:grpSpPr>
            <p:grpSp>
              <p:nvGrpSpPr>
                <p:cNvPr id="414" name="Gráfico 2">
                  <a:extLst>
                    <a:ext uri="{FF2B5EF4-FFF2-40B4-BE49-F238E27FC236}">
                      <a16:creationId xmlns:a16="http://schemas.microsoft.com/office/drawing/2014/main" id="{1F80C036-D888-0A4B-92EF-A7B9B87AEB2C}"/>
                    </a:ext>
                  </a:extLst>
                </p:cNvPr>
                <p:cNvGrpSpPr/>
                <p:nvPr/>
              </p:nvGrpSpPr>
              <p:grpSpPr>
                <a:xfrm>
                  <a:off x="12077167" y="7162348"/>
                  <a:ext cx="13505" cy="96630"/>
                  <a:chOff x="12077167" y="7162348"/>
                  <a:chExt cx="13505" cy="96630"/>
                </a:xfrm>
              </p:grpSpPr>
              <p:grpSp>
                <p:nvGrpSpPr>
                  <p:cNvPr id="415" name="Gráfico 2">
                    <a:extLst>
                      <a:ext uri="{FF2B5EF4-FFF2-40B4-BE49-F238E27FC236}">
                        <a16:creationId xmlns:a16="http://schemas.microsoft.com/office/drawing/2014/main" id="{01E665F1-3402-6747-AE73-C72BAAAE4002}"/>
                      </a:ext>
                    </a:extLst>
                  </p:cNvPr>
                  <p:cNvGrpSpPr/>
                  <p:nvPr/>
                </p:nvGrpSpPr>
                <p:grpSpPr>
                  <a:xfrm>
                    <a:off x="12077167" y="7230256"/>
                    <a:ext cx="13505" cy="28722"/>
                    <a:chOff x="12077167" y="7230256"/>
                    <a:chExt cx="13505" cy="28722"/>
                  </a:xfrm>
                </p:grpSpPr>
                <p:sp>
                  <p:nvSpPr>
                    <p:cNvPr id="416" name="Forma libre 415">
                      <a:extLst>
                        <a:ext uri="{FF2B5EF4-FFF2-40B4-BE49-F238E27FC236}">
                          <a16:creationId xmlns:a16="http://schemas.microsoft.com/office/drawing/2014/main" id="{1F555321-16BB-3943-A429-4B16FDFDD10C}"/>
                        </a:ext>
                      </a:extLst>
                    </p:cNvPr>
                    <p:cNvSpPr/>
                    <p:nvPr/>
                  </p:nvSpPr>
                  <p:spPr>
                    <a:xfrm>
                      <a:off x="12077167" y="7230256"/>
                      <a:ext cx="13505" cy="7798"/>
                    </a:xfrm>
                    <a:custGeom>
                      <a:avLst/>
                      <a:gdLst>
                        <a:gd name="connsiteX0" fmla="*/ 13505 w 13505"/>
                        <a:gd name="connsiteY0" fmla="*/ 3899 h 7798"/>
                        <a:gd name="connsiteX1" fmla="*/ 6753 w 13505"/>
                        <a:gd name="connsiteY1" fmla="*/ 0 h 7798"/>
                        <a:gd name="connsiteX2" fmla="*/ 0 w 13505"/>
                        <a:gd name="connsiteY2" fmla="*/ 3899 h 7798"/>
                        <a:gd name="connsiteX3" fmla="*/ 6753 w 13505"/>
                        <a:gd name="connsiteY3" fmla="*/ 7799 h 7798"/>
                      </a:gdLst>
                      <a:ahLst/>
                      <a:cxnLst>
                        <a:cxn ang="0">
                          <a:pos x="connsiteX0" y="connsiteY0"/>
                        </a:cxn>
                        <a:cxn ang="0">
                          <a:pos x="connsiteX1" y="connsiteY1"/>
                        </a:cxn>
                        <a:cxn ang="0">
                          <a:pos x="connsiteX2" y="connsiteY2"/>
                        </a:cxn>
                        <a:cxn ang="0">
                          <a:pos x="connsiteX3" y="connsiteY3"/>
                        </a:cxn>
                      </a:cxnLst>
                      <a:rect l="l" t="t" r="r" b="b"/>
                      <a:pathLst>
                        <a:path w="13505" h="7798">
                          <a:moveTo>
                            <a:pt x="13505" y="3899"/>
                          </a:moveTo>
                          <a:lnTo>
                            <a:pt x="6753" y="0"/>
                          </a:lnTo>
                          <a:lnTo>
                            <a:pt x="0" y="3899"/>
                          </a:lnTo>
                          <a:lnTo>
                            <a:pt x="6753" y="7799"/>
                          </a:lnTo>
                          <a:close/>
                        </a:path>
                      </a:pathLst>
                    </a:custGeom>
                    <a:solidFill>
                      <a:srgbClr val="94513A"/>
                    </a:solidFill>
                    <a:ln w="9504" cap="flat">
                      <a:noFill/>
                      <a:prstDash val="solid"/>
                      <a:miter/>
                    </a:ln>
                  </p:spPr>
                  <p:txBody>
                    <a:bodyPr rtlCol="0" anchor="ctr"/>
                    <a:lstStyle/>
                    <a:p>
                      <a:endParaRPr lang="en-US"/>
                    </a:p>
                  </p:txBody>
                </p:sp>
                <p:sp>
                  <p:nvSpPr>
                    <p:cNvPr id="417" name="Forma libre 416">
                      <a:extLst>
                        <a:ext uri="{FF2B5EF4-FFF2-40B4-BE49-F238E27FC236}">
                          <a16:creationId xmlns:a16="http://schemas.microsoft.com/office/drawing/2014/main" id="{B78FD08C-BE52-7B4D-8437-2103CC9D0EF8}"/>
                        </a:ext>
                      </a:extLst>
                    </p:cNvPr>
                    <p:cNvSpPr/>
                    <p:nvPr/>
                  </p:nvSpPr>
                  <p:spPr>
                    <a:xfrm>
                      <a:off x="12077167" y="7234155"/>
                      <a:ext cx="6752" cy="24823"/>
                    </a:xfrm>
                    <a:custGeom>
                      <a:avLst/>
                      <a:gdLst>
                        <a:gd name="connsiteX0" fmla="*/ 6753 w 6752"/>
                        <a:gd name="connsiteY0" fmla="*/ 24824 h 24823"/>
                        <a:gd name="connsiteX1" fmla="*/ 0 w 6752"/>
                        <a:gd name="connsiteY1" fmla="*/ 20924 h 24823"/>
                        <a:gd name="connsiteX2" fmla="*/ 0 w 6752"/>
                        <a:gd name="connsiteY2" fmla="*/ 0 h 24823"/>
                        <a:gd name="connsiteX3" fmla="*/ 6753 w 6752"/>
                        <a:gd name="connsiteY3" fmla="*/ 3899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4824"/>
                          </a:moveTo>
                          <a:lnTo>
                            <a:pt x="0" y="20924"/>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418" name="Forma libre 417">
                      <a:extLst>
                        <a:ext uri="{FF2B5EF4-FFF2-40B4-BE49-F238E27FC236}">
                          <a16:creationId xmlns:a16="http://schemas.microsoft.com/office/drawing/2014/main" id="{8D577238-5F29-D845-B827-73C71F412297}"/>
                        </a:ext>
                      </a:extLst>
                    </p:cNvPr>
                    <p:cNvSpPr/>
                    <p:nvPr/>
                  </p:nvSpPr>
                  <p:spPr>
                    <a:xfrm>
                      <a:off x="12083919" y="7234155"/>
                      <a:ext cx="6752" cy="24823"/>
                    </a:xfrm>
                    <a:custGeom>
                      <a:avLst/>
                      <a:gdLst>
                        <a:gd name="connsiteX0" fmla="*/ 6753 w 6752"/>
                        <a:gd name="connsiteY0" fmla="*/ 20924 h 24823"/>
                        <a:gd name="connsiteX1" fmla="*/ 0 w 6752"/>
                        <a:gd name="connsiteY1" fmla="*/ 24824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4"/>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419" name="Forma libre 418">
                    <a:extLst>
                      <a:ext uri="{FF2B5EF4-FFF2-40B4-BE49-F238E27FC236}">
                        <a16:creationId xmlns:a16="http://schemas.microsoft.com/office/drawing/2014/main" id="{C9FC20CC-9612-1644-856A-BF1C4908AE52}"/>
                      </a:ext>
                    </a:extLst>
                  </p:cNvPr>
                  <p:cNvSpPr/>
                  <p:nvPr/>
                </p:nvSpPr>
                <p:spPr>
                  <a:xfrm>
                    <a:off x="12079449" y="7231397"/>
                    <a:ext cx="8857" cy="5362"/>
                  </a:xfrm>
                  <a:custGeom>
                    <a:avLst/>
                    <a:gdLst>
                      <a:gd name="connsiteX0" fmla="*/ 7514 w 8857"/>
                      <a:gd name="connsiteY0" fmla="*/ 1902 h 5362"/>
                      <a:gd name="connsiteX1" fmla="*/ 1236 w 8857"/>
                      <a:gd name="connsiteY1" fmla="*/ 1807 h 5362"/>
                      <a:gd name="connsiteX2" fmla="*/ 0 w 8857"/>
                      <a:gd name="connsiteY2" fmla="*/ 0 h 5362"/>
                      <a:gd name="connsiteX3" fmla="*/ 0 w 8857"/>
                      <a:gd name="connsiteY3" fmla="*/ 2758 h 5362"/>
                      <a:gd name="connsiteX4" fmla="*/ 1236 w 8857"/>
                      <a:gd name="connsiteY4" fmla="*/ 4565 h 5362"/>
                      <a:gd name="connsiteX5" fmla="*/ 7514 w 8857"/>
                      <a:gd name="connsiteY5" fmla="*/ 4660 h 5362"/>
                      <a:gd name="connsiteX6" fmla="*/ 8845 w 8857"/>
                      <a:gd name="connsiteY6" fmla="*/ 2853 h 5362"/>
                      <a:gd name="connsiteX7" fmla="*/ 8845 w 8857"/>
                      <a:gd name="connsiteY7" fmla="*/ 95 h 5362"/>
                      <a:gd name="connsiteX8" fmla="*/ 7514 w 8857"/>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57" h="5362">
                        <a:moveTo>
                          <a:pt x="7514" y="1902"/>
                        </a:moveTo>
                        <a:cubicBezTo>
                          <a:pt x="5707" y="2853"/>
                          <a:pt x="2948" y="2853"/>
                          <a:pt x="1236" y="1807"/>
                        </a:cubicBezTo>
                        <a:cubicBezTo>
                          <a:pt x="380" y="1331"/>
                          <a:pt x="0" y="666"/>
                          <a:pt x="0" y="0"/>
                        </a:cubicBezTo>
                        <a:lnTo>
                          <a:pt x="0" y="2758"/>
                        </a:lnTo>
                        <a:cubicBezTo>
                          <a:pt x="0" y="3424"/>
                          <a:pt x="380" y="4090"/>
                          <a:pt x="1236" y="4565"/>
                        </a:cubicBezTo>
                        <a:cubicBezTo>
                          <a:pt x="2948" y="5611"/>
                          <a:pt x="5802" y="5611"/>
                          <a:pt x="7514" y="4660"/>
                        </a:cubicBezTo>
                        <a:cubicBezTo>
                          <a:pt x="8370" y="4185"/>
                          <a:pt x="8845" y="3519"/>
                          <a:pt x="8845" y="2853"/>
                        </a:cubicBezTo>
                        <a:lnTo>
                          <a:pt x="8845" y="95"/>
                        </a:lnTo>
                        <a:cubicBezTo>
                          <a:pt x="8940" y="666"/>
                          <a:pt x="8465" y="1331"/>
                          <a:pt x="7514" y="1902"/>
                        </a:cubicBezTo>
                        <a:close/>
                      </a:path>
                    </a:pathLst>
                  </a:custGeom>
                  <a:solidFill>
                    <a:srgbClr val="643126"/>
                  </a:solidFill>
                  <a:ln w="9504" cap="flat">
                    <a:noFill/>
                    <a:prstDash val="solid"/>
                    <a:miter/>
                  </a:ln>
                </p:spPr>
                <p:txBody>
                  <a:bodyPr rtlCol="0" anchor="ctr"/>
                  <a:lstStyle/>
                  <a:p>
                    <a:endParaRPr lang="en-US"/>
                  </a:p>
                </p:txBody>
              </p:sp>
              <p:sp>
                <p:nvSpPr>
                  <p:cNvPr id="420" name="Forma libre 419">
                    <a:extLst>
                      <a:ext uri="{FF2B5EF4-FFF2-40B4-BE49-F238E27FC236}">
                        <a16:creationId xmlns:a16="http://schemas.microsoft.com/office/drawing/2014/main" id="{BD98D12B-93E0-614D-85C5-CD9EE4F15BD3}"/>
                      </a:ext>
                    </a:extLst>
                  </p:cNvPr>
                  <p:cNvSpPr/>
                  <p:nvPr/>
                </p:nvSpPr>
                <p:spPr>
                  <a:xfrm>
                    <a:off x="12079259" y="7226927"/>
                    <a:ext cx="8957" cy="7074"/>
                  </a:xfrm>
                  <a:custGeom>
                    <a:avLst/>
                    <a:gdLst>
                      <a:gd name="connsiteX0" fmla="*/ 8275 w 8957"/>
                      <a:gd name="connsiteY0" fmla="*/ 1522 h 7074"/>
                      <a:gd name="connsiteX1" fmla="*/ 7228 w 8957"/>
                      <a:gd name="connsiteY1" fmla="*/ 0 h 7074"/>
                      <a:gd name="connsiteX2" fmla="*/ 1902 w 8957"/>
                      <a:gd name="connsiteY2" fmla="*/ 0 h 7074"/>
                      <a:gd name="connsiteX3" fmla="*/ 856 w 8957"/>
                      <a:gd name="connsiteY3" fmla="*/ 1522 h 7074"/>
                      <a:gd name="connsiteX4" fmla="*/ 0 w 8957"/>
                      <a:gd name="connsiteY4" fmla="*/ 4470 h 7074"/>
                      <a:gd name="connsiteX5" fmla="*/ 1236 w 8957"/>
                      <a:gd name="connsiteY5" fmla="*/ 6277 h 7074"/>
                      <a:gd name="connsiteX6" fmla="*/ 7514 w 8957"/>
                      <a:gd name="connsiteY6" fmla="*/ 6372 h 7074"/>
                      <a:gd name="connsiteX7" fmla="*/ 8845 w 8957"/>
                      <a:gd name="connsiteY7" fmla="*/ 4470 h 7074"/>
                      <a:gd name="connsiteX8" fmla="*/ 8275 w 8957"/>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57" h="7074">
                        <a:moveTo>
                          <a:pt x="8275" y="1522"/>
                        </a:moveTo>
                        <a:cubicBezTo>
                          <a:pt x="8275" y="1522"/>
                          <a:pt x="7228" y="0"/>
                          <a:pt x="7228" y="0"/>
                        </a:cubicBezTo>
                        <a:lnTo>
                          <a:pt x="1902" y="0"/>
                        </a:lnTo>
                        <a:lnTo>
                          <a:pt x="856" y="1522"/>
                        </a:lnTo>
                        <a:cubicBezTo>
                          <a:pt x="285" y="2378"/>
                          <a:pt x="95" y="3329"/>
                          <a:pt x="0" y="4470"/>
                        </a:cubicBezTo>
                        <a:cubicBezTo>
                          <a:pt x="0" y="5136"/>
                          <a:pt x="381" y="5802"/>
                          <a:pt x="1236" y="6277"/>
                        </a:cubicBezTo>
                        <a:cubicBezTo>
                          <a:pt x="2948" y="7323"/>
                          <a:pt x="5802" y="7323"/>
                          <a:pt x="7514" y="6372"/>
                        </a:cubicBezTo>
                        <a:cubicBezTo>
                          <a:pt x="8370" y="5897"/>
                          <a:pt x="8845" y="5231"/>
                          <a:pt x="8845" y="4470"/>
                        </a:cubicBezTo>
                        <a:cubicBezTo>
                          <a:pt x="9131" y="3329"/>
                          <a:pt x="8845" y="2378"/>
                          <a:pt x="8275" y="1522"/>
                        </a:cubicBezTo>
                        <a:close/>
                      </a:path>
                    </a:pathLst>
                  </a:custGeom>
                  <a:solidFill>
                    <a:srgbClr val="6B3529"/>
                  </a:solidFill>
                  <a:ln w="9504" cap="flat">
                    <a:noFill/>
                    <a:prstDash val="solid"/>
                    <a:miter/>
                  </a:ln>
                </p:spPr>
                <p:txBody>
                  <a:bodyPr rtlCol="0" anchor="ctr"/>
                  <a:lstStyle/>
                  <a:p>
                    <a:endParaRPr lang="en-US"/>
                  </a:p>
                </p:txBody>
              </p:sp>
              <p:sp>
                <p:nvSpPr>
                  <p:cNvPr id="421" name="Forma libre 420">
                    <a:extLst>
                      <a:ext uri="{FF2B5EF4-FFF2-40B4-BE49-F238E27FC236}">
                        <a16:creationId xmlns:a16="http://schemas.microsoft.com/office/drawing/2014/main" id="{8B247234-DCBD-F04A-9FBF-2CB6DE652100}"/>
                      </a:ext>
                    </a:extLst>
                  </p:cNvPr>
                  <p:cNvSpPr/>
                  <p:nvPr/>
                </p:nvSpPr>
                <p:spPr>
                  <a:xfrm>
                    <a:off x="12081161" y="7223788"/>
                    <a:ext cx="5611" cy="5445"/>
                  </a:xfrm>
                  <a:custGeom>
                    <a:avLst/>
                    <a:gdLst>
                      <a:gd name="connsiteX0" fmla="*/ 4755 w 5611"/>
                      <a:gd name="connsiteY0" fmla="*/ 1141 h 5445"/>
                      <a:gd name="connsiteX1" fmla="*/ 761 w 5611"/>
                      <a:gd name="connsiteY1" fmla="*/ 1141 h 5445"/>
                      <a:gd name="connsiteX2" fmla="*/ 0 w 5611"/>
                      <a:gd name="connsiteY2" fmla="*/ 0 h 5445"/>
                      <a:gd name="connsiteX3" fmla="*/ 0 w 5611"/>
                      <a:gd name="connsiteY3" fmla="*/ 3804 h 5445"/>
                      <a:gd name="connsiteX4" fmla="*/ 761 w 5611"/>
                      <a:gd name="connsiteY4" fmla="*/ 4946 h 5445"/>
                      <a:gd name="connsiteX5" fmla="*/ 4755 w 5611"/>
                      <a:gd name="connsiteY5" fmla="*/ 4946 h 5445"/>
                      <a:gd name="connsiteX6" fmla="*/ 5612 w 5611"/>
                      <a:gd name="connsiteY6" fmla="*/ 3804 h 5445"/>
                      <a:gd name="connsiteX7" fmla="*/ 5612 w 5611"/>
                      <a:gd name="connsiteY7" fmla="*/ 0 h 5445"/>
                      <a:gd name="connsiteX8" fmla="*/ 4755 w 5611"/>
                      <a:gd name="connsiteY8" fmla="*/ 1141 h 5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5">
                        <a:moveTo>
                          <a:pt x="4755" y="1141"/>
                        </a:moveTo>
                        <a:cubicBezTo>
                          <a:pt x="3614" y="1807"/>
                          <a:pt x="1807" y="1712"/>
                          <a:pt x="761" y="1141"/>
                        </a:cubicBezTo>
                        <a:cubicBezTo>
                          <a:pt x="190" y="856"/>
                          <a:pt x="0" y="381"/>
                          <a:pt x="0" y="0"/>
                        </a:cubicBezTo>
                        <a:lnTo>
                          <a:pt x="0" y="3804"/>
                        </a:lnTo>
                        <a:cubicBezTo>
                          <a:pt x="0" y="4185"/>
                          <a:pt x="285" y="4661"/>
                          <a:pt x="761" y="4946"/>
                        </a:cubicBezTo>
                        <a:cubicBezTo>
                          <a:pt x="1902" y="5611"/>
                          <a:pt x="3614" y="5611"/>
                          <a:pt x="4755" y="4946"/>
                        </a:cubicBezTo>
                        <a:cubicBezTo>
                          <a:pt x="5326" y="4661"/>
                          <a:pt x="5612" y="4185"/>
                          <a:pt x="5612" y="3804"/>
                        </a:cubicBezTo>
                        <a:lnTo>
                          <a:pt x="5612" y="0"/>
                        </a:lnTo>
                        <a:cubicBezTo>
                          <a:pt x="5612" y="381"/>
                          <a:pt x="5326" y="856"/>
                          <a:pt x="4755" y="1141"/>
                        </a:cubicBezTo>
                        <a:close/>
                      </a:path>
                    </a:pathLst>
                  </a:custGeom>
                  <a:solidFill>
                    <a:srgbClr val="643126"/>
                  </a:solidFill>
                  <a:ln w="9504" cap="flat">
                    <a:noFill/>
                    <a:prstDash val="solid"/>
                    <a:miter/>
                  </a:ln>
                </p:spPr>
                <p:txBody>
                  <a:bodyPr rtlCol="0" anchor="ctr"/>
                  <a:lstStyle/>
                  <a:p>
                    <a:endParaRPr lang="en-US"/>
                  </a:p>
                </p:txBody>
              </p:sp>
              <p:sp>
                <p:nvSpPr>
                  <p:cNvPr id="422" name="Forma libre 421">
                    <a:extLst>
                      <a:ext uri="{FF2B5EF4-FFF2-40B4-BE49-F238E27FC236}">
                        <a16:creationId xmlns:a16="http://schemas.microsoft.com/office/drawing/2014/main" id="{115742A3-4B82-544C-AC60-CEBF5AAC8F9D}"/>
                      </a:ext>
                    </a:extLst>
                  </p:cNvPr>
                  <p:cNvSpPr/>
                  <p:nvPr/>
                </p:nvSpPr>
                <p:spPr>
                  <a:xfrm>
                    <a:off x="12077994" y="7192498"/>
                    <a:ext cx="11750" cy="33411"/>
                  </a:xfrm>
                  <a:custGeom>
                    <a:avLst/>
                    <a:gdLst>
                      <a:gd name="connsiteX0" fmla="*/ 11727 w 11750"/>
                      <a:gd name="connsiteY0" fmla="*/ 25394 h 33411"/>
                      <a:gd name="connsiteX1" fmla="*/ 8017 w 11750"/>
                      <a:gd name="connsiteY1" fmla="*/ 0 h 33411"/>
                      <a:gd name="connsiteX2" fmla="*/ 3833 w 11750"/>
                      <a:gd name="connsiteY2" fmla="*/ 0 h 33411"/>
                      <a:gd name="connsiteX3" fmla="*/ 28 w 11750"/>
                      <a:gd name="connsiteY3" fmla="*/ 25394 h 33411"/>
                      <a:gd name="connsiteX4" fmla="*/ 2501 w 11750"/>
                      <a:gd name="connsiteY4" fmla="*/ 32527 h 33411"/>
                      <a:gd name="connsiteX5" fmla="*/ 9064 w 11750"/>
                      <a:gd name="connsiteY5" fmla="*/ 32622 h 33411"/>
                      <a:gd name="connsiteX6" fmla="*/ 11727 w 11750"/>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50" h="33411">
                        <a:moveTo>
                          <a:pt x="11727" y="25394"/>
                        </a:moveTo>
                        <a:cubicBezTo>
                          <a:pt x="11632" y="23967"/>
                          <a:pt x="11632" y="23967"/>
                          <a:pt x="8017" y="0"/>
                        </a:cubicBezTo>
                        <a:lnTo>
                          <a:pt x="3833" y="0"/>
                        </a:lnTo>
                        <a:cubicBezTo>
                          <a:pt x="28" y="24348"/>
                          <a:pt x="28" y="24348"/>
                          <a:pt x="28" y="25394"/>
                        </a:cubicBezTo>
                        <a:cubicBezTo>
                          <a:pt x="-162" y="29293"/>
                          <a:pt x="599" y="31291"/>
                          <a:pt x="2501" y="32527"/>
                        </a:cubicBezTo>
                        <a:cubicBezTo>
                          <a:pt x="3357" y="33098"/>
                          <a:pt x="6210" y="34144"/>
                          <a:pt x="9064" y="32622"/>
                        </a:cubicBezTo>
                        <a:cubicBezTo>
                          <a:pt x="10966" y="31386"/>
                          <a:pt x="11917" y="29864"/>
                          <a:pt x="11727" y="25394"/>
                        </a:cubicBezTo>
                        <a:close/>
                      </a:path>
                    </a:pathLst>
                  </a:custGeom>
                  <a:solidFill>
                    <a:srgbClr val="6B3529"/>
                  </a:solidFill>
                  <a:ln w="9504" cap="flat">
                    <a:noFill/>
                    <a:prstDash val="solid"/>
                    <a:miter/>
                  </a:ln>
                </p:spPr>
                <p:txBody>
                  <a:bodyPr rtlCol="0" anchor="ctr"/>
                  <a:lstStyle/>
                  <a:p>
                    <a:endParaRPr lang="en-US"/>
                  </a:p>
                </p:txBody>
              </p:sp>
              <p:sp>
                <p:nvSpPr>
                  <p:cNvPr id="423" name="Forma libre 422">
                    <a:extLst>
                      <a:ext uri="{FF2B5EF4-FFF2-40B4-BE49-F238E27FC236}">
                        <a16:creationId xmlns:a16="http://schemas.microsoft.com/office/drawing/2014/main" id="{02AC60AF-F091-7C4D-A9E9-77FD81E82B78}"/>
                      </a:ext>
                    </a:extLst>
                  </p:cNvPr>
                  <p:cNvSpPr/>
                  <p:nvPr/>
                </p:nvSpPr>
                <p:spPr>
                  <a:xfrm>
                    <a:off x="12080315" y="7187813"/>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3 h 6451"/>
                      <a:gd name="connsiteX6" fmla="*/ 1797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6"/>
                          <a:pt x="181" y="2117"/>
                        </a:cubicBezTo>
                        <a:cubicBezTo>
                          <a:pt x="-866" y="5541"/>
                          <a:pt x="2844" y="7443"/>
                          <a:pt x="5887" y="5921"/>
                        </a:cubicBezTo>
                        <a:cubicBezTo>
                          <a:pt x="6268" y="5731"/>
                          <a:pt x="7314" y="5065"/>
                          <a:pt x="7409" y="3258"/>
                        </a:cubicBezTo>
                        <a:cubicBezTo>
                          <a:pt x="7314" y="2687"/>
                          <a:pt x="7219" y="2117"/>
                          <a:pt x="7028" y="1736"/>
                        </a:cubicBezTo>
                        <a:close/>
                        <a:moveTo>
                          <a:pt x="5602" y="2783"/>
                        </a:moveTo>
                        <a:cubicBezTo>
                          <a:pt x="4556" y="3353"/>
                          <a:pt x="2844" y="3353"/>
                          <a:pt x="1797" y="2783"/>
                        </a:cubicBezTo>
                        <a:cubicBezTo>
                          <a:pt x="751" y="2117"/>
                          <a:pt x="751" y="1166"/>
                          <a:pt x="1893" y="595"/>
                        </a:cubicBezTo>
                        <a:cubicBezTo>
                          <a:pt x="2939" y="24"/>
                          <a:pt x="4651" y="24"/>
                          <a:pt x="5697" y="595"/>
                        </a:cubicBezTo>
                        <a:cubicBezTo>
                          <a:pt x="6648" y="1166"/>
                          <a:pt x="6648" y="2212"/>
                          <a:pt x="5602" y="2783"/>
                        </a:cubicBezTo>
                        <a:close/>
                      </a:path>
                    </a:pathLst>
                  </a:custGeom>
                  <a:solidFill>
                    <a:srgbClr val="6B3529"/>
                  </a:solidFill>
                  <a:ln w="9504" cap="flat">
                    <a:noFill/>
                    <a:prstDash val="solid"/>
                    <a:miter/>
                  </a:ln>
                </p:spPr>
                <p:txBody>
                  <a:bodyPr rtlCol="0" anchor="ctr"/>
                  <a:lstStyle/>
                  <a:p>
                    <a:endParaRPr lang="en-US"/>
                  </a:p>
                </p:txBody>
              </p:sp>
              <p:sp>
                <p:nvSpPr>
                  <p:cNvPr id="424" name="Forma libre 423">
                    <a:extLst>
                      <a:ext uri="{FF2B5EF4-FFF2-40B4-BE49-F238E27FC236}">
                        <a16:creationId xmlns:a16="http://schemas.microsoft.com/office/drawing/2014/main" id="{706ABDC0-3702-7C42-8310-21FC2BF2A22B}"/>
                      </a:ext>
                    </a:extLst>
                  </p:cNvPr>
                  <p:cNvSpPr/>
                  <p:nvPr/>
                </p:nvSpPr>
                <p:spPr>
                  <a:xfrm>
                    <a:off x="12081279" y="7187909"/>
                    <a:ext cx="5411" cy="3186"/>
                  </a:xfrm>
                  <a:custGeom>
                    <a:avLst/>
                    <a:gdLst>
                      <a:gd name="connsiteX0" fmla="*/ 4638 w 5411"/>
                      <a:gd name="connsiteY0" fmla="*/ 499 h 3186"/>
                      <a:gd name="connsiteX1" fmla="*/ 834 w 5411"/>
                      <a:gd name="connsiteY1" fmla="*/ 499 h 3186"/>
                      <a:gd name="connsiteX2" fmla="*/ 739 w 5411"/>
                      <a:gd name="connsiteY2" fmla="*/ 2687 h 3186"/>
                      <a:gd name="connsiteX3" fmla="*/ 4543 w 5411"/>
                      <a:gd name="connsiteY3" fmla="*/ 2687 h 3186"/>
                      <a:gd name="connsiteX4" fmla="*/ 4638 w 5411"/>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1" h="3186">
                        <a:moveTo>
                          <a:pt x="4638" y="499"/>
                        </a:moveTo>
                        <a:cubicBezTo>
                          <a:pt x="3592" y="-166"/>
                          <a:pt x="1880" y="-166"/>
                          <a:pt x="834" y="499"/>
                        </a:cubicBezTo>
                        <a:cubicBezTo>
                          <a:pt x="-212" y="1070"/>
                          <a:pt x="-307" y="2116"/>
                          <a:pt x="739" y="2687"/>
                        </a:cubicBezTo>
                        <a:cubicBezTo>
                          <a:pt x="1785" y="3353"/>
                          <a:pt x="3497" y="3353"/>
                          <a:pt x="4543" y="2687"/>
                        </a:cubicBezTo>
                        <a:cubicBezTo>
                          <a:pt x="5684" y="2116"/>
                          <a:pt x="5684" y="1070"/>
                          <a:pt x="4638" y="499"/>
                        </a:cubicBezTo>
                        <a:close/>
                      </a:path>
                    </a:pathLst>
                  </a:custGeom>
                  <a:solidFill>
                    <a:srgbClr val="94513A"/>
                  </a:solidFill>
                  <a:ln w="9504" cap="flat">
                    <a:noFill/>
                    <a:prstDash val="solid"/>
                    <a:miter/>
                  </a:ln>
                </p:spPr>
                <p:txBody>
                  <a:bodyPr rtlCol="0" anchor="ctr"/>
                  <a:lstStyle/>
                  <a:p>
                    <a:endParaRPr lang="en-US"/>
                  </a:p>
                </p:txBody>
              </p:sp>
              <p:sp>
                <p:nvSpPr>
                  <p:cNvPr id="425" name="Forma libre 424">
                    <a:extLst>
                      <a:ext uri="{FF2B5EF4-FFF2-40B4-BE49-F238E27FC236}">
                        <a16:creationId xmlns:a16="http://schemas.microsoft.com/office/drawing/2014/main" id="{94D2899D-E694-B948-BE63-D9FF3BCFA2BA}"/>
                      </a:ext>
                    </a:extLst>
                  </p:cNvPr>
                  <p:cNvSpPr/>
                  <p:nvPr/>
                </p:nvSpPr>
                <p:spPr>
                  <a:xfrm>
                    <a:off x="12081922" y="7185745"/>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426" name="Forma libre 425">
                    <a:extLst>
                      <a:ext uri="{FF2B5EF4-FFF2-40B4-BE49-F238E27FC236}">
                        <a16:creationId xmlns:a16="http://schemas.microsoft.com/office/drawing/2014/main" id="{B59497B4-A285-3A48-851B-C73A32FEEFA8}"/>
                      </a:ext>
                    </a:extLst>
                  </p:cNvPr>
                  <p:cNvSpPr/>
                  <p:nvPr/>
                </p:nvSpPr>
                <p:spPr>
                  <a:xfrm>
                    <a:off x="12081066" y="7175758"/>
                    <a:ext cx="6182" cy="11294"/>
                  </a:xfrm>
                  <a:custGeom>
                    <a:avLst/>
                    <a:gdLst>
                      <a:gd name="connsiteX0" fmla="*/ 5136 w 6182"/>
                      <a:gd name="connsiteY0" fmla="*/ 1331 h 11294"/>
                      <a:gd name="connsiteX1" fmla="*/ 856 w 6182"/>
                      <a:gd name="connsiteY1" fmla="*/ 1331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7 h 11294"/>
                      <a:gd name="connsiteX6" fmla="*/ 4470 w 6182"/>
                      <a:gd name="connsiteY6" fmla="*/ 10937 h 11294"/>
                      <a:gd name="connsiteX7" fmla="*/ 4946 w 6182"/>
                      <a:gd name="connsiteY7" fmla="*/ 10557 h 11294"/>
                      <a:gd name="connsiteX8" fmla="*/ 6182 w 6182"/>
                      <a:gd name="connsiteY8" fmla="*/ 6657 h 11294"/>
                      <a:gd name="connsiteX9" fmla="*/ 6182 w 6182"/>
                      <a:gd name="connsiteY9" fmla="*/ 0 h 11294"/>
                      <a:gd name="connsiteX10" fmla="*/ 5136 w 6182"/>
                      <a:gd name="connsiteY10" fmla="*/ 1331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1"/>
                        </a:moveTo>
                        <a:cubicBezTo>
                          <a:pt x="3899" y="1997"/>
                          <a:pt x="1997" y="1997"/>
                          <a:pt x="856" y="1331"/>
                        </a:cubicBezTo>
                        <a:cubicBezTo>
                          <a:pt x="285" y="951"/>
                          <a:pt x="0" y="571"/>
                          <a:pt x="0" y="95"/>
                        </a:cubicBezTo>
                        <a:lnTo>
                          <a:pt x="0" y="6753"/>
                        </a:lnTo>
                        <a:cubicBezTo>
                          <a:pt x="0" y="8370"/>
                          <a:pt x="381" y="9701"/>
                          <a:pt x="1141" y="10652"/>
                        </a:cubicBezTo>
                        <a:cubicBezTo>
                          <a:pt x="1236" y="10747"/>
                          <a:pt x="1332" y="10842"/>
                          <a:pt x="1522" y="10937"/>
                        </a:cubicBezTo>
                        <a:cubicBezTo>
                          <a:pt x="2283" y="11413"/>
                          <a:pt x="3614" y="11413"/>
                          <a:pt x="4470" y="10937"/>
                        </a:cubicBezTo>
                        <a:cubicBezTo>
                          <a:pt x="4660" y="10842"/>
                          <a:pt x="4755" y="10747"/>
                          <a:pt x="4946" y="10557"/>
                        </a:cubicBezTo>
                        <a:cubicBezTo>
                          <a:pt x="5421" y="9986"/>
                          <a:pt x="6087" y="8845"/>
                          <a:pt x="6182" y="6657"/>
                        </a:cubicBezTo>
                        <a:lnTo>
                          <a:pt x="6182" y="0"/>
                        </a:lnTo>
                        <a:cubicBezTo>
                          <a:pt x="5992" y="571"/>
                          <a:pt x="5707" y="951"/>
                          <a:pt x="5136" y="1331"/>
                        </a:cubicBezTo>
                        <a:close/>
                      </a:path>
                    </a:pathLst>
                  </a:custGeom>
                  <a:solidFill>
                    <a:srgbClr val="6B3529"/>
                  </a:solidFill>
                  <a:ln w="9504" cap="flat">
                    <a:noFill/>
                    <a:prstDash val="solid"/>
                    <a:miter/>
                  </a:ln>
                </p:spPr>
                <p:txBody>
                  <a:bodyPr rtlCol="0" anchor="ctr"/>
                  <a:lstStyle/>
                  <a:p>
                    <a:endParaRPr lang="en-US"/>
                  </a:p>
                </p:txBody>
              </p:sp>
              <p:sp>
                <p:nvSpPr>
                  <p:cNvPr id="427" name="Forma libre 426">
                    <a:extLst>
                      <a:ext uri="{FF2B5EF4-FFF2-40B4-BE49-F238E27FC236}">
                        <a16:creationId xmlns:a16="http://schemas.microsoft.com/office/drawing/2014/main" id="{50A648CD-3228-414B-8DF1-A4C7B4F173F8}"/>
                      </a:ext>
                    </a:extLst>
                  </p:cNvPr>
                  <p:cNvSpPr/>
                  <p:nvPr/>
                </p:nvSpPr>
                <p:spPr>
                  <a:xfrm>
                    <a:off x="12080983" y="7174081"/>
                    <a:ext cx="6100" cy="3543"/>
                  </a:xfrm>
                  <a:custGeom>
                    <a:avLst/>
                    <a:gdLst>
                      <a:gd name="connsiteX0" fmla="*/ 5219 w 6100"/>
                      <a:gd name="connsiteY0" fmla="*/ 536 h 3543"/>
                      <a:gd name="connsiteX1" fmla="*/ 939 w 6100"/>
                      <a:gd name="connsiteY1" fmla="*/ 536 h 3543"/>
                      <a:gd name="connsiteX2" fmla="*/ 844 w 6100"/>
                      <a:gd name="connsiteY2" fmla="*/ 3008 h 3543"/>
                      <a:gd name="connsiteX3" fmla="*/ 5124 w 6100"/>
                      <a:gd name="connsiteY3" fmla="*/ 3008 h 3543"/>
                      <a:gd name="connsiteX4" fmla="*/ 5219 w 6100"/>
                      <a:gd name="connsiteY4" fmla="*/ 536 h 3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00" h="3543">
                        <a:moveTo>
                          <a:pt x="5219" y="536"/>
                        </a:moveTo>
                        <a:cubicBezTo>
                          <a:pt x="4078" y="-130"/>
                          <a:pt x="2081" y="-225"/>
                          <a:pt x="939" y="536"/>
                        </a:cubicBezTo>
                        <a:cubicBezTo>
                          <a:pt x="-297" y="1201"/>
                          <a:pt x="-297" y="2343"/>
                          <a:pt x="844" y="3008"/>
                        </a:cubicBezTo>
                        <a:cubicBezTo>
                          <a:pt x="1986" y="3674"/>
                          <a:pt x="3983" y="3769"/>
                          <a:pt x="5124" y="3008"/>
                        </a:cubicBezTo>
                        <a:cubicBezTo>
                          <a:pt x="6361" y="2343"/>
                          <a:pt x="6456" y="1201"/>
                          <a:pt x="5219" y="536"/>
                        </a:cubicBezTo>
                        <a:close/>
                      </a:path>
                    </a:pathLst>
                  </a:custGeom>
                  <a:solidFill>
                    <a:srgbClr val="94513A"/>
                  </a:solidFill>
                  <a:ln w="9504" cap="flat">
                    <a:noFill/>
                    <a:prstDash val="solid"/>
                    <a:miter/>
                  </a:ln>
                </p:spPr>
                <p:txBody>
                  <a:bodyPr rtlCol="0" anchor="ctr"/>
                  <a:lstStyle/>
                  <a:p>
                    <a:endParaRPr lang="en-US"/>
                  </a:p>
                </p:txBody>
              </p:sp>
              <p:grpSp>
                <p:nvGrpSpPr>
                  <p:cNvPr id="428" name="Gráfico 2">
                    <a:extLst>
                      <a:ext uri="{FF2B5EF4-FFF2-40B4-BE49-F238E27FC236}">
                        <a16:creationId xmlns:a16="http://schemas.microsoft.com/office/drawing/2014/main" id="{BD8E5B33-0562-E347-A9D2-600A30DC9844}"/>
                      </a:ext>
                    </a:extLst>
                  </p:cNvPr>
                  <p:cNvGrpSpPr/>
                  <p:nvPr/>
                </p:nvGrpSpPr>
                <p:grpSpPr>
                  <a:xfrm>
                    <a:off x="12078974" y="7162348"/>
                    <a:ext cx="9796" cy="16263"/>
                    <a:chOff x="12078974" y="7162348"/>
                    <a:chExt cx="9796" cy="16263"/>
                  </a:xfrm>
                </p:grpSpPr>
                <p:sp>
                  <p:nvSpPr>
                    <p:cNvPr id="429" name="Forma libre 428">
                      <a:extLst>
                        <a:ext uri="{FF2B5EF4-FFF2-40B4-BE49-F238E27FC236}">
                          <a16:creationId xmlns:a16="http://schemas.microsoft.com/office/drawing/2014/main" id="{D91E76EE-34EF-7C48-A07D-8AC10A2BF659}"/>
                        </a:ext>
                      </a:extLst>
                    </p:cNvPr>
                    <p:cNvSpPr/>
                    <p:nvPr/>
                  </p:nvSpPr>
                  <p:spPr>
                    <a:xfrm>
                      <a:off x="12078974" y="7162348"/>
                      <a:ext cx="9796" cy="5706"/>
                    </a:xfrm>
                    <a:custGeom>
                      <a:avLst/>
                      <a:gdLst>
                        <a:gd name="connsiteX0" fmla="*/ 9796 w 9796"/>
                        <a:gd name="connsiteY0" fmla="*/ 2853 h 5706"/>
                        <a:gd name="connsiteX1" fmla="*/ 4946 w 9796"/>
                        <a:gd name="connsiteY1" fmla="*/ 0 h 5706"/>
                        <a:gd name="connsiteX2" fmla="*/ 0 w 9796"/>
                        <a:gd name="connsiteY2" fmla="*/ 2853 h 5706"/>
                        <a:gd name="connsiteX3" fmla="*/ 4946 w 9796"/>
                        <a:gd name="connsiteY3" fmla="*/ 5707 h 5706"/>
                      </a:gdLst>
                      <a:ahLst/>
                      <a:cxnLst>
                        <a:cxn ang="0">
                          <a:pos x="connsiteX0" y="connsiteY0"/>
                        </a:cxn>
                        <a:cxn ang="0">
                          <a:pos x="connsiteX1" y="connsiteY1"/>
                        </a:cxn>
                        <a:cxn ang="0">
                          <a:pos x="connsiteX2" y="connsiteY2"/>
                        </a:cxn>
                        <a:cxn ang="0">
                          <a:pos x="connsiteX3" y="connsiteY3"/>
                        </a:cxn>
                      </a:cxnLst>
                      <a:rect l="l" t="t" r="r" b="b"/>
                      <a:pathLst>
                        <a:path w="9796" h="5706">
                          <a:moveTo>
                            <a:pt x="9796" y="2853"/>
                          </a:moveTo>
                          <a:lnTo>
                            <a:pt x="4946" y="0"/>
                          </a:lnTo>
                          <a:lnTo>
                            <a:pt x="0" y="2853"/>
                          </a:lnTo>
                          <a:lnTo>
                            <a:pt x="4946" y="5707"/>
                          </a:lnTo>
                          <a:close/>
                        </a:path>
                      </a:pathLst>
                    </a:custGeom>
                    <a:solidFill>
                      <a:srgbClr val="94513A"/>
                    </a:solidFill>
                    <a:ln w="9504" cap="flat">
                      <a:noFill/>
                      <a:prstDash val="solid"/>
                      <a:miter/>
                    </a:ln>
                  </p:spPr>
                  <p:txBody>
                    <a:bodyPr rtlCol="0" anchor="ctr"/>
                    <a:lstStyle/>
                    <a:p>
                      <a:endParaRPr lang="en-US"/>
                    </a:p>
                  </p:txBody>
                </p:sp>
                <p:sp>
                  <p:nvSpPr>
                    <p:cNvPr id="430" name="Forma libre 429">
                      <a:extLst>
                        <a:ext uri="{FF2B5EF4-FFF2-40B4-BE49-F238E27FC236}">
                          <a16:creationId xmlns:a16="http://schemas.microsoft.com/office/drawing/2014/main" id="{8007CABC-98BA-EF48-8BE7-B421052C057D}"/>
                        </a:ext>
                      </a:extLst>
                    </p:cNvPr>
                    <p:cNvSpPr/>
                    <p:nvPr/>
                  </p:nvSpPr>
                  <p:spPr>
                    <a:xfrm>
                      <a:off x="12078974" y="7165201"/>
                      <a:ext cx="4945" cy="13410"/>
                    </a:xfrm>
                    <a:custGeom>
                      <a:avLst/>
                      <a:gdLst>
                        <a:gd name="connsiteX0" fmla="*/ 4946 w 4945"/>
                        <a:gd name="connsiteY0" fmla="*/ 13410 h 13410"/>
                        <a:gd name="connsiteX1" fmla="*/ 0 w 4945"/>
                        <a:gd name="connsiteY1" fmla="*/ 10557 h 13410"/>
                        <a:gd name="connsiteX2" fmla="*/ 0 w 4945"/>
                        <a:gd name="connsiteY2" fmla="*/ 0 h 13410"/>
                        <a:gd name="connsiteX3" fmla="*/ 4946 w 4945"/>
                        <a:gd name="connsiteY3" fmla="*/ 2853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3410"/>
                          </a:moveTo>
                          <a:lnTo>
                            <a:pt x="0" y="10557"/>
                          </a:lnTo>
                          <a:lnTo>
                            <a:pt x="0" y="0"/>
                          </a:lnTo>
                          <a:lnTo>
                            <a:pt x="4946" y="2853"/>
                          </a:lnTo>
                          <a:close/>
                        </a:path>
                      </a:pathLst>
                    </a:custGeom>
                    <a:solidFill>
                      <a:srgbClr val="6B3529"/>
                    </a:solidFill>
                    <a:ln w="9504" cap="flat">
                      <a:noFill/>
                      <a:prstDash val="solid"/>
                      <a:miter/>
                    </a:ln>
                  </p:spPr>
                  <p:txBody>
                    <a:bodyPr rtlCol="0" anchor="ctr"/>
                    <a:lstStyle/>
                    <a:p>
                      <a:endParaRPr lang="en-US"/>
                    </a:p>
                  </p:txBody>
                </p:sp>
                <p:sp>
                  <p:nvSpPr>
                    <p:cNvPr id="431" name="Forma libre 430">
                      <a:extLst>
                        <a:ext uri="{FF2B5EF4-FFF2-40B4-BE49-F238E27FC236}">
                          <a16:creationId xmlns:a16="http://schemas.microsoft.com/office/drawing/2014/main" id="{7CF295CF-C2B6-3F4F-9BD3-C26E5C3C27CC}"/>
                        </a:ext>
                      </a:extLst>
                    </p:cNvPr>
                    <p:cNvSpPr/>
                    <p:nvPr/>
                  </p:nvSpPr>
                  <p:spPr>
                    <a:xfrm>
                      <a:off x="12083919" y="7165201"/>
                      <a:ext cx="4850" cy="13410"/>
                    </a:xfrm>
                    <a:custGeom>
                      <a:avLst/>
                      <a:gdLst>
                        <a:gd name="connsiteX0" fmla="*/ 4851 w 4850"/>
                        <a:gd name="connsiteY0" fmla="*/ 10557 h 13410"/>
                        <a:gd name="connsiteX1" fmla="*/ 0 w 4850"/>
                        <a:gd name="connsiteY1" fmla="*/ 13410 h 13410"/>
                        <a:gd name="connsiteX2" fmla="*/ 0 w 4850"/>
                        <a:gd name="connsiteY2" fmla="*/ 2853 h 13410"/>
                        <a:gd name="connsiteX3" fmla="*/ 4851 w 4850"/>
                        <a:gd name="connsiteY3" fmla="*/ 0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0557"/>
                          </a:moveTo>
                          <a:lnTo>
                            <a:pt x="0" y="13410"/>
                          </a:lnTo>
                          <a:lnTo>
                            <a:pt x="0" y="2853"/>
                          </a:lnTo>
                          <a:lnTo>
                            <a:pt x="4851" y="0"/>
                          </a:lnTo>
                          <a:close/>
                        </a:path>
                      </a:pathLst>
                    </a:custGeom>
                    <a:solidFill>
                      <a:srgbClr val="773C2C"/>
                    </a:solidFill>
                    <a:ln w="9504" cap="flat">
                      <a:noFill/>
                      <a:prstDash val="solid"/>
                      <a:miter/>
                    </a:ln>
                  </p:spPr>
                  <p:txBody>
                    <a:bodyPr rtlCol="0" anchor="ctr"/>
                    <a:lstStyle/>
                    <a:p>
                      <a:endParaRPr lang="en-US"/>
                    </a:p>
                  </p:txBody>
                </p:sp>
              </p:grpSp>
            </p:grpSp>
            <p:grpSp>
              <p:nvGrpSpPr>
                <p:cNvPr id="432" name="Gráfico 2">
                  <a:extLst>
                    <a:ext uri="{FF2B5EF4-FFF2-40B4-BE49-F238E27FC236}">
                      <a16:creationId xmlns:a16="http://schemas.microsoft.com/office/drawing/2014/main" id="{293CFB8A-0DDA-4641-A69B-F85D794FB824}"/>
                    </a:ext>
                  </a:extLst>
                </p:cNvPr>
                <p:cNvGrpSpPr/>
                <p:nvPr/>
              </p:nvGrpSpPr>
              <p:grpSpPr>
                <a:xfrm>
                  <a:off x="12052248" y="7176709"/>
                  <a:ext cx="13505" cy="96630"/>
                  <a:chOff x="12052248" y="7176709"/>
                  <a:chExt cx="13505" cy="96630"/>
                </a:xfrm>
              </p:grpSpPr>
              <p:grpSp>
                <p:nvGrpSpPr>
                  <p:cNvPr id="433" name="Gráfico 2">
                    <a:extLst>
                      <a:ext uri="{FF2B5EF4-FFF2-40B4-BE49-F238E27FC236}">
                        <a16:creationId xmlns:a16="http://schemas.microsoft.com/office/drawing/2014/main" id="{E7BA8F59-52ED-7B41-B9F4-21E7F3C971A6}"/>
                      </a:ext>
                    </a:extLst>
                  </p:cNvPr>
                  <p:cNvGrpSpPr/>
                  <p:nvPr/>
                </p:nvGrpSpPr>
                <p:grpSpPr>
                  <a:xfrm>
                    <a:off x="12052248" y="7244617"/>
                    <a:ext cx="13505" cy="28723"/>
                    <a:chOff x="12052248" y="7244617"/>
                    <a:chExt cx="13505" cy="28723"/>
                  </a:xfrm>
                </p:grpSpPr>
                <p:sp>
                  <p:nvSpPr>
                    <p:cNvPr id="434" name="Forma libre 433">
                      <a:extLst>
                        <a:ext uri="{FF2B5EF4-FFF2-40B4-BE49-F238E27FC236}">
                          <a16:creationId xmlns:a16="http://schemas.microsoft.com/office/drawing/2014/main" id="{77E1C790-ABCE-D04A-9AE6-9477F4F95D5F}"/>
                        </a:ext>
                      </a:extLst>
                    </p:cNvPr>
                    <p:cNvSpPr/>
                    <p:nvPr/>
                  </p:nvSpPr>
                  <p:spPr>
                    <a:xfrm>
                      <a:off x="12052248" y="7244617"/>
                      <a:ext cx="13505" cy="7798"/>
                    </a:xfrm>
                    <a:custGeom>
                      <a:avLst/>
                      <a:gdLst>
                        <a:gd name="connsiteX0" fmla="*/ 13505 w 13505"/>
                        <a:gd name="connsiteY0" fmla="*/ 3899 h 7798"/>
                        <a:gd name="connsiteX1" fmla="*/ 6753 w 13505"/>
                        <a:gd name="connsiteY1" fmla="*/ 0 h 7798"/>
                        <a:gd name="connsiteX2" fmla="*/ 0 w 13505"/>
                        <a:gd name="connsiteY2" fmla="*/ 3899 h 7798"/>
                        <a:gd name="connsiteX3" fmla="*/ 6753 w 13505"/>
                        <a:gd name="connsiteY3" fmla="*/ 7799 h 7798"/>
                      </a:gdLst>
                      <a:ahLst/>
                      <a:cxnLst>
                        <a:cxn ang="0">
                          <a:pos x="connsiteX0" y="connsiteY0"/>
                        </a:cxn>
                        <a:cxn ang="0">
                          <a:pos x="connsiteX1" y="connsiteY1"/>
                        </a:cxn>
                        <a:cxn ang="0">
                          <a:pos x="connsiteX2" y="connsiteY2"/>
                        </a:cxn>
                        <a:cxn ang="0">
                          <a:pos x="connsiteX3" y="connsiteY3"/>
                        </a:cxn>
                      </a:cxnLst>
                      <a:rect l="l" t="t" r="r" b="b"/>
                      <a:pathLst>
                        <a:path w="13505" h="7798">
                          <a:moveTo>
                            <a:pt x="13505" y="3899"/>
                          </a:moveTo>
                          <a:lnTo>
                            <a:pt x="6753" y="0"/>
                          </a:lnTo>
                          <a:lnTo>
                            <a:pt x="0" y="3899"/>
                          </a:lnTo>
                          <a:lnTo>
                            <a:pt x="6753" y="7799"/>
                          </a:lnTo>
                          <a:close/>
                        </a:path>
                      </a:pathLst>
                    </a:custGeom>
                    <a:solidFill>
                      <a:srgbClr val="94513A"/>
                    </a:solidFill>
                    <a:ln w="9504" cap="flat">
                      <a:noFill/>
                      <a:prstDash val="solid"/>
                      <a:miter/>
                    </a:ln>
                  </p:spPr>
                  <p:txBody>
                    <a:bodyPr rtlCol="0" anchor="ctr"/>
                    <a:lstStyle/>
                    <a:p>
                      <a:endParaRPr lang="en-US"/>
                    </a:p>
                  </p:txBody>
                </p:sp>
                <p:sp>
                  <p:nvSpPr>
                    <p:cNvPr id="435" name="Forma libre 434">
                      <a:extLst>
                        <a:ext uri="{FF2B5EF4-FFF2-40B4-BE49-F238E27FC236}">
                          <a16:creationId xmlns:a16="http://schemas.microsoft.com/office/drawing/2014/main" id="{BAF2B8D0-96B4-7E43-AAD4-4B2F7563960C}"/>
                        </a:ext>
                      </a:extLst>
                    </p:cNvPr>
                    <p:cNvSpPr/>
                    <p:nvPr/>
                  </p:nvSpPr>
                  <p:spPr>
                    <a:xfrm>
                      <a:off x="12052248" y="7248517"/>
                      <a:ext cx="6752" cy="24823"/>
                    </a:xfrm>
                    <a:custGeom>
                      <a:avLst/>
                      <a:gdLst>
                        <a:gd name="connsiteX0" fmla="*/ 6753 w 6752"/>
                        <a:gd name="connsiteY0" fmla="*/ 24824 h 24823"/>
                        <a:gd name="connsiteX1" fmla="*/ 0 w 6752"/>
                        <a:gd name="connsiteY1" fmla="*/ 20924 h 24823"/>
                        <a:gd name="connsiteX2" fmla="*/ 0 w 6752"/>
                        <a:gd name="connsiteY2" fmla="*/ 0 h 24823"/>
                        <a:gd name="connsiteX3" fmla="*/ 6753 w 6752"/>
                        <a:gd name="connsiteY3" fmla="*/ 3899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4824"/>
                          </a:moveTo>
                          <a:lnTo>
                            <a:pt x="0" y="20924"/>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436" name="Forma libre 435">
                      <a:extLst>
                        <a:ext uri="{FF2B5EF4-FFF2-40B4-BE49-F238E27FC236}">
                          <a16:creationId xmlns:a16="http://schemas.microsoft.com/office/drawing/2014/main" id="{6BB6D8E0-FAFE-B645-A6DB-4E6CDA35A74B}"/>
                        </a:ext>
                      </a:extLst>
                    </p:cNvPr>
                    <p:cNvSpPr/>
                    <p:nvPr/>
                  </p:nvSpPr>
                  <p:spPr>
                    <a:xfrm>
                      <a:off x="12059001" y="7248517"/>
                      <a:ext cx="6752" cy="24823"/>
                    </a:xfrm>
                    <a:custGeom>
                      <a:avLst/>
                      <a:gdLst>
                        <a:gd name="connsiteX0" fmla="*/ 6753 w 6752"/>
                        <a:gd name="connsiteY0" fmla="*/ 20924 h 24823"/>
                        <a:gd name="connsiteX1" fmla="*/ 0 w 6752"/>
                        <a:gd name="connsiteY1" fmla="*/ 24824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4"/>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437" name="Forma libre 436">
                    <a:extLst>
                      <a:ext uri="{FF2B5EF4-FFF2-40B4-BE49-F238E27FC236}">
                        <a16:creationId xmlns:a16="http://schemas.microsoft.com/office/drawing/2014/main" id="{495494D7-1376-8C41-90AB-2E5A7184C973}"/>
                      </a:ext>
                    </a:extLst>
                  </p:cNvPr>
                  <p:cNvSpPr/>
                  <p:nvPr/>
                </p:nvSpPr>
                <p:spPr>
                  <a:xfrm>
                    <a:off x="12054626" y="7245758"/>
                    <a:ext cx="8845" cy="5362"/>
                  </a:xfrm>
                  <a:custGeom>
                    <a:avLst/>
                    <a:gdLst>
                      <a:gd name="connsiteX0" fmla="*/ 7514 w 8845"/>
                      <a:gd name="connsiteY0" fmla="*/ 1902 h 5362"/>
                      <a:gd name="connsiteX1" fmla="*/ 1236 w 8845"/>
                      <a:gd name="connsiteY1" fmla="*/ 1807 h 5362"/>
                      <a:gd name="connsiteX2" fmla="*/ 0 w 8845"/>
                      <a:gd name="connsiteY2" fmla="*/ 0 h 5362"/>
                      <a:gd name="connsiteX3" fmla="*/ 0 w 8845"/>
                      <a:gd name="connsiteY3" fmla="*/ 2758 h 5362"/>
                      <a:gd name="connsiteX4" fmla="*/ 1236 w 8845"/>
                      <a:gd name="connsiteY4" fmla="*/ 4565 h 5362"/>
                      <a:gd name="connsiteX5" fmla="*/ 7514 w 8845"/>
                      <a:gd name="connsiteY5" fmla="*/ 4661 h 5362"/>
                      <a:gd name="connsiteX6" fmla="*/ 8845 w 8845"/>
                      <a:gd name="connsiteY6" fmla="*/ 2853 h 5362"/>
                      <a:gd name="connsiteX7" fmla="*/ 8845 w 8845"/>
                      <a:gd name="connsiteY7" fmla="*/ 95 h 5362"/>
                      <a:gd name="connsiteX8" fmla="*/ 7514 w 8845"/>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45" h="5362">
                        <a:moveTo>
                          <a:pt x="7514" y="1902"/>
                        </a:moveTo>
                        <a:cubicBezTo>
                          <a:pt x="5707" y="2853"/>
                          <a:pt x="2948" y="2853"/>
                          <a:pt x="1236" y="1807"/>
                        </a:cubicBezTo>
                        <a:cubicBezTo>
                          <a:pt x="380" y="1332"/>
                          <a:pt x="0" y="666"/>
                          <a:pt x="0" y="0"/>
                        </a:cubicBezTo>
                        <a:lnTo>
                          <a:pt x="0" y="2758"/>
                        </a:lnTo>
                        <a:cubicBezTo>
                          <a:pt x="0" y="3424"/>
                          <a:pt x="380" y="4090"/>
                          <a:pt x="1236" y="4565"/>
                        </a:cubicBezTo>
                        <a:cubicBezTo>
                          <a:pt x="2948" y="5611"/>
                          <a:pt x="5802" y="5611"/>
                          <a:pt x="7514" y="4661"/>
                        </a:cubicBezTo>
                        <a:cubicBezTo>
                          <a:pt x="8370" y="4185"/>
                          <a:pt x="8845" y="3519"/>
                          <a:pt x="8845" y="2853"/>
                        </a:cubicBezTo>
                        <a:lnTo>
                          <a:pt x="8845" y="95"/>
                        </a:lnTo>
                        <a:cubicBezTo>
                          <a:pt x="8845" y="666"/>
                          <a:pt x="8370" y="1332"/>
                          <a:pt x="7514" y="1902"/>
                        </a:cubicBezTo>
                        <a:close/>
                      </a:path>
                    </a:pathLst>
                  </a:custGeom>
                  <a:solidFill>
                    <a:srgbClr val="643126"/>
                  </a:solidFill>
                  <a:ln w="9504" cap="flat">
                    <a:noFill/>
                    <a:prstDash val="solid"/>
                    <a:miter/>
                  </a:ln>
                </p:spPr>
                <p:txBody>
                  <a:bodyPr rtlCol="0" anchor="ctr"/>
                  <a:lstStyle/>
                  <a:p>
                    <a:endParaRPr lang="en-US"/>
                  </a:p>
                </p:txBody>
              </p:sp>
              <p:sp>
                <p:nvSpPr>
                  <p:cNvPr id="438" name="Forma libre 437">
                    <a:extLst>
                      <a:ext uri="{FF2B5EF4-FFF2-40B4-BE49-F238E27FC236}">
                        <a16:creationId xmlns:a16="http://schemas.microsoft.com/office/drawing/2014/main" id="{D7E26CA6-6E4C-E748-B39B-AD6CBB5589A5}"/>
                      </a:ext>
                    </a:extLst>
                  </p:cNvPr>
                  <p:cNvSpPr/>
                  <p:nvPr/>
                </p:nvSpPr>
                <p:spPr>
                  <a:xfrm>
                    <a:off x="12054436" y="7241288"/>
                    <a:ext cx="8904" cy="7074"/>
                  </a:xfrm>
                  <a:custGeom>
                    <a:avLst/>
                    <a:gdLst>
                      <a:gd name="connsiteX0" fmla="*/ 8275 w 8904"/>
                      <a:gd name="connsiteY0" fmla="*/ 1522 h 7074"/>
                      <a:gd name="connsiteX1" fmla="*/ 7228 w 8904"/>
                      <a:gd name="connsiteY1" fmla="*/ 0 h 7074"/>
                      <a:gd name="connsiteX2" fmla="*/ 1902 w 8904"/>
                      <a:gd name="connsiteY2" fmla="*/ 0 h 7074"/>
                      <a:gd name="connsiteX3" fmla="*/ 856 w 8904"/>
                      <a:gd name="connsiteY3" fmla="*/ 1522 h 7074"/>
                      <a:gd name="connsiteX4" fmla="*/ 0 w 8904"/>
                      <a:gd name="connsiteY4" fmla="*/ 4470 h 7074"/>
                      <a:gd name="connsiteX5" fmla="*/ 1236 w 8904"/>
                      <a:gd name="connsiteY5" fmla="*/ 6277 h 7074"/>
                      <a:gd name="connsiteX6" fmla="*/ 7514 w 8904"/>
                      <a:gd name="connsiteY6" fmla="*/ 6372 h 7074"/>
                      <a:gd name="connsiteX7" fmla="*/ 8845 w 8904"/>
                      <a:gd name="connsiteY7" fmla="*/ 4470 h 7074"/>
                      <a:gd name="connsiteX8" fmla="*/ 8275 w 8904"/>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04" h="7074">
                        <a:moveTo>
                          <a:pt x="8275" y="1522"/>
                        </a:moveTo>
                        <a:cubicBezTo>
                          <a:pt x="8275" y="1522"/>
                          <a:pt x="7228" y="0"/>
                          <a:pt x="7228" y="0"/>
                        </a:cubicBezTo>
                        <a:lnTo>
                          <a:pt x="1902" y="0"/>
                        </a:lnTo>
                        <a:lnTo>
                          <a:pt x="856" y="1522"/>
                        </a:lnTo>
                        <a:cubicBezTo>
                          <a:pt x="285" y="2378"/>
                          <a:pt x="95" y="3329"/>
                          <a:pt x="0" y="4470"/>
                        </a:cubicBezTo>
                        <a:cubicBezTo>
                          <a:pt x="0" y="5136"/>
                          <a:pt x="381" y="5802"/>
                          <a:pt x="1236" y="6277"/>
                        </a:cubicBezTo>
                        <a:cubicBezTo>
                          <a:pt x="2948" y="7324"/>
                          <a:pt x="5802" y="7324"/>
                          <a:pt x="7514" y="6372"/>
                        </a:cubicBezTo>
                        <a:cubicBezTo>
                          <a:pt x="8370" y="5897"/>
                          <a:pt x="8845" y="5231"/>
                          <a:pt x="8845" y="4470"/>
                        </a:cubicBezTo>
                        <a:cubicBezTo>
                          <a:pt x="9035" y="3329"/>
                          <a:pt x="8750" y="2378"/>
                          <a:pt x="8275" y="1522"/>
                        </a:cubicBezTo>
                        <a:close/>
                      </a:path>
                    </a:pathLst>
                  </a:custGeom>
                  <a:solidFill>
                    <a:srgbClr val="6B3529"/>
                  </a:solidFill>
                  <a:ln w="9504" cap="flat">
                    <a:noFill/>
                    <a:prstDash val="solid"/>
                    <a:miter/>
                  </a:ln>
                </p:spPr>
                <p:txBody>
                  <a:bodyPr rtlCol="0" anchor="ctr"/>
                  <a:lstStyle/>
                  <a:p>
                    <a:endParaRPr lang="en-US"/>
                  </a:p>
                </p:txBody>
              </p:sp>
              <p:sp>
                <p:nvSpPr>
                  <p:cNvPr id="439" name="Forma libre 438">
                    <a:extLst>
                      <a:ext uri="{FF2B5EF4-FFF2-40B4-BE49-F238E27FC236}">
                        <a16:creationId xmlns:a16="http://schemas.microsoft.com/office/drawing/2014/main" id="{48C534D4-03B3-7242-92C9-9C6062FCCB87}"/>
                      </a:ext>
                    </a:extLst>
                  </p:cNvPr>
                  <p:cNvSpPr/>
                  <p:nvPr/>
                </p:nvSpPr>
                <p:spPr>
                  <a:xfrm>
                    <a:off x="12056243" y="7238150"/>
                    <a:ext cx="5611" cy="5444"/>
                  </a:xfrm>
                  <a:custGeom>
                    <a:avLst/>
                    <a:gdLst>
                      <a:gd name="connsiteX0" fmla="*/ 4755 w 5611"/>
                      <a:gd name="connsiteY0" fmla="*/ 1141 h 5444"/>
                      <a:gd name="connsiteX1" fmla="*/ 761 w 5611"/>
                      <a:gd name="connsiteY1" fmla="*/ 1141 h 5444"/>
                      <a:gd name="connsiteX2" fmla="*/ 0 w 5611"/>
                      <a:gd name="connsiteY2" fmla="*/ 0 h 5444"/>
                      <a:gd name="connsiteX3" fmla="*/ 0 w 5611"/>
                      <a:gd name="connsiteY3" fmla="*/ 3804 h 5444"/>
                      <a:gd name="connsiteX4" fmla="*/ 761 w 5611"/>
                      <a:gd name="connsiteY4" fmla="*/ 4946 h 5444"/>
                      <a:gd name="connsiteX5" fmla="*/ 4755 w 5611"/>
                      <a:gd name="connsiteY5" fmla="*/ 4946 h 5444"/>
                      <a:gd name="connsiteX6" fmla="*/ 5611 w 5611"/>
                      <a:gd name="connsiteY6" fmla="*/ 3804 h 5444"/>
                      <a:gd name="connsiteX7" fmla="*/ 5611 w 5611"/>
                      <a:gd name="connsiteY7" fmla="*/ 0 h 5444"/>
                      <a:gd name="connsiteX8" fmla="*/ 4755 w 5611"/>
                      <a:gd name="connsiteY8" fmla="*/ 1141 h 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4">
                        <a:moveTo>
                          <a:pt x="4755" y="1141"/>
                        </a:moveTo>
                        <a:cubicBezTo>
                          <a:pt x="3614" y="1807"/>
                          <a:pt x="1807" y="1712"/>
                          <a:pt x="761" y="1141"/>
                        </a:cubicBezTo>
                        <a:cubicBezTo>
                          <a:pt x="190" y="856"/>
                          <a:pt x="0" y="381"/>
                          <a:pt x="0" y="0"/>
                        </a:cubicBezTo>
                        <a:lnTo>
                          <a:pt x="0" y="3804"/>
                        </a:lnTo>
                        <a:cubicBezTo>
                          <a:pt x="0" y="4185"/>
                          <a:pt x="285" y="4660"/>
                          <a:pt x="761" y="4946"/>
                        </a:cubicBezTo>
                        <a:cubicBezTo>
                          <a:pt x="1902" y="5611"/>
                          <a:pt x="3614" y="5611"/>
                          <a:pt x="4755" y="4946"/>
                        </a:cubicBezTo>
                        <a:cubicBezTo>
                          <a:pt x="5326" y="4660"/>
                          <a:pt x="5611" y="4185"/>
                          <a:pt x="5611" y="3804"/>
                        </a:cubicBezTo>
                        <a:lnTo>
                          <a:pt x="5611" y="0"/>
                        </a:lnTo>
                        <a:cubicBezTo>
                          <a:pt x="5611" y="381"/>
                          <a:pt x="5326" y="761"/>
                          <a:pt x="4755" y="1141"/>
                        </a:cubicBezTo>
                        <a:close/>
                      </a:path>
                    </a:pathLst>
                  </a:custGeom>
                  <a:solidFill>
                    <a:srgbClr val="643126"/>
                  </a:solidFill>
                  <a:ln w="9504" cap="flat">
                    <a:noFill/>
                    <a:prstDash val="solid"/>
                    <a:miter/>
                  </a:ln>
                </p:spPr>
                <p:txBody>
                  <a:bodyPr rtlCol="0" anchor="ctr"/>
                  <a:lstStyle/>
                  <a:p>
                    <a:endParaRPr lang="en-US"/>
                  </a:p>
                </p:txBody>
              </p:sp>
              <p:sp>
                <p:nvSpPr>
                  <p:cNvPr id="440" name="Forma libre 439">
                    <a:extLst>
                      <a:ext uri="{FF2B5EF4-FFF2-40B4-BE49-F238E27FC236}">
                        <a16:creationId xmlns:a16="http://schemas.microsoft.com/office/drawing/2014/main" id="{DE1958D2-4589-C749-A231-B419DEEF5AE0}"/>
                      </a:ext>
                    </a:extLst>
                  </p:cNvPr>
                  <p:cNvSpPr/>
                  <p:nvPr/>
                </p:nvSpPr>
                <p:spPr>
                  <a:xfrm>
                    <a:off x="12053171" y="7206764"/>
                    <a:ext cx="11748" cy="33411"/>
                  </a:xfrm>
                  <a:custGeom>
                    <a:avLst/>
                    <a:gdLst>
                      <a:gd name="connsiteX0" fmla="*/ 11727 w 11748"/>
                      <a:gd name="connsiteY0" fmla="*/ 25394 h 33411"/>
                      <a:gd name="connsiteX1" fmla="*/ 8017 w 11748"/>
                      <a:gd name="connsiteY1" fmla="*/ 0 h 33411"/>
                      <a:gd name="connsiteX2" fmla="*/ 3833 w 11748"/>
                      <a:gd name="connsiteY2" fmla="*/ 0 h 33411"/>
                      <a:gd name="connsiteX3" fmla="*/ 28 w 11748"/>
                      <a:gd name="connsiteY3" fmla="*/ 25394 h 33411"/>
                      <a:gd name="connsiteX4" fmla="*/ 2501 w 11748"/>
                      <a:gd name="connsiteY4" fmla="*/ 32527 h 33411"/>
                      <a:gd name="connsiteX5" fmla="*/ 9064 w 11748"/>
                      <a:gd name="connsiteY5" fmla="*/ 32622 h 33411"/>
                      <a:gd name="connsiteX6" fmla="*/ 11727 w 11748"/>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48" h="33411">
                        <a:moveTo>
                          <a:pt x="11727" y="25394"/>
                        </a:moveTo>
                        <a:cubicBezTo>
                          <a:pt x="11632" y="23967"/>
                          <a:pt x="11632" y="23967"/>
                          <a:pt x="8017" y="0"/>
                        </a:cubicBezTo>
                        <a:lnTo>
                          <a:pt x="3833" y="0"/>
                        </a:lnTo>
                        <a:cubicBezTo>
                          <a:pt x="28" y="24348"/>
                          <a:pt x="28" y="24348"/>
                          <a:pt x="28" y="25394"/>
                        </a:cubicBezTo>
                        <a:cubicBezTo>
                          <a:pt x="-162" y="29293"/>
                          <a:pt x="599" y="31291"/>
                          <a:pt x="2501" y="32527"/>
                        </a:cubicBezTo>
                        <a:cubicBezTo>
                          <a:pt x="3357" y="33098"/>
                          <a:pt x="6210" y="34144"/>
                          <a:pt x="9064" y="32622"/>
                        </a:cubicBezTo>
                        <a:cubicBezTo>
                          <a:pt x="10871" y="31481"/>
                          <a:pt x="11917" y="29959"/>
                          <a:pt x="11727" y="25394"/>
                        </a:cubicBezTo>
                        <a:close/>
                      </a:path>
                    </a:pathLst>
                  </a:custGeom>
                  <a:solidFill>
                    <a:srgbClr val="6B3529"/>
                  </a:solidFill>
                  <a:ln w="9504" cap="flat">
                    <a:noFill/>
                    <a:prstDash val="solid"/>
                    <a:miter/>
                  </a:ln>
                </p:spPr>
                <p:txBody>
                  <a:bodyPr rtlCol="0" anchor="ctr"/>
                  <a:lstStyle/>
                  <a:p>
                    <a:endParaRPr lang="en-US"/>
                  </a:p>
                </p:txBody>
              </p:sp>
              <p:sp>
                <p:nvSpPr>
                  <p:cNvPr id="441" name="Forma libre 440">
                    <a:extLst>
                      <a:ext uri="{FF2B5EF4-FFF2-40B4-BE49-F238E27FC236}">
                        <a16:creationId xmlns:a16="http://schemas.microsoft.com/office/drawing/2014/main" id="{5C2E512D-8F58-FC41-B9ED-BCBA6992F73D}"/>
                      </a:ext>
                    </a:extLst>
                  </p:cNvPr>
                  <p:cNvSpPr/>
                  <p:nvPr/>
                </p:nvSpPr>
                <p:spPr>
                  <a:xfrm>
                    <a:off x="12055396" y="7202174"/>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3 h 6451"/>
                      <a:gd name="connsiteX6" fmla="*/ 1797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7"/>
                          <a:pt x="181" y="2117"/>
                        </a:cubicBezTo>
                        <a:cubicBezTo>
                          <a:pt x="-866" y="5541"/>
                          <a:pt x="2844" y="7443"/>
                          <a:pt x="5887" y="5921"/>
                        </a:cubicBezTo>
                        <a:cubicBezTo>
                          <a:pt x="6268" y="5731"/>
                          <a:pt x="7314" y="5065"/>
                          <a:pt x="7409" y="3258"/>
                        </a:cubicBezTo>
                        <a:cubicBezTo>
                          <a:pt x="7409" y="2688"/>
                          <a:pt x="7314" y="2117"/>
                          <a:pt x="7028" y="1736"/>
                        </a:cubicBezTo>
                        <a:close/>
                        <a:moveTo>
                          <a:pt x="5602" y="2783"/>
                        </a:moveTo>
                        <a:cubicBezTo>
                          <a:pt x="4556" y="3353"/>
                          <a:pt x="2844" y="3353"/>
                          <a:pt x="1797" y="2783"/>
                        </a:cubicBezTo>
                        <a:cubicBezTo>
                          <a:pt x="751" y="2117"/>
                          <a:pt x="751" y="1166"/>
                          <a:pt x="1893" y="595"/>
                        </a:cubicBezTo>
                        <a:cubicBezTo>
                          <a:pt x="2939" y="24"/>
                          <a:pt x="4651" y="24"/>
                          <a:pt x="5697" y="595"/>
                        </a:cubicBezTo>
                        <a:cubicBezTo>
                          <a:pt x="6743" y="1166"/>
                          <a:pt x="6743" y="2212"/>
                          <a:pt x="5602" y="2783"/>
                        </a:cubicBezTo>
                        <a:close/>
                      </a:path>
                    </a:pathLst>
                  </a:custGeom>
                  <a:solidFill>
                    <a:srgbClr val="6B3529"/>
                  </a:solidFill>
                  <a:ln w="9504" cap="flat">
                    <a:noFill/>
                    <a:prstDash val="solid"/>
                    <a:miter/>
                  </a:ln>
                </p:spPr>
                <p:txBody>
                  <a:bodyPr rtlCol="0" anchor="ctr"/>
                  <a:lstStyle/>
                  <a:p>
                    <a:endParaRPr lang="en-US"/>
                  </a:p>
                </p:txBody>
              </p:sp>
              <p:sp>
                <p:nvSpPr>
                  <p:cNvPr id="442" name="Forma libre 441">
                    <a:extLst>
                      <a:ext uri="{FF2B5EF4-FFF2-40B4-BE49-F238E27FC236}">
                        <a16:creationId xmlns:a16="http://schemas.microsoft.com/office/drawing/2014/main" id="{37EF0E00-DD87-9D47-80CA-E48025750487}"/>
                      </a:ext>
                    </a:extLst>
                  </p:cNvPr>
                  <p:cNvSpPr/>
                  <p:nvPr/>
                </p:nvSpPr>
                <p:spPr>
                  <a:xfrm>
                    <a:off x="12056455" y="7202270"/>
                    <a:ext cx="5411" cy="3186"/>
                  </a:xfrm>
                  <a:custGeom>
                    <a:avLst/>
                    <a:gdLst>
                      <a:gd name="connsiteX0" fmla="*/ 4638 w 5411"/>
                      <a:gd name="connsiteY0" fmla="*/ 499 h 3186"/>
                      <a:gd name="connsiteX1" fmla="*/ 834 w 5411"/>
                      <a:gd name="connsiteY1" fmla="*/ 499 h 3186"/>
                      <a:gd name="connsiteX2" fmla="*/ 739 w 5411"/>
                      <a:gd name="connsiteY2" fmla="*/ 2687 h 3186"/>
                      <a:gd name="connsiteX3" fmla="*/ 4543 w 5411"/>
                      <a:gd name="connsiteY3" fmla="*/ 2687 h 3186"/>
                      <a:gd name="connsiteX4" fmla="*/ 4638 w 5411"/>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1" h="3186">
                        <a:moveTo>
                          <a:pt x="4638" y="499"/>
                        </a:moveTo>
                        <a:cubicBezTo>
                          <a:pt x="3592" y="-166"/>
                          <a:pt x="1880" y="-166"/>
                          <a:pt x="834" y="499"/>
                        </a:cubicBezTo>
                        <a:cubicBezTo>
                          <a:pt x="-212" y="1070"/>
                          <a:pt x="-307" y="2116"/>
                          <a:pt x="739" y="2687"/>
                        </a:cubicBezTo>
                        <a:cubicBezTo>
                          <a:pt x="1785" y="3353"/>
                          <a:pt x="3497" y="3353"/>
                          <a:pt x="4543" y="2687"/>
                        </a:cubicBezTo>
                        <a:cubicBezTo>
                          <a:pt x="5684" y="2116"/>
                          <a:pt x="5684" y="1070"/>
                          <a:pt x="4638" y="499"/>
                        </a:cubicBezTo>
                        <a:close/>
                      </a:path>
                    </a:pathLst>
                  </a:custGeom>
                  <a:solidFill>
                    <a:srgbClr val="94513A"/>
                  </a:solidFill>
                  <a:ln w="9504" cap="flat">
                    <a:noFill/>
                    <a:prstDash val="solid"/>
                    <a:miter/>
                  </a:ln>
                </p:spPr>
                <p:txBody>
                  <a:bodyPr rtlCol="0" anchor="ctr"/>
                  <a:lstStyle/>
                  <a:p>
                    <a:endParaRPr lang="en-US"/>
                  </a:p>
                </p:txBody>
              </p:sp>
              <p:sp>
                <p:nvSpPr>
                  <p:cNvPr id="443" name="Forma libre 442">
                    <a:extLst>
                      <a:ext uri="{FF2B5EF4-FFF2-40B4-BE49-F238E27FC236}">
                        <a16:creationId xmlns:a16="http://schemas.microsoft.com/office/drawing/2014/main" id="{4B6CE13F-FE4E-ED45-BA68-CA2587F6C7D9}"/>
                      </a:ext>
                    </a:extLst>
                  </p:cNvPr>
                  <p:cNvSpPr/>
                  <p:nvPr/>
                </p:nvSpPr>
                <p:spPr>
                  <a:xfrm>
                    <a:off x="12057099" y="7200106"/>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444" name="Forma libre 443">
                    <a:extLst>
                      <a:ext uri="{FF2B5EF4-FFF2-40B4-BE49-F238E27FC236}">
                        <a16:creationId xmlns:a16="http://schemas.microsoft.com/office/drawing/2014/main" id="{3A87A6E0-216F-924D-97FD-2F8512DFF448}"/>
                      </a:ext>
                    </a:extLst>
                  </p:cNvPr>
                  <p:cNvSpPr/>
                  <p:nvPr/>
                </p:nvSpPr>
                <p:spPr>
                  <a:xfrm>
                    <a:off x="12056148" y="7190120"/>
                    <a:ext cx="6086" cy="11294"/>
                  </a:xfrm>
                  <a:custGeom>
                    <a:avLst/>
                    <a:gdLst>
                      <a:gd name="connsiteX0" fmla="*/ 5136 w 6086"/>
                      <a:gd name="connsiteY0" fmla="*/ 1331 h 11294"/>
                      <a:gd name="connsiteX1" fmla="*/ 856 w 6086"/>
                      <a:gd name="connsiteY1" fmla="*/ 1331 h 11294"/>
                      <a:gd name="connsiteX2" fmla="*/ 0 w 6086"/>
                      <a:gd name="connsiteY2" fmla="*/ 95 h 11294"/>
                      <a:gd name="connsiteX3" fmla="*/ 0 w 6086"/>
                      <a:gd name="connsiteY3" fmla="*/ 6753 h 11294"/>
                      <a:gd name="connsiteX4" fmla="*/ 1141 w 6086"/>
                      <a:gd name="connsiteY4" fmla="*/ 10652 h 11294"/>
                      <a:gd name="connsiteX5" fmla="*/ 1522 w 6086"/>
                      <a:gd name="connsiteY5" fmla="*/ 10937 h 11294"/>
                      <a:gd name="connsiteX6" fmla="*/ 4470 w 6086"/>
                      <a:gd name="connsiteY6" fmla="*/ 10937 h 11294"/>
                      <a:gd name="connsiteX7" fmla="*/ 4851 w 6086"/>
                      <a:gd name="connsiteY7" fmla="*/ 10557 h 11294"/>
                      <a:gd name="connsiteX8" fmla="*/ 6087 w 6086"/>
                      <a:gd name="connsiteY8" fmla="*/ 6657 h 11294"/>
                      <a:gd name="connsiteX9" fmla="*/ 6087 w 6086"/>
                      <a:gd name="connsiteY9" fmla="*/ 0 h 11294"/>
                      <a:gd name="connsiteX10" fmla="*/ 5136 w 6086"/>
                      <a:gd name="connsiteY10" fmla="*/ 1331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86" h="11294">
                        <a:moveTo>
                          <a:pt x="5136" y="1331"/>
                        </a:moveTo>
                        <a:cubicBezTo>
                          <a:pt x="3899" y="1997"/>
                          <a:pt x="1997" y="1997"/>
                          <a:pt x="856" y="1331"/>
                        </a:cubicBezTo>
                        <a:cubicBezTo>
                          <a:pt x="285" y="951"/>
                          <a:pt x="0" y="571"/>
                          <a:pt x="0" y="95"/>
                        </a:cubicBezTo>
                        <a:lnTo>
                          <a:pt x="0" y="6753"/>
                        </a:lnTo>
                        <a:cubicBezTo>
                          <a:pt x="0" y="8369"/>
                          <a:pt x="380" y="9701"/>
                          <a:pt x="1141" y="10652"/>
                        </a:cubicBezTo>
                        <a:cubicBezTo>
                          <a:pt x="1236" y="10747"/>
                          <a:pt x="1332" y="10842"/>
                          <a:pt x="1522" y="10937"/>
                        </a:cubicBezTo>
                        <a:cubicBezTo>
                          <a:pt x="2283" y="11413"/>
                          <a:pt x="3614" y="11413"/>
                          <a:pt x="4470" y="10937"/>
                        </a:cubicBezTo>
                        <a:cubicBezTo>
                          <a:pt x="4660" y="10842"/>
                          <a:pt x="4755" y="10747"/>
                          <a:pt x="4851" y="10557"/>
                        </a:cubicBezTo>
                        <a:cubicBezTo>
                          <a:pt x="5326" y="9986"/>
                          <a:pt x="5992" y="8845"/>
                          <a:pt x="6087" y="6657"/>
                        </a:cubicBezTo>
                        <a:lnTo>
                          <a:pt x="6087" y="0"/>
                        </a:lnTo>
                        <a:cubicBezTo>
                          <a:pt x="6087" y="571"/>
                          <a:pt x="5802" y="951"/>
                          <a:pt x="5136" y="1331"/>
                        </a:cubicBezTo>
                        <a:close/>
                      </a:path>
                    </a:pathLst>
                  </a:custGeom>
                  <a:solidFill>
                    <a:srgbClr val="6B3529"/>
                  </a:solidFill>
                  <a:ln w="9504" cap="flat">
                    <a:noFill/>
                    <a:prstDash val="solid"/>
                    <a:miter/>
                  </a:ln>
                </p:spPr>
                <p:txBody>
                  <a:bodyPr rtlCol="0" anchor="ctr"/>
                  <a:lstStyle/>
                  <a:p>
                    <a:endParaRPr lang="en-US"/>
                  </a:p>
                </p:txBody>
              </p:sp>
              <p:sp>
                <p:nvSpPr>
                  <p:cNvPr id="445" name="Forma libre 444">
                    <a:extLst>
                      <a:ext uri="{FF2B5EF4-FFF2-40B4-BE49-F238E27FC236}">
                        <a16:creationId xmlns:a16="http://schemas.microsoft.com/office/drawing/2014/main" id="{72DBC000-6A76-4640-B9D3-E5AC91F700A7}"/>
                      </a:ext>
                    </a:extLst>
                  </p:cNvPr>
                  <p:cNvSpPr/>
                  <p:nvPr/>
                </p:nvSpPr>
                <p:spPr>
                  <a:xfrm>
                    <a:off x="12056159" y="7188443"/>
                    <a:ext cx="6063" cy="3544"/>
                  </a:xfrm>
                  <a:custGeom>
                    <a:avLst/>
                    <a:gdLst>
                      <a:gd name="connsiteX0" fmla="*/ 5219 w 6063"/>
                      <a:gd name="connsiteY0" fmla="*/ 535 h 3544"/>
                      <a:gd name="connsiteX1" fmla="*/ 939 w 6063"/>
                      <a:gd name="connsiteY1" fmla="*/ 535 h 3544"/>
                      <a:gd name="connsiteX2" fmla="*/ 844 w 6063"/>
                      <a:gd name="connsiteY2" fmla="*/ 3008 h 3544"/>
                      <a:gd name="connsiteX3" fmla="*/ 5124 w 6063"/>
                      <a:gd name="connsiteY3" fmla="*/ 3008 h 3544"/>
                      <a:gd name="connsiteX4" fmla="*/ 5219 w 6063"/>
                      <a:gd name="connsiteY4" fmla="*/ 535 h 3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3" h="3544">
                        <a:moveTo>
                          <a:pt x="5219" y="535"/>
                        </a:moveTo>
                        <a:cubicBezTo>
                          <a:pt x="4078" y="-130"/>
                          <a:pt x="2081" y="-225"/>
                          <a:pt x="939" y="535"/>
                        </a:cubicBezTo>
                        <a:cubicBezTo>
                          <a:pt x="-297" y="1201"/>
                          <a:pt x="-297" y="2343"/>
                          <a:pt x="844" y="3008"/>
                        </a:cubicBezTo>
                        <a:cubicBezTo>
                          <a:pt x="1986" y="3674"/>
                          <a:pt x="3983" y="3769"/>
                          <a:pt x="5124" y="3008"/>
                        </a:cubicBezTo>
                        <a:cubicBezTo>
                          <a:pt x="6361" y="2343"/>
                          <a:pt x="6361" y="1201"/>
                          <a:pt x="5219" y="535"/>
                        </a:cubicBezTo>
                        <a:close/>
                      </a:path>
                    </a:pathLst>
                  </a:custGeom>
                  <a:solidFill>
                    <a:srgbClr val="94513A"/>
                  </a:solidFill>
                  <a:ln w="9504" cap="flat">
                    <a:noFill/>
                    <a:prstDash val="solid"/>
                    <a:miter/>
                  </a:ln>
                </p:spPr>
                <p:txBody>
                  <a:bodyPr rtlCol="0" anchor="ctr"/>
                  <a:lstStyle/>
                  <a:p>
                    <a:endParaRPr lang="en-US"/>
                  </a:p>
                </p:txBody>
              </p:sp>
              <p:grpSp>
                <p:nvGrpSpPr>
                  <p:cNvPr id="446" name="Gráfico 2">
                    <a:extLst>
                      <a:ext uri="{FF2B5EF4-FFF2-40B4-BE49-F238E27FC236}">
                        <a16:creationId xmlns:a16="http://schemas.microsoft.com/office/drawing/2014/main" id="{5A7A76F6-9704-1340-9F17-0C8706F53692}"/>
                      </a:ext>
                    </a:extLst>
                  </p:cNvPr>
                  <p:cNvGrpSpPr/>
                  <p:nvPr/>
                </p:nvGrpSpPr>
                <p:grpSpPr>
                  <a:xfrm>
                    <a:off x="12054150" y="7176709"/>
                    <a:ext cx="9796" cy="16263"/>
                    <a:chOff x="12054150" y="7176709"/>
                    <a:chExt cx="9796" cy="16263"/>
                  </a:xfrm>
                </p:grpSpPr>
                <p:sp>
                  <p:nvSpPr>
                    <p:cNvPr id="447" name="Forma libre 446">
                      <a:extLst>
                        <a:ext uri="{FF2B5EF4-FFF2-40B4-BE49-F238E27FC236}">
                          <a16:creationId xmlns:a16="http://schemas.microsoft.com/office/drawing/2014/main" id="{A9219B35-B035-954D-B771-9BC267E3126A}"/>
                        </a:ext>
                      </a:extLst>
                    </p:cNvPr>
                    <p:cNvSpPr/>
                    <p:nvPr/>
                  </p:nvSpPr>
                  <p:spPr>
                    <a:xfrm>
                      <a:off x="12054150" y="7176709"/>
                      <a:ext cx="9796" cy="5706"/>
                    </a:xfrm>
                    <a:custGeom>
                      <a:avLst/>
                      <a:gdLst>
                        <a:gd name="connsiteX0" fmla="*/ 9796 w 9796"/>
                        <a:gd name="connsiteY0" fmla="*/ 2853 h 5706"/>
                        <a:gd name="connsiteX1" fmla="*/ 4851 w 9796"/>
                        <a:gd name="connsiteY1" fmla="*/ 0 h 5706"/>
                        <a:gd name="connsiteX2" fmla="*/ 0 w 9796"/>
                        <a:gd name="connsiteY2" fmla="*/ 2853 h 5706"/>
                        <a:gd name="connsiteX3" fmla="*/ 4851 w 9796"/>
                        <a:gd name="connsiteY3" fmla="*/ 5706 h 5706"/>
                      </a:gdLst>
                      <a:ahLst/>
                      <a:cxnLst>
                        <a:cxn ang="0">
                          <a:pos x="connsiteX0" y="connsiteY0"/>
                        </a:cxn>
                        <a:cxn ang="0">
                          <a:pos x="connsiteX1" y="connsiteY1"/>
                        </a:cxn>
                        <a:cxn ang="0">
                          <a:pos x="connsiteX2" y="connsiteY2"/>
                        </a:cxn>
                        <a:cxn ang="0">
                          <a:pos x="connsiteX3" y="connsiteY3"/>
                        </a:cxn>
                      </a:cxnLst>
                      <a:rect l="l" t="t" r="r" b="b"/>
                      <a:pathLst>
                        <a:path w="9796" h="5706">
                          <a:moveTo>
                            <a:pt x="9796" y="2853"/>
                          </a:moveTo>
                          <a:lnTo>
                            <a:pt x="4851" y="0"/>
                          </a:lnTo>
                          <a:lnTo>
                            <a:pt x="0" y="2853"/>
                          </a:lnTo>
                          <a:lnTo>
                            <a:pt x="4851" y="5706"/>
                          </a:lnTo>
                          <a:close/>
                        </a:path>
                      </a:pathLst>
                    </a:custGeom>
                    <a:solidFill>
                      <a:srgbClr val="94513A"/>
                    </a:solidFill>
                    <a:ln w="9504" cap="flat">
                      <a:noFill/>
                      <a:prstDash val="solid"/>
                      <a:miter/>
                    </a:ln>
                  </p:spPr>
                  <p:txBody>
                    <a:bodyPr rtlCol="0" anchor="ctr"/>
                    <a:lstStyle/>
                    <a:p>
                      <a:endParaRPr lang="en-US"/>
                    </a:p>
                  </p:txBody>
                </p:sp>
                <p:sp>
                  <p:nvSpPr>
                    <p:cNvPr id="448" name="Forma libre 447">
                      <a:extLst>
                        <a:ext uri="{FF2B5EF4-FFF2-40B4-BE49-F238E27FC236}">
                          <a16:creationId xmlns:a16="http://schemas.microsoft.com/office/drawing/2014/main" id="{CE4806E6-2B25-7B42-9613-2E7E59E7390B}"/>
                        </a:ext>
                      </a:extLst>
                    </p:cNvPr>
                    <p:cNvSpPr/>
                    <p:nvPr/>
                  </p:nvSpPr>
                  <p:spPr>
                    <a:xfrm>
                      <a:off x="12054150" y="7179563"/>
                      <a:ext cx="4850" cy="13410"/>
                    </a:xfrm>
                    <a:custGeom>
                      <a:avLst/>
                      <a:gdLst>
                        <a:gd name="connsiteX0" fmla="*/ 4851 w 4850"/>
                        <a:gd name="connsiteY0" fmla="*/ 13410 h 13410"/>
                        <a:gd name="connsiteX1" fmla="*/ 0 w 4850"/>
                        <a:gd name="connsiteY1" fmla="*/ 10557 h 13410"/>
                        <a:gd name="connsiteX2" fmla="*/ 0 w 4850"/>
                        <a:gd name="connsiteY2" fmla="*/ 0 h 13410"/>
                        <a:gd name="connsiteX3" fmla="*/ 4851 w 4850"/>
                        <a:gd name="connsiteY3" fmla="*/ 2853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3410"/>
                          </a:moveTo>
                          <a:lnTo>
                            <a:pt x="0" y="10557"/>
                          </a:lnTo>
                          <a:lnTo>
                            <a:pt x="0" y="0"/>
                          </a:lnTo>
                          <a:lnTo>
                            <a:pt x="4851" y="2853"/>
                          </a:lnTo>
                          <a:close/>
                        </a:path>
                      </a:pathLst>
                    </a:custGeom>
                    <a:solidFill>
                      <a:srgbClr val="6B3529"/>
                    </a:solidFill>
                    <a:ln w="9504" cap="flat">
                      <a:noFill/>
                      <a:prstDash val="solid"/>
                      <a:miter/>
                    </a:ln>
                  </p:spPr>
                  <p:txBody>
                    <a:bodyPr rtlCol="0" anchor="ctr"/>
                    <a:lstStyle/>
                    <a:p>
                      <a:endParaRPr lang="en-US"/>
                    </a:p>
                  </p:txBody>
                </p:sp>
                <p:sp>
                  <p:nvSpPr>
                    <p:cNvPr id="449" name="Forma libre 448">
                      <a:extLst>
                        <a:ext uri="{FF2B5EF4-FFF2-40B4-BE49-F238E27FC236}">
                          <a16:creationId xmlns:a16="http://schemas.microsoft.com/office/drawing/2014/main" id="{682E603F-40E1-7B48-9D69-25DBAD52EA95}"/>
                        </a:ext>
                      </a:extLst>
                    </p:cNvPr>
                    <p:cNvSpPr/>
                    <p:nvPr/>
                  </p:nvSpPr>
                  <p:spPr>
                    <a:xfrm>
                      <a:off x="12059001" y="7179563"/>
                      <a:ext cx="4945" cy="13410"/>
                    </a:xfrm>
                    <a:custGeom>
                      <a:avLst/>
                      <a:gdLst>
                        <a:gd name="connsiteX0" fmla="*/ 4946 w 4945"/>
                        <a:gd name="connsiteY0" fmla="*/ 10557 h 13410"/>
                        <a:gd name="connsiteX1" fmla="*/ 0 w 4945"/>
                        <a:gd name="connsiteY1" fmla="*/ 13410 h 13410"/>
                        <a:gd name="connsiteX2" fmla="*/ 0 w 4945"/>
                        <a:gd name="connsiteY2" fmla="*/ 2853 h 13410"/>
                        <a:gd name="connsiteX3" fmla="*/ 4946 w 4945"/>
                        <a:gd name="connsiteY3" fmla="*/ 0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0557"/>
                          </a:moveTo>
                          <a:lnTo>
                            <a:pt x="0" y="13410"/>
                          </a:lnTo>
                          <a:lnTo>
                            <a:pt x="0" y="2853"/>
                          </a:lnTo>
                          <a:lnTo>
                            <a:pt x="4946" y="0"/>
                          </a:lnTo>
                          <a:close/>
                        </a:path>
                      </a:pathLst>
                    </a:custGeom>
                    <a:solidFill>
                      <a:srgbClr val="773C2C"/>
                    </a:solidFill>
                    <a:ln w="9504" cap="flat">
                      <a:noFill/>
                      <a:prstDash val="solid"/>
                      <a:miter/>
                    </a:ln>
                  </p:spPr>
                  <p:txBody>
                    <a:bodyPr rtlCol="0" anchor="ctr"/>
                    <a:lstStyle/>
                    <a:p>
                      <a:endParaRPr lang="en-US"/>
                    </a:p>
                  </p:txBody>
                </p:sp>
              </p:grpSp>
            </p:grpSp>
            <p:grpSp>
              <p:nvGrpSpPr>
                <p:cNvPr id="450" name="Gráfico 2">
                  <a:extLst>
                    <a:ext uri="{FF2B5EF4-FFF2-40B4-BE49-F238E27FC236}">
                      <a16:creationId xmlns:a16="http://schemas.microsoft.com/office/drawing/2014/main" id="{E2F266C4-502E-D741-AB77-6B02D5E61582}"/>
                    </a:ext>
                  </a:extLst>
                </p:cNvPr>
                <p:cNvGrpSpPr/>
                <p:nvPr/>
              </p:nvGrpSpPr>
              <p:grpSpPr>
                <a:xfrm>
                  <a:off x="12027425" y="7191071"/>
                  <a:ext cx="13505" cy="96630"/>
                  <a:chOff x="12027425" y="7191071"/>
                  <a:chExt cx="13505" cy="96630"/>
                </a:xfrm>
              </p:grpSpPr>
              <p:grpSp>
                <p:nvGrpSpPr>
                  <p:cNvPr id="451" name="Gráfico 2">
                    <a:extLst>
                      <a:ext uri="{FF2B5EF4-FFF2-40B4-BE49-F238E27FC236}">
                        <a16:creationId xmlns:a16="http://schemas.microsoft.com/office/drawing/2014/main" id="{27C84E8C-C55A-1A4C-9BED-E0A404DC906B}"/>
                      </a:ext>
                    </a:extLst>
                  </p:cNvPr>
                  <p:cNvGrpSpPr/>
                  <p:nvPr/>
                </p:nvGrpSpPr>
                <p:grpSpPr>
                  <a:xfrm>
                    <a:off x="12027425" y="7258979"/>
                    <a:ext cx="13505" cy="28722"/>
                    <a:chOff x="12027425" y="7258979"/>
                    <a:chExt cx="13505" cy="28722"/>
                  </a:xfrm>
                </p:grpSpPr>
                <p:sp>
                  <p:nvSpPr>
                    <p:cNvPr id="452" name="Forma libre 451">
                      <a:extLst>
                        <a:ext uri="{FF2B5EF4-FFF2-40B4-BE49-F238E27FC236}">
                          <a16:creationId xmlns:a16="http://schemas.microsoft.com/office/drawing/2014/main" id="{9713BCAC-466A-AF4F-9615-DC471BA1EA22}"/>
                        </a:ext>
                      </a:extLst>
                    </p:cNvPr>
                    <p:cNvSpPr/>
                    <p:nvPr/>
                  </p:nvSpPr>
                  <p:spPr>
                    <a:xfrm>
                      <a:off x="12027425" y="7258979"/>
                      <a:ext cx="13505" cy="7798"/>
                    </a:xfrm>
                    <a:custGeom>
                      <a:avLst/>
                      <a:gdLst>
                        <a:gd name="connsiteX0" fmla="*/ 13505 w 13505"/>
                        <a:gd name="connsiteY0" fmla="*/ 3899 h 7798"/>
                        <a:gd name="connsiteX1" fmla="*/ 6753 w 13505"/>
                        <a:gd name="connsiteY1" fmla="*/ 0 h 7798"/>
                        <a:gd name="connsiteX2" fmla="*/ 0 w 13505"/>
                        <a:gd name="connsiteY2" fmla="*/ 3899 h 7798"/>
                        <a:gd name="connsiteX3" fmla="*/ 6753 w 13505"/>
                        <a:gd name="connsiteY3" fmla="*/ 7799 h 7798"/>
                      </a:gdLst>
                      <a:ahLst/>
                      <a:cxnLst>
                        <a:cxn ang="0">
                          <a:pos x="connsiteX0" y="connsiteY0"/>
                        </a:cxn>
                        <a:cxn ang="0">
                          <a:pos x="connsiteX1" y="connsiteY1"/>
                        </a:cxn>
                        <a:cxn ang="0">
                          <a:pos x="connsiteX2" y="connsiteY2"/>
                        </a:cxn>
                        <a:cxn ang="0">
                          <a:pos x="connsiteX3" y="connsiteY3"/>
                        </a:cxn>
                      </a:cxnLst>
                      <a:rect l="l" t="t" r="r" b="b"/>
                      <a:pathLst>
                        <a:path w="13505" h="7798">
                          <a:moveTo>
                            <a:pt x="13505" y="3899"/>
                          </a:moveTo>
                          <a:lnTo>
                            <a:pt x="6753" y="0"/>
                          </a:lnTo>
                          <a:lnTo>
                            <a:pt x="0" y="3899"/>
                          </a:lnTo>
                          <a:lnTo>
                            <a:pt x="6753" y="7799"/>
                          </a:lnTo>
                          <a:close/>
                        </a:path>
                      </a:pathLst>
                    </a:custGeom>
                    <a:solidFill>
                      <a:srgbClr val="94513A"/>
                    </a:solidFill>
                    <a:ln w="9504" cap="flat">
                      <a:noFill/>
                      <a:prstDash val="solid"/>
                      <a:miter/>
                    </a:ln>
                  </p:spPr>
                  <p:txBody>
                    <a:bodyPr rtlCol="0" anchor="ctr"/>
                    <a:lstStyle/>
                    <a:p>
                      <a:endParaRPr lang="en-US"/>
                    </a:p>
                  </p:txBody>
                </p:sp>
                <p:sp>
                  <p:nvSpPr>
                    <p:cNvPr id="453" name="Forma libre 452">
                      <a:extLst>
                        <a:ext uri="{FF2B5EF4-FFF2-40B4-BE49-F238E27FC236}">
                          <a16:creationId xmlns:a16="http://schemas.microsoft.com/office/drawing/2014/main" id="{00B93749-89C9-5745-9291-1145DBD288F8}"/>
                        </a:ext>
                      </a:extLst>
                    </p:cNvPr>
                    <p:cNvSpPr/>
                    <p:nvPr/>
                  </p:nvSpPr>
                  <p:spPr>
                    <a:xfrm>
                      <a:off x="12027425" y="7262878"/>
                      <a:ext cx="6752" cy="24823"/>
                    </a:xfrm>
                    <a:custGeom>
                      <a:avLst/>
                      <a:gdLst>
                        <a:gd name="connsiteX0" fmla="*/ 6753 w 6752"/>
                        <a:gd name="connsiteY0" fmla="*/ 24823 h 24823"/>
                        <a:gd name="connsiteX1" fmla="*/ 0 w 6752"/>
                        <a:gd name="connsiteY1" fmla="*/ 20924 h 24823"/>
                        <a:gd name="connsiteX2" fmla="*/ 0 w 6752"/>
                        <a:gd name="connsiteY2" fmla="*/ 0 h 24823"/>
                        <a:gd name="connsiteX3" fmla="*/ 6753 w 6752"/>
                        <a:gd name="connsiteY3" fmla="*/ 3899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4823"/>
                          </a:moveTo>
                          <a:lnTo>
                            <a:pt x="0" y="20924"/>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454" name="Forma libre 453">
                      <a:extLst>
                        <a:ext uri="{FF2B5EF4-FFF2-40B4-BE49-F238E27FC236}">
                          <a16:creationId xmlns:a16="http://schemas.microsoft.com/office/drawing/2014/main" id="{6CB226E3-1482-024E-AC8C-980B628A1F9E}"/>
                        </a:ext>
                      </a:extLst>
                    </p:cNvPr>
                    <p:cNvSpPr/>
                    <p:nvPr/>
                  </p:nvSpPr>
                  <p:spPr>
                    <a:xfrm>
                      <a:off x="12034177" y="7262878"/>
                      <a:ext cx="6752" cy="24823"/>
                    </a:xfrm>
                    <a:custGeom>
                      <a:avLst/>
                      <a:gdLst>
                        <a:gd name="connsiteX0" fmla="*/ 6753 w 6752"/>
                        <a:gd name="connsiteY0" fmla="*/ 20924 h 24823"/>
                        <a:gd name="connsiteX1" fmla="*/ 0 w 6752"/>
                        <a:gd name="connsiteY1" fmla="*/ 24823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3"/>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455" name="Forma libre 454">
                    <a:extLst>
                      <a:ext uri="{FF2B5EF4-FFF2-40B4-BE49-F238E27FC236}">
                        <a16:creationId xmlns:a16="http://schemas.microsoft.com/office/drawing/2014/main" id="{6E361E83-FDCC-7D42-BE2B-3E14B268B357}"/>
                      </a:ext>
                    </a:extLst>
                  </p:cNvPr>
                  <p:cNvSpPr/>
                  <p:nvPr/>
                </p:nvSpPr>
                <p:spPr>
                  <a:xfrm>
                    <a:off x="12029707" y="7260120"/>
                    <a:ext cx="8857" cy="5362"/>
                  </a:xfrm>
                  <a:custGeom>
                    <a:avLst/>
                    <a:gdLst>
                      <a:gd name="connsiteX0" fmla="*/ 7514 w 8857"/>
                      <a:gd name="connsiteY0" fmla="*/ 1902 h 5362"/>
                      <a:gd name="connsiteX1" fmla="*/ 1236 w 8857"/>
                      <a:gd name="connsiteY1" fmla="*/ 1807 h 5362"/>
                      <a:gd name="connsiteX2" fmla="*/ 0 w 8857"/>
                      <a:gd name="connsiteY2" fmla="*/ 0 h 5362"/>
                      <a:gd name="connsiteX3" fmla="*/ 0 w 8857"/>
                      <a:gd name="connsiteY3" fmla="*/ 2758 h 5362"/>
                      <a:gd name="connsiteX4" fmla="*/ 1236 w 8857"/>
                      <a:gd name="connsiteY4" fmla="*/ 4565 h 5362"/>
                      <a:gd name="connsiteX5" fmla="*/ 7514 w 8857"/>
                      <a:gd name="connsiteY5" fmla="*/ 4660 h 5362"/>
                      <a:gd name="connsiteX6" fmla="*/ 8845 w 8857"/>
                      <a:gd name="connsiteY6" fmla="*/ 2853 h 5362"/>
                      <a:gd name="connsiteX7" fmla="*/ 8845 w 8857"/>
                      <a:gd name="connsiteY7" fmla="*/ 95 h 5362"/>
                      <a:gd name="connsiteX8" fmla="*/ 7514 w 8857"/>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57" h="5362">
                        <a:moveTo>
                          <a:pt x="7514" y="1902"/>
                        </a:moveTo>
                        <a:cubicBezTo>
                          <a:pt x="5706" y="2853"/>
                          <a:pt x="2948" y="2853"/>
                          <a:pt x="1236" y="1807"/>
                        </a:cubicBezTo>
                        <a:cubicBezTo>
                          <a:pt x="380" y="1332"/>
                          <a:pt x="0" y="666"/>
                          <a:pt x="0" y="0"/>
                        </a:cubicBezTo>
                        <a:lnTo>
                          <a:pt x="0" y="2758"/>
                        </a:lnTo>
                        <a:cubicBezTo>
                          <a:pt x="0" y="3424"/>
                          <a:pt x="380" y="4090"/>
                          <a:pt x="1236" y="4565"/>
                        </a:cubicBezTo>
                        <a:cubicBezTo>
                          <a:pt x="2948" y="5611"/>
                          <a:pt x="5802" y="5611"/>
                          <a:pt x="7514" y="4660"/>
                        </a:cubicBezTo>
                        <a:cubicBezTo>
                          <a:pt x="8369" y="4185"/>
                          <a:pt x="8845" y="3519"/>
                          <a:pt x="8845" y="2853"/>
                        </a:cubicBezTo>
                        <a:lnTo>
                          <a:pt x="8845" y="95"/>
                        </a:lnTo>
                        <a:cubicBezTo>
                          <a:pt x="8940" y="666"/>
                          <a:pt x="8465" y="1332"/>
                          <a:pt x="7514" y="1902"/>
                        </a:cubicBezTo>
                        <a:close/>
                      </a:path>
                    </a:pathLst>
                  </a:custGeom>
                  <a:solidFill>
                    <a:srgbClr val="643126"/>
                  </a:solidFill>
                  <a:ln w="9504" cap="flat">
                    <a:noFill/>
                    <a:prstDash val="solid"/>
                    <a:miter/>
                  </a:ln>
                </p:spPr>
                <p:txBody>
                  <a:bodyPr rtlCol="0" anchor="ctr"/>
                  <a:lstStyle/>
                  <a:p>
                    <a:endParaRPr lang="en-US"/>
                  </a:p>
                </p:txBody>
              </p:sp>
              <p:sp>
                <p:nvSpPr>
                  <p:cNvPr id="456" name="Forma libre 455">
                    <a:extLst>
                      <a:ext uri="{FF2B5EF4-FFF2-40B4-BE49-F238E27FC236}">
                        <a16:creationId xmlns:a16="http://schemas.microsoft.com/office/drawing/2014/main" id="{67188C7D-489F-444B-A801-B6E8D40674CD}"/>
                      </a:ext>
                    </a:extLst>
                  </p:cNvPr>
                  <p:cNvSpPr/>
                  <p:nvPr/>
                </p:nvSpPr>
                <p:spPr>
                  <a:xfrm>
                    <a:off x="12029612" y="7255650"/>
                    <a:ext cx="8903" cy="7074"/>
                  </a:xfrm>
                  <a:custGeom>
                    <a:avLst/>
                    <a:gdLst>
                      <a:gd name="connsiteX0" fmla="*/ 8179 w 8903"/>
                      <a:gd name="connsiteY0" fmla="*/ 1522 h 7074"/>
                      <a:gd name="connsiteX1" fmla="*/ 7228 w 8903"/>
                      <a:gd name="connsiteY1" fmla="*/ 0 h 7074"/>
                      <a:gd name="connsiteX2" fmla="*/ 1902 w 8903"/>
                      <a:gd name="connsiteY2" fmla="*/ 0 h 7074"/>
                      <a:gd name="connsiteX3" fmla="*/ 856 w 8903"/>
                      <a:gd name="connsiteY3" fmla="*/ 1522 h 7074"/>
                      <a:gd name="connsiteX4" fmla="*/ 0 w 8903"/>
                      <a:gd name="connsiteY4" fmla="*/ 4470 h 7074"/>
                      <a:gd name="connsiteX5" fmla="*/ 1236 w 8903"/>
                      <a:gd name="connsiteY5" fmla="*/ 6277 h 7074"/>
                      <a:gd name="connsiteX6" fmla="*/ 7514 w 8903"/>
                      <a:gd name="connsiteY6" fmla="*/ 6372 h 7074"/>
                      <a:gd name="connsiteX7" fmla="*/ 8845 w 8903"/>
                      <a:gd name="connsiteY7" fmla="*/ 4470 h 7074"/>
                      <a:gd name="connsiteX8" fmla="*/ 8179 w 8903"/>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03" h="7074">
                        <a:moveTo>
                          <a:pt x="8179" y="1522"/>
                        </a:moveTo>
                        <a:cubicBezTo>
                          <a:pt x="8179" y="1522"/>
                          <a:pt x="7228" y="0"/>
                          <a:pt x="7228" y="0"/>
                        </a:cubicBezTo>
                        <a:lnTo>
                          <a:pt x="1902" y="0"/>
                        </a:lnTo>
                        <a:lnTo>
                          <a:pt x="856" y="1522"/>
                        </a:lnTo>
                        <a:cubicBezTo>
                          <a:pt x="285" y="2378"/>
                          <a:pt x="95" y="3329"/>
                          <a:pt x="0" y="4470"/>
                        </a:cubicBezTo>
                        <a:cubicBezTo>
                          <a:pt x="0" y="5136"/>
                          <a:pt x="381" y="5802"/>
                          <a:pt x="1236" y="6277"/>
                        </a:cubicBezTo>
                        <a:cubicBezTo>
                          <a:pt x="2948" y="7323"/>
                          <a:pt x="5802" y="7323"/>
                          <a:pt x="7514" y="6372"/>
                        </a:cubicBezTo>
                        <a:cubicBezTo>
                          <a:pt x="8370" y="5897"/>
                          <a:pt x="8845" y="5231"/>
                          <a:pt x="8845" y="4470"/>
                        </a:cubicBezTo>
                        <a:cubicBezTo>
                          <a:pt x="9035" y="3329"/>
                          <a:pt x="8750" y="2378"/>
                          <a:pt x="8179" y="1522"/>
                        </a:cubicBezTo>
                        <a:close/>
                      </a:path>
                    </a:pathLst>
                  </a:custGeom>
                  <a:solidFill>
                    <a:srgbClr val="6B3529"/>
                  </a:solidFill>
                  <a:ln w="9504" cap="flat">
                    <a:noFill/>
                    <a:prstDash val="solid"/>
                    <a:miter/>
                  </a:ln>
                </p:spPr>
                <p:txBody>
                  <a:bodyPr rtlCol="0" anchor="ctr"/>
                  <a:lstStyle/>
                  <a:p>
                    <a:endParaRPr lang="en-US"/>
                  </a:p>
                </p:txBody>
              </p:sp>
              <p:sp>
                <p:nvSpPr>
                  <p:cNvPr id="457" name="Forma libre 456">
                    <a:extLst>
                      <a:ext uri="{FF2B5EF4-FFF2-40B4-BE49-F238E27FC236}">
                        <a16:creationId xmlns:a16="http://schemas.microsoft.com/office/drawing/2014/main" id="{B2915CD4-A84A-A840-B85D-FB185A65E4C4}"/>
                      </a:ext>
                    </a:extLst>
                  </p:cNvPr>
                  <p:cNvSpPr/>
                  <p:nvPr/>
                </p:nvSpPr>
                <p:spPr>
                  <a:xfrm>
                    <a:off x="12031419" y="7252511"/>
                    <a:ext cx="5611" cy="5444"/>
                  </a:xfrm>
                  <a:custGeom>
                    <a:avLst/>
                    <a:gdLst>
                      <a:gd name="connsiteX0" fmla="*/ 4755 w 5611"/>
                      <a:gd name="connsiteY0" fmla="*/ 1141 h 5444"/>
                      <a:gd name="connsiteX1" fmla="*/ 761 w 5611"/>
                      <a:gd name="connsiteY1" fmla="*/ 1141 h 5444"/>
                      <a:gd name="connsiteX2" fmla="*/ 0 w 5611"/>
                      <a:gd name="connsiteY2" fmla="*/ 0 h 5444"/>
                      <a:gd name="connsiteX3" fmla="*/ 0 w 5611"/>
                      <a:gd name="connsiteY3" fmla="*/ 3804 h 5444"/>
                      <a:gd name="connsiteX4" fmla="*/ 761 w 5611"/>
                      <a:gd name="connsiteY4" fmla="*/ 4946 h 5444"/>
                      <a:gd name="connsiteX5" fmla="*/ 4755 w 5611"/>
                      <a:gd name="connsiteY5" fmla="*/ 4946 h 5444"/>
                      <a:gd name="connsiteX6" fmla="*/ 5611 w 5611"/>
                      <a:gd name="connsiteY6" fmla="*/ 3804 h 5444"/>
                      <a:gd name="connsiteX7" fmla="*/ 5611 w 5611"/>
                      <a:gd name="connsiteY7" fmla="*/ 0 h 5444"/>
                      <a:gd name="connsiteX8" fmla="*/ 4755 w 5611"/>
                      <a:gd name="connsiteY8" fmla="*/ 1141 h 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4">
                        <a:moveTo>
                          <a:pt x="4755" y="1141"/>
                        </a:moveTo>
                        <a:cubicBezTo>
                          <a:pt x="3614" y="1807"/>
                          <a:pt x="1807" y="1712"/>
                          <a:pt x="761" y="1141"/>
                        </a:cubicBezTo>
                        <a:cubicBezTo>
                          <a:pt x="190" y="856"/>
                          <a:pt x="0" y="380"/>
                          <a:pt x="0" y="0"/>
                        </a:cubicBezTo>
                        <a:lnTo>
                          <a:pt x="0" y="3804"/>
                        </a:lnTo>
                        <a:cubicBezTo>
                          <a:pt x="0" y="4185"/>
                          <a:pt x="285" y="4660"/>
                          <a:pt x="761" y="4946"/>
                        </a:cubicBezTo>
                        <a:cubicBezTo>
                          <a:pt x="1902" y="5611"/>
                          <a:pt x="3614" y="5611"/>
                          <a:pt x="4755" y="4946"/>
                        </a:cubicBezTo>
                        <a:cubicBezTo>
                          <a:pt x="5326" y="4660"/>
                          <a:pt x="5611" y="4185"/>
                          <a:pt x="5611" y="3804"/>
                        </a:cubicBezTo>
                        <a:lnTo>
                          <a:pt x="5611" y="0"/>
                        </a:lnTo>
                        <a:cubicBezTo>
                          <a:pt x="5611" y="380"/>
                          <a:pt x="5326" y="761"/>
                          <a:pt x="4755" y="1141"/>
                        </a:cubicBezTo>
                        <a:close/>
                      </a:path>
                    </a:pathLst>
                  </a:custGeom>
                  <a:solidFill>
                    <a:srgbClr val="643126"/>
                  </a:solidFill>
                  <a:ln w="9504" cap="flat">
                    <a:noFill/>
                    <a:prstDash val="solid"/>
                    <a:miter/>
                  </a:ln>
                </p:spPr>
                <p:txBody>
                  <a:bodyPr rtlCol="0" anchor="ctr"/>
                  <a:lstStyle/>
                  <a:p>
                    <a:endParaRPr lang="en-US"/>
                  </a:p>
                </p:txBody>
              </p:sp>
              <p:sp>
                <p:nvSpPr>
                  <p:cNvPr id="458" name="Forma libre 457">
                    <a:extLst>
                      <a:ext uri="{FF2B5EF4-FFF2-40B4-BE49-F238E27FC236}">
                        <a16:creationId xmlns:a16="http://schemas.microsoft.com/office/drawing/2014/main" id="{34E4C91B-210A-A748-B4BC-D5A6B12F56D1}"/>
                      </a:ext>
                    </a:extLst>
                  </p:cNvPr>
                  <p:cNvSpPr/>
                  <p:nvPr/>
                </p:nvSpPr>
                <p:spPr>
                  <a:xfrm>
                    <a:off x="12028347" y="7221125"/>
                    <a:ext cx="11655" cy="33411"/>
                  </a:xfrm>
                  <a:custGeom>
                    <a:avLst/>
                    <a:gdLst>
                      <a:gd name="connsiteX0" fmla="*/ 11632 w 11655"/>
                      <a:gd name="connsiteY0" fmla="*/ 25394 h 33411"/>
                      <a:gd name="connsiteX1" fmla="*/ 7922 w 11655"/>
                      <a:gd name="connsiteY1" fmla="*/ 0 h 33411"/>
                      <a:gd name="connsiteX2" fmla="*/ 3833 w 11655"/>
                      <a:gd name="connsiteY2" fmla="*/ 0 h 33411"/>
                      <a:gd name="connsiteX3" fmla="*/ 28 w 11655"/>
                      <a:gd name="connsiteY3" fmla="*/ 25394 h 33411"/>
                      <a:gd name="connsiteX4" fmla="*/ 2501 w 11655"/>
                      <a:gd name="connsiteY4" fmla="*/ 32527 h 33411"/>
                      <a:gd name="connsiteX5" fmla="*/ 9064 w 11655"/>
                      <a:gd name="connsiteY5" fmla="*/ 32622 h 33411"/>
                      <a:gd name="connsiteX6" fmla="*/ 11632 w 11655"/>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655" h="33411">
                        <a:moveTo>
                          <a:pt x="11632" y="25394"/>
                        </a:moveTo>
                        <a:cubicBezTo>
                          <a:pt x="11536" y="23968"/>
                          <a:pt x="11536" y="23968"/>
                          <a:pt x="7922" y="0"/>
                        </a:cubicBezTo>
                        <a:lnTo>
                          <a:pt x="3833" y="0"/>
                        </a:lnTo>
                        <a:cubicBezTo>
                          <a:pt x="28" y="24348"/>
                          <a:pt x="28" y="24348"/>
                          <a:pt x="28" y="25394"/>
                        </a:cubicBezTo>
                        <a:cubicBezTo>
                          <a:pt x="-162" y="29294"/>
                          <a:pt x="599" y="31291"/>
                          <a:pt x="2501" y="32527"/>
                        </a:cubicBezTo>
                        <a:cubicBezTo>
                          <a:pt x="3357" y="33098"/>
                          <a:pt x="6210" y="34144"/>
                          <a:pt x="9064" y="32622"/>
                        </a:cubicBezTo>
                        <a:cubicBezTo>
                          <a:pt x="10871" y="31481"/>
                          <a:pt x="11822" y="29959"/>
                          <a:pt x="11632" y="25394"/>
                        </a:cubicBezTo>
                        <a:close/>
                      </a:path>
                    </a:pathLst>
                  </a:custGeom>
                  <a:solidFill>
                    <a:srgbClr val="6B3529"/>
                  </a:solidFill>
                  <a:ln w="9504" cap="flat">
                    <a:noFill/>
                    <a:prstDash val="solid"/>
                    <a:miter/>
                  </a:ln>
                </p:spPr>
                <p:txBody>
                  <a:bodyPr rtlCol="0" anchor="ctr"/>
                  <a:lstStyle/>
                  <a:p>
                    <a:endParaRPr lang="en-US"/>
                  </a:p>
                </p:txBody>
              </p:sp>
              <p:sp>
                <p:nvSpPr>
                  <p:cNvPr id="459" name="Forma libre 458">
                    <a:extLst>
                      <a:ext uri="{FF2B5EF4-FFF2-40B4-BE49-F238E27FC236}">
                        <a16:creationId xmlns:a16="http://schemas.microsoft.com/office/drawing/2014/main" id="{97C674AB-FB1A-B34C-960C-1BF8FA34119A}"/>
                      </a:ext>
                    </a:extLst>
                  </p:cNvPr>
                  <p:cNvSpPr/>
                  <p:nvPr/>
                </p:nvSpPr>
                <p:spPr>
                  <a:xfrm>
                    <a:off x="12030573" y="7216536"/>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2 h 6451"/>
                      <a:gd name="connsiteX6" fmla="*/ 1797 w 7408"/>
                      <a:gd name="connsiteY6" fmla="*/ 2782 h 6451"/>
                      <a:gd name="connsiteX7" fmla="*/ 1893 w 7408"/>
                      <a:gd name="connsiteY7" fmla="*/ 595 h 6451"/>
                      <a:gd name="connsiteX8" fmla="*/ 5697 w 7408"/>
                      <a:gd name="connsiteY8" fmla="*/ 595 h 6451"/>
                      <a:gd name="connsiteX9" fmla="*/ 5602 w 7408"/>
                      <a:gd name="connsiteY9" fmla="*/ 2782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7"/>
                          <a:pt x="181" y="2117"/>
                        </a:cubicBezTo>
                        <a:cubicBezTo>
                          <a:pt x="-866" y="5541"/>
                          <a:pt x="2844" y="7443"/>
                          <a:pt x="5887" y="5921"/>
                        </a:cubicBezTo>
                        <a:cubicBezTo>
                          <a:pt x="6268" y="5731"/>
                          <a:pt x="7314" y="5065"/>
                          <a:pt x="7409" y="3258"/>
                        </a:cubicBezTo>
                        <a:cubicBezTo>
                          <a:pt x="7314" y="2688"/>
                          <a:pt x="7219" y="2117"/>
                          <a:pt x="7028" y="1736"/>
                        </a:cubicBezTo>
                        <a:close/>
                        <a:moveTo>
                          <a:pt x="5602" y="2782"/>
                        </a:moveTo>
                        <a:cubicBezTo>
                          <a:pt x="4556" y="3353"/>
                          <a:pt x="2844" y="3353"/>
                          <a:pt x="1797" y="2782"/>
                        </a:cubicBezTo>
                        <a:cubicBezTo>
                          <a:pt x="751" y="2117"/>
                          <a:pt x="751" y="1166"/>
                          <a:pt x="1893" y="595"/>
                        </a:cubicBezTo>
                        <a:cubicBezTo>
                          <a:pt x="2939" y="24"/>
                          <a:pt x="4651" y="24"/>
                          <a:pt x="5697" y="595"/>
                        </a:cubicBezTo>
                        <a:cubicBezTo>
                          <a:pt x="6648" y="1166"/>
                          <a:pt x="6648" y="2212"/>
                          <a:pt x="5602" y="2782"/>
                        </a:cubicBezTo>
                        <a:close/>
                      </a:path>
                    </a:pathLst>
                  </a:custGeom>
                  <a:solidFill>
                    <a:srgbClr val="6B3529"/>
                  </a:solidFill>
                  <a:ln w="9504" cap="flat">
                    <a:noFill/>
                    <a:prstDash val="solid"/>
                    <a:miter/>
                  </a:ln>
                </p:spPr>
                <p:txBody>
                  <a:bodyPr rtlCol="0" anchor="ctr"/>
                  <a:lstStyle/>
                  <a:p>
                    <a:endParaRPr lang="en-US"/>
                  </a:p>
                </p:txBody>
              </p:sp>
              <p:sp>
                <p:nvSpPr>
                  <p:cNvPr id="460" name="Forma libre 459">
                    <a:extLst>
                      <a:ext uri="{FF2B5EF4-FFF2-40B4-BE49-F238E27FC236}">
                        <a16:creationId xmlns:a16="http://schemas.microsoft.com/office/drawing/2014/main" id="{8AF144E2-47C9-B04D-BD61-C00780406B08}"/>
                      </a:ext>
                    </a:extLst>
                  </p:cNvPr>
                  <p:cNvSpPr/>
                  <p:nvPr/>
                </p:nvSpPr>
                <p:spPr>
                  <a:xfrm>
                    <a:off x="12031537" y="7216631"/>
                    <a:ext cx="5411" cy="3186"/>
                  </a:xfrm>
                  <a:custGeom>
                    <a:avLst/>
                    <a:gdLst>
                      <a:gd name="connsiteX0" fmla="*/ 4638 w 5411"/>
                      <a:gd name="connsiteY0" fmla="*/ 499 h 3186"/>
                      <a:gd name="connsiteX1" fmla="*/ 834 w 5411"/>
                      <a:gd name="connsiteY1" fmla="*/ 499 h 3186"/>
                      <a:gd name="connsiteX2" fmla="*/ 739 w 5411"/>
                      <a:gd name="connsiteY2" fmla="*/ 2687 h 3186"/>
                      <a:gd name="connsiteX3" fmla="*/ 4543 w 5411"/>
                      <a:gd name="connsiteY3" fmla="*/ 2687 h 3186"/>
                      <a:gd name="connsiteX4" fmla="*/ 4638 w 5411"/>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1" h="3186">
                        <a:moveTo>
                          <a:pt x="4638" y="499"/>
                        </a:moveTo>
                        <a:cubicBezTo>
                          <a:pt x="3592" y="-166"/>
                          <a:pt x="1880" y="-166"/>
                          <a:pt x="834" y="499"/>
                        </a:cubicBezTo>
                        <a:cubicBezTo>
                          <a:pt x="-212" y="1070"/>
                          <a:pt x="-308" y="2116"/>
                          <a:pt x="739" y="2687"/>
                        </a:cubicBezTo>
                        <a:cubicBezTo>
                          <a:pt x="1785" y="3353"/>
                          <a:pt x="3497" y="3353"/>
                          <a:pt x="4543" y="2687"/>
                        </a:cubicBezTo>
                        <a:cubicBezTo>
                          <a:pt x="5684" y="2116"/>
                          <a:pt x="5684" y="1070"/>
                          <a:pt x="4638" y="499"/>
                        </a:cubicBezTo>
                        <a:close/>
                      </a:path>
                    </a:pathLst>
                  </a:custGeom>
                  <a:solidFill>
                    <a:srgbClr val="94513A"/>
                  </a:solidFill>
                  <a:ln w="9504" cap="flat">
                    <a:noFill/>
                    <a:prstDash val="solid"/>
                    <a:miter/>
                  </a:ln>
                </p:spPr>
                <p:txBody>
                  <a:bodyPr rtlCol="0" anchor="ctr"/>
                  <a:lstStyle/>
                  <a:p>
                    <a:endParaRPr lang="en-US"/>
                  </a:p>
                </p:txBody>
              </p:sp>
              <p:sp>
                <p:nvSpPr>
                  <p:cNvPr id="461" name="Forma libre 460">
                    <a:extLst>
                      <a:ext uri="{FF2B5EF4-FFF2-40B4-BE49-F238E27FC236}">
                        <a16:creationId xmlns:a16="http://schemas.microsoft.com/office/drawing/2014/main" id="{BC0A1301-B551-AF47-B7B2-E70591C837C6}"/>
                      </a:ext>
                    </a:extLst>
                  </p:cNvPr>
                  <p:cNvSpPr/>
                  <p:nvPr/>
                </p:nvSpPr>
                <p:spPr>
                  <a:xfrm>
                    <a:off x="12032180" y="7214468"/>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4"/>
                          <a:pt x="190" y="4280"/>
                          <a:pt x="571" y="4565"/>
                        </a:cubicBezTo>
                        <a:cubicBezTo>
                          <a:pt x="1332" y="5041"/>
                          <a:pt x="2663" y="5041"/>
                          <a:pt x="3519" y="4565"/>
                        </a:cubicBezTo>
                        <a:cubicBezTo>
                          <a:pt x="3899" y="4375"/>
                          <a:pt x="4185" y="3994"/>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462" name="Forma libre 461">
                    <a:extLst>
                      <a:ext uri="{FF2B5EF4-FFF2-40B4-BE49-F238E27FC236}">
                        <a16:creationId xmlns:a16="http://schemas.microsoft.com/office/drawing/2014/main" id="{B1E48754-EF74-BB44-88B0-7E9CD66FA660}"/>
                      </a:ext>
                    </a:extLst>
                  </p:cNvPr>
                  <p:cNvSpPr/>
                  <p:nvPr/>
                </p:nvSpPr>
                <p:spPr>
                  <a:xfrm>
                    <a:off x="12031324" y="7204481"/>
                    <a:ext cx="6182" cy="11294"/>
                  </a:xfrm>
                  <a:custGeom>
                    <a:avLst/>
                    <a:gdLst>
                      <a:gd name="connsiteX0" fmla="*/ 5136 w 6182"/>
                      <a:gd name="connsiteY0" fmla="*/ 1332 h 11294"/>
                      <a:gd name="connsiteX1" fmla="*/ 856 w 6182"/>
                      <a:gd name="connsiteY1" fmla="*/ 1332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7 h 11294"/>
                      <a:gd name="connsiteX6" fmla="*/ 4470 w 6182"/>
                      <a:gd name="connsiteY6" fmla="*/ 10937 h 11294"/>
                      <a:gd name="connsiteX7" fmla="*/ 4946 w 6182"/>
                      <a:gd name="connsiteY7" fmla="*/ 10557 h 11294"/>
                      <a:gd name="connsiteX8" fmla="*/ 6182 w 6182"/>
                      <a:gd name="connsiteY8" fmla="*/ 6658 h 11294"/>
                      <a:gd name="connsiteX9" fmla="*/ 6182 w 6182"/>
                      <a:gd name="connsiteY9" fmla="*/ 0 h 11294"/>
                      <a:gd name="connsiteX10" fmla="*/ 5136 w 6182"/>
                      <a:gd name="connsiteY10" fmla="*/ 1332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2"/>
                        </a:moveTo>
                        <a:cubicBezTo>
                          <a:pt x="3899" y="1997"/>
                          <a:pt x="1997" y="1997"/>
                          <a:pt x="856" y="1332"/>
                        </a:cubicBezTo>
                        <a:cubicBezTo>
                          <a:pt x="285" y="951"/>
                          <a:pt x="0" y="571"/>
                          <a:pt x="0" y="95"/>
                        </a:cubicBezTo>
                        <a:lnTo>
                          <a:pt x="0" y="6753"/>
                        </a:lnTo>
                        <a:cubicBezTo>
                          <a:pt x="0" y="8370"/>
                          <a:pt x="380" y="9701"/>
                          <a:pt x="1141" y="10652"/>
                        </a:cubicBezTo>
                        <a:cubicBezTo>
                          <a:pt x="1236" y="10747"/>
                          <a:pt x="1332" y="10843"/>
                          <a:pt x="1522" y="10937"/>
                        </a:cubicBezTo>
                        <a:cubicBezTo>
                          <a:pt x="2283" y="11413"/>
                          <a:pt x="3614" y="11413"/>
                          <a:pt x="4470" y="10937"/>
                        </a:cubicBezTo>
                        <a:cubicBezTo>
                          <a:pt x="4660" y="10843"/>
                          <a:pt x="4755" y="10747"/>
                          <a:pt x="4946" y="10557"/>
                        </a:cubicBezTo>
                        <a:cubicBezTo>
                          <a:pt x="5421" y="9987"/>
                          <a:pt x="6087" y="8845"/>
                          <a:pt x="6182" y="6658"/>
                        </a:cubicBezTo>
                        <a:lnTo>
                          <a:pt x="6182" y="0"/>
                        </a:lnTo>
                        <a:cubicBezTo>
                          <a:pt x="5992" y="476"/>
                          <a:pt x="5706" y="951"/>
                          <a:pt x="5136" y="1332"/>
                        </a:cubicBezTo>
                        <a:close/>
                      </a:path>
                    </a:pathLst>
                  </a:custGeom>
                  <a:solidFill>
                    <a:srgbClr val="6B3529"/>
                  </a:solidFill>
                  <a:ln w="9504" cap="flat">
                    <a:noFill/>
                    <a:prstDash val="solid"/>
                    <a:miter/>
                  </a:ln>
                </p:spPr>
                <p:txBody>
                  <a:bodyPr rtlCol="0" anchor="ctr"/>
                  <a:lstStyle/>
                  <a:p>
                    <a:endParaRPr lang="en-US"/>
                  </a:p>
                </p:txBody>
              </p:sp>
              <p:sp>
                <p:nvSpPr>
                  <p:cNvPr id="463" name="Forma libre 462">
                    <a:extLst>
                      <a:ext uri="{FF2B5EF4-FFF2-40B4-BE49-F238E27FC236}">
                        <a16:creationId xmlns:a16="http://schemas.microsoft.com/office/drawing/2014/main" id="{E2866C60-98CE-EB44-BDB4-5B9473A099C0}"/>
                      </a:ext>
                    </a:extLst>
                  </p:cNvPr>
                  <p:cNvSpPr/>
                  <p:nvPr/>
                </p:nvSpPr>
                <p:spPr>
                  <a:xfrm>
                    <a:off x="12031241" y="7202804"/>
                    <a:ext cx="6100" cy="3544"/>
                  </a:xfrm>
                  <a:custGeom>
                    <a:avLst/>
                    <a:gdLst>
                      <a:gd name="connsiteX0" fmla="*/ 5219 w 6100"/>
                      <a:gd name="connsiteY0" fmla="*/ 536 h 3544"/>
                      <a:gd name="connsiteX1" fmla="*/ 940 w 6100"/>
                      <a:gd name="connsiteY1" fmla="*/ 536 h 3544"/>
                      <a:gd name="connsiteX2" fmla="*/ 845 w 6100"/>
                      <a:gd name="connsiteY2" fmla="*/ 3008 h 3544"/>
                      <a:gd name="connsiteX3" fmla="*/ 5124 w 6100"/>
                      <a:gd name="connsiteY3" fmla="*/ 3008 h 3544"/>
                      <a:gd name="connsiteX4" fmla="*/ 5219 w 6100"/>
                      <a:gd name="connsiteY4" fmla="*/ 536 h 3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00" h="3544">
                        <a:moveTo>
                          <a:pt x="5219" y="536"/>
                        </a:moveTo>
                        <a:cubicBezTo>
                          <a:pt x="4078" y="-130"/>
                          <a:pt x="2081" y="-225"/>
                          <a:pt x="940" y="536"/>
                        </a:cubicBezTo>
                        <a:cubicBezTo>
                          <a:pt x="-297" y="1201"/>
                          <a:pt x="-297" y="2343"/>
                          <a:pt x="845" y="3008"/>
                        </a:cubicBezTo>
                        <a:cubicBezTo>
                          <a:pt x="1986" y="3674"/>
                          <a:pt x="3983" y="3769"/>
                          <a:pt x="5124" y="3008"/>
                        </a:cubicBezTo>
                        <a:cubicBezTo>
                          <a:pt x="6361" y="2343"/>
                          <a:pt x="6456" y="1201"/>
                          <a:pt x="5219" y="536"/>
                        </a:cubicBezTo>
                        <a:close/>
                      </a:path>
                    </a:pathLst>
                  </a:custGeom>
                  <a:solidFill>
                    <a:srgbClr val="94513A"/>
                  </a:solidFill>
                  <a:ln w="9504" cap="flat">
                    <a:noFill/>
                    <a:prstDash val="solid"/>
                    <a:miter/>
                  </a:ln>
                </p:spPr>
                <p:txBody>
                  <a:bodyPr rtlCol="0" anchor="ctr"/>
                  <a:lstStyle/>
                  <a:p>
                    <a:endParaRPr lang="en-US"/>
                  </a:p>
                </p:txBody>
              </p:sp>
              <p:grpSp>
                <p:nvGrpSpPr>
                  <p:cNvPr id="464" name="Gráfico 2">
                    <a:extLst>
                      <a:ext uri="{FF2B5EF4-FFF2-40B4-BE49-F238E27FC236}">
                        <a16:creationId xmlns:a16="http://schemas.microsoft.com/office/drawing/2014/main" id="{94AEB16B-B021-2241-BF58-D43079342654}"/>
                      </a:ext>
                    </a:extLst>
                  </p:cNvPr>
                  <p:cNvGrpSpPr/>
                  <p:nvPr/>
                </p:nvGrpSpPr>
                <p:grpSpPr>
                  <a:xfrm>
                    <a:off x="12029232" y="7191071"/>
                    <a:ext cx="9796" cy="16263"/>
                    <a:chOff x="12029232" y="7191071"/>
                    <a:chExt cx="9796" cy="16263"/>
                  </a:xfrm>
                </p:grpSpPr>
                <p:sp>
                  <p:nvSpPr>
                    <p:cNvPr id="465" name="Forma libre 464">
                      <a:extLst>
                        <a:ext uri="{FF2B5EF4-FFF2-40B4-BE49-F238E27FC236}">
                          <a16:creationId xmlns:a16="http://schemas.microsoft.com/office/drawing/2014/main" id="{7BB76474-8DFE-4E43-9495-57ECF0E1B4F4}"/>
                        </a:ext>
                      </a:extLst>
                    </p:cNvPr>
                    <p:cNvSpPr/>
                    <p:nvPr/>
                  </p:nvSpPr>
                  <p:spPr>
                    <a:xfrm>
                      <a:off x="12029232" y="7191071"/>
                      <a:ext cx="9796" cy="5706"/>
                    </a:xfrm>
                    <a:custGeom>
                      <a:avLst/>
                      <a:gdLst>
                        <a:gd name="connsiteX0" fmla="*/ 9796 w 9796"/>
                        <a:gd name="connsiteY0" fmla="*/ 2853 h 5706"/>
                        <a:gd name="connsiteX1" fmla="*/ 4946 w 9796"/>
                        <a:gd name="connsiteY1" fmla="*/ 0 h 5706"/>
                        <a:gd name="connsiteX2" fmla="*/ 0 w 9796"/>
                        <a:gd name="connsiteY2" fmla="*/ 2853 h 5706"/>
                        <a:gd name="connsiteX3" fmla="*/ 4946 w 9796"/>
                        <a:gd name="connsiteY3" fmla="*/ 5707 h 5706"/>
                      </a:gdLst>
                      <a:ahLst/>
                      <a:cxnLst>
                        <a:cxn ang="0">
                          <a:pos x="connsiteX0" y="connsiteY0"/>
                        </a:cxn>
                        <a:cxn ang="0">
                          <a:pos x="connsiteX1" y="connsiteY1"/>
                        </a:cxn>
                        <a:cxn ang="0">
                          <a:pos x="connsiteX2" y="connsiteY2"/>
                        </a:cxn>
                        <a:cxn ang="0">
                          <a:pos x="connsiteX3" y="connsiteY3"/>
                        </a:cxn>
                      </a:cxnLst>
                      <a:rect l="l" t="t" r="r" b="b"/>
                      <a:pathLst>
                        <a:path w="9796" h="5706">
                          <a:moveTo>
                            <a:pt x="9796" y="2853"/>
                          </a:moveTo>
                          <a:lnTo>
                            <a:pt x="4946" y="0"/>
                          </a:lnTo>
                          <a:lnTo>
                            <a:pt x="0" y="2853"/>
                          </a:lnTo>
                          <a:lnTo>
                            <a:pt x="4946" y="5707"/>
                          </a:lnTo>
                          <a:close/>
                        </a:path>
                      </a:pathLst>
                    </a:custGeom>
                    <a:solidFill>
                      <a:srgbClr val="94513A"/>
                    </a:solidFill>
                    <a:ln w="9504" cap="flat">
                      <a:noFill/>
                      <a:prstDash val="solid"/>
                      <a:miter/>
                    </a:ln>
                  </p:spPr>
                  <p:txBody>
                    <a:bodyPr rtlCol="0" anchor="ctr"/>
                    <a:lstStyle/>
                    <a:p>
                      <a:endParaRPr lang="en-US"/>
                    </a:p>
                  </p:txBody>
                </p:sp>
                <p:sp>
                  <p:nvSpPr>
                    <p:cNvPr id="466" name="Forma libre 465">
                      <a:extLst>
                        <a:ext uri="{FF2B5EF4-FFF2-40B4-BE49-F238E27FC236}">
                          <a16:creationId xmlns:a16="http://schemas.microsoft.com/office/drawing/2014/main" id="{48DE400C-2D62-D346-A0A0-D586F4DE392E}"/>
                        </a:ext>
                      </a:extLst>
                    </p:cNvPr>
                    <p:cNvSpPr/>
                    <p:nvPr/>
                  </p:nvSpPr>
                  <p:spPr>
                    <a:xfrm>
                      <a:off x="12029232" y="7193924"/>
                      <a:ext cx="4945" cy="13410"/>
                    </a:xfrm>
                    <a:custGeom>
                      <a:avLst/>
                      <a:gdLst>
                        <a:gd name="connsiteX0" fmla="*/ 4946 w 4945"/>
                        <a:gd name="connsiteY0" fmla="*/ 13410 h 13410"/>
                        <a:gd name="connsiteX1" fmla="*/ 0 w 4945"/>
                        <a:gd name="connsiteY1" fmla="*/ 10557 h 13410"/>
                        <a:gd name="connsiteX2" fmla="*/ 0 w 4945"/>
                        <a:gd name="connsiteY2" fmla="*/ 0 h 13410"/>
                        <a:gd name="connsiteX3" fmla="*/ 4946 w 4945"/>
                        <a:gd name="connsiteY3" fmla="*/ 2853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3410"/>
                          </a:moveTo>
                          <a:lnTo>
                            <a:pt x="0" y="10557"/>
                          </a:lnTo>
                          <a:lnTo>
                            <a:pt x="0" y="0"/>
                          </a:lnTo>
                          <a:lnTo>
                            <a:pt x="4946" y="2853"/>
                          </a:lnTo>
                          <a:close/>
                        </a:path>
                      </a:pathLst>
                    </a:custGeom>
                    <a:solidFill>
                      <a:srgbClr val="6B3529"/>
                    </a:solidFill>
                    <a:ln w="9504" cap="flat">
                      <a:noFill/>
                      <a:prstDash val="solid"/>
                      <a:miter/>
                    </a:ln>
                  </p:spPr>
                  <p:txBody>
                    <a:bodyPr rtlCol="0" anchor="ctr"/>
                    <a:lstStyle/>
                    <a:p>
                      <a:endParaRPr lang="en-US"/>
                    </a:p>
                  </p:txBody>
                </p:sp>
                <p:sp>
                  <p:nvSpPr>
                    <p:cNvPr id="467" name="Forma libre 466">
                      <a:extLst>
                        <a:ext uri="{FF2B5EF4-FFF2-40B4-BE49-F238E27FC236}">
                          <a16:creationId xmlns:a16="http://schemas.microsoft.com/office/drawing/2014/main" id="{83A78098-C779-074F-8B19-74BDD9DB65C4}"/>
                        </a:ext>
                      </a:extLst>
                    </p:cNvPr>
                    <p:cNvSpPr/>
                    <p:nvPr/>
                  </p:nvSpPr>
                  <p:spPr>
                    <a:xfrm>
                      <a:off x="12034177" y="7193924"/>
                      <a:ext cx="4850" cy="13410"/>
                    </a:xfrm>
                    <a:custGeom>
                      <a:avLst/>
                      <a:gdLst>
                        <a:gd name="connsiteX0" fmla="*/ 4851 w 4850"/>
                        <a:gd name="connsiteY0" fmla="*/ 10557 h 13410"/>
                        <a:gd name="connsiteX1" fmla="*/ 0 w 4850"/>
                        <a:gd name="connsiteY1" fmla="*/ 13410 h 13410"/>
                        <a:gd name="connsiteX2" fmla="*/ 0 w 4850"/>
                        <a:gd name="connsiteY2" fmla="*/ 2853 h 13410"/>
                        <a:gd name="connsiteX3" fmla="*/ 4851 w 4850"/>
                        <a:gd name="connsiteY3" fmla="*/ 0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0557"/>
                          </a:moveTo>
                          <a:lnTo>
                            <a:pt x="0" y="13410"/>
                          </a:lnTo>
                          <a:lnTo>
                            <a:pt x="0" y="2853"/>
                          </a:lnTo>
                          <a:lnTo>
                            <a:pt x="4851" y="0"/>
                          </a:lnTo>
                          <a:close/>
                        </a:path>
                      </a:pathLst>
                    </a:custGeom>
                    <a:solidFill>
                      <a:srgbClr val="773C2C"/>
                    </a:solidFill>
                    <a:ln w="9504" cap="flat">
                      <a:noFill/>
                      <a:prstDash val="solid"/>
                      <a:miter/>
                    </a:ln>
                  </p:spPr>
                  <p:txBody>
                    <a:bodyPr rtlCol="0" anchor="ctr"/>
                    <a:lstStyle/>
                    <a:p>
                      <a:endParaRPr lang="en-US"/>
                    </a:p>
                  </p:txBody>
                </p:sp>
              </p:grpSp>
            </p:grpSp>
            <p:grpSp>
              <p:nvGrpSpPr>
                <p:cNvPr id="468" name="Gráfico 2">
                  <a:extLst>
                    <a:ext uri="{FF2B5EF4-FFF2-40B4-BE49-F238E27FC236}">
                      <a16:creationId xmlns:a16="http://schemas.microsoft.com/office/drawing/2014/main" id="{6BACBA0C-20E4-474D-A910-FE30C88D866F}"/>
                    </a:ext>
                  </a:extLst>
                </p:cNvPr>
                <p:cNvGrpSpPr/>
                <p:nvPr/>
              </p:nvGrpSpPr>
              <p:grpSpPr>
                <a:xfrm>
                  <a:off x="12002506" y="7205432"/>
                  <a:ext cx="13505" cy="96630"/>
                  <a:chOff x="12002506" y="7205432"/>
                  <a:chExt cx="13505" cy="96630"/>
                </a:xfrm>
              </p:grpSpPr>
              <p:grpSp>
                <p:nvGrpSpPr>
                  <p:cNvPr id="469" name="Gráfico 2">
                    <a:extLst>
                      <a:ext uri="{FF2B5EF4-FFF2-40B4-BE49-F238E27FC236}">
                        <a16:creationId xmlns:a16="http://schemas.microsoft.com/office/drawing/2014/main" id="{48011581-5923-4840-B62F-E8405CC63568}"/>
                      </a:ext>
                    </a:extLst>
                  </p:cNvPr>
                  <p:cNvGrpSpPr/>
                  <p:nvPr/>
                </p:nvGrpSpPr>
                <p:grpSpPr>
                  <a:xfrm>
                    <a:off x="12002506" y="7273340"/>
                    <a:ext cx="13505" cy="28722"/>
                    <a:chOff x="12002506" y="7273340"/>
                    <a:chExt cx="13505" cy="28722"/>
                  </a:xfrm>
                </p:grpSpPr>
                <p:sp>
                  <p:nvSpPr>
                    <p:cNvPr id="470" name="Forma libre 469">
                      <a:extLst>
                        <a:ext uri="{FF2B5EF4-FFF2-40B4-BE49-F238E27FC236}">
                          <a16:creationId xmlns:a16="http://schemas.microsoft.com/office/drawing/2014/main" id="{3FB38B34-BD8E-B24F-9FE4-CA56A05C957F}"/>
                        </a:ext>
                      </a:extLst>
                    </p:cNvPr>
                    <p:cNvSpPr/>
                    <p:nvPr/>
                  </p:nvSpPr>
                  <p:spPr>
                    <a:xfrm>
                      <a:off x="12002506" y="7273340"/>
                      <a:ext cx="13505" cy="7798"/>
                    </a:xfrm>
                    <a:custGeom>
                      <a:avLst/>
                      <a:gdLst>
                        <a:gd name="connsiteX0" fmla="*/ 13505 w 13505"/>
                        <a:gd name="connsiteY0" fmla="*/ 3899 h 7798"/>
                        <a:gd name="connsiteX1" fmla="*/ 6753 w 13505"/>
                        <a:gd name="connsiteY1" fmla="*/ 0 h 7798"/>
                        <a:gd name="connsiteX2" fmla="*/ 0 w 13505"/>
                        <a:gd name="connsiteY2" fmla="*/ 3899 h 7798"/>
                        <a:gd name="connsiteX3" fmla="*/ 6753 w 13505"/>
                        <a:gd name="connsiteY3" fmla="*/ 7799 h 7798"/>
                      </a:gdLst>
                      <a:ahLst/>
                      <a:cxnLst>
                        <a:cxn ang="0">
                          <a:pos x="connsiteX0" y="connsiteY0"/>
                        </a:cxn>
                        <a:cxn ang="0">
                          <a:pos x="connsiteX1" y="connsiteY1"/>
                        </a:cxn>
                        <a:cxn ang="0">
                          <a:pos x="connsiteX2" y="connsiteY2"/>
                        </a:cxn>
                        <a:cxn ang="0">
                          <a:pos x="connsiteX3" y="connsiteY3"/>
                        </a:cxn>
                      </a:cxnLst>
                      <a:rect l="l" t="t" r="r" b="b"/>
                      <a:pathLst>
                        <a:path w="13505" h="7798">
                          <a:moveTo>
                            <a:pt x="13505" y="3899"/>
                          </a:moveTo>
                          <a:lnTo>
                            <a:pt x="6753" y="0"/>
                          </a:lnTo>
                          <a:lnTo>
                            <a:pt x="0" y="3899"/>
                          </a:lnTo>
                          <a:lnTo>
                            <a:pt x="6753" y="7799"/>
                          </a:lnTo>
                          <a:close/>
                        </a:path>
                      </a:pathLst>
                    </a:custGeom>
                    <a:solidFill>
                      <a:srgbClr val="94513A"/>
                    </a:solidFill>
                    <a:ln w="9504" cap="flat">
                      <a:noFill/>
                      <a:prstDash val="solid"/>
                      <a:miter/>
                    </a:ln>
                  </p:spPr>
                  <p:txBody>
                    <a:bodyPr rtlCol="0" anchor="ctr"/>
                    <a:lstStyle/>
                    <a:p>
                      <a:endParaRPr lang="en-US"/>
                    </a:p>
                  </p:txBody>
                </p:sp>
                <p:sp>
                  <p:nvSpPr>
                    <p:cNvPr id="471" name="Forma libre 470">
                      <a:extLst>
                        <a:ext uri="{FF2B5EF4-FFF2-40B4-BE49-F238E27FC236}">
                          <a16:creationId xmlns:a16="http://schemas.microsoft.com/office/drawing/2014/main" id="{5DCED5EE-1914-C24F-A433-7EC9C19F90B3}"/>
                        </a:ext>
                      </a:extLst>
                    </p:cNvPr>
                    <p:cNvSpPr/>
                    <p:nvPr/>
                  </p:nvSpPr>
                  <p:spPr>
                    <a:xfrm>
                      <a:off x="12002506" y="7277239"/>
                      <a:ext cx="6752" cy="24823"/>
                    </a:xfrm>
                    <a:custGeom>
                      <a:avLst/>
                      <a:gdLst>
                        <a:gd name="connsiteX0" fmla="*/ 6753 w 6752"/>
                        <a:gd name="connsiteY0" fmla="*/ 24824 h 24823"/>
                        <a:gd name="connsiteX1" fmla="*/ 0 w 6752"/>
                        <a:gd name="connsiteY1" fmla="*/ 20924 h 24823"/>
                        <a:gd name="connsiteX2" fmla="*/ 0 w 6752"/>
                        <a:gd name="connsiteY2" fmla="*/ 0 h 24823"/>
                        <a:gd name="connsiteX3" fmla="*/ 6753 w 6752"/>
                        <a:gd name="connsiteY3" fmla="*/ 3899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4824"/>
                          </a:moveTo>
                          <a:lnTo>
                            <a:pt x="0" y="20924"/>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472" name="Forma libre 471">
                      <a:extLst>
                        <a:ext uri="{FF2B5EF4-FFF2-40B4-BE49-F238E27FC236}">
                          <a16:creationId xmlns:a16="http://schemas.microsoft.com/office/drawing/2014/main" id="{94F244C5-C900-4846-8850-82AEDC00EFBF}"/>
                        </a:ext>
                      </a:extLst>
                    </p:cNvPr>
                    <p:cNvSpPr/>
                    <p:nvPr/>
                  </p:nvSpPr>
                  <p:spPr>
                    <a:xfrm>
                      <a:off x="12009259" y="7277239"/>
                      <a:ext cx="6752" cy="24823"/>
                    </a:xfrm>
                    <a:custGeom>
                      <a:avLst/>
                      <a:gdLst>
                        <a:gd name="connsiteX0" fmla="*/ 6753 w 6752"/>
                        <a:gd name="connsiteY0" fmla="*/ 20924 h 24823"/>
                        <a:gd name="connsiteX1" fmla="*/ 0 w 6752"/>
                        <a:gd name="connsiteY1" fmla="*/ 24824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4"/>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473" name="Forma libre 472">
                    <a:extLst>
                      <a:ext uri="{FF2B5EF4-FFF2-40B4-BE49-F238E27FC236}">
                        <a16:creationId xmlns:a16="http://schemas.microsoft.com/office/drawing/2014/main" id="{DCC1A7AA-7BAB-594D-AD17-6EFA85A6484D}"/>
                      </a:ext>
                    </a:extLst>
                  </p:cNvPr>
                  <p:cNvSpPr/>
                  <p:nvPr/>
                </p:nvSpPr>
                <p:spPr>
                  <a:xfrm>
                    <a:off x="12004884" y="7274481"/>
                    <a:ext cx="8845" cy="5362"/>
                  </a:xfrm>
                  <a:custGeom>
                    <a:avLst/>
                    <a:gdLst>
                      <a:gd name="connsiteX0" fmla="*/ 7514 w 8845"/>
                      <a:gd name="connsiteY0" fmla="*/ 1902 h 5362"/>
                      <a:gd name="connsiteX1" fmla="*/ 1236 w 8845"/>
                      <a:gd name="connsiteY1" fmla="*/ 1807 h 5362"/>
                      <a:gd name="connsiteX2" fmla="*/ 0 w 8845"/>
                      <a:gd name="connsiteY2" fmla="*/ 0 h 5362"/>
                      <a:gd name="connsiteX3" fmla="*/ 0 w 8845"/>
                      <a:gd name="connsiteY3" fmla="*/ 2758 h 5362"/>
                      <a:gd name="connsiteX4" fmla="*/ 1236 w 8845"/>
                      <a:gd name="connsiteY4" fmla="*/ 4565 h 5362"/>
                      <a:gd name="connsiteX5" fmla="*/ 7514 w 8845"/>
                      <a:gd name="connsiteY5" fmla="*/ 4660 h 5362"/>
                      <a:gd name="connsiteX6" fmla="*/ 8845 w 8845"/>
                      <a:gd name="connsiteY6" fmla="*/ 2853 h 5362"/>
                      <a:gd name="connsiteX7" fmla="*/ 8845 w 8845"/>
                      <a:gd name="connsiteY7" fmla="*/ 95 h 5362"/>
                      <a:gd name="connsiteX8" fmla="*/ 7514 w 8845"/>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45" h="5362">
                        <a:moveTo>
                          <a:pt x="7514" y="1902"/>
                        </a:moveTo>
                        <a:cubicBezTo>
                          <a:pt x="5706" y="2853"/>
                          <a:pt x="2948" y="2853"/>
                          <a:pt x="1236" y="1807"/>
                        </a:cubicBezTo>
                        <a:cubicBezTo>
                          <a:pt x="380" y="1331"/>
                          <a:pt x="0" y="666"/>
                          <a:pt x="0" y="0"/>
                        </a:cubicBezTo>
                        <a:lnTo>
                          <a:pt x="0" y="2758"/>
                        </a:lnTo>
                        <a:cubicBezTo>
                          <a:pt x="0" y="3424"/>
                          <a:pt x="380" y="4090"/>
                          <a:pt x="1236" y="4565"/>
                        </a:cubicBezTo>
                        <a:cubicBezTo>
                          <a:pt x="2948" y="5611"/>
                          <a:pt x="5802" y="5611"/>
                          <a:pt x="7514" y="4660"/>
                        </a:cubicBezTo>
                        <a:cubicBezTo>
                          <a:pt x="8369" y="4185"/>
                          <a:pt x="8845" y="3519"/>
                          <a:pt x="8845" y="2853"/>
                        </a:cubicBezTo>
                        <a:lnTo>
                          <a:pt x="8845" y="95"/>
                        </a:lnTo>
                        <a:cubicBezTo>
                          <a:pt x="8845" y="666"/>
                          <a:pt x="8369" y="1331"/>
                          <a:pt x="7514" y="1902"/>
                        </a:cubicBezTo>
                        <a:close/>
                      </a:path>
                    </a:pathLst>
                  </a:custGeom>
                  <a:solidFill>
                    <a:srgbClr val="643126"/>
                  </a:solidFill>
                  <a:ln w="9504" cap="flat">
                    <a:noFill/>
                    <a:prstDash val="solid"/>
                    <a:miter/>
                  </a:ln>
                </p:spPr>
                <p:txBody>
                  <a:bodyPr rtlCol="0" anchor="ctr"/>
                  <a:lstStyle/>
                  <a:p>
                    <a:endParaRPr lang="en-US"/>
                  </a:p>
                </p:txBody>
              </p:sp>
              <p:sp>
                <p:nvSpPr>
                  <p:cNvPr id="474" name="Forma libre 473">
                    <a:extLst>
                      <a:ext uri="{FF2B5EF4-FFF2-40B4-BE49-F238E27FC236}">
                        <a16:creationId xmlns:a16="http://schemas.microsoft.com/office/drawing/2014/main" id="{F147F71C-97BB-3D49-A605-01FA37ADBD61}"/>
                      </a:ext>
                    </a:extLst>
                  </p:cNvPr>
                  <p:cNvSpPr/>
                  <p:nvPr/>
                </p:nvSpPr>
                <p:spPr>
                  <a:xfrm>
                    <a:off x="12004789" y="7270011"/>
                    <a:ext cx="8863" cy="7074"/>
                  </a:xfrm>
                  <a:custGeom>
                    <a:avLst/>
                    <a:gdLst>
                      <a:gd name="connsiteX0" fmla="*/ 8179 w 8863"/>
                      <a:gd name="connsiteY0" fmla="*/ 1522 h 7074"/>
                      <a:gd name="connsiteX1" fmla="*/ 7228 w 8863"/>
                      <a:gd name="connsiteY1" fmla="*/ 0 h 7074"/>
                      <a:gd name="connsiteX2" fmla="*/ 1902 w 8863"/>
                      <a:gd name="connsiteY2" fmla="*/ 0 h 7074"/>
                      <a:gd name="connsiteX3" fmla="*/ 856 w 8863"/>
                      <a:gd name="connsiteY3" fmla="*/ 1522 h 7074"/>
                      <a:gd name="connsiteX4" fmla="*/ 0 w 8863"/>
                      <a:gd name="connsiteY4" fmla="*/ 4470 h 7074"/>
                      <a:gd name="connsiteX5" fmla="*/ 1236 w 8863"/>
                      <a:gd name="connsiteY5" fmla="*/ 6277 h 7074"/>
                      <a:gd name="connsiteX6" fmla="*/ 7514 w 8863"/>
                      <a:gd name="connsiteY6" fmla="*/ 6372 h 7074"/>
                      <a:gd name="connsiteX7" fmla="*/ 8845 w 8863"/>
                      <a:gd name="connsiteY7" fmla="*/ 4470 h 7074"/>
                      <a:gd name="connsiteX8" fmla="*/ 8179 w 8863"/>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63" h="7074">
                        <a:moveTo>
                          <a:pt x="8179" y="1522"/>
                        </a:moveTo>
                        <a:cubicBezTo>
                          <a:pt x="8179" y="1522"/>
                          <a:pt x="7228" y="0"/>
                          <a:pt x="7228" y="0"/>
                        </a:cubicBezTo>
                        <a:lnTo>
                          <a:pt x="1902" y="0"/>
                        </a:lnTo>
                        <a:lnTo>
                          <a:pt x="856" y="1522"/>
                        </a:lnTo>
                        <a:cubicBezTo>
                          <a:pt x="285" y="2378"/>
                          <a:pt x="95" y="3329"/>
                          <a:pt x="0" y="4470"/>
                        </a:cubicBezTo>
                        <a:cubicBezTo>
                          <a:pt x="0" y="5136"/>
                          <a:pt x="381" y="5802"/>
                          <a:pt x="1236" y="6277"/>
                        </a:cubicBezTo>
                        <a:cubicBezTo>
                          <a:pt x="2948" y="7323"/>
                          <a:pt x="5802" y="7323"/>
                          <a:pt x="7514" y="6372"/>
                        </a:cubicBezTo>
                        <a:cubicBezTo>
                          <a:pt x="8370" y="5897"/>
                          <a:pt x="8845" y="5231"/>
                          <a:pt x="8845" y="4470"/>
                        </a:cubicBezTo>
                        <a:cubicBezTo>
                          <a:pt x="8940" y="3329"/>
                          <a:pt x="8655" y="2378"/>
                          <a:pt x="8179" y="1522"/>
                        </a:cubicBezTo>
                        <a:close/>
                      </a:path>
                    </a:pathLst>
                  </a:custGeom>
                  <a:solidFill>
                    <a:srgbClr val="6B3529"/>
                  </a:solidFill>
                  <a:ln w="9504" cap="flat">
                    <a:noFill/>
                    <a:prstDash val="solid"/>
                    <a:miter/>
                  </a:ln>
                </p:spPr>
                <p:txBody>
                  <a:bodyPr rtlCol="0" anchor="ctr"/>
                  <a:lstStyle/>
                  <a:p>
                    <a:endParaRPr lang="en-US"/>
                  </a:p>
                </p:txBody>
              </p:sp>
              <p:sp>
                <p:nvSpPr>
                  <p:cNvPr id="475" name="Forma libre 474">
                    <a:extLst>
                      <a:ext uri="{FF2B5EF4-FFF2-40B4-BE49-F238E27FC236}">
                        <a16:creationId xmlns:a16="http://schemas.microsoft.com/office/drawing/2014/main" id="{A474304B-6056-214D-9542-793BC713A907}"/>
                      </a:ext>
                    </a:extLst>
                  </p:cNvPr>
                  <p:cNvSpPr/>
                  <p:nvPr/>
                </p:nvSpPr>
                <p:spPr>
                  <a:xfrm>
                    <a:off x="12006501" y="7266873"/>
                    <a:ext cx="5611" cy="5445"/>
                  </a:xfrm>
                  <a:custGeom>
                    <a:avLst/>
                    <a:gdLst>
                      <a:gd name="connsiteX0" fmla="*/ 4755 w 5611"/>
                      <a:gd name="connsiteY0" fmla="*/ 1141 h 5445"/>
                      <a:gd name="connsiteX1" fmla="*/ 761 w 5611"/>
                      <a:gd name="connsiteY1" fmla="*/ 1141 h 5445"/>
                      <a:gd name="connsiteX2" fmla="*/ 0 w 5611"/>
                      <a:gd name="connsiteY2" fmla="*/ 0 h 5445"/>
                      <a:gd name="connsiteX3" fmla="*/ 0 w 5611"/>
                      <a:gd name="connsiteY3" fmla="*/ 3805 h 5445"/>
                      <a:gd name="connsiteX4" fmla="*/ 761 w 5611"/>
                      <a:gd name="connsiteY4" fmla="*/ 4946 h 5445"/>
                      <a:gd name="connsiteX5" fmla="*/ 4755 w 5611"/>
                      <a:gd name="connsiteY5" fmla="*/ 4946 h 5445"/>
                      <a:gd name="connsiteX6" fmla="*/ 5611 w 5611"/>
                      <a:gd name="connsiteY6" fmla="*/ 3805 h 5445"/>
                      <a:gd name="connsiteX7" fmla="*/ 5611 w 5611"/>
                      <a:gd name="connsiteY7" fmla="*/ 0 h 5445"/>
                      <a:gd name="connsiteX8" fmla="*/ 4755 w 5611"/>
                      <a:gd name="connsiteY8" fmla="*/ 1141 h 5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5">
                        <a:moveTo>
                          <a:pt x="4755" y="1141"/>
                        </a:moveTo>
                        <a:cubicBezTo>
                          <a:pt x="3614" y="1807"/>
                          <a:pt x="1807" y="1712"/>
                          <a:pt x="761" y="1141"/>
                        </a:cubicBezTo>
                        <a:cubicBezTo>
                          <a:pt x="190" y="856"/>
                          <a:pt x="0" y="381"/>
                          <a:pt x="0" y="0"/>
                        </a:cubicBezTo>
                        <a:lnTo>
                          <a:pt x="0" y="3805"/>
                        </a:lnTo>
                        <a:cubicBezTo>
                          <a:pt x="0" y="4185"/>
                          <a:pt x="285" y="4661"/>
                          <a:pt x="761" y="4946"/>
                        </a:cubicBezTo>
                        <a:cubicBezTo>
                          <a:pt x="1902" y="5611"/>
                          <a:pt x="3614" y="5611"/>
                          <a:pt x="4755" y="4946"/>
                        </a:cubicBezTo>
                        <a:cubicBezTo>
                          <a:pt x="5326" y="4661"/>
                          <a:pt x="5611" y="4185"/>
                          <a:pt x="5611" y="3805"/>
                        </a:cubicBezTo>
                        <a:lnTo>
                          <a:pt x="5611" y="0"/>
                        </a:lnTo>
                        <a:cubicBezTo>
                          <a:pt x="5611" y="381"/>
                          <a:pt x="5326" y="761"/>
                          <a:pt x="4755" y="1141"/>
                        </a:cubicBezTo>
                        <a:close/>
                      </a:path>
                    </a:pathLst>
                  </a:custGeom>
                  <a:solidFill>
                    <a:srgbClr val="643126"/>
                  </a:solidFill>
                  <a:ln w="9504" cap="flat">
                    <a:noFill/>
                    <a:prstDash val="solid"/>
                    <a:miter/>
                  </a:ln>
                </p:spPr>
                <p:txBody>
                  <a:bodyPr rtlCol="0" anchor="ctr"/>
                  <a:lstStyle/>
                  <a:p>
                    <a:endParaRPr lang="en-US"/>
                  </a:p>
                </p:txBody>
              </p:sp>
              <p:sp>
                <p:nvSpPr>
                  <p:cNvPr id="476" name="Forma libre 475">
                    <a:extLst>
                      <a:ext uri="{FF2B5EF4-FFF2-40B4-BE49-F238E27FC236}">
                        <a16:creationId xmlns:a16="http://schemas.microsoft.com/office/drawing/2014/main" id="{31C0E0E0-E693-F448-B96C-5FE66F405874}"/>
                      </a:ext>
                    </a:extLst>
                  </p:cNvPr>
                  <p:cNvSpPr/>
                  <p:nvPr/>
                </p:nvSpPr>
                <p:spPr>
                  <a:xfrm>
                    <a:off x="12003524" y="7235487"/>
                    <a:ext cx="11653" cy="33411"/>
                  </a:xfrm>
                  <a:custGeom>
                    <a:avLst/>
                    <a:gdLst>
                      <a:gd name="connsiteX0" fmla="*/ 11632 w 11653"/>
                      <a:gd name="connsiteY0" fmla="*/ 25394 h 33411"/>
                      <a:gd name="connsiteX1" fmla="*/ 7922 w 11653"/>
                      <a:gd name="connsiteY1" fmla="*/ 0 h 33411"/>
                      <a:gd name="connsiteX2" fmla="*/ 3833 w 11653"/>
                      <a:gd name="connsiteY2" fmla="*/ 0 h 33411"/>
                      <a:gd name="connsiteX3" fmla="*/ 28 w 11653"/>
                      <a:gd name="connsiteY3" fmla="*/ 25394 h 33411"/>
                      <a:gd name="connsiteX4" fmla="*/ 2501 w 11653"/>
                      <a:gd name="connsiteY4" fmla="*/ 32527 h 33411"/>
                      <a:gd name="connsiteX5" fmla="*/ 9064 w 11653"/>
                      <a:gd name="connsiteY5" fmla="*/ 32622 h 33411"/>
                      <a:gd name="connsiteX6" fmla="*/ 11632 w 11653"/>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653" h="33411">
                        <a:moveTo>
                          <a:pt x="11632" y="25394"/>
                        </a:moveTo>
                        <a:cubicBezTo>
                          <a:pt x="11536" y="23967"/>
                          <a:pt x="11536" y="23967"/>
                          <a:pt x="7922" y="0"/>
                        </a:cubicBezTo>
                        <a:lnTo>
                          <a:pt x="3833" y="0"/>
                        </a:lnTo>
                        <a:cubicBezTo>
                          <a:pt x="28" y="24348"/>
                          <a:pt x="28" y="24348"/>
                          <a:pt x="28" y="25394"/>
                        </a:cubicBezTo>
                        <a:cubicBezTo>
                          <a:pt x="-162" y="29293"/>
                          <a:pt x="599" y="31291"/>
                          <a:pt x="2501" y="32527"/>
                        </a:cubicBezTo>
                        <a:cubicBezTo>
                          <a:pt x="3357" y="33098"/>
                          <a:pt x="6210" y="34144"/>
                          <a:pt x="9064" y="32622"/>
                        </a:cubicBezTo>
                        <a:cubicBezTo>
                          <a:pt x="10776" y="31481"/>
                          <a:pt x="11822" y="29959"/>
                          <a:pt x="11632" y="25394"/>
                        </a:cubicBezTo>
                        <a:close/>
                      </a:path>
                    </a:pathLst>
                  </a:custGeom>
                  <a:solidFill>
                    <a:srgbClr val="6B3529"/>
                  </a:solidFill>
                  <a:ln w="9504" cap="flat">
                    <a:noFill/>
                    <a:prstDash val="solid"/>
                    <a:miter/>
                  </a:ln>
                </p:spPr>
                <p:txBody>
                  <a:bodyPr rtlCol="0" anchor="ctr"/>
                  <a:lstStyle/>
                  <a:p>
                    <a:endParaRPr lang="en-US"/>
                  </a:p>
                </p:txBody>
              </p:sp>
              <p:sp>
                <p:nvSpPr>
                  <p:cNvPr id="477" name="Forma libre 476">
                    <a:extLst>
                      <a:ext uri="{FF2B5EF4-FFF2-40B4-BE49-F238E27FC236}">
                        <a16:creationId xmlns:a16="http://schemas.microsoft.com/office/drawing/2014/main" id="{1BFB739C-DF8A-5C48-98DA-4617C8CC67B8}"/>
                      </a:ext>
                    </a:extLst>
                  </p:cNvPr>
                  <p:cNvSpPr/>
                  <p:nvPr/>
                </p:nvSpPr>
                <p:spPr>
                  <a:xfrm>
                    <a:off x="12005654" y="7230897"/>
                    <a:ext cx="7408" cy="6451"/>
                  </a:xfrm>
                  <a:custGeom>
                    <a:avLst/>
                    <a:gdLst>
                      <a:gd name="connsiteX0" fmla="*/ 7028 w 7408"/>
                      <a:gd name="connsiteY0" fmla="*/ 1737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7 h 6451"/>
                      <a:gd name="connsiteX5" fmla="*/ 5602 w 7408"/>
                      <a:gd name="connsiteY5" fmla="*/ 2783 h 6451"/>
                      <a:gd name="connsiteX6" fmla="*/ 1797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7"/>
                        </a:moveTo>
                        <a:cubicBezTo>
                          <a:pt x="5887" y="-546"/>
                          <a:pt x="1132" y="-736"/>
                          <a:pt x="181" y="2117"/>
                        </a:cubicBezTo>
                        <a:cubicBezTo>
                          <a:pt x="-866" y="5541"/>
                          <a:pt x="2844" y="7443"/>
                          <a:pt x="5887" y="5921"/>
                        </a:cubicBezTo>
                        <a:cubicBezTo>
                          <a:pt x="6268" y="5731"/>
                          <a:pt x="7314" y="5065"/>
                          <a:pt x="7409" y="3258"/>
                        </a:cubicBezTo>
                        <a:cubicBezTo>
                          <a:pt x="7409" y="2687"/>
                          <a:pt x="7314" y="2117"/>
                          <a:pt x="7028" y="1737"/>
                        </a:cubicBezTo>
                        <a:close/>
                        <a:moveTo>
                          <a:pt x="5602" y="2783"/>
                        </a:moveTo>
                        <a:cubicBezTo>
                          <a:pt x="4556" y="3353"/>
                          <a:pt x="2844" y="3353"/>
                          <a:pt x="1797" y="2783"/>
                        </a:cubicBezTo>
                        <a:cubicBezTo>
                          <a:pt x="751" y="2117"/>
                          <a:pt x="751" y="1166"/>
                          <a:pt x="1893" y="595"/>
                        </a:cubicBezTo>
                        <a:cubicBezTo>
                          <a:pt x="2939" y="24"/>
                          <a:pt x="4651" y="24"/>
                          <a:pt x="5697" y="595"/>
                        </a:cubicBezTo>
                        <a:cubicBezTo>
                          <a:pt x="6743" y="1166"/>
                          <a:pt x="6743" y="2212"/>
                          <a:pt x="5602" y="2783"/>
                        </a:cubicBezTo>
                        <a:close/>
                      </a:path>
                    </a:pathLst>
                  </a:custGeom>
                  <a:solidFill>
                    <a:srgbClr val="6B3529"/>
                  </a:solidFill>
                  <a:ln w="9504" cap="flat">
                    <a:noFill/>
                    <a:prstDash val="solid"/>
                    <a:miter/>
                  </a:ln>
                </p:spPr>
                <p:txBody>
                  <a:bodyPr rtlCol="0" anchor="ctr"/>
                  <a:lstStyle/>
                  <a:p>
                    <a:endParaRPr lang="en-US"/>
                  </a:p>
                </p:txBody>
              </p:sp>
              <p:sp>
                <p:nvSpPr>
                  <p:cNvPr id="478" name="Forma libre 477">
                    <a:extLst>
                      <a:ext uri="{FF2B5EF4-FFF2-40B4-BE49-F238E27FC236}">
                        <a16:creationId xmlns:a16="http://schemas.microsoft.com/office/drawing/2014/main" id="{91F3612F-E259-714B-A873-5FCDEAAC4514}"/>
                      </a:ext>
                    </a:extLst>
                  </p:cNvPr>
                  <p:cNvSpPr/>
                  <p:nvPr/>
                </p:nvSpPr>
                <p:spPr>
                  <a:xfrm>
                    <a:off x="12006713" y="7230993"/>
                    <a:ext cx="5411" cy="3186"/>
                  </a:xfrm>
                  <a:custGeom>
                    <a:avLst/>
                    <a:gdLst>
                      <a:gd name="connsiteX0" fmla="*/ 4638 w 5411"/>
                      <a:gd name="connsiteY0" fmla="*/ 499 h 3186"/>
                      <a:gd name="connsiteX1" fmla="*/ 834 w 5411"/>
                      <a:gd name="connsiteY1" fmla="*/ 499 h 3186"/>
                      <a:gd name="connsiteX2" fmla="*/ 739 w 5411"/>
                      <a:gd name="connsiteY2" fmla="*/ 2687 h 3186"/>
                      <a:gd name="connsiteX3" fmla="*/ 4543 w 5411"/>
                      <a:gd name="connsiteY3" fmla="*/ 2687 h 3186"/>
                      <a:gd name="connsiteX4" fmla="*/ 4638 w 5411"/>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1" h="3186">
                        <a:moveTo>
                          <a:pt x="4638" y="499"/>
                        </a:moveTo>
                        <a:cubicBezTo>
                          <a:pt x="3592" y="-166"/>
                          <a:pt x="1880" y="-166"/>
                          <a:pt x="834" y="499"/>
                        </a:cubicBezTo>
                        <a:cubicBezTo>
                          <a:pt x="-212" y="1070"/>
                          <a:pt x="-307" y="2116"/>
                          <a:pt x="739" y="2687"/>
                        </a:cubicBezTo>
                        <a:cubicBezTo>
                          <a:pt x="1785" y="3353"/>
                          <a:pt x="3497" y="3353"/>
                          <a:pt x="4543" y="2687"/>
                        </a:cubicBezTo>
                        <a:cubicBezTo>
                          <a:pt x="5684" y="2116"/>
                          <a:pt x="5684" y="1070"/>
                          <a:pt x="4638" y="499"/>
                        </a:cubicBezTo>
                        <a:close/>
                      </a:path>
                    </a:pathLst>
                  </a:custGeom>
                  <a:solidFill>
                    <a:srgbClr val="94513A"/>
                  </a:solidFill>
                  <a:ln w="9504" cap="flat">
                    <a:noFill/>
                    <a:prstDash val="solid"/>
                    <a:miter/>
                  </a:ln>
                </p:spPr>
                <p:txBody>
                  <a:bodyPr rtlCol="0" anchor="ctr"/>
                  <a:lstStyle/>
                  <a:p>
                    <a:endParaRPr lang="en-US"/>
                  </a:p>
                </p:txBody>
              </p:sp>
              <p:sp>
                <p:nvSpPr>
                  <p:cNvPr id="479" name="Forma libre 478">
                    <a:extLst>
                      <a:ext uri="{FF2B5EF4-FFF2-40B4-BE49-F238E27FC236}">
                        <a16:creationId xmlns:a16="http://schemas.microsoft.com/office/drawing/2014/main" id="{F55075D5-A1C3-1A4C-AB41-B1C1698FAE15}"/>
                      </a:ext>
                    </a:extLst>
                  </p:cNvPr>
                  <p:cNvSpPr/>
                  <p:nvPr/>
                </p:nvSpPr>
                <p:spPr>
                  <a:xfrm>
                    <a:off x="12007357" y="7228829"/>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480" name="Forma libre 479">
                    <a:extLst>
                      <a:ext uri="{FF2B5EF4-FFF2-40B4-BE49-F238E27FC236}">
                        <a16:creationId xmlns:a16="http://schemas.microsoft.com/office/drawing/2014/main" id="{A48215C3-C6B9-884C-AEBD-231D28C34505}"/>
                      </a:ext>
                    </a:extLst>
                  </p:cNvPr>
                  <p:cNvSpPr/>
                  <p:nvPr/>
                </p:nvSpPr>
                <p:spPr>
                  <a:xfrm>
                    <a:off x="12006406" y="7218843"/>
                    <a:ext cx="6182" cy="11294"/>
                  </a:xfrm>
                  <a:custGeom>
                    <a:avLst/>
                    <a:gdLst>
                      <a:gd name="connsiteX0" fmla="*/ 5136 w 6182"/>
                      <a:gd name="connsiteY0" fmla="*/ 1331 h 11294"/>
                      <a:gd name="connsiteX1" fmla="*/ 856 w 6182"/>
                      <a:gd name="connsiteY1" fmla="*/ 1331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7 h 11294"/>
                      <a:gd name="connsiteX6" fmla="*/ 4470 w 6182"/>
                      <a:gd name="connsiteY6" fmla="*/ 10937 h 11294"/>
                      <a:gd name="connsiteX7" fmla="*/ 4946 w 6182"/>
                      <a:gd name="connsiteY7" fmla="*/ 10557 h 11294"/>
                      <a:gd name="connsiteX8" fmla="*/ 6182 w 6182"/>
                      <a:gd name="connsiteY8" fmla="*/ 6658 h 11294"/>
                      <a:gd name="connsiteX9" fmla="*/ 6182 w 6182"/>
                      <a:gd name="connsiteY9" fmla="*/ 0 h 11294"/>
                      <a:gd name="connsiteX10" fmla="*/ 5136 w 6182"/>
                      <a:gd name="connsiteY10" fmla="*/ 1331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1"/>
                        </a:moveTo>
                        <a:cubicBezTo>
                          <a:pt x="3899" y="1997"/>
                          <a:pt x="1997" y="1997"/>
                          <a:pt x="856" y="1331"/>
                        </a:cubicBezTo>
                        <a:cubicBezTo>
                          <a:pt x="285" y="951"/>
                          <a:pt x="0" y="571"/>
                          <a:pt x="0" y="95"/>
                        </a:cubicBezTo>
                        <a:lnTo>
                          <a:pt x="0" y="6753"/>
                        </a:lnTo>
                        <a:cubicBezTo>
                          <a:pt x="0" y="8370"/>
                          <a:pt x="380" y="9701"/>
                          <a:pt x="1141" y="10652"/>
                        </a:cubicBezTo>
                        <a:cubicBezTo>
                          <a:pt x="1236" y="10747"/>
                          <a:pt x="1332" y="10842"/>
                          <a:pt x="1522" y="10937"/>
                        </a:cubicBezTo>
                        <a:cubicBezTo>
                          <a:pt x="2283" y="11413"/>
                          <a:pt x="3614" y="11413"/>
                          <a:pt x="4470" y="10937"/>
                        </a:cubicBezTo>
                        <a:cubicBezTo>
                          <a:pt x="4660" y="10842"/>
                          <a:pt x="4755" y="10747"/>
                          <a:pt x="4946" y="10557"/>
                        </a:cubicBezTo>
                        <a:cubicBezTo>
                          <a:pt x="5421" y="9986"/>
                          <a:pt x="6087" y="8750"/>
                          <a:pt x="6182" y="6658"/>
                        </a:cubicBezTo>
                        <a:lnTo>
                          <a:pt x="6182" y="0"/>
                        </a:lnTo>
                        <a:cubicBezTo>
                          <a:pt x="6087" y="475"/>
                          <a:pt x="5802" y="951"/>
                          <a:pt x="5136" y="1331"/>
                        </a:cubicBezTo>
                        <a:close/>
                      </a:path>
                    </a:pathLst>
                  </a:custGeom>
                  <a:solidFill>
                    <a:srgbClr val="6B3529"/>
                  </a:solidFill>
                  <a:ln w="9504" cap="flat">
                    <a:noFill/>
                    <a:prstDash val="solid"/>
                    <a:miter/>
                  </a:ln>
                </p:spPr>
                <p:txBody>
                  <a:bodyPr rtlCol="0" anchor="ctr"/>
                  <a:lstStyle/>
                  <a:p>
                    <a:endParaRPr lang="en-US"/>
                  </a:p>
                </p:txBody>
              </p:sp>
              <p:sp>
                <p:nvSpPr>
                  <p:cNvPr id="481" name="Forma libre 480">
                    <a:extLst>
                      <a:ext uri="{FF2B5EF4-FFF2-40B4-BE49-F238E27FC236}">
                        <a16:creationId xmlns:a16="http://schemas.microsoft.com/office/drawing/2014/main" id="{0833263A-78C6-D14B-A39B-340661A33D9D}"/>
                      </a:ext>
                    </a:extLst>
                  </p:cNvPr>
                  <p:cNvSpPr/>
                  <p:nvPr/>
                </p:nvSpPr>
                <p:spPr>
                  <a:xfrm>
                    <a:off x="12006417" y="7217166"/>
                    <a:ext cx="6063" cy="3543"/>
                  </a:xfrm>
                  <a:custGeom>
                    <a:avLst/>
                    <a:gdLst>
                      <a:gd name="connsiteX0" fmla="*/ 5219 w 6063"/>
                      <a:gd name="connsiteY0" fmla="*/ 536 h 3543"/>
                      <a:gd name="connsiteX1" fmla="*/ 940 w 6063"/>
                      <a:gd name="connsiteY1" fmla="*/ 536 h 3543"/>
                      <a:gd name="connsiteX2" fmla="*/ 845 w 6063"/>
                      <a:gd name="connsiteY2" fmla="*/ 3008 h 3543"/>
                      <a:gd name="connsiteX3" fmla="*/ 5124 w 6063"/>
                      <a:gd name="connsiteY3" fmla="*/ 3008 h 3543"/>
                      <a:gd name="connsiteX4" fmla="*/ 5219 w 6063"/>
                      <a:gd name="connsiteY4" fmla="*/ 536 h 3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3" h="3543">
                        <a:moveTo>
                          <a:pt x="5219" y="536"/>
                        </a:moveTo>
                        <a:cubicBezTo>
                          <a:pt x="4078" y="-130"/>
                          <a:pt x="2081" y="-225"/>
                          <a:pt x="940" y="536"/>
                        </a:cubicBezTo>
                        <a:cubicBezTo>
                          <a:pt x="-297" y="1202"/>
                          <a:pt x="-297" y="2343"/>
                          <a:pt x="845" y="3008"/>
                        </a:cubicBezTo>
                        <a:cubicBezTo>
                          <a:pt x="1986" y="3674"/>
                          <a:pt x="3983" y="3769"/>
                          <a:pt x="5124" y="3008"/>
                        </a:cubicBezTo>
                        <a:cubicBezTo>
                          <a:pt x="6361" y="2343"/>
                          <a:pt x="6361" y="1202"/>
                          <a:pt x="5219" y="536"/>
                        </a:cubicBezTo>
                        <a:close/>
                      </a:path>
                    </a:pathLst>
                  </a:custGeom>
                  <a:solidFill>
                    <a:srgbClr val="94513A"/>
                  </a:solidFill>
                  <a:ln w="9504" cap="flat">
                    <a:noFill/>
                    <a:prstDash val="solid"/>
                    <a:miter/>
                  </a:ln>
                </p:spPr>
                <p:txBody>
                  <a:bodyPr rtlCol="0" anchor="ctr"/>
                  <a:lstStyle/>
                  <a:p>
                    <a:endParaRPr lang="en-US"/>
                  </a:p>
                </p:txBody>
              </p:sp>
              <p:grpSp>
                <p:nvGrpSpPr>
                  <p:cNvPr id="482" name="Gráfico 2">
                    <a:extLst>
                      <a:ext uri="{FF2B5EF4-FFF2-40B4-BE49-F238E27FC236}">
                        <a16:creationId xmlns:a16="http://schemas.microsoft.com/office/drawing/2014/main" id="{87181CF1-1697-1847-B521-313CE96B5322}"/>
                      </a:ext>
                    </a:extLst>
                  </p:cNvPr>
                  <p:cNvGrpSpPr/>
                  <p:nvPr/>
                </p:nvGrpSpPr>
                <p:grpSpPr>
                  <a:xfrm>
                    <a:off x="12004408" y="7205432"/>
                    <a:ext cx="9796" cy="16263"/>
                    <a:chOff x="12004408" y="7205432"/>
                    <a:chExt cx="9796" cy="16263"/>
                  </a:xfrm>
                </p:grpSpPr>
                <p:sp>
                  <p:nvSpPr>
                    <p:cNvPr id="483" name="Forma libre 482">
                      <a:extLst>
                        <a:ext uri="{FF2B5EF4-FFF2-40B4-BE49-F238E27FC236}">
                          <a16:creationId xmlns:a16="http://schemas.microsoft.com/office/drawing/2014/main" id="{459DF4BA-B739-3A43-962A-F79569B6AFFC}"/>
                        </a:ext>
                      </a:extLst>
                    </p:cNvPr>
                    <p:cNvSpPr/>
                    <p:nvPr/>
                  </p:nvSpPr>
                  <p:spPr>
                    <a:xfrm>
                      <a:off x="12004408" y="7205432"/>
                      <a:ext cx="9796" cy="5706"/>
                    </a:xfrm>
                    <a:custGeom>
                      <a:avLst/>
                      <a:gdLst>
                        <a:gd name="connsiteX0" fmla="*/ 9796 w 9796"/>
                        <a:gd name="connsiteY0" fmla="*/ 2853 h 5706"/>
                        <a:gd name="connsiteX1" fmla="*/ 4851 w 9796"/>
                        <a:gd name="connsiteY1" fmla="*/ 0 h 5706"/>
                        <a:gd name="connsiteX2" fmla="*/ 0 w 9796"/>
                        <a:gd name="connsiteY2" fmla="*/ 2853 h 5706"/>
                        <a:gd name="connsiteX3" fmla="*/ 4851 w 9796"/>
                        <a:gd name="connsiteY3" fmla="*/ 5707 h 5706"/>
                      </a:gdLst>
                      <a:ahLst/>
                      <a:cxnLst>
                        <a:cxn ang="0">
                          <a:pos x="connsiteX0" y="connsiteY0"/>
                        </a:cxn>
                        <a:cxn ang="0">
                          <a:pos x="connsiteX1" y="connsiteY1"/>
                        </a:cxn>
                        <a:cxn ang="0">
                          <a:pos x="connsiteX2" y="connsiteY2"/>
                        </a:cxn>
                        <a:cxn ang="0">
                          <a:pos x="connsiteX3" y="connsiteY3"/>
                        </a:cxn>
                      </a:cxnLst>
                      <a:rect l="l" t="t" r="r" b="b"/>
                      <a:pathLst>
                        <a:path w="9796" h="5706">
                          <a:moveTo>
                            <a:pt x="9796" y="2853"/>
                          </a:moveTo>
                          <a:lnTo>
                            <a:pt x="4851" y="0"/>
                          </a:lnTo>
                          <a:lnTo>
                            <a:pt x="0" y="2853"/>
                          </a:lnTo>
                          <a:lnTo>
                            <a:pt x="4851" y="5707"/>
                          </a:lnTo>
                          <a:close/>
                        </a:path>
                      </a:pathLst>
                    </a:custGeom>
                    <a:solidFill>
                      <a:srgbClr val="94513A"/>
                    </a:solidFill>
                    <a:ln w="9504" cap="flat">
                      <a:noFill/>
                      <a:prstDash val="solid"/>
                      <a:miter/>
                    </a:ln>
                  </p:spPr>
                  <p:txBody>
                    <a:bodyPr rtlCol="0" anchor="ctr"/>
                    <a:lstStyle/>
                    <a:p>
                      <a:endParaRPr lang="en-US"/>
                    </a:p>
                  </p:txBody>
                </p:sp>
                <p:sp>
                  <p:nvSpPr>
                    <p:cNvPr id="484" name="Forma libre 483">
                      <a:extLst>
                        <a:ext uri="{FF2B5EF4-FFF2-40B4-BE49-F238E27FC236}">
                          <a16:creationId xmlns:a16="http://schemas.microsoft.com/office/drawing/2014/main" id="{C79F43E4-7DA3-AB41-B39C-C8674227DAFF}"/>
                        </a:ext>
                      </a:extLst>
                    </p:cNvPr>
                    <p:cNvSpPr/>
                    <p:nvPr/>
                  </p:nvSpPr>
                  <p:spPr>
                    <a:xfrm>
                      <a:off x="12004408" y="7208285"/>
                      <a:ext cx="4850" cy="13410"/>
                    </a:xfrm>
                    <a:custGeom>
                      <a:avLst/>
                      <a:gdLst>
                        <a:gd name="connsiteX0" fmla="*/ 4851 w 4850"/>
                        <a:gd name="connsiteY0" fmla="*/ 13410 h 13410"/>
                        <a:gd name="connsiteX1" fmla="*/ 0 w 4850"/>
                        <a:gd name="connsiteY1" fmla="*/ 10557 h 13410"/>
                        <a:gd name="connsiteX2" fmla="*/ 0 w 4850"/>
                        <a:gd name="connsiteY2" fmla="*/ 0 h 13410"/>
                        <a:gd name="connsiteX3" fmla="*/ 4851 w 4850"/>
                        <a:gd name="connsiteY3" fmla="*/ 2853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3410"/>
                          </a:moveTo>
                          <a:lnTo>
                            <a:pt x="0" y="10557"/>
                          </a:lnTo>
                          <a:lnTo>
                            <a:pt x="0" y="0"/>
                          </a:lnTo>
                          <a:lnTo>
                            <a:pt x="4851" y="2853"/>
                          </a:lnTo>
                          <a:close/>
                        </a:path>
                      </a:pathLst>
                    </a:custGeom>
                    <a:solidFill>
                      <a:srgbClr val="6B3529"/>
                    </a:solidFill>
                    <a:ln w="9504" cap="flat">
                      <a:noFill/>
                      <a:prstDash val="solid"/>
                      <a:miter/>
                    </a:ln>
                  </p:spPr>
                  <p:txBody>
                    <a:bodyPr rtlCol="0" anchor="ctr"/>
                    <a:lstStyle/>
                    <a:p>
                      <a:endParaRPr lang="en-US"/>
                    </a:p>
                  </p:txBody>
                </p:sp>
                <p:sp>
                  <p:nvSpPr>
                    <p:cNvPr id="485" name="Forma libre 484">
                      <a:extLst>
                        <a:ext uri="{FF2B5EF4-FFF2-40B4-BE49-F238E27FC236}">
                          <a16:creationId xmlns:a16="http://schemas.microsoft.com/office/drawing/2014/main" id="{59E830EE-7E3F-D243-B83B-7A1A124F5C1F}"/>
                        </a:ext>
                      </a:extLst>
                    </p:cNvPr>
                    <p:cNvSpPr/>
                    <p:nvPr/>
                  </p:nvSpPr>
                  <p:spPr>
                    <a:xfrm>
                      <a:off x="12009259" y="7208285"/>
                      <a:ext cx="4945" cy="13410"/>
                    </a:xfrm>
                    <a:custGeom>
                      <a:avLst/>
                      <a:gdLst>
                        <a:gd name="connsiteX0" fmla="*/ 4946 w 4945"/>
                        <a:gd name="connsiteY0" fmla="*/ 10557 h 13410"/>
                        <a:gd name="connsiteX1" fmla="*/ 0 w 4945"/>
                        <a:gd name="connsiteY1" fmla="*/ 13410 h 13410"/>
                        <a:gd name="connsiteX2" fmla="*/ 0 w 4945"/>
                        <a:gd name="connsiteY2" fmla="*/ 2853 h 13410"/>
                        <a:gd name="connsiteX3" fmla="*/ 4946 w 4945"/>
                        <a:gd name="connsiteY3" fmla="*/ 0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0557"/>
                          </a:moveTo>
                          <a:lnTo>
                            <a:pt x="0" y="13410"/>
                          </a:lnTo>
                          <a:lnTo>
                            <a:pt x="0" y="2853"/>
                          </a:lnTo>
                          <a:lnTo>
                            <a:pt x="4946" y="0"/>
                          </a:lnTo>
                          <a:close/>
                        </a:path>
                      </a:pathLst>
                    </a:custGeom>
                    <a:solidFill>
                      <a:srgbClr val="773C2C"/>
                    </a:solidFill>
                    <a:ln w="9504" cap="flat">
                      <a:noFill/>
                      <a:prstDash val="solid"/>
                      <a:miter/>
                    </a:ln>
                  </p:spPr>
                  <p:txBody>
                    <a:bodyPr rtlCol="0" anchor="ctr"/>
                    <a:lstStyle/>
                    <a:p>
                      <a:endParaRPr lang="en-US"/>
                    </a:p>
                  </p:txBody>
                </p:sp>
              </p:grpSp>
            </p:grpSp>
            <p:grpSp>
              <p:nvGrpSpPr>
                <p:cNvPr id="486" name="Gráfico 2">
                  <a:extLst>
                    <a:ext uri="{FF2B5EF4-FFF2-40B4-BE49-F238E27FC236}">
                      <a16:creationId xmlns:a16="http://schemas.microsoft.com/office/drawing/2014/main" id="{87E1C68E-D9C2-DD42-83FF-C2DC4B3CE032}"/>
                    </a:ext>
                  </a:extLst>
                </p:cNvPr>
                <p:cNvGrpSpPr/>
                <p:nvPr/>
              </p:nvGrpSpPr>
              <p:grpSpPr>
                <a:xfrm>
                  <a:off x="11977683" y="7219794"/>
                  <a:ext cx="13505" cy="96630"/>
                  <a:chOff x="11977683" y="7219794"/>
                  <a:chExt cx="13505" cy="96630"/>
                </a:xfrm>
              </p:grpSpPr>
              <p:grpSp>
                <p:nvGrpSpPr>
                  <p:cNvPr id="487" name="Gráfico 2">
                    <a:extLst>
                      <a:ext uri="{FF2B5EF4-FFF2-40B4-BE49-F238E27FC236}">
                        <a16:creationId xmlns:a16="http://schemas.microsoft.com/office/drawing/2014/main" id="{A2FAB955-7FC8-CE4C-A0B9-CD16C0711042}"/>
                      </a:ext>
                    </a:extLst>
                  </p:cNvPr>
                  <p:cNvGrpSpPr/>
                  <p:nvPr/>
                </p:nvGrpSpPr>
                <p:grpSpPr>
                  <a:xfrm>
                    <a:off x="11977683" y="7287701"/>
                    <a:ext cx="13505" cy="28723"/>
                    <a:chOff x="11977683" y="7287701"/>
                    <a:chExt cx="13505" cy="28723"/>
                  </a:xfrm>
                </p:grpSpPr>
                <p:sp>
                  <p:nvSpPr>
                    <p:cNvPr id="488" name="Forma libre 487">
                      <a:extLst>
                        <a:ext uri="{FF2B5EF4-FFF2-40B4-BE49-F238E27FC236}">
                          <a16:creationId xmlns:a16="http://schemas.microsoft.com/office/drawing/2014/main" id="{04E1A0C3-7FCE-A643-A9C8-323A17658BB1}"/>
                        </a:ext>
                      </a:extLst>
                    </p:cNvPr>
                    <p:cNvSpPr/>
                    <p:nvPr/>
                  </p:nvSpPr>
                  <p:spPr>
                    <a:xfrm>
                      <a:off x="11977683" y="7287701"/>
                      <a:ext cx="13505" cy="7798"/>
                    </a:xfrm>
                    <a:custGeom>
                      <a:avLst/>
                      <a:gdLst>
                        <a:gd name="connsiteX0" fmla="*/ 13505 w 13505"/>
                        <a:gd name="connsiteY0" fmla="*/ 3899 h 7798"/>
                        <a:gd name="connsiteX1" fmla="*/ 6753 w 13505"/>
                        <a:gd name="connsiteY1" fmla="*/ 0 h 7798"/>
                        <a:gd name="connsiteX2" fmla="*/ 0 w 13505"/>
                        <a:gd name="connsiteY2" fmla="*/ 3899 h 7798"/>
                        <a:gd name="connsiteX3" fmla="*/ 6753 w 13505"/>
                        <a:gd name="connsiteY3" fmla="*/ 7799 h 7798"/>
                      </a:gdLst>
                      <a:ahLst/>
                      <a:cxnLst>
                        <a:cxn ang="0">
                          <a:pos x="connsiteX0" y="connsiteY0"/>
                        </a:cxn>
                        <a:cxn ang="0">
                          <a:pos x="connsiteX1" y="connsiteY1"/>
                        </a:cxn>
                        <a:cxn ang="0">
                          <a:pos x="connsiteX2" y="connsiteY2"/>
                        </a:cxn>
                        <a:cxn ang="0">
                          <a:pos x="connsiteX3" y="connsiteY3"/>
                        </a:cxn>
                      </a:cxnLst>
                      <a:rect l="l" t="t" r="r" b="b"/>
                      <a:pathLst>
                        <a:path w="13505" h="7798">
                          <a:moveTo>
                            <a:pt x="13505" y="3899"/>
                          </a:moveTo>
                          <a:lnTo>
                            <a:pt x="6753" y="0"/>
                          </a:lnTo>
                          <a:lnTo>
                            <a:pt x="0" y="3899"/>
                          </a:lnTo>
                          <a:lnTo>
                            <a:pt x="6753" y="7799"/>
                          </a:lnTo>
                          <a:close/>
                        </a:path>
                      </a:pathLst>
                    </a:custGeom>
                    <a:solidFill>
                      <a:srgbClr val="94513A"/>
                    </a:solidFill>
                    <a:ln w="9504" cap="flat">
                      <a:noFill/>
                      <a:prstDash val="solid"/>
                      <a:miter/>
                    </a:ln>
                  </p:spPr>
                  <p:txBody>
                    <a:bodyPr rtlCol="0" anchor="ctr"/>
                    <a:lstStyle/>
                    <a:p>
                      <a:endParaRPr lang="en-US"/>
                    </a:p>
                  </p:txBody>
                </p:sp>
                <p:sp>
                  <p:nvSpPr>
                    <p:cNvPr id="489" name="Forma libre 488">
                      <a:extLst>
                        <a:ext uri="{FF2B5EF4-FFF2-40B4-BE49-F238E27FC236}">
                          <a16:creationId xmlns:a16="http://schemas.microsoft.com/office/drawing/2014/main" id="{CDC18FE0-62E6-2940-8F04-7F64A35EF676}"/>
                        </a:ext>
                      </a:extLst>
                    </p:cNvPr>
                    <p:cNvSpPr/>
                    <p:nvPr/>
                  </p:nvSpPr>
                  <p:spPr>
                    <a:xfrm>
                      <a:off x="11977683" y="7291601"/>
                      <a:ext cx="6752" cy="24823"/>
                    </a:xfrm>
                    <a:custGeom>
                      <a:avLst/>
                      <a:gdLst>
                        <a:gd name="connsiteX0" fmla="*/ 6753 w 6752"/>
                        <a:gd name="connsiteY0" fmla="*/ 24824 h 24823"/>
                        <a:gd name="connsiteX1" fmla="*/ 0 w 6752"/>
                        <a:gd name="connsiteY1" fmla="*/ 20924 h 24823"/>
                        <a:gd name="connsiteX2" fmla="*/ 0 w 6752"/>
                        <a:gd name="connsiteY2" fmla="*/ 0 h 24823"/>
                        <a:gd name="connsiteX3" fmla="*/ 6753 w 6752"/>
                        <a:gd name="connsiteY3" fmla="*/ 3899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4824"/>
                          </a:moveTo>
                          <a:lnTo>
                            <a:pt x="0" y="20924"/>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490" name="Forma libre 489">
                      <a:extLst>
                        <a:ext uri="{FF2B5EF4-FFF2-40B4-BE49-F238E27FC236}">
                          <a16:creationId xmlns:a16="http://schemas.microsoft.com/office/drawing/2014/main" id="{B5C242FB-5AD5-8F47-8DB9-6ABC73CD44AA}"/>
                        </a:ext>
                      </a:extLst>
                    </p:cNvPr>
                    <p:cNvSpPr/>
                    <p:nvPr/>
                  </p:nvSpPr>
                  <p:spPr>
                    <a:xfrm>
                      <a:off x="11984435" y="7291601"/>
                      <a:ext cx="6752" cy="24823"/>
                    </a:xfrm>
                    <a:custGeom>
                      <a:avLst/>
                      <a:gdLst>
                        <a:gd name="connsiteX0" fmla="*/ 6753 w 6752"/>
                        <a:gd name="connsiteY0" fmla="*/ 20924 h 24823"/>
                        <a:gd name="connsiteX1" fmla="*/ 0 w 6752"/>
                        <a:gd name="connsiteY1" fmla="*/ 24824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4"/>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491" name="Forma libre 490">
                    <a:extLst>
                      <a:ext uri="{FF2B5EF4-FFF2-40B4-BE49-F238E27FC236}">
                        <a16:creationId xmlns:a16="http://schemas.microsoft.com/office/drawing/2014/main" id="{B73DA0BC-F557-3C41-9C54-DC0A2A06BF19}"/>
                      </a:ext>
                    </a:extLst>
                  </p:cNvPr>
                  <p:cNvSpPr/>
                  <p:nvPr/>
                </p:nvSpPr>
                <p:spPr>
                  <a:xfrm>
                    <a:off x="11979965" y="7288843"/>
                    <a:ext cx="8857" cy="5362"/>
                  </a:xfrm>
                  <a:custGeom>
                    <a:avLst/>
                    <a:gdLst>
                      <a:gd name="connsiteX0" fmla="*/ 7514 w 8857"/>
                      <a:gd name="connsiteY0" fmla="*/ 1902 h 5362"/>
                      <a:gd name="connsiteX1" fmla="*/ 1236 w 8857"/>
                      <a:gd name="connsiteY1" fmla="*/ 1807 h 5362"/>
                      <a:gd name="connsiteX2" fmla="*/ 0 w 8857"/>
                      <a:gd name="connsiteY2" fmla="*/ 0 h 5362"/>
                      <a:gd name="connsiteX3" fmla="*/ 0 w 8857"/>
                      <a:gd name="connsiteY3" fmla="*/ 2758 h 5362"/>
                      <a:gd name="connsiteX4" fmla="*/ 1236 w 8857"/>
                      <a:gd name="connsiteY4" fmla="*/ 4565 h 5362"/>
                      <a:gd name="connsiteX5" fmla="*/ 7514 w 8857"/>
                      <a:gd name="connsiteY5" fmla="*/ 4661 h 5362"/>
                      <a:gd name="connsiteX6" fmla="*/ 8845 w 8857"/>
                      <a:gd name="connsiteY6" fmla="*/ 2853 h 5362"/>
                      <a:gd name="connsiteX7" fmla="*/ 8845 w 8857"/>
                      <a:gd name="connsiteY7" fmla="*/ 95 h 5362"/>
                      <a:gd name="connsiteX8" fmla="*/ 7514 w 8857"/>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57" h="5362">
                        <a:moveTo>
                          <a:pt x="7514" y="1902"/>
                        </a:moveTo>
                        <a:cubicBezTo>
                          <a:pt x="5707" y="2853"/>
                          <a:pt x="2948" y="2853"/>
                          <a:pt x="1236" y="1807"/>
                        </a:cubicBezTo>
                        <a:cubicBezTo>
                          <a:pt x="381" y="1332"/>
                          <a:pt x="0" y="666"/>
                          <a:pt x="0" y="0"/>
                        </a:cubicBezTo>
                        <a:lnTo>
                          <a:pt x="0" y="2758"/>
                        </a:lnTo>
                        <a:cubicBezTo>
                          <a:pt x="0" y="3424"/>
                          <a:pt x="381" y="4090"/>
                          <a:pt x="1236" y="4565"/>
                        </a:cubicBezTo>
                        <a:cubicBezTo>
                          <a:pt x="2948" y="5612"/>
                          <a:pt x="5802" y="5612"/>
                          <a:pt x="7514" y="4661"/>
                        </a:cubicBezTo>
                        <a:cubicBezTo>
                          <a:pt x="8370" y="4185"/>
                          <a:pt x="8845" y="3519"/>
                          <a:pt x="8845" y="2853"/>
                        </a:cubicBezTo>
                        <a:lnTo>
                          <a:pt x="8845" y="95"/>
                        </a:lnTo>
                        <a:cubicBezTo>
                          <a:pt x="8940" y="666"/>
                          <a:pt x="8465" y="1332"/>
                          <a:pt x="7514" y="1902"/>
                        </a:cubicBezTo>
                        <a:close/>
                      </a:path>
                    </a:pathLst>
                  </a:custGeom>
                  <a:solidFill>
                    <a:srgbClr val="643126"/>
                  </a:solidFill>
                  <a:ln w="9504" cap="flat">
                    <a:noFill/>
                    <a:prstDash val="solid"/>
                    <a:miter/>
                  </a:ln>
                </p:spPr>
                <p:txBody>
                  <a:bodyPr rtlCol="0" anchor="ctr"/>
                  <a:lstStyle/>
                  <a:p>
                    <a:endParaRPr lang="en-US"/>
                  </a:p>
                </p:txBody>
              </p:sp>
              <p:sp>
                <p:nvSpPr>
                  <p:cNvPr id="492" name="Forma libre 491">
                    <a:extLst>
                      <a:ext uri="{FF2B5EF4-FFF2-40B4-BE49-F238E27FC236}">
                        <a16:creationId xmlns:a16="http://schemas.microsoft.com/office/drawing/2014/main" id="{D169ADEE-D421-DC47-9AC0-DEACE5C6150E}"/>
                      </a:ext>
                    </a:extLst>
                  </p:cNvPr>
                  <p:cNvSpPr/>
                  <p:nvPr/>
                </p:nvSpPr>
                <p:spPr>
                  <a:xfrm>
                    <a:off x="11979775" y="7284373"/>
                    <a:ext cx="8956" cy="7074"/>
                  </a:xfrm>
                  <a:custGeom>
                    <a:avLst/>
                    <a:gdLst>
                      <a:gd name="connsiteX0" fmla="*/ 8274 w 8956"/>
                      <a:gd name="connsiteY0" fmla="*/ 1522 h 7074"/>
                      <a:gd name="connsiteX1" fmla="*/ 7228 w 8956"/>
                      <a:gd name="connsiteY1" fmla="*/ 0 h 7074"/>
                      <a:gd name="connsiteX2" fmla="*/ 1902 w 8956"/>
                      <a:gd name="connsiteY2" fmla="*/ 0 h 7074"/>
                      <a:gd name="connsiteX3" fmla="*/ 856 w 8956"/>
                      <a:gd name="connsiteY3" fmla="*/ 1522 h 7074"/>
                      <a:gd name="connsiteX4" fmla="*/ 0 w 8956"/>
                      <a:gd name="connsiteY4" fmla="*/ 4470 h 7074"/>
                      <a:gd name="connsiteX5" fmla="*/ 1236 w 8956"/>
                      <a:gd name="connsiteY5" fmla="*/ 6277 h 7074"/>
                      <a:gd name="connsiteX6" fmla="*/ 7514 w 8956"/>
                      <a:gd name="connsiteY6" fmla="*/ 6372 h 7074"/>
                      <a:gd name="connsiteX7" fmla="*/ 8845 w 8956"/>
                      <a:gd name="connsiteY7" fmla="*/ 4565 h 7074"/>
                      <a:gd name="connsiteX8" fmla="*/ 8274 w 8956"/>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56" h="7074">
                        <a:moveTo>
                          <a:pt x="8274" y="1522"/>
                        </a:moveTo>
                        <a:cubicBezTo>
                          <a:pt x="8274" y="1522"/>
                          <a:pt x="7228" y="0"/>
                          <a:pt x="7228" y="0"/>
                        </a:cubicBezTo>
                        <a:lnTo>
                          <a:pt x="1902" y="0"/>
                        </a:lnTo>
                        <a:lnTo>
                          <a:pt x="856" y="1522"/>
                        </a:lnTo>
                        <a:cubicBezTo>
                          <a:pt x="285" y="2378"/>
                          <a:pt x="95" y="3329"/>
                          <a:pt x="0" y="4470"/>
                        </a:cubicBezTo>
                        <a:cubicBezTo>
                          <a:pt x="0" y="5136"/>
                          <a:pt x="380" y="5802"/>
                          <a:pt x="1236" y="6277"/>
                        </a:cubicBezTo>
                        <a:cubicBezTo>
                          <a:pt x="2948" y="7324"/>
                          <a:pt x="5802" y="7324"/>
                          <a:pt x="7514" y="6372"/>
                        </a:cubicBezTo>
                        <a:cubicBezTo>
                          <a:pt x="8369" y="5897"/>
                          <a:pt x="8845" y="5231"/>
                          <a:pt x="8845" y="4565"/>
                        </a:cubicBezTo>
                        <a:cubicBezTo>
                          <a:pt x="9130" y="3329"/>
                          <a:pt x="8845" y="2378"/>
                          <a:pt x="8274" y="1522"/>
                        </a:cubicBezTo>
                        <a:close/>
                      </a:path>
                    </a:pathLst>
                  </a:custGeom>
                  <a:solidFill>
                    <a:srgbClr val="6B3529"/>
                  </a:solidFill>
                  <a:ln w="9504" cap="flat">
                    <a:noFill/>
                    <a:prstDash val="solid"/>
                    <a:miter/>
                  </a:ln>
                </p:spPr>
                <p:txBody>
                  <a:bodyPr rtlCol="0" anchor="ctr"/>
                  <a:lstStyle/>
                  <a:p>
                    <a:endParaRPr lang="en-US"/>
                  </a:p>
                </p:txBody>
              </p:sp>
              <p:sp>
                <p:nvSpPr>
                  <p:cNvPr id="493" name="Forma libre 492">
                    <a:extLst>
                      <a:ext uri="{FF2B5EF4-FFF2-40B4-BE49-F238E27FC236}">
                        <a16:creationId xmlns:a16="http://schemas.microsoft.com/office/drawing/2014/main" id="{E956CA43-732B-0647-AF05-9A910BA0B9E0}"/>
                      </a:ext>
                    </a:extLst>
                  </p:cNvPr>
                  <p:cNvSpPr/>
                  <p:nvPr/>
                </p:nvSpPr>
                <p:spPr>
                  <a:xfrm>
                    <a:off x="11981677" y="7281234"/>
                    <a:ext cx="5611" cy="5444"/>
                  </a:xfrm>
                  <a:custGeom>
                    <a:avLst/>
                    <a:gdLst>
                      <a:gd name="connsiteX0" fmla="*/ 4755 w 5611"/>
                      <a:gd name="connsiteY0" fmla="*/ 1141 h 5444"/>
                      <a:gd name="connsiteX1" fmla="*/ 761 w 5611"/>
                      <a:gd name="connsiteY1" fmla="*/ 1141 h 5444"/>
                      <a:gd name="connsiteX2" fmla="*/ 0 w 5611"/>
                      <a:gd name="connsiteY2" fmla="*/ 0 h 5444"/>
                      <a:gd name="connsiteX3" fmla="*/ 0 w 5611"/>
                      <a:gd name="connsiteY3" fmla="*/ 3804 h 5444"/>
                      <a:gd name="connsiteX4" fmla="*/ 761 w 5611"/>
                      <a:gd name="connsiteY4" fmla="*/ 4946 h 5444"/>
                      <a:gd name="connsiteX5" fmla="*/ 4755 w 5611"/>
                      <a:gd name="connsiteY5" fmla="*/ 4946 h 5444"/>
                      <a:gd name="connsiteX6" fmla="*/ 5611 w 5611"/>
                      <a:gd name="connsiteY6" fmla="*/ 3804 h 5444"/>
                      <a:gd name="connsiteX7" fmla="*/ 5611 w 5611"/>
                      <a:gd name="connsiteY7" fmla="*/ 0 h 5444"/>
                      <a:gd name="connsiteX8" fmla="*/ 4755 w 5611"/>
                      <a:gd name="connsiteY8" fmla="*/ 1141 h 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4">
                        <a:moveTo>
                          <a:pt x="4755" y="1141"/>
                        </a:moveTo>
                        <a:cubicBezTo>
                          <a:pt x="3614" y="1807"/>
                          <a:pt x="1807" y="1712"/>
                          <a:pt x="761" y="1141"/>
                        </a:cubicBezTo>
                        <a:cubicBezTo>
                          <a:pt x="190" y="856"/>
                          <a:pt x="0" y="381"/>
                          <a:pt x="0" y="0"/>
                        </a:cubicBezTo>
                        <a:lnTo>
                          <a:pt x="0" y="3804"/>
                        </a:lnTo>
                        <a:cubicBezTo>
                          <a:pt x="0" y="4185"/>
                          <a:pt x="285" y="4660"/>
                          <a:pt x="761" y="4946"/>
                        </a:cubicBezTo>
                        <a:cubicBezTo>
                          <a:pt x="1902" y="5611"/>
                          <a:pt x="3614" y="5611"/>
                          <a:pt x="4755" y="4946"/>
                        </a:cubicBezTo>
                        <a:cubicBezTo>
                          <a:pt x="5326" y="4660"/>
                          <a:pt x="5611" y="4185"/>
                          <a:pt x="5611" y="3804"/>
                        </a:cubicBezTo>
                        <a:lnTo>
                          <a:pt x="5611" y="0"/>
                        </a:lnTo>
                        <a:cubicBezTo>
                          <a:pt x="5611" y="381"/>
                          <a:pt x="5326" y="761"/>
                          <a:pt x="4755" y="1141"/>
                        </a:cubicBezTo>
                        <a:close/>
                      </a:path>
                    </a:pathLst>
                  </a:custGeom>
                  <a:solidFill>
                    <a:srgbClr val="643126"/>
                  </a:solidFill>
                  <a:ln w="9504" cap="flat">
                    <a:noFill/>
                    <a:prstDash val="solid"/>
                    <a:miter/>
                  </a:ln>
                </p:spPr>
                <p:txBody>
                  <a:bodyPr rtlCol="0" anchor="ctr"/>
                  <a:lstStyle/>
                  <a:p>
                    <a:endParaRPr lang="en-US"/>
                  </a:p>
                </p:txBody>
              </p:sp>
              <p:sp>
                <p:nvSpPr>
                  <p:cNvPr id="494" name="Forma libre 493">
                    <a:extLst>
                      <a:ext uri="{FF2B5EF4-FFF2-40B4-BE49-F238E27FC236}">
                        <a16:creationId xmlns:a16="http://schemas.microsoft.com/office/drawing/2014/main" id="{D1C0976D-74CA-4F41-AAD0-964D49200B3F}"/>
                      </a:ext>
                    </a:extLst>
                  </p:cNvPr>
                  <p:cNvSpPr/>
                  <p:nvPr/>
                </p:nvSpPr>
                <p:spPr>
                  <a:xfrm>
                    <a:off x="11978510" y="7249848"/>
                    <a:ext cx="11750" cy="33411"/>
                  </a:xfrm>
                  <a:custGeom>
                    <a:avLst/>
                    <a:gdLst>
                      <a:gd name="connsiteX0" fmla="*/ 11727 w 11750"/>
                      <a:gd name="connsiteY0" fmla="*/ 25394 h 33411"/>
                      <a:gd name="connsiteX1" fmla="*/ 8017 w 11750"/>
                      <a:gd name="connsiteY1" fmla="*/ 0 h 33411"/>
                      <a:gd name="connsiteX2" fmla="*/ 3833 w 11750"/>
                      <a:gd name="connsiteY2" fmla="*/ 0 h 33411"/>
                      <a:gd name="connsiteX3" fmla="*/ 28 w 11750"/>
                      <a:gd name="connsiteY3" fmla="*/ 25394 h 33411"/>
                      <a:gd name="connsiteX4" fmla="*/ 2501 w 11750"/>
                      <a:gd name="connsiteY4" fmla="*/ 32527 h 33411"/>
                      <a:gd name="connsiteX5" fmla="*/ 9064 w 11750"/>
                      <a:gd name="connsiteY5" fmla="*/ 32622 h 33411"/>
                      <a:gd name="connsiteX6" fmla="*/ 11727 w 11750"/>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50" h="33411">
                        <a:moveTo>
                          <a:pt x="11727" y="25394"/>
                        </a:moveTo>
                        <a:cubicBezTo>
                          <a:pt x="11632" y="23967"/>
                          <a:pt x="11632" y="23967"/>
                          <a:pt x="8017" y="0"/>
                        </a:cubicBezTo>
                        <a:lnTo>
                          <a:pt x="3833" y="0"/>
                        </a:lnTo>
                        <a:cubicBezTo>
                          <a:pt x="28" y="24348"/>
                          <a:pt x="28" y="24348"/>
                          <a:pt x="28" y="25394"/>
                        </a:cubicBezTo>
                        <a:cubicBezTo>
                          <a:pt x="-162" y="29293"/>
                          <a:pt x="599" y="31291"/>
                          <a:pt x="2501" y="32527"/>
                        </a:cubicBezTo>
                        <a:cubicBezTo>
                          <a:pt x="3357" y="33098"/>
                          <a:pt x="6210" y="34144"/>
                          <a:pt x="9064" y="32622"/>
                        </a:cubicBezTo>
                        <a:cubicBezTo>
                          <a:pt x="10966" y="31481"/>
                          <a:pt x="11917" y="29959"/>
                          <a:pt x="11727" y="25394"/>
                        </a:cubicBezTo>
                        <a:close/>
                      </a:path>
                    </a:pathLst>
                  </a:custGeom>
                  <a:solidFill>
                    <a:srgbClr val="6B3529"/>
                  </a:solidFill>
                  <a:ln w="9504" cap="flat">
                    <a:noFill/>
                    <a:prstDash val="solid"/>
                    <a:miter/>
                  </a:ln>
                </p:spPr>
                <p:txBody>
                  <a:bodyPr rtlCol="0" anchor="ctr"/>
                  <a:lstStyle/>
                  <a:p>
                    <a:endParaRPr lang="en-US"/>
                  </a:p>
                </p:txBody>
              </p:sp>
              <p:sp>
                <p:nvSpPr>
                  <p:cNvPr id="495" name="Forma libre 494">
                    <a:extLst>
                      <a:ext uri="{FF2B5EF4-FFF2-40B4-BE49-F238E27FC236}">
                        <a16:creationId xmlns:a16="http://schemas.microsoft.com/office/drawing/2014/main" id="{A9C72260-A70B-4D47-B333-24F010ED8247}"/>
                      </a:ext>
                    </a:extLst>
                  </p:cNvPr>
                  <p:cNvSpPr/>
                  <p:nvPr/>
                </p:nvSpPr>
                <p:spPr>
                  <a:xfrm>
                    <a:off x="11980831" y="7245259"/>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3 h 6451"/>
                      <a:gd name="connsiteX6" fmla="*/ 1798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6"/>
                          <a:pt x="181" y="2117"/>
                        </a:cubicBezTo>
                        <a:cubicBezTo>
                          <a:pt x="-866" y="5541"/>
                          <a:pt x="2844" y="7443"/>
                          <a:pt x="5887" y="5921"/>
                        </a:cubicBezTo>
                        <a:cubicBezTo>
                          <a:pt x="6268" y="5731"/>
                          <a:pt x="7314" y="5065"/>
                          <a:pt x="7409" y="3258"/>
                        </a:cubicBezTo>
                        <a:cubicBezTo>
                          <a:pt x="7409" y="2687"/>
                          <a:pt x="7219" y="2117"/>
                          <a:pt x="7028" y="1736"/>
                        </a:cubicBezTo>
                        <a:close/>
                        <a:moveTo>
                          <a:pt x="5602" y="2783"/>
                        </a:moveTo>
                        <a:cubicBezTo>
                          <a:pt x="4556" y="3353"/>
                          <a:pt x="2844" y="3353"/>
                          <a:pt x="1798" y="2783"/>
                        </a:cubicBezTo>
                        <a:cubicBezTo>
                          <a:pt x="751" y="2117"/>
                          <a:pt x="751" y="1166"/>
                          <a:pt x="1893" y="595"/>
                        </a:cubicBezTo>
                        <a:cubicBezTo>
                          <a:pt x="2939" y="24"/>
                          <a:pt x="4651" y="24"/>
                          <a:pt x="5697" y="595"/>
                        </a:cubicBezTo>
                        <a:cubicBezTo>
                          <a:pt x="6648" y="1166"/>
                          <a:pt x="6648" y="2212"/>
                          <a:pt x="5602" y="2783"/>
                        </a:cubicBezTo>
                        <a:close/>
                      </a:path>
                    </a:pathLst>
                  </a:custGeom>
                  <a:solidFill>
                    <a:srgbClr val="6B3529"/>
                  </a:solidFill>
                  <a:ln w="9504" cap="flat">
                    <a:noFill/>
                    <a:prstDash val="solid"/>
                    <a:miter/>
                  </a:ln>
                </p:spPr>
                <p:txBody>
                  <a:bodyPr rtlCol="0" anchor="ctr"/>
                  <a:lstStyle/>
                  <a:p>
                    <a:endParaRPr lang="en-US"/>
                  </a:p>
                </p:txBody>
              </p:sp>
              <p:sp>
                <p:nvSpPr>
                  <p:cNvPr id="496" name="Forma libre 495">
                    <a:extLst>
                      <a:ext uri="{FF2B5EF4-FFF2-40B4-BE49-F238E27FC236}">
                        <a16:creationId xmlns:a16="http://schemas.microsoft.com/office/drawing/2014/main" id="{1E768081-7BA3-E542-BCD3-C7BA28E3CA42}"/>
                      </a:ext>
                    </a:extLst>
                  </p:cNvPr>
                  <p:cNvSpPr/>
                  <p:nvPr/>
                </p:nvSpPr>
                <p:spPr>
                  <a:xfrm>
                    <a:off x="11981795" y="7245354"/>
                    <a:ext cx="5411" cy="3186"/>
                  </a:xfrm>
                  <a:custGeom>
                    <a:avLst/>
                    <a:gdLst>
                      <a:gd name="connsiteX0" fmla="*/ 4638 w 5411"/>
                      <a:gd name="connsiteY0" fmla="*/ 499 h 3186"/>
                      <a:gd name="connsiteX1" fmla="*/ 834 w 5411"/>
                      <a:gd name="connsiteY1" fmla="*/ 499 h 3186"/>
                      <a:gd name="connsiteX2" fmla="*/ 739 w 5411"/>
                      <a:gd name="connsiteY2" fmla="*/ 2687 h 3186"/>
                      <a:gd name="connsiteX3" fmla="*/ 4543 w 5411"/>
                      <a:gd name="connsiteY3" fmla="*/ 2687 h 3186"/>
                      <a:gd name="connsiteX4" fmla="*/ 4638 w 5411"/>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1" h="3186">
                        <a:moveTo>
                          <a:pt x="4638" y="499"/>
                        </a:moveTo>
                        <a:cubicBezTo>
                          <a:pt x="3592" y="-166"/>
                          <a:pt x="1880" y="-166"/>
                          <a:pt x="834" y="499"/>
                        </a:cubicBezTo>
                        <a:cubicBezTo>
                          <a:pt x="-212" y="1070"/>
                          <a:pt x="-308" y="2116"/>
                          <a:pt x="739" y="2687"/>
                        </a:cubicBezTo>
                        <a:cubicBezTo>
                          <a:pt x="1785" y="3353"/>
                          <a:pt x="3497" y="3353"/>
                          <a:pt x="4543" y="2687"/>
                        </a:cubicBezTo>
                        <a:cubicBezTo>
                          <a:pt x="5684" y="2116"/>
                          <a:pt x="5684" y="1070"/>
                          <a:pt x="4638" y="499"/>
                        </a:cubicBezTo>
                        <a:close/>
                      </a:path>
                    </a:pathLst>
                  </a:custGeom>
                  <a:solidFill>
                    <a:srgbClr val="94513A"/>
                  </a:solidFill>
                  <a:ln w="9504" cap="flat">
                    <a:noFill/>
                    <a:prstDash val="solid"/>
                    <a:miter/>
                  </a:ln>
                </p:spPr>
                <p:txBody>
                  <a:bodyPr rtlCol="0" anchor="ctr"/>
                  <a:lstStyle/>
                  <a:p>
                    <a:endParaRPr lang="en-US"/>
                  </a:p>
                </p:txBody>
              </p:sp>
              <p:sp>
                <p:nvSpPr>
                  <p:cNvPr id="497" name="Forma libre 496">
                    <a:extLst>
                      <a:ext uri="{FF2B5EF4-FFF2-40B4-BE49-F238E27FC236}">
                        <a16:creationId xmlns:a16="http://schemas.microsoft.com/office/drawing/2014/main" id="{75A4CA43-090E-2545-9CA1-C08E5B5F79CD}"/>
                      </a:ext>
                    </a:extLst>
                  </p:cNvPr>
                  <p:cNvSpPr/>
                  <p:nvPr/>
                </p:nvSpPr>
                <p:spPr>
                  <a:xfrm>
                    <a:off x="11982438" y="7243191"/>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498" name="Forma libre 497">
                    <a:extLst>
                      <a:ext uri="{FF2B5EF4-FFF2-40B4-BE49-F238E27FC236}">
                        <a16:creationId xmlns:a16="http://schemas.microsoft.com/office/drawing/2014/main" id="{949F832A-4F48-5A4D-83A3-95B98D041FCD}"/>
                      </a:ext>
                    </a:extLst>
                  </p:cNvPr>
                  <p:cNvSpPr/>
                  <p:nvPr/>
                </p:nvSpPr>
                <p:spPr>
                  <a:xfrm>
                    <a:off x="11981582" y="7233204"/>
                    <a:ext cx="6182" cy="11294"/>
                  </a:xfrm>
                  <a:custGeom>
                    <a:avLst/>
                    <a:gdLst>
                      <a:gd name="connsiteX0" fmla="*/ 5136 w 6182"/>
                      <a:gd name="connsiteY0" fmla="*/ 1331 h 11294"/>
                      <a:gd name="connsiteX1" fmla="*/ 856 w 6182"/>
                      <a:gd name="connsiteY1" fmla="*/ 1331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7 h 11294"/>
                      <a:gd name="connsiteX6" fmla="*/ 4470 w 6182"/>
                      <a:gd name="connsiteY6" fmla="*/ 10937 h 11294"/>
                      <a:gd name="connsiteX7" fmla="*/ 4946 w 6182"/>
                      <a:gd name="connsiteY7" fmla="*/ 10557 h 11294"/>
                      <a:gd name="connsiteX8" fmla="*/ 6182 w 6182"/>
                      <a:gd name="connsiteY8" fmla="*/ 6657 h 11294"/>
                      <a:gd name="connsiteX9" fmla="*/ 6182 w 6182"/>
                      <a:gd name="connsiteY9" fmla="*/ 0 h 11294"/>
                      <a:gd name="connsiteX10" fmla="*/ 5136 w 6182"/>
                      <a:gd name="connsiteY10" fmla="*/ 1331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1"/>
                        </a:moveTo>
                        <a:cubicBezTo>
                          <a:pt x="3899" y="1997"/>
                          <a:pt x="1997" y="1997"/>
                          <a:pt x="856" y="1331"/>
                        </a:cubicBezTo>
                        <a:cubicBezTo>
                          <a:pt x="285" y="951"/>
                          <a:pt x="0" y="571"/>
                          <a:pt x="0" y="95"/>
                        </a:cubicBezTo>
                        <a:lnTo>
                          <a:pt x="0" y="6753"/>
                        </a:lnTo>
                        <a:cubicBezTo>
                          <a:pt x="0" y="8369"/>
                          <a:pt x="380" y="9701"/>
                          <a:pt x="1141" y="10652"/>
                        </a:cubicBezTo>
                        <a:cubicBezTo>
                          <a:pt x="1236" y="10747"/>
                          <a:pt x="1332" y="10842"/>
                          <a:pt x="1522" y="10937"/>
                        </a:cubicBezTo>
                        <a:cubicBezTo>
                          <a:pt x="2283" y="11413"/>
                          <a:pt x="3614" y="11413"/>
                          <a:pt x="4470" y="10937"/>
                        </a:cubicBezTo>
                        <a:cubicBezTo>
                          <a:pt x="4660" y="10842"/>
                          <a:pt x="4755" y="10747"/>
                          <a:pt x="4946" y="10557"/>
                        </a:cubicBezTo>
                        <a:cubicBezTo>
                          <a:pt x="5421" y="9986"/>
                          <a:pt x="6087" y="8845"/>
                          <a:pt x="6182" y="6657"/>
                        </a:cubicBezTo>
                        <a:lnTo>
                          <a:pt x="6182" y="0"/>
                        </a:lnTo>
                        <a:cubicBezTo>
                          <a:pt x="5992" y="475"/>
                          <a:pt x="5706" y="951"/>
                          <a:pt x="5136" y="1331"/>
                        </a:cubicBezTo>
                        <a:close/>
                      </a:path>
                    </a:pathLst>
                  </a:custGeom>
                  <a:solidFill>
                    <a:srgbClr val="6B3529"/>
                  </a:solidFill>
                  <a:ln w="9504" cap="flat">
                    <a:noFill/>
                    <a:prstDash val="solid"/>
                    <a:miter/>
                  </a:ln>
                </p:spPr>
                <p:txBody>
                  <a:bodyPr rtlCol="0" anchor="ctr"/>
                  <a:lstStyle/>
                  <a:p>
                    <a:endParaRPr lang="en-US"/>
                  </a:p>
                </p:txBody>
              </p:sp>
              <p:sp>
                <p:nvSpPr>
                  <p:cNvPr id="499" name="Forma libre 498">
                    <a:extLst>
                      <a:ext uri="{FF2B5EF4-FFF2-40B4-BE49-F238E27FC236}">
                        <a16:creationId xmlns:a16="http://schemas.microsoft.com/office/drawing/2014/main" id="{82A3ED30-DC95-564B-8914-169A291411D3}"/>
                      </a:ext>
                    </a:extLst>
                  </p:cNvPr>
                  <p:cNvSpPr/>
                  <p:nvPr/>
                </p:nvSpPr>
                <p:spPr>
                  <a:xfrm>
                    <a:off x="11981499" y="7231527"/>
                    <a:ext cx="6100" cy="3544"/>
                  </a:xfrm>
                  <a:custGeom>
                    <a:avLst/>
                    <a:gdLst>
                      <a:gd name="connsiteX0" fmla="*/ 5219 w 6100"/>
                      <a:gd name="connsiteY0" fmla="*/ 535 h 3544"/>
                      <a:gd name="connsiteX1" fmla="*/ 940 w 6100"/>
                      <a:gd name="connsiteY1" fmla="*/ 535 h 3544"/>
                      <a:gd name="connsiteX2" fmla="*/ 844 w 6100"/>
                      <a:gd name="connsiteY2" fmla="*/ 3008 h 3544"/>
                      <a:gd name="connsiteX3" fmla="*/ 5124 w 6100"/>
                      <a:gd name="connsiteY3" fmla="*/ 3008 h 3544"/>
                      <a:gd name="connsiteX4" fmla="*/ 5219 w 6100"/>
                      <a:gd name="connsiteY4" fmla="*/ 535 h 3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00" h="3544">
                        <a:moveTo>
                          <a:pt x="5219" y="535"/>
                        </a:moveTo>
                        <a:cubicBezTo>
                          <a:pt x="4078" y="-130"/>
                          <a:pt x="2081" y="-225"/>
                          <a:pt x="940" y="535"/>
                        </a:cubicBezTo>
                        <a:cubicBezTo>
                          <a:pt x="-297" y="1201"/>
                          <a:pt x="-297" y="2343"/>
                          <a:pt x="844" y="3008"/>
                        </a:cubicBezTo>
                        <a:cubicBezTo>
                          <a:pt x="1986" y="3674"/>
                          <a:pt x="3983" y="3769"/>
                          <a:pt x="5124" y="3008"/>
                        </a:cubicBezTo>
                        <a:cubicBezTo>
                          <a:pt x="6361" y="2343"/>
                          <a:pt x="6456" y="1201"/>
                          <a:pt x="5219" y="535"/>
                        </a:cubicBezTo>
                        <a:close/>
                      </a:path>
                    </a:pathLst>
                  </a:custGeom>
                  <a:solidFill>
                    <a:srgbClr val="94513A"/>
                  </a:solidFill>
                  <a:ln w="9504" cap="flat">
                    <a:noFill/>
                    <a:prstDash val="solid"/>
                    <a:miter/>
                  </a:ln>
                </p:spPr>
                <p:txBody>
                  <a:bodyPr rtlCol="0" anchor="ctr"/>
                  <a:lstStyle/>
                  <a:p>
                    <a:endParaRPr lang="en-US"/>
                  </a:p>
                </p:txBody>
              </p:sp>
              <p:grpSp>
                <p:nvGrpSpPr>
                  <p:cNvPr id="500" name="Gráfico 2">
                    <a:extLst>
                      <a:ext uri="{FF2B5EF4-FFF2-40B4-BE49-F238E27FC236}">
                        <a16:creationId xmlns:a16="http://schemas.microsoft.com/office/drawing/2014/main" id="{8A865E31-7A53-F843-B0A8-47993AC125C5}"/>
                      </a:ext>
                    </a:extLst>
                  </p:cNvPr>
                  <p:cNvGrpSpPr/>
                  <p:nvPr/>
                </p:nvGrpSpPr>
                <p:grpSpPr>
                  <a:xfrm>
                    <a:off x="11979490" y="7219794"/>
                    <a:ext cx="9796" cy="16263"/>
                    <a:chOff x="11979490" y="7219794"/>
                    <a:chExt cx="9796" cy="16263"/>
                  </a:xfrm>
                </p:grpSpPr>
                <p:sp>
                  <p:nvSpPr>
                    <p:cNvPr id="501" name="Forma libre 500">
                      <a:extLst>
                        <a:ext uri="{FF2B5EF4-FFF2-40B4-BE49-F238E27FC236}">
                          <a16:creationId xmlns:a16="http://schemas.microsoft.com/office/drawing/2014/main" id="{DC5B45DB-9902-F441-B834-3C4A016C1FBC}"/>
                        </a:ext>
                      </a:extLst>
                    </p:cNvPr>
                    <p:cNvSpPr/>
                    <p:nvPr/>
                  </p:nvSpPr>
                  <p:spPr>
                    <a:xfrm>
                      <a:off x="11979490" y="7219794"/>
                      <a:ext cx="9796" cy="5706"/>
                    </a:xfrm>
                    <a:custGeom>
                      <a:avLst/>
                      <a:gdLst>
                        <a:gd name="connsiteX0" fmla="*/ 9796 w 9796"/>
                        <a:gd name="connsiteY0" fmla="*/ 2853 h 5706"/>
                        <a:gd name="connsiteX1" fmla="*/ 4946 w 9796"/>
                        <a:gd name="connsiteY1" fmla="*/ 0 h 5706"/>
                        <a:gd name="connsiteX2" fmla="*/ 0 w 9796"/>
                        <a:gd name="connsiteY2" fmla="*/ 2853 h 5706"/>
                        <a:gd name="connsiteX3" fmla="*/ 4946 w 9796"/>
                        <a:gd name="connsiteY3" fmla="*/ 5707 h 5706"/>
                      </a:gdLst>
                      <a:ahLst/>
                      <a:cxnLst>
                        <a:cxn ang="0">
                          <a:pos x="connsiteX0" y="connsiteY0"/>
                        </a:cxn>
                        <a:cxn ang="0">
                          <a:pos x="connsiteX1" y="connsiteY1"/>
                        </a:cxn>
                        <a:cxn ang="0">
                          <a:pos x="connsiteX2" y="connsiteY2"/>
                        </a:cxn>
                        <a:cxn ang="0">
                          <a:pos x="connsiteX3" y="connsiteY3"/>
                        </a:cxn>
                      </a:cxnLst>
                      <a:rect l="l" t="t" r="r" b="b"/>
                      <a:pathLst>
                        <a:path w="9796" h="5706">
                          <a:moveTo>
                            <a:pt x="9796" y="2853"/>
                          </a:moveTo>
                          <a:lnTo>
                            <a:pt x="4946" y="0"/>
                          </a:lnTo>
                          <a:lnTo>
                            <a:pt x="0" y="2853"/>
                          </a:lnTo>
                          <a:lnTo>
                            <a:pt x="4946" y="5707"/>
                          </a:lnTo>
                          <a:close/>
                        </a:path>
                      </a:pathLst>
                    </a:custGeom>
                    <a:solidFill>
                      <a:srgbClr val="94513A"/>
                    </a:solidFill>
                    <a:ln w="9504" cap="flat">
                      <a:noFill/>
                      <a:prstDash val="solid"/>
                      <a:miter/>
                    </a:ln>
                  </p:spPr>
                  <p:txBody>
                    <a:bodyPr rtlCol="0" anchor="ctr"/>
                    <a:lstStyle/>
                    <a:p>
                      <a:endParaRPr lang="en-US"/>
                    </a:p>
                  </p:txBody>
                </p:sp>
                <p:sp>
                  <p:nvSpPr>
                    <p:cNvPr id="502" name="Forma libre 501">
                      <a:extLst>
                        <a:ext uri="{FF2B5EF4-FFF2-40B4-BE49-F238E27FC236}">
                          <a16:creationId xmlns:a16="http://schemas.microsoft.com/office/drawing/2014/main" id="{9BAEC187-CC33-434D-A4D4-70D976D9D9B9}"/>
                        </a:ext>
                      </a:extLst>
                    </p:cNvPr>
                    <p:cNvSpPr/>
                    <p:nvPr/>
                  </p:nvSpPr>
                  <p:spPr>
                    <a:xfrm>
                      <a:off x="11979490" y="7222647"/>
                      <a:ext cx="4945" cy="13410"/>
                    </a:xfrm>
                    <a:custGeom>
                      <a:avLst/>
                      <a:gdLst>
                        <a:gd name="connsiteX0" fmla="*/ 4946 w 4945"/>
                        <a:gd name="connsiteY0" fmla="*/ 13410 h 13410"/>
                        <a:gd name="connsiteX1" fmla="*/ 0 w 4945"/>
                        <a:gd name="connsiteY1" fmla="*/ 10557 h 13410"/>
                        <a:gd name="connsiteX2" fmla="*/ 0 w 4945"/>
                        <a:gd name="connsiteY2" fmla="*/ 0 h 13410"/>
                        <a:gd name="connsiteX3" fmla="*/ 4946 w 4945"/>
                        <a:gd name="connsiteY3" fmla="*/ 2853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3410"/>
                          </a:moveTo>
                          <a:lnTo>
                            <a:pt x="0" y="10557"/>
                          </a:lnTo>
                          <a:lnTo>
                            <a:pt x="0" y="0"/>
                          </a:lnTo>
                          <a:lnTo>
                            <a:pt x="4946" y="2853"/>
                          </a:lnTo>
                          <a:close/>
                        </a:path>
                      </a:pathLst>
                    </a:custGeom>
                    <a:solidFill>
                      <a:srgbClr val="6B3529"/>
                    </a:solidFill>
                    <a:ln w="9504" cap="flat">
                      <a:noFill/>
                      <a:prstDash val="solid"/>
                      <a:miter/>
                    </a:ln>
                  </p:spPr>
                  <p:txBody>
                    <a:bodyPr rtlCol="0" anchor="ctr"/>
                    <a:lstStyle/>
                    <a:p>
                      <a:endParaRPr lang="en-US"/>
                    </a:p>
                  </p:txBody>
                </p:sp>
                <p:sp>
                  <p:nvSpPr>
                    <p:cNvPr id="503" name="Forma libre 502">
                      <a:extLst>
                        <a:ext uri="{FF2B5EF4-FFF2-40B4-BE49-F238E27FC236}">
                          <a16:creationId xmlns:a16="http://schemas.microsoft.com/office/drawing/2014/main" id="{E99DC637-8F88-F04C-BCEF-7FEB45F1BB97}"/>
                        </a:ext>
                      </a:extLst>
                    </p:cNvPr>
                    <p:cNvSpPr/>
                    <p:nvPr/>
                  </p:nvSpPr>
                  <p:spPr>
                    <a:xfrm>
                      <a:off x="11984435" y="7222647"/>
                      <a:ext cx="4850" cy="13410"/>
                    </a:xfrm>
                    <a:custGeom>
                      <a:avLst/>
                      <a:gdLst>
                        <a:gd name="connsiteX0" fmla="*/ 4851 w 4850"/>
                        <a:gd name="connsiteY0" fmla="*/ 10557 h 13410"/>
                        <a:gd name="connsiteX1" fmla="*/ 0 w 4850"/>
                        <a:gd name="connsiteY1" fmla="*/ 13410 h 13410"/>
                        <a:gd name="connsiteX2" fmla="*/ 0 w 4850"/>
                        <a:gd name="connsiteY2" fmla="*/ 2853 h 13410"/>
                        <a:gd name="connsiteX3" fmla="*/ 4851 w 4850"/>
                        <a:gd name="connsiteY3" fmla="*/ 0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0557"/>
                          </a:moveTo>
                          <a:lnTo>
                            <a:pt x="0" y="13410"/>
                          </a:lnTo>
                          <a:lnTo>
                            <a:pt x="0" y="2853"/>
                          </a:lnTo>
                          <a:lnTo>
                            <a:pt x="4851" y="0"/>
                          </a:lnTo>
                          <a:close/>
                        </a:path>
                      </a:pathLst>
                    </a:custGeom>
                    <a:solidFill>
                      <a:srgbClr val="773C2C"/>
                    </a:solidFill>
                    <a:ln w="9504" cap="flat">
                      <a:noFill/>
                      <a:prstDash val="solid"/>
                      <a:miter/>
                    </a:ln>
                  </p:spPr>
                  <p:txBody>
                    <a:bodyPr rtlCol="0" anchor="ctr"/>
                    <a:lstStyle/>
                    <a:p>
                      <a:endParaRPr lang="en-US"/>
                    </a:p>
                  </p:txBody>
                </p:sp>
              </p:grpSp>
            </p:grpSp>
            <p:grpSp>
              <p:nvGrpSpPr>
                <p:cNvPr id="504" name="Gráfico 2">
                  <a:extLst>
                    <a:ext uri="{FF2B5EF4-FFF2-40B4-BE49-F238E27FC236}">
                      <a16:creationId xmlns:a16="http://schemas.microsoft.com/office/drawing/2014/main" id="{A32D48AB-B4F1-FF41-A6C3-982B67A5D724}"/>
                    </a:ext>
                  </a:extLst>
                </p:cNvPr>
                <p:cNvGrpSpPr/>
                <p:nvPr/>
              </p:nvGrpSpPr>
              <p:grpSpPr>
                <a:xfrm>
                  <a:off x="11952764" y="7234155"/>
                  <a:ext cx="13505" cy="96630"/>
                  <a:chOff x="11952764" y="7234155"/>
                  <a:chExt cx="13505" cy="96630"/>
                </a:xfrm>
              </p:grpSpPr>
              <p:grpSp>
                <p:nvGrpSpPr>
                  <p:cNvPr id="505" name="Gráfico 2">
                    <a:extLst>
                      <a:ext uri="{FF2B5EF4-FFF2-40B4-BE49-F238E27FC236}">
                        <a16:creationId xmlns:a16="http://schemas.microsoft.com/office/drawing/2014/main" id="{1A630855-A9C6-1D4C-8415-EF3311E256ED}"/>
                      </a:ext>
                    </a:extLst>
                  </p:cNvPr>
                  <p:cNvGrpSpPr/>
                  <p:nvPr/>
                </p:nvGrpSpPr>
                <p:grpSpPr>
                  <a:xfrm>
                    <a:off x="11952764" y="7302063"/>
                    <a:ext cx="13505" cy="28722"/>
                    <a:chOff x="11952764" y="7302063"/>
                    <a:chExt cx="13505" cy="28722"/>
                  </a:xfrm>
                </p:grpSpPr>
                <p:sp>
                  <p:nvSpPr>
                    <p:cNvPr id="506" name="Forma libre 505">
                      <a:extLst>
                        <a:ext uri="{FF2B5EF4-FFF2-40B4-BE49-F238E27FC236}">
                          <a16:creationId xmlns:a16="http://schemas.microsoft.com/office/drawing/2014/main" id="{C86993F0-EED0-4A42-8EC9-5E182BA11739}"/>
                        </a:ext>
                      </a:extLst>
                    </p:cNvPr>
                    <p:cNvSpPr/>
                    <p:nvPr/>
                  </p:nvSpPr>
                  <p:spPr>
                    <a:xfrm>
                      <a:off x="11952764" y="7302063"/>
                      <a:ext cx="13505" cy="7798"/>
                    </a:xfrm>
                    <a:custGeom>
                      <a:avLst/>
                      <a:gdLst>
                        <a:gd name="connsiteX0" fmla="*/ 13506 w 13505"/>
                        <a:gd name="connsiteY0" fmla="*/ 3899 h 7798"/>
                        <a:gd name="connsiteX1" fmla="*/ 6753 w 13505"/>
                        <a:gd name="connsiteY1" fmla="*/ 0 h 7798"/>
                        <a:gd name="connsiteX2" fmla="*/ 0 w 13505"/>
                        <a:gd name="connsiteY2" fmla="*/ 3899 h 7798"/>
                        <a:gd name="connsiteX3" fmla="*/ 6753 w 13505"/>
                        <a:gd name="connsiteY3" fmla="*/ 7799 h 7798"/>
                      </a:gdLst>
                      <a:ahLst/>
                      <a:cxnLst>
                        <a:cxn ang="0">
                          <a:pos x="connsiteX0" y="connsiteY0"/>
                        </a:cxn>
                        <a:cxn ang="0">
                          <a:pos x="connsiteX1" y="connsiteY1"/>
                        </a:cxn>
                        <a:cxn ang="0">
                          <a:pos x="connsiteX2" y="connsiteY2"/>
                        </a:cxn>
                        <a:cxn ang="0">
                          <a:pos x="connsiteX3" y="connsiteY3"/>
                        </a:cxn>
                      </a:cxnLst>
                      <a:rect l="l" t="t" r="r" b="b"/>
                      <a:pathLst>
                        <a:path w="13505" h="7798">
                          <a:moveTo>
                            <a:pt x="13506" y="3899"/>
                          </a:moveTo>
                          <a:lnTo>
                            <a:pt x="6753" y="0"/>
                          </a:lnTo>
                          <a:lnTo>
                            <a:pt x="0" y="3899"/>
                          </a:lnTo>
                          <a:lnTo>
                            <a:pt x="6753" y="7799"/>
                          </a:lnTo>
                          <a:close/>
                        </a:path>
                      </a:pathLst>
                    </a:custGeom>
                    <a:solidFill>
                      <a:srgbClr val="94513A"/>
                    </a:solidFill>
                    <a:ln w="9504" cap="flat">
                      <a:noFill/>
                      <a:prstDash val="solid"/>
                      <a:miter/>
                    </a:ln>
                  </p:spPr>
                  <p:txBody>
                    <a:bodyPr rtlCol="0" anchor="ctr"/>
                    <a:lstStyle/>
                    <a:p>
                      <a:endParaRPr lang="en-US"/>
                    </a:p>
                  </p:txBody>
                </p:sp>
                <p:sp>
                  <p:nvSpPr>
                    <p:cNvPr id="507" name="Forma libre 506">
                      <a:extLst>
                        <a:ext uri="{FF2B5EF4-FFF2-40B4-BE49-F238E27FC236}">
                          <a16:creationId xmlns:a16="http://schemas.microsoft.com/office/drawing/2014/main" id="{D4BA79D7-CEDF-9440-9F7A-697A17567CC8}"/>
                        </a:ext>
                      </a:extLst>
                    </p:cNvPr>
                    <p:cNvSpPr/>
                    <p:nvPr/>
                  </p:nvSpPr>
                  <p:spPr>
                    <a:xfrm>
                      <a:off x="11952764" y="7305962"/>
                      <a:ext cx="6752" cy="24823"/>
                    </a:xfrm>
                    <a:custGeom>
                      <a:avLst/>
                      <a:gdLst>
                        <a:gd name="connsiteX0" fmla="*/ 6753 w 6752"/>
                        <a:gd name="connsiteY0" fmla="*/ 24823 h 24823"/>
                        <a:gd name="connsiteX1" fmla="*/ 0 w 6752"/>
                        <a:gd name="connsiteY1" fmla="*/ 20924 h 24823"/>
                        <a:gd name="connsiteX2" fmla="*/ 0 w 6752"/>
                        <a:gd name="connsiteY2" fmla="*/ 0 h 24823"/>
                        <a:gd name="connsiteX3" fmla="*/ 6753 w 6752"/>
                        <a:gd name="connsiteY3" fmla="*/ 3899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4823"/>
                          </a:moveTo>
                          <a:lnTo>
                            <a:pt x="0" y="20924"/>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508" name="Forma libre 507">
                      <a:extLst>
                        <a:ext uri="{FF2B5EF4-FFF2-40B4-BE49-F238E27FC236}">
                          <a16:creationId xmlns:a16="http://schemas.microsoft.com/office/drawing/2014/main" id="{10B8A57D-5E8E-9F42-AD95-EF5FE9C420AD}"/>
                        </a:ext>
                      </a:extLst>
                    </p:cNvPr>
                    <p:cNvSpPr/>
                    <p:nvPr/>
                  </p:nvSpPr>
                  <p:spPr>
                    <a:xfrm>
                      <a:off x="11959517" y="7305962"/>
                      <a:ext cx="6752" cy="24823"/>
                    </a:xfrm>
                    <a:custGeom>
                      <a:avLst/>
                      <a:gdLst>
                        <a:gd name="connsiteX0" fmla="*/ 6753 w 6752"/>
                        <a:gd name="connsiteY0" fmla="*/ 20924 h 24823"/>
                        <a:gd name="connsiteX1" fmla="*/ 0 w 6752"/>
                        <a:gd name="connsiteY1" fmla="*/ 24823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3"/>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509" name="Forma libre 508">
                    <a:extLst>
                      <a:ext uri="{FF2B5EF4-FFF2-40B4-BE49-F238E27FC236}">
                        <a16:creationId xmlns:a16="http://schemas.microsoft.com/office/drawing/2014/main" id="{41C1A0C7-CCC5-8045-BFB4-1AE024218904}"/>
                      </a:ext>
                    </a:extLst>
                  </p:cNvPr>
                  <p:cNvSpPr/>
                  <p:nvPr/>
                </p:nvSpPr>
                <p:spPr>
                  <a:xfrm>
                    <a:off x="11955142" y="7303109"/>
                    <a:ext cx="8845" cy="5362"/>
                  </a:xfrm>
                  <a:custGeom>
                    <a:avLst/>
                    <a:gdLst>
                      <a:gd name="connsiteX0" fmla="*/ 7514 w 8845"/>
                      <a:gd name="connsiteY0" fmla="*/ 1902 h 5362"/>
                      <a:gd name="connsiteX1" fmla="*/ 1236 w 8845"/>
                      <a:gd name="connsiteY1" fmla="*/ 1807 h 5362"/>
                      <a:gd name="connsiteX2" fmla="*/ 0 w 8845"/>
                      <a:gd name="connsiteY2" fmla="*/ 0 h 5362"/>
                      <a:gd name="connsiteX3" fmla="*/ 0 w 8845"/>
                      <a:gd name="connsiteY3" fmla="*/ 2758 h 5362"/>
                      <a:gd name="connsiteX4" fmla="*/ 1236 w 8845"/>
                      <a:gd name="connsiteY4" fmla="*/ 4565 h 5362"/>
                      <a:gd name="connsiteX5" fmla="*/ 7514 w 8845"/>
                      <a:gd name="connsiteY5" fmla="*/ 4661 h 5362"/>
                      <a:gd name="connsiteX6" fmla="*/ 8845 w 8845"/>
                      <a:gd name="connsiteY6" fmla="*/ 2853 h 5362"/>
                      <a:gd name="connsiteX7" fmla="*/ 8845 w 8845"/>
                      <a:gd name="connsiteY7" fmla="*/ 95 h 5362"/>
                      <a:gd name="connsiteX8" fmla="*/ 7514 w 8845"/>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45" h="5362">
                        <a:moveTo>
                          <a:pt x="7514" y="1902"/>
                        </a:moveTo>
                        <a:cubicBezTo>
                          <a:pt x="5707" y="2853"/>
                          <a:pt x="2948" y="2853"/>
                          <a:pt x="1236" y="1807"/>
                        </a:cubicBezTo>
                        <a:cubicBezTo>
                          <a:pt x="381" y="1332"/>
                          <a:pt x="0" y="666"/>
                          <a:pt x="0" y="0"/>
                        </a:cubicBezTo>
                        <a:lnTo>
                          <a:pt x="0" y="2758"/>
                        </a:lnTo>
                        <a:cubicBezTo>
                          <a:pt x="0" y="3424"/>
                          <a:pt x="381" y="4090"/>
                          <a:pt x="1236" y="4565"/>
                        </a:cubicBezTo>
                        <a:cubicBezTo>
                          <a:pt x="2948" y="5612"/>
                          <a:pt x="5802" y="5612"/>
                          <a:pt x="7514" y="4661"/>
                        </a:cubicBezTo>
                        <a:cubicBezTo>
                          <a:pt x="8370" y="4185"/>
                          <a:pt x="8845" y="3519"/>
                          <a:pt x="8845" y="2853"/>
                        </a:cubicBezTo>
                        <a:lnTo>
                          <a:pt x="8845" y="95"/>
                        </a:lnTo>
                        <a:cubicBezTo>
                          <a:pt x="8845" y="761"/>
                          <a:pt x="8370" y="1427"/>
                          <a:pt x="7514" y="1902"/>
                        </a:cubicBezTo>
                        <a:close/>
                      </a:path>
                    </a:pathLst>
                  </a:custGeom>
                  <a:solidFill>
                    <a:srgbClr val="643126"/>
                  </a:solidFill>
                  <a:ln w="9504" cap="flat">
                    <a:noFill/>
                    <a:prstDash val="solid"/>
                    <a:miter/>
                  </a:ln>
                </p:spPr>
                <p:txBody>
                  <a:bodyPr rtlCol="0" anchor="ctr"/>
                  <a:lstStyle/>
                  <a:p>
                    <a:endParaRPr lang="en-US"/>
                  </a:p>
                </p:txBody>
              </p:sp>
              <p:sp>
                <p:nvSpPr>
                  <p:cNvPr id="510" name="Forma libre 509">
                    <a:extLst>
                      <a:ext uri="{FF2B5EF4-FFF2-40B4-BE49-F238E27FC236}">
                        <a16:creationId xmlns:a16="http://schemas.microsoft.com/office/drawing/2014/main" id="{A4D1416E-CBC4-8742-B3D0-8CCFD152458D}"/>
                      </a:ext>
                    </a:extLst>
                  </p:cNvPr>
                  <p:cNvSpPr/>
                  <p:nvPr/>
                </p:nvSpPr>
                <p:spPr>
                  <a:xfrm>
                    <a:off x="11955047" y="7298734"/>
                    <a:ext cx="8863" cy="7074"/>
                  </a:xfrm>
                  <a:custGeom>
                    <a:avLst/>
                    <a:gdLst>
                      <a:gd name="connsiteX0" fmla="*/ 8179 w 8863"/>
                      <a:gd name="connsiteY0" fmla="*/ 1522 h 7074"/>
                      <a:gd name="connsiteX1" fmla="*/ 7228 w 8863"/>
                      <a:gd name="connsiteY1" fmla="*/ 0 h 7074"/>
                      <a:gd name="connsiteX2" fmla="*/ 1902 w 8863"/>
                      <a:gd name="connsiteY2" fmla="*/ 0 h 7074"/>
                      <a:gd name="connsiteX3" fmla="*/ 856 w 8863"/>
                      <a:gd name="connsiteY3" fmla="*/ 1522 h 7074"/>
                      <a:gd name="connsiteX4" fmla="*/ 0 w 8863"/>
                      <a:gd name="connsiteY4" fmla="*/ 4470 h 7074"/>
                      <a:gd name="connsiteX5" fmla="*/ 1236 w 8863"/>
                      <a:gd name="connsiteY5" fmla="*/ 6277 h 7074"/>
                      <a:gd name="connsiteX6" fmla="*/ 7514 w 8863"/>
                      <a:gd name="connsiteY6" fmla="*/ 6372 h 7074"/>
                      <a:gd name="connsiteX7" fmla="*/ 8845 w 8863"/>
                      <a:gd name="connsiteY7" fmla="*/ 4470 h 7074"/>
                      <a:gd name="connsiteX8" fmla="*/ 8179 w 8863"/>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63" h="7074">
                        <a:moveTo>
                          <a:pt x="8179" y="1522"/>
                        </a:moveTo>
                        <a:cubicBezTo>
                          <a:pt x="8179" y="1522"/>
                          <a:pt x="7228" y="0"/>
                          <a:pt x="7228" y="0"/>
                        </a:cubicBezTo>
                        <a:lnTo>
                          <a:pt x="1902" y="0"/>
                        </a:lnTo>
                        <a:lnTo>
                          <a:pt x="856" y="1522"/>
                        </a:lnTo>
                        <a:cubicBezTo>
                          <a:pt x="285" y="2378"/>
                          <a:pt x="95" y="3329"/>
                          <a:pt x="0" y="4470"/>
                        </a:cubicBezTo>
                        <a:cubicBezTo>
                          <a:pt x="0" y="5136"/>
                          <a:pt x="381" y="5802"/>
                          <a:pt x="1236" y="6277"/>
                        </a:cubicBezTo>
                        <a:cubicBezTo>
                          <a:pt x="2948" y="7323"/>
                          <a:pt x="5802" y="7323"/>
                          <a:pt x="7514" y="6372"/>
                        </a:cubicBezTo>
                        <a:cubicBezTo>
                          <a:pt x="8370" y="5897"/>
                          <a:pt x="8845" y="5231"/>
                          <a:pt x="8845" y="4470"/>
                        </a:cubicBezTo>
                        <a:cubicBezTo>
                          <a:pt x="8940" y="3329"/>
                          <a:pt x="8655" y="2378"/>
                          <a:pt x="8179" y="1522"/>
                        </a:cubicBezTo>
                        <a:close/>
                      </a:path>
                    </a:pathLst>
                  </a:custGeom>
                  <a:solidFill>
                    <a:srgbClr val="6B3529"/>
                  </a:solidFill>
                  <a:ln w="9504" cap="flat">
                    <a:noFill/>
                    <a:prstDash val="solid"/>
                    <a:miter/>
                  </a:ln>
                </p:spPr>
                <p:txBody>
                  <a:bodyPr rtlCol="0" anchor="ctr"/>
                  <a:lstStyle/>
                  <a:p>
                    <a:endParaRPr lang="en-US"/>
                  </a:p>
                </p:txBody>
              </p:sp>
              <p:sp>
                <p:nvSpPr>
                  <p:cNvPr id="511" name="Forma libre 510">
                    <a:extLst>
                      <a:ext uri="{FF2B5EF4-FFF2-40B4-BE49-F238E27FC236}">
                        <a16:creationId xmlns:a16="http://schemas.microsoft.com/office/drawing/2014/main" id="{F0A85F4E-7EEA-5B4A-826E-461238CB3A0E}"/>
                      </a:ext>
                    </a:extLst>
                  </p:cNvPr>
                  <p:cNvSpPr/>
                  <p:nvPr/>
                </p:nvSpPr>
                <p:spPr>
                  <a:xfrm>
                    <a:off x="11956759" y="7295596"/>
                    <a:ext cx="5611" cy="5444"/>
                  </a:xfrm>
                  <a:custGeom>
                    <a:avLst/>
                    <a:gdLst>
                      <a:gd name="connsiteX0" fmla="*/ 4755 w 5611"/>
                      <a:gd name="connsiteY0" fmla="*/ 1141 h 5444"/>
                      <a:gd name="connsiteX1" fmla="*/ 761 w 5611"/>
                      <a:gd name="connsiteY1" fmla="*/ 1141 h 5444"/>
                      <a:gd name="connsiteX2" fmla="*/ 0 w 5611"/>
                      <a:gd name="connsiteY2" fmla="*/ 0 h 5444"/>
                      <a:gd name="connsiteX3" fmla="*/ 0 w 5611"/>
                      <a:gd name="connsiteY3" fmla="*/ 3804 h 5444"/>
                      <a:gd name="connsiteX4" fmla="*/ 761 w 5611"/>
                      <a:gd name="connsiteY4" fmla="*/ 4946 h 5444"/>
                      <a:gd name="connsiteX5" fmla="*/ 4755 w 5611"/>
                      <a:gd name="connsiteY5" fmla="*/ 4946 h 5444"/>
                      <a:gd name="connsiteX6" fmla="*/ 5611 w 5611"/>
                      <a:gd name="connsiteY6" fmla="*/ 3804 h 5444"/>
                      <a:gd name="connsiteX7" fmla="*/ 5611 w 5611"/>
                      <a:gd name="connsiteY7" fmla="*/ 0 h 5444"/>
                      <a:gd name="connsiteX8" fmla="*/ 4755 w 5611"/>
                      <a:gd name="connsiteY8" fmla="*/ 1141 h 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4">
                        <a:moveTo>
                          <a:pt x="4755" y="1141"/>
                        </a:moveTo>
                        <a:cubicBezTo>
                          <a:pt x="3614" y="1807"/>
                          <a:pt x="1807" y="1712"/>
                          <a:pt x="761" y="1141"/>
                        </a:cubicBezTo>
                        <a:cubicBezTo>
                          <a:pt x="190" y="856"/>
                          <a:pt x="0" y="380"/>
                          <a:pt x="0" y="0"/>
                        </a:cubicBezTo>
                        <a:lnTo>
                          <a:pt x="0" y="3804"/>
                        </a:lnTo>
                        <a:cubicBezTo>
                          <a:pt x="0" y="4185"/>
                          <a:pt x="285" y="4660"/>
                          <a:pt x="761" y="4946"/>
                        </a:cubicBezTo>
                        <a:cubicBezTo>
                          <a:pt x="1902" y="5611"/>
                          <a:pt x="3614" y="5611"/>
                          <a:pt x="4755" y="4946"/>
                        </a:cubicBezTo>
                        <a:cubicBezTo>
                          <a:pt x="5326" y="4660"/>
                          <a:pt x="5611" y="4185"/>
                          <a:pt x="5611" y="3804"/>
                        </a:cubicBezTo>
                        <a:lnTo>
                          <a:pt x="5611" y="0"/>
                        </a:lnTo>
                        <a:cubicBezTo>
                          <a:pt x="5611" y="380"/>
                          <a:pt x="5326" y="761"/>
                          <a:pt x="4755" y="1141"/>
                        </a:cubicBezTo>
                        <a:close/>
                      </a:path>
                    </a:pathLst>
                  </a:custGeom>
                  <a:solidFill>
                    <a:srgbClr val="643126"/>
                  </a:solidFill>
                  <a:ln w="9504" cap="flat">
                    <a:noFill/>
                    <a:prstDash val="solid"/>
                    <a:miter/>
                  </a:ln>
                </p:spPr>
                <p:txBody>
                  <a:bodyPr rtlCol="0" anchor="ctr"/>
                  <a:lstStyle/>
                  <a:p>
                    <a:endParaRPr lang="en-US"/>
                  </a:p>
                </p:txBody>
              </p:sp>
              <p:sp>
                <p:nvSpPr>
                  <p:cNvPr id="512" name="Forma libre 511">
                    <a:extLst>
                      <a:ext uri="{FF2B5EF4-FFF2-40B4-BE49-F238E27FC236}">
                        <a16:creationId xmlns:a16="http://schemas.microsoft.com/office/drawing/2014/main" id="{2E7976D1-2BD2-634C-8F7C-A3CBEBC34B34}"/>
                      </a:ext>
                    </a:extLst>
                  </p:cNvPr>
                  <p:cNvSpPr/>
                  <p:nvPr/>
                </p:nvSpPr>
                <p:spPr>
                  <a:xfrm>
                    <a:off x="11953687" y="7264209"/>
                    <a:ext cx="11748" cy="33411"/>
                  </a:xfrm>
                  <a:custGeom>
                    <a:avLst/>
                    <a:gdLst>
                      <a:gd name="connsiteX0" fmla="*/ 11727 w 11748"/>
                      <a:gd name="connsiteY0" fmla="*/ 25394 h 33411"/>
                      <a:gd name="connsiteX1" fmla="*/ 8017 w 11748"/>
                      <a:gd name="connsiteY1" fmla="*/ 0 h 33411"/>
                      <a:gd name="connsiteX2" fmla="*/ 3833 w 11748"/>
                      <a:gd name="connsiteY2" fmla="*/ 0 h 33411"/>
                      <a:gd name="connsiteX3" fmla="*/ 28 w 11748"/>
                      <a:gd name="connsiteY3" fmla="*/ 25394 h 33411"/>
                      <a:gd name="connsiteX4" fmla="*/ 2501 w 11748"/>
                      <a:gd name="connsiteY4" fmla="*/ 32527 h 33411"/>
                      <a:gd name="connsiteX5" fmla="*/ 9064 w 11748"/>
                      <a:gd name="connsiteY5" fmla="*/ 32623 h 33411"/>
                      <a:gd name="connsiteX6" fmla="*/ 11727 w 11748"/>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48" h="33411">
                        <a:moveTo>
                          <a:pt x="11727" y="25394"/>
                        </a:moveTo>
                        <a:cubicBezTo>
                          <a:pt x="11632" y="23968"/>
                          <a:pt x="11632" y="23968"/>
                          <a:pt x="8017" y="0"/>
                        </a:cubicBezTo>
                        <a:lnTo>
                          <a:pt x="3833" y="0"/>
                        </a:lnTo>
                        <a:cubicBezTo>
                          <a:pt x="28" y="24348"/>
                          <a:pt x="28" y="24348"/>
                          <a:pt x="28" y="25394"/>
                        </a:cubicBezTo>
                        <a:cubicBezTo>
                          <a:pt x="-162" y="29294"/>
                          <a:pt x="599" y="31291"/>
                          <a:pt x="2501" y="32527"/>
                        </a:cubicBezTo>
                        <a:cubicBezTo>
                          <a:pt x="3357" y="33098"/>
                          <a:pt x="6210" y="34144"/>
                          <a:pt x="9064" y="32623"/>
                        </a:cubicBezTo>
                        <a:cubicBezTo>
                          <a:pt x="10871" y="31481"/>
                          <a:pt x="11917" y="29959"/>
                          <a:pt x="11727" y="25394"/>
                        </a:cubicBezTo>
                        <a:close/>
                      </a:path>
                    </a:pathLst>
                  </a:custGeom>
                  <a:solidFill>
                    <a:srgbClr val="6B3529"/>
                  </a:solidFill>
                  <a:ln w="9504" cap="flat">
                    <a:noFill/>
                    <a:prstDash val="solid"/>
                    <a:miter/>
                  </a:ln>
                </p:spPr>
                <p:txBody>
                  <a:bodyPr rtlCol="0" anchor="ctr"/>
                  <a:lstStyle/>
                  <a:p>
                    <a:endParaRPr lang="en-US"/>
                  </a:p>
                </p:txBody>
              </p:sp>
              <p:sp>
                <p:nvSpPr>
                  <p:cNvPr id="513" name="Forma libre 512">
                    <a:extLst>
                      <a:ext uri="{FF2B5EF4-FFF2-40B4-BE49-F238E27FC236}">
                        <a16:creationId xmlns:a16="http://schemas.microsoft.com/office/drawing/2014/main" id="{9AF4B9A0-6B07-D546-A909-0B63F4C90A8F}"/>
                      </a:ext>
                    </a:extLst>
                  </p:cNvPr>
                  <p:cNvSpPr/>
                  <p:nvPr/>
                </p:nvSpPr>
                <p:spPr>
                  <a:xfrm>
                    <a:off x="11955912" y="7259620"/>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2 h 6451"/>
                      <a:gd name="connsiteX6" fmla="*/ 1797 w 7408"/>
                      <a:gd name="connsiteY6" fmla="*/ 2782 h 6451"/>
                      <a:gd name="connsiteX7" fmla="*/ 1893 w 7408"/>
                      <a:gd name="connsiteY7" fmla="*/ 595 h 6451"/>
                      <a:gd name="connsiteX8" fmla="*/ 5697 w 7408"/>
                      <a:gd name="connsiteY8" fmla="*/ 595 h 6451"/>
                      <a:gd name="connsiteX9" fmla="*/ 5602 w 7408"/>
                      <a:gd name="connsiteY9" fmla="*/ 2782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7"/>
                          <a:pt x="181" y="2117"/>
                        </a:cubicBezTo>
                        <a:cubicBezTo>
                          <a:pt x="-866" y="5541"/>
                          <a:pt x="2844" y="7443"/>
                          <a:pt x="5887" y="5921"/>
                        </a:cubicBezTo>
                        <a:cubicBezTo>
                          <a:pt x="6268" y="5731"/>
                          <a:pt x="7314" y="5065"/>
                          <a:pt x="7409" y="3258"/>
                        </a:cubicBezTo>
                        <a:cubicBezTo>
                          <a:pt x="7409" y="2688"/>
                          <a:pt x="7314" y="2117"/>
                          <a:pt x="7028" y="1736"/>
                        </a:cubicBezTo>
                        <a:close/>
                        <a:moveTo>
                          <a:pt x="5602" y="2782"/>
                        </a:moveTo>
                        <a:cubicBezTo>
                          <a:pt x="4556" y="3353"/>
                          <a:pt x="2844" y="3353"/>
                          <a:pt x="1797" y="2782"/>
                        </a:cubicBezTo>
                        <a:cubicBezTo>
                          <a:pt x="751" y="2212"/>
                          <a:pt x="751" y="1166"/>
                          <a:pt x="1893" y="595"/>
                        </a:cubicBezTo>
                        <a:cubicBezTo>
                          <a:pt x="3034" y="24"/>
                          <a:pt x="4651" y="24"/>
                          <a:pt x="5697" y="595"/>
                        </a:cubicBezTo>
                        <a:cubicBezTo>
                          <a:pt x="6743" y="1166"/>
                          <a:pt x="6743" y="2212"/>
                          <a:pt x="5602" y="2782"/>
                        </a:cubicBezTo>
                        <a:close/>
                      </a:path>
                    </a:pathLst>
                  </a:custGeom>
                  <a:solidFill>
                    <a:srgbClr val="6B3529"/>
                  </a:solidFill>
                  <a:ln w="9504" cap="flat">
                    <a:noFill/>
                    <a:prstDash val="solid"/>
                    <a:miter/>
                  </a:ln>
                </p:spPr>
                <p:txBody>
                  <a:bodyPr rtlCol="0" anchor="ctr"/>
                  <a:lstStyle/>
                  <a:p>
                    <a:endParaRPr lang="en-US"/>
                  </a:p>
                </p:txBody>
              </p:sp>
              <p:sp>
                <p:nvSpPr>
                  <p:cNvPr id="514" name="Forma libre 513">
                    <a:extLst>
                      <a:ext uri="{FF2B5EF4-FFF2-40B4-BE49-F238E27FC236}">
                        <a16:creationId xmlns:a16="http://schemas.microsoft.com/office/drawing/2014/main" id="{C565831C-13A7-414D-A1B6-EFFC113B923D}"/>
                      </a:ext>
                    </a:extLst>
                  </p:cNvPr>
                  <p:cNvSpPr/>
                  <p:nvPr/>
                </p:nvSpPr>
                <p:spPr>
                  <a:xfrm>
                    <a:off x="11956971" y="7259716"/>
                    <a:ext cx="5411" cy="3151"/>
                  </a:xfrm>
                  <a:custGeom>
                    <a:avLst/>
                    <a:gdLst>
                      <a:gd name="connsiteX0" fmla="*/ 4638 w 5411"/>
                      <a:gd name="connsiteY0" fmla="*/ 499 h 3151"/>
                      <a:gd name="connsiteX1" fmla="*/ 834 w 5411"/>
                      <a:gd name="connsiteY1" fmla="*/ 499 h 3151"/>
                      <a:gd name="connsiteX2" fmla="*/ 739 w 5411"/>
                      <a:gd name="connsiteY2" fmla="*/ 2687 h 3151"/>
                      <a:gd name="connsiteX3" fmla="*/ 4543 w 5411"/>
                      <a:gd name="connsiteY3" fmla="*/ 2687 h 3151"/>
                      <a:gd name="connsiteX4" fmla="*/ 4638 w 5411"/>
                      <a:gd name="connsiteY4" fmla="*/ 499 h 3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1" h="3151">
                        <a:moveTo>
                          <a:pt x="4638" y="499"/>
                        </a:moveTo>
                        <a:cubicBezTo>
                          <a:pt x="3592" y="-166"/>
                          <a:pt x="1880" y="-166"/>
                          <a:pt x="834" y="499"/>
                        </a:cubicBezTo>
                        <a:cubicBezTo>
                          <a:pt x="-212" y="1165"/>
                          <a:pt x="-308" y="2116"/>
                          <a:pt x="739" y="2687"/>
                        </a:cubicBezTo>
                        <a:cubicBezTo>
                          <a:pt x="1785" y="3257"/>
                          <a:pt x="3497" y="3353"/>
                          <a:pt x="4543" y="2687"/>
                        </a:cubicBezTo>
                        <a:cubicBezTo>
                          <a:pt x="5684" y="2116"/>
                          <a:pt x="5684" y="1070"/>
                          <a:pt x="4638" y="499"/>
                        </a:cubicBezTo>
                        <a:close/>
                      </a:path>
                    </a:pathLst>
                  </a:custGeom>
                  <a:solidFill>
                    <a:srgbClr val="94513A"/>
                  </a:solidFill>
                  <a:ln w="9504" cap="flat">
                    <a:noFill/>
                    <a:prstDash val="solid"/>
                    <a:miter/>
                  </a:ln>
                </p:spPr>
                <p:txBody>
                  <a:bodyPr rtlCol="0" anchor="ctr"/>
                  <a:lstStyle/>
                  <a:p>
                    <a:endParaRPr lang="en-US"/>
                  </a:p>
                </p:txBody>
              </p:sp>
              <p:sp>
                <p:nvSpPr>
                  <p:cNvPr id="515" name="Forma libre 514">
                    <a:extLst>
                      <a:ext uri="{FF2B5EF4-FFF2-40B4-BE49-F238E27FC236}">
                        <a16:creationId xmlns:a16="http://schemas.microsoft.com/office/drawing/2014/main" id="{912F1281-7406-5C4D-94BA-16FE180016E3}"/>
                      </a:ext>
                    </a:extLst>
                  </p:cNvPr>
                  <p:cNvSpPr/>
                  <p:nvPr/>
                </p:nvSpPr>
                <p:spPr>
                  <a:xfrm>
                    <a:off x="11957615" y="7257552"/>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4"/>
                          <a:pt x="190" y="4280"/>
                          <a:pt x="571" y="4565"/>
                        </a:cubicBezTo>
                        <a:cubicBezTo>
                          <a:pt x="1332" y="5041"/>
                          <a:pt x="2663" y="5041"/>
                          <a:pt x="3519" y="4565"/>
                        </a:cubicBezTo>
                        <a:cubicBezTo>
                          <a:pt x="3899" y="4375"/>
                          <a:pt x="4185" y="3994"/>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516" name="Forma libre 515">
                    <a:extLst>
                      <a:ext uri="{FF2B5EF4-FFF2-40B4-BE49-F238E27FC236}">
                        <a16:creationId xmlns:a16="http://schemas.microsoft.com/office/drawing/2014/main" id="{09B6462E-9468-9446-AA1C-23CDF29A781C}"/>
                      </a:ext>
                    </a:extLst>
                  </p:cNvPr>
                  <p:cNvSpPr/>
                  <p:nvPr/>
                </p:nvSpPr>
                <p:spPr>
                  <a:xfrm>
                    <a:off x="11956664" y="7247565"/>
                    <a:ext cx="6086" cy="11294"/>
                  </a:xfrm>
                  <a:custGeom>
                    <a:avLst/>
                    <a:gdLst>
                      <a:gd name="connsiteX0" fmla="*/ 5136 w 6086"/>
                      <a:gd name="connsiteY0" fmla="*/ 1332 h 11294"/>
                      <a:gd name="connsiteX1" fmla="*/ 856 w 6086"/>
                      <a:gd name="connsiteY1" fmla="*/ 1332 h 11294"/>
                      <a:gd name="connsiteX2" fmla="*/ 0 w 6086"/>
                      <a:gd name="connsiteY2" fmla="*/ 95 h 11294"/>
                      <a:gd name="connsiteX3" fmla="*/ 0 w 6086"/>
                      <a:gd name="connsiteY3" fmla="*/ 6753 h 11294"/>
                      <a:gd name="connsiteX4" fmla="*/ 1141 w 6086"/>
                      <a:gd name="connsiteY4" fmla="*/ 10652 h 11294"/>
                      <a:gd name="connsiteX5" fmla="*/ 1522 w 6086"/>
                      <a:gd name="connsiteY5" fmla="*/ 10937 h 11294"/>
                      <a:gd name="connsiteX6" fmla="*/ 4470 w 6086"/>
                      <a:gd name="connsiteY6" fmla="*/ 10937 h 11294"/>
                      <a:gd name="connsiteX7" fmla="*/ 4851 w 6086"/>
                      <a:gd name="connsiteY7" fmla="*/ 10557 h 11294"/>
                      <a:gd name="connsiteX8" fmla="*/ 6087 w 6086"/>
                      <a:gd name="connsiteY8" fmla="*/ 6658 h 11294"/>
                      <a:gd name="connsiteX9" fmla="*/ 6087 w 6086"/>
                      <a:gd name="connsiteY9" fmla="*/ 0 h 11294"/>
                      <a:gd name="connsiteX10" fmla="*/ 5136 w 6086"/>
                      <a:gd name="connsiteY10" fmla="*/ 1332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86" h="11294">
                        <a:moveTo>
                          <a:pt x="5136" y="1332"/>
                        </a:moveTo>
                        <a:cubicBezTo>
                          <a:pt x="3899" y="1997"/>
                          <a:pt x="1997" y="1997"/>
                          <a:pt x="856" y="1332"/>
                        </a:cubicBezTo>
                        <a:cubicBezTo>
                          <a:pt x="285" y="951"/>
                          <a:pt x="0" y="571"/>
                          <a:pt x="0" y="95"/>
                        </a:cubicBezTo>
                        <a:lnTo>
                          <a:pt x="0" y="6753"/>
                        </a:lnTo>
                        <a:cubicBezTo>
                          <a:pt x="0" y="8370"/>
                          <a:pt x="381" y="9701"/>
                          <a:pt x="1141" y="10652"/>
                        </a:cubicBezTo>
                        <a:cubicBezTo>
                          <a:pt x="1236" y="10747"/>
                          <a:pt x="1332" y="10843"/>
                          <a:pt x="1522" y="10937"/>
                        </a:cubicBezTo>
                        <a:cubicBezTo>
                          <a:pt x="2283" y="11413"/>
                          <a:pt x="3614" y="11413"/>
                          <a:pt x="4470" y="10937"/>
                        </a:cubicBezTo>
                        <a:cubicBezTo>
                          <a:pt x="4660" y="10843"/>
                          <a:pt x="4755" y="10747"/>
                          <a:pt x="4851" y="10557"/>
                        </a:cubicBezTo>
                        <a:cubicBezTo>
                          <a:pt x="5326" y="9987"/>
                          <a:pt x="5992" y="8845"/>
                          <a:pt x="6087" y="6658"/>
                        </a:cubicBezTo>
                        <a:lnTo>
                          <a:pt x="6087" y="0"/>
                        </a:lnTo>
                        <a:cubicBezTo>
                          <a:pt x="6087" y="476"/>
                          <a:pt x="5802" y="951"/>
                          <a:pt x="5136" y="1332"/>
                        </a:cubicBezTo>
                        <a:close/>
                      </a:path>
                    </a:pathLst>
                  </a:custGeom>
                  <a:solidFill>
                    <a:srgbClr val="6B3529"/>
                  </a:solidFill>
                  <a:ln w="9504" cap="flat">
                    <a:noFill/>
                    <a:prstDash val="solid"/>
                    <a:miter/>
                  </a:ln>
                </p:spPr>
                <p:txBody>
                  <a:bodyPr rtlCol="0" anchor="ctr"/>
                  <a:lstStyle/>
                  <a:p>
                    <a:endParaRPr lang="en-US"/>
                  </a:p>
                </p:txBody>
              </p:sp>
              <p:sp>
                <p:nvSpPr>
                  <p:cNvPr id="517" name="Forma libre 516">
                    <a:extLst>
                      <a:ext uri="{FF2B5EF4-FFF2-40B4-BE49-F238E27FC236}">
                        <a16:creationId xmlns:a16="http://schemas.microsoft.com/office/drawing/2014/main" id="{20D22C64-0BE1-6942-9CE2-4D795E62B1F3}"/>
                      </a:ext>
                    </a:extLst>
                  </p:cNvPr>
                  <p:cNvSpPr/>
                  <p:nvPr/>
                </p:nvSpPr>
                <p:spPr>
                  <a:xfrm>
                    <a:off x="11956675" y="7245889"/>
                    <a:ext cx="6063" cy="3544"/>
                  </a:xfrm>
                  <a:custGeom>
                    <a:avLst/>
                    <a:gdLst>
                      <a:gd name="connsiteX0" fmla="*/ 5219 w 6063"/>
                      <a:gd name="connsiteY0" fmla="*/ 536 h 3544"/>
                      <a:gd name="connsiteX1" fmla="*/ 940 w 6063"/>
                      <a:gd name="connsiteY1" fmla="*/ 536 h 3544"/>
                      <a:gd name="connsiteX2" fmla="*/ 844 w 6063"/>
                      <a:gd name="connsiteY2" fmla="*/ 3008 h 3544"/>
                      <a:gd name="connsiteX3" fmla="*/ 5124 w 6063"/>
                      <a:gd name="connsiteY3" fmla="*/ 3008 h 3544"/>
                      <a:gd name="connsiteX4" fmla="*/ 5219 w 6063"/>
                      <a:gd name="connsiteY4" fmla="*/ 536 h 3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3" h="3544">
                        <a:moveTo>
                          <a:pt x="5219" y="536"/>
                        </a:moveTo>
                        <a:cubicBezTo>
                          <a:pt x="4078" y="-130"/>
                          <a:pt x="2081" y="-225"/>
                          <a:pt x="940" y="536"/>
                        </a:cubicBezTo>
                        <a:cubicBezTo>
                          <a:pt x="-297" y="1201"/>
                          <a:pt x="-297" y="2343"/>
                          <a:pt x="844" y="3008"/>
                        </a:cubicBezTo>
                        <a:cubicBezTo>
                          <a:pt x="1986" y="3674"/>
                          <a:pt x="3983" y="3769"/>
                          <a:pt x="5124" y="3008"/>
                        </a:cubicBezTo>
                        <a:cubicBezTo>
                          <a:pt x="6361" y="2343"/>
                          <a:pt x="6361" y="1201"/>
                          <a:pt x="5219" y="536"/>
                        </a:cubicBezTo>
                        <a:close/>
                      </a:path>
                    </a:pathLst>
                  </a:custGeom>
                  <a:solidFill>
                    <a:srgbClr val="94513A"/>
                  </a:solidFill>
                  <a:ln w="9504" cap="flat">
                    <a:noFill/>
                    <a:prstDash val="solid"/>
                    <a:miter/>
                  </a:ln>
                </p:spPr>
                <p:txBody>
                  <a:bodyPr rtlCol="0" anchor="ctr"/>
                  <a:lstStyle/>
                  <a:p>
                    <a:endParaRPr lang="en-US"/>
                  </a:p>
                </p:txBody>
              </p:sp>
              <p:grpSp>
                <p:nvGrpSpPr>
                  <p:cNvPr id="518" name="Gráfico 2">
                    <a:extLst>
                      <a:ext uri="{FF2B5EF4-FFF2-40B4-BE49-F238E27FC236}">
                        <a16:creationId xmlns:a16="http://schemas.microsoft.com/office/drawing/2014/main" id="{4E73CC7F-4E57-894F-B22C-CE1824838C4F}"/>
                      </a:ext>
                    </a:extLst>
                  </p:cNvPr>
                  <p:cNvGrpSpPr/>
                  <p:nvPr/>
                </p:nvGrpSpPr>
                <p:grpSpPr>
                  <a:xfrm>
                    <a:off x="11954666" y="7234155"/>
                    <a:ext cx="9796" cy="16263"/>
                    <a:chOff x="11954666" y="7234155"/>
                    <a:chExt cx="9796" cy="16263"/>
                  </a:xfrm>
                </p:grpSpPr>
                <p:sp>
                  <p:nvSpPr>
                    <p:cNvPr id="519" name="Forma libre 518">
                      <a:extLst>
                        <a:ext uri="{FF2B5EF4-FFF2-40B4-BE49-F238E27FC236}">
                          <a16:creationId xmlns:a16="http://schemas.microsoft.com/office/drawing/2014/main" id="{FD162333-9A9B-724B-95C2-BA1AB1D82104}"/>
                        </a:ext>
                      </a:extLst>
                    </p:cNvPr>
                    <p:cNvSpPr/>
                    <p:nvPr/>
                  </p:nvSpPr>
                  <p:spPr>
                    <a:xfrm>
                      <a:off x="11954666" y="7234155"/>
                      <a:ext cx="9796" cy="5706"/>
                    </a:xfrm>
                    <a:custGeom>
                      <a:avLst/>
                      <a:gdLst>
                        <a:gd name="connsiteX0" fmla="*/ 9796 w 9796"/>
                        <a:gd name="connsiteY0" fmla="*/ 2853 h 5706"/>
                        <a:gd name="connsiteX1" fmla="*/ 4851 w 9796"/>
                        <a:gd name="connsiteY1" fmla="*/ 0 h 5706"/>
                        <a:gd name="connsiteX2" fmla="*/ 0 w 9796"/>
                        <a:gd name="connsiteY2" fmla="*/ 2853 h 5706"/>
                        <a:gd name="connsiteX3" fmla="*/ 4851 w 9796"/>
                        <a:gd name="connsiteY3" fmla="*/ 5707 h 5706"/>
                      </a:gdLst>
                      <a:ahLst/>
                      <a:cxnLst>
                        <a:cxn ang="0">
                          <a:pos x="connsiteX0" y="connsiteY0"/>
                        </a:cxn>
                        <a:cxn ang="0">
                          <a:pos x="connsiteX1" y="connsiteY1"/>
                        </a:cxn>
                        <a:cxn ang="0">
                          <a:pos x="connsiteX2" y="connsiteY2"/>
                        </a:cxn>
                        <a:cxn ang="0">
                          <a:pos x="connsiteX3" y="connsiteY3"/>
                        </a:cxn>
                      </a:cxnLst>
                      <a:rect l="l" t="t" r="r" b="b"/>
                      <a:pathLst>
                        <a:path w="9796" h="5706">
                          <a:moveTo>
                            <a:pt x="9796" y="2853"/>
                          </a:moveTo>
                          <a:lnTo>
                            <a:pt x="4851" y="0"/>
                          </a:lnTo>
                          <a:lnTo>
                            <a:pt x="0" y="2853"/>
                          </a:lnTo>
                          <a:lnTo>
                            <a:pt x="4851" y="5707"/>
                          </a:lnTo>
                          <a:close/>
                        </a:path>
                      </a:pathLst>
                    </a:custGeom>
                    <a:solidFill>
                      <a:srgbClr val="94513A"/>
                    </a:solidFill>
                    <a:ln w="9504" cap="flat">
                      <a:noFill/>
                      <a:prstDash val="solid"/>
                      <a:miter/>
                    </a:ln>
                  </p:spPr>
                  <p:txBody>
                    <a:bodyPr rtlCol="0" anchor="ctr"/>
                    <a:lstStyle/>
                    <a:p>
                      <a:endParaRPr lang="en-US"/>
                    </a:p>
                  </p:txBody>
                </p:sp>
                <p:sp>
                  <p:nvSpPr>
                    <p:cNvPr id="520" name="Forma libre 519">
                      <a:extLst>
                        <a:ext uri="{FF2B5EF4-FFF2-40B4-BE49-F238E27FC236}">
                          <a16:creationId xmlns:a16="http://schemas.microsoft.com/office/drawing/2014/main" id="{BFD328F5-C96D-F145-9F2F-2E0DE58A0825}"/>
                        </a:ext>
                      </a:extLst>
                    </p:cNvPr>
                    <p:cNvSpPr/>
                    <p:nvPr/>
                  </p:nvSpPr>
                  <p:spPr>
                    <a:xfrm>
                      <a:off x="11954666" y="7237008"/>
                      <a:ext cx="4850" cy="13410"/>
                    </a:xfrm>
                    <a:custGeom>
                      <a:avLst/>
                      <a:gdLst>
                        <a:gd name="connsiteX0" fmla="*/ 4851 w 4850"/>
                        <a:gd name="connsiteY0" fmla="*/ 13410 h 13410"/>
                        <a:gd name="connsiteX1" fmla="*/ 0 w 4850"/>
                        <a:gd name="connsiteY1" fmla="*/ 10557 h 13410"/>
                        <a:gd name="connsiteX2" fmla="*/ 0 w 4850"/>
                        <a:gd name="connsiteY2" fmla="*/ 0 h 13410"/>
                        <a:gd name="connsiteX3" fmla="*/ 4851 w 4850"/>
                        <a:gd name="connsiteY3" fmla="*/ 2853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3410"/>
                          </a:moveTo>
                          <a:lnTo>
                            <a:pt x="0" y="10557"/>
                          </a:lnTo>
                          <a:lnTo>
                            <a:pt x="0" y="0"/>
                          </a:lnTo>
                          <a:lnTo>
                            <a:pt x="4851" y="2853"/>
                          </a:lnTo>
                          <a:close/>
                        </a:path>
                      </a:pathLst>
                    </a:custGeom>
                    <a:solidFill>
                      <a:srgbClr val="6B3529"/>
                    </a:solidFill>
                    <a:ln w="9504" cap="flat">
                      <a:noFill/>
                      <a:prstDash val="solid"/>
                      <a:miter/>
                    </a:ln>
                  </p:spPr>
                  <p:txBody>
                    <a:bodyPr rtlCol="0" anchor="ctr"/>
                    <a:lstStyle/>
                    <a:p>
                      <a:endParaRPr lang="en-US"/>
                    </a:p>
                  </p:txBody>
                </p:sp>
                <p:sp>
                  <p:nvSpPr>
                    <p:cNvPr id="521" name="Forma libre 520">
                      <a:extLst>
                        <a:ext uri="{FF2B5EF4-FFF2-40B4-BE49-F238E27FC236}">
                          <a16:creationId xmlns:a16="http://schemas.microsoft.com/office/drawing/2014/main" id="{21BD9304-BC9A-5541-843B-411FED863AF2}"/>
                        </a:ext>
                      </a:extLst>
                    </p:cNvPr>
                    <p:cNvSpPr/>
                    <p:nvPr/>
                  </p:nvSpPr>
                  <p:spPr>
                    <a:xfrm>
                      <a:off x="11959517" y="7237008"/>
                      <a:ext cx="4945" cy="13410"/>
                    </a:xfrm>
                    <a:custGeom>
                      <a:avLst/>
                      <a:gdLst>
                        <a:gd name="connsiteX0" fmla="*/ 4946 w 4945"/>
                        <a:gd name="connsiteY0" fmla="*/ 10557 h 13410"/>
                        <a:gd name="connsiteX1" fmla="*/ 0 w 4945"/>
                        <a:gd name="connsiteY1" fmla="*/ 13410 h 13410"/>
                        <a:gd name="connsiteX2" fmla="*/ 0 w 4945"/>
                        <a:gd name="connsiteY2" fmla="*/ 2853 h 13410"/>
                        <a:gd name="connsiteX3" fmla="*/ 4946 w 4945"/>
                        <a:gd name="connsiteY3" fmla="*/ 0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0557"/>
                          </a:moveTo>
                          <a:lnTo>
                            <a:pt x="0" y="13410"/>
                          </a:lnTo>
                          <a:lnTo>
                            <a:pt x="0" y="2853"/>
                          </a:lnTo>
                          <a:lnTo>
                            <a:pt x="4946" y="0"/>
                          </a:lnTo>
                          <a:close/>
                        </a:path>
                      </a:pathLst>
                    </a:custGeom>
                    <a:solidFill>
                      <a:srgbClr val="773C2C"/>
                    </a:solidFill>
                    <a:ln w="9504" cap="flat">
                      <a:noFill/>
                      <a:prstDash val="solid"/>
                      <a:miter/>
                    </a:ln>
                  </p:spPr>
                  <p:txBody>
                    <a:bodyPr rtlCol="0" anchor="ctr"/>
                    <a:lstStyle/>
                    <a:p>
                      <a:endParaRPr lang="en-US"/>
                    </a:p>
                  </p:txBody>
                </p:sp>
              </p:grpSp>
            </p:grpSp>
            <p:grpSp>
              <p:nvGrpSpPr>
                <p:cNvPr id="522" name="Gráfico 2">
                  <a:extLst>
                    <a:ext uri="{FF2B5EF4-FFF2-40B4-BE49-F238E27FC236}">
                      <a16:creationId xmlns:a16="http://schemas.microsoft.com/office/drawing/2014/main" id="{7D47B26C-CEA2-AE46-ACCB-FB2A26D8E0D8}"/>
                    </a:ext>
                  </a:extLst>
                </p:cNvPr>
                <p:cNvGrpSpPr/>
                <p:nvPr/>
              </p:nvGrpSpPr>
              <p:grpSpPr>
                <a:xfrm>
                  <a:off x="11927941" y="7248517"/>
                  <a:ext cx="13505" cy="96630"/>
                  <a:chOff x="11927941" y="7248517"/>
                  <a:chExt cx="13505" cy="96630"/>
                </a:xfrm>
              </p:grpSpPr>
              <p:grpSp>
                <p:nvGrpSpPr>
                  <p:cNvPr id="523" name="Gráfico 2">
                    <a:extLst>
                      <a:ext uri="{FF2B5EF4-FFF2-40B4-BE49-F238E27FC236}">
                        <a16:creationId xmlns:a16="http://schemas.microsoft.com/office/drawing/2014/main" id="{AF97FE94-FC2B-5849-9FF4-BE1B5D29AC79}"/>
                      </a:ext>
                    </a:extLst>
                  </p:cNvPr>
                  <p:cNvGrpSpPr/>
                  <p:nvPr/>
                </p:nvGrpSpPr>
                <p:grpSpPr>
                  <a:xfrm>
                    <a:off x="11927941" y="7316424"/>
                    <a:ext cx="13505" cy="28722"/>
                    <a:chOff x="11927941" y="7316424"/>
                    <a:chExt cx="13505" cy="28722"/>
                  </a:xfrm>
                </p:grpSpPr>
                <p:sp>
                  <p:nvSpPr>
                    <p:cNvPr id="524" name="Forma libre 523">
                      <a:extLst>
                        <a:ext uri="{FF2B5EF4-FFF2-40B4-BE49-F238E27FC236}">
                          <a16:creationId xmlns:a16="http://schemas.microsoft.com/office/drawing/2014/main" id="{EC138D75-2668-4246-BF0F-6D5F33EE8057}"/>
                        </a:ext>
                      </a:extLst>
                    </p:cNvPr>
                    <p:cNvSpPr/>
                    <p:nvPr/>
                  </p:nvSpPr>
                  <p:spPr>
                    <a:xfrm>
                      <a:off x="11927941" y="7316424"/>
                      <a:ext cx="13505" cy="7798"/>
                    </a:xfrm>
                    <a:custGeom>
                      <a:avLst/>
                      <a:gdLst>
                        <a:gd name="connsiteX0" fmla="*/ 13505 w 13505"/>
                        <a:gd name="connsiteY0" fmla="*/ 3899 h 7798"/>
                        <a:gd name="connsiteX1" fmla="*/ 6753 w 13505"/>
                        <a:gd name="connsiteY1" fmla="*/ 0 h 7798"/>
                        <a:gd name="connsiteX2" fmla="*/ 0 w 13505"/>
                        <a:gd name="connsiteY2" fmla="*/ 3899 h 7798"/>
                        <a:gd name="connsiteX3" fmla="*/ 6753 w 13505"/>
                        <a:gd name="connsiteY3" fmla="*/ 7799 h 7798"/>
                      </a:gdLst>
                      <a:ahLst/>
                      <a:cxnLst>
                        <a:cxn ang="0">
                          <a:pos x="connsiteX0" y="connsiteY0"/>
                        </a:cxn>
                        <a:cxn ang="0">
                          <a:pos x="connsiteX1" y="connsiteY1"/>
                        </a:cxn>
                        <a:cxn ang="0">
                          <a:pos x="connsiteX2" y="connsiteY2"/>
                        </a:cxn>
                        <a:cxn ang="0">
                          <a:pos x="connsiteX3" y="connsiteY3"/>
                        </a:cxn>
                      </a:cxnLst>
                      <a:rect l="l" t="t" r="r" b="b"/>
                      <a:pathLst>
                        <a:path w="13505" h="7798">
                          <a:moveTo>
                            <a:pt x="13505" y="3899"/>
                          </a:moveTo>
                          <a:lnTo>
                            <a:pt x="6753" y="0"/>
                          </a:lnTo>
                          <a:lnTo>
                            <a:pt x="0" y="3899"/>
                          </a:lnTo>
                          <a:lnTo>
                            <a:pt x="6753" y="7799"/>
                          </a:lnTo>
                          <a:close/>
                        </a:path>
                      </a:pathLst>
                    </a:custGeom>
                    <a:solidFill>
                      <a:srgbClr val="94513A"/>
                    </a:solidFill>
                    <a:ln w="9504" cap="flat">
                      <a:noFill/>
                      <a:prstDash val="solid"/>
                      <a:miter/>
                    </a:ln>
                  </p:spPr>
                  <p:txBody>
                    <a:bodyPr rtlCol="0" anchor="ctr"/>
                    <a:lstStyle/>
                    <a:p>
                      <a:endParaRPr lang="en-US"/>
                    </a:p>
                  </p:txBody>
                </p:sp>
                <p:sp>
                  <p:nvSpPr>
                    <p:cNvPr id="525" name="Forma libre 524">
                      <a:extLst>
                        <a:ext uri="{FF2B5EF4-FFF2-40B4-BE49-F238E27FC236}">
                          <a16:creationId xmlns:a16="http://schemas.microsoft.com/office/drawing/2014/main" id="{A6C12BC2-276D-C743-B862-B4B7C00BD87C}"/>
                        </a:ext>
                      </a:extLst>
                    </p:cNvPr>
                    <p:cNvSpPr/>
                    <p:nvPr/>
                  </p:nvSpPr>
                  <p:spPr>
                    <a:xfrm>
                      <a:off x="11927941" y="7320324"/>
                      <a:ext cx="6752" cy="24823"/>
                    </a:xfrm>
                    <a:custGeom>
                      <a:avLst/>
                      <a:gdLst>
                        <a:gd name="connsiteX0" fmla="*/ 6753 w 6752"/>
                        <a:gd name="connsiteY0" fmla="*/ 24824 h 24823"/>
                        <a:gd name="connsiteX1" fmla="*/ 0 w 6752"/>
                        <a:gd name="connsiteY1" fmla="*/ 20924 h 24823"/>
                        <a:gd name="connsiteX2" fmla="*/ 0 w 6752"/>
                        <a:gd name="connsiteY2" fmla="*/ 0 h 24823"/>
                        <a:gd name="connsiteX3" fmla="*/ 6753 w 6752"/>
                        <a:gd name="connsiteY3" fmla="*/ 3899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4824"/>
                          </a:moveTo>
                          <a:lnTo>
                            <a:pt x="0" y="20924"/>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526" name="Forma libre 525">
                      <a:extLst>
                        <a:ext uri="{FF2B5EF4-FFF2-40B4-BE49-F238E27FC236}">
                          <a16:creationId xmlns:a16="http://schemas.microsoft.com/office/drawing/2014/main" id="{F9B79FF8-B19E-784C-A06D-E6115FAC18FE}"/>
                        </a:ext>
                      </a:extLst>
                    </p:cNvPr>
                    <p:cNvSpPr/>
                    <p:nvPr/>
                  </p:nvSpPr>
                  <p:spPr>
                    <a:xfrm>
                      <a:off x="11934694" y="7320324"/>
                      <a:ext cx="6752" cy="24823"/>
                    </a:xfrm>
                    <a:custGeom>
                      <a:avLst/>
                      <a:gdLst>
                        <a:gd name="connsiteX0" fmla="*/ 6753 w 6752"/>
                        <a:gd name="connsiteY0" fmla="*/ 20924 h 24823"/>
                        <a:gd name="connsiteX1" fmla="*/ 0 w 6752"/>
                        <a:gd name="connsiteY1" fmla="*/ 24824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4"/>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527" name="Forma libre 526">
                    <a:extLst>
                      <a:ext uri="{FF2B5EF4-FFF2-40B4-BE49-F238E27FC236}">
                        <a16:creationId xmlns:a16="http://schemas.microsoft.com/office/drawing/2014/main" id="{2C535B1F-D3D4-0349-84BD-A4C2C30B2681}"/>
                      </a:ext>
                    </a:extLst>
                  </p:cNvPr>
                  <p:cNvSpPr/>
                  <p:nvPr/>
                </p:nvSpPr>
                <p:spPr>
                  <a:xfrm>
                    <a:off x="11930223" y="7317471"/>
                    <a:ext cx="8857" cy="5362"/>
                  </a:xfrm>
                  <a:custGeom>
                    <a:avLst/>
                    <a:gdLst>
                      <a:gd name="connsiteX0" fmla="*/ 7514 w 8857"/>
                      <a:gd name="connsiteY0" fmla="*/ 1902 h 5362"/>
                      <a:gd name="connsiteX1" fmla="*/ 1236 w 8857"/>
                      <a:gd name="connsiteY1" fmla="*/ 1807 h 5362"/>
                      <a:gd name="connsiteX2" fmla="*/ 0 w 8857"/>
                      <a:gd name="connsiteY2" fmla="*/ 0 h 5362"/>
                      <a:gd name="connsiteX3" fmla="*/ 0 w 8857"/>
                      <a:gd name="connsiteY3" fmla="*/ 2758 h 5362"/>
                      <a:gd name="connsiteX4" fmla="*/ 1236 w 8857"/>
                      <a:gd name="connsiteY4" fmla="*/ 4565 h 5362"/>
                      <a:gd name="connsiteX5" fmla="*/ 7514 w 8857"/>
                      <a:gd name="connsiteY5" fmla="*/ 4660 h 5362"/>
                      <a:gd name="connsiteX6" fmla="*/ 8845 w 8857"/>
                      <a:gd name="connsiteY6" fmla="*/ 2853 h 5362"/>
                      <a:gd name="connsiteX7" fmla="*/ 8845 w 8857"/>
                      <a:gd name="connsiteY7" fmla="*/ 95 h 5362"/>
                      <a:gd name="connsiteX8" fmla="*/ 7514 w 8857"/>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57" h="5362">
                        <a:moveTo>
                          <a:pt x="7514" y="1902"/>
                        </a:moveTo>
                        <a:cubicBezTo>
                          <a:pt x="5707" y="2853"/>
                          <a:pt x="2948" y="2853"/>
                          <a:pt x="1236" y="1807"/>
                        </a:cubicBezTo>
                        <a:cubicBezTo>
                          <a:pt x="381" y="1332"/>
                          <a:pt x="0" y="666"/>
                          <a:pt x="0" y="0"/>
                        </a:cubicBezTo>
                        <a:lnTo>
                          <a:pt x="0" y="2758"/>
                        </a:lnTo>
                        <a:cubicBezTo>
                          <a:pt x="0" y="3424"/>
                          <a:pt x="381" y="4090"/>
                          <a:pt x="1236" y="4565"/>
                        </a:cubicBezTo>
                        <a:cubicBezTo>
                          <a:pt x="2948" y="5611"/>
                          <a:pt x="5802" y="5611"/>
                          <a:pt x="7514" y="4660"/>
                        </a:cubicBezTo>
                        <a:cubicBezTo>
                          <a:pt x="8370" y="4185"/>
                          <a:pt x="8845" y="3519"/>
                          <a:pt x="8845" y="2853"/>
                        </a:cubicBezTo>
                        <a:lnTo>
                          <a:pt x="8845" y="95"/>
                        </a:lnTo>
                        <a:cubicBezTo>
                          <a:pt x="8940" y="761"/>
                          <a:pt x="8465" y="1427"/>
                          <a:pt x="7514" y="1902"/>
                        </a:cubicBezTo>
                        <a:close/>
                      </a:path>
                    </a:pathLst>
                  </a:custGeom>
                  <a:solidFill>
                    <a:srgbClr val="643126"/>
                  </a:solidFill>
                  <a:ln w="9504" cap="flat">
                    <a:noFill/>
                    <a:prstDash val="solid"/>
                    <a:miter/>
                  </a:ln>
                </p:spPr>
                <p:txBody>
                  <a:bodyPr rtlCol="0" anchor="ctr"/>
                  <a:lstStyle/>
                  <a:p>
                    <a:endParaRPr lang="en-US"/>
                  </a:p>
                </p:txBody>
              </p:sp>
              <p:sp>
                <p:nvSpPr>
                  <p:cNvPr id="528" name="Forma libre 527">
                    <a:extLst>
                      <a:ext uri="{FF2B5EF4-FFF2-40B4-BE49-F238E27FC236}">
                        <a16:creationId xmlns:a16="http://schemas.microsoft.com/office/drawing/2014/main" id="{9699AC4D-BFD2-6D4A-97B7-712B0F8122F9}"/>
                      </a:ext>
                    </a:extLst>
                  </p:cNvPr>
                  <p:cNvSpPr/>
                  <p:nvPr/>
                </p:nvSpPr>
                <p:spPr>
                  <a:xfrm>
                    <a:off x="11930033" y="7313096"/>
                    <a:ext cx="8957" cy="7074"/>
                  </a:xfrm>
                  <a:custGeom>
                    <a:avLst/>
                    <a:gdLst>
                      <a:gd name="connsiteX0" fmla="*/ 8275 w 8957"/>
                      <a:gd name="connsiteY0" fmla="*/ 1522 h 7074"/>
                      <a:gd name="connsiteX1" fmla="*/ 7228 w 8957"/>
                      <a:gd name="connsiteY1" fmla="*/ 0 h 7074"/>
                      <a:gd name="connsiteX2" fmla="*/ 1902 w 8957"/>
                      <a:gd name="connsiteY2" fmla="*/ 0 h 7074"/>
                      <a:gd name="connsiteX3" fmla="*/ 856 w 8957"/>
                      <a:gd name="connsiteY3" fmla="*/ 1522 h 7074"/>
                      <a:gd name="connsiteX4" fmla="*/ 0 w 8957"/>
                      <a:gd name="connsiteY4" fmla="*/ 4470 h 7074"/>
                      <a:gd name="connsiteX5" fmla="*/ 1236 w 8957"/>
                      <a:gd name="connsiteY5" fmla="*/ 6277 h 7074"/>
                      <a:gd name="connsiteX6" fmla="*/ 7514 w 8957"/>
                      <a:gd name="connsiteY6" fmla="*/ 6372 h 7074"/>
                      <a:gd name="connsiteX7" fmla="*/ 8845 w 8957"/>
                      <a:gd name="connsiteY7" fmla="*/ 4470 h 7074"/>
                      <a:gd name="connsiteX8" fmla="*/ 8275 w 8957"/>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57" h="7074">
                        <a:moveTo>
                          <a:pt x="8275" y="1522"/>
                        </a:moveTo>
                        <a:cubicBezTo>
                          <a:pt x="8275" y="1522"/>
                          <a:pt x="7228" y="0"/>
                          <a:pt x="7228" y="0"/>
                        </a:cubicBezTo>
                        <a:lnTo>
                          <a:pt x="1902" y="0"/>
                        </a:lnTo>
                        <a:lnTo>
                          <a:pt x="856" y="1522"/>
                        </a:lnTo>
                        <a:cubicBezTo>
                          <a:pt x="285" y="2378"/>
                          <a:pt x="95" y="3329"/>
                          <a:pt x="0" y="4470"/>
                        </a:cubicBezTo>
                        <a:cubicBezTo>
                          <a:pt x="0" y="5136"/>
                          <a:pt x="381" y="5802"/>
                          <a:pt x="1236" y="6277"/>
                        </a:cubicBezTo>
                        <a:cubicBezTo>
                          <a:pt x="2948" y="7323"/>
                          <a:pt x="5802" y="7323"/>
                          <a:pt x="7514" y="6372"/>
                        </a:cubicBezTo>
                        <a:cubicBezTo>
                          <a:pt x="8370" y="5897"/>
                          <a:pt x="8845" y="5231"/>
                          <a:pt x="8845" y="4470"/>
                        </a:cubicBezTo>
                        <a:cubicBezTo>
                          <a:pt x="9131" y="3329"/>
                          <a:pt x="8845" y="2378"/>
                          <a:pt x="8275" y="1522"/>
                        </a:cubicBezTo>
                        <a:close/>
                      </a:path>
                    </a:pathLst>
                  </a:custGeom>
                  <a:solidFill>
                    <a:srgbClr val="6B3529"/>
                  </a:solidFill>
                  <a:ln w="9504" cap="flat">
                    <a:noFill/>
                    <a:prstDash val="solid"/>
                    <a:miter/>
                  </a:ln>
                </p:spPr>
                <p:txBody>
                  <a:bodyPr rtlCol="0" anchor="ctr"/>
                  <a:lstStyle/>
                  <a:p>
                    <a:endParaRPr lang="en-US"/>
                  </a:p>
                </p:txBody>
              </p:sp>
              <p:sp>
                <p:nvSpPr>
                  <p:cNvPr id="529" name="Forma libre 528">
                    <a:extLst>
                      <a:ext uri="{FF2B5EF4-FFF2-40B4-BE49-F238E27FC236}">
                        <a16:creationId xmlns:a16="http://schemas.microsoft.com/office/drawing/2014/main" id="{5A95EF2B-53EB-584E-8198-63CFF4B32955}"/>
                      </a:ext>
                    </a:extLst>
                  </p:cNvPr>
                  <p:cNvSpPr/>
                  <p:nvPr/>
                </p:nvSpPr>
                <p:spPr>
                  <a:xfrm>
                    <a:off x="11931935" y="7309957"/>
                    <a:ext cx="5611" cy="5445"/>
                  </a:xfrm>
                  <a:custGeom>
                    <a:avLst/>
                    <a:gdLst>
                      <a:gd name="connsiteX0" fmla="*/ 4755 w 5611"/>
                      <a:gd name="connsiteY0" fmla="*/ 1142 h 5445"/>
                      <a:gd name="connsiteX1" fmla="*/ 761 w 5611"/>
                      <a:gd name="connsiteY1" fmla="*/ 1142 h 5445"/>
                      <a:gd name="connsiteX2" fmla="*/ 0 w 5611"/>
                      <a:gd name="connsiteY2" fmla="*/ 0 h 5445"/>
                      <a:gd name="connsiteX3" fmla="*/ 0 w 5611"/>
                      <a:gd name="connsiteY3" fmla="*/ 3805 h 5445"/>
                      <a:gd name="connsiteX4" fmla="*/ 761 w 5611"/>
                      <a:gd name="connsiteY4" fmla="*/ 4946 h 5445"/>
                      <a:gd name="connsiteX5" fmla="*/ 4755 w 5611"/>
                      <a:gd name="connsiteY5" fmla="*/ 4946 h 5445"/>
                      <a:gd name="connsiteX6" fmla="*/ 5611 w 5611"/>
                      <a:gd name="connsiteY6" fmla="*/ 3805 h 5445"/>
                      <a:gd name="connsiteX7" fmla="*/ 5611 w 5611"/>
                      <a:gd name="connsiteY7" fmla="*/ 0 h 5445"/>
                      <a:gd name="connsiteX8" fmla="*/ 4755 w 5611"/>
                      <a:gd name="connsiteY8" fmla="*/ 1142 h 5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5">
                        <a:moveTo>
                          <a:pt x="4755" y="1142"/>
                        </a:moveTo>
                        <a:cubicBezTo>
                          <a:pt x="3614" y="1807"/>
                          <a:pt x="1807" y="1712"/>
                          <a:pt x="761" y="1142"/>
                        </a:cubicBezTo>
                        <a:cubicBezTo>
                          <a:pt x="190" y="856"/>
                          <a:pt x="0" y="381"/>
                          <a:pt x="0" y="0"/>
                        </a:cubicBezTo>
                        <a:lnTo>
                          <a:pt x="0" y="3805"/>
                        </a:lnTo>
                        <a:cubicBezTo>
                          <a:pt x="0" y="4185"/>
                          <a:pt x="285" y="4661"/>
                          <a:pt x="761" y="4946"/>
                        </a:cubicBezTo>
                        <a:cubicBezTo>
                          <a:pt x="1902" y="5611"/>
                          <a:pt x="3614" y="5611"/>
                          <a:pt x="4755" y="4946"/>
                        </a:cubicBezTo>
                        <a:cubicBezTo>
                          <a:pt x="5326" y="4661"/>
                          <a:pt x="5611" y="4185"/>
                          <a:pt x="5611" y="3805"/>
                        </a:cubicBezTo>
                        <a:lnTo>
                          <a:pt x="5611" y="0"/>
                        </a:lnTo>
                        <a:cubicBezTo>
                          <a:pt x="5611" y="381"/>
                          <a:pt x="5326" y="761"/>
                          <a:pt x="4755" y="1142"/>
                        </a:cubicBezTo>
                        <a:close/>
                      </a:path>
                    </a:pathLst>
                  </a:custGeom>
                  <a:solidFill>
                    <a:srgbClr val="643126"/>
                  </a:solidFill>
                  <a:ln w="9504" cap="flat">
                    <a:noFill/>
                    <a:prstDash val="solid"/>
                    <a:miter/>
                  </a:ln>
                </p:spPr>
                <p:txBody>
                  <a:bodyPr rtlCol="0" anchor="ctr"/>
                  <a:lstStyle/>
                  <a:p>
                    <a:endParaRPr lang="en-US"/>
                  </a:p>
                </p:txBody>
              </p:sp>
              <p:sp>
                <p:nvSpPr>
                  <p:cNvPr id="530" name="Forma libre 529">
                    <a:extLst>
                      <a:ext uri="{FF2B5EF4-FFF2-40B4-BE49-F238E27FC236}">
                        <a16:creationId xmlns:a16="http://schemas.microsoft.com/office/drawing/2014/main" id="{199DE47B-6AB5-AF4D-9CCA-F01FAA96523A}"/>
                      </a:ext>
                    </a:extLst>
                  </p:cNvPr>
                  <p:cNvSpPr/>
                  <p:nvPr/>
                </p:nvSpPr>
                <p:spPr>
                  <a:xfrm>
                    <a:off x="11928768" y="7278571"/>
                    <a:ext cx="11750" cy="33411"/>
                  </a:xfrm>
                  <a:custGeom>
                    <a:avLst/>
                    <a:gdLst>
                      <a:gd name="connsiteX0" fmla="*/ 11727 w 11750"/>
                      <a:gd name="connsiteY0" fmla="*/ 25394 h 33411"/>
                      <a:gd name="connsiteX1" fmla="*/ 8017 w 11750"/>
                      <a:gd name="connsiteY1" fmla="*/ 0 h 33411"/>
                      <a:gd name="connsiteX2" fmla="*/ 3833 w 11750"/>
                      <a:gd name="connsiteY2" fmla="*/ 0 h 33411"/>
                      <a:gd name="connsiteX3" fmla="*/ 28 w 11750"/>
                      <a:gd name="connsiteY3" fmla="*/ 25394 h 33411"/>
                      <a:gd name="connsiteX4" fmla="*/ 2501 w 11750"/>
                      <a:gd name="connsiteY4" fmla="*/ 32527 h 33411"/>
                      <a:gd name="connsiteX5" fmla="*/ 9064 w 11750"/>
                      <a:gd name="connsiteY5" fmla="*/ 32622 h 33411"/>
                      <a:gd name="connsiteX6" fmla="*/ 11727 w 11750"/>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50" h="33411">
                        <a:moveTo>
                          <a:pt x="11727" y="25394"/>
                        </a:moveTo>
                        <a:cubicBezTo>
                          <a:pt x="11632" y="23967"/>
                          <a:pt x="11632" y="23967"/>
                          <a:pt x="8017" y="0"/>
                        </a:cubicBezTo>
                        <a:lnTo>
                          <a:pt x="3833" y="0"/>
                        </a:lnTo>
                        <a:cubicBezTo>
                          <a:pt x="28" y="24348"/>
                          <a:pt x="28" y="24348"/>
                          <a:pt x="28" y="25394"/>
                        </a:cubicBezTo>
                        <a:cubicBezTo>
                          <a:pt x="-162" y="29293"/>
                          <a:pt x="599" y="31291"/>
                          <a:pt x="2501" y="32527"/>
                        </a:cubicBezTo>
                        <a:cubicBezTo>
                          <a:pt x="3357" y="33098"/>
                          <a:pt x="6210" y="34144"/>
                          <a:pt x="9064" y="32622"/>
                        </a:cubicBezTo>
                        <a:cubicBezTo>
                          <a:pt x="10966" y="31481"/>
                          <a:pt x="11917" y="29864"/>
                          <a:pt x="11727" y="25394"/>
                        </a:cubicBezTo>
                        <a:close/>
                      </a:path>
                    </a:pathLst>
                  </a:custGeom>
                  <a:solidFill>
                    <a:srgbClr val="6B3529"/>
                  </a:solidFill>
                  <a:ln w="9504" cap="flat">
                    <a:noFill/>
                    <a:prstDash val="solid"/>
                    <a:miter/>
                  </a:ln>
                </p:spPr>
                <p:txBody>
                  <a:bodyPr rtlCol="0" anchor="ctr"/>
                  <a:lstStyle/>
                  <a:p>
                    <a:endParaRPr lang="en-US"/>
                  </a:p>
                </p:txBody>
              </p:sp>
              <p:sp>
                <p:nvSpPr>
                  <p:cNvPr id="531" name="Forma libre 530">
                    <a:extLst>
                      <a:ext uri="{FF2B5EF4-FFF2-40B4-BE49-F238E27FC236}">
                        <a16:creationId xmlns:a16="http://schemas.microsoft.com/office/drawing/2014/main" id="{51418304-2A8D-7F49-89B1-8031BBB0D50C}"/>
                      </a:ext>
                    </a:extLst>
                  </p:cNvPr>
                  <p:cNvSpPr/>
                  <p:nvPr/>
                </p:nvSpPr>
                <p:spPr>
                  <a:xfrm>
                    <a:off x="11931089" y="7273981"/>
                    <a:ext cx="7408" cy="6451"/>
                  </a:xfrm>
                  <a:custGeom>
                    <a:avLst/>
                    <a:gdLst>
                      <a:gd name="connsiteX0" fmla="*/ 7028 w 7408"/>
                      <a:gd name="connsiteY0" fmla="*/ 1737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7 h 6451"/>
                      <a:gd name="connsiteX5" fmla="*/ 5602 w 7408"/>
                      <a:gd name="connsiteY5" fmla="*/ 2783 h 6451"/>
                      <a:gd name="connsiteX6" fmla="*/ 1797 w 7408"/>
                      <a:gd name="connsiteY6" fmla="*/ 2783 h 6451"/>
                      <a:gd name="connsiteX7" fmla="*/ 1893 w 7408"/>
                      <a:gd name="connsiteY7" fmla="*/ 595 h 6451"/>
                      <a:gd name="connsiteX8" fmla="*/ 5697 w 7408"/>
                      <a:gd name="connsiteY8" fmla="*/ 595 h 6451"/>
                      <a:gd name="connsiteX9" fmla="*/ 5602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7"/>
                        </a:moveTo>
                        <a:cubicBezTo>
                          <a:pt x="5887" y="-546"/>
                          <a:pt x="1132" y="-736"/>
                          <a:pt x="181" y="2117"/>
                        </a:cubicBezTo>
                        <a:cubicBezTo>
                          <a:pt x="-866" y="5541"/>
                          <a:pt x="2844" y="7443"/>
                          <a:pt x="5887" y="5921"/>
                        </a:cubicBezTo>
                        <a:cubicBezTo>
                          <a:pt x="6268" y="5731"/>
                          <a:pt x="7314" y="5065"/>
                          <a:pt x="7409" y="3258"/>
                        </a:cubicBezTo>
                        <a:cubicBezTo>
                          <a:pt x="7409" y="2687"/>
                          <a:pt x="7219" y="2117"/>
                          <a:pt x="7028" y="1737"/>
                        </a:cubicBezTo>
                        <a:close/>
                        <a:moveTo>
                          <a:pt x="5602" y="2783"/>
                        </a:moveTo>
                        <a:cubicBezTo>
                          <a:pt x="4556" y="3353"/>
                          <a:pt x="2844" y="3353"/>
                          <a:pt x="1797" y="2783"/>
                        </a:cubicBezTo>
                        <a:cubicBezTo>
                          <a:pt x="751" y="2117"/>
                          <a:pt x="751" y="1166"/>
                          <a:pt x="1893" y="595"/>
                        </a:cubicBezTo>
                        <a:cubicBezTo>
                          <a:pt x="3034" y="24"/>
                          <a:pt x="4651" y="24"/>
                          <a:pt x="5697" y="595"/>
                        </a:cubicBezTo>
                        <a:cubicBezTo>
                          <a:pt x="6648" y="1166"/>
                          <a:pt x="6648" y="2212"/>
                          <a:pt x="5602" y="2783"/>
                        </a:cubicBezTo>
                        <a:close/>
                      </a:path>
                    </a:pathLst>
                  </a:custGeom>
                  <a:solidFill>
                    <a:srgbClr val="6B3529"/>
                  </a:solidFill>
                  <a:ln w="9504" cap="flat">
                    <a:noFill/>
                    <a:prstDash val="solid"/>
                    <a:miter/>
                  </a:ln>
                </p:spPr>
                <p:txBody>
                  <a:bodyPr rtlCol="0" anchor="ctr"/>
                  <a:lstStyle/>
                  <a:p>
                    <a:endParaRPr lang="en-US"/>
                  </a:p>
                </p:txBody>
              </p:sp>
              <p:sp>
                <p:nvSpPr>
                  <p:cNvPr id="532" name="Forma libre 531">
                    <a:extLst>
                      <a:ext uri="{FF2B5EF4-FFF2-40B4-BE49-F238E27FC236}">
                        <a16:creationId xmlns:a16="http://schemas.microsoft.com/office/drawing/2014/main" id="{A1339B26-6D00-D84F-B58B-C03CA5D42648}"/>
                      </a:ext>
                    </a:extLst>
                  </p:cNvPr>
                  <p:cNvSpPr/>
                  <p:nvPr/>
                </p:nvSpPr>
                <p:spPr>
                  <a:xfrm>
                    <a:off x="11932053" y="7274077"/>
                    <a:ext cx="5411" cy="3186"/>
                  </a:xfrm>
                  <a:custGeom>
                    <a:avLst/>
                    <a:gdLst>
                      <a:gd name="connsiteX0" fmla="*/ 4638 w 5411"/>
                      <a:gd name="connsiteY0" fmla="*/ 499 h 3186"/>
                      <a:gd name="connsiteX1" fmla="*/ 834 w 5411"/>
                      <a:gd name="connsiteY1" fmla="*/ 499 h 3186"/>
                      <a:gd name="connsiteX2" fmla="*/ 739 w 5411"/>
                      <a:gd name="connsiteY2" fmla="*/ 2687 h 3186"/>
                      <a:gd name="connsiteX3" fmla="*/ 4543 w 5411"/>
                      <a:gd name="connsiteY3" fmla="*/ 2687 h 3186"/>
                      <a:gd name="connsiteX4" fmla="*/ 4638 w 5411"/>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1" h="3186">
                        <a:moveTo>
                          <a:pt x="4638" y="499"/>
                        </a:moveTo>
                        <a:cubicBezTo>
                          <a:pt x="3592" y="-166"/>
                          <a:pt x="1880" y="-166"/>
                          <a:pt x="834" y="499"/>
                        </a:cubicBezTo>
                        <a:cubicBezTo>
                          <a:pt x="-212" y="1165"/>
                          <a:pt x="-307" y="2116"/>
                          <a:pt x="739" y="2687"/>
                        </a:cubicBezTo>
                        <a:cubicBezTo>
                          <a:pt x="1785" y="3353"/>
                          <a:pt x="3497" y="3353"/>
                          <a:pt x="4543" y="2687"/>
                        </a:cubicBezTo>
                        <a:cubicBezTo>
                          <a:pt x="5684" y="2116"/>
                          <a:pt x="5684" y="1070"/>
                          <a:pt x="4638" y="499"/>
                        </a:cubicBezTo>
                        <a:close/>
                      </a:path>
                    </a:pathLst>
                  </a:custGeom>
                  <a:solidFill>
                    <a:srgbClr val="94513A"/>
                  </a:solidFill>
                  <a:ln w="9504" cap="flat">
                    <a:noFill/>
                    <a:prstDash val="solid"/>
                    <a:miter/>
                  </a:ln>
                </p:spPr>
                <p:txBody>
                  <a:bodyPr rtlCol="0" anchor="ctr"/>
                  <a:lstStyle/>
                  <a:p>
                    <a:endParaRPr lang="en-US"/>
                  </a:p>
                </p:txBody>
              </p:sp>
              <p:sp>
                <p:nvSpPr>
                  <p:cNvPr id="533" name="Forma libre 532">
                    <a:extLst>
                      <a:ext uri="{FF2B5EF4-FFF2-40B4-BE49-F238E27FC236}">
                        <a16:creationId xmlns:a16="http://schemas.microsoft.com/office/drawing/2014/main" id="{ECF79B40-7579-1941-938A-5850FF3FCEB4}"/>
                      </a:ext>
                    </a:extLst>
                  </p:cNvPr>
                  <p:cNvSpPr/>
                  <p:nvPr/>
                </p:nvSpPr>
                <p:spPr>
                  <a:xfrm>
                    <a:off x="11932696" y="7271913"/>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534" name="Forma libre 533">
                    <a:extLst>
                      <a:ext uri="{FF2B5EF4-FFF2-40B4-BE49-F238E27FC236}">
                        <a16:creationId xmlns:a16="http://schemas.microsoft.com/office/drawing/2014/main" id="{DD041AE1-93C0-2F4D-BA31-81BC474673E4}"/>
                      </a:ext>
                    </a:extLst>
                  </p:cNvPr>
                  <p:cNvSpPr/>
                  <p:nvPr/>
                </p:nvSpPr>
                <p:spPr>
                  <a:xfrm>
                    <a:off x="11931840" y="7261927"/>
                    <a:ext cx="6182" cy="11294"/>
                  </a:xfrm>
                  <a:custGeom>
                    <a:avLst/>
                    <a:gdLst>
                      <a:gd name="connsiteX0" fmla="*/ 5136 w 6182"/>
                      <a:gd name="connsiteY0" fmla="*/ 1331 h 11294"/>
                      <a:gd name="connsiteX1" fmla="*/ 856 w 6182"/>
                      <a:gd name="connsiteY1" fmla="*/ 1331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7 h 11294"/>
                      <a:gd name="connsiteX6" fmla="*/ 4470 w 6182"/>
                      <a:gd name="connsiteY6" fmla="*/ 10937 h 11294"/>
                      <a:gd name="connsiteX7" fmla="*/ 4946 w 6182"/>
                      <a:gd name="connsiteY7" fmla="*/ 10557 h 11294"/>
                      <a:gd name="connsiteX8" fmla="*/ 6182 w 6182"/>
                      <a:gd name="connsiteY8" fmla="*/ 6658 h 11294"/>
                      <a:gd name="connsiteX9" fmla="*/ 6182 w 6182"/>
                      <a:gd name="connsiteY9" fmla="*/ 0 h 11294"/>
                      <a:gd name="connsiteX10" fmla="*/ 5136 w 6182"/>
                      <a:gd name="connsiteY10" fmla="*/ 1331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1"/>
                        </a:moveTo>
                        <a:cubicBezTo>
                          <a:pt x="3899" y="1997"/>
                          <a:pt x="1997" y="1997"/>
                          <a:pt x="856" y="1331"/>
                        </a:cubicBezTo>
                        <a:cubicBezTo>
                          <a:pt x="285" y="951"/>
                          <a:pt x="0" y="571"/>
                          <a:pt x="0" y="95"/>
                        </a:cubicBezTo>
                        <a:lnTo>
                          <a:pt x="0" y="6753"/>
                        </a:lnTo>
                        <a:cubicBezTo>
                          <a:pt x="0" y="8370"/>
                          <a:pt x="381" y="9701"/>
                          <a:pt x="1141" y="10652"/>
                        </a:cubicBezTo>
                        <a:cubicBezTo>
                          <a:pt x="1236" y="10747"/>
                          <a:pt x="1332" y="10842"/>
                          <a:pt x="1522" y="10937"/>
                        </a:cubicBezTo>
                        <a:cubicBezTo>
                          <a:pt x="2283" y="11413"/>
                          <a:pt x="3614" y="11413"/>
                          <a:pt x="4470" y="10937"/>
                        </a:cubicBezTo>
                        <a:cubicBezTo>
                          <a:pt x="4660" y="10842"/>
                          <a:pt x="4755" y="10747"/>
                          <a:pt x="4946" y="10557"/>
                        </a:cubicBezTo>
                        <a:cubicBezTo>
                          <a:pt x="5421" y="9986"/>
                          <a:pt x="6087" y="8845"/>
                          <a:pt x="6182" y="6658"/>
                        </a:cubicBezTo>
                        <a:lnTo>
                          <a:pt x="6182" y="0"/>
                        </a:lnTo>
                        <a:cubicBezTo>
                          <a:pt x="5992" y="475"/>
                          <a:pt x="5707" y="951"/>
                          <a:pt x="5136" y="1331"/>
                        </a:cubicBezTo>
                        <a:close/>
                      </a:path>
                    </a:pathLst>
                  </a:custGeom>
                  <a:solidFill>
                    <a:srgbClr val="6B3529"/>
                  </a:solidFill>
                  <a:ln w="9504" cap="flat">
                    <a:noFill/>
                    <a:prstDash val="solid"/>
                    <a:miter/>
                  </a:ln>
                </p:spPr>
                <p:txBody>
                  <a:bodyPr rtlCol="0" anchor="ctr"/>
                  <a:lstStyle/>
                  <a:p>
                    <a:endParaRPr lang="en-US"/>
                  </a:p>
                </p:txBody>
              </p:sp>
              <p:sp>
                <p:nvSpPr>
                  <p:cNvPr id="535" name="Forma libre 534">
                    <a:extLst>
                      <a:ext uri="{FF2B5EF4-FFF2-40B4-BE49-F238E27FC236}">
                        <a16:creationId xmlns:a16="http://schemas.microsoft.com/office/drawing/2014/main" id="{E9ABFA26-80F6-2448-9CBF-ECCA23C3327A}"/>
                      </a:ext>
                    </a:extLst>
                  </p:cNvPr>
                  <p:cNvSpPr/>
                  <p:nvPr/>
                </p:nvSpPr>
                <p:spPr>
                  <a:xfrm>
                    <a:off x="11931757" y="7260250"/>
                    <a:ext cx="6100" cy="3543"/>
                  </a:xfrm>
                  <a:custGeom>
                    <a:avLst/>
                    <a:gdLst>
                      <a:gd name="connsiteX0" fmla="*/ 5219 w 6100"/>
                      <a:gd name="connsiteY0" fmla="*/ 536 h 3543"/>
                      <a:gd name="connsiteX1" fmla="*/ 940 w 6100"/>
                      <a:gd name="connsiteY1" fmla="*/ 536 h 3543"/>
                      <a:gd name="connsiteX2" fmla="*/ 844 w 6100"/>
                      <a:gd name="connsiteY2" fmla="*/ 3008 h 3543"/>
                      <a:gd name="connsiteX3" fmla="*/ 5124 w 6100"/>
                      <a:gd name="connsiteY3" fmla="*/ 3008 h 3543"/>
                      <a:gd name="connsiteX4" fmla="*/ 5219 w 6100"/>
                      <a:gd name="connsiteY4" fmla="*/ 536 h 3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00" h="3543">
                        <a:moveTo>
                          <a:pt x="5219" y="536"/>
                        </a:moveTo>
                        <a:cubicBezTo>
                          <a:pt x="4078" y="-130"/>
                          <a:pt x="2081" y="-225"/>
                          <a:pt x="940" y="536"/>
                        </a:cubicBezTo>
                        <a:cubicBezTo>
                          <a:pt x="-297" y="1202"/>
                          <a:pt x="-297" y="2343"/>
                          <a:pt x="844" y="3008"/>
                        </a:cubicBezTo>
                        <a:cubicBezTo>
                          <a:pt x="1986" y="3674"/>
                          <a:pt x="3983" y="3769"/>
                          <a:pt x="5124" y="3008"/>
                        </a:cubicBezTo>
                        <a:cubicBezTo>
                          <a:pt x="6361" y="2343"/>
                          <a:pt x="6456" y="1202"/>
                          <a:pt x="5219" y="536"/>
                        </a:cubicBezTo>
                        <a:close/>
                      </a:path>
                    </a:pathLst>
                  </a:custGeom>
                  <a:solidFill>
                    <a:srgbClr val="94513A"/>
                  </a:solidFill>
                  <a:ln w="9504" cap="flat">
                    <a:noFill/>
                    <a:prstDash val="solid"/>
                    <a:miter/>
                  </a:ln>
                </p:spPr>
                <p:txBody>
                  <a:bodyPr rtlCol="0" anchor="ctr"/>
                  <a:lstStyle/>
                  <a:p>
                    <a:endParaRPr lang="en-US"/>
                  </a:p>
                </p:txBody>
              </p:sp>
              <p:grpSp>
                <p:nvGrpSpPr>
                  <p:cNvPr id="536" name="Gráfico 2">
                    <a:extLst>
                      <a:ext uri="{FF2B5EF4-FFF2-40B4-BE49-F238E27FC236}">
                        <a16:creationId xmlns:a16="http://schemas.microsoft.com/office/drawing/2014/main" id="{E5D5CD37-2860-2143-B4D8-A0BFA3FE94EE}"/>
                      </a:ext>
                    </a:extLst>
                  </p:cNvPr>
                  <p:cNvGrpSpPr/>
                  <p:nvPr/>
                </p:nvGrpSpPr>
                <p:grpSpPr>
                  <a:xfrm>
                    <a:off x="11929748" y="7248517"/>
                    <a:ext cx="9796" cy="16263"/>
                    <a:chOff x="11929748" y="7248517"/>
                    <a:chExt cx="9796" cy="16263"/>
                  </a:xfrm>
                </p:grpSpPr>
                <p:sp>
                  <p:nvSpPr>
                    <p:cNvPr id="537" name="Forma libre 536">
                      <a:extLst>
                        <a:ext uri="{FF2B5EF4-FFF2-40B4-BE49-F238E27FC236}">
                          <a16:creationId xmlns:a16="http://schemas.microsoft.com/office/drawing/2014/main" id="{E1BCCD56-7E63-AD49-BE41-BF8C794B803E}"/>
                        </a:ext>
                      </a:extLst>
                    </p:cNvPr>
                    <p:cNvSpPr/>
                    <p:nvPr/>
                  </p:nvSpPr>
                  <p:spPr>
                    <a:xfrm>
                      <a:off x="11929748" y="7248517"/>
                      <a:ext cx="9796" cy="5706"/>
                    </a:xfrm>
                    <a:custGeom>
                      <a:avLst/>
                      <a:gdLst>
                        <a:gd name="connsiteX0" fmla="*/ 9796 w 9796"/>
                        <a:gd name="connsiteY0" fmla="*/ 2853 h 5706"/>
                        <a:gd name="connsiteX1" fmla="*/ 4946 w 9796"/>
                        <a:gd name="connsiteY1" fmla="*/ 0 h 5706"/>
                        <a:gd name="connsiteX2" fmla="*/ 0 w 9796"/>
                        <a:gd name="connsiteY2" fmla="*/ 2853 h 5706"/>
                        <a:gd name="connsiteX3" fmla="*/ 4946 w 9796"/>
                        <a:gd name="connsiteY3" fmla="*/ 5707 h 5706"/>
                      </a:gdLst>
                      <a:ahLst/>
                      <a:cxnLst>
                        <a:cxn ang="0">
                          <a:pos x="connsiteX0" y="connsiteY0"/>
                        </a:cxn>
                        <a:cxn ang="0">
                          <a:pos x="connsiteX1" y="connsiteY1"/>
                        </a:cxn>
                        <a:cxn ang="0">
                          <a:pos x="connsiteX2" y="connsiteY2"/>
                        </a:cxn>
                        <a:cxn ang="0">
                          <a:pos x="connsiteX3" y="connsiteY3"/>
                        </a:cxn>
                      </a:cxnLst>
                      <a:rect l="l" t="t" r="r" b="b"/>
                      <a:pathLst>
                        <a:path w="9796" h="5706">
                          <a:moveTo>
                            <a:pt x="9796" y="2853"/>
                          </a:moveTo>
                          <a:lnTo>
                            <a:pt x="4946" y="0"/>
                          </a:lnTo>
                          <a:lnTo>
                            <a:pt x="0" y="2853"/>
                          </a:lnTo>
                          <a:lnTo>
                            <a:pt x="4946" y="5707"/>
                          </a:lnTo>
                          <a:close/>
                        </a:path>
                      </a:pathLst>
                    </a:custGeom>
                    <a:solidFill>
                      <a:srgbClr val="94513A"/>
                    </a:solidFill>
                    <a:ln w="9504" cap="flat">
                      <a:noFill/>
                      <a:prstDash val="solid"/>
                      <a:miter/>
                    </a:ln>
                  </p:spPr>
                  <p:txBody>
                    <a:bodyPr rtlCol="0" anchor="ctr"/>
                    <a:lstStyle/>
                    <a:p>
                      <a:endParaRPr lang="en-US"/>
                    </a:p>
                  </p:txBody>
                </p:sp>
                <p:sp>
                  <p:nvSpPr>
                    <p:cNvPr id="538" name="Forma libre 537">
                      <a:extLst>
                        <a:ext uri="{FF2B5EF4-FFF2-40B4-BE49-F238E27FC236}">
                          <a16:creationId xmlns:a16="http://schemas.microsoft.com/office/drawing/2014/main" id="{462BBF48-03BC-9E4B-B1D1-C667AAB0C15C}"/>
                        </a:ext>
                      </a:extLst>
                    </p:cNvPr>
                    <p:cNvSpPr/>
                    <p:nvPr/>
                  </p:nvSpPr>
                  <p:spPr>
                    <a:xfrm>
                      <a:off x="11929748" y="7251370"/>
                      <a:ext cx="4945" cy="13410"/>
                    </a:xfrm>
                    <a:custGeom>
                      <a:avLst/>
                      <a:gdLst>
                        <a:gd name="connsiteX0" fmla="*/ 4946 w 4945"/>
                        <a:gd name="connsiteY0" fmla="*/ 13410 h 13410"/>
                        <a:gd name="connsiteX1" fmla="*/ 0 w 4945"/>
                        <a:gd name="connsiteY1" fmla="*/ 10557 h 13410"/>
                        <a:gd name="connsiteX2" fmla="*/ 0 w 4945"/>
                        <a:gd name="connsiteY2" fmla="*/ 0 h 13410"/>
                        <a:gd name="connsiteX3" fmla="*/ 4946 w 4945"/>
                        <a:gd name="connsiteY3" fmla="*/ 2853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3410"/>
                          </a:moveTo>
                          <a:lnTo>
                            <a:pt x="0" y="10557"/>
                          </a:lnTo>
                          <a:lnTo>
                            <a:pt x="0" y="0"/>
                          </a:lnTo>
                          <a:lnTo>
                            <a:pt x="4946" y="2853"/>
                          </a:lnTo>
                          <a:close/>
                        </a:path>
                      </a:pathLst>
                    </a:custGeom>
                    <a:solidFill>
                      <a:srgbClr val="6B3529"/>
                    </a:solidFill>
                    <a:ln w="9504" cap="flat">
                      <a:noFill/>
                      <a:prstDash val="solid"/>
                      <a:miter/>
                    </a:ln>
                  </p:spPr>
                  <p:txBody>
                    <a:bodyPr rtlCol="0" anchor="ctr"/>
                    <a:lstStyle/>
                    <a:p>
                      <a:endParaRPr lang="en-US"/>
                    </a:p>
                  </p:txBody>
                </p:sp>
                <p:sp>
                  <p:nvSpPr>
                    <p:cNvPr id="539" name="Forma libre 538">
                      <a:extLst>
                        <a:ext uri="{FF2B5EF4-FFF2-40B4-BE49-F238E27FC236}">
                          <a16:creationId xmlns:a16="http://schemas.microsoft.com/office/drawing/2014/main" id="{ADFE634D-4AD4-354D-8063-1DBE505FFFDD}"/>
                        </a:ext>
                      </a:extLst>
                    </p:cNvPr>
                    <p:cNvSpPr/>
                    <p:nvPr/>
                  </p:nvSpPr>
                  <p:spPr>
                    <a:xfrm>
                      <a:off x="11934694" y="7251370"/>
                      <a:ext cx="4850" cy="13410"/>
                    </a:xfrm>
                    <a:custGeom>
                      <a:avLst/>
                      <a:gdLst>
                        <a:gd name="connsiteX0" fmla="*/ 4851 w 4850"/>
                        <a:gd name="connsiteY0" fmla="*/ 10557 h 13410"/>
                        <a:gd name="connsiteX1" fmla="*/ 0 w 4850"/>
                        <a:gd name="connsiteY1" fmla="*/ 13410 h 13410"/>
                        <a:gd name="connsiteX2" fmla="*/ 0 w 4850"/>
                        <a:gd name="connsiteY2" fmla="*/ 2853 h 13410"/>
                        <a:gd name="connsiteX3" fmla="*/ 4851 w 4850"/>
                        <a:gd name="connsiteY3" fmla="*/ 0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0557"/>
                          </a:moveTo>
                          <a:lnTo>
                            <a:pt x="0" y="13410"/>
                          </a:lnTo>
                          <a:lnTo>
                            <a:pt x="0" y="2853"/>
                          </a:lnTo>
                          <a:lnTo>
                            <a:pt x="4851" y="0"/>
                          </a:lnTo>
                          <a:close/>
                        </a:path>
                      </a:pathLst>
                    </a:custGeom>
                    <a:solidFill>
                      <a:srgbClr val="773C2C"/>
                    </a:solidFill>
                    <a:ln w="9504" cap="flat">
                      <a:noFill/>
                      <a:prstDash val="solid"/>
                      <a:miter/>
                    </a:ln>
                  </p:spPr>
                  <p:txBody>
                    <a:bodyPr rtlCol="0" anchor="ctr"/>
                    <a:lstStyle/>
                    <a:p>
                      <a:endParaRPr lang="en-US"/>
                    </a:p>
                  </p:txBody>
                </p:sp>
              </p:grpSp>
            </p:grpSp>
            <p:grpSp>
              <p:nvGrpSpPr>
                <p:cNvPr id="540" name="Gráfico 2">
                  <a:extLst>
                    <a:ext uri="{FF2B5EF4-FFF2-40B4-BE49-F238E27FC236}">
                      <a16:creationId xmlns:a16="http://schemas.microsoft.com/office/drawing/2014/main" id="{2BDDBD3B-ED59-2C41-9653-CD7225D45FE9}"/>
                    </a:ext>
                  </a:extLst>
                </p:cNvPr>
                <p:cNvGrpSpPr/>
                <p:nvPr/>
              </p:nvGrpSpPr>
              <p:grpSpPr>
                <a:xfrm>
                  <a:off x="11903022" y="7262878"/>
                  <a:ext cx="13505" cy="96630"/>
                  <a:chOff x="11903022" y="7262878"/>
                  <a:chExt cx="13505" cy="96630"/>
                </a:xfrm>
              </p:grpSpPr>
              <p:grpSp>
                <p:nvGrpSpPr>
                  <p:cNvPr id="541" name="Gráfico 2">
                    <a:extLst>
                      <a:ext uri="{FF2B5EF4-FFF2-40B4-BE49-F238E27FC236}">
                        <a16:creationId xmlns:a16="http://schemas.microsoft.com/office/drawing/2014/main" id="{136B013F-B078-624A-9CCE-0E106F93FBAE}"/>
                      </a:ext>
                    </a:extLst>
                  </p:cNvPr>
                  <p:cNvGrpSpPr/>
                  <p:nvPr/>
                </p:nvGrpSpPr>
                <p:grpSpPr>
                  <a:xfrm>
                    <a:off x="11903022" y="7330786"/>
                    <a:ext cx="13505" cy="28723"/>
                    <a:chOff x="11903022" y="7330786"/>
                    <a:chExt cx="13505" cy="28723"/>
                  </a:xfrm>
                </p:grpSpPr>
                <p:sp>
                  <p:nvSpPr>
                    <p:cNvPr id="542" name="Forma libre 541">
                      <a:extLst>
                        <a:ext uri="{FF2B5EF4-FFF2-40B4-BE49-F238E27FC236}">
                          <a16:creationId xmlns:a16="http://schemas.microsoft.com/office/drawing/2014/main" id="{79720B14-D864-F543-A85C-73F303C10BE3}"/>
                        </a:ext>
                      </a:extLst>
                    </p:cNvPr>
                    <p:cNvSpPr/>
                    <p:nvPr/>
                  </p:nvSpPr>
                  <p:spPr>
                    <a:xfrm>
                      <a:off x="11903022" y="7330786"/>
                      <a:ext cx="13505" cy="7798"/>
                    </a:xfrm>
                    <a:custGeom>
                      <a:avLst/>
                      <a:gdLst>
                        <a:gd name="connsiteX0" fmla="*/ 13505 w 13505"/>
                        <a:gd name="connsiteY0" fmla="*/ 3899 h 7798"/>
                        <a:gd name="connsiteX1" fmla="*/ 6753 w 13505"/>
                        <a:gd name="connsiteY1" fmla="*/ 0 h 7798"/>
                        <a:gd name="connsiteX2" fmla="*/ 0 w 13505"/>
                        <a:gd name="connsiteY2" fmla="*/ 3899 h 7798"/>
                        <a:gd name="connsiteX3" fmla="*/ 6753 w 13505"/>
                        <a:gd name="connsiteY3" fmla="*/ 7799 h 7798"/>
                      </a:gdLst>
                      <a:ahLst/>
                      <a:cxnLst>
                        <a:cxn ang="0">
                          <a:pos x="connsiteX0" y="connsiteY0"/>
                        </a:cxn>
                        <a:cxn ang="0">
                          <a:pos x="connsiteX1" y="connsiteY1"/>
                        </a:cxn>
                        <a:cxn ang="0">
                          <a:pos x="connsiteX2" y="connsiteY2"/>
                        </a:cxn>
                        <a:cxn ang="0">
                          <a:pos x="connsiteX3" y="connsiteY3"/>
                        </a:cxn>
                      </a:cxnLst>
                      <a:rect l="l" t="t" r="r" b="b"/>
                      <a:pathLst>
                        <a:path w="13505" h="7798">
                          <a:moveTo>
                            <a:pt x="13505" y="3899"/>
                          </a:moveTo>
                          <a:lnTo>
                            <a:pt x="6753" y="0"/>
                          </a:lnTo>
                          <a:lnTo>
                            <a:pt x="0" y="3899"/>
                          </a:lnTo>
                          <a:lnTo>
                            <a:pt x="6753" y="7799"/>
                          </a:lnTo>
                          <a:close/>
                        </a:path>
                      </a:pathLst>
                    </a:custGeom>
                    <a:solidFill>
                      <a:srgbClr val="94513A"/>
                    </a:solidFill>
                    <a:ln w="9504" cap="flat">
                      <a:noFill/>
                      <a:prstDash val="solid"/>
                      <a:miter/>
                    </a:ln>
                  </p:spPr>
                  <p:txBody>
                    <a:bodyPr rtlCol="0" anchor="ctr"/>
                    <a:lstStyle/>
                    <a:p>
                      <a:endParaRPr lang="en-US"/>
                    </a:p>
                  </p:txBody>
                </p:sp>
                <p:sp>
                  <p:nvSpPr>
                    <p:cNvPr id="543" name="Forma libre 542">
                      <a:extLst>
                        <a:ext uri="{FF2B5EF4-FFF2-40B4-BE49-F238E27FC236}">
                          <a16:creationId xmlns:a16="http://schemas.microsoft.com/office/drawing/2014/main" id="{B0CB33A5-B141-D847-9AF3-0EC7E01C5426}"/>
                        </a:ext>
                      </a:extLst>
                    </p:cNvPr>
                    <p:cNvSpPr/>
                    <p:nvPr/>
                  </p:nvSpPr>
                  <p:spPr>
                    <a:xfrm>
                      <a:off x="11903022" y="7334685"/>
                      <a:ext cx="6752" cy="24823"/>
                    </a:xfrm>
                    <a:custGeom>
                      <a:avLst/>
                      <a:gdLst>
                        <a:gd name="connsiteX0" fmla="*/ 6753 w 6752"/>
                        <a:gd name="connsiteY0" fmla="*/ 24824 h 24823"/>
                        <a:gd name="connsiteX1" fmla="*/ 0 w 6752"/>
                        <a:gd name="connsiteY1" fmla="*/ 20924 h 24823"/>
                        <a:gd name="connsiteX2" fmla="*/ 0 w 6752"/>
                        <a:gd name="connsiteY2" fmla="*/ 0 h 24823"/>
                        <a:gd name="connsiteX3" fmla="*/ 6753 w 6752"/>
                        <a:gd name="connsiteY3" fmla="*/ 3899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4824"/>
                          </a:moveTo>
                          <a:lnTo>
                            <a:pt x="0" y="20924"/>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544" name="Forma libre 543">
                      <a:extLst>
                        <a:ext uri="{FF2B5EF4-FFF2-40B4-BE49-F238E27FC236}">
                          <a16:creationId xmlns:a16="http://schemas.microsoft.com/office/drawing/2014/main" id="{928A91D8-6F1F-1944-A86B-0A9A07E2B4CB}"/>
                        </a:ext>
                      </a:extLst>
                    </p:cNvPr>
                    <p:cNvSpPr/>
                    <p:nvPr/>
                  </p:nvSpPr>
                  <p:spPr>
                    <a:xfrm>
                      <a:off x="11909775" y="7334685"/>
                      <a:ext cx="6752" cy="24823"/>
                    </a:xfrm>
                    <a:custGeom>
                      <a:avLst/>
                      <a:gdLst>
                        <a:gd name="connsiteX0" fmla="*/ 6753 w 6752"/>
                        <a:gd name="connsiteY0" fmla="*/ 20924 h 24823"/>
                        <a:gd name="connsiteX1" fmla="*/ 0 w 6752"/>
                        <a:gd name="connsiteY1" fmla="*/ 24824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4"/>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545" name="Forma libre 544">
                    <a:extLst>
                      <a:ext uri="{FF2B5EF4-FFF2-40B4-BE49-F238E27FC236}">
                        <a16:creationId xmlns:a16="http://schemas.microsoft.com/office/drawing/2014/main" id="{968E1B7C-F1EA-6D49-8E3B-A506DEA17448}"/>
                      </a:ext>
                    </a:extLst>
                  </p:cNvPr>
                  <p:cNvSpPr/>
                  <p:nvPr/>
                </p:nvSpPr>
                <p:spPr>
                  <a:xfrm>
                    <a:off x="11905400" y="7331832"/>
                    <a:ext cx="8845" cy="5362"/>
                  </a:xfrm>
                  <a:custGeom>
                    <a:avLst/>
                    <a:gdLst>
                      <a:gd name="connsiteX0" fmla="*/ 7514 w 8845"/>
                      <a:gd name="connsiteY0" fmla="*/ 1902 h 5362"/>
                      <a:gd name="connsiteX1" fmla="*/ 1236 w 8845"/>
                      <a:gd name="connsiteY1" fmla="*/ 1807 h 5362"/>
                      <a:gd name="connsiteX2" fmla="*/ 0 w 8845"/>
                      <a:gd name="connsiteY2" fmla="*/ 0 h 5362"/>
                      <a:gd name="connsiteX3" fmla="*/ 0 w 8845"/>
                      <a:gd name="connsiteY3" fmla="*/ 2758 h 5362"/>
                      <a:gd name="connsiteX4" fmla="*/ 1236 w 8845"/>
                      <a:gd name="connsiteY4" fmla="*/ 4565 h 5362"/>
                      <a:gd name="connsiteX5" fmla="*/ 7514 w 8845"/>
                      <a:gd name="connsiteY5" fmla="*/ 4660 h 5362"/>
                      <a:gd name="connsiteX6" fmla="*/ 8845 w 8845"/>
                      <a:gd name="connsiteY6" fmla="*/ 2853 h 5362"/>
                      <a:gd name="connsiteX7" fmla="*/ 8845 w 8845"/>
                      <a:gd name="connsiteY7" fmla="*/ 95 h 5362"/>
                      <a:gd name="connsiteX8" fmla="*/ 7514 w 8845"/>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45" h="5362">
                        <a:moveTo>
                          <a:pt x="7514" y="1902"/>
                        </a:moveTo>
                        <a:cubicBezTo>
                          <a:pt x="5707" y="2853"/>
                          <a:pt x="2948" y="2853"/>
                          <a:pt x="1236" y="1807"/>
                        </a:cubicBezTo>
                        <a:cubicBezTo>
                          <a:pt x="381" y="1331"/>
                          <a:pt x="0" y="666"/>
                          <a:pt x="0" y="0"/>
                        </a:cubicBezTo>
                        <a:lnTo>
                          <a:pt x="0" y="2758"/>
                        </a:lnTo>
                        <a:cubicBezTo>
                          <a:pt x="0" y="3424"/>
                          <a:pt x="381" y="4090"/>
                          <a:pt x="1236" y="4565"/>
                        </a:cubicBezTo>
                        <a:cubicBezTo>
                          <a:pt x="2948" y="5611"/>
                          <a:pt x="5802" y="5611"/>
                          <a:pt x="7514" y="4660"/>
                        </a:cubicBezTo>
                        <a:cubicBezTo>
                          <a:pt x="8370" y="4185"/>
                          <a:pt x="8845" y="3519"/>
                          <a:pt x="8845" y="2853"/>
                        </a:cubicBezTo>
                        <a:lnTo>
                          <a:pt x="8845" y="95"/>
                        </a:lnTo>
                        <a:cubicBezTo>
                          <a:pt x="8845" y="761"/>
                          <a:pt x="8370" y="1427"/>
                          <a:pt x="7514" y="1902"/>
                        </a:cubicBezTo>
                        <a:close/>
                      </a:path>
                    </a:pathLst>
                  </a:custGeom>
                  <a:solidFill>
                    <a:srgbClr val="643126"/>
                  </a:solidFill>
                  <a:ln w="9504" cap="flat">
                    <a:noFill/>
                    <a:prstDash val="solid"/>
                    <a:miter/>
                  </a:ln>
                </p:spPr>
                <p:txBody>
                  <a:bodyPr rtlCol="0" anchor="ctr"/>
                  <a:lstStyle/>
                  <a:p>
                    <a:endParaRPr lang="en-US"/>
                  </a:p>
                </p:txBody>
              </p:sp>
              <p:sp>
                <p:nvSpPr>
                  <p:cNvPr id="546" name="Forma libre 545">
                    <a:extLst>
                      <a:ext uri="{FF2B5EF4-FFF2-40B4-BE49-F238E27FC236}">
                        <a16:creationId xmlns:a16="http://schemas.microsoft.com/office/drawing/2014/main" id="{6DB0EB00-B432-194D-827D-4115E88E4CDE}"/>
                      </a:ext>
                    </a:extLst>
                  </p:cNvPr>
                  <p:cNvSpPr/>
                  <p:nvPr/>
                </p:nvSpPr>
                <p:spPr>
                  <a:xfrm>
                    <a:off x="11905210" y="7327457"/>
                    <a:ext cx="8904" cy="7074"/>
                  </a:xfrm>
                  <a:custGeom>
                    <a:avLst/>
                    <a:gdLst>
                      <a:gd name="connsiteX0" fmla="*/ 8275 w 8904"/>
                      <a:gd name="connsiteY0" fmla="*/ 1522 h 7074"/>
                      <a:gd name="connsiteX1" fmla="*/ 7228 w 8904"/>
                      <a:gd name="connsiteY1" fmla="*/ 0 h 7074"/>
                      <a:gd name="connsiteX2" fmla="*/ 1902 w 8904"/>
                      <a:gd name="connsiteY2" fmla="*/ 0 h 7074"/>
                      <a:gd name="connsiteX3" fmla="*/ 856 w 8904"/>
                      <a:gd name="connsiteY3" fmla="*/ 1522 h 7074"/>
                      <a:gd name="connsiteX4" fmla="*/ 0 w 8904"/>
                      <a:gd name="connsiteY4" fmla="*/ 4470 h 7074"/>
                      <a:gd name="connsiteX5" fmla="*/ 1236 w 8904"/>
                      <a:gd name="connsiteY5" fmla="*/ 6277 h 7074"/>
                      <a:gd name="connsiteX6" fmla="*/ 7514 w 8904"/>
                      <a:gd name="connsiteY6" fmla="*/ 6372 h 7074"/>
                      <a:gd name="connsiteX7" fmla="*/ 8845 w 8904"/>
                      <a:gd name="connsiteY7" fmla="*/ 4565 h 7074"/>
                      <a:gd name="connsiteX8" fmla="*/ 8275 w 8904"/>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04" h="7074">
                        <a:moveTo>
                          <a:pt x="8275" y="1522"/>
                        </a:moveTo>
                        <a:lnTo>
                          <a:pt x="7228" y="0"/>
                        </a:lnTo>
                        <a:lnTo>
                          <a:pt x="1902" y="0"/>
                        </a:lnTo>
                        <a:lnTo>
                          <a:pt x="856" y="1522"/>
                        </a:lnTo>
                        <a:cubicBezTo>
                          <a:pt x="285" y="2378"/>
                          <a:pt x="95" y="3329"/>
                          <a:pt x="0" y="4470"/>
                        </a:cubicBezTo>
                        <a:cubicBezTo>
                          <a:pt x="0" y="5136"/>
                          <a:pt x="381" y="5802"/>
                          <a:pt x="1236" y="6277"/>
                        </a:cubicBezTo>
                        <a:cubicBezTo>
                          <a:pt x="2948" y="7324"/>
                          <a:pt x="5802" y="7324"/>
                          <a:pt x="7514" y="6372"/>
                        </a:cubicBezTo>
                        <a:cubicBezTo>
                          <a:pt x="8370" y="5897"/>
                          <a:pt x="8845" y="5231"/>
                          <a:pt x="8845" y="4565"/>
                        </a:cubicBezTo>
                        <a:cubicBezTo>
                          <a:pt x="9035" y="3329"/>
                          <a:pt x="8750" y="2378"/>
                          <a:pt x="8275" y="1522"/>
                        </a:cubicBezTo>
                        <a:close/>
                      </a:path>
                    </a:pathLst>
                  </a:custGeom>
                  <a:solidFill>
                    <a:srgbClr val="6B3529"/>
                  </a:solidFill>
                  <a:ln w="9504" cap="flat">
                    <a:noFill/>
                    <a:prstDash val="solid"/>
                    <a:miter/>
                  </a:ln>
                </p:spPr>
                <p:txBody>
                  <a:bodyPr rtlCol="0" anchor="ctr"/>
                  <a:lstStyle/>
                  <a:p>
                    <a:endParaRPr lang="en-US"/>
                  </a:p>
                </p:txBody>
              </p:sp>
              <p:sp>
                <p:nvSpPr>
                  <p:cNvPr id="547" name="Forma libre 546">
                    <a:extLst>
                      <a:ext uri="{FF2B5EF4-FFF2-40B4-BE49-F238E27FC236}">
                        <a16:creationId xmlns:a16="http://schemas.microsoft.com/office/drawing/2014/main" id="{370963C1-D410-6D4C-8CF1-CEE5DB94A000}"/>
                      </a:ext>
                    </a:extLst>
                  </p:cNvPr>
                  <p:cNvSpPr/>
                  <p:nvPr/>
                </p:nvSpPr>
                <p:spPr>
                  <a:xfrm>
                    <a:off x="11907017" y="7324318"/>
                    <a:ext cx="5611" cy="5444"/>
                  </a:xfrm>
                  <a:custGeom>
                    <a:avLst/>
                    <a:gdLst>
                      <a:gd name="connsiteX0" fmla="*/ 4755 w 5611"/>
                      <a:gd name="connsiteY0" fmla="*/ 1141 h 5444"/>
                      <a:gd name="connsiteX1" fmla="*/ 761 w 5611"/>
                      <a:gd name="connsiteY1" fmla="*/ 1141 h 5444"/>
                      <a:gd name="connsiteX2" fmla="*/ 0 w 5611"/>
                      <a:gd name="connsiteY2" fmla="*/ 0 h 5444"/>
                      <a:gd name="connsiteX3" fmla="*/ 0 w 5611"/>
                      <a:gd name="connsiteY3" fmla="*/ 3804 h 5444"/>
                      <a:gd name="connsiteX4" fmla="*/ 761 w 5611"/>
                      <a:gd name="connsiteY4" fmla="*/ 4946 h 5444"/>
                      <a:gd name="connsiteX5" fmla="*/ 4755 w 5611"/>
                      <a:gd name="connsiteY5" fmla="*/ 4946 h 5444"/>
                      <a:gd name="connsiteX6" fmla="*/ 5612 w 5611"/>
                      <a:gd name="connsiteY6" fmla="*/ 3804 h 5444"/>
                      <a:gd name="connsiteX7" fmla="*/ 5612 w 5611"/>
                      <a:gd name="connsiteY7" fmla="*/ 0 h 5444"/>
                      <a:gd name="connsiteX8" fmla="*/ 4755 w 5611"/>
                      <a:gd name="connsiteY8" fmla="*/ 1141 h 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4">
                        <a:moveTo>
                          <a:pt x="4755" y="1141"/>
                        </a:moveTo>
                        <a:cubicBezTo>
                          <a:pt x="3614" y="1807"/>
                          <a:pt x="1807" y="1712"/>
                          <a:pt x="761" y="1141"/>
                        </a:cubicBezTo>
                        <a:cubicBezTo>
                          <a:pt x="190" y="856"/>
                          <a:pt x="0" y="381"/>
                          <a:pt x="0" y="0"/>
                        </a:cubicBezTo>
                        <a:lnTo>
                          <a:pt x="0" y="3804"/>
                        </a:lnTo>
                        <a:cubicBezTo>
                          <a:pt x="0" y="4185"/>
                          <a:pt x="285" y="4660"/>
                          <a:pt x="761" y="4946"/>
                        </a:cubicBezTo>
                        <a:cubicBezTo>
                          <a:pt x="1902" y="5611"/>
                          <a:pt x="3614" y="5611"/>
                          <a:pt x="4755" y="4946"/>
                        </a:cubicBezTo>
                        <a:cubicBezTo>
                          <a:pt x="5326" y="4660"/>
                          <a:pt x="5612" y="4185"/>
                          <a:pt x="5612" y="3804"/>
                        </a:cubicBezTo>
                        <a:lnTo>
                          <a:pt x="5612" y="0"/>
                        </a:lnTo>
                        <a:cubicBezTo>
                          <a:pt x="5612" y="381"/>
                          <a:pt x="5326" y="761"/>
                          <a:pt x="4755" y="1141"/>
                        </a:cubicBezTo>
                        <a:close/>
                      </a:path>
                    </a:pathLst>
                  </a:custGeom>
                  <a:solidFill>
                    <a:srgbClr val="643126"/>
                  </a:solidFill>
                  <a:ln w="9504" cap="flat">
                    <a:noFill/>
                    <a:prstDash val="solid"/>
                    <a:miter/>
                  </a:ln>
                </p:spPr>
                <p:txBody>
                  <a:bodyPr rtlCol="0" anchor="ctr"/>
                  <a:lstStyle/>
                  <a:p>
                    <a:endParaRPr lang="en-US"/>
                  </a:p>
                </p:txBody>
              </p:sp>
              <p:sp>
                <p:nvSpPr>
                  <p:cNvPr id="548" name="Forma libre 547">
                    <a:extLst>
                      <a:ext uri="{FF2B5EF4-FFF2-40B4-BE49-F238E27FC236}">
                        <a16:creationId xmlns:a16="http://schemas.microsoft.com/office/drawing/2014/main" id="{689A9A7F-ECEF-2545-A220-D5A8C1BB28A9}"/>
                      </a:ext>
                    </a:extLst>
                  </p:cNvPr>
                  <p:cNvSpPr/>
                  <p:nvPr/>
                </p:nvSpPr>
                <p:spPr>
                  <a:xfrm>
                    <a:off x="11904040" y="7292933"/>
                    <a:ext cx="11653" cy="33411"/>
                  </a:xfrm>
                  <a:custGeom>
                    <a:avLst/>
                    <a:gdLst>
                      <a:gd name="connsiteX0" fmla="*/ 11632 w 11653"/>
                      <a:gd name="connsiteY0" fmla="*/ 25394 h 33411"/>
                      <a:gd name="connsiteX1" fmla="*/ 7922 w 11653"/>
                      <a:gd name="connsiteY1" fmla="*/ 0 h 33411"/>
                      <a:gd name="connsiteX2" fmla="*/ 3833 w 11653"/>
                      <a:gd name="connsiteY2" fmla="*/ 0 h 33411"/>
                      <a:gd name="connsiteX3" fmla="*/ 28 w 11653"/>
                      <a:gd name="connsiteY3" fmla="*/ 25394 h 33411"/>
                      <a:gd name="connsiteX4" fmla="*/ 2501 w 11653"/>
                      <a:gd name="connsiteY4" fmla="*/ 32527 h 33411"/>
                      <a:gd name="connsiteX5" fmla="*/ 9064 w 11653"/>
                      <a:gd name="connsiteY5" fmla="*/ 32622 h 33411"/>
                      <a:gd name="connsiteX6" fmla="*/ 11632 w 11653"/>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653" h="33411">
                        <a:moveTo>
                          <a:pt x="11632" y="25394"/>
                        </a:moveTo>
                        <a:cubicBezTo>
                          <a:pt x="11537" y="23967"/>
                          <a:pt x="11537" y="23967"/>
                          <a:pt x="7922" y="0"/>
                        </a:cubicBezTo>
                        <a:lnTo>
                          <a:pt x="3833" y="0"/>
                        </a:lnTo>
                        <a:cubicBezTo>
                          <a:pt x="28" y="24348"/>
                          <a:pt x="28" y="24348"/>
                          <a:pt x="28" y="25394"/>
                        </a:cubicBezTo>
                        <a:cubicBezTo>
                          <a:pt x="-162" y="29293"/>
                          <a:pt x="599" y="31291"/>
                          <a:pt x="2501" y="32527"/>
                        </a:cubicBezTo>
                        <a:cubicBezTo>
                          <a:pt x="3357" y="33098"/>
                          <a:pt x="6211" y="34144"/>
                          <a:pt x="9064" y="32622"/>
                        </a:cubicBezTo>
                        <a:cubicBezTo>
                          <a:pt x="10776" y="31481"/>
                          <a:pt x="11822" y="29864"/>
                          <a:pt x="11632" y="25394"/>
                        </a:cubicBezTo>
                        <a:close/>
                      </a:path>
                    </a:pathLst>
                  </a:custGeom>
                  <a:solidFill>
                    <a:srgbClr val="6B3529"/>
                  </a:solidFill>
                  <a:ln w="9504" cap="flat">
                    <a:noFill/>
                    <a:prstDash val="solid"/>
                    <a:miter/>
                  </a:ln>
                </p:spPr>
                <p:txBody>
                  <a:bodyPr rtlCol="0" anchor="ctr"/>
                  <a:lstStyle/>
                  <a:p>
                    <a:endParaRPr lang="en-US"/>
                  </a:p>
                </p:txBody>
              </p:sp>
              <p:sp>
                <p:nvSpPr>
                  <p:cNvPr id="549" name="Forma libre 548">
                    <a:extLst>
                      <a:ext uri="{FF2B5EF4-FFF2-40B4-BE49-F238E27FC236}">
                        <a16:creationId xmlns:a16="http://schemas.microsoft.com/office/drawing/2014/main" id="{5FB034A0-F3BA-E044-B092-91B37C909CB0}"/>
                      </a:ext>
                    </a:extLst>
                  </p:cNvPr>
                  <p:cNvSpPr/>
                  <p:nvPr/>
                </p:nvSpPr>
                <p:spPr>
                  <a:xfrm>
                    <a:off x="11906266" y="7288343"/>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507 w 7408"/>
                      <a:gd name="connsiteY5" fmla="*/ 2783 h 6451"/>
                      <a:gd name="connsiteX6" fmla="*/ 1702 w 7408"/>
                      <a:gd name="connsiteY6" fmla="*/ 2783 h 6451"/>
                      <a:gd name="connsiteX7" fmla="*/ 1797 w 7408"/>
                      <a:gd name="connsiteY7" fmla="*/ 595 h 6451"/>
                      <a:gd name="connsiteX8" fmla="*/ 5602 w 7408"/>
                      <a:gd name="connsiteY8" fmla="*/ 595 h 6451"/>
                      <a:gd name="connsiteX9" fmla="*/ 5507 w 7408"/>
                      <a:gd name="connsiteY9" fmla="*/ 2783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6"/>
                          <a:pt x="181" y="2117"/>
                        </a:cubicBezTo>
                        <a:cubicBezTo>
                          <a:pt x="-866" y="5541"/>
                          <a:pt x="2844" y="7443"/>
                          <a:pt x="5887" y="5921"/>
                        </a:cubicBezTo>
                        <a:cubicBezTo>
                          <a:pt x="6268" y="5731"/>
                          <a:pt x="7314" y="5065"/>
                          <a:pt x="7409" y="3258"/>
                        </a:cubicBezTo>
                        <a:cubicBezTo>
                          <a:pt x="7314" y="2687"/>
                          <a:pt x="7219" y="2117"/>
                          <a:pt x="7028" y="1736"/>
                        </a:cubicBezTo>
                        <a:close/>
                        <a:moveTo>
                          <a:pt x="5507" y="2783"/>
                        </a:moveTo>
                        <a:cubicBezTo>
                          <a:pt x="4460" y="3353"/>
                          <a:pt x="2749" y="3353"/>
                          <a:pt x="1702" y="2783"/>
                        </a:cubicBezTo>
                        <a:cubicBezTo>
                          <a:pt x="656" y="2117"/>
                          <a:pt x="656" y="1166"/>
                          <a:pt x="1797" y="595"/>
                        </a:cubicBezTo>
                        <a:cubicBezTo>
                          <a:pt x="2844" y="24"/>
                          <a:pt x="4556" y="24"/>
                          <a:pt x="5602" y="595"/>
                        </a:cubicBezTo>
                        <a:cubicBezTo>
                          <a:pt x="6648" y="1166"/>
                          <a:pt x="6648" y="2212"/>
                          <a:pt x="5507" y="2783"/>
                        </a:cubicBezTo>
                        <a:close/>
                      </a:path>
                    </a:pathLst>
                  </a:custGeom>
                  <a:solidFill>
                    <a:srgbClr val="6B3529"/>
                  </a:solidFill>
                  <a:ln w="9504" cap="flat">
                    <a:noFill/>
                    <a:prstDash val="solid"/>
                    <a:miter/>
                  </a:ln>
                </p:spPr>
                <p:txBody>
                  <a:bodyPr rtlCol="0" anchor="ctr"/>
                  <a:lstStyle/>
                  <a:p>
                    <a:endParaRPr lang="en-US"/>
                  </a:p>
                </p:txBody>
              </p:sp>
              <p:sp>
                <p:nvSpPr>
                  <p:cNvPr id="550" name="Forma libre 549">
                    <a:extLst>
                      <a:ext uri="{FF2B5EF4-FFF2-40B4-BE49-F238E27FC236}">
                        <a16:creationId xmlns:a16="http://schemas.microsoft.com/office/drawing/2014/main" id="{43D48BA4-CFF4-9E47-B8CB-AA72C0214776}"/>
                      </a:ext>
                    </a:extLst>
                  </p:cNvPr>
                  <p:cNvSpPr/>
                  <p:nvPr/>
                </p:nvSpPr>
                <p:spPr>
                  <a:xfrm>
                    <a:off x="11907229" y="7288438"/>
                    <a:ext cx="5376" cy="3186"/>
                  </a:xfrm>
                  <a:custGeom>
                    <a:avLst/>
                    <a:gdLst>
                      <a:gd name="connsiteX0" fmla="*/ 4638 w 5376"/>
                      <a:gd name="connsiteY0" fmla="*/ 499 h 3186"/>
                      <a:gd name="connsiteX1" fmla="*/ 834 w 5376"/>
                      <a:gd name="connsiteY1" fmla="*/ 499 h 3186"/>
                      <a:gd name="connsiteX2" fmla="*/ 739 w 5376"/>
                      <a:gd name="connsiteY2" fmla="*/ 2687 h 3186"/>
                      <a:gd name="connsiteX3" fmla="*/ 4543 w 5376"/>
                      <a:gd name="connsiteY3" fmla="*/ 2687 h 3186"/>
                      <a:gd name="connsiteX4" fmla="*/ 4638 w 5376"/>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6" h="3186">
                        <a:moveTo>
                          <a:pt x="4638" y="499"/>
                        </a:moveTo>
                        <a:cubicBezTo>
                          <a:pt x="3592" y="-166"/>
                          <a:pt x="1880" y="-166"/>
                          <a:pt x="834" y="499"/>
                        </a:cubicBezTo>
                        <a:cubicBezTo>
                          <a:pt x="-212" y="1070"/>
                          <a:pt x="-307" y="2116"/>
                          <a:pt x="739" y="2687"/>
                        </a:cubicBezTo>
                        <a:cubicBezTo>
                          <a:pt x="1785" y="3353"/>
                          <a:pt x="3497" y="3353"/>
                          <a:pt x="4543" y="2687"/>
                        </a:cubicBezTo>
                        <a:cubicBezTo>
                          <a:pt x="5589" y="2021"/>
                          <a:pt x="5684" y="1070"/>
                          <a:pt x="4638" y="499"/>
                        </a:cubicBezTo>
                        <a:close/>
                      </a:path>
                    </a:pathLst>
                  </a:custGeom>
                  <a:solidFill>
                    <a:srgbClr val="94513A"/>
                  </a:solidFill>
                  <a:ln w="9504" cap="flat">
                    <a:noFill/>
                    <a:prstDash val="solid"/>
                    <a:miter/>
                  </a:ln>
                </p:spPr>
                <p:txBody>
                  <a:bodyPr rtlCol="0" anchor="ctr"/>
                  <a:lstStyle/>
                  <a:p>
                    <a:endParaRPr lang="en-US"/>
                  </a:p>
                </p:txBody>
              </p:sp>
              <p:sp>
                <p:nvSpPr>
                  <p:cNvPr id="551" name="Forma libre 550">
                    <a:extLst>
                      <a:ext uri="{FF2B5EF4-FFF2-40B4-BE49-F238E27FC236}">
                        <a16:creationId xmlns:a16="http://schemas.microsoft.com/office/drawing/2014/main" id="{6E84F885-1272-0845-880D-1E30E456DBDF}"/>
                      </a:ext>
                    </a:extLst>
                  </p:cNvPr>
                  <p:cNvSpPr/>
                  <p:nvPr/>
                </p:nvSpPr>
                <p:spPr>
                  <a:xfrm>
                    <a:off x="11907873" y="7286275"/>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5"/>
                          <a:pt x="190" y="4280"/>
                          <a:pt x="571" y="4565"/>
                        </a:cubicBezTo>
                        <a:cubicBezTo>
                          <a:pt x="1332" y="5041"/>
                          <a:pt x="2663" y="5041"/>
                          <a:pt x="3519" y="4565"/>
                        </a:cubicBezTo>
                        <a:cubicBezTo>
                          <a:pt x="3899" y="4375"/>
                          <a:pt x="4185" y="3995"/>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552" name="Forma libre 551">
                    <a:extLst>
                      <a:ext uri="{FF2B5EF4-FFF2-40B4-BE49-F238E27FC236}">
                        <a16:creationId xmlns:a16="http://schemas.microsoft.com/office/drawing/2014/main" id="{C1C9EF3E-C52B-BE43-A20E-B62DD774B541}"/>
                      </a:ext>
                    </a:extLst>
                  </p:cNvPr>
                  <p:cNvSpPr/>
                  <p:nvPr/>
                </p:nvSpPr>
                <p:spPr>
                  <a:xfrm>
                    <a:off x="11906922" y="7276288"/>
                    <a:ext cx="6182" cy="11294"/>
                  </a:xfrm>
                  <a:custGeom>
                    <a:avLst/>
                    <a:gdLst>
                      <a:gd name="connsiteX0" fmla="*/ 5136 w 6182"/>
                      <a:gd name="connsiteY0" fmla="*/ 1331 h 11294"/>
                      <a:gd name="connsiteX1" fmla="*/ 856 w 6182"/>
                      <a:gd name="connsiteY1" fmla="*/ 1331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7 h 11294"/>
                      <a:gd name="connsiteX6" fmla="*/ 4470 w 6182"/>
                      <a:gd name="connsiteY6" fmla="*/ 10937 h 11294"/>
                      <a:gd name="connsiteX7" fmla="*/ 4946 w 6182"/>
                      <a:gd name="connsiteY7" fmla="*/ 10557 h 11294"/>
                      <a:gd name="connsiteX8" fmla="*/ 6182 w 6182"/>
                      <a:gd name="connsiteY8" fmla="*/ 6657 h 11294"/>
                      <a:gd name="connsiteX9" fmla="*/ 6182 w 6182"/>
                      <a:gd name="connsiteY9" fmla="*/ 0 h 11294"/>
                      <a:gd name="connsiteX10" fmla="*/ 5136 w 6182"/>
                      <a:gd name="connsiteY10" fmla="*/ 1331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1"/>
                        </a:moveTo>
                        <a:cubicBezTo>
                          <a:pt x="3899" y="1997"/>
                          <a:pt x="1997" y="1997"/>
                          <a:pt x="856" y="1331"/>
                        </a:cubicBezTo>
                        <a:cubicBezTo>
                          <a:pt x="285" y="951"/>
                          <a:pt x="0" y="571"/>
                          <a:pt x="0" y="95"/>
                        </a:cubicBezTo>
                        <a:lnTo>
                          <a:pt x="0" y="6753"/>
                        </a:lnTo>
                        <a:cubicBezTo>
                          <a:pt x="0" y="8369"/>
                          <a:pt x="380" y="9701"/>
                          <a:pt x="1141" y="10652"/>
                        </a:cubicBezTo>
                        <a:cubicBezTo>
                          <a:pt x="1236" y="10747"/>
                          <a:pt x="1332" y="10842"/>
                          <a:pt x="1522" y="10937"/>
                        </a:cubicBezTo>
                        <a:cubicBezTo>
                          <a:pt x="2283" y="11413"/>
                          <a:pt x="3614" y="11413"/>
                          <a:pt x="4470" y="10937"/>
                        </a:cubicBezTo>
                        <a:cubicBezTo>
                          <a:pt x="4660" y="10842"/>
                          <a:pt x="4755" y="10747"/>
                          <a:pt x="4946" y="10557"/>
                        </a:cubicBezTo>
                        <a:cubicBezTo>
                          <a:pt x="5421" y="9986"/>
                          <a:pt x="6087" y="8845"/>
                          <a:pt x="6182" y="6657"/>
                        </a:cubicBezTo>
                        <a:lnTo>
                          <a:pt x="6182" y="0"/>
                        </a:lnTo>
                        <a:cubicBezTo>
                          <a:pt x="6087" y="475"/>
                          <a:pt x="5802" y="951"/>
                          <a:pt x="5136" y="1331"/>
                        </a:cubicBezTo>
                        <a:close/>
                      </a:path>
                    </a:pathLst>
                  </a:custGeom>
                  <a:solidFill>
                    <a:srgbClr val="6B3529"/>
                  </a:solidFill>
                  <a:ln w="9504" cap="flat">
                    <a:noFill/>
                    <a:prstDash val="solid"/>
                    <a:miter/>
                  </a:ln>
                </p:spPr>
                <p:txBody>
                  <a:bodyPr rtlCol="0" anchor="ctr"/>
                  <a:lstStyle/>
                  <a:p>
                    <a:endParaRPr lang="en-US"/>
                  </a:p>
                </p:txBody>
              </p:sp>
              <p:sp>
                <p:nvSpPr>
                  <p:cNvPr id="553" name="Forma libre 552">
                    <a:extLst>
                      <a:ext uri="{FF2B5EF4-FFF2-40B4-BE49-F238E27FC236}">
                        <a16:creationId xmlns:a16="http://schemas.microsoft.com/office/drawing/2014/main" id="{30377B7B-534C-C244-8015-F731A90D09AB}"/>
                      </a:ext>
                    </a:extLst>
                  </p:cNvPr>
                  <p:cNvSpPr/>
                  <p:nvPr/>
                </p:nvSpPr>
                <p:spPr>
                  <a:xfrm>
                    <a:off x="11906933" y="7274611"/>
                    <a:ext cx="6063" cy="3544"/>
                  </a:xfrm>
                  <a:custGeom>
                    <a:avLst/>
                    <a:gdLst>
                      <a:gd name="connsiteX0" fmla="*/ 5219 w 6063"/>
                      <a:gd name="connsiteY0" fmla="*/ 535 h 3544"/>
                      <a:gd name="connsiteX1" fmla="*/ 940 w 6063"/>
                      <a:gd name="connsiteY1" fmla="*/ 535 h 3544"/>
                      <a:gd name="connsiteX2" fmla="*/ 844 w 6063"/>
                      <a:gd name="connsiteY2" fmla="*/ 3008 h 3544"/>
                      <a:gd name="connsiteX3" fmla="*/ 5124 w 6063"/>
                      <a:gd name="connsiteY3" fmla="*/ 3008 h 3544"/>
                      <a:gd name="connsiteX4" fmla="*/ 5219 w 6063"/>
                      <a:gd name="connsiteY4" fmla="*/ 535 h 3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3" h="3544">
                        <a:moveTo>
                          <a:pt x="5219" y="535"/>
                        </a:moveTo>
                        <a:cubicBezTo>
                          <a:pt x="4078" y="-130"/>
                          <a:pt x="2081" y="-225"/>
                          <a:pt x="940" y="535"/>
                        </a:cubicBezTo>
                        <a:cubicBezTo>
                          <a:pt x="-297" y="1201"/>
                          <a:pt x="-297" y="2343"/>
                          <a:pt x="844" y="3008"/>
                        </a:cubicBezTo>
                        <a:cubicBezTo>
                          <a:pt x="1986" y="3674"/>
                          <a:pt x="3983" y="3769"/>
                          <a:pt x="5124" y="3008"/>
                        </a:cubicBezTo>
                        <a:cubicBezTo>
                          <a:pt x="6361" y="2343"/>
                          <a:pt x="6361" y="1201"/>
                          <a:pt x="5219" y="535"/>
                        </a:cubicBezTo>
                        <a:close/>
                      </a:path>
                    </a:pathLst>
                  </a:custGeom>
                  <a:solidFill>
                    <a:srgbClr val="94513A"/>
                  </a:solidFill>
                  <a:ln w="9504" cap="flat">
                    <a:noFill/>
                    <a:prstDash val="solid"/>
                    <a:miter/>
                  </a:ln>
                </p:spPr>
                <p:txBody>
                  <a:bodyPr rtlCol="0" anchor="ctr"/>
                  <a:lstStyle/>
                  <a:p>
                    <a:endParaRPr lang="en-US"/>
                  </a:p>
                </p:txBody>
              </p:sp>
              <p:grpSp>
                <p:nvGrpSpPr>
                  <p:cNvPr id="554" name="Gráfico 2">
                    <a:extLst>
                      <a:ext uri="{FF2B5EF4-FFF2-40B4-BE49-F238E27FC236}">
                        <a16:creationId xmlns:a16="http://schemas.microsoft.com/office/drawing/2014/main" id="{19A5A907-CC09-B744-88E9-65A478D010DD}"/>
                      </a:ext>
                    </a:extLst>
                  </p:cNvPr>
                  <p:cNvGrpSpPr/>
                  <p:nvPr/>
                </p:nvGrpSpPr>
                <p:grpSpPr>
                  <a:xfrm>
                    <a:off x="11904924" y="7262878"/>
                    <a:ext cx="9796" cy="16263"/>
                    <a:chOff x="11904924" y="7262878"/>
                    <a:chExt cx="9796" cy="16263"/>
                  </a:xfrm>
                </p:grpSpPr>
                <p:sp>
                  <p:nvSpPr>
                    <p:cNvPr id="555" name="Forma libre 554">
                      <a:extLst>
                        <a:ext uri="{FF2B5EF4-FFF2-40B4-BE49-F238E27FC236}">
                          <a16:creationId xmlns:a16="http://schemas.microsoft.com/office/drawing/2014/main" id="{B4E65496-9DD9-6046-A898-AFC991C72004}"/>
                        </a:ext>
                      </a:extLst>
                    </p:cNvPr>
                    <p:cNvSpPr/>
                    <p:nvPr/>
                  </p:nvSpPr>
                  <p:spPr>
                    <a:xfrm>
                      <a:off x="11904924" y="7262878"/>
                      <a:ext cx="9796" cy="5706"/>
                    </a:xfrm>
                    <a:custGeom>
                      <a:avLst/>
                      <a:gdLst>
                        <a:gd name="connsiteX0" fmla="*/ 9796 w 9796"/>
                        <a:gd name="connsiteY0" fmla="*/ 2853 h 5706"/>
                        <a:gd name="connsiteX1" fmla="*/ 4851 w 9796"/>
                        <a:gd name="connsiteY1" fmla="*/ 0 h 5706"/>
                        <a:gd name="connsiteX2" fmla="*/ 0 w 9796"/>
                        <a:gd name="connsiteY2" fmla="*/ 2853 h 5706"/>
                        <a:gd name="connsiteX3" fmla="*/ 4851 w 9796"/>
                        <a:gd name="connsiteY3" fmla="*/ 5707 h 5706"/>
                      </a:gdLst>
                      <a:ahLst/>
                      <a:cxnLst>
                        <a:cxn ang="0">
                          <a:pos x="connsiteX0" y="connsiteY0"/>
                        </a:cxn>
                        <a:cxn ang="0">
                          <a:pos x="connsiteX1" y="connsiteY1"/>
                        </a:cxn>
                        <a:cxn ang="0">
                          <a:pos x="connsiteX2" y="connsiteY2"/>
                        </a:cxn>
                        <a:cxn ang="0">
                          <a:pos x="connsiteX3" y="connsiteY3"/>
                        </a:cxn>
                      </a:cxnLst>
                      <a:rect l="l" t="t" r="r" b="b"/>
                      <a:pathLst>
                        <a:path w="9796" h="5706">
                          <a:moveTo>
                            <a:pt x="9796" y="2853"/>
                          </a:moveTo>
                          <a:lnTo>
                            <a:pt x="4851" y="0"/>
                          </a:lnTo>
                          <a:lnTo>
                            <a:pt x="0" y="2853"/>
                          </a:lnTo>
                          <a:lnTo>
                            <a:pt x="4851" y="5707"/>
                          </a:lnTo>
                          <a:close/>
                        </a:path>
                      </a:pathLst>
                    </a:custGeom>
                    <a:solidFill>
                      <a:srgbClr val="94513A"/>
                    </a:solidFill>
                    <a:ln w="9504" cap="flat">
                      <a:noFill/>
                      <a:prstDash val="solid"/>
                      <a:miter/>
                    </a:ln>
                  </p:spPr>
                  <p:txBody>
                    <a:bodyPr rtlCol="0" anchor="ctr"/>
                    <a:lstStyle/>
                    <a:p>
                      <a:endParaRPr lang="en-US"/>
                    </a:p>
                  </p:txBody>
                </p:sp>
                <p:sp>
                  <p:nvSpPr>
                    <p:cNvPr id="556" name="Forma libre 555">
                      <a:extLst>
                        <a:ext uri="{FF2B5EF4-FFF2-40B4-BE49-F238E27FC236}">
                          <a16:creationId xmlns:a16="http://schemas.microsoft.com/office/drawing/2014/main" id="{3B7C5480-0C85-BB44-B1F7-8391992036CA}"/>
                        </a:ext>
                      </a:extLst>
                    </p:cNvPr>
                    <p:cNvSpPr/>
                    <p:nvPr/>
                  </p:nvSpPr>
                  <p:spPr>
                    <a:xfrm>
                      <a:off x="11904924" y="7265731"/>
                      <a:ext cx="4850" cy="13410"/>
                    </a:xfrm>
                    <a:custGeom>
                      <a:avLst/>
                      <a:gdLst>
                        <a:gd name="connsiteX0" fmla="*/ 4851 w 4850"/>
                        <a:gd name="connsiteY0" fmla="*/ 13410 h 13410"/>
                        <a:gd name="connsiteX1" fmla="*/ 0 w 4850"/>
                        <a:gd name="connsiteY1" fmla="*/ 10557 h 13410"/>
                        <a:gd name="connsiteX2" fmla="*/ 0 w 4850"/>
                        <a:gd name="connsiteY2" fmla="*/ 0 h 13410"/>
                        <a:gd name="connsiteX3" fmla="*/ 4851 w 4850"/>
                        <a:gd name="connsiteY3" fmla="*/ 2853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3410"/>
                          </a:moveTo>
                          <a:lnTo>
                            <a:pt x="0" y="10557"/>
                          </a:lnTo>
                          <a:lnTo>
                            <a:pt x="0" y="0"/>
                          </a:lnTo>
                          <a:lnTo>
                            <a:pt x="4851" y="2853"/>
                          </a:lnTo>
                          <a:close/>
                        </a:path>
                      </a:pathLst>
                    </a:custGeom>
                    <a:solidFill>
                      <a:srgbClr val="6B3529"/>
                    </a:solidFill>
                    <a:ln w="9504" cap="flat">
                      <a:noFill/>
                      <a:prstDash val="solid"/>
                      <a:miter/>
                    </a:ln>
                  </p:spPr>
                  <p:txBody>
                    <a:bodyPr rtlCol="0" anchor="ctr"/>
                    <a:lstStyle/>
                    <a:p>
                      <a:endParaRPr lang="en-US"/>
                    </a:p>
                  </p:txBody>
                </p:sp>
                <p:sp>
                  <p:nvSpPr>
                    <p:cNvPr id="557" name="Forma libre 556">
                      <a:extLst>
                        <a:ext uri="{FF2B5EF4-FFF2-40B4-BE49-F238E27FC236}">
                          <a16:creationId xmlns:a16="http://schemas.microsoft.com/office/drawing/2014/main" id="{36C875E1-0B9C-1740-816E-D43CDECD2641}"/>
                        </a:ext>
                      </a:extLst>
                    </p:cNvPr>
                    <p:cNvSpPr/>
                    <p:nvPr/>
                  </p:nvSpPr>
                  <p:spPr>
                    <a:xfrm>
                      <a:off x="11909775" y="7265731"/>
                      <a:ext cx="4945" cy="13410"/>
                    </a:xfrm>
                    <a:custGeom>
                      <a:avLst/>
                      <a:gdLst>
                        <a:gd name="connsiteX0" fmla="*/ 4946 w 4945"/>
                        <a:gd name="connsiteY0" fmla="*/ 10557 h 13410"/>
                        <a:gd name="connsiteX1" fmla="*/ 0 w 4945"/>
                        <a:gd name="connsiteY1" fmla="*/ 13410 h 13410"/>
                        <a:gd name="connsiteX2" fmla="*/ 0 w 4945"/>
                        <a:gd name="connsiteY2" fmla="*/ 2853 h 13410"/>
                        <a:gd name="connsiteX3" fmla="*/ 4946 w 4945"/>
                        <a:gd name="connsiteY3" fmla="*/ 0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0557"/>
                          </a:moveTo>
                          <a:lnTo>
                            <a:pt x="0" y="13410"/>
                          </a:lnTo>
                          <a:lnTo>
                            <a:pt x="0" y="2853"/>
                          </a:lnTo>
                          <a:lnTo>
                            <a:pt x="4946" y="0"/>
                          </a:lnTo>
                          <a:close/>
                        </a:path>
                      </a:pathLst>
                    </a:custGeom>
                    <a:solidFill>
                      <a:srgbClr val="773C2C"/>
                    </a:solidFill>
                    <a:ln w="9504" cap="flat">
                      <a:noFill/>
                      <a:prstDash val="solid"/>
                      <a:miter/>
                    </a:ln>
                  </p:spPr>
                  <p:txBody>
                    <a:bodyPr rtlCol="0" anchor="ctr"/>
                    <a:lstStyle/>
                    <a:p>
                      <a:endParaRPr lang="en-US"/>
                    </a:p>
                  </p:txBody>
                </p:sp>
              </p:grpSp>
            </p:grpSp>
            <p:grpSp>
              <p:nvGrpSpPr>
                <p:cNvPr id="558" name="Gráfico 2">
                  <a:extLst>
                    <a:ext uri="{FF2B5EF4-FFF2-40B4-BE49-F238E27FC236}">
                      <a16:creationId xmlns:a16="http://schemas.microsoft.com/office/drawing/2014/main" id="{9D6B276C-EDEF-5C45-8A69-07C1CEC60EA8}"/>
                    </a:ext>
                  </a:extLst>
                </p:cNvPr>
                <p:cNvGrpSpPr/>
                <p:nvPr/>
              </p:nvGrpSpPr>
              <p:grpSpPr>
                <a:xfrm>
                  <a:off x="11878199" y="7277239"/>
                  <a:ext cx="13505" cy="96630"/>
                  <a:chOff x="11878199" y="7277239"/>
                  <a:chExt cx="13505" cy="96630"/>
                </a:xfrm>
              </p:grpSpPr>
              <p:grpSp>
                <p:nvGrpSpPr>
                  <p:cNvPr id="559" name="Gráfico 2">
                    <a:extLst>
                      <a:ext uri="{FF2B5EF4-FFF2-40B4-BE49-F238E27FC236}">
                        <a16:creationId xmlns:a16="http://schemas.microsoft.com/office/drawing/2014/main" id="{4F740145-9AF3-BE45-9523-58BA13549FC1}"/>
                      </a:ext>
                    </a:extLst>
                  </p:cNvPr>
                  <p:cNvGrpSpPr/>
                  <p:nvPr/>
                </p:nvGrpSpPr>
                <p:grpSpPr>
                  <a:xfrm>
                    <a:off x="11878199" y="7345147"/>
                    <a:ext cx="13505" cy="28722"/>
                    <a:chOff x="11878199" y="7345147"/>
                    <a:chExt cx="13505" cy="28722"/>
                  </a:xfrm>
                </p:grpSpPr>
                <p:sp>
                  <p:nvSpPr>
                    <p:cNvPr id="560" name="Forma libre 559">
                      <a:extLst>
                        <a:ext uri="{FF2B5EF4-FFF2-40B4-BE49-F238E27FC236}">
                          <a16:creationId xmlns:a16="http://schemas.microsoft.com/office/drawing/2014/main" id="{52163434-B522-AD46-9228-90DDA4E5B41D}"/>
                        </a:ext>
                      </a:extLst>
                    </p:cNvPr>
                    <p:cNvSpPr/>
                    <p:nvPr/>
                  </p:nvSpPr>
                  <p:spPr>
                    <a:xfrm>
                      <a:off x="11878199" y="7345147"/>
                      <a:ext cx="13505" cy="7798"/>
                    </a:xfrm>
                    <a:custGeom>
                      <a:avLst/>
                      <a:gdLst>
                        <a:gd name="connsiteX0" fmla="*/ 13505 w 13505"/>
                        <a:gd name="connsiteY0" fmla="*/ 3899 h 7798"/>
                        <a:gd name="connsiteX1" fmla="*/ 6753 w 13505"/>
                        <a:gd name="connsiteY1" fmla="*/ 0 h 7798"/>
                        <a:gd name="connsiteX2" fmla="*/ 0 w 13505"/>
                        <a:gd name="connsiteY2" fmla="*/ 3899 h 7798"/>
                        <a:gd name="connsiteX3" fmla="*/ 6753 w 13505"/>
                        <a:gd name="connsiteY3" fmla="*/ 7799 h 7798"/>
                      </a:gdLst>
                      <a:ahLst/>
                      <a:cxnLst>
                        <a:cxn ang="0">
                          <a:pos x="connsiteX0" y="connsiteY0"/>
                        </a:cxn>
                        <a:cxn ang="0">
                          <a:pos x="connsiteX1" y="connsiteY1"/>
                        </a:cxn>
                        <a:cxn ang="0">
                          <a:pos x="connsiteX2" y="connsiteY2"/>
                        </a:cxn>
                        <a:cxn ang="0">
                          <a:pos x="connsiteX3" y="connsiteY3"/>
                        </a:cxn>
                      </a:cxnLst>
                      <a:rect l="l" t="t" r="r" b="b"/>
                      <a:pathLst>
                        <a:path w="13505" h="7798">
                          <a:moveTo>
                            <a:pt x="13505" y="3899"/>
                          </a:moveTo>
                          <a:lnTo>
                            <a:pt x="6753" y="0"/>
                          </a:lnTo>
                          <a:lnTo>
                            <a:pt x="0" y="3899"/>
                          </a:lnTo>
                          <a:lnTo>
                            <a:pt x="6753" y="7799"/>
                          </a:lnTo>
                          <a:close/>
                        </a:path>
                      </a:pathLst>
                    </a:custGeom>
                    <a:solidFill>
                      <a:srgbClr val="94513A"/>
                    </a:solidFill>
                    <a:ln w="9504" cap="flat">
                      <a:noFill/>
                      <a:prstDash val="solid"/>
                      <a:miter/>
                    </a:ln>
                  </p:spPr>
                  <p:txBody>
                    <a:bodyPr rtlCol="0" anchor="ctr"/>
                    <a:lstStyle/>
                    <a:p>
                      <a:endParaRPr lang="en-US"/>
                    </a:p>
                  </p:txBody>
                </p:sp>
                <p:sp>
                  <p:nvSpPr>
                    <p:cNvPr id="561" name="Forma libre 560">
                      <a:extLst>
                        <a:ext uri="{FF2B5EF4-FFF2-40B4-BE49-F238E27FC236}">
                          <a16:creationId xmlns:a16="http://schemas.microsoft.com/office/drawing/2014/main" id="{F91C9F01-6083-CB49-A9A1-0C5CE1B3EF0F}"/>
                        </a:ext>
                      </a:extLst>
                    </p:cNvPr>
                    <p:cNvSpPr/>
                    <p:nvPr/>
                  </p:nvSpPr>
                  <p:spPr>
                    <a:xfrm>
                      <a:off x="11878199" y="7349047"/>
                      <a:ext cx="6752" cy="24823"/>
                    </a:xfrm>
                    <a:custGeom>
                      <a:avLst/>
                      <a:gdLst>
                        <a:gd name="connsiteX0" fmla="*/ 6753 w 6752"/>
                        <a:gd name="connsiteY0" fmla="*/ 24823 h 24823"/>
                        <a:gd name="connsiteX1" fmla="*/ 0 w 6752"/>
                        <a:gd name="connsiteY1" fmla="*/ 20924 h 24823"/>
                        <a:gd name="connsiteX2" fmla="*/ 0 w 6752"/>
                        <a:gd name="connsiteY2" fmla="*/ 0 h 24823"/>
                        <a:gd name="connsiteX3" fmla="*/ 6753 w 6752"/>
                        <a:gd name="connsiteY3" fmla="*/ 3899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4823"/>
                          </a:moveTo>
                          <a:lnTo>
                            <a:pt x="0" y="20924"/>
                          </a:lnTo>
                          <a:lnTo>
                            <a:pt x="0" y="0"/>
                          </a:lnTo>
                          <a:lnTo>
                            <a:pt x="6753" y="3899"/>
                          </a:lnTo>
                          <a:close/>
                        </a:path>
                      </a:pathLst>
                    </a:custGeom>
                    <a:solidFill>
                      <a:srgbClr val="6B3529"/>
                    </a:solidFill>
                    <a:ln w="9504" cap="flat">
                      <a:noFill/>
                      <a:prstDash val="solid"/>
                      <a:miter/>
                    </a:ln>
                  </p:spPr>
                  <p:txBody>
                    <a:bodyPr rtlCol="0" anchor="ctr"/>
                    <a:lstStyle/>
                    <a:p>
                      <a:endParaRPr lang="en-US"/>
                    </a:p>
                  </p:txBody>
                </p:sp>
                <p:sp>
                  <p:nvSpPr>
                    <p:cNvPr id="562" name="Forma libre 561">
                      <a:extLst>
                        <a:ext uri="{FF2B5EF4-FFF2-40B4-BE49-F238E27FC236}">
                          <a16:creationId xmlns:a16="http://schemas.microsoft.com/office/drawing/2014/main" id="{8EE53448-1472-0446-A167-DB3608B5BEAF}"/>
                        </a:ext>
                      </a:extLst>
                    </p:cNvPr>
                    <p:cNvSpPr/>
                    <p:nvPr/>
                  </p:nvSpPr>
                  <p:spPr>
                    <a:xfrm>
                      <a:off x="11884952" y="7349047"/>
                      <a:ext cx="6752" cy="24823"/>
                    </a:xfrm>
                    <a:custGeom>
                      <a:avLst/>
                      <a:gdLst>
                        <a:gd name="connsiteX0" fmla="*/ 6753 w 6752"/>
                        <a:gd name="connsiteY0" fmla="*/ 20924 h 24823"/>
                        <a:gd name="connsiteX1" fmla="*/ 0 w 6752"/>
                        <a:gd name="connsiteY1" fmla="*/ 24823 h 24823"/>
                        <a:gd name="connsiteX2" fmla="*/ 0 w 6752"/>
                        <a:gd name="connsiteY2" fmla="*/ 3899 h 24823"/>
                        <a:gd name="connsiteX3" fmla="*/ 6753 w 6752"/>
                        <a:gd name="connsiteY3" fmla="*/ 0 h 24823"/>
                      </a:gdLst>
                      <a:ahLst/>
                      <a:cxnLst>
                        <a:cxn ang="0">
                          <a:pos x="connsiteX0" y="connsiteY0"/>
                        </a:cxn>
                        <a:cxn ang="0">
                          <a:pos x="connsiteX1" y="connsiteY1"/>
                        </a:cxn>
                        <a:cxn ang="0">
                          <a:pos x="connsiteX2" y="connsiteY2"/>
                        </a:cxn>
                        <a:cxn ang="0">
                          <a:pos x="connsiteX3" y="connsiteY3"/>
                        </a:cxn>
                      </a:cxnLst>
                      <a:rect l="l" t="t" r="r" b="b"/>
                      <a:pathLst>
                        <a:path w="6752" h="24823">
                          <a:moveTo>
                            <a:pt x="6753" y="20924"/>
                          </a:moveTo>
                          <a:lnTo>
                            <a:pt x="0" y="24823"/>
                          </a:lnTo>
                          <a:lnTo>
                            <a:pt x="0" y="3899"/>
                          </a:lnTo>
                          <a:lnTo>
                            <a:pt x="6753" y="0"/>
                          </a:lnTo>
                          <a:close/>
                        </a:path>
                      </a:pathLst>
                    </a:custGeom>
                    <a:solidFill>
                      <a:srgbClr val="773C2C"/>
                    </a:solidFill>
                    <a:ln w="9504" cap="flat">
                      <a:noFill/>
                      <a:prstDash val="solid"/>
                      <a:miter/>
                    </a:ln>
                  </p:spPr>
                  <p:txBody>
                    <a:bodyPr rtlCol="0" anchor="ctr"/>
                    <a:lstStyle/>
                    <a:p>
                      <a:endParaRPr lang="en-US"/>
                    </a:p>
                  </p:txBody>
                </p:sp>
              </p:grpSp>
              <p:sp>
                <p:nvSpPr>
                  <p:cNvPr id="563" name="Forma libre 562">
                    <a:extLst>
                      <a:ext uri="{FF2B5EF4-FFF2-40B4-BE49-F238E27FC236}">
                        <a16:creationId xmlns:a16="http://schemas.microsoft.com/office/drawing/2014/main" id="{C98BB921-C5A6-3A4D-BF24-F763FD5CE0F8}"/>
                      </a:ext>
                    </a:extLst>
                  </p:cNvPr>
                  <p:cNvSpPr/>
                  <p:nvPr/>
                </p:nvSpPr>
                <p:spPr>
                  <a:xfrm>
                    <a:off x="11880481" y="7346193"/>
                    <a:ext cx="8857" cy="5362"/>
                  </a:xfrm>
                  <a:custGeom>
                    <a:avLst/>
                    <a:gdLst>
                      <a:gd name="connsiteX0" fmla="*/ 7514 w 8857"/>
                      <a:gd name="connsiteY0" fmla="*/ 1902 h 5362"/>
                      <a:gd name="connsiteX1" fmla="*/ 1236 w 8857"/>
                      <a:gd name="connsiteY1" fmla="*/ 1807 h 5362"/>
                      <a:gd name="connsiteX2" fmla="*/ 0 w 8857"/>
                      <a:gd name="connsiteY2" fmla="*/ 0 h 5362"/>
                      <a:gd name="connsiteX3" fmla="*/ 0 w 8857"/>
                      <a:gd name="connsiteY3" fmla="*/ 2758 h 5362"/>
                      <a:gd name="connsiteX4" fmla="*/ 1236 w 8857"/>
                      <a:gd name="connsiteY4" fmla="*/ 4565 h 5362"/>
                      <a:gd name="connsiteX5" fmla="*/ 7514 w 8857"/>
                      <a:gd name="connsiteY5" fmla="*/ 4661 h 5362"/>
                      <a:gd name="connsiteX6" fmla="*/ 8845 w 8857"/>
                      <a:gd name="connsiteY6" fmla="*/ 2853 h 5362"/>
                      <a:gd name="connsiteX7" fmla="*/ 8845 w 8857"/>
                      <a:gd name="connsiteY7" fmla="*/ 95 h 5362"/>
                      <a:gd name="connsiteX8" fmla="*/ 7514 w 8857"/>
                      <a:gd name="connsiteY8" fmla="*/ 1902 h 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57" h="5362">
                        <a:moveTo>
                          <a:pt x="7514" y="1902"/>
                        </a:moveTo>
                        <a:cubicBezTo>
                          <a:pt x="5706" y="2853"/>
                          <a:pt x="2948" y="2853"/>
                          <a:pt x="1236" y="1807"/>
                        </a:cubicBezTo>
                        <a:cubicBezTo>
                          <a:pt x="380" y="1332"/>
                          <a:pt x="0" y="666"/>
                          <a:pt x="0" y="0"/>
                        </a:cubicBezTo>
                        <a:lnTo>
                          <a:pt x="0" y="2758"/>
                        </a:lnTo>
                        <a:cubicBezTo>
                          <a:pt x="0" y="3424"/>
                          <a:pt x="380" y="4090"/>
                          <a:pt x="1236" y="4565"/>
                        </a:cubicBezTo>
                        <a:cubicBezTo>
                          <a:pt x="2948" y="5612"/>
                          <a:pt x="5802" y="5612"/>
                          <a:pt x="7514" y="4661"/>
                        </a:cubicBezTo>
                        <a:cubicBezTo>
                          <a:pt x="8370" y="4185"/>
                          <a:pt x="8845" y="3519"/>
                          <a:pt x="8845" y="2853"/>
                        </a:cubicBezTo>
                        <a:lnTo>
                          <a:pt x="8845" y="95"/>
                        </a:lnTo>
                        <a:cubicBezTo>
                          <a:pt x="8940" y="761"/>
                          <a:pt x="8465" y="1427"/>
                          <a:pt x="7514" y="1902"/>
                        </a:cubicBezTo>
                        <a:close/>
                      </a:path>
                    </a:pathLst>
                  </a:custGeom>
                  <a:solidFill>
                    <a:srgbClr val="643126"/>
                  </a:solidFill>
                  <a:ln w="9504" cap="flat">
                    <a:noFill/>
                    <a:prstDash val="solid"/>
                    <a:miter/>
                  </a:ln>
                </p:spPr>
                <p:txBody>
                  <a:bodyPr rtlCol="0" anchor="ctr"/>
                  <a:lstStyle/>
                  <a:p>
                    <a:endParaRPr lang="en-US"/>
                  </a:p>
                </p:txBody>
              </p:sp>
              <p:sp>
                <p:nvSpPr>
                  <p:cNvPr id="564" name="Forma libre 563">
                    <a:extLst>
                      <a:ext uri="{FF2B5EF4-FFF2-40B4-BE49-F238E27FC236}">
                        <a16:creationId xmlns:a16="http://schemas.microsoft.com/office/drawing/2014/main" id="{C1A7A203-564A-AF40-BF0F-7570F6F0C3CD}"/>
                      </a:ext>
                    </a:extLst>
                  </p:cNvPr>
                  <p:cNvSpPr/>
                  <p:nvPr/>
                </p:nvSpPr>
                <p:spPr>
                  <a:xfrm>
                    <a:off x="11880386" y="7341818"/>
                    <a:ext cx="8903" cy="7074"/>
                  </a:xfrm>
                  <a:custGeom>
                    <a:avLst/>
                    <a:gdLst>
                      <a:gd name="connsiteX0" fmla="*/ 8179 w 8903"/>
                      <a:gd name="connsiteY0" fmla="*/ 1522 h 7074"/>
                      <a:gd name="connsiteX1" fmla="*/ 7228 w 8903"/>
                      <a:gd name="connsiteY1" fmla="*/ 0 h 7074"/>
                      <a:gd name="connsiteX2" fmla="*/ 1902 w 8903"/>
                      <a:gd name="connsiteY2" fmla="*/ 0 h 7074"/>
                      <a:gd name="connsiteX3" fmla="*/ 856 w 8903"/>
                      <a:gd name="connsiteY3" fmla="*/ 1522 h 7074"/>
                      <a:gd name="connsiteX4" fmla="*/ 0 w 8903"/>
                      <a:gd name="connsiteY4" fmla="*/ 4470 h 7074"/>
                      <a:gd name="connsiteX5" fmla="*/ 1236 w 8903"/>
                      <a:gd name="connsiteY5" fmla="*/ 6277 h 7074"/>
                      <a:gd name="connsiteX6" fmla="*/ 7514 w 8903"/>
                      <a:gd name="connsiteY6" fmla="*/ 6372 h 7074"/>
                      <a:gd name="connsiteX7" fmla="*/ 8845 w 8903"/>
                      <a:gd name="connsiteY7" fmla="*/ 4470 h 7074"/>
                      <a:gd name="connsiteX8" fmla="*/ 8179 w 8903"/>
                      <a:gd name="connsiteY8" fmla="*/ 1522 h 7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903" h="7074">
                        <a:moveTo>
                          <a:pt x="8179" y="1522"/>
                        </a:moveTo>
                        <a:cubicBezTo>
                          <a:pt x="8179" y="1522"/>
                          <a:pt x="7228" y="0"/>
                          <a:pt x="7228" y="0"/>
                        </a:cubicBezTo>
                        <a:lnTo>
                          <a:pt x="1902" y="0"/>
                        </a:lnTo>
                        <a:lnTo>
                          <a:pt x="856" y="1522"/>
                        </a:lnTo>
                        <a:cubicBezTo>
                          <a:pt x="285" y="2378"/>
                          <a:pt x="95" y="3329"/>
                          <a:pt x="0" y="4470"/>
                        </a:cubicBezTo>
                        <a:cubicBezTo>
                          <a:pt x="0" y="5136"/>
                          <a:pt x="380" y="5802"/>
                          <a:pt x="1236" y="6277"/>
                        </a:cubicBezTo>
                        <a:cubicBezTo>
                          <a:pt x="2948" y="7324"/>
                          <a:pt x="5802" y="7324"/>
                          <a:pt x="7514" y="6372"/>
                        </a:cubicBezTo>
                        <a:cubicBezTo>
                          <a:pt x="8369" y="5897"/>
                          <a:pt x="8845" y="5231"/>
                          <a:pt x="8845" y="4470"/>
                        </a:cubicBezTo>
                        <a:cubicBezTo>
                          <a:pt x="9035" y="3329"/>
                          <a:pt x="8750" y="2378"/>
                          <a:pt x="8179" y="1522"/>
                        </a:cubicBezTo>
                        <a:close/>
                      </a:path>
                    </a:pathLst>
                  </a:custGeom>
                  <a:solidFill>
                    <a:srgbClr val="6B3529"/>
                  </a:solidFill>
                  <a:ln w="9504" cap="flat">
                    <a:noFill/>
                    <a:prstDash val="solid"/>
                    <a:miter/>
                  </a:ln>
                </p:spPr>
                <p:txBody>
                  <a:bodyPr rtlCol="0" anchor="ctr"/>
                  <a:lstStyle/>
                  <a:p>
                    <a:endParaRPr lang="en-US"/>
                  </a:p>
                </p:txBody>
              </p:sp>
              <p:sp>
                <p:nvSpPr>
                  <p:cNvPr id="565" name="Forma libre 564">
                    <a:extLst>
                      <a:ext uri="{FF2B5EF4-FFF2-40B4-BE49-F238E27FC236}">
                        <a16:creationId xmlns:a16="http://schemas.microsoft.com/office/drawing/2014/main" id="{8701FA34-7D41-C64A-AE1E-19A9C0B90855}"/>
                      </a:ext>
                    </a:extLst>
                  </p:cNvPr>
                  <p:cNvSpPr/>
                  <p:nvPr/>
                </p:nvSpPr>
                <p:spPr>
                  <a:xfrm>
                    <a:off x="11882193" y="7338680"/>
                    <a:ext cx="5611" cy="5444"/>
                  </a:xfrm>
                  <a:custGeom>
                    <a:avLst/>
                    <a:gdLst>
                      <a:gd name="connsiteX0" fmla="*/ 4755 w 5611"/>
                      <a:gd name="connsiteY0" fmla="*/ 1141 h 5444"/>
                      <a:gd name="connsiteX1" fmla="*/ 761 w 5611"/>
                      <a:gd name="connsiteY1" fmla="*/ 1141 h 5444"/>
                      <a:gd name="connsiteX2" fmla="*/ 0 w 5611"/>
                      <a:gd name="connsiteY2" fmla="*/ 0 h 5444"/>
                      <a:gd name="connsiteX3" fmla="*/ 0 w 5611"/>
                      <a:gd name="connsiteY3" fmla="*/ 3804 h 5444"/>
                      <a:gd name="connsiteX4" fmla="*/ 761 w 5611"/>
                      <a:gd name="connsiteY4" fmla="*/ 4946 h 5444"/>
                      <a:gd name="connsiteX5" fmla="*/ 4755 w 5611"/>
                      <a:gd name="connsiteY5" fmla="*/ 4946 h 5444"/>
                      <a:gd name="connsiteX6" fmla="*/ 5612 w 5611"/>
                      <a:gd name="connsiteY6" fmla="*/ 3804 h 5444"/>
                      <a:gd name="connsiteX7" fmla="*/ 5612 w 5611"/>
                      <a:gd name="connsiteY7" fmla="*/ 0 h 5444"/>
                      <a:gd name="connsiteX8" fmla="*/ 4755 w 5611"/>
                      <a:gd name="connsiteY8" fmla="*/ 1141 h 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1" h="5444">
                        <a:moveTo>
                          <a:pt x="4755" y="1141"/>
                        </a:moveTo>
                        <a:cubicBezTo>
                          <a:pt x="3614" y="1807"/>
                          <a:pt x="1807" y="1712"/>
                          <a:pt x="761" y="1141"/>
                        </a:cubicBezTo>
                        <a:cubicBezTo>
                          <a:pt x="190" y="856"/>
                          <a:pt x="0" y="380"/>
                          <a:pt x="0" y="0"/>
                        </a:cubicBezTo>
                        <a:lnTo>
                          <a:pt x="0" y="3804"/>
                        </a:lnTo>
                        <a:cubicBezTo>
                          <a:pt x="0" y="4185"/>
                          <a:pt x="285" y="4660"/>
                          <a:pt x="761" y="4946"/>
                        </a:cubicBezTo>
                        <a:cubicBezTo>
                          <a:pt x="1902" y="5611"/>
                          <a:pt x="3614" y="5611"/>
                          <a:pt x="4755" y="4946"/>
                        </a:cubicBezTo>
                        <a:cubicBezTo>
                          <a:pt x="5326" y="4660"/>
                          <a:pt x="5612" y="4185"/>
                          <a:pt x="5612" y="3804"/>
                        </a:cubicBezTo>
                        <a:lnTo>
                          <a:pt x="5612" y="0"/>
                        </a:lnTo>
                        <a:cubicBezTo>
                          <a:pt x="5612" y="380"/>
                          <a:pt x="5326" y="761"/>
                          <a:pt x="4755" y="1141"/>
                        </a:cubicBezTo>
                        <a:close/>
                      </a:path>
                    </a:pathLst>
                  </a:custGeom>
                  <a:solidFill>
                    <a:srgbClr val="643126"/>
                  </a:solidFill>
                  <a:ln w="9504" cap="flat">
                    <a:noFill/>
                    <a:prstDash val="solid"/>
                    <a:miter/>
                  </a:ln>
                </p:spPr>
                <p:txBody>
                  <a:bodyPr rtlCol="0" anchor="ctr"/>
                  <a:lstStyle/>
                  <a:p>
                    <a:endParaRPr lang="en-US"/>
                  </a:p>
                </p:txBody>
              </p:sp>
              <p:sp>
                <p:nvSpPr>
                  <p:cNvPr id="566" name="Forma libre 565">
                    <a:extLst>
                      <a:ext uri="{FF2B5EF4-FFF2-40B4-BE49-F238E27FC236}">
                        <a16:creationId xmlns:a16="http://schemas.microsoft.com/office/drawing/2014/main" id="{6170C25F-1BE3-6E45-AD71-7DE132C1C006}"/>
                      </a:ext>
                    </a:extLst>
                  </p:cNvPr>
                  <p:cNvSpPr/>
                  <p:nvPr/>
                </p:nvSpPr>
                <p:spPr>
                  <a:xfrm>
                    <a:off x="11879026" y="7307294"/>
                    <a:ext cx="11750" cy="33411"/>
                  </a:xfrm>
                  <a:custGeom>
                    <a:avLst/>
                    <a:gdLst>
                      <a:gd name="connsiteX0" fmla="*/ 11727 w 11750"/>
                      <a:gd name="connsiteY0" fmla="*/ 25394 h 33411"/>
                      <a:gd name="connsiteX1" fmla="*/ 8018 w 11750"/>
                      <a:gd name="connsiteY1" fmla="*/ 0 h 33411"/>
                      <a:gd name="connsiteX2" fmla="*/ 3833 w 11750"/>
                      <a:gd name="connsiteY2" fmla="*/ 0 h 33411"/>
                      <a:gd name="connsiteX3" fmla="*/ 28 w 11750"/>
                      <a:gd name="connsiteY3" fmla="*/ 25394 h 33411"/>
                      <a:gd name="connsiteX4" fmla="*/ 2501 w 11750"/>
                      <a:gd name="connsiteY4" fmla="*/ 32527 h 33411"/>
                      <a:gd name="connsiteX5" fmla="*/ 9064 w 11750"/>
                      <a:gd name="connsiteY5" fmla="*/ 32623 h 33411"/>
                      <a:gd name="connsiteX6" fmla="*/ 11727 w 11750"/>
                      <a:gd name="connsiteY6" fmla="*/ 25394 h 33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50" h="33411">
                        <a:moveTo>
                          <a:pt x="11727" y="25394"/>
                        </a:moveTo>
                        <a:cubicBezTo>
                          <a:pt x="11632" y="23968"/>
                          <a:pt x="11632" y="23968"/>
                          <a:pt x="8018" y="0"/>
                        </a:cubicBezTo>
                        <a:lnTo>
                          <a:pt x="3833" y="0"/>
                        </a:lnTo>
                        <a:cubicBezTo>
                          <a:pt x="28" y="24348"/>
                          <a:pt x="28" y="24348"/>
                          <a:pt x="28" y="25394"/>
                        </a:cubicBezTo>
                        <a:cubicBezTo>
                          <a:pt x="-162" y="29294"/>
                          <a:pt x="599" y="31291"/>
                          <a:pt x="2501" y="32527"/>
                        </a:cubicBezTo>
                        <a:cubicBezTo>
                          <a:pt x="3357" y="33098"/>
                          <a:pt x="6210" y="34144"/>
                          <a:pt x="9064" y="32623"/>
                        </a:cubicBezTo>
                        <a:cubicBezTo>
                          <a:pt x="10966" y="31481"/>
                          <a:pt x="11917" y="29864"/>
                          <a:pt x="11727" y="25394"/>
                        </a:cubicBezTo>
                        <a:close/>
                      </a:path>
                    </a:pathLst>
                  </a:custGeom>
                  <a:solidFill>
                    <a:srgbClr val="6B3529"/>
                  </a:solidFill>
                  <a:ln w="9504" cap="flat">
                    <a:noFill/>
                    <a:prstDash val="solid"/>
                    <a:miter/>
                  </a:ln>
                </p:spPr>
                <p:txBody>
                  <a:bodyPr rtlCol="0" anchor="ctr"/>
                  <a:lstStyle/>
                  <a:p>
                    <a:endParaRPr lang="en-US"/>
                  </a:p>
                </p:txBody>
              </p:sp>
              <p:sp>
                <p:nvSpPr>
                  <p:cNvPr id="567" name="Forma libre 566">
                    <a:extLst>
                      <a:ext uri="{FF2B5EF4-FFF2-40B4-BE49-F238E27FC236}">
                        <a16:creationId xmlns:a16="http://schemas.microsoft.com/office/drawing/2014/main" id="{AE9DFD9B-D4AB-FF49-9A27-CCE7E6C5A8D8}"/>
                      </a:ext>
                    </a:extLst>
                  </p:cNvPr>
                  <p:cNvSpPr/>
                  <p:nvPr/>
                </p:nvSpPr>
                <p:spPr>
                  <a:xfrm>
                    <a:off x="11881347" y="7302704"/>
                    <a:ext cx="7408" cy="6451"/>
                  </a:xfrm>
                  <a:custGeom>
                    <a:avLst/>
                    <a:gdLst>
                      <a:gd name="connsiteX0" fmla="*/ 7028 w 7408"/>
                      <a:gd name="connsiteY0" fmla="*/ 1736 h 6451"/>
                      <a:gd name="connsiteX1" fmla="*/ 181 w 7408"/>
                      <a:gd name="connsiteY1" fmla="*/ 2117 h 6451"/>
                      <a:gd name="connsiteX2" fmla="*/ 5887 w 7408"/>
                      <a:gd name="connsiteY2" fmla="*/ 5921 h 6451"/>
                      <a:gd name="connsiteX3" fmla="*/ 7409 w 7408"/>
                      <a:gd name="connsiteY3" fmla="*/ 3258 h 6451"/>
                      <a:gd name="connsiteX4" fmla="*/ 7028 w 7408"/>
                      <a:gd name="connsiteY4" fmla="*/ 1736 h 6451"/>
                      <a:gd name="connsiteX5" fmla="*/ 5602 w 7408"/>
                      <a:gd name="connsiteY5" fmla="*/ 2782 h 6451"/>
                      <a:gd name="connsiteX6" fmla="*/ 1797 w 7408"/>
                      <a:gd name="connsiteY6" fmla="*/ 2782 h 6451"/>
                      <a:gd name="connsiteX7" fmla="*/ 1893 w 7408"/>
                      <a:gd name="connsiteY7" fmla="*/ 595 h 6451"/>
                      <a:gd name="connsiteX8" fmla="*/ 5697 w 7408"/>
                      <a:gd name="connsiteY8" fmla="*/ 595 h 6451"/>
                      <a:gd name="connsiteX9" fmla="*/ 5602 w 7408"/>
                      <a:gd name="connsiteY9" fmla="*/ 2782 h 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408" h="6451">
                        <a:moveTo>
                          <a:pt x="7028" y="1736"/>
                        </a:moveTo>
                        <a:cubicBezTo>
                          <a:pt x="5887" y="-546"/>
                          <a:pt x="1132" y="-737"/>
                          <a:pt x="181" y="2117"/>
                        </a:cubicBezTo>
                        <a:cubicBezTo>
                          <a:pt x="-866" y="5541"/>
                          <a:pt x="2844" y="7443"/>
                          <a:pt x="5887" y="5921"/>
                        </a:cubicBezTo>
                        <a:cubicBezTo>
                          <a:pt x="6268" y="5731"/>
                          <a:pt x="7314" y="5065"/>
                          <a:pt x="7409" y="3258"/>
                        </a:cubicBezTo>
                        <a:cubicBezTo>
                          <a:pt x="7409" y="2688"/>
                          <a:pt x="7219" y="2117"/>
                          <a:pt x="7028" y="1736"/>
                        </a:cubicBezTo>
                        <a:close/>
                        <a:moveTo>
                          <a:pt x="5602" y="2782"/>
                        </a:moveTo>
                        <a:cubicBezTo>
                          <a:pt x="4556" y="3353"/>
                          <a:pt x="2844" y="3353"/>
                          <a:pt x="1797" y="2782"/>
                        </a:cubicBezTo>
                        <a:cubicBezTo>
                          <a:pt x="751" y="2117"/>
                          <a:pt x="751" y="1166"/>
                          <a:pt x="1893" y="595"/>
                        </a:cubicBezTo>
                        <a:cubicBezTo>
                          <a:pt x="2939" y="24"/>
                          <a:pt x="4651" y="24"/>
                          <a:pt x="5697" y="595"/>
                        </a:cubicBezTo>
                        <a:cubicBezTo>
                          <a:pt x="6648" y="1166"/>
                          <a:pt x="6648" y="2212"/>
                          <a:pt x="5602" y="2782"/>
                        </a:cubicBezTo>
                        <a:close/>
                      </a:path>
                    </a:pathLst>
                  </a:custGeom>
                  <a:solidFill>
                    <a:srgbClr val="6B3529"/>
                  </a:solidFill>
                  <a:ln w="9504" cap="flat">
                    <a:noFill/>
                    <a:prstDash val="solid"/>
                    <a:miter/>
                  </a:ln>
                </p:spPr>
                <p:txBody>
                  <a:bodyPr rtlCol="0" anchor="ctr"/>
                  <a:lstStyle/>
                  <a:p>
                    <a:endParaRPr lang="en-US"/>
                  </a:p>
                </p:txBody>
              </p:sp>
              <p:sp>
                <p:nvSpPr>
                  <p:cNvPr id="568" name="Forma libre 567">
                    <a:extLst>
                      <a:ext uri="{FF2B5EF4-FFF2-40B4-BE49-F238E27FC236}">
                        <a16:creationId xmlns:a16="http://schemas.microsoft.com/office/drawing/2014/main" id="{722ECC60-CBE4-CE43-9290-BB77CB2F3A0E}"/>
                      </a:ext>
                    </a:extLst>
                  </p:cNvPr>
                  <p:cNvSpPr/>
                  <p:nvPr/>
                </p:nvSpPr>
                <p:spPr>
                  <a:xfrm>
                    <a:off x="11882311" y="7302800"/>
                    <a:ext cx="5411" cy="3186"/>
                  </a:xfrm>
                  <a:custGeom>
                    <a:avLst/>
                    <a:gdLst>
                      <a:gd name="connsiteX0" fmla="*/ 4638 w 5411"/>
                      <a:gd name="connsiteY0" fmla="*/ 499 h 3186"/>
                      <a:gd name="connsiteX1" fmla="*/ 834 w 5411"/>
                      <a:gd name="connsiteY1" fmla="*/ 499 h 3186"/>
                      <a:gd name="connsiteX2" fmla="*/ 739 w 5411"/>
                      <a:gd name="connsiteY2" fmla="*/ 2687 h 3186"/>
                      <a:gd name="connsiteX3" fmla="*/ 4543 w 5411"/>
                      <a:gd name="connsiteY3" fmla="*/ 2687 h 3186"/>
                      <a:gd name="connsiteX4" fmla="*/ 4638 w 5411"/>
                      <a:gd name="connsiteY4" fmla="*/ 499 h 3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11" h="3186">
                        <a:moveTo>
                          <a:pt x="4638" y="499"/>
                        </a:moveTo>
                        <a:cubicBezTo>
                          <a:pt x="3592" y="-166"/>
                          <a:pt x="1880" y="-166"/>
                          <a:pt x="834" y="499"/>
                        </a:cubicBezTo>
                        <a:cubicBezTo>
                          <a:pt x="-212" y="1070"/>
                          <a:pt x="-307" y="2116"/>
                          <a:pt x="739" y="2687"/>
                        </a:cubicBezTo>
                        <a:cubicBezTo>
                          <a:pt x="1785" y="3353"/>
                          <a:pt x="3497" y="3353"/>
                          <a:pt x="4543" y="2687"/>
                        </a:cubicBezTo>
                        <a:cubicBezTo>
                          <a:pt x="5684" y="2116"/>
                          <a:pt x="5684" y="1070"/>
                          <a:pt x="4638" y="499"/>
                        </a:cubicBezTo>
                        <a:close/>
                      </a:path>
                    </a:pathLst>
                  </a:custGeom>
                  <a:solidFill>
                    <a:srgbClr val="94513A"/>
                  </a:solidFill>
                  <a:ln w="9504" cap="flat">
                    <a:noFill/>
                    <a:prstDash val="solid"/>
                    <a:miter/>
                  </a:ln>
                </p:spPr>
                <p:txBody>
                  <a:bodyPr rtlCol="0" anchor="ctr"/>
                  <a:lstStyle/>
                  <a:p>
                    <a:endParaRPr lang="en-US"/>
                  </a:p>
                </p:txBody>
              </p:sp>
              <p:sp>
                <p:nvSpPr>
                  <p:cNvPr id="569" name="Forma libre 568">
                    <a:extLst>
                      <a:ext uri="{FF2B5EF4-FFF2-40B4-BE49-F238E27FC236}">
                        <a16:creationId xmlns:a16="http://schemas.microsoft.com/office/drawing/2014/main" id="{07E90227-14C0-FB4C-84BC-C2FFC43B898C}"/>
                      </a:ext>
                    </a:extLst>
                  </p:cNvPr>
                  <p:cNvSpPr/>
                  <p:nvPr/>
                </p:nvSpPr>
                <p:spPr>
                  <a:xfrm>
                    <a:off x="11882954" y="7300636"/>
                    <a:ext cx="4184" cy="4921"/>
                  </a:xfrm>
                  <a:custGeom>
                    <a:avLst/>
                    <a:gdLst>
                      <a:gd name="connsiteX0" fmla="*/ 0 w 4184"/>
                      <a:gd name="connsiteY0" fmla="*/ 0 h 4921"/>
                      <a:gd name="connsiteX1" fmla="*/ 0 w 4184"/>
                      <a:gd name="connsiteY1" fmla="*/ 3709 h 4921"/>
                      <a:gd name="connsiteX2" fmla="*/ 571 w 4184"/>
                      <a:gd name="connsiteY2" fmla="*/ 4565 h 4921"/>
                      <a:gd name="connsiteX3" fmla="*/ 3519 w 4184"/>
                      <a:gd name="connsiteY3" fmla="*/ 4565 h 4921"/>
                      <a:gd name="connsiteX4" fmla="*/ 4185 w 4184"/>
                      <a:gd name="connsiteY4" fmla="*/ 3709 h 4921"/>
                      <a:gd name="connsiteX5" fmla="*/ 4185 w 4184"/>
                      <a:gd name="connsiteY5" fmla="*/ 0 h 4921"/>
                      <a:gd name="connsiteX6" fmla="*/ 0 w 4184"/>
                      <a:gd name="connsiteY6" fmla="*/ 0 h 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4" h="4921">
                        <a:moveTo>
                          <a:pt x="0" y="0"/>
                        </a:moveTo>
                        <a:lnTo>
                          <a:pt x="0" y="3709"/>
                        </a:lnTo>
                        <a:cubicBezTo>
                          <a:pt x="0" y="3994"/>
                          <a:pt x="190" y="4280"/>
                          <a:pt x="571" y="4565"/>
                        </a:cubicBezTo>
                        <a:cubicBezTo>
                          <a:pt x="1332" y="5041"/>
                          <a:pt x="2663" y="5041"/>
                          <a:pt x="3519" y="4565"/>
                        </a:cubicBezTo>
                        <a:cubicBezTo>
                          <a:pt x="3899" y="4375"/>
                          <a:pt x="4185" y="3994"/>
                          <a:pt x="4185" y="3709"/>
                        </a:cubicBezTo>
                        <a:lnTo>
                          <a:pt x="4185" y="0"/>
                        </a:lnTo>
                        <a:lnTo>
                          <a:pt x="0" y="0"/>
                        </a:lnTo>
                        <a:close/>
                      </a:path>
                    </a:pathLst>
                  </a:custGeom>
                  <a:solidFill>
                    <a:srgbClr val="643126"/>
                  </a:solidFill>
                  <a:ln w="9504" cap="flat">
                    <a:noFill/>
                    <a:prstDash val="solid"/>
                    <a:miter/>
                  </a:ln>
                </p:spPr>
                <p:txBody>
                  <a:bodyPr rtlCol="0" anchor="ctr"/>
                  <a:lstStyle/>
                  <a:p>
                    <a:endParaRPr lang="en-US"/>
                  </a:p>
                </p:txBody>
              </p:sp>
              <p:sp>
                <p:nvSpPr>
                  <p:cNvPr id="570" name="Forma libre 569">
                    <a:extLst>
                      <a:ext uri="{FF2B5EF4-FFF2-40B4-BE49-F238E27FC236}">
                        <a16:creationId xmlns:a16="http://schemas.microsoft.com/office/drawing/2014/main" id="{8306BEE2-EC31-BF47-852A-472CDCD503BE}"/>
                      </a:ext>
                    </a:extLst>
                  </p:cNvPr>
                  <p:cNvSpPr/>
                  <p:nvPr/>
                </p:nvSpPr>
                <p:spPr>
                  <a:xfrm>
                    <a:off x="11882098" y="7290650"/>
                    <a:ext cx="6182" cy="11294"/>
                  </a:xfrm>
                  <a:custGeom>
                    <a:avLst/>
                    <a:gdLst>
                      <a:gd name="connsiteX0" fmla="*/ 5136 w 6182"/>
                      <a:gd name="connsiteY0" fmla="*/ 1332 h 11294"/>
                      <a:gd name="connsiteX1" fmla="*/ 856 w 6182"/>
                      <a:gd name="connsiteY1" fmla="*/ 1332 h 11294"/>
                      <a:gd name="connsiteX2" fmla="*/ 0 w 6182"/>
                      <a:gd name="connsiteY2" fmla="*/ 95 h 11294"/>
                      <a:gd name="connsiteX3" fmla="*/ 0 w 6182"/>
                      <a:gd name="connsiteY3" fmla="*/ 6753 h 11294"/>
                      <a:gd name="connsiteX4" fmla="*/ 1141 w 6182"/>
                      <a:gd name="connsiteY4" fmla="*/ 10652 h 11294"/>
                      <a:gd name="connsiteX5" fmla="*/ 1522 w 6182"/>
                      <a:gd name="connsiteY5" fmla="*/ 10938 h 11294"/>
                      <a:gd name="connsiteX6" fmla="*/ 4470 w 6182"/>
                      <a:gd name="connsiteY6" fmla="*/ 10938 h 11294"/>
                      <a:gd name="connsiteX7" fmla="*/ 4946 w 6182"/>
                      <a:gd name="connsiteY7" fmla="*/ 10557 h 11294"/>
                      <a:gd name="connsiteX8" fmla="*/ 6182 w 6182"/>
                      <a:gd name="connsiteY8" fmla="*/ 6658 h 11294"/>
                      <a:gd name="connsiteX9" fmla="*/ 6182 w 6182"/>
                      <a:gd name="connsiteY9" fmla="*/ 0 h 11294"/>
                      <a:gd name="connsiteX10" fmla="*/ 5136 w 6182"/>
                      <a:gd name="connsiteY10" fmla="*/ 1332 h 11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2" h="11294">
                        <a:moveTo>
                          <a:pt x="5136" y="1332"/>
                        </a:moveTo>
                        <a:cubicBezTo>
                          <a:pt x="3899" y="1997"/>
                          <a:pt x="1997" y="1997"/>
                          <a:pt x="856" y="1332"/>
                        </a:cubicBezTo>
                        <a:cubicBezTo>
                          <a:pt x="285" y="951"/>
                          <a:pt x="0" y="571"/>
                          <a:pt x="0" y="95"/>
                        </a:cubicBezTo>
                        <a:lnTo>
                          <a:pt x="0" y="6753"/>
                        </a:lnTo>
                        <a:cubicBezTo>
                          <a:pt x="0" y="8370"/>
                          <a:pt x="380" y="9701"/>
                          <a:pt x="1141" y="10652"/>
                        </a:cubicBezTo>
                        <a:cubicBezTo>
                          <a:pt x="1236" y="10747"/>
                          <a:pt x="1332" y="10843"/>
                          <a:pt x="1522" y="10938"/>
                        </a:cubicBezTo>
                        <a:cubicBezTo>
                          <a:pt x="2283" y="11413"/>
                          <a:pt x="3614" y="11413"/>
                          <a:pt x="4470" y="10938"/>
                        </a:cubicBezTo>
                        <a:cubicBezTo>
                          <a:pt x="4660" y="10843"/>
                          <a:pt x="4755" y="10747"/>
                          <a:pt x="4946" y="10557"/>
                        </a:cubicBezTo>
                        <a:cubicBezTo>
                          <a:pt x="5421" y="9987"/>
                          <a:pt x="6087" y="8845"/>
                          <a:pt x="6182" y="6658"/>
                        </a:cubicBezTo>
                        <a:lnTo>
                          <a:pt x="6182" y="0"/>
                        </a:lnTo>
                        <a:cubicBezTo>
                          <a:pt x="5992" y="476"/>
                          <a:pt x="5707" y="951"/>
                          <a:pt x="5136" y="1332"/>
                        </a:cubicBezTo>
                        <a:close/>
                      </a:path>
                    </a:pathLst>
                  </a:custGeom>
                  <a:solidFill>
                    <a:srgbClr val="6B3529"/>
                  </a:solidFill>
                  <a:ln w="9504" cap="flat">
                    <a:noFill/>
                    <a:prstDash val="solid"/>
                    <a:miter/>
                  </a:ln>
                </p:spPr>
                <p:txBody>
                  <a:bodyPr rtlCol="0" anchor="ctr"/>
                  <a:lstStyle/>
                  <a:p>
                    <a:endParaRPr lang="en-US"/>
                  </a:p>
                </p:txBody>
              </p:sp>
              <p:sp>
                <p:nvSpPr>
                  <p:cNvPr id="571" name="Forma libre 570">
                    <a:extLst>
                      <a:ext uri="{FF2B5EF4-FFF2-40B4-BE49-F238E27FC236}">
                        <a16:creationId xmlns:a16="http://schemas.microsoft.com/office/drawing/2014/main" id="{6C24EBED-D0A4-694D-8D0D-CDA86EC90F31}"/>
                      </a:ext>
                    </a:extLst>
                  </p:cNvPr>
                  <p:cNvSpPr/>
                  <p:nvPr/>
                </p:nvSpPr>
                <p:spPr>
                  <a:xfrm>
                    <a:off x="11882015" y="7288878"/>
                    <a:ext cx="6100" cy="3544"/>
                  </a:xfrm>
                  <a:custGeom>
                    <a:avLst/>
                    <a:gdLst>
                      <a:gd name="connsiteX0" fmla="*/ 5219 w 6100"/>
                      <a:gd name="connsiteY0" fmla="*/ 535 h 3544"/>
                      <a:gd name="connsiteX1" fmla="*/ 939 w 6100"/>
                      <a:gd name="connsiteY1" fmla="*/ 535 h 3544"/>
                      <a:gd name="connsiteX2" fmla="*/ 844 w 6100"/>
                      <a:gd name="connsiteY2" fmla="*/ 3008 h 3544"/>
                      <a:gd name="connsiteX3" fmla="*/ 5124 w 6100"/>
                      <a:gd name="connsiteY3" fmla="*/ 3008 h 3544"/>
                      <a:gd name="connsiteX4" fmla="*/ 5219 w 6100"/>
                      <a:gd name="connsiteY4" fmla="*/ 535 h 3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00" h="3544">
                        <a:moveTo>
                          <a:pt x="5219" y="535"/>
                        </a:moveTo>
                        <a:cubicBezTo>
                          <a:pt x="4078" y="-130"/>
                          <a:pt x="2081" y="-225"/>
                          <a:pt x="939" y="535"/>
                        </a:cubicBezTo>
                        <a:cubicBezTo>
                          <a:pt x="-297" y="1201"/>
                          <a:pt x="-297" y="2343"/>
                          <a:pt x="844" y="3008"/>
                        </a:cubicBezTo>
                        <a:cubicBezTo>
                          <a:pt x="1986" y="3674"/>
                          <a:pt x="3983" y="3769"/>
                          <a:pt x="5124" y="3008"/>
                        </a:cubicBezTo>
                        <a:cubicBezTo>
                          <a:pt x="6361" y="2438"/>
                          <a:pt x="6456" y="1296"/>
                          <a:pt x="5219" y="535"/>
                        </a:cubicBezTo>
                        <a:close/>
                      </a:path>
                    </a:pathLst>
                  </a:custGeom>
                  <a:solidFill>
                    <a:srgbClr val="94513A"/>
                  </a:solidFill>
                  <a:ln w="9504" cap="flat">
                    <a:noFill/>
                    <a:prstDash val="solid"/>
                    <a:miter/>
                  </a:ln>
                </p:spPr>
                <p:txBody>
                  <a:bodyPr rtlCol="0" anchor="ctr"/>
                  <a:lstStyle/>
                  <a:p>
                    <a:endParaRPr lang="en-US"/>
                  </a:p>
                </p:txBody>
              </p:sp>
              <p:grpSp>
                <p:nvGrpSpPr>
                  <p:cNvPr id="572" name="Gráfico 2">
                    <a:extLst>
                      <a:ext uri="{FF2B5EF4-FFF2-40B4-BE49-F238E27FC236}">
                        <a16:creationId xmlns:a16="http://schemas.microsoft.com/office/drawing/2014/main" id="{13E1D763-BCD0-8846-8857-71075FFC51F3}"/>
                      </a:ext>
                    </a:extLst>
                  </p:cNvPr>
                  <p:cNvGrpSpPr/>
                  <p:nvPr/>
                </p:nvGrpSpPr>
                <p:grpSpPr>
                  <a:xfrm>
                    <a:off x="11880006" y="7277239"/>
                    <a:ext cx="9796" cy="16263"/>
                    <a:chOff x="11880006" y="7277239"/>
                    <a:chExt cx="9796" cy="16263"/>
                  </a:xfrm>
                </p:grpSpPr>
                <p:sp>
                  <p:nvSpPr>
                    <p:cNvPr id="573" name="Forma libre 572">
                      <a:extLst>
                        <a:ext uri="{FF2B5EF4-FFF2-40B4-BE49-F238E27FC236}">
                          <a16:creationId xmlns:a16="http://schemas.microsoft.com/office/drawing/2014/main" id="{9BFF882B-F7F3-A446-BA25-7622C2ACE1E3}"/>
                        </a:ext>
                      </a:extLst>
                    </p:cNvPr>
                    <p:cNvSpPr/>
                    <p:nvPr/>
                  </p:nvSpPr>
                  <p:spPr>
                    <a:xfrm>
                      <a:off x="11880006" y="7277239"/>
                      <a:ext cx="9796" cy="5706"/>
                    </a:xfrm>
                    <a:custGeom>
                      <a:avLst/>
                      <a:gdLst>
                        <a:gd name="connsiteX0" fmla="*/ 9796 w 9796"/>
                        <a:gd name="connsiteY0" fmla="*/ 2853 h 5706"/>
                        <a:gd name="connsiteX1" fmla="*/ 4946 w 9796"/>
                        <a:gd name="connsiteY1" fmla="*/ 0 h 5706"/>
                        <a:gd name="connsiteX2" fmla="*/ 0 w 9796"/>
                        <a:gd name="connsiteY2" fmla="*/ 2853 h 5706"/>
                        <a:gd name="connsiteX3" fmla="*/ 4946 w 9796"/>
                        <a:gd name="connsiteY3" fmla="*/ 5707 h 5706"/>
                      </a:gdLst>
                      <a:ahLst/>
                      <a:cxnLst>
                        <a:cxn ang="0">
                          <a:pos x="connsiteX0" y="connsiteY0"/>
                        </a:cxn>
                        <a:cxn ang="0">
                          <a:pos x="connsiteX1" y="connsiteY1"/>
                        </a:cxn>
                        <a:cxn ang="0">
                          <a:pos x="connsiteX2" y="connsiteY2"/>
                        </a:cxn>
                        <a:cxn ang="0">
                          <a:pos x="connsiteX3" y="connsiteY3"/>
                        </a:cxn>
                      </a:cxnLst>
                      <a:rect l="l" t="t" r="r" b="b"/>
                      <a:pathLst>
                        <a:path w="9796" h="5706">
                          <a:moveTo>
                            <a:pt x="9796" y="2853"/>
                          </a:moveTo>
                          <a:lnTo>
                            <a:pt x="4946" y="0"/>
                          </a:lnTo>
                          <a:lnTo>
                            <a:pt x="0" y="2853"/>
                          </a:lnTo>
                          <a:lnTo>
                            <a:pt x="4946" y="5707"/>
                          </a:lnTo>
                          <a:close/>
                        </a:path>
                      </a:pathLst>
                    </a:custGeom>
                    <a:solidFill>
                      <a:srgbClr val="94513A"/>
                    </a:solidFill>
                    <a:ln w="9504" cap="flat">
                      <a:noFill/>
                      <a:prstDash val="solid"/>
                      <a:miter/>
                    </a:ln>
                  </p:spPr>
                  <p:txBody>
                    <a:bodyPr rtlCol="0" anchor="ctr"/>
                    <a:lstStyle/>
                    <a:p>
                      <a:endParaRPr lang="en-US"/>
                    </a:p>
                  </p:txBody>
                </p:sp>
                <p:sp>
                  <p:nvSpPr>
                    <p:cNvPr id="574" name="Forma libre 573">
                      <a:extLst>
                        <a:ext uri="{FF2B5EF4-FFF2-40B4-BE49-F238E27FC236}">
                          <a16:creationId xmlns:a16="http://schemas.microsoft.com/office/drawing/2014/main" id="{0265F588-4756-8F46-BE33-BEC0F2DB987A}"/>
                        </a:ext>
                      </a:extLst>
                    </p:cNvPr>
                    <p:cNvSpPr/>
                    <p:nvPr/>
                  </p:nvSpPr>
                  <p:spPr>
                    <a:xfrm>
                      <a:off x="11880006" y="7280093"/>
                      <a:ext cx="4945" cy="13410"/>
                    </a:xfrm>
                    <a:custGeom>
                      <a:avLst/>
                      <a:gdLst>
                        <a:gd name="connsiteX0" fmla="*/ 4946 w 4945"/>
                        <a:gd name="connsiteY0" fmla="*/ 13410 h 13410"/>
                        <a:gd name="connsiteX1" fmla="*/ 0 w 4945"/>
                        <a:gd name="connsiteY1" fmla="*/ 10557 h 13410"/>
                        <a:gd name="connsiteX2" fmla="*/ 0 w 4945"/>
                        <a:gd name="connsiteY2" fmla="*/ 0 h 13410"/>
                        <a:gd name="connsiteX3" fmla="*/ 4946 w 4945"/>
                        <a:gd name="connsiteY3" fmla="*/ 2853 h 13410"/>
                      </a:gdLst>
                      <a:ahLst/>
                      <a:cxnLst>
                        <a:cxn ang="0">
                          <a:pos x="connsiteX0" y="connsiteY0"/>
                        </a:cxn>
                        <a:cxn ang="0">
                          <a:pos x="connsiteX1" y="connsiteY1"/>
                        </a:cxn>
                        <a:cxn ang="0">
                          <a:pos x="connsiteX2" y="connsiteY2"/>
                        </a:cxn>
                        <a:cxn ang="0">
                          <a:pos x="connsiteX3" y="connsiteY3"/>
                        </a:cxn>
                      </a:cxnLst>
                      <a:rect l="l" t="t" r="r" b="b"/>
                      <a:pathLst>
                        <a:path w="4945" h="13410">
                          <a:moveTo>
                            <a:pt x="4946" y="13410"/>
                          </a:moveTo>
                          <a:lnTo>
                            <a:pt x="0" y="10557"/>
                          </a:lnTo>
                          <a:lnTo>
                            <a:pt x="0" y="0"/>
                          </a:lnTo>
                          <a:lnTo>
                            <a:pt x="4946" y="2853"/>
                          </a:lnTo>
                          <a:close/>
                        </a:path>
                      </a:pathLst>
                    </a:custGeom>
                    <a:solidFill>
                      <a:srgbClr val="6B3529"/>
                    </a:solidFill>
                    <a:ln w="9504" cap="flat">
                      <a:noFill/>
                      <a:prstDash val="solid"/>
                      <a:miter/>
                    </a:ln>
                  </p:spPr>
                  <p:txBody>
                    <a:bodyPr rtlCol="0" anchor="ctr"/>
                    <a:lstStyle/>
                    <a:p>
                      <a:endParaRPr lang="en-US"/>
                    </a:p>
                  </p:txBody>
                </p:sp>
                <p:sp>
                  <p:nvSpPr>
                    <p:cNvPr id="575" name="Forma libre 574">
                      <a:extLst>
                        <a:ext uri="{FF2B5EF4-FFF2-40B4-BE49-F238E27FC236}">
                          <a16:creationId xmlns:a16="http://schemas.microsoft.com/office/drawing/2014/main" id="{52B55220-7757-3C45-BB71-4105E8BCF6A6}"/>
                        </a:ext>
                      </a:extLst>
                    </p:cNvPr>
                    <p:cNvSpPr/>
                    <p:nvPr/>
                  </p:nvSpPr>
                  <p:spPr>
                    <a:xfrm>
                      <a:off x="11884952" y="7280093"/>
                      <a:ext cx="4850" cy="13410"/>
                    </a:xfrm>
                    <a:custGeom>
                      <a:avLst/>
                      <a:gdLst>
                        <a:gd name="connsiteX0" fmla="*/ 4851 w 4850"/>
                        <a:gd name="connsiteY0" fmla="*/ 10557 h 13410"/>
                        <a:gd name="connsiteX1" fmla="*/ 0 w 4850"/>
                        <a:gd name="connsiteY1" fmla="*/ 13410 h 13410"/>
                        <a:gd name="connsiteX2" fmla="*/ 0 w 4850"/>
                        <a:gd name="connsiteY2" fmla="*/ 2853 h 13410"/>
                        <a:gd name="connsiteX3" fmla="*/ 4851 w 4850"/>
                        <a:gd name="connsiteY3" fmla="*/ 0 h 13410"/>
                      </a:gdLst>
                      <a:ahLst/>
                      <a:cxnLst>
                        <a:cxn ang="0">
                          <a:pos x="connsiteX0" y="connsiteY0"/>
                        </a:cxn>
                        <a:cxn ang="0">
                          <a:pos x="connsiteX1" y="connsiteY1"/>
                        </a:cxn>
                        <a:cxn ang="0">
                          <a:pos x="connsiteX2" y="connsiteY2"/>
                        </a:cxn>
                        <a:cxn ang="0">
                          <a:pos x="connsiteX3" y="connsiteY3"/>
                        </a:cxn>
                      </a:cxnLst>
                      <a:rect l="l" t="t" r="r" b="b"/>
                      <a:pathLst>
                        <a:path w="4850" h="13410">
                          <a:moveTo>
                            <a:pt x="4851" y="10557"/>
                          </a:moveTo>
                          <a:lnTo>
                            <a:pt x="0" y="13410"/>
                          </a:lnTo>
                          <a:lnTo>
                            <a:pt x="0" y="2853"/>
                          </a:lnTo>
                          <a:lnTo>
                            <a:pt x="4851" y="0"/>
                          </a:lnTo>
                          <a:close/>
                        </a:path>
                      </a:pathLst>
                    </a:custGeom>
                    <a:solidFill>
                      <a:srgbClr val="773C2C"/>
                    </a:solidFill>
                    <a:ln w="9504" cap="flat">
                      <a:noFill/>
                      <a:prstDash val="solid"/>
                      <a:miter/>
                    </a:ln>
                  </p:spPr>
                  <p:txBody>
                    <a:bodyPr rtlCol="0" anchor="ctr"/>
                    <a:lstStyle/>
                    <a:p>
                      <a:endParaRPr lang="en-US"/>
                    </a:p>
                  </p:txBody>
                </p:sp>
              </p:grpSp>
            </p:grpSp>
          </p:grpSp>
          <p:grpSp>
            <p:nvGrpSpPr>
              <p:cNvPr id="576" name="Gráfico 2">
                <a:extLst>
                  <a:ext uri="{FF2B5EF4-FFF2-40B4-BE49-F238E27FC236}">
                    <a16:creationId xmlns:a16="http://schemas.microsoft.com/office/drawing/2014/main" id="{6803A8E2-8CEA-EE4B-8F11-92AB16C0FFF1}"/>
                  </a:ext>
                </a:extLst>
              </p:cNvPr>
              <p:cNvGrpSpPr/>
              <p:nvPr/>
            </p:nvGrpSpPr>
            <p:grpSpPr>
              <a:xfrm>
                <a:off x="11855373" y="7149884"/>
                <a:ext cx="252133" cy="149896"/>
                <a:chOff x="11855373" y="7149884"/>
                <a:chExt cx="252133" cy="149896"/>
              </a:xfrm>
            </p:grpSpPr>
            <p:sp>
              <p:nvSpPr>
                <p:cNvPr id="577" name="Forma libre 576">
                  <a:extLst>
                    <a:ext uri="{FF2B5EF4-FFF2-40B4-BE49-F238E27FC236}">
                      <a16:creationId xmlns:a16="http://schemas.microsoft.com/office/drawing/2014/main" id="{B9EA28BC-C63B-B64E-B81B-025E049FFAD0}"/>
                    </a:ext>
                  </a:extLst>
                </p:cNvPr>
                <p:cNvSpPr/>
                <p:nvPr/>
              </p:nvSpPr>
              <p:spPr>
                <a:xfrm>
                  <a:off x="11856134" y="7149884"/>
                  <a:ext cx="245000" cy="140860"/>
                </a:xfrm>
                <a:custGeom>
                  <a:avLst/>
                  <a:gdLst>
                    <a:gd name="connsiteX0" fmla="*/ 243098 w 245000"/>
                    <a:gd name="connsiteY0" fmla="*/ 195 h 140860"/>
                    <a:gd name="connsiteX1" fmla="*/ 0 w 245000"/>
                    <a:gd name="connsiteY1" fmla="*/ 140671 h 140860"/>
                    <a:gd name="connsiteX2" fmla="*/ 1902 w 245000"/>
                    <a:gd name="connsiteY2" fmla="*/ 140861 h 140860"/>
                    <a:gd name="connsiteX3" fmla="*/ 245000 w 245000"/>
                    <a:gd name="connsiteY3" fmla="*/ 385 h 140860"/>
                    <a:gd name="connsiteX4" fmla="*/ 243098 w 245000"/>
                    <a:gd name="connsiteY4" fmla="*/ 195 h 140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000" h="140860">
                      <a:moveTo>
                        <a:pt x="243098" y="195"/>
                      </a:moveTo>
                      <a:lnTo>
                        <a:pt x="0" y="140671"/>
                      </a:lnTo>
                      <a:cubicBezTo>
                        <a:pt x="476" y="140385"/>
                        <a:pt x="1141" y="140385"/>
                        <a:pt x="1902" y="140861"/>
                      </a:cubicBezTo>
                      <a:lnTo>
                        <a:pt x="245000" y="385"/>
                      </a:lnTo>
                      <a:cubicBezTo>
                        <a:pt x="244240" y="-91"/>
                        <a:pt x="243574" y="-91"/>
                        <a:pt x="243098" y="195"/>
                      </a:cubicBezTo>
                      <a:close/>
                    </a:path>
                  </a:pathLst>
                </a:custGeom>
                <a:solidFill>
                  <a:srgbClr val="9E563E"/>
                </a:solidFill>
                <a:ln w="9504" cap="flat">
                  <a:noFill/>
                  <a:prstDash val="solid"/>
                  <a:miter/>
                </a:ln>
              </p:spPr>
              <p:txBody>
                <a:bodyPr rtlCol="0" anchor="ctr"/>
                <a:lstStyle/>
                <a:p>
                  <a:endParaRPr lang="en-US"/>
                </a:p>
              </p:txBody>
            </p:sp>
            <p:sp>
              <p:nvSpPr>
                <p:cNvPr id="578" name="Forma libre 577">
                  <a:extLst>
                    <a:ext uri="{FF2B5EF4-FFF2-40B4-BE49-F238E27FC236}">
                      <a16:creationId xmlns:a16="http://schemas.microsoft.com/office/drawing/2014/main" id="{13A310BB-497C-CE49-9589-FACE7FC988DA}"/>
                    </a:ext>
                  </a:extLst>
                </p:cNvPr>
                <p:cNvSpPr/>
                <p:nvPr/>
              </p:nvSpPr>
              <p:spPr>
                <a:xfrm>
                  <a:off x="11864408" y="7157022"/>
                  <a:ext cx="243098" cy="142758"/>
                </a:xfrm>
                <a:custGeom>
                  <a:avLst/>
                  <a:gdLst>
                    <a:gd name="connsiteX0" fmla="*/ 0 w 243098"/>
                    <a:gd name="connsiteY0" fmla="*/ 140476 h 142758"/>
                    <a:gd name="connsiteX1" fmla="*/ 0 w 243098"/>
                    <a:gd name="connsiteY1" fmla="*/ 142759 h 142758"/>
                    <a:gd name="connsiteX2" fmla="*/ 243098 w 243098"/>
                    <a:gd name="connsiteY2" fmla="*/ 2283 h 142758"/>
                    <a:gd name="connsiteX3" fmla="*/ 243098 w 243098"/>
                    <a:gd name="connsiteY3" fmla="*/ 0 h 142758"/>
                  </a:gdLst>
                  <a:ahLst/>
                  <a:cxnLst>
                    <a:cxn ang="0">
                      <a:pos x="connsiteX0" y="connsiteY0"/>
                    </a:cxn>
                    <a:cxn ang="0">
                      <a:pos x="connsiteX1" y="connsiteY1"/>
                    </a:cxn>
                    <a:cxn ang="0">
                      <a:pos x="connsiteX2" y="connsiteY2"/>
                    </a:cxn>
                    <a:cxn ang="0">
                      <a:pos x="connsiteX3" y="connsiteY3"/>
                    </a:cxn>
                  </a:cxnLst>
                  <a:rect l="l" t="t" r="r" b="b"/>
                  <a:pathLst>
                    <a:path w="243098" h="142758">
                      <a:moveTo>
                        <a:pt x="0" y="140476"/>
                      </a:moveTo>
                      <a:lnTo>
                        <a:pt x="0" y="142759"/>
                      </a:lnTo>
                      <a:lnTo>
                        <a:pt x="243098" y="2283"/>
                      </a:lnTo>
                      <a:lnTo>
                        <a:pt x="243098" y="0"/>
                      </a:lnTo>
                      <a:close/>
                    </a:path>
                  </a:pathLst>
                </a:custGeom>
                <a:solidFill>
                  <a:srgbClr val="773C2C"/>
                </a:solidFill>
                <a:ln w="9504" cap="flat">
                  <a:noFill/>
                  <a:prstDash val="solid"/>
                  <a:miter/>
                </a:ln>
              </p:spPr>
              <p:txBody>
                <a:bodyPr rtlCol="0" anchor="ctr"/>
                <a:lstStyle/>
                <a:p>
                  <a:endParaRPr lang="en-US"/>
                </a:p>
              </p:txBody>
            </p:sp>
            <p:sp>
              <p:nvSpPr>
                <p:cNvPr id="579" name="Forma libre 578">
                  <a:extLst>
                    <a:ext uri="{FF2B5EF4-FFF2-40B4-BE49-F238E27FC236}">
                      <a16:creationId xmlns:a16="http://schemas.microsoft.com/office/drawing/2014/main" id="{0BF51197-73A8-2F4B-B6EE-8B7917D2E07B}"/>
                    </a:ext>
                  </a:extLst>
                </p:cNvPr>
                <p:cNvSpPr/>
                <p:nvPr/>
              </p:nvSpPr>
              <p:spPr>
                <a:xfrm>
                  <a:off x="11858036" y="7150269"/>
                  <a:ext cx="246807" cy="142663"/>
                </a:xfrm>
                <a:custGeom>
                  <a:avLst/>
                  <a:gdLst>
                    <a:gd name="connsiteX0" fmla="*/ 243098 w 246807"/>
                    <a:gd name="connsiteY0" fmla="*/ 0 h 142663"/>
                    <a:gd name="connsiteX1" fmla="*/ 0 w 246807"/>
                    <a:gd name="connsiteY1" fmla="*/ 140476 h 142663"/>
                    <a:gd name="connsiteX2" fmla="*/ 3709 w 246807"/>
                    <a:gd name="connsiteY2" fmla="*/ 142663 h 142663"/>
                    <a:gd name="connsiteX3" fmla="*/ 246808 w 246807"/>
                    <a:gd name="connsiteY3" fmla="*/ 2092 h 142663"/>
                  </a:gdLst>
                  <a:ahLst/>
                  <a:cxnLst>
                    <a:cxn ang="0">
                      <a:pos x="connsiteX0" y="connsiteY0"/>
                    </a:cxn>
                    <a:cxn ang="0">
                      <a:pos x="connsiteX1" y="connsiteY1"/>
                    </a:cxn>
                    <a:cxn ang="0">
                      <a:pos x="connsiteX2" y="connsiteY2"/>
                    </a:cxn>
                    <a:cxn ang="0">
                      <a:pos x="connsiteX3" y="connsiteY3"/>
                    </a:cxn>
                  </a:cxnLst>
                  <a:rect l="l" t="t" r="r" b="b"/>
                  <a:pathLst>
                    <a:path w="246807" h="142663">
                      <a:moveTo>
                        <a:pt x="243098" y="0"/>
                      </a:moveTo>
                      <a:lnTo>
                        <a:pt x="0" y="140476"/>
                      </a:lnTo>
                      <a:lnTo>
                        <a:pt x="3709" y="142663"/>
                      </a:lnTo>
                      <a:lnTo>
                        <a:pt x="246808" y="2092"/>
                      </a:lnTo>
                      <a:close/>
                    </a:path>
                  </a:pathLst>
                </a:custGeom>
                <a:solidFill>
                  <a:srgbClr val="94513A"/>
                </a:solidFill>
                <a:ln w="9504" cap="flat">
                  <a:noFill/>
                  <a:prstDash val="solid"/>
                  <a:miter/>
                </a:ln>
              </p:spPr>
              <p:txBody>
                <a:bodyPr rtlCol="0" anchor="ctr"/>
                <a:lstStyle/>
                <a:p>
                  <a:endParaRPr lang="en-US"/>
                </a:p>
              </p:txBody>
            </p:sp>
            <p:sp>
              <p:nvSpPr>
                <p:cNvPr id="580" name="Forma libre 579">
                  <a:extLst>
                    <a:ext uri="{FF2B5EF4-FFF2-40B4-BE49-F238E27FC236}">
                      <a16:creationId xmlns:a16="http://schemas.microsoft.com/office/drawing/2014/main" id="{5EBC8CE8-EAB1-E049-BA61-67BA7119F6C4}"/>
                    </a:ext>
                  </a:extLst>
                </p:cNvPr>
                <p:cNvSpPr/>
                <p:nvPr/>
              </p:nvSpPr>
              <p:spPr>
                <a:xfrm>
                  <a:off x="11861745" y="7152457"/>
                  <a:ext cx="245761" cy="145040"/>
                </a:xfrm>
                <a:custGeom>
                  <a:avLst/>
                  <a:gdLst>
                    <a:gd name="connsiteX0" fmla="*/ 245286 w 245761"/>
                    <a:gd name="connsiteY0" fmla="*/ 2568 h 145040"/>
                    <a:gd name="connsiteX1" fmla="*/ 244240 w 245761"/>
                    <a:gd name="connsiteY1" fmla="*/ 951 h 145040"/>
                    <a:gd name="connsiteX2" fmla="*/ 243098 w 245761"/>
                    <a:gd name="connsiteY2" fmla="*/ 0 h 145040"/>
                    <a:gd name="connsiteX3" fmla="*/ 0 w 245761"/>
                    <a:gd name="connsiteY3" fmla="*/ 140476 h 145040"/>
                    <a:gd name="connsiteX4" fmla="*/ 1141 w 245761"/>
                    <a:gd name="connsiteY4" fmla="*/ 141427 h 145040"/>
                    <a:gd name="connsiteX5" fmla="*/ 2187 w 245761"/>
                    <a:gd name="connsiteY5" fmla="*/ 143044 h 145040"/>
                    <a:gd name="connsiteX6" fmla="*/ 2663 w 245761"/>
                    <a:gd name="connsiteY6" fmla="*/ 145041 h 145040"/>
                    <a:gd name="connsiteX7" fmla="*/ 245761 w 245761"/>
                    <a:gd name="connsiteY7" fmla="*/ 4565 h 145040"/>
                    <a:gd name="connsiteX8" fmla="*/ 245286 w 245761"/>
                    <a:gd name="connsiteY8" fmla="*/ 2568 h 145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5761" h="145040">
                      <a:moveTo>
                        <a:pt x="245286" y="2568"/>
                      </a:moveTo>
                      <a:cubicBezTo>
                        <a:pt x="245000" y="1997"/>
                        <a:pt x="244715" y="1426"/>
                        <a:pt x="244240" y="951"/>
                      </a:cubicBezTo>
                      <a:cubicBezTo>
                        <a:pt x="243859" y="570"/>
                        <a:pt x="243479" y="190"/>
                        <a:pt x="243098" y="0"/>
                      </a:cubicBezTo>
                      <a:lnTo>
                        <a:pt x="0" y="140476"/>
                      </a:lnTo>
                      <a:cubicBezTo>
                        <a:pt x="380" y="140761"/>
                        <a:pt x="856" y="141047"/>
                        <a:pt x="1141" y="141427"/>
                      </a:cubicBezTo>
                      <a:cubicBezTo>
                        <a:pt x="1522" y="141902"/>
                        <a:pt x="1902" y="142473"/>
                        <a:pt x="2187" y="143044"/>
                      </a:cubicBezTo>
                      <a:cubicBezTo>
                        <a:pt x="2473" y="143710"/>
                        <a:pt x="2663" y="144375"/>
                        <a:pt x="2663" y="145041"/>
                      </a:cubicBezTo>
                      <a:lnTo>
                        <a:pt x="245761" y="4565"/>
                      </a:lnTo>
                      <a:cubicBezTo>
                        <a:pt x="245761" y="3899"/>
                        <a:pt x="245571" y="3234"/>
                        <a:pt x="245286" y="2568"/>
                      </a:cubicBezTo>
                      <a:close/>
                    </a:path>
                  </a:pathLst>
                </a:custGeom>
                <a:solidFill>
                  <a:srgbClr val="9E563E"/>
                </a:solidFill>
                <a:ln w="9504" cap="flat">
                  <a:noFill/>
                  <a:prstDash val="solid"/>
                  <a:miter/>
                </a:ln>
              </p:spPr>
              <p:txBody>
                <a:bodyPr rtlCol="0" anchor="ctr"/>
                <a:lstStyle/>
                <a:p>
                  <a:endParaRPr lang="en-US"/>
                </a:p>
              </p:txBody>
            </p:sp>
            <p:sp>
              <p:nvSpPr>
                <p:cNvPr id="581" name="Forma libre 580">
                  <a:extLst>
                    <a:ext uri="{FF2B5EF4-FFF2-40B4-BE49-F238E27FC236}">
                      <a16:creationId xmlns:a16="http://schemas.microsoft.com/office/drawing/2014/main" id="{24F2632B-11D8-EE4A-8A5D-A397887FE921}"/>
                    </a:ext>
                  </a:extLst>
                </p:cNvPr>
                <p:cNvSpPr/>
                <p:nvPr/>
              </p:nvSpPr>
              <p:spPr>
                <a:xfrm>
                  <a:off x="11855373" y="7290373"/>
                  <a:ext cx="9035" cy="9407"/>
                </a:xfrm>
                <a:custGeom>
                  <a:avLst/>
                  <a:gdLst>
                    <a:gd name="connsiteX0" fmla="*/ 6372 w 9035"/>
                    <a:gd name="connsiteY0" fmla="*/ 2560 h 9407"/>
                    <a:gd name="connsiteX1" fmla="*/ 2663 w 9035"/>
                    <a:gd name="connsiteY1" fmla="*/ 372 h 9407"/>
                    <a:gd name="connsiteX2" fmla="*/ 0 w 9035"/>
                    <a:gd name="connsiteY2" fmla="*/ 1894 h 9407"/>
                    <a:gd name="connsiteX3" fmla="*/ 0 w 9035"/>
                    <a:gd name="connsiteY3" fmla="*/ 4177 h 9407"/>
                    <a:gd name="connsiteX4" fmla="*/ 9035 w 9035"/>
                    <a:gd name="connsiteY4" fmla="*/ 9408 h 9407"/>
                    <a:gd name="connsiteX5" fmla="*/ 9035 w 9035"/>
                    <a:gd name="connsiteY5" fmla="*/ 7125 h 9407"/>
                    <a:gd name="connsiteX6" fmla="*/ 6372 w 9035"/>
                    <a:gd name="connsiteY6" fmla="*/ 2560 h 9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35" h="9407">
                      <a:moveTo>
                        <a:pt x="6372" y="2560"/>
                      </a:moveTo>
                      <a:lnTo>
                        <a:pt x="2663" y="372"/>
                      </a:lnTo>
                      <a:cubicBezTo>
                        <a:pt x="1236" y="-484"/>
                        <a:pt x="0" y="182"/>
                        <a:pt x="0" y="1894"/>
                      </a:cubicBezTo>
                      <a:lnTo>
                        <a:pt x="0" y="4177"/>
                      </a:lnTo>
                      <a:lnTo>
                        <a:pt x="9035" y="9408"/>
                      </a:lnTo>
                      <a:lnTo>
                        <a:pt x="9035" y="7125"/>
                      </a:lnTo>
                      <a:cubicBezTo>
                        <a:pt x="9035" y="5413"/>
                        <a:pt x="7799" y="3416"/>
                        <a:pt x="6372" y="2560"/>
                      </a:cubicBezTo>
                      <a:close/>
                    </a:path>
                  </a:pathLst>
                </a:custGeom>
                <a:solidFill>
                  <a:srgbClr val="6B3529"/>
                </a:solidFill>
                <a:ln w="9504" cap="flat">
                  <a:noFill/>
                  <a:prstDash val="solid"/>
                  <a:miter/>
                </a:ln>
              </p:spPr>
              <p:txBody>
                <a:bodyPr rtlCol="0" anchor="ctr"/>
                <a:lstStyle/>
                <a:p>
                  <a:endParaRPr lang="en-US"/>
                </a:p>
              </p:txBody>
            </p:sp>
          </p:grpSp>
          <p:grpSp>
            <p:nvGrpSpPr>
              <p:cNvPr id="582" name="Gráfico 2">
                <a:extLst>
                  <a:ext uri="{FF2B5EF4-FFF2-40B4-BE49-F238E27FC236}">
                    <a16:creationId xmlns:a16="http://schemas.microsoft.com/office/drawing/2014/main" id="{7FEDF23D-DEB4-D246-9B6F-0AA708F70D85}"/>
                  </a:ext>
                </a:extLst>
              </p:cNvPr>
              <p:cNvGrpSpPr/>
              <p:nvPr/>
            </p:nvGrpSpPr>
            <p:grpSpPr>
              <a:xfrm>
                <a:off x="11837397" y="7267728"/>
                <a:ext cx="36426" cy="137337"/>
                <a:chOff x="11837397" y="7267728"/>
                <a:chExt cx="36426" cy="137337"/>
              </a:xfrm>
            </p:grpSpPr>
            <p:sp>
              <p:nvSpPr>
                <p:cNvPr id="583" name="Forma libre 582">
                  <a:extLst>
                    <a:ext uri="{FF2B5EF4-FFF2-40B4-BE49-F238E27FC236}">
                      <a16:creationId xmlns:a16="http://schemas.microsoft.com/office/drawing/2014/main" id="{5BCA63EF-9A80-1346-8861-D62D73839E39}"/>
                    </a:ext>
                  </a:extLst>
                </p:cNvPr>
                <p:cNvSpPr/>
                <p:nvPr/>
              </p:nvSpPr>
              <p:spPr>
                <a:xfrm>
                  <a:off x="11855563" y="7278286"/>
                  <a:ext cx="18260" cy="126780"/>
                </a:xfrm>
                <a:custGeom>
                  <a:avLst/>
                  <a:gdLst>
                    <a:gd name="connsiteX0" fmla="*/ 16549 w 18260"/>
                    <a:gd name="connsiteY0" fmla="*/ 4565 h 126780"/>
                    <a:gd name="connsiteX1" fmla="*/ 18261 w 18260"/>
                    <a:gd name="connsiteY1" fmla="*/ 3519 h 126780"/>
                    <a:gd name="connsiteX2" fmla="*/ 18261 w 18260"/>
                    <a:gd name="connsiteY2" fmla="*/ 0 h 126780"/>
                    <a:gd name="connsiteX3" fmla="*/ 95 w 18260"/>
                    <a:gd name="connsiteY3" fmla="*/ 10557 h 126780"/>
                    <a:gd name="connsiteX4" fmla="*/ 95 w 18260"/>
                    <a:gd name="connsiteY4" fmla="*/ 13981 h 126780"/>
                    <a:gd name="connsiteX5" fmla="*/ 95 w 18260"/>
                    <a:gd name="connsiteY5" fmla="*/ 15788 h 126780"/>
                    <a:gd name="connsiteX6" fmla="*/ 0 w 18260"/>
                    <a:gd name="connsiteY6" fmla="*/ 126780 h 126780"/>
                    <a:gd name="connsiteX7" fmla="*/ 11508 w 18260"/>
                    <a:gd name="connsiteY7" fmla="*/ 120123 h 126780"/>
                    <a:gd name="connsiteX8" fmla="*/ 11508 w 18260"/>
                    <a:gd name="connsiteY8" fmla="*/ 13410 h 126780"/>
                    <a:gd name="connsiteX9" fmla="*/ 14266 w 18260"/>
                    <a:gd name="connsiteY9" fmla="*/ 11793 h 126780"/>
                    <a:gd name="connsiteX10" fmla="*/ 14171 w 18260"/>
                    <a:gd name="connsiteY10" fmla="*/ 9035 h 126780"/>
                    <a:gd name="connsiteX11" fmla="*/ 16454 w 18260"/>
                    <a:gd name="connsiteY11" fmla="*/ 7704 h 126780"/>
                    <a:gd name="connsiteX12" fmla="*/ 16549 w 18260"/>
                    <a:gd name="connsiteY12" fmla="*/ 4565 h 126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260" h="126780">
                      <a:moveTo>
                        <a:pt x="16549" y="4565"/>
                      </a:moveTo>
                      <a:lnTo>
                        <a:pt x="18261" y="3519"/>
                      </a:lnTo>
                      <a:lnTo>
                        <a:pt x="18261" y="0"/>
                      </a:lnTo>
                      <a:lnTo>
                        <a:pt x="95" y="10557"/>
                      </a:lnTo>
                      <a:lnTo>
                        <a:pt x="95" y="13981"/>
                      </a:lnTo>
                      <a:cubicBezTo>
                        <a:pt x="95" y="13981"/>
                        <a:pt x="95" y="15788"/>
                        <a:pt x="95" y="15788"/>
                      </a:cubicBezTo>
                      <a:cubicBezTo>
                        <a:pt x="95" y="15788"/>
                        <a:pt x="0" y="126780"/>
                        <a:pt x="0" y="126780"/>
                      </a:cubicBezTo>
                      <a:lnTo>
                        <a:pt x="11508" y="120123"/>
                      </a:lnTo>
                      <a:lnTo>
                        <a:pt x="11508" y="13410"/>
                      </a:lnTo>
                      <a:lnTo>
                        <a:pt x="14266" y="11793"/>
                      </a:lnTo>
                      <a:lnTo>
                        <a:pt x="14171" y="9035"/>
                      </a:lnTo>
                      <a:lnTo>
                        <a:pt x="16454" y="7704"/>
                      </a:lnTo>
                      <a:lnTo>
                        <a:pt x="16549" y="4565"/>
                      </a:lnTo>
                      <a:close/>
                    </a:path>
                  </a:pathLst>
                </a:custGeom>
                <a:solidFill>
                  <a:srgbClr val="773C2C"/>
                </a:solidFill>
                <a:ln w="9504" cap="flat">
                  <a:noFill/>
                  <a:prstDash val="solid"/>
                  <a:miter/>
                </a:ln>
              </p:spPr>
              <p:txBody>
                <a:bodyPr rtlCol="0" anchor="ctr"/>
                <a:lstStyle/>
                <a:p>
                  <a:endParaRPr lang="en-US"/>
                </a:p>
              </p:txBody>
            </p:sp>
            <p:sp>
              <p:nvSpPr>
                <p:cNvPr id="584" name="Forma libre 583">
                  <a:extLst>
                    <a:ext uri="{FF2B5EF4-FFF2-40B4-BE49-F238E27FC236}">
                      <a16:creationId xmlns:a16="http://schemas.microsoft.com/office/drawing/2014/main" id="{9E6089CF-8A1E-A34D-932C-E0CA901B0C9E}"/>
                    </a:ext>
                  </a:extLst>
                </p:cNvPr>
                <p:cNvSpPr/>
                <p:nvPr/>
              </p:nvSpPr>
              <p:spPr>
                <a:xfrm>
                  <a:off x="11837397" y="7278191"/>
                  <a:ext cx="18355" cy="126685"/>
                </a:xfrm>
                <a:custGeom>
                  <a:avLst/>
                  <a:gdLst>
                    <a:gd name="connsiteX0" fmla="*/ 18356 w 18355"/>
                    <a:gd name="connsiteY0" fmla="*/ 20068 h 126685"/>
                    <a:gd name="connsiteX1" fmla="*/ 18261 w 18355"/>
                    <a:gd name="connsiteY1" fmla="*/ 17215 h 126685"/>
                    <a:gd name="connsiteX2" fmla="*/ 18261 w 18355"/>
                    <a:gd name="connsiteY2" fmla="*/ 14076 h 126685"/>
                    <a:gd name="connsiteX3" fmla="*/ 18261 w 18355"/>
                    <a:gd name="connsiteY3" fmla="*/ 10557 h 126685"/>
                    <a:gd name="connsiteX4" fmla="*/ 0 w 18355"/>
                    <a:gd name="connsiteY4" fmla="*/ 0 h 126685"/>
                    <a:gd name="connsiteX5" fmla="*/ 0 w 18355"/>
                    <a:gd name="connsiteY5" fmla="*/ 3519 h 126685"/>
                    <a:gd name="connsiteX6" fmla="*/ 1712 w 18355"/>
                    <a:gd name="connsiteY6" fmla="*/ 4470 h 126685"/>
                    <a:gd name="connsiteX7" fmla="*/ 1712 w 18355"/>
                    <a:gd name="connsiteY7" fmla="*/ 7609 h 126685"/>
                    <a:gd name="connsiteX8" fmla="*/ 3899 w 18355"/>
                    <a:gd name="connsiteY8" fmla="*/ 8845 h 126685"/>
                    <a:gd name="connsiteX9" fmla="*/ 3995 w 18355"/>
                    <a:gd name="connsiteY9" fmla="*/ 11698 h 126685"/>
                    <a:gd name="connsiteX10" fmla="*/ 6658 w 18355"/>
                    <a:gd name="connsiteY10" fmla="*/ 13220 h 126685"/>
                    <a:gd name="connsiteX11" fmla="*/ 6658 w 18355"/>
                    <a:gd name="connsiteY11" fmla="*/ 120027 h 126685"/>
                    <a:gd name="connsiteX12" fmla="*/ 18166 w 18355"/>
                    <a:gd name="connsiteY12" fmla="*/ 126685 h 126685"/>
                    <a:gd name="connsiteX13" fmla="*/ 18356 w 18355"/>
                    <a:gd name="connsiteY13" fmla="*/ 20068 h 126685"/>
                    <a:gd name="connsiteX14" fmla="*/ 18356 w 18355"/>
                    <a:gd name="connsiteY14" fmla="*/ 20068 h 126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355" h="126685">
                      <a:moveTo>
                        <a:pt x="18356" y="20068"/>
                      </a:moveTo>
                      <a:lnTo>
                        <a:pt x="18261" y="17215"/>
                      </a:lnTo>
                      <a:cubicBezTo>
                        <a:pt x="18261" y="17215"/>
                        <a:pt x="18261" y="14076"/>
                        <a:pt x="18261" y="14076"/>
                      </a:cubicBezTo>
                      <a:cubicBezTo>
                        <a:pt x="18261" y="14076"/>
                        <a:pt x="18261" y="10557"/>
                        <a:pt x="18261" y="10557"/>
                      </a:cubicBezTo>
                      <a:lnTo>
                        <a:pt x="0" y="0"/>
                      </a:lnTo>
                      <a:lnTo>
                        <a:pt x="0" y="3519"/>
                      </a:lnTo>
                      <a:lnTo>
                        <a:pt x="1712" y="4470"/>
                      </a:lnTo>
                      <a:lnTo>
                        <a:pt x="1712" y="7609"/>
                      </a:lnTo>
                      <a:lnTo>
                        <a:pt x="3899" y="8845"/>
                      </a:lnTo>
                      <a:lnTo>
                        <a:pt x="3995" y="11698"/>
                      </a:lnTo>
                      <a:lnTo>
                        <a:pt x="6658" y="13220"/>
                      </a:lnTo>
                      <a:lnTo>
                        <a:pt x="6658" y="120027"/>
                      </a:lnTo>
                      <a:lnTo>
                        <a:pt x="18166" y="126685"/>
                      </a:lnTo>
                      <a:lnTo>
                        <a:pt x="18356" y="20068"/>
                      </a:lnTo>
                      <a:lnTo>
                        <a:pt x="18356" y="20068"/>
                      </a:lnTo>
                      <a:close/>
                    </a:path>
                  </a:pathLst>
                </a:custGeom>
                <a:solidFill>
                  <a:srgbClr val="6B3529"/>
                </a:solidFill>
                <a:ln w="9504" cap="flat">
                  <a:noFill/>
                  <a:prstDash val="solid"/>
                  <a:miter/>
                </a:ln>
              </p:spPr>
              <p:txBody>
                <a:bodyPr rtlCol="0" anchor="ctr"/>
                <a:lstStyle/>
                <a:p>
                  <a:endParaRPr lang="en-US"/>
                </a:p>
              </p:txBody>
            </p:sp>
            <p:sp>
              <p:nvSpPr>
                <p:cNvPr id="585" name="Forma libre 584">
                  <a:extLst>
                    <a:ext uri="{FF2B5EF4-FFF2-40B4-BE49-F238E27FC236}">
                      <a16:creationId xmlns:a16="http://schemas.microsoft.com/office/drawing/2014/main" id="{C57E7D21-855A-4F40-AD1D-3356756159CC}"/>
                    </a:ext>
                  </a:extLst>
                </p:cNvPr>
                <p:cNvSpPr/>
                <p:nvPr/>
              </p:nvSpPr>
              <p:spPr>
                <a:xfrm>
                  <a:off x="11837492" y="7267728"/>
                  <a:ext cx="36331" cy="21114"/>
                </a:xfrm>
                <a:custGeom>
                  <a:avLst/>
                  <a:gdLst>
                    <a:gd name="connsiteX0" fmla="*/ 36332 w 36331"/>
                    <a:gd name="connsiteY0" fmla="*/ 10557 h 21114"/>
                    <a:gd name="connsiteX1" fmla="*/ 18261 w 36331"/>
                    <a:gd name="connsiteY1" fmla="*/ 21114 h 21114"/>
                    <a:gd name="connsiteX2" fmla="*/ 0 w 36331"/>
                    <a:gd name="connsiteY2" fmla="*/ 10557 h 21114"/>
                    <a:gd name="connsiteX3" fmla="*/ 18166 w 36331"/>
                    <a:gd name="connsiteY3" fmla="*/ 0 h 21114"/>
                  </a:gdLst>
                  <a:ahLst/>
                  <a:cxnLst>
                    <a:cxn ang="0">
                      <a:pos x="connsiteX0" y="connsiteY0"/>
                    </a:cxn>
                    <a:cxn ang="0">
                      <a:pos x="connsiteX1" y="connsiteY1"/>
                    </a:cxn>
                    <a:cxn ang="0">
                      <a:pos x="connsiteX2" y="connsiteY2"/>
                    </a:cxn>
                    <a:cxn ang="0">
                      <a:pos x="connsiteX3" y="connsiteY3"/>
                    </a:cxn>
                  </a:cxnLst>
                  <a:rect l="l" t="t" r="r" b="b"/>
                  <a:pathLst>
                    <a:path w="36331" h="21114">
                      <a:moveTo>
                        <a:pt x="36332" y="10557"/>
                      </a:moveTo>
                      <a:lnTo>
                        <a:pt x="18261" y="21114"/>
                      </a:lnTo>
                      <a:lnTo>
                        <a:pt x="0" y="10557"/>
                      </a:lnTo>
                      <a:lnTo>
                        <a:pt x="18166" y="0"/>
                      </a:lnTo>
                      <a:close/>
                    </a:path>
                  </a:pathLst>
                </a:custGeom>
                <a:solidFill>
                  <a:srgbClr val="94513A"/>
                </a:solidFill>
                <a:ln w="9504" cap="flat">
                  <a:noFill/>
                  <a:prstDash val="solid"/>
                  <a:miter/>
                </a:ln>
              </p:spPr>
              <p:txBody>
                <a:bodyPr rtlCol="0" anchor="ctr"/>
                <a:lstStyle/>
                <a:p>
                  <a:endParaRPr lang="en-US"/>
                </a:p>
              </p:txBody>
            </p:sp>
          </p:grpSp>
        </p:grpSp>
      </p:grpSp>
      <p:grpSp>
        <p:nvGrpSpPr>
          <p:cNvPr id="586" name="Gráfico 2">
            <a:extLst>
              <a:ext uri="{FF2B5EF4-FFF2-40B4-BE49-F238E27FC236}">
                <a16:creationId xmlns:a16="http://schemas.microsoft.com/office/drawing/2014/main" id="{57E38E5F-C74A-C640-9148-A5562BD523A1}"/>
              </a:ext>
            </a:extLst>
          </p:cNvPr>
          <p:cNvGrpSpPr/>
          <p:nvPr/>
        </p:nvGrpSpPr>
        <p:grpSpPr>
          <a:xfrm>
            <a:off x="3469679" y="2475271"/>
            <a:ext cx="5017887" cy="5141393"/>
            <a:chOff x="11423103" y="5218471"/>
            <a:chExt cx="1655196" cy="1521118"/>
          </a:xfrm>
        </p:grpSpPr>
        <p:grpSp>
          <p:nvGrpSpPr>
            <p:cNvPr id="587" name="Gráfico 2">
              <a:extLst>
                <a:ext uri="{FF2B5EF4-FFF2-40B4-BE49-F238E27FC236}">
                  <a16:creationId xmlns:a16="http://schemas.microsoft.com/office/drawing/2014/main" id="{8FF06C41-D3E9-A645-AD26-F19917503CE4}"/>
                </a:ext>
              </a:extLst>
            </p:cNvPr>
            <p:cNvGrpSpPr/>
            <p:nvPr/>
          </p:nvGrpSpPr>
          <p:grpSpPr>
            <a:xfrm>
              <a:off x="12268811" y="5218471"/>
              <a:ext cx="506691" cy="336061"/>
              <a:chOff x="12268811" y="5218471"/>
              <a:chExt cx="506691" cy="336061"/>
            </a:xfrm>
          </p:grpSpPr>
          <p:sp>
            <p:nvSpPr>
              <p:cNvPr id="588" name="Forma libre 587">
                <a:extLst>
                  <a:ext uri="{FF2B5EF4-FFF2-40B4-BE49-F238E27FC236}">
                    <a16:creationId xmlns:a16="http://schemas.microsoft.com/office/drawing/2014/main" id="{E2E595A8-2BEB-104F-BFD1-58CD8F6BB357}"/>
                  </a:ext>
                </a:extLst>
              </p:cNvPr>
              <p:cNvSpPr/>
              <p:nvPr/>
            </p:nvSpPr>
            <p:spPr>
              <a:xfrm>
                <a:off x="12688717" y="5218471"/>
                <a:ext cx="85312" cy="39055"/>
              </a:xfrm>
              <a:custGeom>
                <a:avLst/>
                <a:gdLst>
                  <a:gd name="connsiteX0" fmla="*/ 74090 w 85312"/>
                  <a:gd name="connsiteY0" fmla="*/ 327 h 39055"/>
                  <a:gd name="connsiteX1" fmla="*/ 70761 w 85312"/>
                  <a:gd name="connsiteY1" fmla="*/ 613 h 39055"/>
                  <a:gd name="connsiteX2" fmla="*/ 69239 w 85312"/>
                  <a:gd name="connsiteY2" fmla="*/ 1754 h 39055"/>
                  <a:gd name="connsiteX3" fmla="*/ 43750 w 85312"/>
                  <a:gd name="connsiteY3" fmla="*/ 20871 h 39055"/>
                  <a:gd name="connsiteX4" fmla="*/ 0 w 85312"/>
                  <a:gd name="connsiteY4" fmla="*/ 32379 h 39055"/>
                  <a:gd name="connsiteX5" fmla="*/ 11223 w 85312"/>
                  <a:gd name="connsiteY5" fmla="*/ 38941 h 39055"/>
                  <a:gd name="connsiteX6" fmla="*/ 54973 w 85312"/>
                  <a:gd name="connsiteY6" fmla="*/ 27433 h 39055"/>
                  <a:gd name="connsiteX7" fmla="*/ 80462 w 85312"/>
                  <a:gd name="connsiteY7" fmla="*/ 8316 h 39055"/>
                  <a:gd name="connsiteX8" fmla="*/ 81984 w 85312"/>
                  <a:gd name="connsiteY8" fmla="*/ 7175 h 39055"/>
                  <a:gd name="connsiteX9" fmla="*/ 85313 w 85312"/>
                  <a:gd name="connsiteY9" fmla="*/ 6890 h 39055"/>
                  <a:gd name="connsiteX10" fmla="*/ 74090 w 85312"/>
                  <a:gd name="connsiteY10" fmla="*/ 327 h 39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312" h="39055">
                    <a:moveTo>
                      <a:pt x="74090" y="327"/>
                    </a:moveTo>
                    <a:cubicBezTo>
                      <a:pt x="73234" y="-148"/>
                      <a:pt x="72093" y="-148"/>
                      <a:pt x="70761" y="613"/>
                    </a:cubicBezTo>
                    <a:cubicBezTo>
                      <a:pt x="70286" y="898"/>
                      <a:pt x="69810" y="1278"/>
                      <a:pt x="69239" y="1754"/>
                    </a:cubicBezTo>
                    <a:cubicBezTo>
                      <a:pt x="60775" y="9553"/>
                      <a:pt x="52310" y="15925"/>
                      <a:pt x="43750" y="20871"/>
                    </a:cubicBezTo>
                    <a:cubicBezTo>
                      <a:pt x="29294" y="29240"/>
                      <a:pt x="14647" y="33330"/>
                      <a:pt x="0" y="32379"/>
                    </a:cubicBezTo>
                    <a:lnTo>
                      <a:pt x="11223" y="38941"/>
                    </a:lnTo>
                    <a:cubicBezTo>
                      <a:pt x="25870" y="39797"/>
                      <a:pt x="40421" y="35803"/>
                      <a:pt x="54973" y="27433"/>
                    </a:cubicBezTo>
                    <a:cubicBezTo>
                      <a:pt x="63533" y="22488"/>
                      <a:pt x="71998" y="16115"/>
                      <a:pt x="80462" y="8316"/>
                    </a:cubicBezTo>
                    <a:cubicBezTo>
                      <a:pt x="80938" y="7841"/>
                      <a:pt x="81508" y="7460"/>
                      <a:pt x="81984" y="7175"/>
                    </a:cubicBezTo>
                    <a:cubicBezTo>
                      <a:pt x="83315" y="6414"/>
                      <a:pt x="84457" y="6414"/>
                      <a:pt x="85313" y="6890"/>
                    </a:cubicBezTo>
                    <a:lnTo>
                      <a:pt x="74090" y="327"/>
                    </a:lnTo>
                    <a:close/>
                  </a:path>
                </a:pathLst>
              </a:custGeom>
              <a:solidFill>
                <a:srgbClr val="8E4D36"/>
              </a:solidFill>
              <a:ln w="9504" cap="flat">
                <a:noFill/>
                <a:prstDash val="solid"/>
                <a:miter/>
              </a:ln>
            </p:spPr>
            <p:txBody>
              <a:bodyPr rtlCol="0" anchor="ctr"/>
              <a:lstStyle/>
              <a:p>
                <a:endParaRPr lang="en-US"/>
              </a:p>
            </p:txBody>
          </p:sp>
          <p:sp>
            <p:nvSpPr>
              <p:cNvPr id="589" name="Forma libre 588">
                <a:extLst>
                  <a:ext uri="{FF2B5EF4-FFF2-40B4-BE49-F238E27FC236}">
                    <a16:creationId xmlns:a16="http://schemas.microsoft.com/office/drawing/2014/main" id="{77023C1F-415D-1848-BB1B-DC2268A18A44}"/>
                  </a:ext>
                </a:extLst>
              </p:cNvPr>
              <p:cNvSpPr/>
              <p:nvPr/>
            </p:nvSpPr>
            <p:spPr>
              <a:xfrm>
                <a:off x="12268811" y="5250849"/>
                <a:ext cx="431128" cy="248899"/>
              </a:xfrm>
              <a:custGeom>
                <a:avLst/>
                <a:gdLst>
                  <a:gd name="connsiteX0" fmla="*/ 11223 w 431128"/>
                  <a:gd name="connsiteY0" fmla="*/ 248900 h 248899"/>
                  <a:gd name="connsiteX1" fmla="*/ 0 w 431128"/>
                  <a:gd name="connsiteY1" fmla="*/ 242433 h 248899"/>
                  <a:gd name="connsiteX2" fmla="*/ 419906 w 431128"/>
                  <a:gd name="connsiteY2" fmla="*/ 0 h 248899"/>
                  <a:gd name="connsiteX3" fmla="*/ 431128 w 431128"/>
                  <a:gd name="connsiteY3" fmla="*/ 6467 h 248899"/>
                </a:gdLst>
                <a:ahLst/>
                <a:cxnLst>
                  <a:cxn ang="0">
                    <a:pos x="connsiteX0" y="connsiteY0"/>
                  </a:cxn>
                  <a:cxn ang="0">
                    <a:pos x="connsiteX1" y="connsiteY1"/>
                  </a:cxn>
                  <a:cxn ang="0">
                    <a:pos x="connsiteX2" y="connsiteY2"/>
                  </a:cxn>
                  <a:cxn ang="0">
                    <a:pos x="connsiteX3" y="connsiteY3"/>
                  </a:cxn>
                </a:cxnLst>
                <a:rect l="l" t="t" r="r" b="b"/>
                <a:pathLst>
                  <a:path w="431128" h="248899">
                    <a:moveTo>
                      <a:pt x="11223" y="248900"/>
                    </a:moveTo>
                    <a:lnTo>
                      <a:pt x="0" y="242433"/>
                    </a:lnTo>
                    <a:lnTo>
                      <a:pt x="419906" y="0"/>
                    </a:lnTo>
                    <a:lnTo>
                      <a:pt x="431128" y="6467"/>
                    </a:lnTo>
                    <a:close/>
                  </a:path>
                </a:pathLst>
              </a:custGeom>
              <a:solidFill>
                <a:srgbClr val="96533C"/>
              </a:solidFill>
              <a:ln w="9504" cap="flat">
                <a:noFill/>
                <a:prstDash val="solid"/>
                <a:miter/>
              </a:ln>
            </p:spPr>
            <p:txBody>
              <a:bodyPr rtlCol="0" anchor="ctr"/>
              <a:lstStyle/>
              <a:p>
                <a:endParaRPr lang="en-US"/>
              </a:p>
            </p:txBody>
          </p:sp>
          <p:sp>
            <p:nvSpPr>
              <p:cNvPr id="590" name="Forma libre 589">
                <a:extLst>
                  <a:ext uri="{FF2B5EF4-FFF2-40B4-BE49-F238E27FC236}">
                    <a16:creationId xmlns:a16="http://schemas.microsoft.com/office/drawing/2014/main" id="{002C668B-95BA-1049-A3D8-84FF7A31B2AD}"/>
                  </a:ext>
                </a:extLst>
              </p:cNvPr>
              <p:cNvSpPr/>
              <p:nvPr/>
            </p:nvSpPr>
            <p:spPr>
              <a:xfrm>
                <a:off x="12268811" y="5493282"/>
                <a:ext cx="11413" cy="61250"/>
              </a:xfrm>
              <a:custGeom>
                <a:avLst/>
                <a:gdLst>
                  <a:gd name="connsiteX0" fmla="*/ 11413 w 11413"/>
                  <a:gd name="connsiteY0" fmla="*/ 61250 h 61250"/>
                  <a:gd name="connsiteX1" fmla="*/ 190 w 11413"/>
                  <a:gd name="connsiteY1" fmla="*/ 54783 h 61250"/>
                  <a:gd name="connsiteX2" fmla="*/ 0 w 11413"/>
                  <a:gd name="connsiteY2" fmla="*/ 0 h 61250"/>
                  <a:gd name="connsiteX3" fmla="*/ 11223 w 11413"/>
                  <a:gd name="connsiteY3" fmla="*/ 6467 h 61250"/>
                </a:gdLst>
                <a:ahLst/>
                <a:cxnLst>
                  <a:cxn ang="0">
                    <a:pos x="connsiteX0" y="connsiteY0"/>
                  </a:cxn>
                  <a:cxn ang="0">
                    <a:pos x="connsiteX1" y="connsiteY1"/>
                  </a:cxn>
                  <a:cxn ang="0">
                    <a:pos x="connsiteX2" y="connsiteY2"/>
                  </a:cxn>
                  <a:cxn ang="0">
                    <a:pos x="connsiteX3" y="connsiteY3"/>
                  </a:cxn>
                </a:cxnLst>
                <a:rect l="l" t="t" r="r" b="b"/>
                <a:pathLst>
                  <a:path w="11413" h="61250">
                    <a:moveTo>
                      <a:pt x="11413" y="61250"/>
                    </a:moveTo>
                    <a:lnTo>
                      <a:pt x="190" y="54783"/>
                    </a:lnTo>
                    <a:lnTo>
                      <a:pt x="0" y="0"/>
                    </a:lnTo>
                    <a:lnTo>
                      <a:pt x="11223" y="6467"/>
                    </a:lnTo>
                    <a:close/>
                  </a:path>
                </a:pathLst>
              </a:custGeom>
              <a:solidFill>
                <a:srgbClr val="402018"/>
              </a:solidFill>
              <a:ln w="9504" cap="flat">
                <a:noFill/>
                <a:prstDash val="solid"/>
                <a:miter/>
              </a:ln>
            </p:spPr>
            <p:txBody>
              <a:bodyPr rtlCol="0" anchor="ctr"/>
              <a:lstStyle/>
              <a:p>
                <a:endParaRPr lang="en-US"/>
              </a:p>
            </p:txBody>
          </p:sp>
          <p:sp>
            <p:nvSpPr>
              <p:cNvPr id="591" name="Forma libre 590">
                <a:extLst>
                  <a:ext uri="{FF2B5EF4-FFF2-40B4-BE49-F238E27FC236}">
                    <a16:creationId xmlns:a16="http://schemas.microsoft.com/office/drawing/2014/main" id="{EE4EBEC5-3A59-594E-B311-F9F4DD3D5CEB}"/>
                  </a:ext>
                </a:extLst>
              </p:cNvPr>
              <p:cNvSpPr/>
              <p:nvPr/>
            </p:nvSpPr>
            <p:spPr>
              <a:xfrm>
                <a:off x="12279939" y="5224928"/>
                <a:ext cx="495563" cy="329603"/>
              </a:xfrm>
              <a:custGeom>
                <a:avLst/>
                <a:gdLst>
                  <a:gd name="connsiteX0" fmla="*/ 490667 w 495563"/>
                  <a:gd name="connsiteY0" fmla="*/ 622 h 329603"/>
                  <a:gd name="connsiteX1" fmla="*/ 493710 w 495563"/>
                  <a:gd name="connsiteY1" fmla="*/ 9087 h 329603"/>
                  <a:gd name="connsiteX2" fmla="*/ 450911 w 495563"/>
                  <a:gd name="connsiteY2" fmla="*/ 51791 h 329603"/>
                  <a:gd name="connsiteX3" fmla="*/ 190 w 495563"/>
                  <a:gd name="connsiteY3" fmla="*/ 329604 h 329603"/>
                  <a:gd name="connsiteX4" fmla="*/ 0 w 495563"/>
                  <a:gd name="connsiteY4" fmla="*/ 274821 h 329603"/>
                  <a:gd name="connsiteX5" fmla="*/ 419906 w 495563"/>
                  <a:gd name="connsiteY5" fmla="*/ 32388 h 329603"/>
                  <a:gd name="connsiteX6" fmla="*/ 463656 w 495563"/>
                  <a:gd name="connsiteY6" fmla="*/ 20880 h 329603"/>
                  <a:gd name="connsiteX7" fmla="*/ 489145 w 495563"/>
                  <a:gd name="connsiteY7" fmla="*/ 1763 h 329603"/>
                  <a:gd name="connsiteX8" fmla="*/ 490667 w 495563"/>
                  <a:gd name="connsiteY8" fmla="*/ 622 h 329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5563" h="329603">
                    <a:moveTo>
                      <a:pt x="490667" y="622"/>
                    </a:moveTo>
                    <a:cubicBezTo>
                      <a:pt x="494947" y="-1851"/>
                      <a:pt x="497515" y="3475"/>
                      <a:pt x="493710" y="9087"/>
                    </a:cubicBezTo>
                    <a:cubicBezTo>
                      <a:pt x="481631" y="27062"/>
                      <a:pt x="466699" y="42185"/>
                      <a:pt x="450911" y="51791"/>
                    </a:cubicBezTo>
                    <a:lnTo>
                      <a:pt x="190" y="329604"/>
                    </a:lnTo>
                    <a:lnTo>
                      <a:pt x="0" y="274821"/>
                    </a:lnTo>
                    <a:lnTo>
                      <a:pt x="419906" y="32388"/>
                    </a:lnTo>
                    <a:cubicBezTo>
                      <a:pt x="434552" y="33244"/>
                      <a:pt x="449104" y="29250"/>
                      <a:pt x="463656" y="20880"/>
                    </a:cubicBezTo>
                    <a:cubicBezTo>
                      <a:pt x="472216" y="15935"/>
                      <a:pt x="480680" y="9562"/>
                      <a:pt x="489145" y="1763"/>
                    </a:cubicBezTo>
                    <a:cubicBezTo>
                      <a:pt x="489716" y="1288"/>
                      <a:pt x="490191" y="907"/>
                      <a:pt x="490667" y="622"/>
                    </a:cubicBezTo>
                    <a:close/>
                  </a:path>
                </a:pathLst>
              </a:custGeom>
              <a:solidFill>
                <a:srgbClr val="773C2C"/>
              </a:solidFill>
              <a:ln w="9504" cap="flat">
                <a:noFill/>
                <a:prstDash val="solid"/>
                <a:miter/>
              </a:ln>
            </p:spPr>
            <p:txBody>
              <a:bodyPr rtlCol="0" anchor="ctr"/>
              <a:lstStyle/>
              <a:p>
                <a:endParaRPr lang="en-US"/>
              </a:p>
            </p:txBody>
          </p:sp>
        </p:grpSp>
        <p:grpSp>
          <p:nvGrpSpPr>
            <p:cNvPr id="592" name="Gráfico 2">
              <a:extLst>
                <a:ext uri="{FF2B5EF4-FFF2-40B4-BE49-F238E27FC236}">
                  <a16:creationId xmlns:a16="http://schemas.microsoft.com/office/drawing/2014/main" id="{CFB1C336-1A6B-B74A-8A0E-A03BF0491950}"/>
                </a:ext>
              </a:extLst>
            </p:cNvPr>
            <p:cNvGrpSpPr/>
            <p:nvPr/>
          </p:nvGrpSpPr>
          <p:grpSpPr>
            <a:xfrm>
              <a:off x="12166189" y="5428798"/>
              <a:ext cx="149416" cy="301209"/>
              <a:chOff x="12166189" y="5428798"/>
              <a:chExt cx="149416" cy="301209"/>
            </a:xfrm>
          </p:grpSpPr>
          <p:sp>
            <p:nvSpPr>
              <p:cNvPr id="593" name="Forma libre 592">
                <a:extLst>
                  <a:ext uri="{FF2B5EF4-FFF2-40B4-BE49-F238E27FC236}">
                    <a16:creationId xmlns:a16="http://schemas.microsoft.com/office/drawing/2014/main" id="{3F3556F8-283C-F246-B46E-F1A958DD21FA}"/>
                  </a:ext>
                </a:extLst>
              </p:cNvPr>
              <p:cNvSpPr/>
              <p:nvPr/>
            </p:nvSpPr>
            <p:spPr>
              <a:xfrm>
                <a:off x="12166189" y="5428798"/>
                <a:ext cx="149416" cy="86168"/>
              </a:xfrm>
              <a:custGeom>
                <a:avLst/>
                <a:gdLst>
                  <a:gd name="connsiteX0" fmla="*/ 74756 w 149416"/>
                  <a:gd name="connsiteY0" fmla="*/ 86169 h 86168"/>
                  <a:gd name="connsiteX1" fmla="*/ 0 w 149416"/>
                  <a:gd name="connsiteY1" fmla="*/ 43084 h 86168"/>
                  <a:gd name="connsiteX2" fmla="*/ 74756 w 149416"/>
                  <a:gd name="connsiteY2" fmla="*/ 0 h 86168"/>
                  <a:gd name="connsiteX3" fmla="*/ 149416 w 149416"/>
                  <a:gd name="connsiteY3" fmla="*/ 43084 h 86168"/>
                </a:gdLst>
                <a:ahLst/>
                <a:cxnLst>
                  <a:cxn ang="0">
                    <a:pos x="connsiteX0" y="connsiteY0"/>
                  </a:cxn>
                  <a:cxn ang="0">
                    <a:pos x="connsiteX1" y="connsiteY1"/>
                  </a:cxn>
                  <a:cxn ang="0">
                    <a:pos x="connsiteX2" y="connsiteY2"/>
                  </a:cxn>
                  <a:cxn ang="0">
                    <a:pos x="connsiteX3" y="connsiteY3"/>
                  </a:cxn>
                </a:cxnLst>
                <a:rect l="l" t="t" r="r" b="b"/>
                <a:pathLst>
                  <a:path w="149416" h="86168">
                    <a:moveTo>
                      <a:pt x="74756" y="86169"/>
                    </a:moveTo>
                    <a:lnTo>
                      <a:pt x="0" y="43084"/>
                    </a:lnTo>
                    <a:lnTo>
                      <a:pt x="74756" y="0"/>
                    </a:lnTo>
                    <a:lnTo>
                      <a:pt x="149416" y="43084"/>
                    </a:lnTo>
                    <a:close/>
                  </a:path>
                </a:pathLst>
              </a:custGeom>
              <a:solidFill>
                <a:srgbClr val="703722"/>
              </a:solidFill>
              <a:ln w="9504" cap="flat">
                <a:noFill/>
                <a:prstDash val="solid"/>
                <a:miter/>
              </a:ln>
            </p:spPr>
            <p:txBody>
              <a:bodyPr rtlCol="0" anchor="ctr"/>
              <a:lstStyle/>
              <a:p>
                <a:endParaRPr lang="en-US"/>
              </a:p>
            </p:txBody>
          </p:sp>
          <p:sp>
            <p:nvSpPr>
              <p:cNvPr id="594" name="Forma libre 593">
                <a:extLst>
                  <a:ext uri="{FF2B5EF4-FFF2-40B4-BE49-F238E27FC236}">
                    <a16:creationId xmlns:a16="http://schemas.microsoft.com/office/drawing/2014/main" id="{BE474D68-CC2E-174F-8B40-448D69F5CE14}"/>
                  </a:ext>
                </a:extLst>
              </p:cNvPr>
              <p:cNvSpPr/>
              <p:nvPr/>
            </p:nvSpPr>
            <p:spPr>
              <a:xfrm>
                <a:off x="12166189" y="5471883"/>
                <a:ext cx="74755" cy="258125"/>
              </a:xfrm>
              <a:custGeom>
                <a:avLst/>
                <a:gdLst>
                  <a:gd name="connsiteX0" fmla="*/ 74756 w 74755"/>
                  <a:gd name="connsiteY0" fmla="*/ 258126 h 258125"/>
                  <a:gd name="connsiteX1" fmla="*/ 0 w 74755"/>
                  <a:gd name="connsiteY1" fmla="*/ 215041 h 258125"/>
                  <a:gd name="connsiteX2" fmla="*/ 0 w 74755"/>
                  <a:gd name="connsiteY2" fmla="*/ 0 h 258125"/>
                  <a:gd name="connsiteX3" fmla="*/ 74756 w 74755"/>
                  <a:gd name="connsiteY3" fmla="*/ 43084 h 258125"/>
                </a:gdLst>
                <a:ahLst/>
                <a:cxnLst>
                  <a:cxn ang="0">
                    <a:pos x="connsiteX0" y="connsiteY0"/>
                  </a:cxn>
                  <a:cxn ang="0">
                    <a:pos x="connsiteX1" y="connsiteY1"/>
                  </a:cxn>
                  <a:cxn ang="0">
                    <a:pos x="connsiteX2" y="connsiteY2"/>
                  </a:cxn>
                  <a:cxn ang="0">
                    <a:pos x="connsiteX3" y="connsiteY3"/>
                  </a:cxn>
                </a:cxnLst>
                <a:rect l="l" t="t" r="r" b="b"/>
                <a:pathLst>
                  <a:path w="74755" h="258125">
                    <a:moveTo>
                      <a:pt x="74756" y="258126"/>
                    </a:moveTo>
                    <a:lnTo>
                      <a:pt x="0" y="215041"/>
                    </a:lnTo>
                    <a:lnTo>
                      <a:pt x="0" y="0"/>
                    </a:lnTo>
                    <a:lnTo>
                      <a:pt x="74756" y="43084"/>
                    </a:lnTo>
                    <a:close/>
                  </a:path>
                </a:pathLst>
              </a:custGeom>
              <a:solidFill>
                <a:srgbClr val="5A2F23"/>
              </a:solidFill>
              <a:ln w="9504" cap="flat">
                <a:noFill/>
                <a:prstDash val="solid"/>
                <a:miter/>
              </a:ln>
            </p:spPr>
            <p:txBody>
              <a:bodyPr rtlCol="0" anchor="ctr"/>
              <a:lstStyle/>
              <a:p>
                <a:endParaRPr lang="en-US"/>
              </a:p>
            </p:txBody>
          </p:sp>
          <p:sp>
            <p:nvSpPr>
              <p:cNvPr id="595" name="Forma libre 594">
                <a:extLst>
                  <a:ext uri="{FF2B5EF4-FFF2-40B4-BE49-F238E27FC236}">
                    <a16:creationId xmlns:a16="http://schemas.microsoft.com/office/drawing/2014/main" id="{AA91F18B-BDC8-A645-88A7-2B907DEFF88C}"/>
                  </a:ext>
                </a:extLst>
              </p:cNvPr>
              <p:cNvSpPr/>
              <p:nvPr/>
            </p:nvSpPr>
            <p:spPr>
              <a:xfrm>
                <a:off x="12189395" y="5506788"/>
                <a:ext cx="21399" cy="182038"/>
              </a:xfrm>
              <a:custGeom>
                <a:avLst/>
                <a:gdLst>
                  <a:gd name="connsiteX0" fmla="*/ 21400 w 21399"/>
                  <a:gd name="connsiteY0" fmla="*/ 12459 h 182038"/>
                  <a:gd name="connsiteX1" fmla="*/ 0 w 21399"/>
                  <a:gd name="connsiteY1" fmla="*/ 0 h 182038"/>
                  <a:gd name="connsiteX2" fmla="*/ 0 w 21399"/>
                  <a:gd name="connsiteY2" fmla="*/ 169674 h 182038"/>
                  <a:gd name="connsiteX3" fmla="*/ 21400 w 21399"/>
                  <a:gd name="connsiteY3" fmla="*/ 182038 h 182038"/>
                </a:gdLst>
                <a:ahLst/>
                <a:cxnLst>
                  <a:cxn ang="0">
                    <a:pos x="connsiteX0" y="connsiteY0"/>
                  </a:cxn>
                  <a:cxn ang="0">
                    <a:pos x="connsiteX1" y="connsiteY1"/>
                  </a:cxn>
                  <a:cxn ang="0">
                    <a:pos x="connsiteX2" y="connsiteY2"/>
                  </a:cxn>
                  <a:cxn ang="0">
                    <a:pos x="connsiteX3" y="connsiteY3"/>
                  </a:cxn>
                </a:cxnLst>
                <a:rect l="l" t="t" r="r" b="b"/>
                <a:pathLst>
                  <a:path w="21399" h="182038">
                    <a:moveTo>
                      <a:pt x="21400" y="12459"/>
                    </a:moveTo>
                    <a:lnTo>
                      <a:pt x="0" y="0"/>
                    </a:lnTo>
                    <a:lnTo>
                      <a:pt x="0" y="169674"/>
                    </a:lnTo>
                    <a:lnTo>
                      <a:pt x="21400" y="182038"/>
                    </a:lnTo>
                    <a:close/>
                  </a:path>
                </a:pathLst>
              </a:custGeom>
              <a:solidFill>
                <a:srgbClr val="5A2F23">
                  <a:alpha val="50000"/>
                </a:srgbClr>
              </a:solidFill>
              <a:ln w="9504" cap="flat">
                <a:noFill/>
                <a:prstDash val="solid"/>
                <a:miter/>
              </a:ln>
            </p:spPr>
            <p:txBody>
              <a:bodyPr rtlCol="0" anchor="ctr"/>
              <a:lstStyle/>
              <a:p>
                <a:endParaRPr lang="en-US"/>
              </a:p>
            </p:txBody>
          </p:sp>
          <p:sp>
            <p:nvSpPr>
              <p:cNvPr id="596" name="Forma libre 595">
                <a:extLst>
                  <a:ext uri="{FF2B5EF4-FFF2-40B4-BE49-F238E27FC236}">
                    <a16:creationId xmlns:a16="http://schemas.microsoft.com/office/drawing/2014/main" id="{60AC44DB-9D4B-684E-93E2-5CDB4DDE17E4}"/>
                  </a:ext>
                </a:extLst>
              </p:cNvPr>
              <p:cNvSpPr/>
              <p:nvPr/>
            </p:nvSpPr>
            <p:spPr>
              <a:xfrm>
                <a:off x="12240944" y="5471883"/>
                <a:ext cx="74660" cy="258125"/>
              </a:xfrm>
              <a:custGeom>
                <a:avLst/>
                <a:gdLst>
                  <a:gd name="connsiteX0" fmla="*/ 74661 w 74660"/>
                  <a:gd name="connsiteY0" fmla="*/ 215041 h 258125"/>
                  <a:gd name="connsiteX1" fmla="*/ 0 w 74660"/>
                  <a:gd name="connsiteY1" fmla="*/ 258126 h 258125"/>
                  <a:gd name="connsiteX2" fmla="*/ 0 w 74660"/>
                  <a:gd name="connsiteY2" fmla="*/ 43084 h 258125"/>
                  <a:gd name="connsiteX3" fmla="*/ 74661 w 74660"/>
                  <a:gd name="connsiteY3" fmla="*/ 0 h 258125"/>
                </a:gdLst>
                <a:ahLst/>
                <a:cxnLst>
                  <a:cxn ang="0">
                    <a:pos x="connsiteX0" y="connsiteY0"/>
                  </a:cxn>
                  <a:cxn ang="0">
                    <a:pos x="connsiteX1" y="connsiteY1"/>
                  </a:cxn>
                  <a:cxn ang="0">
                    <a:pos x="connsiteX2" y="connsiteY2"/>
                  </a:cxn>
                  <a:cxn ang="0">
                    <a:pos x="connsiteX3" y="connsiteY3"/>
                  </a:cxn>
                </a:cxnLst>
                <a:rect l="l" t="t" r="r" b="b"/>
                <a:pathLst>
                  <a:path w="74660" h="258125">
                    <a:moveTo>
                      <a:pt x="74661" y="215041"/>
                    </a:moveTo>
                    <a:lnTo>
                      <a:pt x="0" y="258126"/>
                    </a:lnTo>
                    <a:lnTo>
                      <a:pt x="0" y="43084"/>
                    </a:lnTo>
                    <a:lnTo>
                      <a:pt x="74661" y="0"/>
                    </a:lnTo>
                    <a:close/>
                  </a:path>
                </a:pathLst>
              </a:custGeom>
              <a:solidFill>
                <a:srgbClr val="773C2C"/>
              </a:solidFill>
              <a:ln w="9504" cap="flat">
                <a:noFill/>
                <a:prstDash val="solid"/>
                <a:miter/>
              </a:ln>
            </p:spPr>
            <p:txBody>
              <a:bodyPr rtlCol="0" anchor="ctr"/>
              <a:lstStyle/>
              <a:p>
                <a:endParaRPr lang="en-US"/>
              </a:p>
            </p:txBody>
          </p:sp>
        </p:grpSp>
        <p:sp>
          <p:nvSpPr>
            <p:cNvPr id="597" name="Forma libre 596">
              <a:extLst>
                <a:ext uri="{FF2B5EF4-FFF2-40B4-BE49-F238E27FC236}">
                  <a16:creationId xmlns:a16="http://schemas.microsoft.com/office/drawing/2014/main" id="{9DADF3C1-F203-2A43-A853-34F6FA1BBC9A}"/>
                </a:ext>
              </a:extLst>
            </p:cNvPr>
            <p:cNvSpPr/>
            <p:nvPr/>
          </p:nvSpPr>
          <p:spPr>
            <a:xfrm>
              <a:off x="12166189" y="5430891"/>
              <a:ext cx="74755" cy="59633"/>
            </a:xfrm>
            <a:custGeom>
              <a:avLst/>
              <a:gdLst>
                <a:gd name="connsiteX0" fmla="*/ 71046 w 74755"/>
                <a:gd name="connsiteY0" fmla="*/ 0 h 59633"/>
                <a:gd name="connsiteX1" fmla="*/ 0 w 74755"/>
                <a:gd name="connsiteY1" fmla="*/ 40992 h 59633"/>
                <a:gd name="connsiteX2" fmla="*/ 32337 w 74755"/>
                <a:gd name="connsiteY2" fmla="*/ 59633 h 59633"/>
                <a:gd name="connsiteX3" fmla="*/ 74756 w 74755"/>
                <a:gd name="connsiteY3" fmla="*/ 59633 h 59633"/>
              </a:gdLst>
              <a:ahLst/>
              <a:cxnLst>
                <a:cxn ang="0">
                  <a:pos x="connsiteX0" y="connsiteY0"/>
                </a:cxn>
                <a:cxn ang="0">
                  <a:pos x="connsiteX1" y="connsiteY1"/>
                </a:cxn>
                <a:cxn ang="0">
                  <a:pos x="connsiteX2" y="connsiteY2"/>
                </a:cxn>
                <a:cxn ang="0">
                  <a:pos x="connsiteX3" y="connsiteY3"/>
                </a:cxn>
              </a:cxnLst>
              <a:rect l="l" t="t" r="r" b="b"/>
              <a:pathLst>
                <a:path w="74755" h="59633">
                  <a:moveTo>
                    <a:pt x="71046" y="0"/>
                  </a:moveTo>
                  <a:lnTo>
                    <a:pt x="0" y="40992"/>
                  </a:lnTo>
                  <a:lnTo>
                    <a:pt x="32337" y="59633"/>
                  </a:lnTo>
                  <a:lnTo>
                    <a:pt x="74756" y="59633"/>
                  </a:lnTo>
                  <a:close/>
                </a:path>
              </a:pathLst>
            </a:custGeom>
            <a:solidFill>
              <a:srgbClr val="5A2F23">
                <a:alpha val="50000"/>
              </a:srgbClr>
            </a:solidFill>
            <a:ln w="9504" cap="flat">
              <a:noFill/>
              <a:prstDash val="solid"/>
              <a:miter/>
            </a:ln>
          </p:spPr>
          <p:txBody>
            <a:bodyPr rtlCol="0" anchor="ctr"/>
            <a:lstStyle/>
            <a:p>
              <a:endParaRPr lang="en-US"/>
            </a:p>
          </p:txBody>
        </p:sp>
        <p:grpSp>
          <p:nvGrpSpPr>
            <p:cNvPr id="598" name="Gráfico 2">
              <a:extLst>
                <a:ext uri="{FF2B5EF4-FFF2-40B4-BE49-F238E27FC236}">
                  <a16:creationId xmlns:a16="http://schemas.microsoft.com/office/drawing/2014/main" id="{8BCA19D7-CF86-D140-BAB7-8729FC27ED31}"/>
                </a:ext>
              </a:extLst>
            </p:cNvPr>
            <p:cNvGrpSpPr/>
            <p:nvPr/>
          </p:nvGrpSpPr>
          <p:grpSpPr>
            <a:xfrm>
              <a:off x="12173702" y="5241148"/>
              <a:ext cx="132962" cy="249819"/>
              <a:chOff x="12173702" y="5241148"/>
              <a:chExt cx="132962" cy="249819"/>
            </a:xfrm>
          </p:grpSpPr>
          <p:sp>
            <p:nvSpPr>
              <p:cNvPr id="599" name="Forma libre 598">
                <a:extLst>
                  <a:ext uri="{FF2B5EF4-FFF2-40B4-BE49-F238E27FC236}">
                    <a16:creationId xmlns:a16="http://schemas.microsoft.com/office/drawing/2014/main" id="{785C4D81-9932-2743-97B3-FD08AFF28C3B}"/>
                  </a:ext>
                </a:extLst>
              </p:cNvPr>
              <p:cNvSpPr/>
              <p:nvPr/>
            </p:nvSpPr>
            <p:spPr>
              <a:xfrm>
                <a:off x="12202210" y="5378961"/>
                <a:ext cx="77387" cy="112006"/>
              </a:xfrm>
              <a:custGeom>
                <a:avLst/>
                <a:gdLst>
                  <a:gd name="connsiteX0" fmla="*/ 74495 w 77387"/>
                  <a:gd name="connsiteY0" fmla="*/ 58397 h 112006"/>
                  <a:gd name="connsiteX1" fmla="*/ 52430 w 77387"/>
                  <a:gd name="connsiteY1" fmla="*/ 3139 h 112006"/>
                  <a:gd name="connsiteX2" fmla="*/ 49101 w 77387"/>
                  <a:gd name="connsiteY2" fmla="*/ 0 h 112006"/>
                  <a:gd name="connsiteX3" fmla="*/ 52810 w 77387"/>
                  <a:gd name="connsiteY3" fmla="*/ 7799 h 112006"/>
                  <a:gd name="connsiteX4" fmla="*/ 48625 w 77387"/>
                  <a:gd name="connsiteY4" fmla="*/ 12079 h 112006"/>
                  <a:gd name="connsiteX5" fmla="*/ 27796 w 77387"/>
                  <a:gd name="connsiteY5" fmla="*/ 11889 h 112006"/>
                  <a:gd name="connsiteX6" fmla="*/ 24468 w 77387"/>
                  <a:gd name="connsiteY6" fmla="*/ 3234 h 112006"/>
                  <a:gd name="connsiteX7" fmla="*/ 405 w 77387"/>
                  <a:gd name="connsiteY7" fmla="*/ 91400 h 112006"/>
                  <a:gd name="connsiteX8" fmla="*/ 10962 w 77387"/>
                  <a:gd name="connsiteY8" fmla="*/ 105190 h 112006"/>
                  <a:gd name="connsiteX9" fmla="*/ 65269 w 77387"/>
                  <a:gd name="connsiteY9" fmla="*/ 105761 h 112006"/>
                  <a:gd name="connsiteX10" fmla="*/ 76968 w 77387"/>
                  <a:gd name="connsiteY10" fmla="*/ 91209 h 112006"/>
                  <a:gd name="connsiteX11" fmla="*/ 77158 w 77387"/>
                  <a:gd name="connsiteY11" fmla="*/ 89593 h 112006"/>
                  <a:gd name="connsiteX12" fmla="*/ 74495 w 77387"/>
                  <a:gd name="connsiteY12" fmla="*/ 58397 h 112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387" h="112006">
                    <a:moveTo>
                      <a:pt x="74495" y="58397"/>
                    </a:moveTo>
                    <a:cubicBezTo>
                      <a:pt x="71356" y="43560"/>
                      <a:pt x="65079" y="24728"/>
                      <a:pt x="52430" y="3139"/>
                    </a:cubicBezTo>
                    <a:cubicBezTo>
                      <a:pt x="51764" y="1997"/>
                      <a:pt x="50622" y="951"/>
                      <a:pt x="49101" y="0"/>
                    </a:cubicBezTo>
                    <a:cubicBezTo>
                      <a:pt x="50432" y="2663"/>
                      <a:pt x="51669" y="5231"/>
                      <a:pt x="52810" y="7799"/>
                    </a:cubicBezTo>
                    <a:cubicBezTo>
                      <a:pt x="52239" y="9416"/>
                      <a:pt x="50813" y="10842"/>
                      <a:pt x="48625" y="12079"/>
                    </a:cubicBezTo>
                    <a:cubicBezTo>
                      <a:pt x="42728" y="15313"/>
                      <a:pt x="33408" y="15217"/>
                      <a:pt x="27796" y="11889"/>
                    </a:cubicBezTo>
                    <a:cubicBezTo>
                      <a:pt x="23897" y="9511"/>
                      <a:pt x="22756" y="6182"/>
                      <a:pt x="24468" y="3234"/>
                    </a:cubicBezTo>
                    <a:cubicBezTo>
                      <a:pt x="-2734" y="50598"/>
                      <a:pt x="-356" y="84932"/>
                      <a:pt x="405" y="91400"/>
                    </a:cubicBezTo>
                    <a:cubicBezTo>
                      <a:pt x="1071" y="96345"/>
                      <a:pt x="4590" y="101291"/>
                      <a:pt x="10962" y="105190"/>
                    </a:cubicBezTo>
                    <a:cubicBezTo>
                      <a:pt x="25609" y="114036"/>
                      <a:pt x="49957" y="114321"/>
                      <a:pt x="65269" y="105761"/>
                    </a:cubicBezTo>
                    <a:cubicBezTo>
                      <a:pt x="72402" y="101767"/>
                      <a:pt x="76397" y="96536"/>
                      <a:pt x="76968" y="91209"/>
                    </a:cubicBezTo>
                    <a:cubicBezTo>
                      <a:pt x="77063" y="90734"/>
                      <a:pt x="77063" y="90163"/>
                      <a:pt x="77158" y="89593"/>
                    </a:cubicBezTo>
                    <a:cubicBezTo>
                      <a:pt x="77634" y="83315"/>
                      <a:pt x="77634" y="72853"/>
                      <a:pt x="74495" y="58397"/>
                    </a:cubicBezTo>
                    <a:close/>
                  </a:path>
                </a:pathLst>
              </a:custGeom>
              <a:solidFill>
                <a:srgbClr val="5A2F23"/>
              </a:solidFill>
              <a:ln w="9504" cap="flat">
                <a:noFill/>
                <a:prstDash val="solid"/>
                <a:miter/>
              </a:ln>
            </p:spPr>
            <p:txBody>
              <a:bodyPr rtlCol="0" anchor="ctr"/>
              <a:lstStyle/>
              <a:p>
                <a:endParaRPr lang="en-US"/>
              </a:p>
            </p:txBody>
          </p:sp>
          <p:grpSp>
            <p:nvGrpSpPr>
              <p:cNvPr id="600" name="Gráfico 2">
                <a:extLst>
                  <a:ext uri="{FF2B5EF4-FFF2-40B4-BE49-F238E27FC236}">
                    <a16:creationId xmlns:a16="http://schemas.microsoft.com/office/drawing/2014/main" id="{DE96540F-8847-F449-8071-6F7278D3FFEA}"/>
                  </a:ext>
                </a:extLst>
              </p:cNvPr>
              <p:cNvGrpSpPr/>
              <p:nvPr/>
            </p:nvGrpSpPr>
            <p:grpSpPr>
              <a:xfrm>
                <a:off x="12207218" y="5353474"/>
                <a:ext cx="66658" cy="44116"/>
                <a:chOff x="12207218" y="5353474"/>
                <a:chExt cx="66658" cy="44116"/>
              </a:xfrm>
            </p:grpSpPr>
            <p:sp>
              <p:nvSpPr>
                <p:cNvPr id="601" name="Forma libre 600">
                  <a:extLst>
                    <a:ext uri="{FF2B5EF4-FFF2-40B4-BE49-F238E27FC236}">
                      <a16:creationId xmlns:a16="http://schemas.microsoft.com/office/drawing/2014/main" id="{054EA424-4DCB-8941-BFA0-3BF7A9F25C07}"/>
                    </a:ext>
                  </a:extLst>
                </p:cNvPr>
                <p:cNvSpPr/>
                <p:nvPr/>
              </p:nvSpPr>
              <p:spPr>
                <a:xfrm>
                  <a:off x="12207218" y="5353474"/>
                  <a:ext cx="66658" cy="44116"/>
                </a:xfrm>
                <a:custGeom>
                  <a:avLst/>
                  <a:gdLst>
                    <a:gd name="connsiteX0" fmla="*/ 55886 w 66658"/>
                    <a:gd name="connsiteY0" fmla="*/ 5704 h 44116"/>
                    <a:gd name="connsiteX1" fmla="*/ 11946 w 66658"/>
                    <a:gd name="connsiteY1" fmla="*/ 5229 h 44116"/>
                    <a:gd name="connsiteX2" fmla="*/ 2245 w 66658"/>
                    <a:gd name="connsiteY2" fmla="*/ 14359 h 44116"/>
                    <a:gd name="connsiteX3" fmla="*/ 44093 w 66658"/>
                    <a:gd name="connsiteY3" fmla="*/ 42892 h 44116"/>
                    <a:gd name="connsiteX4" fmla="*/ 55886 w 66658"/>
                    <a:gd name="connsiteY4" fmla="*/ 5704 h 441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658" h="44116">
                      <a:moveTo>
                        <a:pt x="55886" y="5704"/>
                      </a:moveTo>
                      <a:cubicBezTo>
                        <a:pt x="39527" y="-3331"/>
                        <a:pt x="21932" y="-193"/>
                        <a:pt x="11946" y="5229"/>
                      </a:cubicBezTo>
                      <a:cubicBezTo>
                        <a:pt x="9949" y="6275"/>
                        <a:pt x="5098" y="9318"/>
                        <a:pt x="2245" y="14359"/>
                      </a:cubicBezTo>
                      <a:cubicBezTo>
                        <a:pt x="-7742" y="31859"/>
                        <a:pt x="17272" y="48883"/>
                        <a:pt x="44093" y="42892"/>
                      </a:cubicBezTo>
                      <a:cubicBezTo>
                        <a:pt x="65968" y="37851"/>
                        <a:pt x="75764" y="18639"/>
                        <a:pt x="55886" y="5704"/>
                      </a:cubicBezTo>
                      <a:close/>
                    </a:path>
                  </a:pathLst>
                </a:custGeom>
                <a:solidFill>
                  <a:srgbClr val="99563E"/>
                </a:solidFill>
                <a:ln w="9504" cap="flat">
                  <a:noFill/>
                  <a:prstDash val="solid"/>
                  <a:miter/>
                </a:ln>
              </p:spPr>
              <p:txBody>
                <a:bodyPr rtlCol="0" anchor="ctr"/>
                <a:lstStyle/>
                <a:p>
                  <a:endParaRPr lang="en-US"/>
                </a:p>
              </p:txBody>
            </p:sp>
            <p:sp>
              <p:nvSpPr>
                <p:cNvPr id="602" name="Forma libre 601">
                  <a:extLst>
                    <a:ext uri="{FF2B5EF4-FFF2-40B4-BE49-F238E27FC236}">
                      <a16:creationId xmlns:a16="http://schemas.microsoft.com/office/drawing/2014/main" id="{A1881400-BAF5-B64E-A57C-178B5EDB628E}"/>
                    </a:ext>
                  </a:extLst>
                </p:cNvPr>
                <p:cNvSpPr/>
                <p:nvPr/>
              </p:nvSpPr>
              <p:spPr>
                <a:xfrm>
                  <a:off x="12236855" y="5379488"/>
                  <a:ext cx="28969" cy="12460"/>
                </a:xfrm>
                <a:custGeom>
                  <a:avLst/>
                  <a:gdLst>
                    <a:gd name="connsiteX0" fmla="*/ 28723 w 28969"/>
                    <a:gd name="connsiteY0" fmla="*/ 1090 h 12460"/>
                    <a:gd name="connsiteX1" fmla="*/ 0 w 28969"/>
                    <a:gd name="connsiteY1" fmla="*/ 8698 h 12460"/>
                    <a:gd name="connsiteX2" fmla="*/ 761 w 28969"/>
                    <a:gd name="connsiteY2" fmla="*/ 10315 h 12460"/>
                    <a:gd name="connsiteX3" fmla="*/ 28913 w 28969"/>
                    <a:gd name="connsiteY3" fmla="*/ 2992 h 12460"/>
                    <a:gd name="connsiteX4" fmla="*/ 28723 w 28969"/>
                    <a:gd name="connsiteY4" fmla="*/ 1090 h 12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69" h="12460">
                      <a:moveTo>
                        <a:pt x="28723" y="1090"/>
                      </a:moveTo>
                      <a:cubicBezTo>
                        <a:pt x="26440" y="-2715"/>
                        <a:pt x="95" y="4323"/>
                        <a:pt x="0" y="8698"/>
                      </a:cubicBezTo>
                      <a:cubicBezTo>
                        <a:pt x="0" y="9269"/>
                        <a:pt x="380" y="9935"/>
                        <a:pt x="761" y="10315"/>
                      </a:cubicBezTo>
                      <a:cubicBezTo>
                        <a:pt x="5706" y="15261"/>
                        <a:pt x="27201" y="11171"/>
                        <a:pt x="28913" y="2992"/>
                      </a:cubicBezTo>
                      <a:cubicBezTo>
                        <a:pt x="29008" y="2421"/>
                        <a:pt x="29008" y="1565"/>
                        <a:pt x="28723" y="1090"/>
                      </a:cubicBezTo>
                      <a:close/>
                    </a:path>
                  </a:pathLst>
                </a:custGeom>
                <a:solidFill>
                  <a:srgbClr val="703722">
                    <a:alpha val="50000"/>
                  </a:srgbClr>
                </a:solidFill>
                <a:ln w="9504" cap="flat">
                  <a:noFill/>
                  <a:prstDash val="solid"/>
                  <a:miter/>
                </a:ln>
              </p:spPr>
              <p:txBody>
                <a:bodyPr rtlCol="0" anchor="ctr"/>
                <a:lstStyle/>
                <a:p>
                  <a:endParaRPr lang="en-US"/>
                </a:p>
              </p:txBody>
            </p:sp>
          </p:grpSp>
          <p:sp>
            <p:nvSpPr>
              <p:cNvPr id="603" name="Forma libre 602">
                <a:extLst>
                  <a:ext uri="{FF2B5EF4-FFF2-40B4-BE49-F238E27FC236}">
                    <a16:creationId xmlns:a16="http://schemas.microsoft.com/office/drawing/2014/main" id="{B163799F-3B47-5846-BDF3-67388531DE75}"/>
                  </a:ext>
                </a:extLst>
              </p:cNvPr>
              <p:cNvSpPr/>
              <p:nvPr/>
            </p:nvSpPr>
            <p:spPr>
              <a:xfrm>
                <a:off x="12173702" y="5241148"/>
                <a:ext cx="132962" cy="132962"/>
              </a:xfrm>
              <a:custGeom>
                <a:avLst/>
                <a:gdLst>
                  <a:gd name="connsiteX0" fmla="*/ 132962 w 132962"/>
                  <a:gd name="connsiteY0" fmla="*/ 66481 h 132962"/>
                  <a:gd name="connsiteX1" fmla="*/ 66481 w 132962"/>
                  <a:gd name="connsiteY1" fmla="*/ 132962 h 132962"/>
                  <a:gd name="connsiteX2" fmla="*/ 0 w 132962"/>
                  <a:gd name="connsiteY2" fmla="*/ 66481 h 132962"/>
                  <a:gd name="connsiteX3" fmla="*/ 66481 w 132962"/>
                  <a:gd name="connsiteY3" fmla="*/ 0 h 132962"/>
                  <a:gd name="connsiteX4" fmla="*/ 132962 w 132962"/>
                  <a:gd name="connsiteY4" fmla="*/ 66481 h 1329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962" h="132962">
                    <a:moveTo>
                      <a:pt x="132962" y="66481"/>
                    </a:moveTo>
                    <a:cubicBezTo>
                      <a:pt x="132962" y="103193"/>
                      <a:pt x="103193" y="132962"/>
                      <a:pt x="66481" y="132962"/>
                    </a:cubicBezTo>
                    <a:cubicBezTo>
                      <a:pt x="29769" y="132962"/>
                      <a:pt x="0" y="103193"/>
                      <a:pt x="0" y="66481"/>
                    </a:cubicBezTo>
                    <a:cubicBezTo>
                      <a:pt x="0" y="29769"/>
                      <a:pt x="29769" y="0"/>
                      <a:pt x="66481" y="0"/>
                    </a:cubicBezTo>
                    <a:cubicBezTo>
                      <a:pt x="103193" y="0"/>
                      <a:pt x="132962" y="29769"/>
                      <a:pt x="132962" y="66481"/>
                    </a:cubicBezTo>
                    <a:close/>
                  </a:path>
                </a:pathLst>
              </a:custGeom>
              <a:solidFill>
                <a:srgbClr val="99563E"/>
              </a:solidFill>
              <a:ln w="9504" cap="flat">
                <a:noFill/>
                <a:prstDash val="solid"/>
                <a:miter/>
              </a:ln>
            </p:spPr>
            <p:txBody>
              <a:bodyPr rtlCol="0" anchor="ctr"/>
              <a:lstStyle/>
              <a:p>
                <a:endParaRPr lang="en-US"/>
              </a:p>
            </p:txBody>
          </p:sp>
        </p:grpSp>
        <p:grpSp>
          <p:nvGrpSpPr>
            <p:cNvPr id="604" name="Gráfico 2">
              <a:extLst>
                <a:ext uri="{FF2B5EF4-FFF2-40B4-BE49-F238E27FC236}">
                  <a16:creationId xmlns:a16="http://schemas.microsoft.com/office/drawing/2014/main" id="{9D72BFB2-1FAB-F84C-9E4B-2353DDB144DE}"/>
                </a:ext>
              </a:extLst>
            </p:cNvPr>
            <p:cNvGrpSpPr/>
            <p:nvPr/>
          </p:nvGrpSpPr>
          <p:grpSpPr>
            <a:xfrm>
              <a:off x="11704315" y="5526570"/>
              <a:ext cx="506860" cy="319399"/>
              <a:chOff x="11704315" y="5526570"/>
              <a:chExt cx="506860" cy="319399"/>
            </a:xfrm>
          </p:grpSpPr>
          <p:sp>
            <p:nvSpPr>
              <p:cNvPr id="605" name="Forma libre 604">
                <a:extLst>
                  <a:ext uri="{FF2B5EF4-FFF2-40B4-BE49-F238E27FC236}">
                    <a16:creationId xmlns:a16="http://schemas.microsoft.com/office/drawing/2014/main" id="{AB74F02F-9182-3441-A94B-8A00FFB37317}"/>
                  </a:ext>
                </a:extLst>
              </p:cNvPr>
              <p:cNvSpPr/>
              <p:nvPr/>
            </p:nvSpPr>
            <p:spPr>
              <a:xfrm>
                <a:off x="11779856" y="5526570"/>
                <a:ext cx="431223" cy="255462"/>
              </a:xfrm>
              <a:custGeom>
                <a:avLst/>
                <a:gdLst>
                  <a:gd name="connsiteX0" fmla="*/ 11223 w 431223"/>
                  <a:gd name="connsiteY0" fmla="*/ 255462 h 255462"/>
                  <a:gd name="connsiteX1" fmla="*/ 0 w 431223"/>
                  <a:gd name="connsiteY1" fmla="*/ 248995 h 255462"/>
                  <a:gd name="connsiteX2" fmla="*/ 431034 w 431223"/>
                  <a:gd name="connsiteY2" fmla="*/ 0 h 255462"/>
                  <a:gd name="connsiteX3" fmla="*/ 431224 w 431223"/>
                  <a:gd name="connsiteY3" fmla="*/ 13030 h 255462"/>
                </a:gdLst>
                <a:ahLst/>
                <a:cxnLst>
                  <a:cxn ang="0">
                    <a:pos x="connsiteX0" y="connsiteY0"/>
                  </a:cxn>
                  <a:cxn ang="0">
                    <a:pos x="connsiteX1" y="connsiteY1"/>
                  </a:cxn>
                  <a:cxn ang="0">
                    <a:pos x="connsiteX2" y="connsiteY2"/>
                  </a:cxn>
                  <a:cxn ang="0">
                    <a:pos x="connsiteX3" y="connsiteY3"/>
                  </a:cxn>
                </a:cxnLst>
                <a:rect l="l" t="t" r="r" b="b"/>
                <a:pathLst>
                  <a:path w="431223" h="255462">
                    <a:moveTo>
                      <a:pt x="11223" y="255462"/>
                    </a:moveTo>
                    <a:lnTo>
                      <a:pt x="0" y="248995"/>
                    </a:lnTo>
                    <a:lnTo>
                      <a:pt x="431034" y="0"/>
                    </a:lnTo>
                    <a:lnTo>
                      <a:pt x="431224" y="13030"/>
                    </a:lnTo>
                    <a:close/>
                  </a:path>
                </a:pathLst>
              </a:custGeom>
              <a:solidFill>
                <a:srgbClr val="96533C"/>
              </a:solidFill>
              <a:ln w="9504" cap="flat">
                <a:noFill/>
                <a:prstDash val="solid"/>
                <a:miter/>
              </a:ln>
            </p:spPr>
            <p:txBody>
              <a:bodyPr rtlCol="0" anchor="ctr"/>
              <a:lstStyle/>
              <a:p>
                <a:endParaRPr lang="en-US"/>
              </a:p>
            </p:txBody>
          </p:sp>
          <p:sp>
            <p:nvSpPr>
              <p:cNvPr id="606" name="Forma libre 605">
                <a:extLst>
                  <a:ext uri="{FF2B5EF4-FFF2-40B4-BE49-F238E27FC236}">
                    <a16:creationId xmlns:a16="http://schemas.microsoft.com/office/drawing/2014/main" id="{F5A6E8E5-9CBB-FB41-A27A-865E44735870}"/>
                  </a:ext>
                </a:extLst>
              </p:cNvPr>
              <p:cNvSpPr/>
              <p:nvPr/>
            </p:nvSpPr>
            <p:spPr>
              <a:xfrm>
                <a:off x="11704315" y="5775565"/>
                <a:ext cx="86763" cy="68193"/>
              </a:xfrm>
              <a:custGeom>
                <a:avLst/>
                <a:gdLst>
                  <a:gd name="connsiteX0" fmla="*/ 75541 w 86763"/>
                  <a:gd name="connsiteY0" fmla="*/ 0 h 68193"/>
                  <a:gd name="connsiteX1" fmla="*/ 31886 w 86763"/>
                  <a:gd name="connsiteY1" fmla="*/ 38900 h 68193"/>
                  <a:gd name="connsiteX2" fmla="*/ 6397 w 86763"/>
                  <a:gd name="connsiteY2" fmla="*/ 49266 h 68193"/>
                  <a:gd name="connsiteX3" fmla="*/ 4875 w 86763"/>
                  <a:gd name="connsiteY3" fmla="*/ 49837 h 68193"/>
                  <a:gd name="connsiteX4" fmla="*/ 1356 w 86763"/>
                  <a:gd name="connsiteY4" fmla="*/ 61631 h 68193"/>
                  <a:gd name="connsiteX5" fmla="*/ 12579 w 86763"/>
                  <a:gd name="connsiteY5" fmla="*/ 68193 h 68193"/>
                  <a:gd name="connsiteX6" fmla="*/ 16098 w 86763"/>
                  <a:gd name="connsiteY6" fmla="*/ 56400 h 68193"/>
                  <a:gd name="connsiteX7" fmla="*/ 17620 w 86763"/>
                  <a:gd name="connsiteY7" fmla="*/ 55829 h 68193"/>
                  <a:gd name="connsiteX8" fmla="*/ 43109 w 86763"/>
                  <a:gd name="connsiteY8" fmla="*/ 45462 h 68193"/>
                  <a:gd name="connsiteX9" fmla="*/ 86764 w 86763"/>
                  <a:gd name="connsiteY9" fmla="*/ 6562 h 68193"/>
                  <a:gd name="connsiteX10" fmla="*/ 75541 w 86763"/>
                  <a:gd name="connsiteY10" fmla="*/ 0 h 68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763" h="68193">
                    <a:moveTo>
                      <a:pt x="75541" y="0"/>
                    </a:moveTo>
                    <a:cubicBezTo>
                      <a:pt x="60894" y="17785"/>
                      <a:pt x="46343" y="30530"/>
                      <a:pt x="31886" y="38900"/>
                    </a:cubicBezTo>
                    <a:cubicBezTo>
                      <a:pt x="23326" y="43845"/>
                      <a:pt x="14862" y="47174"/>
                      <a:pt x="6397" y="49266"/>
                    </a:cubicBezTo>
                    <a:cubicBezTo>
                      <a:pt x="5921" y="49361"/>
                      <a:pt x="5351" y="49552"/>
                      <a:pt x="4875" y="49837"/>
                    </a:cubicBezTo>
                    <a:cubicBezTo>
                      <a:pt x="786" y="52215"/>
                      <a:pt x="-1687" y="59824"/>
                      <a:pt x="1356" y="61631"/>
                    </a:cubicBezTo>
                    <a:lnTo>
                      <a:pt x="12579" y="68193"/>
                    </a:lnTo>
                    <a:cubicBezTo>
                      <a:pt x="9441" y="66386"/>
                      <a:pt x="11913" y="58777"/>
                      <a:pt x="16098" y="56400"/>
                    </a:cubicBezTo>
                    <a:cubicBezTo>
                      <a:pt x="16574" y="56114"/>
                      <a:pt x="17049" y="55924"/>
                      <a:pt x="17620" y="55829"/>
                    </a:cubicBezTo>
                    <a:cubicBezTo>
                      <a:pt x="26085" y="53832"/>
                      <a:pt x="34644" y="50408"/>
                      <a:pt x="43109" y="45462"/>
                    </a:cubicBezTo>
                    <a:cubicBezTo>
                      <a:pt x="57566" y="37092"/>
                      <a:pt x="72117" y="24348"/>
                      <a:pt x="86764" y="6562"/>
                    </a:cubicBezTo>
                    <a:lnTo>
                      <a:pt x="75541" y="0"/>
                    </a:lnTo>
                    <a:close/>
                  </a:path>
                </a:pathLst>
              </a:custGeom>
              <a:solidFill>
                <a:srgbClr val="96533C"/>
              </a:solidFill>
              <a:ln w="9504" cap="flat">
                <a:noFill/>
                <a:prstDash val="solid"/>
                <a:miter/>
              </a:ln>
            </p:spPr>
            <p:txBody>
              <a:bodyPr rtlCol="0" anchor="ctr"/>
              <a:lstStyle/>
              <a:p>
                <a:endParaRPr lang="en-US"/>
              </a:p>
            </p:txBody>
          </p:sp>
          <p:sp>
            <p:nvSpPr>
              <p:cNvPr id="607" name="Forma libre 606">
                <a:extLst>
                  <a:ext uri="{FF2B5EF4-FFF2-40B4-BE49-F238E27FC236}">
                    <a16:creationId xmlns:a16="http://schemas.microsoft.com/office/drawing/2014/main" id="{CE2C4AF5-C3E7-554B-99FC-BE822F3C5AD3}"/>
                  </a:ext>
                </a:extLst>
              </p:cNvPr>
              <p:cNvSpPr/>
              <p:nvPr/>
            </p:nvSpPr>
            <p:spPr>
              <a:xfrm>
                <a:off x="11715589" y="5539695"/>
                <a:ext cx="495586" cy="306274"/>
              </a:xfrm>
              <a:custGeom>
                <a:avLst/>
                <a:gdLst>
                  <a:gd name="connsiteX0" fmla="*/ 31835 w 495586"/>
                  <a:gd name="connsiteY0" fmla="*/ 281332 h 306274"/>
                  <a:gd name="connsiteX1" fmla="*/ 75490 w 495586"/>
                  <a:gd name="connsiteY1" fmla="*/ 242433 h 306274"/>
                  <a:gd name="connsiteX2" fmla="*/ 495396 w 495586"/>
                  <a:gd name="connsiteY2" fmla="*/ 0 h 306274"/>
                  <a:gd name="connsiteX3" fmla="*/ 495586 w 495586"/>
                  <a:gd name="connsiteY3" fmla="*/ 54783 h 306274"/>
                  <a:gd name="connsiteX4" fmla="*/ 44770 w 495586"/>
                  <a:gd name="connsiteY4" fmla="*/ 297501 h 306274"/>
                  <a:gd name="connsiteX5" fmla="*/ 1876 w 495586"/>
                  <a:gd name="connsiteY5" fmla="*/ 304348 h 306274"/>
                  <a:gd name="connsiteX6" fmla="*/ 4919 w 495586"/>
                  <a:gd name="connsiteY6" fmla="*/ 292365 h 306274"/>
                  <a:gd name="connsiteX7" fmla="*/ 6441 w 495586"/>
                  <a:gd name="connsiteY7" fmla="*/ 291794 h 306274"/>
                  <a:gd name="connsiteX8" fmla="*/ 31835 w 495586"/>
                  <a:gd name="connsiteY8" fmla="*/ 281332 h 306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5586" h="306274">
                    <a:moveTo>
                      <a:pt x="31835" y="281332"/>
                    </a:moveTo>
                    <a:cubicBezTo>
                      <a:pt x="46292" y="272962"/>
                      <a:pt x="60843" y="260218"/>
                      <a:pt x="75490" y="242433"/>
                    </a:cubicBezTo>
                    <a:lnTo>
                      <a:pt x="495396" y="0"/>
                    </a:lnTo>
                    <a:lnTo>
                      <a:pt x="495586" y="54783"/>
                    </a:lnTo>
                    <a:lnTo>
                      <a:pt x="44770" y="297501"/>
                    </a:lnTo>
                    <a:cubicBezTo>
                      <a:pt x="28982" y="306156"/>
                      <a:pt x="13955" y="308343"/>
                      <a:pt x="1876" y="304348"/>
                    </a:cubicBezTo>
                    <a:cubicBezTo>
                      <a:pt x="-1929" y="303112"/>
                      <a:pt x="544" y="294838"/>
                      <a:pt x="4919" y="292365"/>
                    </a:cubicBezTo>
                    <a:cubicBezTo>
                      <a:pt x="5395" y="292079"/>
                      <a:pt x="5870" y="291889"/>
                      <a:pt x="6441" y="291794"/>
                    </a:cubicBezTo>
                    <a:cubicBezTo>
                      <a:pt x="14811" y="289607"/>
                      <a:pt x="23370" y="286183"/>
                      <a:pt x="31835" y="281332"/>
                    </a:cubicBezTo>
                    <a:close/>
                  </a:path>
                </a:pathLst>
              </a:custGeom>
              <a:solidFill>
                <a:srgbClr val="773C2C"/>
              </a:solidFill>
              <a:ln w="9504" cap="flat">
                <a:noFill/>
                <a:prstDash val="solid"/>
                <a:miter/>
              </a:ln>
            </p:spPr>
            <p:txBody>
              <a:bodyPr rtlCol="0" anchor="ctr"/>
              <a:lstStyle/>
              <a:p>
                <a:endParaRPr lang="en-US"/>
              </a:p>
            </p:txBody>
          </p:sp>
        </p:grpSp>
        <p:grpSp>
          <p:nvGrpSpPr>
            <p:cNvPr id="608" name="Gráfico 2">
              <a:extLst>
                <a:ext uri="{FF2B5EF4-FFF2-40B4-BE49-F238E27FC236}">
                  <a16:creationId xmlns:a16="http://schemas.microsoft.com/office/drawing/2014/main" id="{D8DD0225-D251-9248-9E1D-502FA358FF9B}"/>
                </a:ext>
              </a:extLst>
            </p:cNvPr>
            <p:cNvGrpSpPr/>
            <p:nvPr/>
          </p:nvGrpSpPr>
          <p:grpSpPr>
            <a:xfrm>
              <a:off x="12413186" y="5232113"/>
              <a:ext cx="665112" cy="935871"/>
              <a:chOff x="12413186" y="5232113"/>
              <a:chExt cx="665112" cy="935871"/>
            </a:xfrm>
          </p:grpSpPr>
          <p:grpSp>
            <p:nvGrpSpPr>
              <p:cNvPr id="609" name="Gráfico 2">
                <a:extLst>
                  <a:ext uri="{FF2B5EF4-FFF2-40B4-BE49-F238E27FC236}">
                    <a16:creationId xmlns:a16="http://schemas.microsoft.com/office/drawing/2014/main" id="{2CC6D92F-0B28-054D-B0BB-686858A967DF}"/>
                  </a:ext>
                </a:extLst>
              </p:cNvPr>
              <p:cNvGrpSpPr/>
              <p:nvPr/>
            </p:nvGrpSpPr>
            <p:grpSpPr>
              <a:xfrm>
                <a:off x="12413186" y="5266542"/>
                <a:ext cx="665112" cy="901442"/>
                <a:chOff x="12413186" y="5266542"/>
                <a:chExt cx="665112" cy="901442"/>
              </a:xfrm>
            </p:grpSpPr>
            <p:grpSp>
              <p:nvGrpSpPr>
                <p:cNvPr id="610" name="Gráfico 2">
                  <a:extLst>
                    <a:ext uri="{FF2B5EF4-FFF2-40B4-BE49-F238E27FC236}">
                      <a16:creationId xmlns:a16="http://schemas.microsoft.com/office/drawing/2014/main" id="{7645F3D3-4E2D-AC40-A066-579BBCE4E9FE}"/>
                    </a:ext>
                  </a:extLst>
                </p:cNvPr>
                <p:cNvGrpSpPr/>
                <p:nvPr/>
              </p:nvGrpSpPr>
              <p:grpSpPr>
                <a:xfrm>
                  <a:off x="12413186" y="5740660"/>
                  <a:ext cx="665112" cy="427324"/>
                  <a:chOff x="12413186" y="5740660"/>
                  <a:chExt cx="665112" cy="427324"/>
                </a:xfrm>
              </p:grpSpPr>
              <p:sp>
                <p:nvSpPr>
                  <p:cNvPr id="611" name="Forma libre 610">
                    <a:extLst>
                      <a:ext uri="{FF2B5EF4-FFF2-40B4-BE49-F238E27FC236}">
                        <a16:creationId xmlns:a16="http://schemas.microsoft.com/office/drawing/2014/main" id="{764D34D3-45FA-DF48-B8D5-A69DB0CA187A}"/>
                      </a:ext>
                    </a:extLst>
                  </p:cNvPr>
                  <p:cNvSpPr/>
                  <p:nvPr/>
                </p:nvSpPr>
                <p:spPr>
                  <a:xfrm>
                    <a:off x="12413281" y="5740660"/>
                    <a:ext cx="665001" cy="384049"/>
                  </a:xfrm>
                  <a:custGeom>
                    <a:avLst/>
                    <a:gdLst>
                      <a:gd name="connsiteX0" fmla="*/ 665001 w 665001"/>
                      <a:gd name="connsiteY0" fmla="*/ 192025 h 384049"/>
                      <a:gd name="connsiteX1" fmla="*/ 332501 w 665001"/>
                      <a:gd name="connsiteY1" fmla="*/ 384050 h 384049"/>
                      <a:gd name="connsiteX2" fmla="*/ 0 w 665001"/>
                      <a:gd name="connsiteY2" fmla="*/ 192025 h 384049"/>
                      <a:gd name="connsiteX3" fmla="*/ 332501 w 665001"/>
                      <a:gd name="connsiteY3" fmla="*/ 0 h 384049"/>
                      <a:gd name="connsiteX4" fmla="*/ 665001 w 665001"/>
                      <a:gd name="connsiteY4" fmla="*/ 192025 h 384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5001" h="384049">
                        <a:moveTo>
                          <a:pt x="665001" y="192025"/>
                        </a:moveTo>
                        <a:cubicBezTo>
                          <a:pt x="665001" y="298077"/>
                          <a:pt x="516136" y="384050"/>
                          <a:pt x="332501" y="384050"/>
                        </a:cubicBezTo>
                        <a:cubicBezTo>
                          <a:pt x="148866" y="384050"/>
                          <a:pt x="0" y="298077"/>
                          <a:pt x="0" y="192025"/>
                        </a:cubicBezTo>
                        <a:cubicBezTo>
                          <a:pt x="0" y="85972"/>
                          <a:pt x="148865" y="0"/>
                          <a:pt x="332501" y="0"/>
                        </a:cubicBezTo>
                        <a:cubicBezTo>
                          <a:pt x="516136" y="0"/>
                          <a:pt x="665001" y="85972"/>
                          <a:pt x="665001" y="192025"/>
                        </a:cubicBezTo>
                        <a:close/>
                      </a:path>
                    </a:pathLst>
                  </a:custGeom>
                  <a:solidFill>
                    <a:srgbClr val="FFE473"/>
                  </a:solidFill>
                  <a:ln w="9504" cap="flat">
                    <a:noFill/>
                    <a:prstDash val="solid"/>
                    <a:miter/>
                  </a:ln>
                </p:spPr>
                <p:txBody>
                  <a:bodyPr rtlCol="0" anchor="ctr"/>
                  <a:lstStyle/>
                  <a:p>
                    <a:endParaRPr lang="en-US"/>
                  </a:p>
                </p:txBody>
              </p:sp>
              <p:sp>
                <p:nvSpPr>
                  <p:cNvPr id="612" name="Forma libre 611">
                    <a:extLst>
                      <a:ext uri="{FF2B5EF4-FFF2-40B4-BE49-F238E27FC236}">
                        <a16:creationId xmlns:a16="http://schemas.microsoft.com/office/drawing/2014/main" id="{DDBAED0B-157C-744D-8F5F-2A08E7239FE7}"/>
                      </a:ext>
                    </a:extLst>
                  </p:cNvPr>
                  <p:cNvSpPr/>
                  <p:nvPr/>
                </p:nvSpPr>
                <p:spPr>
                  <a:xfrm>
                    <a:off x="12425360" y="5747698"/>
                    <a:ext cx="640843" cy="369973"/>
                  </a:xfrm>
                  <a:custGeom>
                    <a:avLst/>
                    <a:gdLst>
                      <a:gd name="connsiteX0" fmla="*/ 640844 w 640843"/>
                      <a:gd name="connsiteY0" fmla="*/ 184987 h 369973"/>
                      <a:gd name="connsiteX1" fmla="*/ 320422 w 640843"/>
                      <a:gd name="connsiteY1" fmla="*/ 369974 h 369973"/>
                      <a:gd name="connsiteX2" fmla="*/ 0 w 640843"/>
                      <a:gd name="connsiteY2" fmla="*/ 184987 h 369973"/>
                      <a:gd name="connsiteX3" fmla="*/ 320422 w 640843"/>
                      <a:gd name="connsiteY3" fmla="*/ 0 h 369973"/>
                      <a:gd name="connsiteX4" fmla="*/ 640844 w 640843"/>
                      <a:gd name="connsiteY4" fmla="*/ 184987 h 369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0843" h="369973">
                        <a:moveTo>
                          <a:pt x="640844" y="184987"/>
                        </a:moveTo>
                        <a:cubicBezTo>
                          <a:pt x="640844" y="287152"/>
                          <a:pt x="497386" y="369974"/>
                          <a:pt x="320422" y="369974"/>
                        </a:cubicBezTo>
                        <a:cubicBezTo>
                          <a:pt x="143458" y="369974"/>
                          <a:pt x="0" y="287152"/>
                          <a:pt x="0" y="184987"/>
                        </a:cubicBezTo>
                        <a:cubicBezTo>
                          <a:pt x="0" y="82821"/>
                          <a:pt x="143458" y="0"/>
                          <a:pt x="320422" y="0"/>
                        </a:cubicBezTo>
                        <a:cubicBezTo>
                          <a:pt x="497386" y="0"/>
                          <a:pt x="640844" y="82821"/>
                          <a:pt x="640844" y="184987"/>
                        </a:cubicBezTo>
                        <a:close/>
                      </a:path>
                    </a:pathLst>
                  </a:custGeom>
                  <a:solidFill>
                    <a:srgbClr val="FCCF43"/>
                  </a:solidFill>
                  <a:ln w="9504" cap="flat">
                    <a:noFill/>
                    <a:prstDash val="solid"/>
                    <a:miter/>
                  </a:ln>
                </p:spPr>
                <p:txBody>
                  <a:bodyPr rtlCol="0" anchor="ctr"/>
                  <a:lstStyle/>
                  <a:p>
                    <a:endParaRPr lang="en-US"/>
                  </a:p>
                </p:txBody>
              </p:sp>
              <p:sp>
                <p:nvSpPr>
                  <p:cNvPr id="613" name="Forma libre 612">
                    <a:extLst>
                      <a:ext uri="{FF2B5EF4-FFF2-40B4-BE49-F238E27FC236}">
                        <a16:creationId xmlns:a16="http://schemas.microsoft.com/office/drawing/2014/main" id="{96855DEA-D528-F646-A076-8BFF4E1BDA2A}"/>
                      </a:ext>
                    </a:extLst>
                  </p:cNvPr>
                  <p:cNvSpPr/>
                  <p:nvPr/>
                </p:nvSpPr>
                <p:spPr>
                  <a:xfrm>
                    <a:off x="12425336" y="5747603"/>
                    <a:ext cx="640896" cy="202772"/>
                  </a:xfrm>
                  <a:custGeom>
                    <a:avLst/>
                    <a:gdLst>
                      <a:gd name="connsiteX0" fmla="*/ 93897 w 640896"/>
                      <a:gd name="connsiteY0" fmla="*/ 89688 h 202772"/>
                      <a:gd name="connsiteX1" fmla="*/ 547091 w 640896"/>
                      <a:gd name="connsiteY1" fmla="*/ 89688 h 202772"/>
                      <a:gd name="connsiteX2" fmla="*/ 639442 w 640896"/>
                      <a:gd name="connsiteY2" fmla="*/ 202772 h 202772"/>
                      <a:gd name="connsiteX3" fmla="*/ 547091 w 640896"/>
                      <a:gd name="connsiteY3" fmla="*/ 54212 h 202772"/>
                      <a:gd name="connsiteX4" fmla="*/ 93897 w 640896"/>
                      <a:gd name="connsiteY4" fmla="*/ 54212 h 202772"/>
                      <a:gd name="connsiteX5" fmla="*/ 1451 w 640896"/>
                      <a:gd name="connsiteY5" fmla="*/ 202772 h 202772"/>
                      <a:gd name="connsiteX6" fmla="*/ 93897 w 640896"/>
                      <a:gd name="connsiteY6" fmla="*/ 89688 h 202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0896" h="202772">
                        <a:moveTo>
                          <a:pt x="93897" y="89688"/>
                        </a:moveTo>
                        <a:cubicBezTo>
                          <a:pt x="219060" y="17405"/>
                          <a:pt x="421928" y="17405"/>
                          <a:pt x="547091" y="89688"/>
                        </a:cubicBezTo>
                        <a:cubicBezTo>
                          <a:pt x="601874" y="121264"/>
                          <a:pt x="632689" y="161495"/>
                          <a:pt x="639442" y="202772"/>
                        </a:cubicBezTo>
                        <a:cubicBezTo>
                          <a:pt x="648192" y="149701"/>
                          <a:pt x="617472" y="94919"/>
                          <a:pt x="547091" y="54212"/>
                        </a:cubicBezTo>
                        <a:cubicBezTo>
                          <a:pt x="421928" y="-18071"/>
                          <a:pt x="219060" y="-18071"/>
                          <a:pt x="93897" y="54212"/>
                        </a:cubicBezTo>
                        <a:cubicBezTo>
                          <a:pt x="23517" y="94824"/>
                          <a:pt x="-7299" y="149701"/>
                          <a:pt x="1451" y="202772"/>
                        </a:cubicBezTo>
                        <a:cubicBezTo>
                          <a:pt x="8299" y="161495"/>
                          <a:pt x="39114" y="121264"/>
                          <a:pt x="93897" y="89688"/>
                        </a:cubicBezTo>
                        <a:close/>
                      </a:path>
                    </a:pathLst>
                  </a:custGeom>
                  <a:solidFill>
                    <a:srgbClr val="ECB217"/>
                  </a:solidFill>
                  <a:ln w="9504" cap="flat">
                    <a:noFill/>
                    <a:prstDash val="solid"/>
                    <a:miter/>
                  </a:ln>
                </p:spPr>
                <p:txBody>
                  <a:bodyPr rtlCol="0" anchor="ctr"/>
                  <a:lstStyle/>
                  <a:p>
                    <a:endParaRPr lang="en-US"/>
                  </a:p>
                </p:txBody>
              </p:sp>
              <p:sp>
                <p:nvSpPr>
                  <p:cNvPr id="614" name="Forma libre 613">
                    <a:extLst>
                      <a:ext uri="{FF2B5EF4-FFF2-40B4-BE49-F238E27FC236}">
                        <a16:creationId xmlns:a16="http://schemas.microsoft.com/office/drawing/2014/main" id="{25938A50-4305-584E-89A9-054D2A2196BE}"/>
                      </a:ext>
                    </a:extLst>
                  </p:cNvPr>
                  <p:cNvSpPr/>
                  <p:nvPr/>
                </p:nvSpPr>
                <p:spPr>
                  <a:xfrm>
                    <a:off x="12413186" y="5930973"/>
                    <a:ext cx="665112" cy="237011"/>
                  </a:xfrm>
                  <a:custGeom>
                    <a:avLst/>
                    <a:gdLst>
                      <a:gd name="connsiteX0" fmla="*/ 665096 w 665112"/>
                      <a:gd name="connsiteY0" fmla="*/ 0 h 237011"/>
                      <a:gd name="connsiteX1" fmla="*/ 665096 w 665112"/>
                      <a:gd name="connsiteY1" fmla="*/ 43275 h 237011"/>
                      <a:gd name="connsiteX2" fmla="*/ 567705 w 665112"/>
                      <a:gd name="connsiteY2" fmla="*/ 180802 h 237011"/>
                      <a:gd name="connsiteX3" fmla="*/ 97391 w 665112"/>
                      <a:gd name="connsiteY3" fmla="*/ 180802 h 237011"/>
                      <a:gd name="connsiteX4" fmla="*/ 0 w 665112"/>
                      <a:gd name="connsiteY4" fmla="*/ 46794 h 237011"/>
                      <a:gd name="connsiteX5" fmla="*/ 0 w 665112"/>
                      <a:gd name="connsiteY5" fmla="*/ 3519 h 237011"/>
                      <a:gd name="connsiteX6" fmla="*/ 97391 w 665112"/>
                      <a:gd name="connsiteY6" fmla="*/ 137528 h 237011"/>
                      <a:gd name="connsiteX7" fmla="*/ 567705 w 665112"/>
                      <a:gd name="connsiteY7" fmla="*/ 137528 h 237011"/>
                      <a:gd name="connsiteX8" fmla="*/ 665096 w 665112"/>
                      <a:gd name="connsiteY8" fmla="*/ 0 h 237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5112" h="237011">
                        <a:moveTo>
                          <a:pt x="665096" y="0"/>
                        </a:moveTo>
                        <a:lnTo>
                          <a:pt x="665096" y="43275"/>
                        </a:lnTo>
                        <a:cubicBezTo>
                          <a:pt x="665857" y="93016"/>
                          <a:pt x="633425" y="142854"/>
                          <a:pt x="567705" y="180802"/>
                        </a:cubicBezTo>
                        <a:cubicBezTo>
                          <a:pt x="437881" y="255748"/>
                          <a:pt x="227310" y="255748"/>
                          <a:pt x="97391" y="180802"/>
                        </a:cubicBezTo>
                        <a:cubicBezTo>
                          <a:pt x="33288" y="143805"/>
                          <a:pt x="761" y="95394"/>
                          <a:pt x="0" y="46794"/>
                        </a:cubicBezTo>
                        <a:lnTo>
                          <a:pt x="0" y="3519"/>
                        </a:lnTo>
                        <a:cubicBezTo>
                          <a:pt x="761" y="52025"/>
                          <a:pt x="33193" y="100435"/>
                          <a:pt x="97391" y="137528"/>
                        </a:cubicBezTo>
                        <a:cubicBezTo>
                          <a:pt x="227215" y="212473"/>
                          <a:pt x="437786" y="212473"/>
                          <a:pt x="567705" y="137528"/>
                        </a:cubicBezTo>
                        <a:cubicBezTo>
                          <a:pt x="633425" y="99579"/>
                          <a:pt x="665952" y="49647"/>
                          <a:pt x="665096" y="0"/>
                        </a:cubicBezTo>
                        <a:close/>
                      </a:path>
                    </a:pathLst>
                  </a:custGeom>
                  <a:solidFill>
                    <a:srgbClr val="BE7600"/>
                  </a:solidFill>
                  <a:ln w="9504" cap="flat">
                    <a:noFill/>
                    <a:prstDash val="solid"/>
                    <a:miter/>
                  </a:ln>
                </p:spPr>
                <p:txBody>
                  <a:bodyPr rtlCol="0" anchor="ctr"/>
                  <a:lstStyle/>
                  <a:p>
                    <a:endParaRPr lang="en-US"/>
                  </a:p>
                </p:txBody>
              </p:sp>
            </p:grpSp>
            <p:sp>
              <p:nvSpPr>
                <p:cNvPr id="615" name="Forma libre 614">
                  <a:extLst>
                    <a:ext uri="{FF2B5EF4-FFF2-40B4-BE49-F238E27FC236}">
                      <a16:creationId xmlns:a16="http://schemas.microsoft.com/office/drawing/2014/main" id="{2A1C0D15-6165-3642-B113-90251E7AB03B}"/>
                    </a:ext>
                  </a:extLst>
                </p:cNvPr>
                <p:cNvSpPr/>
                <p:nvPr/>
              </p:nvSpPr>
              <p:spPr>
                <a:xfrm>
                  <a:off x="12729043" y="5266542"/>
                  <a:ext cx="41943" cy="47364"/>
                </a:xfrm>
                <a:custGeom>
                  <a:avLst/>
                  <a:gdLst>
                    <a:gd name="connsiteX0" fmla="*/ 12079 w 41943"/>
                    <a:gd name="connsiteY0" fmla="*/ 47364 h 47364"/>
                    <a:gd name="connsiteX1" fmla="*/ 0 w 41943"/>
                    <a:gd name="connsiteY1" fmla="*/ 33954 h 47364"/>
                    <a:gd name="connsiteX2" fmla="*/ 19402 w 41943"/>
                    <a:gd name="connsiteY2" fmla="*/ 3139 h 47364"/>
                    <a:gd name="connsiteX3" fmla="*/ 29864 w 41943"/>
                    <a:gd name="connsiteY3" fmla="*/ 0 h 47364"/>
                    <a:gd name="connsiteX4" fmla="*/ 41943 w 41943"/>
                    <a:gd name="connsiteY4" fmla="*/ 13410 h 47364"/>
                    <a:gd name="connsiteX5" fmla="*/ 22541 w 41943"/>
                    <a:gd name="connsiteY5" fmla="*/ 44226 h 47364"/>
                    <a:gd name="connsiteX6" fmla="*/ 12079 w 41943"/>
                    <a:gd name="connsiteY6" fmla="*/ 47364 h 47364"/>
                    <a:gd name="connsiteX7" fmla="*/ 29864 w 41943"/>
                    <a:gd name="connsiteY7" fmla="*/ 6182 h 47364"/>
                    <a:gd name="connsiteX8" fmla="*/ 22541 w 41943"/>
                    <a:gd name="connsiteY8" fmla="*/ 8560 h 47364"/>
                    <a:gd name="connsiteX9" fmla="*/ 6277 w 41943"/>
                    <a:gd name="connsiteY9" fmla="*/ 33954 h 47364"/>
                    <a:gd name="connsiteX10" fmla="*/ 12079 w 41943"/>
                    <a:gd name="connsiteY10" fmla="*/ 41087 h 47364"/>
                    <a:gd name="connsiteX11" fmla="*/ 19402 w 41943"/>
                    <a:gd name="connsiteY11" fmla="*/ 38709 h 47364"/>
                    <a:gd name="connsiteX12" fmla="*/ 35666 w 41943"/>
                    <a:gd name="connsiteY12" fmla="*/ 13315 h 47364"/>
                    <a:gd name="connsiteX13" fmla="*/ 29864 w 41943"/>
                    <a:gd name="connsiteY13" fmla="*/ 6182 h 47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943" h="47364">
                      <a:moveTo>
                        <a:pt x="12079" y="47364"/>
                      </a:moveTo>
                      <a:cubicBezTo>
                        <a:pt x="4755" y="47364"/>
                        <a:pt x="0" y="42133"/>
                        <a:pt x="0" y="33954"/>
                      </a:cubicBezTo>
                      <a:cubicBezTo>
                        <a:pt x="0" y="22921"/>
                        <a:pt x="8560" y="9416"/>
                        <a:pt x="19402" y="3139"/>
                      </a:cubicBezTo>
                      <a:cubicBezTo>
                        <a:pt x="23016" y="1046"/>
                        <a:pt x="26631" y="0"/>
                        <a:pt x="29864" y="0"/>
                      </a:cubicBezTo>
                      <a:cubicBezTo>
                        <a:pt x="37188" y="0"/>
                        <a:pt x="41943" y="5231"/>
                        <a:pt x="41943" y="13410"/>
                      </a:cubicBezTo>
                      <a:cubicBezTo>
                        <a:pt x="41943" y="24443"/>
                        <a:pt x="33383" y="37948"/>
                        <a:pt x="22541" y="44226"/>
                      </a:cubicBezTo>
                      <a:cubicBezTo>
                        <a:pt x="18927" y="46223"/>
                        <a:pt x="15313" y="47364"/>
                        <a:pt x="12079" y="47364"/>
                      </a:cubicBezTo>
                      <a:close/>
                      <a:moveTo>
                        <a:pt x="29864" y="6182"/>
                      </a:moveTo>
                      <a:cubicBezTo>
                        <a:pt x="27677" y="6182"/>
                        <a:pt x="25204" y="6943"/>
                        <a:pt x="22541" y="8560"/>
                      </a:cubicBezTo>
                      <a:cubicBezTo>
                        <a:pt x="13696" y="13696"/>
                        <a:pt x="6277" y="25299"/>
                        <a:pt x="6277" y="33954"/>
                      </a:cubicBezTo>
                      <a:cubicBezTo>
                        <a:pt x="6277" y="36617"/>
                        <a:pt x="7038" y="41087"/>
                        <a:pt x="12079" y="41087"/>
                      </a:cubicBezTo>
                      <a:cubicBezTo>
                        <a:pt x="14266" y="41087"/>
                        <a:pt x="16739" y="40326"/>
                        <a:pt x="19402" y="38709"/>
                      </a:cubicBezTo>
                      <a:cubicBezTo>
                        <a:pt x="28247" y="33573"/>
                        <a:pt x="35666" y="21970"/>
                        <a:pt x="35666" y="13315"/>
                      </a:cubicBezTo>
                      <a:cubicBezTo>
                        <a:pt x="35761" y="10652"/>
                        <a:pt x="35000" y="6182"/>
                        <a:pt x="29864" y="6182"/>
                      </a:cubicBezTo>
                      <a:close/>
                    </a:path>
                  </a:pathLst>
                </a:custGeom>
                <a:solidFill>
                  <a:srgbClr val="F8D763"/>
                </a:solidFill>
                <a:ln w="9504" cap="flat">
                  <a:noFill/>
                  <a:prstDash val="solid"/>
                  <a:miter/>
                </a:ln>
              </p:spPr>
              <p:txBody>
                <a:bodyPr rtlCol="0" anchor="ctr"/>
                <a:lstStyle/>
                <a:p>
                  <a:endParaRPr lang="en-US"/>
                </a:p>
              </p:txBody>
            </p:sp>
            <p:sp>
              <p:nvSpPr>
                <p:cNvPr id="616" name="Forma libre 615">
                  <a:extLst>
                    <a:ext uri="{FF2B5EF4-FFF2-40B4-BE49-F238E27FC236}">
                      <a16:creationId xmlns:a16="http://schemas.microsoft.com/office/drawing/2014/main" id="{35F638AA-49A7-3248-852A-B44E57E06C9C}"/>
                    </a:ext>
                  </a:extLst>
                </p:cNvPr>
                <p:cNvSpPr/>
                <p:nvPr/>
              </p:nvSpPr>
              <p:spPr>
                <a:xfrm>
                  <a:off x="12752803" y="5297275"/>
                  <a:ext cx="307901" cy="598491"/>
                </a:xfrm>
                <a:custGeom>
                  <a:avLst/>
                  <a:gdLst>
                    <a:gd name="connsiteX0" fmla="*/ 302273 w 307901"/>
                    <a:gd name="connsiteY0" fmla="*/ 586239 h 598491"/>
                    <a:gd name="connsiteX1" fmla="*/ 303605 w 307901"/>
                    <a:gd name="connsiteY1" fmla="*/ 585573 h 598491"/>
                    <a:gd name="connsiteX2" fmla="*/ 305222 w 307901"/>
                    <a:gd name="connsiteY2" fmla="*/ 583195 h 598491"/>
                    <a:gd name="connsiteX3" fmla="*/ 297803 w 307901"/>
                    <a:gd name="connsiteY3" fmla="*/ 569880 h 598491"/>
                    <a:gd name="connsiteX4" fmla="*/ 294854 w 307901"/>
                    <a:gd name="connsiteY4" fmla="*/ 569975 h 598491"/>
                    <a:gd name="connsiteX5" fmla="*/ 293523 w 307901"/>
                    <a:gd name="connsiteY5" fmla="*/ 570641 h 598491"/>
                    <a:gd name="connsiteX6" fmla="*/ 288292 w 307901"/>
                    <a:gd name="connsiteY6" fmla="*/ 561415 h 598491"/>
                    <a:gd name="connsiteX7" fmla="*/ 289624 w 307901"/>
                    <a:gd name="connsiteY7" fmla="*/ 560750 h 598491"/>
                    <a:gd name="connsiteX8" fmla="*/ 291241 w 307901"/>
                    <a:gd name="connsiteY8" fmla="*/ 558372 h 598491"/>
                    <a:gd name="connsiteX9" fmla="*/ 283822 w 307901"/>
                    <a:gd name="connsiteY9" fmla="*/ 545057 h 598491"/>
                    <a:gd name="connsiteX10" fmla="*/ 280873 w 307901"/>
                    <a:gd name="connsiteY10" fmla="*/ 545152 h 598491"/>
                    <a:gd name="connsiteX11" fmla="*/ 279542 w 307901"/>
                    <a:gd name="connsiteY11" fmla="*/ 545817 h 598491"/>
                    <a:gd name="connsiteX12" fmla="*/ 274311 w 307901"/>
                    <a:gd name="connsiteY12" fmla="*/ 536592 h 598491"/>
                    <a:gd name="connsiteX13" fmla="*/ 275643 w 307901"/>
                    <a:gd name="connsiteY13" fmla="*/ 535926 h 598491"/>
                    <a:gd name="connsiteX14" fmla="*/ 277260 w 307901"/>
                    <a:gd name="connsiteY14" fmla="*/ 533548 h 598491"/>
                    <a:gd name="connsiteX15" fmla="*/ 273550 w 307901"/>
                    <a:gd name="connsiteY15" fmla="*/ 526891 h 598491"/>
                    <a:gd name="connsiteX16" fmla="*/ 269936 w 307901"/>
                    <a:gd name="connsiteY16" fmla="*/ 520138 h 598491"/>
                    <a:gd name="connsiteX17" fmla="*/ 266988 w 307901"/>
                    <a:gd name="connsiteY17" fmla="*/ 520138 h 598491"/>
                    <a:gd name="connsiteX18" fmla="*/ 265656 w 307901"/>
                    <a:gd name="connsiteY18" fmla="*/ 520804 h 598491"/>
                    <a:gd name="connsiteX19" fmla="*/ 260901 w 307901"/>
                    <a:gd name="connsiteY19" fmla="*/ 511293 h 598491"/>
                    <a:gd name="connsiteX20" fmla="*/ 262232 w 307901"/>
                    <a:gd name="connsiteY20" fmla="*/ 510627 h 598491"/>
                    <a:gd name="connsiteX21" fmla="*/ 263944 w 307901"/>
                    <a:gd name="connsiteY21" fmla="*/ 508249 h 598491"/>
                    <a:gd name="connsiteX22" fmla="*/ 257096 w 307901"/>
                    <a:gd name="connsiteY22" fmla="*/ 494649 h 598491"/>
                    <a:gd name="connsiteX23" fmla="*/ 254148 w 307901"/>
                    <a:gd name="connsiteY23" fmla="*/ 494649 h 598491"/>
                    <a:gd name="connsiteX24" fmla="*/ 252816 w 307901"/>
                    <a:gd name="connsiteY24" fmla="*/ 495315 h 598491"/>
                    <a:gd name="connsiteX25" fmla="*/ 248061 w 307901"/>
                    <a:gd name="connsiteY25" fmla="*/ 485804 h 598491"/>
                    <a:gd name="connsiteX26" fmla="*/ 249392 w 307901"/>
                    <a:gd name="connsiteY26" fmla="*/ 485138 h 598491"/>
                    <a:gd name="connsiteX27" fmla="*/ 251105 w 307901"/>
                    <a:gd name="connsiteY27" fmla="*/ 482760 h 598491"/>
                    <a:gd name="connsiteX28" fmla="*/ 244257 w 307901"/>
                    <a:gd name="connsiteY28" fmla="*/ 469160 h 598491"/>
                    <a:gd name="connsiteX29" fmla="*/ 241308 w 307901"/>
                    <a:gd name="connsiteY29" fmla="*/ 469160 h 598491"/>
                    <a:gd name="connsiteX30" fmla="*/ 239977 w 307901"/>
                    <a:gd name="connsiteY30" fmla="*/ 469825 h 598491"/>
                    <a:gd name="connsiteX31" fmla="*/ 235221 w 307901"/>
                    <a:gd name="connsiteY31" fmla="*/ 460315 h 598491"/>
                    <a:gd name="connsiteX32" fmla="*/ 236553 w 307901"/>
                    <a:gd name="connsiteY32" fmla="*/ 459649 h 598491"/>
                    <a:gd name="connsiteX33" fmla="*/ 238265 w 307901"/>
                    <a:gd name="connsiteY33" fmla="*/ 457271 h 598491"/>
                    <a:gd name="connsiteX34" fmla="*/ 231417 w 307901"/>
                    <a:gd name="connsiteY34" fmla="*/ 443671 h 598491"/>
                    <a:gd name="connsiteX35" fmla="*/ 228469 w 307901"/>
                    <a:gd name="connsiteY35" fmla="*/ 443671 h 598491"/>
                    <a:gd name="connsiteX36" fmla="*/ 227137 w 307901"/>
                    <a:gd name="connsiteY36" fmla="*/ 444336 h 598491"/>
                    <a:gd name="connsiteX37" fmla="*/ 222382 w 307901"/>
                    <a:gd name="connsiteY37" fmla="*/ 434825 h 598491"/>
                    <a:gd name="connsiteX38" fmla="*/ 223713 w 307901"/>
                    <a:gd name="connsiteY38" fmla="*/ 434160 h 598491"/>
                    <a:gd name="connsiteX39" fmla="*/ 225425 w 307901"/>
                    <a:gd name="connsiteY39" fmla="*/ 431782 h 598491"/>
                    <a:gd name="connsiteX40" fmla="*/ 218577 w 307901"/>
                    <a:gd name="connsiteY40" fmla="*/ 418181 h 598491"/>
                    <a:gd name="connsiteX41" fmla="*/ 215629 w 307901"/>
                    <a:gd name="connsiteY41" fmla="*/ 418181 h 598491"/>
                    <a:gd name="connsiteX42" fmla="*/ 214297 w 307901"/>
                    <a:gd name="connsiteY42" fmla="*/ 418847 h 598491"/>
                    <a:gd name="connsiteX43" fmla="*/ 209542 w 307901"/>
                    <a:gd name="connsiteY43" fmla="*/ 409336 h 598491"/>
                    <a:gd name="connsiteX44" fmla="*/ 210873 w 307901"/>
                    <a:gd name="connsiteY44" fmla="*/ 408670 h 598491"/>
                    <a:gd name="connsiteX45" fmla="*/ 212585 w 307901"/>
                    <a:gd name="connsiteY45" fmla="*/ 406293 h 598491"/>
                    <a:gd name="connsiteX46" fmla="*/ 205737 w 307901"/>
                    <a:gd name="connsiteY46" fmla="*/ 392692 h 598491"/>
                    <a:gd name="connsiteX47" fmla="*/ 202789 w 307901"/>
                    <a:gd name="connsiteY47" fmla="*/ 392692 h 598491"/>
                    <a:gd name="connsiteX48" fmla="*/ 201458 w 307901"/>
                    <a:gd name="connsiteY48" fmla="*/ 393358 h 598491"/>
                    <a:gd name="connsiteX49" fmla="*/ 196702 w 307901"/>
                    <a:gd name="connsiteY49" fmla="*/ 383847 h 598491"/>
                    <a:gd name="connsiteX50" fmla="*/ 198034 w 307901"/>
                    <a:gd name="connsiteY50" fmla="*/ 383181 h 598491"/>
                    <a:gd name="connsiteX51" fmla="*/ 199746 w 307901"/>
                    <a:gd name="connsiteY51" fmla="*/ 380804 h 598491"/>
                    <a:gd name="connsiteX52" fmla="*/ 192898 w 307901"/>
                    <a:gd name="connsiteY52" fmla="*/ 367203 h 598491"/>
                    <a:gd name="connsiteX53" fmla="*/ 189949 w 307901"/>
                    <a:gd name="connsiteY53" fmla="*/ 367203 h 598491"/>
                    <a:gd name="connsiteX54" fmla="*/ 188618 w 307901"/>
                    <a:gd name="connsiteY54" fmla="*/ 367869 h 598491"/>
                    <a:gd name="connsiteX55" fmla="*/ 183863 w 307901"/>
                    <a:gd name="connsiteY55" fmla="*/ 358358 h 598491"/>
                    <a:gd name="connsiteX56" fmla="*/ 185194 w 307901"/>
                    <a:gd name="connsiteY56" fmla="*/ 357692 h 598491"/>
                    <a:gd name="connsiteX57" fmla="*/ 186906 w 307901"/>
                    <a:gd name="connsiteY57" fmla="*/ 355314 h 598491"/>
                    <a:gd name="connsiteX58" fmla="*/ 180058 w 307901"/>
                    <a:gd name="connsiteY58" fmla="*/ 341714 h 598491"/>
                    <a:gd name="connsiteX59" fmla="*/ 177110 w 307901"/>
                    <a:gd name="connsiteY59" fmla="*/ 341714 h 598491"/>
                    <a:gd name="connsiteX60" fmla="*/ 175778 w 307901"/>
                    <a:gd name="connsiteY60" fmla="*/ 342380 h 598491"/>
                    <a:gd name="connsiteX61" fmla="*/ 171023 w 307901"/>
                    <a:gd name="connsiteY61" fmla="*/ 332869 h 598491"/>
                    <a:gd name="connsiteX62" fmla="*/ 172354 w 307901"/>
                    <a:gd name="connsiteY62" fmla="*/ 332203 h 598491"/>
                    <a:gd name="connsiteX63" fmla="*/ 174066 w 307901"/>
                    <a:gd name="connsiteY63" fmla="*/ 329825 h 598491"/>
                    <a:gd name="connsiteX64" fmla="*/ 167218 w 307901"/>
                    <a:gd name="connsiteY64" fmla="*/ 316225 h 598491"/>
                    <a:gd name="connsiteX65" fmla="*/ 164270 w 307901"/>
                    <a:gd name="connsiteY65" fmla="*/ 316225 h 598491"/>
                    <a:gd name="connsiteX66" fmla="*/ 162938 w 307901"/>
                    <a:gd name="connsiteY66" fmla="*/ 316890 h 598491"/>
                    <a:gd name="connsiteX67" fmla="*/ 158183 w 307901"/>
                    <a:gd name="connsiteY67" fmla="*/ 307379 h 598491"/>
                    <a:gd name="connsiteX68" fmla="*/ 159515 w 307901"/>
                    <a:gd name="connsiteY68" fmla="*/ 306714 h 598491"/>
                    <a:gd name="connsiteX69" fmla="*/ 161227 w 307901"/>
                    <a:gd name="connsiteY69" fmla="*/ 304336 h 598491"/>
                    <a:gd name="connsiteX70" fmla="*/ 154379 w 307901"/>
                    <a:gd name="connsiteY70" fmla="*/ 290735 h 598491"/>
                    <a:gd name="connsiteX71" fmla="*/ 151430 w 307901"/>
                    <a:gd name="connsiteY71" fmla="*/ 290735 h 598491"/>
                    <a:gd name="connsiteX72" fmla="*/ 150099 w 307901"/>
                    <a:gd name="connsiteY72" fmla="*/ 291401 h 598491"/>
                    <a:gd name="connsiteX73" fmla="*/ 145343 w 307901"/>
                    <a:gd name="connsiteY73" fmla="*/ 281890 h 598491"/>
                    <a:gd name="connsiteX74" fmla="*/ 146675 w 307901"/>
                    <a:gd name="connsiteY74" fmla="*/ 281225 h 598491"/>
                    <a:gd name="connsiteX75" fmla="*/ 148387 w 307901"/>
                    <a:gd name="connsiteY75" fmla="*/ 278847 h 598491"/>
                    <a:gd name="connsiteX76" fmla="*/ 141539 w 307901"/>
                    <a:gd name="connsiteY76" fmla="*/ 265246 h 598491"/>
                    <a:gd name="connsiteX77" fmla="*/ 138591 w 307901"/>
                    <a:gd name="connsiteY77" fmla="*/ 265246 h 598491"/>
                    <a:gd name="connsiteX78" fmla="*/ 137259 w 307901"/>
                    <a:gd name="connsiteY78" fmla="*/ 265912 h 598491"/>
                    <a:gd name="connsiteX79" fmla="*/ 132504 w 307901"/>
                    <a:gd name="connsiteY79" fmla="*/ 256401 h 598491"/>
                    <a:gd name="connsiteX80" fmla="*/ 133835 w 307901"/>
                    <a:gd name="connsiteY80" fmla="*/ 255735 h 598491"/>
                    <a:gd name="connsiteX81" fmla="*/ 135547 w 307901"/>
                    <a:gd name="connsiteY81" fmla="*/ 253358 h 598491"/>
                    <a:gd name="connsiteX82" fmla="*/ 128699 w 307901"/>
                    <a:gd name="connsiteY82" fmla="*/ 239757 h 598491"/>
                    <a:gd name="connsiteX83" fmla="*/ 125751 w 307901"/>
                    <a:gd name="connsiteY83" fmla="*/ 239757 h 598491"/>
                    <a:gd name="connsiteX84" fmla="*/ 124419 w 307901"/>
                    <a:gd name="connsiteY84" fmla="*/ 240423 h 598491"/>
                    <a:gd name="connsiteX85" fmla="*/ 119664 w 307901"/>
                    <a:gd name="connsiteY85" fmla="*/ 230912 h 598491"/>
                    <a:gd name="connsiteX86" fmla="*/ 120995 w 307901"/>
                    <a:gd name="connsiteY86" fmla="*/ 230246 h 598491"/>
                    <a:gd name="connsiteX87" fmla="*/ 122708 w 307901"/>
                    <a:gd name="connsiteY87" fmla="*/ 227868 h 598491"/>
                    <a:gd name="connsiteX88" fmla="*/ 115860 w 307901"/>
                    <a:gd name="connsiteY88" fmla="*/ 214268 h 598491"/>
                    <a:gd name="connsiteX89" fmla="*/ 112911 w 307901"/>
                    <a:gd name="connsiteY89" fmla="*/ 214268 h 598491"/>
                    <a:gd name="connsiteX90" fmla="*/ 111580 w 307901"/>
                    <a:gd name="connsiteY90" fmla="*/ 214934 h 598491"/>
                    <a:gd name="connsiteX91" fmla="*/ 106824 w 307901"/>
                    <a:gd name="connsiteY91" fmla="*/ 205423 h 598491"/>
                    <a:gd name="connsiteX92" fmla="*/ 108156 w 307901"/>
                    <a:gd name="connsiteY92" fmla="*/ 204757 h 598491"/>
                    <a:gd name="connsiteX93" fmla="*/ 109868 w 307901"/>
                    <a:gd name="connsiteY93" fmla="*/ 202379 h 598491"/>
                    <a:gd name="connsiteX94" fmla="*/ 103020 w 307901"/>
                    <a:gd name="connsiteY94" fmla="*/ 188779 h 598491"/>
                    <a:gd name="connsiteX95" fmla="*/ 100072 w 307901"/>
                    <a:gd name="connsiteY95" fmla="*/ 188779 h 598491"/>
                    <a:gd name="connsiteX96" fmla="*/ 98740 w 307901"/>
                    <a:gd name="connsiteY96" fmla="*/ 189444 h 598491"/>
                    <a:gd name="connsiteX97" fmla="*/ 93985 w 307901"/>
                    <a:gd name="connsiteY97" fmla="*/ 179934 h 598491"/>
                    <a:gd name="connsiteX98" fmla="*/ 95316 w 307901"/>
                    <a:gd name="connsiteY98" fmla="*/ 179268 h 598491"/>
                    <a:gd name="connsiteX99" fmla="*/ 97028 w 307901"/>
                    <a:gd name="connsiteY99" fmla="*/ 176890 h 598491"/>
                    <a:gd name="connsiteX100" fmla="*/ 90180 w 307901"/>
                    <a:gd name="connsiteY100" fmla="*/ 163289 h 598491"/>
                    <a:gd name="connsiteX101" fmla="*/ 87232 w 307901"/>
                    <a:gd name="connsiteY101" fmla="*/ 163289 h 598491"/>
                    <a:gd name="connsiteX102" fmla="*/ 85900 w 307901"/>
                    <a:gd name="connsiteY102" fmla="*/ 163955 h 598491"/>
                    <a:gd name="connsiteX103" fmla="*/ 81145 w 307901"/>
                    <a:gd name="connsiteY103" fmla="*/ 154444 h 598491"/>
                    <a:gd name="connsiteX104" fmla="*/ 82476 w 307901"/>
                    <a:gd name="connsiteY104" fmla="*/ 153779 h 598491"/>
                    <a:gd name="connsiteX105" fmla="*/ 84188 w 307901"/>
                    <a:gd name="connsiteY105" fmla="*/ 151401 h 598491"/>
                    <a:gd name="connsiteX106" fmla="*/ 77340 w 307901"/>
                    <a:gd name="connsiteY106" fmla="*/ 137800 h 598491"/>
                    <a:gd name="connsiteX107" fmla="*/ 74392 w 307901"/>
                    <a:gd name="connsiteY107" fmla="*/ 137800 h 598491"/>
                    <a:gd name="connsiteX108" fmla="*/ 73061 w 307901"/>
                    <a:gd name="connsiteY108" fmla="*/ 138466 h 598491"/>
                    <a:gd name="connsiteX109" fmla="*/ 68305 w 307901"/>
                    <a:gd name="connsiteY109" fmla="*/ 128955 h 598491"/>
                    <a:gd name="connsiteX110" fmla="*/ 69637 w 307901"/>
                    <a:gd name="connsiteY110" fmla="*/ 128289 h 598491"/>
                    <a:gd name="connsiteX111" fmla="*/ 71349 w 307901"/>
                    <a:gd name="connsiteY111" fmla="*/ 125912 h 598491"/>
                    <a:gd name="connsiteX112" fmla="*/ 64501 w 307901"/>
                    <a:gd name="connsiteY112" fmla="*/ 112311 h 598491"/>
                    <a:gd name="connsiteX113" fmla="*/ 61552 w 307901"/>
                    <a:gd name="connsiteY113" fmla="*/ 112311 h 598491"/>
                    <a:gd name="connsiteX114" fmla="*/ 60221 w 307901"/>
                    <a:gd name="connsiteY114" fmla="*/ 112977 h 598491"/>
                    <a:gd name="connsiteX115" fmla="*/ 55466 w 307901"/>
                    <a:gd name="connsiteY115" fmla="*/ 103466 h 598491"/>
                    <a:gd name="connsiteX116" fmla="*/ 56797 w 307901"/>
                    <a:gd name="connsiteY116" fmla="*/ 102800 h 598491"/>
                    <a:gd name="connsiteX117" fmla="*/ 58509 w 307901"/>
                    <a:gd name="connsiteY117" fmla="*/ 100422 h 598491"/>
                    <a:gd name="connsiteX118" fmla="*/ 51661 w 307901"/>
                    <a:gd name="connsiteY118" fmla="*/ 86822 h 598491"/>
                    <a:gd name="connsiteX119" fmla="*/ 48713 w 307901"/>
                    <a:gd name="connsiteY119" fmla="*/ 86822 h 598491"/>
                    <a:gd name="connsiteX120" fmla="*/ 47381 w 307901"/>
                    <a:gd name="connsiteY120" fmla="*/ 87488 h 598491"/>
                    <a:gd name="connsiteX121" fmla="*/ 42626 w 307901"/>
                    <a:gd name="connsiteY121" fmla="*/ 77977 h 598491"/>
                    <a:gd name="connsiteX122" fmla="*/ 43957 w 307901"/>
                    <a:gd name="connsiteY122" fmla="*/ 77311 h 598491"/>
                    <a:gd name="connsiteX123" fmla="*/ 45669 w 307901"/>
                    <a:gd name="connsiteY123" fmla="*/ 74933 h 598491"/>
                    <a:gd name="connsiteX124" fmla="*/ 38821 w 307901"/>
                    <a:gd name="connsiteY124" fmla="*/ 61333 h 598491"/>
                    <a:gd name="connsiteX125" fmla="*/ 35873 w 307901"/>
                    <a:gd name="connsiteY125" fmla="*/ 61333 h 598491"/>
                    <a:gd name="connsiteX126" fmla="*/ 34541 w 307901"/>
                    <a:gd name="connsiteY126" fmla="*/ 61998 h 598491"/>
                    <a:gd name="connsiteX127" fmla="*/ 29786 w 307901"/>
                    <a:gd name="connsiteY127" fmla="*/ 52488 h 598491"/>
                    <a:gd name="connsiteX128" fmla="*/ 31118 w 307901"/>
                    <a:gd name="connsiteY128" fmla="*/ 51822 h 598491"/>
                    <a:gd name="connsiteX129" fmla="*/ 32830 w 307901"/>
                    <a:gd name="connsiteY129" fmla="*/ 49444 h 598491"/>
                    <a:gd name="connsiteX130" fmla="*/ 25982 w 307901"/>
                    <a:gd name="connsiteY130" fmla="*/ 35844 h 598491"/>
                    <a:gd name="connsiteX131" fmla="*/ 23033 w 307901"/>
                    <a:gd name="connsiteY131" fmla="*/ 35844 h 598491"/>
                    <a:gd name="connsiteX132" fmla="*/ 21702 w 307901"/>
                    <a:gd name="connsiteY132" fmla="*/ 36509 h 598491"/>
                    <a:gd name="connsiteX133" fmla="*/ 16946 w 307901"/>
                    <a:gd name="connsiteY133" fmla="*/ 26998 h 598491"/>
                    <a:gd name="connsiteX134" fmla="*/ 18278 w 307901"/>
                    <a:gd name="connsiteY134" fmla="*/ 26333 h 598491"/>
                    <a:gd name="connsiteX135" fmla="*/ 19990 w 307901"/>
                    <a:gd name="connsiteY135" fmla="*/ 23955 h 598491"/>
                    <a:gd name="connsiteX136" fmla="*/ 13142 w 307901"/>
                    <a:gd name="connsiteY136" fmla="*/ 10354 h 598491"/>
                    <a:gd name="connsiteX137" fmla="*/ 10194 w 307901"/>
                    <a:gd name="connsiteY137" fmla="*/ 10354 h 598491"/>
                    <a:gd name="connsiteX138" fmla="*/ 8862 w 307901"/>
                    <a:gd name="connsiteY138" fmla="*/ 11020 h 598491"/>
                    <a:gd name="connsiteX139" fmla="*/ 3346 w 307901"/>
                    <a:gd name="connsiteY139" fmla="*/ 83 h 598491"/>
                    <a:gd name="connsiteX140" fmla="*/ 17 w 307901"/>
                    <a:gd name="connsiteY140" fmla="*/ 1795 h 598491"/>
                    <a:gd name="connsiteX141" fmla="*/ 5533 w 307901"/>
                    <a:gd name="connsiteY141" fmla="*/ 12732 h 598491"/>
                    <a:gd name="connsiteX142" fmla="*/ 3916 w 307901"/>
                    <a:gd name="connsiteY142" fmla="*/ 13493 h 598491"/>
                    <a:gd name="connsiteX143" fmla="*/ 2204 w 307901"/>
                    <a:gd name="connsiteY143" fmla="*/ 15871 h 598491"/>
                    <a:gd name="connsiteX144" fmla="*/ 9052 w 307901"/>
                    <a:gd name="connsiteY144" fmla="*/ 29471 h 598491"/>
                    <a:gd name="connsiteX145" fmla="*/ 12001 w 307901"/>
                    <a:gd name="connsiteY145" fmla="*/ 29471 h 598491"/>
                    <a:gd name="connsiteX146" fmla="*/ 13618 w 307901"/>
                    <a:gd name="connsiteY146" fmla="*/ 28710 h 598491"/>
                    <a:gd name="connsiteX147" fmla="*/ 18373 w 307901"/>
                    <a:gd name="connsiteY147" fmla="*/ 38221 h 598491"/>
                    <a:gd name="connsiteX148" fmla="*/ 16756 w 307901"/>
                    <a:gd name="connsiteY148" fmla="*/ 38982 h 598491"/>
                    <a:gd name="connsiteX149" fmla="*/ 15044 w 307901"/>
                    <a:gd name="connsiteY149" fmla="*/ 41360 h 598491"/>
                    <a:gd name="connsiteX150" fmla="*/ 21892 w 307901"/>
                    <a:gd name="connsiteY150" fmla="*/ 54960 h 598491"/>
                    <a:gd name="connsiteX151" fmla="*/ 24840 w 307901"/>
                    <a:gd name="connsiteY151" fmla="*/ 54960 h 598491"/>
                    <a:gd name="connsiteX152" fmla="*/ 26457 w 307901"/>
                    <a:gd name="connsiteY152" fmla="*/ 54200 h 598491"/>
                    <a:gd name="connsiteX153" fmla="*/ 31213 w 307901"/>
                    <a:gd name="connsiteY153" fmla="*/ 63710 h 598491"/>
                    <a:gd name="connsiteX154" fmla="*/ 29596 w 307901"/>
                    <a:gd name="connsiteY154" fmla="*/ 64471 h 598491"/>
                    <a:gd name="connsiteX155" fmla="*/ 27884 w 307901"/>
                    <a:gd name="connsiteY155" fmla="*/ 66849 h 598491"/>
                    <a:gd name="connsiteX156" fmla="*/ 34732 w 307901"/>
                    <a:gd name="connsiteY156" fmla="*/ 80450 h 598491"/>
                    <a:gd name="connsiteX157" fmla="*/ 37680 w 307901"/>
                    <a:gd name="connsiteY157" fmla="*/ 80450 h 598491"/>
                    <a:gd name="connsiteX158" fmla="*/ 39297 w 307901"/>
                    <a:gd name="connsiteY158" fmla="*/ 79689 h 598491"/>
                    <a:gd name="connsiteX159" fmla="*/ 44052 w 307901"/>
                    <a:gd name="connsiteY159" fmla="*/ 89200 h 598491"/>
                    <a:gd name="connsiteX160" fmla="*/ 42436 w 307901"/>
                    <a:gd name="connsiteY160" fmla="*/ 89961 h 598491"/>
                    <a:gd name="connsiteX161" fmla="*/ 40723 w 307901"/>
                    <a:gd name="connsiteY161" fmla="*/ 92338 h 598491"/>
                    <a:gd name="connsiteX162" fmla="*/ 47571 w 307901"/>
                    <a:gd name="connsiteY162" fmla="*/ 105939 h 598491"/>
                    <a:gd name="connsiteX163" fmla="*/ 50520 w 307901"/>
                    <a:gd name="connsiteY163" fmla="*/ 105939 h 598491"/>
                    <a:gd name="connsiteX164" fmla="*/ 52137 w 307901"/>
                    <a:gd name="connsiteY164" fmla="*/ 105178 h 598491"/>
                    <a:gd name="connsiteX165" fmla="*/ 56892 w 307901"/>
                    <a:gd name="connsiteY165" fmla="*/ 114689 h 598491"/>
                    <a:gd name="connsiteX166" fmla="*/ 55275 w 307901"/>
                    <a:gd name="connsiteY166" fmla="*/ 115450 h 598491"/>
                    <a:gd name="connsiteX167" fmla="*/ 53563 w 307901"/>
                    <a:gd name="connsiteY167" fmla="*/ 117827 h 598491"/>
                    <a:gd name="connsiteX168" fmla="*/ 60411 w 307901"/>
                    <a:gd name="connsiteY168" fmla="*/ 131428 h 598491"/>
                    <a:gd name="connsiteX169" fmla="*/ 63359 w 307901"/>
                    <a:gd name="connsiteY169" fmla="*/ 131428 h 598491"/>
                    <a:gd name="connsiteX170" fmla="*/ 64976 w 307901"/>
                    <a:gd name="connsiteY170" fmla="*/ 130667 h 598491"/>
                    <a:gd name="connsiteX171" fmla="*/ 69732 w 307901"/>
                    <a:gd name="connsiteY171" fmla="*/ 140178 h 598491"/>
                    <a:gd name="connsiteX172" fmla="*/ 68115 w 307901"/>
                    <a:gd name="connsiteY172" fmla="*/ 140939 h 598491"/>
                    <a:gd name="connsiteX173" fmla="*/ 66403 w 307901"/>
                    <a:gd name="connsiteY173" fmla="*/ 143317 h 598491"/>
                    <a:gd name="connsiteX174" fmla="*/ 73251 w 307901"/>
                    <a:gd name="connsiteY174" fmla="*/ 156917 h 598491"/>
                    <a:gd name="connsiteX175" fmla="*/ 76199 w 307901"/>
                    <a:gd name="connsiteY175" fmla="*/ 156917 h 598491"/>
                    <a:gd name="connsiteX176" fmla="*/ 77816 w 307901"/>
                    <a:gd name="connsiteY176" fmla="*/ 156156 h 598491"/>
                    <a:gd name="connsiteX177" fmla="*/ 82572 w 307901"/>
                    <a:gd name="connsiteY177" fmla="*/ 165667 h 598491"/>
                    <a:gd name="connsiteX178" fmla="*/ 80955 w 307901"/>
                    <a:gd name="connsiteY178" fmla="*/ 166428 h 598491"/>
                    <a:gd name="connsiteX179" fmla="*/ 79243 w 307901"/>
                    <a:gd name="connsiteY179" fmla="*/ 168806 h 598491"/>
                    <a:gd name="connsiteX180" fmla="*/ 86091 w 307901"/>
                    <a:gd name="connsiteY180" fmla="*/ 182406 h 598491"/>
                    <a:gd name="connsiteX181" fmla="*/ 89039 w 307901"/>
                    <a:gd name="connsiteY181" fmla="*/ 182406 h 598491"/>
                    <a:gd name="connsiteX182" fmla="*/ 90656 w 307901"/>
                    <a:gd name="connsiteY182" fmla="*/ 181645 h 598491"/>
                    <a:gd name="connsiteX183" fmla="*/ 95411 w 307901"/>
                    <a:gd name="connsiteY183" fmla="*/ 191156 h 598491"/>
                    <a:gd name="connsiteX184" fmla="*/ 93794 w 307901"/>
                    <a:gd name="connsiteY184" fmla="*/ 192012 h 598491"/>
                    <a:gd name="connsiteX185" fmla="*/ 92083 w 307901"/>
                    <a:gd name="connsiteY185" fmla="*/ 194390 h 598491"/>
                    <a:gd name="connsiteX186" fmla="*/ 98930 w 307901"/>
                    <a:gd name="connsiteY186" fmla="*/ 207991 h 598491"/>
                    <a:gd name="connsiteX187" fmla="*/ 101879 w 307901"/>
                    <a:gd name="connsiteY187" fmla="*/ 207991 h 598491"/>
                    <a:gd name="connsiteX188" fmla="*/ 103495 w 307901"/>
                    <a:gd name="connsiteY188" fmla="*/ 207135 h 598491"/>
                    <a:gd name="connsiteX189" fmla="*/ 108251 w 307901"/>
                    <a:gd name="connsiteY189" fmla="*/ 216646 h 598491"/>
                    <a:gd name="connsiteX190" fmla="*/ 106634 w 307901"/>
                    <a:gd name="connsiteY190" fmla="*/ 217502 h 598491"/>
                    <a:gd name="connsiteX191" fmla="*/ 104922 w 307901"/>
                    <a:gd name="connsiteY191" fmla="*/ 219879 h 598491"/>
                    <a:gd name="connsiteX192" fmla="*/ 111770 w 307901"/>
                    <a:gd name="connsiteY192" fmla="*/ 233480 h 598491"/>
                    <a:gd name="connsiteX193" fmla="*/ 114718 w 307901"/>
                    <a:gd name="connsiteY193" fmla="*/ 233480 h 598491"/>
                    <a:gd name="connsiteX194" fmla="*/ 116335 w 307901"/>
                    <a:gd name="connsiteY194" fmla="*/ 232624 h 598491"/>
                    <a:gd name="connsiteX195" fmla="*/ 121091 w 307901"/>
                    <a:gd name="connsiteY195" fmla="*/ 242135 h 598491"/>
                    <a:gd name="connsiteX196" fmla="*/ 119474 w 307901"/>
                    <a:gd name="connsiteY196" fmla="*/ 242991 h 598491"/>
                    <a:gd name="connsiteX197" fmla="*/ 117762 w 307901"/>
                    <a:gd name="connsiteY197" fmla="*/ 245368 h 598491"/>
                    <a:gd name="connsiteX198" fmla="*/ 124610 w 307901"/>
                    <a:gd name="connsiteY198" fmla="*/ 258969 h 598491"/>
                    <a:gd name="connsiteX199" fmla="*/ 127558 w 307901"/>
                    <a:gd name="connsiteY199" fmla="*/ 258969 h 598491"/>
                    <a:gd name="connsiteX200" fmla="*/ 129175 w 307901"/>
                    <a:gd name="connsiteY200" fmla="*/ 258113 h 598491"/>
                    <a:gd name="connsiteX201" fmla="*/ 133930 w 307901"/>
                    <a:gd name="connsiteY201" fmla="*/ 267624 h 598491"/>
                    <a:gd name="connsiteX202" fmla="*/ 132313 w 307901"/>
                    <a:gd name="connsiteY202" fmla="*/ 268480 h 598491"/>
                    <a:gd name="connsiteX203" fmla="*/ 130601 w 307901"/>
                    <a:gd name="connsiteY203" fmla="*/ 270858 h 598491"/>
                    <a:gd name="connsiteX204" fmla="*/ 137449 w 307901"/>
                    <a:gd name="connsiteY204" fmla="*/ 284458 h 598491"/>
                    <a:gd name="connsiteX205" fmla="*/ 140398 w 307901"/>
                    <a:gd name="connsiteY205" fmla="*/ 284458 h 598491"/>
                    <a:gd name="connsiteX206" fmla="*/ 141919 w 307901"/>
                    <a:gd name="connsiteY206" fmla="*/ 283602 h 598491"/>
                    <a:gd name="connsiteX207" fmla="*/ 146675 w 307901"/>
                    <a:gd name="connsiteY207" fmla="*/ 293113 h 598491"/>
                    <a:gd name="connsiteX208" fmla="*/ 145058 w 307901"/>
                    <a:gd name="connsiteY208" fmla="*/ 293969 h 598491"/>
                    <a:gd name="connsiteX209" fmla="*/ 143346 w 307901"/>
                    <a:gd name="connsiteY209" fmla="*/ 296347 h 598491"/>
                    <a:gd name="connsiteX210" fmla="*/ 150194 w 307901"/>
                    <a:gd name="connsiteY210" fmla="*/ 309947 h 598491"/>
                    <a:gd name="connsiteX211" fmla="*/ 153142 w 307901"/>
                    <a:gd name="connsiteY211" fmla="*/ 309947 h 598491"/>
                    <a:gd name="connsiteX212" fmla="*/ 154664 w 307901"/>
                    <a:gd name="connsiteY212" fmla="*/ 309091 h 598491"/>
                    <a:gd name="connsiteX213" fmla="*/ 159419 w 307901"/>
                    <a:gd name="connsiteY213" fmla="*/ 318602 h 598491"/>
                    <a:gd name="connsiteX214" fmla="*/ 157898 w 307901"/>
                    <a:gd name="connsiteY214" fmla="*/ 319458 h 598491"/>
                    <a:gd name="connsiteX215" fmla="*/ 156186 w 307901"/>
                    <a:gd name="connsiteY215" fmla="*/ 321836 h 598491"/>
                    <a:gd name="connsiteX216" fmla="*/ 163034 w 307901"/>
                    <a:gd name="connsiteY216" fmla="*/ 335437 h 598491"/>
                    <a:gd name="connsiteX217" fmla="*/ 165982 w 307901"/>
                    <a:gd name="connsiteY217" fmla="*/ 335437 h 598491"/>
                    <a:gd name="connsiteX218" fmla="*/ 167504 w 307901"/>
                    <a:gd name="connsiteY218" fmla="*/ 334581 h 598491"/>
                    <a:gd name="connsiteX219" fmla="*/ 172259 w 307901"/>
                    <a:gd name="connsiteY219" fmla="*/ 344091 h 598491"/>
                    <a:gd name="connsiteX220" fmla="*/ 170737 w 307901"/>
                    <a:gd name="connsiteY220" fmla="*/ 344947 h 598491"/>
                    <a:gd name="connsiteX221" fmla="*/ 169026 w 307901"/>
                    <a:gd name="connsiteY221" fmla="*/ 347325 h 598491"/>
                    <a:gd name="connsiteX222" fmla="*/ 175873 w 307901"/>
                    <a:gd name="connsiteY222" fmla="*/ 360926 h 598491"/>
                    <a:gd name="connsiteX223" fmla="*/ 178822 w 307901"/>
                    <a:gd name="connsiteY223" fmla="*/ 360926 h 598491"/>
                    <a:gd name="connsiteX224" fmla="*/ 180344 w 307901"/>
                    <a:gd name="connsiteY224" fmla="*/ 360070 h 598491"/>
                    <a:gd name="connsiteX225" fmla="*/ 185099 w 307901"/>
                    <a:gd name="connsiteY225" fmla="*/ 369581 h 598491"/>
                    <a:gd name="connsiteX226" fmla="*/ 183577 w 307901"/>
                    <a:gd name="connsiteY226" fmla="*/ 370437 h 598491"/>
                    <a:gd name="connsiteX227" fmla="*/ 181865 w 307901"/>
                    <a:gd name="connsiteY227" fmla="*/ 372814 h 598491"/>
                    <a:gd name="connsiteX228" fmla="*/ 188713 w 307901"/>
                    <a:gd name="connsiteY228" fmla="*/ 386415 h 598491"/>
                    <a:gd name="connsiteX229" fmla="*/ 191662 w 307901"/>
                    <a:gd name="connsiteY229" fmla="*/ 386415 h 598491"/>
                    <a:gd name="connsiteX230" fmla="*/ 193183 w 307901"/>
                    <a:gd name="connsiteY230" fmla="*/ 385559 h 598491"/>
                    <a:gd name="connsiteX231" fmla="*/ 197938 w 307901"/>
                    <a:gd name="connsiteY231" fmla="*/ 395070 h 598491"/>
                    <a:gd name="connsiteX232" fmla="*/ 196417 w 307901"/>
                    <a:gd name="connsiteY232" fmla="*/ 395926 h 598491"/>
                    <a:gd name="connsiteX233" fmla="*/ 194705 w 307901"/>
                    <a:gd name="connsiteY233" fmla="*/ 398304 h 598491"/>
                    <a:gd name="connsiteX234" fmla="*/ 201553 w 307901"/>
                    <a:gd name="connsiteY234" fmla="*/ 411904 h 598491"/>
                    <a:gd name="connsiteX235" fmla="*/ 204501 w 307901"/>
                    <a:gd name="connsiteY235" fmla="*/ 411904 h 598491"/>
                    <a:gd name="connsiteX236" fmla="*/ 206023 w 307901"/>
                    <a:gd name="connsiteY236" fmla="*/ 411048 h 598491"/>
                    <a:gd name="connsiteX237" fmla="*/ 210778 w 307901"/>
                    <a:gd name="connsiteY237" fmla="*/ 420559 h 598491"/>
                    <a:gd name="connsiteX238" fmla="*/ 209256 w 307901"/>
                    <a:gd name="connsiteY238" fmla="*/ 421415 h 598491"/>
                    <a:gd name="connsiteX239" fmla="*/ 207545 w 307901"/>
                    <a:gd name="connsiteY239" fmla="*/ 423793 h 598491"/>
                    <a:gd name="connsiteX240" fmla="*/ 214392 w 307901"/>
                    <a:gd name="connsiteY240" fmla="*/ 437393 h 598491"/>
                    <a:gd name="connsiteX241" fmla="*/ 217341 w 307901"/>
                    <a:gd name="connsiteY241" fmla="*/ 437393 h 598491"/>
                    <a:gd name="connsiteX242" fmla="*/ 218863 w 307901"/>
                    <a:gd name="connsiteY242" fmla="*/ 436537 h 598491"/>
                    <a:gd name="connsiteX243" fmla="*/ 223618 w 307901"/>
                    <a:gd name="connsiteY243" fmla="*/ 446048 h 598491"/>
                    <a:gd name="connsiteX244" fmla="*/ 222096 w 307901"/>
                    <a:gd name="connsiteY244" fmla="*/ 446904 h 598491"/>
                    <a:gd name="connsiteX245" fmla="*/ 220384 w 307901"/>
                    <a:gd name="connsiteY245" fmla="*/ 449282 h 598491"/>
                    <a:gd name="connsiteX246" fmla="*/ 227232 w 307901"/>
                    <a:gd name="connsiteY246" fmla="*/ 462882 h 598491"/>
                    <a:gd name="connsiteX247" fmla="*/ 230181 w 307901"/>
                    <a:gd name="connsiteY247" fmla="*/ 462882 h 598491"/>
                    <a:gd name="connsiteX248" fmla="*/ 231702 w 307901"/>
                    <a:gd name="connsiteY248" fmla="*/ 462027 h 598491"/>
                    <a:gd name="connsiteX249" fmla="*/ 236458 w 307901"/>
                    <a:gd name="connsiteY249" fmla="*/ 471537 h 598491"/>
                    <a:gd name="connsiteX250" fmla="*/ 234936 w 307901"/>
                    <a:gd name="connsiteY250" fmla="*/ 472393 h 598491"/>
                    <a:gd name="connsiteX251" fmla="*/ 233224 w 307901"/>
                    <a:gd name="connsiteY251" fmla="*/ 474771 h 598491"/>
                    <a:gd name="connsiteX252" fmla="*/ 240072 w 307901"/>
                    <a:gd name="connsiteY252" fmla="*/ 488372 h 598491"/>
                    <a:gd name="connsiteX253" fmla="*/ 243020 w 307901"/>
                    <a:gd name="connsiteY253" fmla="*/ 488372 h 598491"/>
                    <a:gd name="connsiteX254" fmla="*/ 244542 w 307901"/>
                    <a:gd name="connsiteY254" fmla="*/ 487516 h 598491"/>
                    <a:gd name="connsiteX255" fmla="*/ 249297 w 307901"/>
                    <a:gd name="connsiteY255" fmla="*/ 497027 h 598491"/>
                    <a:gd name="connsiteX256" fmla="*/ 247776 w 307901"/>
                    <a:gd name="connsiteY256" fmla="*/ 497883 h 598491"/>
                    <a:gd name="connsiteX257" fmla="*/ 246064 w 307901"/>
                    <a:gd name="connsiteY257" fmla="*/ 500260 h 598491"/>
                    <a:gd name="connsiteX258" fmla="*/ 252912 w 307901"/>
                    <a:gd name="connsiteY258" fmla="*/ 513861 h 598491"/>
                    <a:gd name="connsiteX259" fmla="*/ 255860 w 307901"/>
                    <a:gd name="connsiteY259" fmla="*/ 513861 h 598491"/>
                    <a:gd name="connsiteX260" fmla="*/ 257382 w 307901"/>
                    <a:gd name="connsiteY260" fmla="*/ 513005 h 598491"/>
                    <a:gd name="connsiteX261" fmla="*/ 262137 w 307901"/>
                    <a:gd name="connsiteY261" fmla="*/ 522516 h 598491"/>
                    <a:gd name="connsiteX262" fmla="*/ 260615 w 307901"/>
                    <a:gd name="connsiteY262" fmla="*/ 523372 h 598491"/>
                    <a:gd name="connsiteX263" fmla="*/ 258903 w 307901"/>
                    <a:gd name="connsiteY263" fmla="*/ 525749 h 598491"/>
                    <a:gd name="connsiteX264" fmla="*/ 262517 w 307901"/>
                    <a:gd name="connsiteY264" fmla="*/ 532502 h 598491"/>
                    <a:gd name="connsiteX265" fmla="*/ 266227 w 307901"/>
                    <a:gd name="connsiteY265" fmla="*/ 539160 h 598491"/>
                    <a:gd name="connsiteX266" fmla="*/ 269175 w 307901"/>
                    <a:gd name="connsiteY266" fmla="*/ 539065 h 598491"/>
                    <a:gd name="connsiteX267" fmla="*/ 270697 w 307901"/>
                    <a:gd name="connsiteY267" fmla="*/ 538209 h 598491"/>
                    <a:gd name="connsiteX268" fmla="*/ 275928 w 307901"/>
                    <a:gd name="connsiteY268" fmla="*/ 547434 h 598491"/>
                    <a:gd name="connsiteX269" fmla="*/ 274406 w 307901"/>
                    <a:gd name="connsiteY269" fmla="*/ 548290 h 598491"/>
                    <a:gd name="connsiteX270" fmla="*/ 272789 w 307901"/>
                    <a:gd name="connsiteY270" fmla="*/ 550668 h 598491"/>
                    <a:gd name="connsiteX271" fmla="*/ 280208 w 307901"/>
                    <a:gd name="connsiteY271" fmla="*/ 563983 h 598491"/>
                    <a:gd name="connsiteX272" fmla="*/ 283156 w 307901"/>
                    <a:gd name="connsiteY272" fmla="*/ 563888 h 598491"/>
                    <a:gd name="connsiteX273" fmla="*/ 284678 w 307901"/>
                    <a:gd name="connsiteY273" fmla="*/ 563032 h 598491"/>
                    <a:gd name="connsiteX274" fmla="*/ 289909 w 307901"/>
                    <a:gd name="connsiteY274" fmla="*/ 572258 h 598491"/>
                    <a:gd name="connsiteX275" fmla="*/ 288387 w 307901"/>
                    <a:gd name="connsiteY275" fmla="*/ 573114 h 598491"/>
                    <a:gd name="connsiteX276" fmla="*/ 286770 w 307901"/>
                    <a:gd name="connsiteY276" fmla="*/ 575491 h 598491"/>
                    <a:gd name="connsiteX277" fmla="*/ 294189 w 307901"/>
                    <a:gd name="connsiteY277" fmla="*/ 588807 h 598491"/>
                    <a:gd name="connsiteX278" fmla="*/ 297137 w 307901"/>
                    <a:gd name="connsiteY278" fmla="*/ 588712 h 598491"/>
                    <a:gd name="connsiteX279" fmla="*/ 298659 w 307901"/>
                    <a:gd name="connsiteY279" fmla="*/ 587856 h 598491"/>
                    <a:gd name="connsiteX280" fmla="*/ 304556 w 307901"/>
                    <a:gd name="connsiteY280" fmla="*/ 598413 h 598491"/>
                    <a:gd name="connsiteX281" fmla="*/ 307885 w 307901"/>
                    <a:gd name="connsiteY281" fmla="*/ 596606 h 598491"/>
                    <a:gd name="connsiteX282" fmla="*/ 302273 w 307901"/>
                    <a:gd name="connsiteY282" fmla="*/ 586239 h 598491"/>
                    <a:gd name="connsiteX283" fmla="*/ 13142 w 307901"/>
                    <a:gd name="connsiteY283" fmla="*/ 29091 h 598491"/>
                    <a:gd name="connsiteX284" fmla="*/ 10859 w 307901"/>
                    <a:gd name="connsiteY284" fmla="*/ 29091 h 598491"/>
                    <a:gd name="connsiteX285" fmla="*/ 4677 w 307901"/>
                    <a:gd name="connsiteY285" fmla="*/ 16917 h 598491"/>
                    <a:gd name="connsiteX286" fmla="*/ 6009 w 307901"/>
                    <a:gd name="connsiteY286" fmla="*/ 15015 h 598491"/>
                    <a:gd name="connsiteX287" fmla="*/ 6485 w 307901"/>
                    <a:gd name="connsiteY287" fmla="*/ 14824 h 598491"/>
                    <a:gd name="connsiteX288" fmla="*/ 10098 w 307901"/>
                    <a:gd name="connsiteY288" fmla="*/ 13588 h 598491"/>
                    <a:gd name="connsiteX289" fmla="*/ 12476 w 307901"/>
                    <a:gd name="connsiteY289" fmla="*/ 13017 h 598491"/>
                    <a:gd name="connsiteX290" fmla="*/ 18658 w 307901"/>
                    <a:gd name="connsiteY290" fmla="*/ 25191 h 598491"/>
                    <a:gd name="connsiteX291" fmla="*/ 17327 w 307901"/>
                    <a:gd name="connsiteY291" fmla="*/ 27094 h 598491"/>
                    <a:gd name="connsiteX292" fmla="*/ 16851 w 307901"/>
                    <a:gd name="connsiteY292" fmla="*/ 26713 h 598491"/>
                    <a:gd name="connsiteX293" fmla="*/ 13522 w 307901"/>
                    <a:gd name="connsiteY293" fmla="*/ 28425 h 598491"/>
                    <a:gd name="connsiteX294" fmla="*/ 13808 w 307901"/>
                    <a:gd name="connsiteY294" fmla="*/ 28901 h 598491"/>
                    <a:gd name="connsiteX295" fmla="*/ 13142 w 307901"/>
                    <a:gd name="connsiteY295" fmla="*/ 29091 h 598491"/>
                    <a:gd name="connsiteX296" fmla="*/ 25982 w 307901"/>
                    <a:gd name="connsiteY296" fmla="*/ 54580 h 598491"/>
                    <a:gd name="connsiteX297" fmla="*/ 23699 w 307901"/>
                    <a:gd name="connsiteY297" fmla="*/ 54580 h 598491"/>
                    <a:gd name="connsiteX298" fmla="*/ 17517 w 307901"/>
                    <a:gd name="connsiteY298" fmla="*/ 42406 h 598491"/>
                    <a:gd name="connsiteX299" fmla="*/ 18849 w 307901"/>
                    <a:gd name="connsiteY299" fmla="*/ 40504 h 598491"/>
                    <a:gd name="connsiteX300" fmla="*/ 19324 w 307901"/>
                    <a:gd name="connsiteY300" fmla="*/ 40314 h 598491"/>
                    <a:gd name="connsiteX301" fmla="*/ 22938 w 307901"/>
                    <a:gd name="connsiteY301" fmla="*/ 39077 h 598491"/>
                    <a:gd name="connsiteX302" fmla="*/ 25316 w 307901"/>
                    <a:gd name="connsiteY302" fmla="*/ 38507 h 598491"/>
                    <a:gd name="connsiteX303" fmla="*/ 31498 w 307901"/>
                    <a:gd name="connsiteY303" fmla="*/ 50681 h 598491"/>
                    <a:gd name="connsiteX304" fmla="*/ 30167 w 307901"/>
                    <a:gd name="connsiteY304" fmla="*/ 52583 h 598491"/>
                    <a:gd name="connsiteX305" fmla="*/ 29691 w 307901"/>
                    <a:gd name="connsiteY305" fmla="*/ 52202 h 598491"/>
                    <a:gd name="connsiteX306" fmla="*/ 26362 w 307901"/>
                    <a:gd name="connsiteY306" fmla="*/ 53914 h 598491"/>
                    <a:gd name="connsiteX307" fmla="*/ 26648 w 307901"/>
                    <a:gd name="connsiteY307" fmla="*/ 54390 h 598491"/>
                    <a:gd name="connsiteX308" fmla="*/ 25982 w 307901"/>
                    <a:gd name="connsiteY308" fmla="*/ 54580 h 598491"/>
                    <a:gd name="connsiteX309" fmla="*/ 38821 w 307901"/>
                    <a:gd name="connsiteY309" fmla="*/ 79974 h 598491"/>
                    <a:gd name="connsiteX310" fmla="*/ 36539 w 307901"/>
                    <a:gd name="connsiteY310" fmla="*/ 79974 h 598491"/>
                    <a:gd name="connsiteX311" fmla="*/ 30357 w 307901"/>
                    <a:gd name="connsiteY311" fmla="*/ 67800 h 598491"/>
                    <a:gd name="connsiteX312" fmla="*/ 31688 w 307901"/>
                    <a:gd name="connsiteY312" fmla="*/ 65898 h 598491"/>
                    <a:gd name="connsiteX313" fmla="*/ 32164 w 307901"/>
                    <a:gd name="connsiteY313" fmla="*/ 65708 h 598491"/>
                    <a:gd name="connsiteX314" fmla="*/ 35778 w 307901"/>
                    <a:gd name="connsiteY314" fmla="*/ 64376 h 598491"/>
                    <a:gd name="connsiteX315" fmla="*/ 38156 w 307901"/>
                    <a:gd name="connsiteY315" fmla="*/ 63806 h 598491"/>
                    <a:gd name="connsiteX316" fmla="*/ 44338 w 307901"/>
                    <a:gd name="connsiteY316" fmla="*/ 75980 h 598491"/>
                    <a:gd name="connsiteX317" fmla="*/ 43006 w 307901"/>
                    <a:gd name="connsiteY317" fmla="*/ 77882 h 598491"/>
                    <a:gd name="connsiteX318" fmla="*/ 42531 w 307901"/>
                    <a:gd name="connsiteY318" fmla="*/ 77501 h 598491"/>
                    <a:gd name="connsiteX319" fmla="*/ 39202 w 307901"/>
                    <a:gd name="connsiteY319" fmla="*/ 79213 h 598491"/>
                    <a:gd name="connsiteX320" fmla="*/ 39487 w 307901"/>
                    <a:gd name="connsiteY320" fmla="*/ 79689 h 598491"/>
                    <a:gd name="connsiteX321" fmla="*/ 38821 w 307901"/>
                    <a:gd name="connsiteY321" fmla="*/ 79974 h 598491"/>
                    <a:gd name="connsiteX322" fmla="*/ 51566 w 307901"/>
                    <a:gd name="connsiteY322" fmla="*/ 105368 h 598491"/>
                    <a:gd name="connsiteX323" fmla="*/ 49284 w 307901"/>
                    <a:gd name="connsiteY323" fmla="*/ 105368 h 598491"/>
                    <a:gd name="connsiteX324" fmla="*/ 43101 w 307901"/>
                    <a:gd name="connsiteY324" fmla="*/ 93194 h 598491"/>
                    <a:gd name="connsiteX325" fmla="*/ 44433 w 307901"/>
                    <a:gd name="connsiteY325" fmla="*/ 91292 h 598491"/>
                    <a:gd name="connsiteX326" fmla="*/ 44908 w 307901"/>
                    <a:gd name="connsiteY326" fmla="*/ 91102 h 598491"/>
                    <a:gd name="connsiteX327" fmla="*/ 48522 w 307901"/>
                    <a:gd name="connsiteY327" fmla="*/ 89770 h 598491"/>
                    <a:gd name="connsiteX328" fmla="*/ 50900 w 307901"/>
                    <a:gd name="connsiteY328" fmla="*/ 89200 h 598491"/>
                    <a:gd name="connsiteX329" fmla="*/ 57082 w 307901"/>
                    <a:gd name="connsiteY329" fmla="*/ 101374 h 598491"/>
                    <a:gd name="connsiteX330" fmla="*/ 55751 w 307901"/>
                    <a:gd name="connsiteY330" fmla="*/ 103276 h 598491"/>
                    <a:gd name="connsiteX331" fmla="*/ 55275 w 307901"/>
                    <a:gd name="connsiteY331" fmla="*/ 102895 h 598491"/>
                    <a:gd name="connsiteX332" fmla="*/ 51947 w 307901"/>
                    <a:gd name="connsiteY332" fmla="*/ 104607 h 598491"/>
                    <a:gd name="connsiteX333" fmla="*/ 52232 w 307901"/>
                    <a:gd name="connsiteY333" fmla="*/ 105083 h 598491"/>
                    <a:gd name="connsiteX334" fmla="*/ 51566 w 307901"/>
                    <a:gd name="connsiteY334" fmla="*/ 105368 h 598491"/>
                    <a:gd name="connsiteX335" fmla="*/ 64406 w 307901"/>
                    <a:gd name="connsiteY335" fmla="*/ 130857 h 598491"/>
                    <a:gd name="connsiteX336" fmla="*/ 62123 w 307901"/>
                    <a:gd name="connsiteY336" fmla="*/ 130857 h 598491"/>
                    <a:gd name="connsiteX337" fmla="*/ 55941 w 307901"/>
                    <a:gd name="connsiteY337" fmla="*/ 118683 h 598491"/>
                    <a:gd name="connsiteX338" fmla="*/ 57273 w 307901"/>
                    <a:gd name="connsiteY338" fmla="*/ 116781 h 598491"/>
                    <a:gd name="connsiteX339" fmla="*/ 57748 w 307901"/>
                    <a:gd name="connsiteY339" fmla="*/ 116591 h 598491"/>
                    <a:gd name="connsiteX340" fmla="*/ 61362 w 307901"/>
                    <a:gd name="connsiteY340" fmla="*/ 115259 h 598491"/>
                    <a:gd name="connsiteX341" fmla="*/ 63740 w 307901"/>
                    <a:gd name="connsiteY341" fmla="*/ 114689 h 598491"/>
                    <a:gd name="connsiteX342" fmla="*/ 69922 w 307901"/>
                    <a:gd name="connsiteY342" fmla="*/ 126863 h 598491"/>
                    <a:gd name="connsiteX343" fmla="*/ 68591 w 307901"/>
                    <a:gd name="connsiteY343" fmla="*/ 128765 h 598491"/>
                    <a:gd name="connsiteX344" fmla="*/ 68115 w 307901"/>
                    <a:gd name="connsiteY344" fmla="*/ 128385 h 598491"/>
                    <a:gd name="connsiteX345" fmla="*/ 64786 w 307901"/>
                    <a:gd name="connsiteY345" fmla="*/ 130096 h 598491"/>
                    <a:gd name="connsiteX346" fmla="*/ 65072 w 307901"/>
                    <a:gd name="connsiteY346" fmla="*/ 130572 h 598491"/>
                    <a:gd name="connsiteX347" fmla="*/ 64406 w 307901"/>
                    <a:gd name="connsiteY347" fmla="*/ 130857 h 598491"/>
                    <a:gd name="connsiteX348" fmla="*/ 77246 w 307901"/>
                    <a:gd name="connsiteY348" fmla="*/ 156251 h 598491"/>
                    <a:gd name="connsiteX349" fmla="*/ 74963 w 307901"/>
                    <a:gd name="connsiteY349" fmla="*/ 156251 h 598491"/>
                    <a:gd name="connsiteX350" fmla="*/ 68781 w 307901"/>
                    <a:gd name="connsiteY350" fmla="*/ 144078 h 598491"/>
                    <a:gd name="connsiteX351" fmla="*/ 70112 w 307901"/>
                    <a:gd name="connsiteY351" fmla="*/ 142175 h 598491"/>
                    <a:gd name="connsiteX352" fmla="*/ 70588 w 307901"/>
                    <a:gd name="connsiteY352" fmla="*/ 141985 h 598491"/>
                    <a:gd name="connsiteX353" fmla="*/ 74107 w 307901"/>
                    <a:gd name="connsiteY353" fmla="*/ 140654 h 598491"/>
                    <a:gd name="connsiteX354" fmla="*/ 76389 w 307901"/>
                    <a:gd name="connsiteY354" fmla="*/ 140083 h 598491"/>
                    <a:gd name="connsiteX355" fmla="*/ 82572 w 307901"/>
                    <a:gd name="connsiteY355" fmla="*/ 152257 h 598491"/>
                    <a:gd name="connsiteX356" fmla="*/ 81240 w 307901"/>
                    <a:gd name="connsiteY356" fmla="*/ 154159 h 598491"/>
                    <a:gd name="connsiteX357" fmla="*/ 80765 w 307901"/>
                    <a:gd name="connsiteY357" fmla="*/ 153779 h 598491"/>
                    <a:gd name="connsiteX358" fmla="*/ 77436 w 307901"/>
                    <a:gd name="connsiteY358" fmla="*/ 155491 h 598491"/>
                    <a:gd name="connsiteX359" fmla="*/ 77721 w 307901"/>
                    <a:gd name="connsiteY359" fmla="*/ 155966 h 598491"/>
                    <a:gd name="connsiteX360" fmla="*/ 77246 w 307901"/>
                    <a:gd name="connsiteY360" fmla="*/ 156251 h 598491"/>
                    <a:gd name="connsiteX361" fmla="*/ 90085 w 307901"/>
                    <a:gd name="connsiteY361" fmla="*/ 181741 h 598491"/>
                    <a:gd name="connsiteX362" fmla="*/ 87802 w 307901"/>
                    <a:gd name="connsiteY362" fmla="*/ 181741 h 598491"/>
                    <a:gd name="connsiteX363" fmla="*/ 81620 w 307901"/>
                    <a:gd name="connsiteY363" fmla="*/ 169567 h 598491"/>
                    <a:gd name="connsiteX364" fmla="*/ 82952 w 307901"/>
                    <a:gd name="connsiteY364" fmla="*/ 167664 h 598491"/>
                    <a:gd name="connsiteX365" fmla="*/ 83428 w 307901"/>
                    <a:gd name="connsiteY365" fmla="*/ 167379 h 598491"/>
                    <a:gd name="connsiteX366" fmla="*/ 86947 w 307901"/>
                    <a:gd name="connsiteY366" fmla="*/ 166048 h 598491"/>
                    <a:gd name="connsiteX367" fmla="*/ 89229 w 307901"/>
                    <a:gd name="connsiteY367" fmla="*/ 165477 h 598491"/>
                    <a:gd name="connsiteX368" fmla="*/ 95411 w 307901"/>
                    <a:gd name="connsiteY368" fmla="*/ 177651 h 598491"/>
                    <a:gd name="connsiteX369" fmla="*/ 94080 w 307901"/>
                    <a:gd name="connsiteY369" fmla="*/ 179553 h 598491"/>
                    <a:gd name="connsiteX370" fmla="*/ 93604 w 307901"/>
                    <a:gd name="connsiteY370" fmla="*/ 179173 h 598491"/>
                    <a:gd name="connsiteX371" fmla="*/ 90275 w 307901"/>
                    <a:gd name="connsiteY371" fmla="*/ 180885 h 598491"/>
                    <a:gd name="connsiteX372" fmla="*/ 90561 w 307901"/>
                    <a:gd name="connsiteY372" fmla="*/ 181360 h 598491"/>
                    <a:gd name="connsiteX373" fmla="*/ 90085 w 307901"/>
                    <a:gd name="connsiteY373" fmla="*/ 181741 h 598491"/>
                    <a:gd name="connsiteX374" fmla="*/ 102925 w 307901"/>
                    <a:gd name="connsiteY374" fmla="*/ 207135 h 598491"/>
                    <a:gd name="connsiteX375" fmla="*/ 100642 w 307901"/>
                    <a:gd name="connsiteY375" fmla="*/ 207135 h 598491"/>
                    <a:gd name="connsiteX376" fmla="*/ 94460 w 307901"/>
                    <a:gd name="connsiteY376" fmla="*/ 194961 h 598491"/>
                    <a:gd name="connsiteX377" fmla="*/ 95792 w 307901"/>
                    <a:gd name="connsiteY377" fmla="*/ 193059 h 598491"/>
                    <a:gd name="connsiteX378" fmla="*/ 96267 w 307901"/>
                    <a:gd name="connsiteY378" fmla="*/ 192773 h 598491"/>
                    <a:gd name="connsiteX379" fmla="*/ 99786 w 307901"/>
                    <a:gd name="connsiteY379" fmla="*/ 191442 h 598491"/>
                    <a:gd name="connsiteX380" fmla="*/ 102069 w 307901"/>
                    <a:gd name="connsiteY380" fmla="*/ 190871 h 598491"/>
                    <a:gd name="connsiteX381" fmla="*/ 108251 w 307901"/>
                    <a:gd name="connsiteY381" fmla="*/ 203045 h 598491"/>
                    <a:gd name="connsiteX382" fmla="*/ 106919 w 307901"/>
                    <a:gd name="connsiteY382" fmla="*/ 204947 h 598491"/>
                    <a:gd name="connsiteX383" fmla="*/ 106444 w 307901"/>
                    <a:gd name="connsiteY383" fmla="*/ 204567 h 598491"/>
                    <a:gd name="connsiteX384" fmla="*/ 103115 w 307901"/>
                    <a:gd name="connsiteY384" fmla="*/ 206279 h 598491"/>
                    <a:gd name="connsiteX385" fmla="*/ 103400 w 307901"/>
                    <a:gd name="connsiteY385" fmla="*/ 206754 h 598491"/>
                    <a:gd name="connsiteX386" fmla="*/ 102925 w 307901"/>
                    <a:gd name="connsiteY386" fmla="*/ 207135 h 598491"/>
                    <a:gd name="connsiteX387" fmla="*/ 115765 w 307901"/>
                    <a:gd name="connsiteY387" fmla="*/ 232624 h 598491"/>
                    <a:gd name="connsiteX388" fmla="*/ 113482 w 307901"/>
                    <a:gd name="connsiteY388" fmla="*/ 232624 h 598491"/>
                    <a:gd name="connsiteX389" fmla="*/ 107300 w 307901"/>
                    <a:gd name="connsiteY389" fmla="*/ 220450 h 598491"/>
                    <a:gd name="connsiteX390" fmla="*/ 108631 w 307901"/>
                    <a:gd name="connsiteY390" fmla="*/ 218548 h 598491"/>
                    <a:gd name="connsiteX391" fmla="*/ 109107 w 307901"/>
                    <a:gd name="connsiteY391" fmla="*/ 218358 h 598491"/>
                    <a:gd name="connsiteX392" fmla="*/ 112626 w 307901"/>
                    <a:gd name="connsiteY392" fmla="*/ 217026 h 598491"/>
                    <a:gd name="connsiteX393" fmla="*/ 114909 w 307901"/>
                    <a:gd name="connsiteY393" fmla="*/ 216455 h 598491"/>
                    <a:gd name="connsiteX394" fmla="*/ 121091 w 307901"/>
                    <a:gd name="connsiteY394" fmla="*/ 228629 h 598491"/>
                    <a:gd name="connsiteX395" fmla="*/ 119759 w 307901"/>
                    <a:gd name="connsiteY395" fmla="*/ 230531 h 598491"/>
                    <a:gd name="connsiteX396" fmla="*/ 119284 w 307901"/>
                    <a:gd name="connsiteY396" fmla="*/ 230151 h 598491"/>
                    <a:gd name="connsiteX397" fmla="*/ 115955 w 307901"/>
                    <a:gd name="connsiteY397" fmla="*/ 231863 h 598491"/>
                    <a:gd name="connsiteX398" fmla="*/ 116240 w 307901"/>
                    <a:gd name="connsiteY398" fmla="*/ 232339 h 598491"/>
                    <a:gd name="connsiteX399" fmla="*/ 115765 w 307901"/>
                    <a:gd name="connsiteY399" fmla="*/ 232624 h 598491"/>
                    <a:gd name="connsiteX400" fmla="*/ 128604 w 307901"/>
                    <a:gd name="connsiteY400" fmla="*/ 258018 h 598491"/>
                    <a:gd name="connsiteX401" fmla="*/ 126321 w 307901"/>
                    <a:gd name="connsiteY401" fmla="*/ 258018 h 598491"/>
                    <a:gd name="connsiteX402" fmla="*/ 120139 w 307901"/>
                    <a:gd name="connsiteY402" fmla="*/ 245844 h 598491"/>
                    <a:gd name="connsiteX403" fmla="*/ 121471 w 307901"/>
                    <a:gd name="connsiteY403" fmla="*/ 243942 h 598491"/>
                    <a:gd name="connsiteX404" fmla="*/ 121947 w 307901"/>
                    <a:gd name="connsiteY404" fmla="*/ 243656 h 598491"/>
                    <a:gd name="connsiteX405" fmla="*/ 125466 w 307901"/>
                    <a:gd name="connsiteY405" fmla="*/ 242325 h 598491"/>
                    <a:gd name="connsiteX406" fmla="*/ 127748 w 307901"/>
                    <a:gd name="connsiteY406" fmla="*/ 241754 h 598491"/>
                    <a:gd name="connsiteX407" fmla="*/ 133930 w 307901"/>
                    <a:gd name="connsiteY407" fmla="*/ 253928 h 598491"/>
                    <a:gd name="connsiteX408" fmla="*/ 132599 w 307901"/>
                    <a:gd name="connsiteY408" fmla="*/ 255830 h 598491"/>
                    <a:gd name="connsiteX409" fmla="*/ 132123 w 307901"/>
                    <a:gd name="connsiteY409" fmla="*/ 255450 h 598491"/>
                    <a:gd name="connsiteX410" fmla="*/ 128794 w 307901"/>
                    <a:gd name="connsiteY410" fmla="*/ 257162 h 598491"/>
                    <a:gd name="connsiteX411" fmla="*/ 129080 w 307901"/>
                    <a:gd name="connsiteY411" fmla="*/ 257637 h 598491"/>
                    <a:gd name="connsiteX412" fmla="*/ 128604 w 307901"/>
                    <a:gd name="connsiteY412" fmla="*/ 258018 h 598491"/>
                    <a:gd name="connsiteX413" fmla="*/ 141349 w 307901"/>
                    <a:gd name="connsiteY413" fmla="*/ 283507 h 598491"/>
                    <a:gd name="connsiteX414" fmla="*/ 139066 w 307901"/>
                    <a:gd name="connsiteY414" fmla="*/ 283507 h 598491"/>
                    <a:gd name="connsiteX415" fmla="*/ 132884 w 307901"/>
                    <a:gd name="connsiteY415" fmla="*/ 271333 h 598491"/>
                    <a:gd name="connsiteX416" fmla="*/ 134216 w 307901"/>
                    <a:gd name="connsiteY416" fmla="*/ 269431 h 598491"/>
                    <a:gd name="connsiteX417" fmla="*/ 134691 w 307901"/>
                    <a:gd name="connsiteY417" fmla="*/ 269146 h 598491"/>
                    <a:gd name="connsiteX418" fmla="*/ 138210 w 307901"/>
                    <a:gd name="connsiteY418" fmla="*/ 267814 h 598491"/>
                    <a:gd name="connsiteX419" fmla="*/ 140493 w 307901"/>
                    <a:gd name="connsiteY419" fmla="*/ 267243 h 598491"/>
                    <a:gd name="connsiteX420" fmla="*/ 146675 w 307901"/>
                    <a:gd name="connsiteY420" fmla="*/ 279417 h 598491"/>
                    <a:gd name="connsiteX421" fmla="*/ 145343 w 307901"/>
                    <a:gd name="connsiteY421" fmla="*/ 281320 h 598491"/>
                    <a:gd name="connsiteX422" fmla="*/ 144868 w 307901"/>
                    <a:gd name="connsiteY422" fmla="*/ 280939 h 598491"/>
                    <a:gd name="connsiteX423" fmla="*/ 141539 w 307901"/>
                    <a:gd name="connsiteY423" fmla="*/ 282651 h 598491"/>
                    <a:gd name="connsiteX424" fmla="*/ 141824 w 307901"/>
                    <a:gd name="connsiteY424" fmla="*/ 283127 h 598491"/>
                    <a:gd name="connsiteX425" fmla="*/ 141349 w 307901"/>
                    <a:gd name="connsiteY425" fmla="*/ 283507 h 598491"/>
                    <a:gd name="connsiteX426" fmla="*/ 154189 w 307901"/>
                    <a:gd name="connsiteY426" fmla="*/ 308901 h 598491"/>
                    <a:gd name="connsiteX427" fmla="*/ 151906 w 307901"/>
                    <a:gd name="connsiteY427" fmla="*/ 308901 h 598491"/>
                    <a:gd name="connsiteX428" fmla="*/ 145724 w 307901"/>
                    <a:gd name="connsiteY428" fmla="*/ 296727 h 598491"/>
                    <a:gd name="connsiteX429" fmla="*/ 147055 w 307901"/>
                    <a:gd name="connsiteY429" fmla="*/ 294825 h 598491"/>
                    <a:gd name="connsiteX430" fmla="*/ 147531 w 307901"/>
                    <a:gd name="connsiteY430" fmla="*/ 294540 h 598491"/>
                    <a:gd name="connsiteX431" fmla="*/ 151050 w 307901"/>
                    <a:gd name="connsiteY431" fmla="*/ 293208 h 598491"/>
                    <a:gd name="connsiteX432" fmla="*/ 153333 w 307901"/>
                    <a:gd name="connsiteY432" fmla="*/ 292638 h 598491"/>
                    <a:gd name="connsiteX433" fmla="*/ 159515 w 307901"/>
                    <a:gd name="connsiteY433" fmla="*/ 304811 h 598491"/>
                    <a:gd name="connsiteX434" fmla="*/ 158183 w 307901"/>
                    <a:gd name="connsiteY434" fmla="*/ 306714 h 598491"/>
                    <a:gd name="connsiteX435" fmla="*/ 157708 w 307901"/>
                    <a:gd name="connsiteY435" fmla="*/ 306333 h 598491"/>
                    <a:gd name="connsiteX436" fmla="*/ 154379 w 307901"/>
                    <a:gd name="connsiteY436" fmla="*/ 308045 h 598491"/>
                    <a:gd name="connsiteX437" fmla="*/ 154664 w 307901"/>
                    <a:gd name="connsiteY437" fmla="*/ 308521 h 598491"/>
                    <a:gd name="connsiteX438" fmla="*/ 154189 w 307901"/>
                    <a:gd name="connsiteY438" fmla="*/ 308901 h 598491"/>
                    <a:gd name="connsiteX439" fmla="*/ 167028 w 307901"/>
                    <a:gd name="connsiteY439" fmla="*/ 334390 h 598491"/>
                    <a:gd name="connsiteX440" fmla="*/ 164746 w 307901"/>
                    <a:gd name="connsiteY440" fmla="*/ 334390 h 598491"/>
                    <a:gd name="connsiteX441" fmla="*/ 158564 w 307901"/>
                    <a:gd name="connsiteY441" fmla="*/ 322216 h 598491"/>
                    <a:gd name="connsiteX442" fmla="*/ 159895 w 307901"/>
                    <a:gd name="connsiteY442" fmla="*/ 320314 h 598491"/>
                    <a:gd name="connsiteX443" fmla="*/ 160371 w 307901"/>
                    <a:gd name="connsiteY443" fmla="*/ 320029 h 598491"/>
                    <a:gd name="connsiteX444" fmla="*/ 163890 w 307901"/>
                    <a:gd name="connsiteY444" fmla="*/ 318697 h 598491"/>
                    <a:gd name="connsiteX445" fmla="*/ 166172 w 307901"/>
                    <a:gd name="connsiteY445" fmla="*/ 318127 h 598491"/>
                    <a:gd name="connsiteX446" fmla="*/ 172354 w 307901"/>
                    <a:gd name="connsiteY446" fmla="*/ 330301 h 598491"/>
                    <a:gd name="connsiteX447" fmla="*/ 171023 w 307901"/>
                    <a:gd name="connsiteY447" fmla="*/ 332203 h 598491"/>
                    <a:gd name="connsiteX448" fmla="*/ 170547 w 307901"/>
                    <a:gd name="connsiteY448" fmla="*/ 331822 h 598491"/>
                    <a:gd name="connsiteX449" fmla="*/ 167218 w 307901"/>
                    <a:gd name="connsiteY449" fmla="*/ 333534 h 598491"/>
                    <a:gd name="connsiteX450" fmla="*/ 167504 w 307901"/>
                    <a:gd name="connsiteY450" fmla="*/ 334010 h 598491"/>
                    <a:gd name="connsiteX451" fmla="*/ 167028 w 307901"/>
                    <a:gd name="connsiteY451" fmla="*/ 334390 h 598491"/>
                    <a:gd name="connsiteX452" fmla="*/ 179868 w 307901"/>
                    <a:gd name="connsiteY452" fmla="*/ 359784 h 598491"/>
                    <a:gd name="connsiteX453" fmla="*/ 177585 w 307901"/>
                    <a:gd name="connsiteY453" fmla="*/ 359784 h 598491"/>
                    <a:gd name="connsiteX454" fmla="*/ 171403 w 307901"/>
                    <a:gd name="connsiteY454" fmla="*/ 347610 h 598491"/>
                    <a:gd name="connsiteX455" fmla="*/ 172735 w 307901"/>
                    <a:gd name="connsiteY455" fmla="*/ 345708 h 598491"/>
                    <a:gd name="connsiteX456" fmla="*/ 173210 w 307901"/>
                    <a:gd name="connsiteY456" fmla="*/ 345423 h 598491"/>
                    <a:gd name="connsiteX457" fmla="*/ 176729 w 307901"/>
                    <a:gd name="connsiteY457" fmla="*/ 344091 h 598491"/>
                    <a:gd name="connsiteX458" fmla="*/ 179012 w 307901"/>
                    <a:gd name="connsiteY458" fmla="*/ 343521 h 598491"/>
                    <a:gd name="connsiteX459" fmla="*/ 185194 w 307901"/>
                    <a:gd name="connsiteY459" fmla="*/ 355695 h 598491"/>
                    <a:gd name="connsiteX460" fmla="*/ 183863 w 307901"/>
                    <a:gd name="connsiteY460" fmla="*/ 357597 h 598491"/>
                    <a:gd name="connsiteX461" fmla="*/ 183387 w 307901"/>
                    <a:gd name="connsiteY461" fmla="*/ 357216 h 598491"/>
                    <a:gd name="connsiteX462" fmla="*/ 180058 w 307901"/>
                    <a:gd name="connsiteY462" fmla="*/ 358928 h 598491"/>
                    <a:gd name="connsiteX463" fmla="*/ 180344 w 307901"/>
                    <a:gd name="connsiteY463" fmla="*/ 359404 h 598491"/>
                    <a:gd name="connsiteX464" fmla="*/ 179868 w 307901"/>
                    <a:gd name="connsiteY464" fmla="*/ 359784 h 598491"/>
                    <a:gd name="connsiteX465" fmla="*/ 192708 w 307901"/>
                    <a:gd name="connsiteY465" fmla="*/ 385179 h 598491"/>
                    <a:gd name="connsiteX466" fmla="*/ 190425 w 307901"/>
                    <a:gd name="connsiteY466" fmla="*/ 385179 h 598491"/>
                    <a:gd name="connsiteX467" fmla="*/ 184243 w 307901"/>
                    <a:gd name="connsiteY467" fmla="*/ 373005 h 598491"/>
                    <a:gd name="connsiteX468" fmla="*/ 185574 w 307901"/>
                    <a:gd name="connsiteY468" fmla="*/ 371102 h 598491"/>
                    <a:gd name="connsiteX469" fmla="*/ 186050 w 307901"/>
                    <a:gd name="connsiteY469" fmla="*/ 370817 h 598491"/>
                    <a:gd name="connsiteX470" fmla="*/ 189569 w 307901"/>
                    <a:gd name="connsiteY470" fmla="*/ 369486 h 598491"/>
                    <a:gd name="connsiteX471" fmla="*/ 191852 w 307901"/>
                    <a:gd name="connsiteY471" fmla="*/ 368915 h 598491"/>
                    <a:gd name="connsiteX472" fmla="*/ 198034 w 307901"/>
                    <a:gd name="connsiteY472" fmla="*/ 381089 h 598491"/>
                    <a:gd name="connsiteX473" fmla="*/ 196702 w 307901"/>
                    <a:gd name="connsiteY473" fmla="*/ 382991 h 598491"/>
                    <a:gd name="connsiteX474" fmla="*/ 196227 w 307901"/>
                    <a:gd name="connsiteY474" fmla="*/ 382611 h 598491"/>
                    <a:gd name="connsiteX475" fmla="*/ 192898 w 307901"/>
                    <a:gd name="connsiteY475" fmla="*/ 384323 h 598491"/>
                    <a:gd name="connsiteX476" fmla="*/ 193183 w 307901"/>
                    <a:gd name="connsiteY476" fmla="*/ 384798 h 598491"/>
                    <a:gd name="connsiteX477" fmla="*/ 192708 w 307901"/>
                    <a:gd name="connsiteY477" fmla="*/ 385179 h 598491"/>
                    <a:gd name="connsiteX478" fmla="*/ 205547 w 307901"/>
                    <a:gd name="connsiteY478" fmla="*/ 410668 h 598491"/>
                    <a:gd name="connsiteX479" fmla="*/ 203265 w 307901"/>
                    <a:gd name="connsiteY479" fmla="*/ 410668 h 598491"/>
                    <a:gd name="connsiteX480" fmla="*/ 197083 w 307901"/>
                    <a:gd name="connsiteY480" fmla="*/ 398494 h 598491"/>
                    <a:gd name="connsiteX481" fmla="*/ 198414 w 307901"/>
                    <a:gd name="connsiteY481" fmla="*/ 396592 h 598491"/>
                    <a:gd name="connsiteX482" fmla="*/ 198890 w 307901"/>
                    <a:gd name="connsiteY482" fmla="*/ 396306 h 598491"/>
                    <a:gd name="connsiteX483" fmla="*/ 202409 w 307901"/>
                    <a:gd name="connsiteY483" fmla="*/ 394975 h 598491"/>
                    <a:gd name="connsiteX484" fmla="*/ 204691 w 307901"/>
                    <a:gd name="connsiteY484" fmla="*/ 394404 h 598491"/>
                    <a:gd name="connsiteX485" fmla="*/ 210873 w 307901"/>
                    <a:gd name="connsiteY485" fmla="*/ 406578 h 598491"/>
                    <a:gd name="connsiteX486" fmla="*/ 209542 w 307901"/>
                    <a:gd name="connsiteY486" fmla="*/ 408480 h 598491"/>
                    <a:gd name="connsiteX487" fmla="*/ 209066 w 307901"/>
                    <a:gd name="connsiteY487" fmla="*/ 408100 h 598491"/>
                    <a:gd name="connsiteX488" fmla="*/ 205737 w 307901"/>
                    <a:gd name="connsiteY488" fmla="*/ 409812 h 598491"/>
                    <a:gd name="connsiteX489" fmla="*/ 206023 w 307901"/>
                    <a:gd name="connsiteY489" fmla="*/ 410287 h 598491"/>
                    <a:gd name="connsiteX490" fmla="*/ 205547 w 307901"/>
                    <a:gd name="connsiteY490" fmla="*/ 410668 h 598491"/>
                    <a:gd name="connsiteX491" fmla="*/ 218387 w 307901"/>
                    <a:gd name="connsiteY491" fmla="*/ 436062 h 598491"/>
                    <a:gd name="connsiteX492" fmla="*/ 216104 w 307901"/>
                    <a:gd name="connsiteY492" fmla="*/ 436062 h 598491"/>
                    <a:gd name="connsiteX493" fmla="*/ 209922 w 307901"/>
                    <a:gd name="connsiteY493" fmla="*/ 423888 h 598491"/>
                    <a:gd name="connsiteX494" fmla="*/ 211254 w 307901"/>
                    <a:gd name="connsiteY494" fmla="*/ 421986 h 598491"/>
                    <a:gd name="connsiteX495" fmla="*/ 211729 w 307901"/>
                    <a:gd name="connsiteY495" fmla="*/ 421700 h 598491"/>
                    <a:gd name="connsiteX496" fmla="*/ 215248 w 307901"/>
                    <a:gd name="connsiteY496" fmla="*/ 420369 h 598491"/>
                    <a:gd name="connsiteX497" fmla="*/ 217531 w 307901"/>
                    <a:gd name="connsiteY497" fmla="*/ 419798 h 598491"/>
                    <a:gd name="connsiteX498" fmla="*/ 223713 w 307901"/>
                    <a:gd name="connsiteY498" fmla="*/ 431972 h 598491"/>
                    <a:gd name="connsiteX499" fmla="*/ 222382 w 307901"/>
                    <a:gd name="connsiteY499" fmla="*/ 433874 h 598491"/>
                    <a:gd name="connsiteX500" fmla="*/ 221906 w 307901"/>
                    <a:gd name="connsiteY500" fmla="*/ 433494 h 598491"/>
                    <a:gd name="connsiteX501" fmla="*/ 218577 w 307901"/>
                    <a:gd name="connsiteY501" fmla="*/ 435206 h 598491"/>
                    <a:gd name="connsiteX502" fmla="*/ 218863 w 307901"/>
                    <a:gd name="connsiteY502" fmla="*/ 435681 h 598491"/>
                    <a:gd name="connsiteX503" fmla="*/ 218387 w 307901"/>
                    <a:gd name="connsiteY503" fmla="*/ 436062 h 598491"/>
                    <a:gd name="connsiteX504" fmla="*/ 231227 w 307901"/>
                    <a:gd name="connsiteY504" fmla="*/ 461551 h 598491"/>
                    <a:gd name="connsiteX505" fmla="*/ 228944 w 307901"/>
                    <a:gd name="connsiteY505" fmla="*/ 461551 h 598491"/>
                    <a:gd name="connsiteX506" fmla="*/ 222762 w 307901"/>
                    <a:gd name="connsiteY506" fmla="*/ 449377 h 598491"/>
                    <a:gd name="connsiteX507" fmla="*/ 224093 w 307901"/>
                    <a:gd name="connsiteY507" fmla="*/ 447475 h 598491"/>
                    <a:gd name="connsiteX508" fmla="*/ 224569 w 307901"/>
                    <a:gd name="connsiteY508" fmla="*/ 447189 h 598491"/>
                    <a:gd name="connsiteX509" fmla="*/ 228088 w 307901"/>
                    <a:gd name="connsiteY509" fmla="*/ 445858 h 598491"/>
                    <a:gd name="connsiteX510" fmla="*/ 230371 w 307901"/>
                    <a:gd name="connsiteY510" fmla="*/ 445287 h 598491"/>
                    <a:gd name="connsiteX511" fmla="*/ 236553 w 307901"/>
                    <a:gd name="connsiteY511" fmla="*/ 457461 h 598491"/>
                    <a:gd name="connsiteX512" fmla="*/ 235221 w 307901"/>
                    <a:gd name="connsiteY512" fmla="*/ 459363 h 598491"/>
                    <a:gd name="connsiteX513" fmla="*/ 234746 w 307901"/>
                    <a:gd name="connsiteY513" fmla="*/ 458983 h 598491"/>
                    <a:gd name="connsiteX514" fmla="*/ 231417 w 307901"/>
                    <a:gd name="connsiteY514" fmla="*/ 460790 h 598491"/>
                    <a:gd name="connsiteX515" fmla="*/ 231702 w 307901"/>
                    <a:gd name="connsiteY515" fmla="*/ 461266 h 598491"/>
                    <a:gd name="connsiteX516" fmla="*/ 231227 w 307901"/>
                    <a:gd name="connsiteY516" fmla="*/ 461551 h 598491"/>
                    <a:gd name="connsiteX517" fmla="*/ 243971 w 307901"/>
                    <a:gd name="connsiteY517" fmla="*/ 486945 h 598491"/>
                    <a:gd name="connsiteX518" fmla="*/ 241689 w 307901"/>
                    <a:gd name="connsiteY518" fmla="*/ 486945 h 598491"/>
                    <a:gd name="connsiteX519" fmla="*/ 235507 w 307901"/>
                    <a:gd name="connsiteY519" fmla="*/ 474771 h 598491"/>
                    <a:gd name="connsiteX520" fmla="*/ 236838 w 307901"/>
                    <a:gd name="connsiteY520" fmla="*/ 472869 h 598491"/>
                    <a:gd name="connsiteX521" fmla="*/ 237314 w 307901"/>
                    <a:gd name="connsiteY521" fmla="*/ 472584 h 598491"/>
                    <a:gd name="connsiteX522" fmla="*/ 240833 w 307901"/>
                    <a:gd name="connsiteY522" fmla="*/ 471252 h 598491"/>
                    <a:gd name="connsiteX523" fmla="*/ 243115 w 307901"/>
                    <a:gd name="connsiteY523" fmla="*/ 470681 h 598491"/>
                    <a:gd name="connsiteX524" fmla="*/ 249297 w 307901"/>
                    <a:gd name="connsiteY524" fmla="*/ 482855 h 598491"/>
                    <a:gd name="connsiteX525" fmla="*/ 247966 w 307901"/>
                    <a:gd name="connsiteY525" fmla="*/ 484758 h 598491"/>
                    <a:gd name="connsiteX526" fmla="*/ 247490 w 307901"/>
                    <a:gd name="connsiteY526" fmla="*/ 484377 h 598491"/>
                    <a:gd name="connsiteX527" fmla="*/ 244162 w 307901"/>
                    <a:gd name="connsiteY527" fmla="*/ 486184 h 598491"/>
                    <a:gd name="connsiteX528" fmla="*/ 244447 w 307901"/>
                    <a:gd name="connsiteY528" fmla="*/ 486660 h 598491"/>
                    <a:gd name="connsiteX529" fmla="*/ 243971 w 307901"/>
                    <a:gd name="connsiteY529" fmla="*/ 486945 h 598491"/>
                    <a:gd name="connsiteX530" fmla="*/ 256811 w 307901"/>
                    <a:gd name="connsiteY530" fmla="*/ 512434 h 598491"/>
                    <a:gd name="connsiteX531" fmla="*/ 254528 w 307901"/>
                    <a:gd name="connsiteY531" fmla="*/ 512434 h 598491"/>
                    <a:gd name="connsiteX532" fmla="*/ 248346 w 307901"/>
                    <a:gd name="connsiteY532" fmla="*/ 500260 h 598491"/>
                    <a:gd name="connsiteX533" fmla="*/ 249678 w 307901"/>
                    <a:gd name="connsiteY533" fmla="*/ 498358 h 598491"/>
                    <a:gd name="connsiteX534" fmla="*/ 250153 w 307901"/>
                    <a:gd name="connsiteY534" fmla="*/ 498073 h 598491"/>
                    <a:gd name="connsiteX535" fmla="*/ 253672 w 307901"/>
                    <a:gd name="connsiteY535" fmla="*/ 496741 h 598491"/>
                    <a:gd name="connsiteX536" fmla="*/ 255955 w 307901"/>
                    <a:gd name="connsiteY536" fmla="*/ 496171 h 598491"/>
                    <a:gd name="connsiteX537" fmla="*/ 262137 w 307901"/>
                    <a:gd name="connsiteY537" fmla="*/ 508345 h 598491"/>
                    <a:gd name="connsiteX538" fmla="*/ 260806 w 307901"/>
                    <a:gd name="connsiteY538" fmla="*/ 510247 h 598491"/>
                    <a:gd name="connsiteX539" fmla="*/ 260330 w 307901"/>
                    <a:gd name="connsiteY539" fmla="*/ 509866 h 598491"/>
                    <a:gd name="connsiteX540" fmla="*/ 257001 w 307901"/>
                    <a:gd name="connsiteY540" fmla="*/ 511673 h 598491"/>
                    <a:gd name="connsiteX541" fmla="*/ 257287 w 307901"/>
                    <a:gd name="connsiteY541" fmla="*/ 512149 h 598491"/>
                    <a:gd name="connsiteX542" fmla="*/ 256811 w 307901"/>
                    <a:gd name="connsiteY542" fmla="*/ 512434 h 598491"/>
                    <a:gd name="connsiteX543" fmla="*/ 270126 w 307901"/>
                    <a:gd name="connsiteY543" fmla="*/ 537638 h 598491"/>
                    <a:gd name="connsiteX544" fmla="*/ 267749 w 307901"/>
                    <a:gd name="connsiteY544" fmla="*/ 537733 h 598491"/>
                    <a:gd name="connsiteX545" fmla="*/ 264420 w 307901"/>
                    <a:gd name="connsiteY545" fmla="*/ 531741 h 598491"/>
                    <a:gd name="connsiteX546" fmla="*/ 261186 w 307901"/>
                    <a:gd name="connsiteY546" fmla="*/ 525749 h 598491"/>
                    <a:gd name="connsiteX547" fmla="*/ 262517 w 307901"/>
                    <a:gd name="connsiteY547" fmla="*/ 523847 h 598491"/>
                    <a:gd name="connsiteX548" fmla="*/ 262993 w 307901"/>
                    <a:gd name="connsiteY548" fmla="*/ 523562 h 598491"/>
                    <a:gd name="connsiteX549" fmla="*/ 266512 w 307901"/>
                    <a:gd name="connsiteY549" fmla="*/ 522230 h 598491"/>
                    <a:gd name="connsiteX550" fmla="*/ 268795 w 307901"/>
                    <a:gd name="connsiteY550" fmla="*/ 521660 h 598491"/>
                    <a:gd name="connsiteX551" fmla="*/ 272028 w 307901"/>
                    <a:gd name="connsiteY551" fmla="*/ 527652 h 598491"/>
                    <a:gd name="connsiteX552" fmla="*/ 275357 w 307901"/>
                    <a:gd name="connsiteY552" fmla="*/ 533644 h 598491"/>
                    <a:gd name="connsiteX553" fmla="*/ 274026 w 307901"/>
                    <a:gd name="connsiteY553" fmla="*/ 535546 h 598491"/>
                    <a:gd name="connsiteX554" fmla="*/ 273550 w 307901"/>
                    <a:gd name="connsiteY554" fmla="*/ 535165 h 598491"/>
                    <a:gd name="connsiteX555" fmla="*/ 270221 w 307901"/>
                    <a:gd name="connsiteY555" fmla="*/ 536972 h 598491"/>
                    <a:gd name="connsiteX556" fmla="*/ 270507 w 307901"/>
                    <a:gd name="connsiteY556" fmla="*/ 537448 h 598491"/>
                    <a:gd name="connsiteX557" fmla="*/ 270126 w 307901"/>
                    <a:gd name="connsiteY557" fmla="*/ 537638 h 598491"/>
                    <a:gd name="connsiteX558" fmla="*/ 284012 w 307901"/>
                    <a:gd name="connsiteY558" fmla="*/ 562462 h 598491"/>
                    <a:gd name="connsiteX559" fmla="*/ 281634 w 307901"/>
                    <a:gd name="connsiteY559" fmla="*/ 562557 h 598491"/>
                    <a:gd name="connsiteX560" fmla="*/ 274977 w 307901"/>
                    <a:gd name="connsiteY560" fmla="*/ 550668 h 598491"/>
                    <a:gd name="connsiteX561" fmla="*/ 276308 w 307901"/>
                    <a:gd name="connsiteY561" fmla="*/ 548766 h 598491"/>
                    <a:gd name="connsiteX562" fmla="*/ 276784 w 307901"/>
                    <a:gd name="connsiteY562" fmla="*/ 548480 h 598491"/>
                    <a:gd name="connsiteX563" fmla="*/ 280303 w 307901"/>
                    <a:gd name="connsiteY563" fmla="*/ 547149 h 598491"/>
                    <a:gd name="connsiteX564" fmla="*/ 282681 w 307901"/>
                    <a:gd name="connsiteY564" fmla="*/ 546578 h 598491"/>
                    <a:gd name="connsiteX565" fmla="*/ 289338 w 307901"/>
                    <a:gd name="connsiteY565" fmla="*/ 558467 h 598491"/>
                    <a:gd name="connsiteX566" fmla="*/ 288007 w 307901"/>
                    <a:gd name="connsiteY566" fmla="*/ 560369 h 598491"/>
                    <a:gd name="connsiteX567" fmla="*/ 287531 w 307901"/>
                    <a:gd name="connsiteY567" fmla="*/ 559989 h 598491"/>
                    <a:gd name="connsiteX568" fmla="*/ 284202 w 307901"/>
                    <a:gd name="connsiteY568" fmla="*/ 561796 h 598491"/>
                    <a:gd name="connsiteX569" fmla="*/ 284488 w 307901"/>
                    <a:gd name="connsiteY569" fmla="*/ 562271 h 598491"/>
                    <a:gd name="connsiteX570" fmla="*/ 284012 w 307901"/>
                    <a:gd name="connsiteY570" fmla="*/ 562462 h 598491"/>
                    <a:gd name="connsiteX571" fmla="*/ 297993 w 307901"/>
                    <a:gd name="connsiteY571" fmla="*/ 587285 h 598491"/>
                    <a:gd name="connsiteX572" fmla="*/ 295615 w 307901"/>
                    <a:gd name="connsiteY572" fmla="*/ 587380 h 598491"/>
                    <a:gd name="connsiteX573" fmla="*/ 288958 w 307901"/>
                    <a:gd name="connsiteY573" fmla="*/ 575491 h 598491"/>
                    <a:gd name="connsiteX574" fmla="*/ 290289 w 307901"/>
                    <a:gd name="connsiteY574" fmla="*/ 573589 h 598491"/>
                    <a:gd name="connsiteX575" fmla="*/ 290765 w 307901"/>
                    <a:gd name="connsiteY575" fmla="*/ 573304 h 598491"/>
                    <a:gd name="connsiteX576" fmla="*/ 294284 w 307901"/>
                    <a:gd name="connsiteY576" fmla="*/ 571972 h 598491"/>
                    <a:gd name="connsiteX577" fmla="*/ 296662 w 307901"/>
                    <a:gd name="connsiteY577" fmla="*/ 571402 h 598491"/>
                    <a:gd name="connsiteX578" fmla="*/ 303319 w 307901"/>
                    <a:gd name="connsiteY578" fmla="*/ 583290 h 598491"/>
                    <a:gd name="connsiteX579" fmla="*/ 301988 w 307901"/>
                    <a:gd name="connsiteY579" fmla="*/ 585193 h 598491"/>
                    <a:gd name="connsiteX580" fmla="*/ 301512 w 307901"/>
                    <a:gd name="connsiteY580" fmla="*/ 584812 h 598491"/>
                    <a:gd name="connsiteX581" fmla="*/ 298183 w 307901"/>
                    <a:gd name="connsiteY581" fmla="*/ 586619 h 598491"/>
                    <a:gd name="connsiteX582" fmla="*/ 298469 w 307901"/>
                    <a:gd name="connsiteY582" fmla="*/ 587095 h 598491"/>
                    <a:gd name="connsiteX583" fmla="*/ 297993 w 307901"/>
                    <a:gd name="connsiteY583" fmla="*/ 587285 h 5984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Lst>
                  <a:rect l="l" t="t" r="r" b="b"/>
                  <a:pathLst>
                    <a:path w="307901" h="598491">
                      <a:moveTo>
                        <a:pt x="302273" y="586239"/>
                      </a:moveTo>
                      <a:lnTo>
                        <a:pt x="303605" y="585573"/>
                      </a:lnTo>
                      <a:cubicBezTo>
                        <a:pt x="304841" y="584907"/>
                        <a:pt x="305602" y="583861"/>
                        <a:pt x="305222" y="583195"/>
                      </a:cubicBezTo>
                      <a:lnTo>
                        <a:pt x="297803" y="569880"/>
                      </a:lnTo>
                      <a:cubicBezTo>
                        <a:pt x="297423" y="569214"/>
                        <a:pt x="296091" y="569309"/>
                        <a:pt x="294854" y="569975"/>
                      </a:cubicBezTo>
                      <a:lnTo>
                        <a:pt x="293523" y="570641"/>
                      </a:lnTo>
                      <a:lnTo>
                        <a:pt x="288292" y="561415"/>
                      </a:lnTo>
                      <a:lnTo>
                        <a:pt x="289624" y="560750"/>
                      </a:lnTo>
                      <a:cubicBezTo>
                        <a:pt x="290860" y="560084"/>
                        <a:pt x="291621" y="559038"/>
                        <a:pt x="291241" y="558372"/>
                      </a:cubicBezTo>
                      <a:lnTo>
                        <a:pt x="283822" y="545057"/>
                      </a:lnTo>
                      <a:cubicBezTo>
                        <a:pt x="283442" y="544391"/>
                        <a:pt x="282110" y="544486"/>
                        <a:pt x="280873" y="545152"/>
                      </a:cubicBezTo>
                      <a:lnTo>
                        <a:pt x="279542" y="545817"/>
                      </a:lnTo>
                      <a:lnTo>
                        <a:pt x="274311" y="536592"/>
                      </a:lnTo>
                      <a:lnTo>
                        <a:pt x="275643" y="535926"/>
                      </a:lnTo>
                      <a:cubicBezTo>
                        <a:pt x="276879" y="535260"/>
                        <a:pt x="277640" y="534214"/>
                        <a:pt x="277260" y="533548"/>
                      </a:cubicBezTo>
                      <a:cubicBezTo>
                        <a:pt x="277260" y="533548"/>
                        <a:pt x="275357" y="530220"/>
                        <a:pt x="273550" y="526891"/>
                      </a:cubicBezTo>
                      <a:cubicBezTo>
                        <a:pt x="271648" y="523562"/>
                        <a:pt x="269936" y="520138"/>
                        <a:pt x="269936" y="520138"/>
                      </a:cubicBezTo>
                      <a:cubicBezTo>
                        <a:pt x="269651" y="519472"/>
                        <a:pt x="268319" y="519472"/>
                        <a:pt x="266988" y="520138"/>
                      </a:cubicBezTo>
                      <a:lnTo>
                        <a:pt x="265656" y="520804"/>
                      </a:lnTo>
                      <a:lnTo>
                        <a:pt x="260901" y="511293"/>
                      </a:lnTo>
                      <a:lnTo>
                        <a:pt x="262232" y="510627"/>
                      </a:lnTo>
                      <a:cubicBezTo>
                        <a:pt x="263469" y="509961"/>
                        <a:pt x="264325" y="508820"/>
                        <a:pt x="263944" y="508249"/>
                      </a:cubicBezTo>
                      <a:lnTo>
                        <a:pt x="257096" y="494649"/>
                      </a:lnTo>
                      <a:cubicBezTo>
                        <a:pt x="256811" y="493983"/>
                        <a:pt x="255480" y="493983"/>
                        <a:pt x="254148" y="494649"/>
                      </a:cubicBezTo>
                      <a:lnTo>
                        <a:pt x="252816" y="495315"/>
                      </a:lnTo>
                      <a:lnTo>
                        <a:pt x="248061" y="485804"/>
                      </a:lnTo>
                      <a:lnTo>
                        <a:pt x="249392" y="485138"/>
                      </a:lnTo>
                      <a:cubicBezTo>
                        <a:pt x="250629" y="484472"/>
                        <a:pt x="251485" y="483426"/>
                        <a:pt x="251105" y="482760"/>
                      </a:cubicBezTo>
                      <a:lnTo>
                        <a:pt x="244257" y="469160"/>
                      </a:lnTo>
                      <a:cubicBezTo>
                        <a:pt x="243971" y="468494"/>
                        <a:pt x="242640" y="468494"/>
                        <a:pt x="241308" y="469160"/>
                      </a:cubicBezTo>
                      <a:lnTo>
                        <a:pt x="239977" y="469825"/>
                      </a:lnTo>
                      <a:lnTo>
                        <a:pt x="235221" y="460315"/>
                      </a:lnTo>
                      <a:lnTo>
                        <a:pt x="236553" y="459649"/>
                      </a:lnTo>
                      <a:cubicBezTo>
                        <a:pt x="237789" y="458983"/>
                        <a:pt x="238645" y="457937"/>
                        <a:pt x="238265" y="457271"/>
                      </a:cubicBezTo>
                      <a:lnTo>
                        <a:pt x="231417" y="443671"/>
                      </a:lnTo>
                      <a:cubicBezTo>
                        <a:pt x="231132" y="443005"/>
                        <a:pt x="229800" y="443005"/>
                        <a:pt x="228469" y="443671"/>
                      </a:cubicBezTo>
                      <a:lnTo>
                        <a:pt x="227137" y="444336"/>
                      </a:lnTo>
                      <a:lnTo>
                        <a:pt x="222382" y="434825"/>
                      </a:lnTo>
                      <a:lnTo>
                        <a:pt x="223713" y="434160"/>
                      </a:lnTo>
                      <a:cubicBezTo>
                        <a:pt x="224950" y="433494"/>
                        <a:pt x="225806" y="432448"/>
                        <a:pt x="225425" y="431782"/>
                      </a:cubicBezTo>
                      <a:lnTo>
                        <a:pt x="218577" y="418181"/>
                      </a:lnTo>
                      <a:cubicBezTo>
                        <a:pt x="218292" y="417516"/>
                        <a:pt x="216960" y="417516"/>
                        <a:pt x="215629" y="418181"/>
                      </a:cubicBezTo>
                      <a:lnTo>
                        <a:pt x="214297" y="418847"/>
                      </a:lnTo>
                      <a:lnTo>
                        <a:pt x="209542" y="409336"/>
                      </a:lnTo>
                      <a:lnTo>
                        <a:pt x="210873" y="408670"/>
                      </a:lnTo>
                      <a:cubicBezTo>
                        <a:pt x="212110" y="408005"/>
                        <a:pt x="212966" y="406958"/>
                        <a:pt x="212585" y="406293"/>
                      </a:cubicBezTo>
                      <a:lnTo>
                        <a:pt x="205737" y="392692"/>
                      </a:lnTo>
                      <a:cubicBezTo>
                        <a:pt x="205452" y="392026"/>
                        <a:pt x="204121" y="392026"/>
                        <a:pt x="202789" y="392692"/>
                      </a:cubicBezTo>
                      <a:lnTo>
                        <a:pt x="201458" y="393358"/>
                      </a:lnTo>
                      <a:lnTo>
                        <a:pt x="196702" y="383847"/>
                      </a:lnTo>
                      <a:lnTo>
                        <a:pt x="198034" y="383181"/>
                      </a:lnTo>
                      <a:cubicBezTo>
                        <a:pt x="199270" y="382515"/>
                        <a:pt x="200126" y="381469"/>
                        <a:pt x="199746" y="380804"/>
                      </a:cubicBezTo>
                      <a:lnTo>
                        <a:pt x="192898" y="367203"/>
                      </a:lnTo>
                      <a:cubicBezTo>
                        <a:pt x="192612" y="366537"/>
                        <a:pt x="191281" y="366537"/>
                        <a:pt x="189949" y="367203"/>
                      </a:cubicBezTo>
                      <a:lnTo>
                        <a:pt x="188618" y="367869"/>
                      </a:lnTo>
                      <a:lnTo>
                        <a:pt x="183863" y="358358"/>
                      </a:lnTo>
                      <a:lnTo>
                        <a:pt x="185194" y="357692"/>
                      </a:lnTo>
                      <a:cubicBezTo>
                        <a:pt x="186430" y="357026"/>
                        <a:pt x="187286" y="355980"/>
                        <a:pt x="186906" y="355314"/>
                      </a:cubicBezTo>
                      <a:lnTo>
                        <a:pt x="180058" y="341714"/>
                      </a:lnTo>
                      <a:cubicBezTo>
                        <a:pt x="179773" y="341048"/>
                        <a:pt x="178441" y="341048"/>
                        <a:pt x="177110" y="341714"/>
                      </a:cubicBezTo>
                      <a:lnTo>
                        <a:pt x="175778" y="342380"/>
                      </a:lnTo>
                      <a:lnTo>
                        <a:pt x="171023" y="332869"/>
                      </a:lnTo>
                      <a:lnTo>
                        <a:pt x="172354" y="332203"/>
                      </a:lnTo>
                      <a:cubicBezTo>
                        <a:pt x="173591" y="331537"/>
                        <a:pt x="174447" y="330491"/>
                        <a:pt x="174066" y="329825"/>
                      </a:cubicBezTo>
                      <a:lnTo>
                        <a:pt x="167218" y="316225"/>
                      </a:lnTo>
                      <a:cubicBezTo>
                        <a:pt x="166933" y="315559"/>
                        <a:pt x="165601" y="315559"/>
                        <a:pt x="164270" y="316225"/>
                      </a:cubicBezTo>
                      <a:lnTo>
                        <a:pt x="162938" y="316890"/>
                      </a:lnTo>
                      <a:lnTo>
                        <a:pt x="158183" y="307379"/>
                      </a:lnTo>
                      <a:lnTo>
                        <a:pt x="159515" y="306714"/>
                      </a:lnTo>
                      <a:cubicBezTo>
                        <a:pt x="160751" y="306048"/>
                        <a:pt x="161607" y="305002"/>
                        <a:pt x="161227" y="304336"/>
                      </a:cubicBezTo>
                      <a:lnTo>
                        <a:pt x="154379" y="290735"/>
                      </a:lnTo>
                      <a:cubicBezTo>
                        <a:pt x="154093" y="290070"/>
                        <a:pt x="152762" y="290070"/>
                        <a:pt x="151430" y="290735"/>
                      </a:cubicBezTo>
                      <a:lnTo>
                        <a:pt x="150099" y="291401"/>
                      </a:lnTo>
                      <a:lnTo>
                        <a:pt x="145343" y="281890"/>
                      </a:lnTo>
                      <a:lnTo>
                        <a:pt x="146675" y="281225"/>
                      </a:lnTo>
                      <a:cubicBezTo>
                        <a:pt x="148006" y="280559"/>
                        <a:pt x="148767" y="279513"/>
                        <a:pt x="148387" y="278847"/>
                      </a:cubicBezTo>
                      <a:lnTo>
                        <a:pt x="141539" y="265246"/>
                      </a:lnTo>
                      <a:cubicBezTo>
                        <a:pt x="141254" y="264580"/>
                        <a:pt x="139922" y="264580"/>
                        <a:pt x="138591" y="265246"/>
                      </a:cubicBezTo>
                      <a:lnTo>
                        <a:pt x="137259" y="265912"/>
                      </a:lnTo>
                      <a:lnTo>
                        <a:pt x="132504" y="256401"/>
                      </a:lnTo>
                      <a:lnTo>
                        <a:pt x="133835" y="255735"/>
                      </a:lnTo>
                      <a:cubicBezTo>
                        <a:pt x="135167" y="255070"/>
                        <a:pt x="135928" y="254023"/>
                        <a:pt x="135547" y="253358"/>
                      </a:cubicBezTo>
                      <a:lnTo>
                        <a:pt x="128699" y="239757"/>
                      </a:lnTo>
                      <a:cubicBezTo>
                        <a:pt x="128414" y="239091"/>
                        <a:pt x="127083" y="239091"/>
                        <a:pt x="125751" y="239757"/>
                      </a:cubicBezTo>
                      <a:lnTo>
                        <a:pt x="124419" y="240423"/>
                      </a:lnTo>
                      <a:lnTo>
                        <a:pt x="119664" y="230912"/>
                      </a:lnTo>
                      <a:lnTo>
                        <a:pt x="120995" y="230246"/>
                      </a:lnTo>
                      <a:cubicBezTo>
                        <a:pt x="122327" y="229580"/>
                        <a:pt x="123088" y="228534"/>
                        <a:pt x="122708" y="227868"/>
                      </a:cubicBezTo>
                      <a:lnTo>
                        <a:pt x="115860" y="214268"/>
                      </a:lnTo>
                      <a:cubicBezTo>
                        <a:pt x="115574" y="213602"/>
                        <a:pt x="114243" y="213602"/>
                        <a:pt x="112911" y="214268"/>
                      </a:cubicBezTo>
                      <a:lnTo>
                        <a:pt x="111580" y="214934"/>
                      </a:lnTo>
                      <a:lnTo>
                        <a:pt x="106824" y="205423"/>
                      </a:lnTo>
                      <a:lnTo>
                        <a:pt x="108156" y="204757"/>
                      </a:lnTo>
                      <a:cubicBezTo>
                        <a:pt x="109487" y="204091"/>
                        <a:pt x="110248" y="203045"/>
                        <a:pt x="109868" y="202379"/>
                      </a:cubicBezTo>
                      <a:lnTo>
                        <a:pt x="103020" y="188779"/>
                      </a:lnTo>
                      <a:cubicBezTo>
                        <a:pt x="102735" y="188113"/>
                        <a:pt x="101403" y="188113"/>
                        <a:pt x="100072" y="188779"/>
                      </a:cubicBezTo>
                      <a:lnTo>
                        <a:pt x="98740" y="189444"/>
                      </a:lnTo>
                      <a:lnTo>
                        <a:pt x="93985" y="179934"/>
                      </a:lnTo>
                      <a:lnTo>
                        <a:pt x="95316" y="179268"/>
                      </a:lnTo>
                      <a:cubicBezTo>
                        <a:pt x="96648" y="178602"/>
                        <a:pt x="97409" y="177556"/>
                        <a:pt x="97028" y="176890"/>
                      </a:cubicBezTo>
                      <a:lnTo>
                        <a:pt x="90180" y="163289"/>
                      </a:lnTo>
                      <a:cubicBezTo>
                        <a:pt x="89895" y="162624"/>
                        <a:pt x="88563" y="162624"/>
                        <a:pt x="87232" y="163289"/>
                      </a:cubicBezTo>
                      <a:lnTo>
                        <a:pt x="85900" y="163955"/>
                      </a:lnTo>
                      <a:lnTo>
                        <a:pt x="81145" y="154444"/>
                      </a:lnTo>
                      <a:lnTo>
                        <a:pt x="82476" y="153779"/>
                      </a:lnTo>
                      <a:cubicBezTo>
                        <a:pt x="83808" y="153113"/>
                        <a:pt x="84569" y="152067"/>
                        <a:pt x="84188" y="151401"/>
                      </a:cubicBezTo>
                      <a:lnTo>
                        <a:pt x="77340" y="137800"/>
                      </a:lnTo>
                      <a:cubicBezTo>
                        <a:pt x="77055" y="137135"/>
                        <a:pt x="75724" y="137135"/>
                        <a:pt x="74392" y="137800"/>
                      </a:cubicBezTo>
                      <a:lnTo>
                        <a:pt x="73061" y="138466"/>
                      </a:lnTo>
                      <a:lnTo>
                        <a:pt x="68305" y="128955"/>
                      </a:lnTo>
                      <a:lnTo>
                        <a:pt x="69637" y="128289"/>
                      </a:lnTo>
                      <a:cubicBezTo>
                        <a:pt x="70968" y="127624"/>
                        <a:pt x="71729" y="126577"/>
                        <a:pt x="71349" y="125912"/>
                      </a:cubicBezTo>
                      <a:lnTo>
                        <a:pt x="64501" y="112311"/>
                      </a:lnTo>
                      <a:cubicBezTo>
                        <a:pt x="64215" y="111645"/>
                        <a:pt x="62884" y="111645"/>
                        <a:pt x="61552" y="112311"/>
                      </a:cubicBezTo>
                      <a:lnTo>
                        <a:pt x="60221" y="112977"/>
                      </a:lnTo>
                      <a:lnTo>
                        <a:pt x="55466" y="103466"/>
                      </a:lnTo>
                      <a:lnTo>
                        <a:pt x="56797" y="102800"/>
                      </a:lnTo>
                      <a:cubicBezTo>
                        <a:pt x="58129" y="102134"/>
                        <a:pt x="58889" y="101088"/>
                        <a:pt x="58509" y="100422"/>
                      </a:cubicBezTo>
                      <a:lnTo>
                        <a:pt x="51661" y="86822"/>
                      </a:lnTo>
                      <a:cubicBezTo>
                        <a:pt x="51376" y="86156"/>
                        <a:pt x="50044" y="86156"/>
                        <a:pt x="48713" y="86822"/>
                      </a:cubicBezTo>
                      <a:lnTo>
                        <a:pt x="47381" y="87488"/>
                      </a:lnTo>
                      <a:lnTo>
                        <a:pt x="42626" y="77977"/>
                      </a:lnTo>
                      <a:lnTo>
                        <a:pt x="43957" y="77311"/>
                      </a:lnTo>
                      <a:cubicBezTo>
                        <a:pt x="45289" y="76645"/>
                        <a:pt x="46050" y="75599"/>
                        <a:pt x="45669" y="74933"/>
                      </a:cubicBezTo>
                      <a:lnTo>
                        <a:pt x="38821" y="61333"/>
                      </a:lnTo>
                      <a:cubicBezTo>
                        <a:pt x="38536" y="60667"/>
                        <a:pt x="37204" y="60667"/>
                        <a:pt x="35873" y="61333"/>
                      </a:cubicBezTo>
                      <a:lnTo>
                        <a:pt x="34541" y="61998"/>
                      </a:lnTo>
                      <a:lnTo>
                        <a:pt x="29786" y="52488"/>
                      </a:lnTo>
                      <a:lnTo>
                        <a:pt x="31118" y="51822"/>
                      </a:lnTo>
                      <a:cubicBezTo>
                        <a:pt x="32449" y="51156"/>
                        <a:pt x="33210" y="50110"/>
                        <a:pt x="32830" y="49444"/>
                      </a:cubicBezTo>
                      <a:lnTo>
                        <a:pt x="25982" y="35844"/>
                      </a:lnTo>
                      <a:cubicBezTo>
                        <a:pt x="25696" y="35178"/>
                        <a:pt x="24365" y="35178"/>
                        <a:pt x="23033" y="35844"/>
                      </a:cubicBezTo>
                      <a:lnTo>
                        <a:pt x="21702" y="36509"/>
                      </a:lnTo>
                      <a:lnTo>
                        <a:pt x="16946" y="26998"/>
                      </a:lnTo>
                      <a:lnTo>
                        <a:pt x="18278" y="26333"/>
                      </a:lnTo>
                      <a:cubicBezTo>
                        <a:pt x="19609" y="25667"/>
                        <a:pt x="20370" y="24621"/>
                        <a:pt x="19990" y="23955"/>
                      </a:cubicBezTo>
                      <a:lnTo>
                        <a:pt x="13142" y="10354"/>
                      </a:lnTo>
                      <a:cubicBezTo>
                        <a:pt x="12857" y="9689"/>
                        <a:pt x="11525" y="9689"/>
                        <a:pt x="10194" y="10354"/>
                      </a:cubicBezTo>
                      <a:lnTo>
                        <a:pt x="8862" y="11020"/>
                      </a:lnTo>
                      <a:lnTo>
                        <a:pt x="3346" y="83"/>
                      </a:lnTo>
                      <a:cubicBezTo>
                        <a:pt x="3156" y="-393"/>
                        <a:pt x="-268" y="1319"/>
                        <a:pt x="17" y="1795"/>
                      </a:cubicBezTo>
                      <a:lnTo>
                        <a:pt x="5533" y="12732"/>
                      </a:lnTo>
                      <a:lnTo>
                        <a:pt x="3916" y="13493"/>
                      </a:lnTo>
                      <a:cubicBezTo>
                        <a:pt x="2585" y="14159"/>
                        <a:pt x="1824" y="15205"/>
                        <a:pt x="2204" y="15871"/>
                      </a:cubicBezTo>
                      <a:lnTo>
                        <a:pt x="9052" y="29471"/>
                      </a:lnTo>
                      <a:cubicBezTo>
                        <a:pt x="9338" y="30137"/>
                        <a:pt x="10669" y="30137"/>
                        <a:pt x="12001" y="29471"/>
                      </a:cubicBezTo>
                      <a:lnTo>
                        <a:pt x="13618" y="28710"/>
                      </a:lnTo>
                      <a:lnTo>
                        <a:pt x="18373" y="38221"/>
                      </a:lnTo>
                      <a:lnTo>
                        <a:pt x="16756" y="38982"/>
                      </a:lnTo>
                      <a:cubicBezTo>
                        <a:pt x="15425" y="39648"/>
                        <a:pt x="14664" y="40694"/>
                        <a:pt x="15044" y="41360"/>
                      </a:cubicBezTo>
                      <a:lnTo>
                        <a:pt x="21892" y="54960"/>
                      </a:lnTo>
                      <a:cubicBezTo>
                        <a:pt x="22177" y="55626"/>
                        <a:pt x="23509" y="55626"/>
                        <a:pt x="24840" y="54960"/>
                      </a:cubicBezTo>
                      <a:lnTo>
                        <a:pt x="26457" y="54200"/>
                      </a:lnTo>
                      <a:lnTo>
                        <a:pt x="31213" y="63710"/>
                      </a:lnTo>
                      <a:lnTo>
                        <a:pt x="29596" y="64471"/>
                      </a:lnTo>
                      <a:cubicBezTo>
                        <a:pt x="28264" y="65137"/>
                        <a:pt x="27503" y="66183"/>
                        <a:pt x="27884" y="66849"/>
                      </a:cubicBezTo>
                      <a:lnTo>
                        <a:pt x="34732" y="80450"/>
                      </a:lnTo>
                      <a:cubicBezTo>
                        <a:pt x="35017" y="81115"/>
                        <a:pt x="36349" y="81115"/>
                        <a:pt x="37680" y="80450"/>
                      </a:cubicBezTo>
                      <a:lnTo>
                        <a:pt x="39297" y="79689"/>
                      </a:lnTo>
                      <a:lnTo>
                        <a:pt x="44052" y="89200"/>
                      </a:lnTo>
                      <a:lnTo>
                        <a:pt x="42436" y="89961"/>
                      </a:lnTo>
                      <a:cubicBezTo>
                        <a:pt x="41104" y="90626"/>
                        <a:pt x="40343" y="91672"/>
                        <a:pt x="40723" y="92338"/>
                      </a:cubicBezTo>
                      <a:lnTo>
                        <a:pt x="47571" y="105939"/>
                      </a:lnTo>
                      <a:cubicBezTo>
                        <a:pt x="47857" y="106605"/>
                        <a:pt x="49188" y="106605"/>
                        <a:pt x="50520" y="105939"/>
                      </a:cubicBezTo>
                      <a:lnTo>
                        <a:pt x="52137" y="105178"/>
                      </a:lnTo>
                      <a:lnTo>
                        <a:pt x="56892" y="114689"/>
                      </a:lnTo>
                      <a:lnTo>
                        <a:pt x="55275" y="115450"/>
                      </a:lnTo>
                      <a:cubicBezTo>
                        <a:pt x="53944" y="116115"/>
                        <a:pt x="53183" y="117162"/>
                        <a:pt x="53563" y="117827"/>
                      </a:cubicBezTo>
                      <a:lnTo>
                        <a:pt x="60411" y="131428"/>
                      </a:lnTo>
                      <a:cubicBezTo>
                        <a:pt x="60696" y="132094"/>
                        <a:pt x="62028" y="132094"/>
                        <a:pt x="63359" y="131428"/>
                      </a:cubicBezTo>
                      <a:lnTo>
                        <a:pt x="64976" y="130667"/>
                      </a:lnTo>
                      <a:lnTo>
                        <a:pt x="69732" y="140178"/>
                      </a:lnTo>
                      <a:lnTo>
                        <a:pt x="68115" y="140939"/>
                      </a:lnTo>
                      <a:cubicBezTo>
                        <a:pt x="66784" y="141605"/>
                        <a:pt x="66022" y="142651"/>
                        <a:pt x="66403" y="143317"/>
                      </a:cubicBezTo>
                      <a:lnTo>
                        <a:pt x="73251" y="156917"/>
                      </a:lnTo>
                      <a:cubicBezTo>
                        <a:pt x="73536" y="157583"/>
                        <a:pt x="74868" y="157583"/>
                        <a:pt x="76199" y="156917"/>
                      </a:cubicBezTo>
                      <a:lnTo>
                        <a:pt x="77816" y="156156"/>
                      </a:lnTo>
                      <a:lnTo>
                        <a:pt x="82572" y="165667"/>
                      </a:lnTo>
                      <a:lnTo>
                        <a:pt x="80955" y="166428"/>
                      </a:lnTo>
                      <a:cubicBezTo>
                        <a:pt x="79623" y="167094"/>
                        <a:pt x="78862" y="168140"/>
                        <a:pt x="79243" y="168806"/>
                      </a:cubicBezTo>
                      <a:lnTo>
                        <a:pt x="86091" y="182406"/>
                      </a:lnTo>
                      <a:cubicBezTo>
                        <a:pt x="86376" y="183072"/>
                        <a:pt x="87707" y="183072"/>
                        <a:pt x="89039" y="182406"/>
                      </a:cubicBezTo>
                      <a:lnTo>
                        <a:pt x="90656" y="181645"/>
                      </a:lnTo>
                      <a:lnTo>
                        <a:pt x="95411" y="191156"/>
                      </a:lnTo>
                      <a:lnTo>
                        <a:pt x="93794" y="192012"/>
                      </a:lnTo>
                      <a:cubicBezTo>
                        <a:pt x="92463" y="192678"/>
                        <a:pt x="91702" y="193724"/>
                        <a:pt x="92083" y="194390"/>
                      </a:cubicBezTo>
                      <a:lnTo>
                        <a:pt x="98930" y="207991"/>
                      </a:lnTo>
                      <a:cubicBezTo>
                        <a:pt x="99216" y="208656"/>
                        <a:pt x="100547" y="208656"/>
                        <a:pt x="101879" y="207991"/>
                      </a:cubicBezTo>
                      <a:lnTo>
                        <a:pt x="103495" y="207135"/>
                      </a:lnTo>
                      <a:lnTo>
                        <a:pt x="108251" y="216646"/>
                      </a:lnTo>
                      <a:lnTo>
                        <a:pt x="106634" y="217502"/>
                      </a:lnTo>
                      <a:cubicBezTo>
                        <a:pt x="105302" y="218167"/>
                        <a:pt x="104542" y="219213"/>
                        <a:pt x="104922" y="219879"/>
                      </a:cubicBezTo>
                      <a:lnTo>
                        <a:pt x="111770" y="233480"/>
                      </a:lnTo>
                      <a:cubicBezTo>
                        <a:pt x="112055" y="234146"/>
                        <a:pt x="113387" y="234146"/>
                        <a:pt x="114718" y="233480"/>
                      </a:cubicBezTo>
                      <a:lnTo>
                        <a:pt x="116335" y="232624"/>
                      </a:lnTo>
                      <a:lnTo>
                        <a:pt x="121091" y="242135"/>
                      </a:lnTo>
                      <a:lnTo>
                        <a:pt x="119474" y="242991"/>
                      </a:lnTo>
                      <a:cubicBezTo>
                        <a:pt x="118142" y="243656"/>
                        <a:pt x="117382" y="244703"/>
                        <a:pt x="117762" y="245368"/>
                      </a:cubicBezTo>
                      <a:lnTo>
                        <a:pt x="124610" y="258969"/>
                      </a:lnTo>
                      <a:cubicBezTo>
                        <a:pt x="124895" y="259635"/>
                        <a:pt x="126227" y="259635"/>
                        <a:pt x="127558" y="258969"/>
                      </a:cubicBezTo>
                      <a:lnTo>
                        <a:pt x="129175" y="258113"/>
                      </a:lnTo>
                      <a:lnTo>
                        <a:pt x="133930" y="267624"/>
                      </a:lnTo>
                      <a:lnTo>
                        <a:pt x="132313" y="268480"/>
                      </a:lnTo>
                      <a:cubicBezTo>
                        <a:pt x="130982" y="269146"/>
                        <a:pt x="130221" y="270192"/>
                        <a:pt x="130601" y="270858"/>
                      </a:cubicBezTo>
                      <a:lnTo>
                        <a:pt x="137449" y="284458"/>
                      </a:lnTo>
                      <a:cubicBezTo>
                        <a:pt x="137735" y="285124"/>
                        <a:pt x="139066" y="285124"/>
                        <a:pt x="140398" y="284458"/>
                      </a:cubicBezTo>
                      <a:lnTo>
                        <a:pt x="141919" y="283602"/>
                      </a:lnTo>
                      <a:lnTo>
                        <a:pt x="146675" y="293113"/>
                      </a:lnTo>
                      <a:lnTo>
                        <a:pt x="145058" y="293969"/>
                      </a:lnTo>
                      <a:cubicBezTo>
                        <a:pt x="143727" y="294635"/>
                        <a:pt x="142966" y="295681"/>
                        <a:pt x="143346" y="296347"/>
                      </a:cubicBezTo>
                      <a:lnTo>
                        <a:pt x="150194" y="309947"/>
                      </a:lnTo>
                      <a:cubicBezTo>
                        <a:pt x="150479" y="310613"/>
                        <a:pt x="151811" y="310613"/>
                        <a:pt x="153142" y="309947"/>
                      </a:cubicBezTo>
                      <a:lnTo>
                        <a:pt x="154664" y="309091"/>
                      </a:lnTo>
                      <a:lnTo>
                        <a:pt x="159419" y="318602"/>
                      </a:lnTo>
                      <a:lnTo>
                        <a:pt x="157898" y="319458"/>
                      </a:lnTo>
                      <a:cubicBezTo>
                        <a:pt x="156661" y="320124"/>
                        <a:pt x="155805" y="321170"/>
                        <a:pt x="156186" y="321836"/>
                      </a:cubicBezTo>
                      <a:lnTo>
                        <a:pt x="163034" y="335437"/>
                      </a:lnTo>
                      <a:cubicBezTo>
                        <a:pt x="163319" y="336102"/>
                        <a:pt x="164650" y="336102"/>
                        <a:pt x="165982" y="335437"/>
                      </a:cubicBezTo>
                      <a:lnTo>
                        <a:pt x="167504" y="334581"/>
                      </a:lnTo>
                      <a:lnTo>
                        <a:pt x="172259" y="344091"/>
                      </a:lnTo>
                      <a:lnTo>
                        <a:pt x="170737" y="344947"/>
                      </a:lnTo>
                      <a:cubicBezTo>
                        <a:pt x="169501" y="345613"/>
                        <a:pt x="168645" y="346659"/>
                        <a:pt x="169026" y="347325"/>
                      </a:cubicBezTo>
                      <a:lnTo>
                        <a:pt x="175873" y="360926"/>
                      </a:lnTo>
                      <a:cubicBezTo>
                        <a:pt x="176159" y="361591"/>
                        <a:pt x="177490" y="361591"/>
                        <a:pt x="178822" y="360926"/>
                      </a:cubicBezTo>
                      <a:lnTo>
                        <a:pt x="180344" y="360070"/>
                      </a:lnTo>
                      <a:lnTo>
                        <a:pt x="185099" y="369581"/>
                      </a:lnTo>
                      <a:lnTo>
                        <a:pt x="183577" y="370437"/>
                      </a:lnTo>
                      <a:cubicBezTo>
                        <a:pt x="182341" y="371102"/>
                        <a:pt x="181485" y="372149"/>
                        <a:pt x="181865" y="372814"/>
                      </a:cubicBezTo>
                      <a:lnTo>
                        <a:pt x="188713" y="386415"/>
                      </a:lnTo>
                      <a:cubicBezTo>
                        <a:pt x="188998" y="387081"/>
                        <a:pt x="190330" y="387081"/>
                        <a:pt x="191662" y="386415"/>
                      </a:cubicBezTo>
                      <a:lnTo>
                        <a:pt x="193183" y="385559"/>
                      </a:lnTo>
                      <a:lnTo>
                        <a:pt x="197938" y="395070"/>
                      </a:lnTo>
                      <a:lnTo>
                        <a:pt x="196417" y="395926"/>
                      </a:lnTo>
                      <a:cubicBezTo>
                        <a:pt x="195181" y="396592"/>
                        <a:pt x="194325" y="397638"/>
                        <a:pt x="194705" y="398304"/>
                      </a:cubicBezTo>
                      <a:lnTo>
                        <a:pt x="201553" y="411904"/>
                      </a:lnTo>
                      <a:cubicBezTo>
                        <a:pt x="201838" y="412570"/>
                        <a:pt x="203170" y="412570"/>
                        <a:pt x="204501" y="411904"/>
                      </a:cubicBezTo>
                      <a:lnTo>
                        <a:pt x="206023" y="411048"/>
                      </a:lnTo>
                      <a:lnTo>
                        <a:pt x="210778" y="420559"/>
                      </a:lnTo>
                      <a:lnTo>
                        <a:pt x="209256" y="421415"/>
                      </a:lnTo>
                      <a:cubicBezTo>
                        <a:pt x="208020" y="422081"/>
                        <a:pt x="207164" y="423127"/>
                        <a:pt x="207545" y="423793"/>
                      </a:cubicBezTo>
                      <a:lnTo>
                        <a:pt x="214392" y="437393"/>
                      </a:lnTo>
                      <a:cubicBezTo>
                        <a:pt x="214678" y="438059"/>
                        <a:pt x="216009" y="438059"/>
                        <a:pt x="217341" y="437393"/>
                      </a:cubicBezTo>
                      <a:lnTo>
                        <a:pt x="218863" y="436537"/>
                      </a:lnTo>
                      <a:lnTo>
                        <a:pt x="223618" y="446048"/>
                      </a:lnTo>
                      <a:lnTo>
                        <a:pt x="222096" y="446904"/>
                      </a:lnTo>
                      <a:cubicBezTo>
                        <a:pt x="220860" y="447570"/>
                        <a:pt x="220004" y="448616"/>
                        <a:pt x="220384" y="449282"/>
                      </a:cubicBezTo>
                      <a:lnTo>
                        <a:pt x="227232" y="462882"/>
                      </a:lnTo>
                      <a:cubicBezTo>
                        <a:pt x="227517" y="463548"/>
                        <a:pt x="228849" y="463548"/>
                        <a:pt x="230181" y="462882"/>
                      </a:cubicBezTo>
                      <a:lnTo>
                        <a:pt x="231702" y="462027"/>
                      </a:lnTo>
                      <a:lnTo>
                        <a:pt x="236458" y="471537"/>
                      </a:lnTo>
                      <a:lnTo>
                        <a:pt x="234936" y="472393"/>
                      </a:lnTo>
                      <a:cubicBezTo>
                        <a:pt x="233699" y="473059"/>
                        <a:pt x="232844" y="474105"/>
                        <a:pt x="233224" y="474771"/>
                      </a:cubicBezTo>
                      <a:lnTo>
                        <a:pt x="240072" y="488372"/>
                      </a:lnTo>
                      <a:cubicBezTo>
                        <a:pt x="240357" y="489037"/>
                        <a:pt x="241689" y="489037"/>
                        <a:pt x="243020" y="488372"/>
                      </a:cubicBezTo>
                      <a:lnTo>
                        <a:pt x="244542" y="487516"/>
                      </a:lnTo>
                      <a:lnTo>
                        <a:pt x="249297" y="497027"/>
                      </a:lnTo>
                      <a:lnTo>
                        <a:pt x="247776" y="497883"/>
                      </a:lnTo>
                      <a:cubicBezTo>
                        <a:pt x="246539" y="498548"/>
                        <a:pt x="245683" y="499690"/>
                        <a:pt x="246064" y="500260"/>
                      </a:cubicBezTo>
                      <a:lnTo>
                        <a:pt x="252912" y="513861"/>
                      </a:lnTo>
                      <a:cubicBezTo>
                        <a:pt x="253197" y="514527"/>
                        <a:pt x="254528" y="514527"/>
                        <a:pt x="255860" y="513861"/>
                      </a:cubicBezTo>
                      <a:lnTo>
                        <a:pt x="257382" y="513005"/>
                      </a:lnTo>
                      <a:lnTo>
                        <a:pt x="262137" y="522516"/>
                      </a:lnTo>
                      <a:lnTo>
                        <a:pt x="260615" y="523372"/>
                      </a:lnTo>
                      <a:cubicBezTo>
                        <a:pt x="259379" y="524037"/>
                        <a:pt x="258618" y="525179"/>
                        <a:pt x="258903" y="525749"/>
                      </a:cubicBezTo>
                      <a:cubicBezTo>
                        <a:pt x="258903" y="525749"/>
                        <a:pt x="260615" y="529173"/>
                        <a:pt x="262517" y="532502"/>
                      </a:cubicBezTo>
                      <a:cubicBezTo>
                        <a:pt x="264420" y="535831"/>
                        <a:pt x="266227" y="539160"/>
                        <a:pt x="266227" y="539160"/>
                      </a:cubicBezTo>
                      <a:cubicBezTo>
                        <a:pt x="266607" y="539826"/>
                        <a:pt x="267939" y="539730"/>
                        <a:pt x="269175" y="539065"/>
                      </a:cubicBezTo>
                      <a:lnTo>
                        <a:pt x="270697" y="538209"/>
                      </a:lnTo>
                      <a:lnTo>
                        <a:pt x="275928" y="547434"/>
                      </a:lnTo>
                      <a:lnTo>
                        <a:pt x="274406" y="548290"/>
                      </a:lnTo>
                      <a:cubicBezTo>
                        <a:pt x="273170" y="548956"/>
                        <a:pt x="272409" y="550002"/>
                        <a:pt x="272789" y="550668"/>
                      </a:cubicBezTo>
                      <a:lnTo>
                        <a:pt x="280208" y="563983"/>
                      </a:lnTo>
                      <a:cubicBezTo>
                        <a:pt x="280588" y="564649"/>
                        <a:pt x="281920" y="564554"/>
                        <a:pt x="283156" y="563888"/>
                      </a:cubicBezTo>
                      <a:lnTo>
                        <a:pt x="284678" y="563032"/>
                      </a:lnTo>
                      <a:lnTo>
                        <a:pt x="289909" y="572258"/>
                      </a:lnTo>
                      <a:lnTo>
                        <a:pt x="288387" y="573114"/>
                      </a:lnTo>
                      <a:cubicBezTo>
                        <a:pt x="287151" y="573779"/>
                        <a:pt x="286390" y="574826"/>
                        <a:pt x="286770" y="575491"/>
                      </a:cubicBezTo>
                      <a:lnTo>
                        <a:pt x="294189" y="588807"/>
                      </a:lnTo>
                      <a:cubicBezTo>
                        <a:pt x="294569" y="589472"/>
                        <a:pt x="295901" y="589377"/>
                        <a:pt x="297137" y="588712"/>
                      </a:cubicBezTo>
                      <a:lnTo>
                        <a:pt x="298659" y="587856"/>
                      </a:lnTo>
                      <a:lnTo>
                        <a:pt x="304556" y="598413"/>
                      </a:lnTo>
                      <a:cubicBezTo>
                        <a:pt x="304841" y="598888"/>
                        <a:pt x="308170" y="597081"/>
                        <a:pt x="307885" y="596606"/>
                      </a:cubicBezTo>
                      <a:lnTo>
                        <a:pt x="302273" y="586239"/>
                      </a:lnTo>
                      <a:close/>
                      <a:moveTo>
                        <a:pt x="13142" y="29091"/>
                      </a:moveTo>
                      <a:cubicBezTo>
                        <a:pt x="12096" y="29566"/>
                        <a:pt x="11050" y="29566"/>
                        <a:pt x="10859" y="29091"/>
                      </a:cubicBezTo>
                      <a:lnTo>
                        <a:pt x="4677" y="16917"/>
                      </a:lnTo>
                      <a:cubicBezTo>
                        <a:pt x="4392" y="16441"/>
                        <a:pt x="5058" y="15585"/>
                        <a:pt x="6009" y="15015"/>
                      </a:cubicBezTo>
                      <a:lnTo>
                        <a:pt x="6485" y="14824"/>
                      </a:lnTo>
                      <a:cubicBezTo>
                        <a:pt x="6960" y="15680"/>
                        <a:pt x="10289" y="14064"/>
                        <a:pt x="10098" y="13588"/>
                      </a:cubicBezTo>
                      <a:cubicBezTo>
                        <a:pt x="11145" y="12542"/>
                        <a:pt x="12191" y="12542"/>
                        <a:pt x="12476" y="13017"/>
                      </a:cubicBezTo>
                      <a:lnTo>
                        <a:pt x="18658" y="25191"/>
                      </a:lnTo>
                      <a:cubicBezTo>
                        <a:pt x="18944" y="25667"/>
                        <a:pt x="18278" y="26523"/>
                        <a:pt x="17327" y="27094"/>
                      </a:cubicBezTo>
                      <a:cubicBezTo>
                        <a:pt x="17137" y="27189"/>
                        <a:pt x="16851" y="26713"/>
                        <a:pt x="16851" y="26713"/>
                      </a:cubicBezTo>
                      <a:cubicBezTo>
                        <a:pt x="16661" y="26238"/>
                        <a:pt x="13237" y="27950"/>
                        <a:pt x="13522" y="28425"/>
                      </a:cubicBezTo>
                      <a:lnTo>
                        <a:pt x="13808" y="28901"/>
                      </a:lnTo>
                      <a:lnTo>
                        <a:pt x="13142" y="29091"/>
                      </a:lnTo>
                      <a:close/>
                      <a:moveTo>
                        <a:pt x="25982" y="54580"/>
                      </a:moveTo>
                      <a:cubicBezTo>
                        <a:pt x="24936" y="55056"/>
                        <a:pt x="23889" y="55056"/>
                        <a:pt x="23699" y="54580"/>
                      </a:cubicBezTo>
                      <a:lnTo>
                        <a:pt x="17517" y="42406"/>
                      </a:lnTo>
                      <a:cubicBezTo>
                        <a:pt x="17232" y="41931"/>
                        <a:pt x="17897" y="41075"/>
                        <a:pt x="18849" y="40504"/>
                      </a:cubicBezTo>
                      <a:lnTo>
                        <a:pt x="19324" y="40314"/>
                      </a:lnTo>
                      <a:cubicBezTo>
                        <a:pt x="19800" y="41170"/>
                        <a:pt x="23129" y="39458"/>
                        <a:pt x="22938" y="39077"/>
                      </a:cubicBezTo>
                      <a:cubicBezTo>
                        <a:pt x="23985" y="38031"/>
                        <a:pt x="25031" y="38031"/>
                        <a:pt x="25316" y="38507"/>
                      </a:cubicBezTo>
                      <a:lnTo>
                        <a:pt x="31498" y="50681"/>
                      </a:lnTo>
                      <a:cubicBezTo>
                        <a:pt x="31784" y="51156"/>
                        <a:pt x="31118" y="52012"/>
                        <a:pt x="30167" y="52583"/>
                      </a:cubicBezTo>
                      <a:cubicBezTo>
                        <a:pt x="29976" y="52678"/>
                        <a:pt x="29691" y="52202"/>
                        <a:pt x="29691" y="52202"/>
                      </a:cubicBezTo>
                      <a:cubicBezTo>
                        <a:pt x="29501" y="51727"/>
                        <a:pt x="26077" y="53439"/>
                        <a:pt x="26362" y="53914"/>
                      </a:cubicBezTo>
                      <a:lnTo>
                        <a:pt x="26648" y="54390"/>
                      </a:lnTo>
                      <a:lnTo>
                        <a:pt x="25982" y="54580"/>
                      </a:lnTo>
                      <a:close/>
                      <a:moveTo>
                        <a:pt x="38821" y="79974"/>
                      </a:moveTo>
                      <a:cubicBezTo>
                        <a:pt x="37775" y="80450"/>
                        <a:pt x="36729" y="80450"/>
                        <a:pt x="36539" y="79974"/>
                      </a:cubicBezTo>
                      <a:lnTo>
                        <a:pt x="30357" y="67800"/>
                      </a:lnTo>
                      <a:cubicBezTo>
                        <a:pt x="30071" y="67325"/>
                        <a:pt x="30737" y="66469"/>
                        <a:pt x="31688" y="65898"/>
                      </a:cubicBezTo>
                      <a:lnTo>
                        <a:pt x="32164" y="65708"/>
                      </a:lnTo>
                      <a:cubicBezTo>
                        <a:pt x="32639" y="66564"/>
                        <a:pt x="35968" y="64852"/>
                        <a:pt x="35778" y="64376"/>
                      </a:cubicBezTo>
                      <a:cubicBezTo>
                        <a:pt x="36824" y="63330"/>
                        <a:pt x="37870" y="63330"/>
                        <a:pt x="38156" y="63806"/>
                      </a:cubicBezTo>
                      <a:lnTo>
                        <a:pt x="44338" y="75980"/>
                      </a:lnTo>
                      <a:cubicBezTo>
                        <a:pt x="44623" y="76455"/>
                        <a:pt x="43957" y="77311"/>
                        <a:pt x="43006" y="77882"/>
                      </a:cubicBezTo>
                      <a:cubicBezTo>
                        <a:pt x="42816" y="77977"/>
                        <a:pt x="42531" y="77501"/>
                        <a:pt x="42531" y="77501"/>
                      </a:cubicBezTo>
                      <a:cubicBezTo>
                        <a:pt x="42340" y="77026"/>
                        <a:pt x="38917" y="78738"/>
                        <a:pt x="39202" y="79213"/>
                      </a:cubicBezTo>
                      <a:lnTo>
                        <a:pt x="39487" y="79689"/>
                      </a:lnTo>
                      <a:lnTo>
                        <a:pt x="38821" y="79974"/>
                      </a:lnTo>
                      <a:close/>
                      <a:moveTo>
                        <a:pt x="51566" y="105368"/>
                      </a:moveTo>
                      <a:cubicBezTo>
                        <a:pt x="50520" y="105844"/>
                        <a:pt x="49474" y="105844"/>
                        <a:pt x="49284" y="105368"/>
                      </a:cubicBezTo>
                      <a:lnTo>
                        <a:pt x="43101" y="93194"/>
                      </a:lnTo>
                      <a:cubicBezTo>
                        <a:pt x="42816" y="92719"/>
                        <a:pt x="43482" y="91863"/>
                        <a:pt x="44433" y="91292"/>
                      </a:cubicBezTo>
                      <a:lnTo>
                        <a:pt x="44908" y="91102"/>
                      </a:lnTo>
                      <a:cubicBezTo>
                        <a:pt x="45384" y="91958"/>
                        <a:pt x="48713" y="90246"/>
                        <a:pt x="48522" y="89770"/>
                      </a:cubicBezTo>
                      <a:cubicBezTo>
                        <a:pt x="49569" y="88724"/>
                        <a:pt x="50615" y="88724"/>
                        <a:pt x="50900" y="89200"/>
                      </a:cubicBezTo>
                      <a:lnTo>
                        <a:pt x="57082" y="101374"/>
                      </a:lnTo>
                      <a:cubicBezTo>
                        <a:pt x="57368" y="101849"/>
                        <a:pt x="56702" y="102705"/>
                        <a:pt x="55751" y="103276"/>
                      </a:cubicBezTo>
                      <a:cubicBezTo>
                        <a:pt x="55561" y="103371"/>
                        <a:pt x="55275" y="102895"/>
                        <a:pt x="55275" y="102895"/>
                      </a:cubicBezTo>
                      <a:cubicBezTo>
                        <a:pt x="55085" y="102420"/>
                        <a:pt x="51661" y="104132"/>
                        <a:pt x="51947" y="104607"/>
                      </a:cubicBezTo>
                      <a:lnTo>
                        <a:pt x="52232" y="105083"/>
                      </a:lnTo>
                      <a:lnTo>
                        <a:pt x="51566" y="105368"/>
                      </a:lnTo>
                      <a:close/>
                      <a:moveTo>
                        <a:pt x="64406" y="130857"/>
                      </a:moveTo>
                      <a:cubicBezTo>
                        <a:pt x="63359" y="131333"/>
                        <a:pt x="62313" y="131428"/>
                        <a:pt x="62123" y="130857"/>
                      </a:cubicBezTo>
                      <a:lnTo>
                        <a:pt x="55941" y="118683"/>
                      </a:lnTo>
                      <a:cubicBezTo>
                        <a:pt x="55656" y="118208"/>
                        <a:pt x="56321" y="117352"/>
                        <a:pt x="57273" y="116781"/>
                      </a:cubicBezTo>
                      <a:lnTo>
                        <a:pt x="57748" y="116591"/>
                      </a:lnTo>
                      <a:cubicBezTo>
                        <a:pt x="58224" y="117447"/>
                        <a:pt x="61552" y="115735"/>
                        <a:pt x="61362" y="115259"/>
                      </a:cubicBezTo>
                      <a:cubicBezTo>
                        <a:pt x="62408" y="114213"/>
                        <a:pt x="63455" y="114213"/>
                        <a:pt x="63740" y="114689"/>
                      </a:cubicBezTo>
                      <a:lnTo>
                        <a:pt x="69922" y="126863"/>
                      </a:lnTo>
                      <a:cubicBezTo>
                        <a:pt x="70207" y="127338"/>
                        <a:pt x="69541" y="128194"/>
                        <a:pt x="68591" y="128765"/>
                      </a:cubicBezTo>
                      <a:cubicBezTo>
                        <a:pt x="68400" y="128860"/>
                        <a:pt x="68115" y="128385"/>
                        <a:pt x="68115" y="128385"/>
                      </a:cubicBezTo>
                      <a:cubicBezTo>
                        <a:pt x="67830" y="127909"/>
                        <a:pt x="64501" y="129621"/>
                        <a:pt x="64786" y="130096"/>
                      </a:cubicBezTo>
                      <a:lnTo>
                        <a:pt x="65072" y="130572"/>
                      </a:lnTo>
                      <a:lnTo>
                        <a:pt x="64406" y="130857"/>
                      </a:lnTo>
                      <a:close/>
                      <a:moveTo>
                        <a:pt x="77246" y="156251"/>
                      </a:moveTo>
                      <a:cubicBezTo>
                        <a:pt x="76199" y="156727"/>
                        <a:pt x="75153" y="156822"/>
                        <a:pt x="74963" y="156251"/>
                      </a:cubicBezTo>
                      <a:lnTo>
                        <a:pt x="68781" y="144078"/>
                      </a:lnTo>
                      <a:cubicBezTo>
                        <a:pt x="68495" y="143602"/>
                        <a:pt x="69161" y="142746"/>
                        <a:pt x="70112" y="142175"/>
                      </a:cubicBezTo>
                      <a:lnTo>
                        <a:pt x="70588" y="141985"/>
                      </a:lnTo>
                      <a:cubicBezTo>
                        <a:pt x="71063" y="142841"/>
                        <a:pt x="74392" y="141129"/>
                        <a:pt x="74107" y="140654"/>
                      </a:cubicBezTo>
                      <a:cubicBezTo>
                        <a:pt x="75153" y="139607"/>
                        <a:pt x="76199" y="139607"/>
                        <a:pt x="76389" y="140083"/>
                      </a:cubicBezTo>
                      <a:lnTo>
                        <a:pt x="82572" y="152257"/>
                      </a:lnTo>
                      <a:cubicBezTo>
                        <a:pt x="82857" y="152732"/>
                        <a:pt x="82191" y="153588"/>
                        <a:pt x="81240" y="154159"/>
                      </a:cubicBezTo>
                      <a:cubicBezTo>
                        <a:pt x="81050" y="154254"/>
                        <a:pt x="80765" y="153779"/>
                        <a:pt x="80765" y="153779"/>
                      </a:cubicBezTo>
                      <a:cubicBezTo>
                        <a:pt x="80574" y="153303"/>
                        <a:pt x="77150" y="155015"/>
                        <a:pt x="77436" y="155491"/>
                      </a:cubicBezTo>
                      <a:lnTo>
                        <a:pt x="77721" y="155966"/>
                      </a:lnTo>
                      <a:lnTo>
                        <a:pt x="77246" y="156251"/>
                      </a:lnTo>
                      <a:close/>
                      <a:moveTo>
                        <a:pt x="90085" y="181741"/>
                      </a:moveTo>
                      <a:cubicBezTo>
                        <a:pt x="89039" y="182311"/>
                        <a:pt x="87993" y="182311"/>
                        <a:pt x="87802" y="181741"/>
                      </a:cubicBezTo>
                      <a:lnTo>
                        <a:pt x="81620" y="169567"/>
                      </a:lnTo>
                      <a:cubicBezTo>
                        <a:pt x="81335" y="169091"/>
                        <a:pt x="82001" y="168235"/>
                        <a:pt x="82952" y="167664"/>
                      </a:cubicBezTo>
                      <a:lnTo>
                        <a:pt x="83428" y="167379"/>
                      </a:lnTo>
                      <a:cubicBezTo>
                        <a:pt x="83903" y="168235"/>
                        <a:pt x="87232" y="166523"/>
                        <a:pt x="86947" y="166048"/>
                      </a:cubicBezTo>
                      <a:cubicBezTo>
                        <a:pt x="87993" y="165001"/>
                        <a:pt x="89039" y="165001"/>
                        <a:pt x="89229" y="165477"/>
                      </a:cubicBezTo>
                      <a:lnTo>
                        <a:pt x="95411" y="177651"/>
                      </a:lnTo>
                      <a:cubicBezTo>
                        <a:pt x="95696" y="178126"/>
                        <a:pt x="95031" y="178982"/>
                        <a:pt x="94080" y="179553"/>
                      </a:cubicBezTo>
                      <a:cubicBezTo>
                        <a:pt x="93890" y="179648"/>
                        <a:pt x="93604" y="179173"/>
                        <a:pt x="93604" y="179173"/>
                      </a:cubicBezTo>
                      <a:cubicBezTo>
                        <a:pt x="93414" y="178697"/>
                        <a:pt x="89990" y="180409"/>
                        <a:pt x="90275" y="180885"/>
                      </a:cubicBezTo>
                      <a:lnTo>
                        <a:pt x="90561" y="181360"/>
                      </a:lnTo>
                      <a:lnTo>
                        <a:pt x="90085" y="181741"/>
                      </a:lnTo>
                      <a:close/>
                      <a:moveTo>
                        <a:pt x="102925" y="207135"/>
                      </a:moveTo>
                      <a:cubicBezTo>
                        <a:pt x="101879" y="207705"/>
                        <a:pt x="100832" y="207705"/>
                        <a:pt x="100642" y="207135"/>
                      </a:cubicBezTo>
                      <a:lnTo>
                        <a:pt x="94460" y="194961"/>
                      </a:lnTo>
                      <a:cubicBezTo>
                        <a:pt x="94175" y="194485"/>
                        <a:pt x="94840" y="193629"/>
                        <a:pt x="95792" y="193059"/>
                      </a:cubicBezTo>
                      <a:lnTo>
                        <a:pt x="96267" y="192773"/>
                      </a:lnTo>
                      <a:cubicBezTo>
                        <a:pt x="96743" y="193629"/>
                        <a:pt x="100072" y="191917"/>
                        <a:pt x="99786" y="191442"/>
                      </a:cubicBezTo>
                      <a:cubicBezTo>
                        <a:pt x="100832" y="190395"/>
                        <a:pt x="101879" y="190395"/>
                        <a:pt x="102069" y="190871"/>
                      </a:cubicBezTo>
                      <a:lnTo>
                        <a:pt x="108251" y="203045"/>
                      </a:lnTo>
                      <a:cubicBezTo>
                        <a:pt x="108536" y="203521"/>
                        <a:pt x="107871" y="204377"/>
                        <a:pt x="106919" y="204947"/>
                      </a:cubicBezTo>
                      <a:cubicBezTo>
                        <a:pt x="106729" y="205042"/>
                        <a:pt x="106444" y="204567"/>
                        <a:pt x="106444" y="204567"/>
                      </a:cubicBezTo>
                      <a:cubicBezTo>
                        <a:pt x="106254" y="204091"/>
                        <a:pt x="102830" y="205803"/>
                        <a:pt x="103115" y="206279"/>
                      </a:cubicBezTo>
                      <a:lnTo>
                        <a:pt x="103400" y="206754"/>
                      </a:lnTo>
                      <a:lnTo>
                        <a:pt x="102925" y="207135"/>
                      </a:lnTo>
                      <a:close/>
                      <a:moveTo>
                        <a:pt x="115765" y="232624"/>
                      </a:moveTo>
                      <a:cubicBezTo>
                        <a:pt x="114718" y="233194"/>
                        <a:pt x="113672" y="233194"/>
                        <a:pt x="113482" y="232624"/>
                      </a:cubicBezTo>
                      <a:lnTo>
                        <a:pt x="107300" y="220450"/>
                      </a:lnTo>
                      <a:cubicBezTo>
                        <a:pt x="107014" y="219974"/>
                        <a:pt x="107680" y="219118"/>
                        <a:pt x="108631" y="218548"/>
                      </a:cubicBezTo>
                      <a:lnTo>
                        <a:pt x="109107" y="218358"/>
                      </a:lnTo>
                      <a:cubicBezTo>
                        <a:pt x="109583" y="219213"/>
                        <a:pt x="112911" y="217502"/>
                        <a:pt x="112626" y="217026"/>
                      </a:cubicBezTo>
                      <a:cubicBezTo>
                        <a:pt x="113672" y="215980"/>
                        <a:pt x="114718" y="215980"/>
                        <a:pt x="114909" y="216455"/>
                      </a:cubicBezTo>
                      <a:lnTo>
                        <a:pt x="121091" y="228629"/>
                      </a:lnTo>
                      <a:cubicBezTo>
                        <a:pt x="121376" y="229105"/>
                        <a:pt x="120710" y="229961"/>
                        <a:pt x="119759" y="230531"/>
                      </a:cubicBezTo>
                      <a:cubicBezTo>
                        <a:pt x="119569" y="230627"/>
                        <a:pt x="119284" y="230151"/>
                        <a:pt x="119284" y="230151"/>
                      </a:cubicBezTo>
                      <a:cubicBezTo>
                        <a:pt x="119093" y="229676"/>
                        <a:pt x="115669" y="231387"/>
                        <a:pt x="115955" y="231863"/>
                      </a:cubicBezTo>
                      <a:lnTo>
                        <a:pt x="116240" y="232339"/>
                      </a:lnTo>
                      <a:lnTo>
                        <a:pt x="115765" y="232624"/>
                      </a:lnTo>
                      <a:close/>
                      <a:moveTo>
                        <a:pt x="128604" y="258018"/>
                      </a:moveTo>
                      <a:cubicBezTo>
                        <a:pt x="127558" y="258589"/>
                        <a:pt x="126512" y="258589"/>
                        <a:pt x="126321" y="258018"/>
                      </a:cubicBezTo>
                      <a:lnTo>
                        <a:pt x="120139" y="245844"/>
                      </a:lnTo>
                      <a:cubicBezTo>
                        <a:pt x="119854" y="245368"/>
                        <a:pt x="120520" y="244512"/>
                        <a:pt x="121471" y="243942"/>
                      </a:cubicBezTo>
                      <a:lnTo>
                        <a:pt x="121947" y="243656"/>
                      </a:lnTo>
                      <a:cubicBezTo>
                        <a:pt x="122422" y="244512"/>
                        <a:pt x="125751" y="242801"/>
                        <a:pt x="125466" y="242325"/>
                      </a:cubicBezTo>
                      <a:cubicBezTo>
                        <a:pt x="126512" y="241279"/>
                        <a:pt x="127558" y="241279"/>
                        <a:pt x="127748" y="241754"/>
                      </a:cubicBezTo>
                      <a:lnTo>
                        <a:pt x="133930" y="253928"/>
                      </a:lnTo>
                      <a:cubicBezTo>
                        <a:pt x="134216" y="254404"/>
                        <a:pt x="133550" y="255260"/>
                        <a:pt x="132599" y="255830"/>
                      </a:cubicBezTo>
                      <a:cubicBezTo>
                        <a:pt x="132409" y="255926"/>
                        <a:pt x="132123" y="255450"/>
                        <a:pt x="132123" y="255450"/>
                      </a:cubicBezTo>
                      <a:cubicBezTo>
                        <a:pt x="131933" y="254974"/>
                        <a:pt x="128509" y="256686"/>
                        <a:pt x="128794" y="257162"/>
                      </a:cubicBezTo>
                      <a:lnTo>
                        <a:pt x="129080" y="257637"/>
                      </a:lnTo>
                      <a:lnTo>
                        <a:pt x="128604" y="258018"/>
                      </a:lnTo>
                      <a:close/>
                      <a:moveTo>
                        <a:pt x="141349" y="283507"/>
                      </a:moveTo>
                      <a:cubicBezTo>
                        <a:pt x="140302" y="284078"/>
                        <a:pt x="139256" y="284078"/>
                        <a:pt x="139066" y="283507"/>
                      </a:cubicBezTo>
                      <a:lnTo>
                        <a:pt x="132884" y="271333"/>
                      </a:lnTo>
                      <a:cubicBezTo>
                        <a:pt x="132599" y="270858"/>
                        <a:pt x="133265" y="270002"/>
                        <a:pt x="134216" y="269431"/>
                      </a:cubicBezTo>
                      <a:lnTo>
                        <a:pt x="134691" y="269146"/>
                      </a:lnTo>
                      <a:cubicBezTo>
                        <a:pt x="135167" y="270002"/>
                        <a:pt x="138495" y="268290"/>
                        <a:pt x="138210" y="267814"/>
                      </a:cubicBezTo>
                      <a:cubicBezTo>
                        <a:pt x="139256" y="266768"/>
                        <a:pt x="140302" y="266768"/>
                        <a:pt x="140493" y="267243"/>
                      </a:cubicBezTo>
                      <a:lnTo>
                        <a:pt x="146675" y="279417"/>
                      </a:lnTo>
                      <a:cubicBezTo>
                        <a:pt x="146960" y="279893"/>
                        <a:pt x="146294" y="280749"/>
                        <a:pt x="145343" y="281320"/>
                      </a:cubicBezTo>
                      <a:cubicBezTo>
                        <a:pt x="145153" y="281415"/>
                        <a:pt x="144868" y="280939"/>
                        <a:pt x="144868" y="280939"/>
                      </a:cubicBezTo>
                      <a:cubicBezTo>
                        <a:pt x="144678" y="280464"/>
                        <a:pt x="141254" y="282176"/>
                        <a:pt x="141539" y="282651"/>
                      </a:cubicBezTo>
                      <a:lnTo>
                        <a:pt x="141824" y="283127"/>
                      </a:lnTo>
                      <a:lnTo>
                        <a:pt x="141349" y="283507"/>
                      </a:lnTo>
                      <a:close/>
                      <a:moveTo>
                        <a:pt x="154189" y="308901"/>
                      </a:moveTo>
                      <a:cubicBezTo>
                        <a:pt x="153142" y="309472"/>
                        <a:pt x="152096" y="309472"/>
                        <a:pt x="151906" y="308901"/>
                      </a:cubicBezTo>
                      <a:lnTo>
                        <a:pt x="145724" y="296727"/>
                      </a:lnTo>
                      <a:cubicBezTo>
                        <a:pt x="145438" y="296252"/>
                        <a:pt x="146104" y="295396"/>
                        <a:pt x="147055" y="294825"/>
                      </a:cubicBezTo>
                      <a:lnTo>
                        <a:pt x="147531" y="294540"/>
                      </a:lnTo>
                      <a:cubicBezTo>
                        <a:pt x="148006" y="295396"/>
                        <a:pt x="151335" y="293684"/>
                        <a:pt x="151050" y="293208"/>
                      </a:cubicBezTo>
                      <a:cubicBezTo>
                        <a:pt x="152096" y="292162"/>
                        <a:pt x="153142" y="292162"/>
                        <a:pt x="153333" y="292638"/>
                      </a:cubicBezTo>
                      <a:lnTo>
                        <a:pt x="159515" y="304811"/>
                      </a:lnTo>
                      <a:cubicBezTo>
                        <a:pt x="159800" y="305287"/>
                        <a:pt x="159134" y="306143"/>
                        <a:pt x="158183" y="306714"/>
                      </a:cubicBezTo>
                      <a:cubicBezTo>
                        <a:pt x="157993" y="306809"/>
                        <a:pt x="157708" y="306333"/>
                        <a:pt x="157708" y="306333"/>
                      </a:cubicBezTo>
                      <a:cubicBezTo>
                        <a:pt x="157422" y="305858"/>
                        <a:pt x="154093" y="307570"/>
                        <a:pt x="154379" y="308045"/>
                      </a:cubicBezTo>
                      <a:lnTo>
                        <a:pt x="154664" y="308521"/>
                      </a:lnTo>
                      <a:lnTo>
                        <a:pt x="154189" y="308901"/>
                      </a:lnTo>
                      <a:close/>
                      <a:moveTo>
                        <a:pt x="167028" y="334390"/>
                      </a:moveTo>
                      <a:cubicBezTo>
                        <a:pt x="165982" y="334961"/>
                        <a:pt x="164936" y="334961"/>
                        <a:pt x="164746" y="334390"/>
                      </a:cubicBezTo>
                      <a:lnTo>
                        <a:pt x="158564" y="322216"/>
                      </a:lnTo>
                      <a:cubicBezTo>
                        <a:pt x="158278" y="321741"/>
                        <a:pt x="158944" y="320885"/>
                        <a:pt x="159895" y="320314"/>
                      </a:cubicBezTo>
                      <a:lnTo>
                        <a:pt x="160371" y="320029"/>
                      </a:lnTo>
                      <a:cubicBezTo>
                        <a:pt x="160846" y="320885"/>
                        <a:pt x="164175" y="319173"/>
                        <a:pt x="163890" y="318697"/>
                      </a:cubicBezTo>
                      <a:cubicBezTo>
                        <a:pt x="164936" y="317651"/>
                        <a:pt x="165982" y="317651"/>
                        <a:pt x="166172" y="318127"/>
                      </a:cubicBezTo>
                      <a:lnTo>
                        <a:pt x="172354" y="330301"/>
                      </a:lnTo>
                      <a:cubicBezTo>
                        <a:pt x="172640" y="330776"/>
                        <a:pt x="171974" y="331632"/>
                        <a:pt x="171023" y="332203"/>
                      </a:cubicBezTo>
                      <a:cubicBezTo>
                        <a:pt x="170833" y="332298"/>
                        <a:pt x="170547" y="331822"/>
                        <a:pt x="170547" y="331822"/>
                      </a:cubicBezTo>
                      <a:cubicBezTo>
                        <a:pt x="170357" y="331347"/>
                        <a:pt x="166933" y="333059"/>
                        <a:pt x="167218" y="333534"/>
                      </a:cubicBezTo>
                      <a:lnTo>
                        <a:pt x="167504" y="334010"/>
                      </a:lnTo>
                      <a:lnTo>
                        <a:pt x="167028" y="334390"/>
                      </a:lnTo>
                      <a:close/>
                      <a:moveTo>
                        <a:pt x="179868" y="359784"/>
                      </a:moveTo>
                      <a:cubicBezTo>
                        <a:pt x="178822" y="360355"/>
                        <a:pt x="177871" y="360355"/>
                        <a:pt x="177585" y="359784"/>
                      </a:cubicBezTo>
                      <a:lnTo>
                        <a:pt x="171403" y="347610"/>
                      </a:lnTo>
                      <a:cubicBezTo>
                        <a:pt x="171118" y="347135"/>
                        <a:pt x="171784" y="346279"/>
                        <a:pt x="172735" y="345708"/>
                      </a:cubicBezTo>
                      <a:lnTo>
                        <a:pt x="173210" y="345423"/>
                      </a:lnTo>
                      <a:cubicBezTo>
                        <a:pt x="173686" y="346279"/>
                        <a:pt x="177015" y="344567"/>
                        <a:pt x="176729" y="344091"/>
                      </a:cubicBezTo>
                      <a:cubicBezTo>
                        <a:pt x="177775" y="343045"/>
                        <a:pt x="178822" y="343045"/>
                        <a:pt x="179012" y="343521"/>
                      </a:cubicBezTo>
                      <a:lnTo>
                        <a:pt x="185194" y="355695"/>
                      </a:lnTo>
                      <a:cubicBezTo>
                        <a:pt x="185479" y="356170"/>
                        <a:pt x="184814" y="357026"/>
                        <a:pt x="183863" y="357597"/>
                      </a:cubicBezTo>
                      <a:cubicBezTo>
                        <a:pt x="183672" y="357692"/>
                        <a:pt x="183387" y="357216"/>
                        <a:pt x="183387" y="357216"/>
                      </a:cubicBezTo>
                      <a:cubicBezTo>
                        <a:pt x="183197" y="356741"/>
                        <a:pt x="179773" y="358453"/>
                        <a:pt x="180058" y="358928"/>
                      </a:cubicBezTo>
                      <a:lnTo>
                        <a:pt x="180344" y="359404"/>
                      </a:lnTo>
                      <a:lnTo>
                        <a:pt x="179868" y="359784"/>
                      </a:lnTo>
                      <a:close/>
                      <a:moveTo>
                        <a:pt x="192708" y="385179"/>
                      </a:moveTo>
                      <a:cubicBezTo>
                        <a:pt x="191662" y="385749"/>
                        <a:pt x="190710" y="385749"/>
                        <a:pt x="190425" y="385179"/>
                      </a:cubicBezTo>
                      <a:lnTo>
                        <a:pt x="184243" y="373005"/>
                      </a:lnTo>
                      <a:cubicBezTo>
                        <a:pt x="183958" y="372529"/>
                        <a:pt x="184623" y="371673"/>
                        <a:pt x="185574" y="371102"/>
                      </a:cubicBezTo>
                      <a:lnTo>
                        <a:pt x="186050" y="370817"/>
                      </a:lnTo>
                      <a:cubicBezTo>
                        <a:pt x="186526" y="371673"/>
                        <a:pt x="189854" y="369961"/>
                        <a:pt x="189569" y="369486"/>
                      </a:cubicBezTo>
                      <a:cubicBezTo>
                        <a:pt x="190615" y="368439"/>
                        <a:pt x="191662" y="368439"/>
                        <a:pt x="191852" y="368915"/>
                      </a:cubicBezTo>
                      <a:lnTo>
                        <a:pt x="198034" y="381089"/>
                      </a:lnTo>
                      <a:cubicBezTo>
                        <a:pt x="198319" y="381564"/>
                        <a:pt x="197653" y="382420"/>
                        <a:pt x="196702" y="382991"/>
                      </a:cubicBezTo>
                      <a:cubicBezTo>
                        <a:pt x="196512" y="383086"/>
                        <a:pt x="196227" y="382611"/>
                        <a:pt x="196227" y="382611"/>
                      </a:cubicBezTo>
                      <a:cubicBezTo>
                        <a:pt x="196036" y="382135"/>
                        <a:pt x="192612" y="383847"/>
                        <a:pt x="192898" y="384323"/>
                      </a:cubicBezTo>
                      <a:lnTo>
                        <a:pt x="193183" y="384798"/>
                      </a:lnTo>
                      <a:lnTo>
                        <a:pt x="192708" y="385179"/>
                      </a:lnTo>
                      <a:close/>
                      <a:moveTo>
                        <a:pt x="205547" y="410668"/>
                      </a:moveTo>
                      <a:cubicBezTo>
                        <a:pt x="204501" y="411238"/>
                        <a:pt x="203550" y="411238"/>
                        <a:pt x="203265" y="410668"/>
                      </a:cubicBezTo>
                      <a:lnTo>
                        <a:pt x="197083" y="398494"/>
                      </a:lnTo>
                      <a:cubicBezTo>
                        <a:pt x="196797" y="398018"/>
                        <a:pt x="197463" y="397162"/>
                        <a:pt x="198414" y="396592"/>
                      </a:cubicBezTo>
                      <a:lnTo>
                        <a:pt x="198890" y="396306"/>
                      </a:lnTo>
                      <a:cubicBezTo>
                        <a:pt x="199365" y="397162"/>
                        <a:pt x="202694" y="395450"/>
                        <a:pt x="202409" y="394975"/>
                      </a:cubicBezTo>
                      <a:cubicBezTo>
                        <a:pt x="203455" y="393929"/>
                        <a:pt x="204501" y="393929"/>
                        <a:pt x="204691" y="394404"/>
                      </a:cubicBezTo>
                      <a:lnTo>
                        <a:pt x="210873" y="406578"/>
                      </a:lnTo>
                      <a:cubicBezTo>
                        <a:pt x="211159" y="407054"/>
                        <a:pt x="210493" y="407910"/>
                        <a:pt x="209542" y="408480"/>
                      </a:cubicBezTo>
                      <a:cubicBezTo>
                        <a:pt x="209352" y="408575"/>
                        <a:pt x="209066" y="408100"/>
                        <a:pt x="209066" y="408100"/>
                      </a:cubicBezTo>
                      <a:cubicBezTo>
                        <a:pt x="208876" y="407624"/>
                        <a:pt x="205452" y="409336"/>
                        <a:pt x="205737" y="409812"/>
                      </a:cubicBezTo>
                      <a:lnTo>
                        <a:pt x="206023" y="410287"/>
                      </a:lnTo>
                      <a:lnTo>
                        <a:pt x="205547" y="410668"/>
                      </a:lnTo>
                      <a:close/>
                      <a:moveTo>
                        <a:pt x="218387" y="436062"/>
                      </a:moveTo>
                      <a:cubicBezTo>
                        <a:pt x="217341" y="436632"/>
                        <a:pt x="216390" y="436632"/>
                        <a:pt x="216104" y="436062"/>
                      </a:cubicBezTo>
                      <a:lnTo>
                        <a:pt x="209922" y="423888"/>
                      </a:lnTo>
                      <a:cubicBezTo>
                        <a:pt x="209637" y="423412"/>
                        <a:pt x="210303" y="422556"/>
                        <a:pt x="211254" y="421986"/>
                      </a:cubicBezTo>
                      <a:lnTo>
                        <a:pt x="211729" y="421700"/>
                      </a:lnTo>
                      <a:cubicBezTo>
                        <a:pt x="212205" y="422556"/>
                        <a:pt x="215534" y="420844"/>
                        <a:pt x="215248" y="420369"/>
                      </a:cubicBezTo>
                      <a:cubicBezTo>
                        <a:pt x="216295" y="419323"/>
                        <a:pt x="217341" y="419323"/>
                        <a:pt x="217531" y="419798"/>
                      </a:cubicBezTo>
                      <a:lnTo>
                        <a:pt x="223713" y="431972"/>
                      </a:lnTo>
                      <a:cubicBezTo>
                        <a:pt x="223998" y="432448"/>
                        <a:pt x="223333" y="433304"/>
                        <a:pt x="222382" y="433874"/>
                      </a:cubicBezTo>
                      <a:cubicBezTo>
                        <a:pt x="222191" y="433969"/>
                        <a:pt x="221906" y="433494"/>
                        <a:pt x="221906" y="433494"/>
                      </a:cubicBezTo>
                      <a:cubicBezTo>
                        <a:pt x="221716" y="433018"/>
                        <a:pt x="218292" y="434825"/>
                        <a:pt x="218577" y="435206"/>
                      </a:cubicBezTo>
                      <a:lnTo>
                        <a:pt x="218863" y="435681"/>
                      </a:lnTo>
                      <a:lnTo>
                        <a:pt x="218387" y="436062"/>
                      </a:lnTo>
                      <a:close/>
                      <a:moveTo>
                        <a:pt x="231227" y="461551"/>
                      </a:moveTo>
                      <a:cubicBezTo>
                        <a:pt x="230181" y="462122"/>
                        <a:pt x="229229" y="462122"/>
                        <a:pt x="228944" y="461551"/>
                      </a:cubicBezTo>
                      <a:lnTo>
                        <a:pt x="222762" y="449377"/>
                      </a:lnTo>
                      <a:cubicBezTo>
                        <a:pt x="222477" y="448901"/>
                        <a:pt x="223143" y="448046"/>
                        <a:pt x="224093" y="447475"/>
                      </a:cubicBezTo>
                      <a:lnTo>
                        <a:pt x="224569" y="447189"/>
                      </a:lnTo>
                      <a:cubicBezTo>
                        <a:pt x="225045" y="448046"/>
                        <a:pt x="228373" y="446334"/>
                        <a:pt x="228088" y="445858"/>
                      </a:cubicBezTo>
                      <a:cubicBezTo>
                        <a:pt x="229134" y="444812"/>
                        <a:pt x="230181" y="444812"/>
                        <a:pt x="230371" y="445287"/>
                      </a:cubicBezTo>
                      <a:lnTo>
                        <a:pt x="236553" y="457461"/>
                      </a:lnTo>
                      <a:cubicBezTo>
                        <a:pt x="236838" y="457937"/>
                        <a:pt x="236172" y="458793"/>
                        <a:pt x="235221" y="459363"/>
                      </a:cubicBezTo>
                      <a:cubicBezTo>
                        <a:pt x="235031" y="459459"/>
                        <a:pt x="234746" y="458983"/>
                        <a:pt x="234746" y="458983"/>
                      </a:cubicBezTo>
                      <a:cubicBezTo>
                        <a:pt x="234555" y="458507"/>
                        <a:pt x="231132" y="460315"/>
                        <a:pt x="231417" y="460790"/>
                      </a:cubicBezTo>
                      <a:lnTo>
                        <a:pt x="231702" y="461266"/>
                      </a:lnTo>
                      <a:lnTo>
                        <a:pt x="231227" y="461551"/>
                      </a:lnTo>
                      <a:close/>
                      <a:moveTo>
                        <a:pt x="243971" y="486945"/>
                      </a:moveTo>
                      <a:cubicBezTo>
                        <a:pt x="242925" y="487516"/>
                        <a:pt x="241974" y="487516"/>
                        <a:pt x="241689" y="486945"/>
                      </a:cubicBezTo>
                      <a:lnTo>
                        <a:pt x="235507" y="474771"/>
                      </a:lnTo>
                      <a:cubicBezTo>
                        <a:pt x="235221" y="474296"/>
                        <a:pt x="235887" y="473440"/>
                        <a:pt x="236838" y="472869"/>
                      </a:cubicBezTo>
                      <a:lnTo>
                        <a:pt x="237314" y="472584"/>
                      </a:lnTo>
                      <a:cubicBezTo>
                        <a:pt x="237789" y="473440"/>
                        <a:pt x="241118" y="471728"/>
                        <a:pt x="240833" y="471252"/>
                      </a:cubicBezTo>
                      <a:cubicBezTo>
                        <a:pt x="241879" y="470206"/>
                        <a:pt x="242925" y="470206"/>
                        <a:pt x="243115" y="470681"/>
                      </a:cubicBezTo>
                      <a:lnTo>
                        <a:pt x="249297" y="482855"/>
                      </a:lnTo>
                      <a:cubicBezTo>
                        <a:pt x="249583" y="483331"/>
                        <a:pt x="248917" y="484187"/>
                        <a:pt x="247966" y="484758"/>
                      </a:cubicBezTo>
                      <a:cubicBezTo>
                        <a:pt x="247776" y="484853"/>
                        <a:pt x="247490" y="484377"/>
                        <a:pt x="247490" y="484377"/>
                      </a:cubicBezTo>
                      <a:cubicBezTo>
                        <a:pt x="247300" y="483902"/>
                        <a:pt x="243876" y="485709"/>
                        <a:pt x="244162" y="486184"/>
                      </a:cubicBezTo>
                      <a:lnTo>
                        <a:pt x="244447" y="486660"/>
                      </a:lnTo>
                      <a:lnTo>
                        <a:pt x="243971" y="486945"/>
                      </a:lnTo>
                      <a:close/>
                      <a:moveTo>
                        <a:pt x="256811" y="512434"/>
                      </a:moveTo>
                      <a:cubicBezTo>
                        <a:pt x="255765" y="513005"/>
                        <a:pt x="254814" y="513005"/>
                        <a:pt x="254528" y="512434"/>
                      </a:cubicBezTo>
                      <a:lnTo>
                        <a:pt x="248346" y="500260"/>
                      </a:lnTo>
                      <a:cubicBezTo>
                        <a:pt x="248061" y="499785"/>
                        <a:pt x="248727" y="498929"/>
                        <a:pt x="249678" y="498358"/>
                      </a:cubicBezTo>
                      <a:lnTo>
                        <a:pt x="250153" y="498073"/>
                      </a:lnTo>
                      <a:cubicBezTo>
                        <a:pt x="250629" y="498929"/>
                        <a:pt x="253958" y="497217"/>
                        <a:pt x="253672" y="496741"/>
                      </a:cubicBezTo>
                      <a:cubicBezTo>
                        <a:pt x="254718" y="495695"/>
                        <a:pt x="255765" y="495695"/>
                        <a:pt x="255955" y="496171"/>
                      </a:cubicBezTo>
                      <a:lnTo>
                        <a:pt x="262137" y="508345"/>
                      </a:lnTo>
                      <a:cubicBezTo>
                        <a:pt x="262423" y="508820"/>
                        <a:pt x="261757" y="509676"/>
                        <a:pt x="260806" y="510247"/>
                      </a:cubicBezTo>
                      <a:cubicBezTo>
                        <a:pt x="260615" y="510342"/>
                        <a:pt x="260330" y="509866"/>
                        <a:pt x="260330" y="509866"/>
                      </a:cubicBezTo>
                      <a:cubicBezTo>
                        <a:pt x="260045" y="509391"/>
                        <a:pt x="256811" y="511198"/>
                        <a:pt x="257001" y="511673"/>
                      </a:cubicBezTo>
                      <a:lnTo>
                        <a:pt x="257287" y="512149"/>
                      </a:lnTo>
                      <a:lnTo>
                        <a:pt x="256811" y="512434"/>
                      </a:lnTo>
                      <a:close/>
                      <a:moveTo>
                        <a:pt x="270126" y="537638"/>
                      </a:moveTo>
                      <a:cubicBezTo>
                        <a:pt x="269080" y="538209"/>
                        <a:pt x="268034" y="538209"/>
                        <a:pt x="267749" y="537733"/>
                      </a:cubicBezTo>
                      <a:cubicBezTo>
                        <a:pt x="267749" y="537733"/>
                        <a:pt x="266036" y="534785"/>
                        <a:pt x="264420" y="531741"/>
                      </a:cubicBezTo>
                      <a:cubicBezTo>
                        <a:pt x="262708" y="528793"/>
                        <a:pt x="261186" y="525749"/>
                        <a:pt x="261186" y="525749"/>
                      </a:cubicBezTo>
                      <a:cubicBezTo>
                        <a:pt x="260901" y="525274"/>
                        <a:pt x="261566" y="524418"/>
                        <a:pt x="262517" y="523847"/>
                      </a:cubicBezTo>
                      <a:lnTo>
                        <a:pt x="262993" y="523562"/>
                      </a:lnTo>
                      <a:cubicBezTo>
                        <a:pt x="263469" y="524418"/>
                        <a:pt x="266798" y="522706"/>
                        <a:pt x="266512" y="522230"/>
                      </a:cubicBezTo>
                      <a:cubicBezTo>
                        <a:pt x="267558" y="521184"/>
                        <a:pt x="268605" y="521184"/>
                        <a:pt x="268795" y="521660"/>
                      </a:cubicBezTo>
                      <a:cubicBezTo>
                        <a:pt x="268795" y="521660"/>
                        <a:pt x="270316" y="524703"/>
                        <a:pt x="272028" y="527652"/>
                      </a:cubicBezTo>
                      <a:cubicBezTo>
                        <a:pt x="273740" y="530600"/>
                        <a:pt x="275357" y="533644"/>
                        <a:pt x="275357" y="533644"/>
                      </a:cubicBezTo>
                      <a:cubicBezTo>
                        <a:pt x="275643" y="534119"/>
                        <a:pt x="275072" y="534975"/>
                        <a:pt x="274026" y="535546"/>
                      </a:cubicBezTo>
                      <a:cubicBezTo>
                        <a:pt x="273835" y="535641"/>
                        <a:pt x="273550" y="535165"/>
                        <a:pt x="273550" y="535165"/>
                      </a:cubicBezTo>
                      <a:cubicBezTo>
                        <a:pt x="273265" y="534690"/>
                        <a:pt x="269936" y="536497"/>
                        <a:pt x="270221" y="536972"/>
                      </a:cubicBezTo>
                      <a:lnTo>
                        <a:pt x="270507" y="537448"/>
                      </a:lnTo>
                      <a:lnTo>
                        <a:pt x="270126" y="537638"/>
                      </a:lnTo>
                      <a:close/>
                      <a:moveTo>
                        <a:pt x="284012" y="562462"/>
                      </a:moveTo>
                      <a:cubicBezTo>
                        <a:pt x="282966" y="563032"/>
                        <a:pt x="281920" y="563032"/>
                        <a:pt x="281634" y="562557"/>
                      </a:cubicBezTo>
                      <a:lnTo>
                        <a:pt x="274977" y="550668"/>
                      </a:lnTo>
                      <a:cubicBezTo>
                        <a:pt x="274691" y="550192"/>
                        <a:pt x="275262" y="549337"/>
                        <a:pt x="276308" y="548766"/>
                      </a:cubicBezTo>
                      <a:lnTo>
                        <a:pt x="276784" y="548480"/>
                      </a:lnTo>
                      <a:cubicBezTo>
                        <a:pt x="277260" y="549337"/>
                        <a:pt x="280588" y="547625"/>
                        <a:pt x="280303" y="547149"/>
                      </a:cubicBezTo>
                      <a:cubicBezTo>
                        <a:pt x="281349" y="546103"/>
                        <a:pt x="282395" y="546008"/>
                        <a:pt x="282681" y="546578"/>
                      </a:cubicBezTo>
                      <a:lnTo>
                        <a:pt x="289338" y="558467"/>
                      </a:lnTo>
                      <a:cubicBezTo>
                        <a:pt x="289624" y="558942"/>
                        <a:pt x="289053" y="559798"/>
                        <a:pt x="288007" y="560369"/>
                      </a:cubicBezTo>
                      <a:cubicBezTo>
                        <a:pt x="287816" y="560464"/>
                        <a:pt x="287531" y="559989"/>
                        <a:pt x="287531" y="559989"/>
                      </a:cubicBezTo>
                      <a:cubicBezTo>
                        <a:pt x="287246" y="559513"/>
                        <a:pt x="283917" y="561320"/>
                        <a:pt x="284202" y="561796"/>
                      </a:cubicBezTo>
                      <a:lnTo>
                        <a:pt x="284488" y="562271"/>
                      </a:lnTo>
                      <a:lnTo>
                        <a:pt x="284012" y="562462"/>
                      </a:lnTo>
                      <a:close/>
                      <a:moveTo>
                        <a:pt x="297993" y="587285"/>
                      </a:moveTo>
                      <a:cubicBezTo>
                        <a:pt x="296947" y="587856"/>
                        <a:pt x="295901" y="587856"/>
                        <a:pt x="295615" y="587380"/>
                      </a:cubicBezTo>
                      <a:lnTo>
                        <a:pt x="288958" y="575491"/>
                      </a:lnTo>
                      <a:cubicBezTo>
                        <a:pt x="288672" y="575016"/>
                        <a:pt x="289243" y="574160"/>
                        <a:pt x="290289" y="573589"/>
                      </a:cubicBezTo>
                      <a:lnTo>
                        <a:pt x="290765" y="573304"/>
                      </a:lnTo>
                      <a:cubicBezTo>
                        <a:pt x="291241" y="574160"/>
                        <a:pt x="294569" y="572448"/>
                        <a:pt x="294284" y="571972"/>
                      </a:cubicBezTo>
                      <a:cubicBezTo>
                        <a:pt x="295330" y="570926"/>
                        <a:pt x="296376" y="570831"/>
                        <a:pt x="296662" y="571402"/>
                      </a:cubicBezTo>
                      <a:lnTo>
                        <a:pt x="303319" y="583290"/>
                      </a:lnTo>
                      <a:cubicBezTo>
                        <a:pt x="303605" y="583766"/>
                        <a:pt x="303034" y="584622"/>
                        <a:pt x="301988" y="585193"/>
                      </a:cubicBezTo>
                      <a:cubicBezTo>
                        <a:pt x="301798" y="585288"/>
                        <a:pt x="301512" y="584812"/>
                        <a:pt x="301512" y="584812"/>
                      </a:cubicBezTo>
                      <a:cubicBezTo>
                        <a:pt x="301227" y="584337"/>
                        <a:pt x="297898" y="586144"/>
                        <a:pt x="298183" y="586619"/>
                      </a:cubicBezTo>
                      <a:lnTo>
                        <a:pt x="298469" y="587095"/>
                      </a:lnTo>
                      <a:lnTo>
                        <a:pt x="297993" y="587285"/>
                      </a:lnTo>
                      <a:close/>
                    </a:path>
                  </a:pathLst>
                </a:custGeom>
                <a:solidFill>
                  <a:srgbClr val="F8D763"/>
                </a:solidFill>
                <a:ln w="9504" cap="flat">
                  <a:noFill/>
                  <a:prstDash val="solid"/>
                  <a:miter/>
                </a:ln>
              </p:spPr>
              <p:txBody>
                <a:bodyPr rtlCol="0" anchor="ctr"/>
                <a:lstStyle/>
                <a:p>
                  <a:endParaRPr lang="en-US"/>
                </a:p>
              </p:txBody>
            </p:sp>
            <p:sp>
              <p:nvSpPr>
                <p:cNvPr id="617" name="Forma libre 616">
                  <a:extLst>
                    <a:ext uri="{FF2B5EF4-FFF2-40B4-BE49-F238E27FC236}">
                      <a16:creationId xmlns:a16="http://schemas.microsoft.com/office/drawing/2014/main" id="{FD43FEBD-9EFB-2D4E-9A69-F018A3AD7B2F}"/>
                    </a:ext>
                  </a:extLst>
                </p:cNvPr>
                <p:cNvSpPr/>
                <p:nvPr/>
              </p:nvSpPr>
              <p:spPr>
                <a:xfrm>
                  <a:off x="12429147" y="5304127"/>
                  <a:ext cx="316556" cy="589452"/>
                </a:xfrm>
                <a:custGeom>
                  <a:avLst/>
                  <a:gdLst>
                    <a:gd name="connsiteX0" fmla="*/ 312165 w 316556"/>
                    <a:gd name="connsiteY0" fmla="*/ 13394 h 589452"/>
                    <a:gd name="connsiteX1" fmla="*/ 310833 w 316556"/>
                    <a:gd name="connsiteY1" fmla="*/ 12728 h 589452"/>
                    <a:gd name="connsiteX2" fmla="*/ 316540 w 316556"/>
                    <a:gd name="connsiteY2" fmla="*/ 1886 h 589452"/>
                    <a:gd name="connsiteX3" fmla="*/ 313211 w 316556"/>
                    <a:gd name="connsiteY3" fmla="*/ 79 h 589452"/>
                    <a:gd name="connsiteX4" fmla="*/ 307504 w 316556"/>
                    <a:gd name="connsiteY4" fmla="*/ 10921 h 589452"/>
                    <a:gd name="connsiteX5" fmla="*/ 305983 w 316556"/>
                    <a:gd name="connsiteY5" fmla="*/ 10065 h 589452"/>
                    <a:gd name="connsiteX6" fmla="*/ 303034 w 316556"/>
                    <a:gd name="connsiteY6" fmla="*/ 9970 h 589452"/>
                    <a:gd name="connsiteX7" fmla="*/ 295901 w 316556"/>
                    <a:gd name="connsiteY7" fmla="*/ 23381 h 589452"/>
                    <a:gd name="connsiteX8" fmla="*/ 297613 w 316556"/>
                    <a:gd name="connsiteY8" fmla="*/ 25758 h 589452"/>
                    <a:gd name="connsiteX9" fmla="*/ 299135 w 316556"/>
                    <a:gd name="connsiteY9" fmla="*/ 26614 h 589452"/>
                    <a:gd name="connsiteX10" fmla="*/ 294189 w 316556"/>
                    <a:gd name="connsiteY10" fmla="*/ 35935 h 589452"/>
                    <a:gd name="connsiteX11" fmla="*/ 292667 w 316556"/>
                    <a:gd name="connsiteY11" fmla="*/ 35079 h 589452"/>
                    <a:gd name="connsiteX12" fmla="*/ 289719 w 316556"/>
                    <a:gd name="connsiteY12" fmla="*/ 34984 h 589452"/>
                    <a:gd name="connsiteX13" fmla="*/ 282586 w 316556"/>
                    <a:gd name="connsiteY13" fmla="*/ 48394 h 589452"/>
                    <a:gd name="connsiteX14" fmla="*/ 284298 w 316556"/>
                    <a:gd name="connsiteY14" fmla="*/ 50772 h 589452"/>
                    <a:gd name="connsiteX15" fmla="*/ 285820 w 316556"/>
                    <a:gd name="connsiteY15" fmla="*/ 51628 h 589452"/>
                    <a:gd name="connsiteX16" fmla="*/ 280874 w 316556"/>
                    <a:gd name="connsiteY16" fmla="*/ 60949 h 589452"/>
                    <a:gd name="connsiteX17" fmla="*/ 279352 w 316556"/>
                    <a:gd name="connsiteY17" fmla="*/ 60093 h 589452"/>
                    <a:gd name="connsiteX18" fmla="*/ 276404 w 316556"/>
                    <a:gd name="connsiteY18" fmla="*/ 59998 h 589452"/>
                    <a:gd name="connsiteX19" fmla="*/ 269270 w 316556"/>
                    <a:gd name="connsiteY19" fmla="*/ 73408 h 589452"/>
                    <a:gd name="connsiteX20" fmla="*/ 270983 w 316556"/>
                    <a:gd name="connsiteY20" fmla="*/ 75786 h 589452"/>
                    <a:gd name="connsiteX21" fmla="*/ 272504 w 316556"/>
                    <a:gd name="connsiteY21" fmla="*/ 76642 h 589452"/>
                    <a:gd name="connsiteX22" fmla="*/ 267559 w 316556"/>
                    <a:gd name="connsiteY22" fmla="*/ 85962 h 589452"/>
                    <a:gd name="connsiteX23" fmla="*/ 266037 w 316556"/>
                    <a:gd name="connsiteY23" fmla="*/ 85106 h 589452"/>
                    <a:gd name="connsiteX24" fmla="*/ 263088 w 316556"/>
                    <a:gd name="connsiteY24" fmla="*/ 85011 h 589452"/>
                    <a:gd name="connsiteX25" fmla="*/ 255955 w 316556"/>
                    <a:gd name="connsiteY25" fmla="*/ 98422 h 589452"/>
                    <a:gd name="connsiteX26" fmla="*/ 257667 w 316556"/>
                    <a:gd name="connsiteY26" fmla="*/ 100799 h 589452"/>
                    <a:gd name="connsiteX27" fmla="*/ 259189 w 316556"/>
                    <a:gd name="connsiteY27" fmla="*/ 101655 h 589452"/>
                    <a:gd name="connsiteX28" fmla="*/ 254243 w 316556"/>
                    <a:gd name="connsiteY28" fmla="*/ 110976 h 589452"/>
                    <a:gd name="connsiteX29" fmla="*/ 252722 w 316556"/>
                    <a:gd name="connsiteY29" fmla="*/ 110120 h 589452"/>
                    <a:gd name="connsiteX30" fmla="*/ 249773 w 316556"/>
                    <a:gd name="connsiteY30" fmla="*/ 110025 h 589452"/>
                    <a:gd name="connsiteX31" fmla="*/ 242640 w 316556"/>
                    <a:gd name="connsiteY31" fmla="*/ 123435 h 589452"/>
                    <a:gd name="connsiteX32" fmla="*/ 244352 w 316556"/>
                    <a:gd name="connsiteY32" fmla="*/ 125813 h 589452"/>
                    <a:gd name="connsiteX33" fmla="*/ 245874 w 316556"/>
                    <a:gd name="connsiteY33" fmla="*/ 126669 h 589452"/>
                    <a:gd name="connsiteX34" fmla="*/ 240928 w 316556"/>
                    <a:gd name="connsiteY34" fmla="*/ 135990 h 589452"/>
                    <a:gd name="connsiteX35" fmla="*/ 239406 w 316556"/>
                    <a:gd name="connsiteY35" fmla="*/ 135134 h 589452"/>
                    <a:gd name="connsiteX36" fmla="*/ 236458 w 316556"/>
                    <a:gd name="connsiteY36" fmla="*/ 135039 h 589452"/>
                    <a:gd name="connsiteX37" fmla="*/ 229325 w 316556"/>
                    <a:gd name="connsiteY37" fmla="*/ 148449 h 589452"/>
                    <a:gd name="connsiteX38" fmla="*/ 231037 w 316556"/>
                    <a:gd name="connsiteY38" fmla="*/ 150827 h 589452"/>
                    <a:gd name="connsiteX39" fmla="*/ 232559 w 316556"/>
                    <a:gd name="connsiteY39" fmla="*/ 151683 h 589452"/>
                    <a:gd name="connsiteX40" fmla="*/ 227613 w 316556"/>
                    <a:gd name="connsiteY40" fmla="*/ 161003 h 589452"/>
                    <a:gd name="connsiteX41" fmla="*/ 226091 w 316556"/>
                    <a:gd name="connsiteY41" fmla="*/ 160147 h 589452"/>
                    <a:gd name="connsiteX42" fmla="*/ 223143 w 316556"/>
                    <a:gd name="connsiteY42" fmla="*/ 160052 h 589452"/>
                    <a:gd name="connsiteX43" fmla="*/ 216010 w 316556"/>
                    <a:gd name="connsiteY43" fmla="*/ 173463 h 589452"/>
                    <a:gd name="connsiteX44" fmla="*/ 217722 w 316556"/>
                    <a:gd name="connsiteY44" fmla="*/ 175840 h 589452"/>
                    <a:gd name="connsiteX45" fmla="*/ 219243 w 316556"/>
                    <a:gd name="connsiteY45" fmla="*/ 176696 h 589452"/>
                    <a:gd name="connsiteX46" fmla="*/ 214298 w 316556"/>
                    <a:gd name="connsiteY46" fmla="*/ 186017 h 589452"/>
                    <a:gd name="connsiteX47" fmla="*/ 212776 w 316556"/>
                    <a:gd name="connsiteY47" fmla="*/ 185161 h 589452"/>
                    <a:gd name="connsiteX48" fmla="*/ 209827 w 316556"/>
                    <a:gd name="connsiteY48" fmla="*/ 185066 h 589452"/>
                    <a:gd name="connsiteX49" fmla="*/ 202694 w 316556"/>
                    <a:gd name="connsiteY49" fmla="*/ 198476 h 589452"/>
                    <a:gd name="connsiteX50" fmla="*/ 204406 w 316556"/>
                    <a:gd name="connsiteY50" fmla="*/ 200854 h 589452"/>
                    <a:gd name="connsiteX51" fmla="*/ 205928 w 316556"/>
                    <a:gd name="connsiteY51" fmla="*/ 201710 h 589452"/>
                    <a:gd name="connsiteX52" fmla="*/ 200982 w 316556"/>
                    <a:gd name="connsiteY52" fmla="*/ 211030 h 589452"/>
                    <a:gd name="connsiteX53" fmla="*/ 199461 w 316556"/>
                    <a:gd name="connsiteY53" fmla="*/ 210175 h 589452"/>
                    <a:gd name="connsiteX54" fmla="*/ 196512 w 316556"/>
                    <a:gd name="connsiteY54" fmla="*/ 210079 h 589452"/>
                    <a:gd name="connsiteX55" fmla="*/ 189379 w 316556"/>
                    <a:gd name="connsiteY55" fmla="*/ 223490 h 589452"/>
                    <a:gd name="connsiteX56" fmla="*/ 191091 w 316556"/>
                    <a:gd name="connsiteY56" fmla="*/ 225868 h 589452"/>
                    <a:gd name="connsiteX57" fmla="*/ 192613 w 316556"/>
                    <a:gd name="connsiteY57" fmla="*/ 226723 h 589452"/>
                    <a:gd name="connsiteX58" fmla="*/ 187667 w 316556"/>
                    <a:gd name="connsiteY58" fmla="*/ 236044 h 589452"/>
                    <a:gd name="connsiteX59" fmla="*/ 186145 w 316556"/>
                    <a:gd name="connsiteY59" fmla="*/ 235188 h 589452"/>
                    <a:gd name="connsiteX60" fmla="*/ 183197 w 316556"/>
                    <a:gd name="connsiteY60" fmla="*/ 235093 h 589452"/>
                    <a:gd name="connsiteX61" fmla="*/ 176064 w 316556"/>
                    <a:gd name="connsiteY61" fmla="*/ 248503 h 589452"/>
                    <a:gd name="connsiteX62" fmla="*/ 177776 w 316556"/>
                    <a:gd name="connsiteY62" fmla="*/ 250881 h 589452"/>
                    <a:gd name="connsiteX63" fmla="*/ 179298 w 316556"/>
                    <a:gd name="connsiteY63" fmla="*/ 251737 h 589452"/>
                    <a:gd name="connsiteX64" fmla="*/ 174352 w 316556"/>
                    <a:gd name="connsiteY64" fmla="*/ 261058 h 589452"/>
                    <a:gd name="connsiteX65" fmla="*/ 172830 w 316556"/>
                    <a:gd name="connsiteY65" fmla="*/ 260202 h 589452"/>
                    <a:gd name="connsiteX66" fmla="*/ 169882 w 316556"/>
                    <a:gd name="connsiteY66" fmla="*/ 260107 h 589452"/>
                    <a:gd name="connsiteX67" fmla="*/ 162749 w 316556"/>
                    <a:gd name="connsiteY67" fmla="*/ 273517 h 589452"/>
                    <a:gd name="connsiteX68" fmla="*/ 164461 w 316556"/>
                    <a:gd name="connsiteY68" fmla="*/ 275895 h 589452"/>
                    <a:gd name="connsiteX69" fmla="*/ 165982 w 316556"/>
                    <a:gd name="connsiteY69" fmla="*/ 276751 h 589452"/>
                    <a:gd name="connsiteX70" fmla="*/ 161037 w 316556"/>
                    <a:gd name="connsiteY70" fmla="*/ 286071 h 589452"/>
                    <a:gd name="connsiteX71" fmla="*/ 159515 w 316556"/>
                    <a:gd name="connsiteY71" fmla="*/ 285215 h 589452"/>
                    <a:gd name="connsiteX72" fmla="*/ 156567 w 316556"/>
                    <a:gd name="connsiteY72" fmla="*/ 285120 h 589452"/>
                    <a:gd name="connsiteX73" fmla="*/ 149433 w 316556"/>
                    <a:gd name="connsiteY73" fmla="*/ 298531 h 589452"/>
                    <a:gd name="connsiteX74" fmla="*/ 151145 w 316556"/>
                    <a:gd name="connsiteY74" fmla="*/ 300908 h 589452"/>
                    <a:gd name="connsiteX75" fmla="*/ 152667 w 316556"/>
                    <a:gd name="connsiteY75" fmla="*/ 301764 h 589452"/>
                    <a:gd name="connsiteX76" fmla="*/ 147721 w 316556"/>
                    <a:gd name="connsiteY76" fmla="*/ 311085 h 589452"/>
                    <a:gd name="connsiteX77" fmla="*/ 146200 w 316556"/>
                    <a:gd name="connsiteY77" fmla="*/ 310229 h 589452"/>
                    <a:gd name="connsiteX78" fmla="*/ 143251 w 316556"/>
                    <a:gd name="connsiteY78" fmla="*/ 310134 h 589452"/>
                    <a:gd name="connsiteX79" fmla="*/ 136118 w 316556"/>
                    <a:gd name="connsiteY79" fmla="*/ 323544 h 589452"/>
                    <a:gd name="connsiteX80" fmla="*/ 137830 w 316556"/>
                    <a:gd name="connsiteY80" fmla="*/ 325922 h 589452"/>
                    <a:gd name="connsiteX81" fmla="*/ 139352 w 316556"/>
                    <a:gd name="connsiteY81" fmla="*/ 326778 h 589452"/>
                    <a:gd name="connsiteX82" fmla="*/ 134406 w 316556"/>
                    <a:gd name="connsiteY82" fmla="*/ 336099 h 589452"/>
                    <a:gd name="connsiteX83" fmla="*/ 132884 w 316556"/>
                    <a:gd name="connsiteY83" fmla="*/ 335243 h 589452"/>
                    <a:gd name="connsiteX84" fmla="*/ 129936 w 316556"/>
                    <a:gd name="connsiteY84" fmla="*/ 335148 h 589452"/>
                    <a:gd name="connsiteX85" fmla="*/ 122803 w 316556"/>
                    <a:gd name="connsiteY85" fmla="*/ 348558 h 589452"/>
                    <a:gd name="connsiteX86" fmla="*/ 124515 w 316556"/>
                    <a:gd name="connsiteY86" fmla="*/ 350936 h 589452"/>
                    <a:gd name="connsiteX87" fmla="*/ 126036 w 316556"/>
                    <a:gd name="connsiteY87" fmla="*/ 351792 h 589452"/>
                    <a:gd name="connsiteX88" fmla="*/ 121091 w 316556"/>
                    <a:gd name="connsiteY88" fmla="*/ 361112 h 589452"/>
                    <a:gd name="connsiteX89" fmla="*/ 119569 w 316556"/>
                    <a:gd name="connsiteY89" fmla="*/ 360256 h 589452"/>
                    <a:gd name="connsiteX90" fmla="*/ 116621 w 316556"/>
                    <a:gd name="connsiteY90" fmla="*/ 360161 h 589452"/>
                    <a:gd name="connsiteX91" fmla="*/ 109488 w 316556"/>
                    <a:gd name="connsiteY91" fmla="*/ 373572 h 589452"/>
                    <a:gd name="connsiteX92" fmla="*/ 111200 w 316556"/>
                    <a:gd name="connsiteY92" fmla="*/ 375949 h 589452"/>
                    <a:gd name="connsiteX93" fmla="*/ 112721 w 316556"/>
                    <a:gd name="connsiteY93" fmla="*/ 376805 h 589452"/>
                    <a:gd name="connsiteX94" fmla="*/ 107776 w 316556"/>
                    <a:gd name="connsiteY94" fmla="*/ 386126 h 589452"/>
                    <a:gd name="connsiteX95" fmla="*/ 106254 w 316556"/>
                    <a:gd name="connsiteY95" fmla="*/ 385270 h 589452"/>
                    <a:gd name="connsiteX96" fmla="*/ 103306 w 316556"/>
                    <a:gd name="connsiteY96" fmla="*/ 385175 h 589452"/>
                    <a:gd name="connsiteX97" fmla="*/ 96172 w 316556"/>
                    <a:gd name="connsiteY97" fmla="*/ 398585 h 589452"/>
                    <a:gd name="connsiteX98" fmla="*/ 97884 w 316556"/>
                    <a:gd name="connsiteY98" fmla="*/ 400963 h 589452"/>
                    <a:gd name="connsiteX99" fmla="*/ 99406 w 316556"/>
                    <a:gd name="connsiteY99" fmla="*/ 401819 h 589452"/>
                    <a:gd name="connsiteX100" fmla="*/ 94461 w 316556"/>
                    <a:gd name="connsiteY100" fmla="*/ 411140 h 589452"/>
                    <a:gd name="connsiteX101" fmla="*/ 92939 w 316556"/>
                    <a:gd name="connsiteY101" fmla="*/ 410284 h 589452"/>
                    <a:gd name="connsiteX102" fmla="*/ 89990 w 316556"/>
                    <a:gd name="connsiteY102" fmla="*/ 410189 h 589452"/>
                    <a:gd name="connsiteX103" fmla="*/ 82857 w 316556"/>
                    <a:gd name="connsiteY103" fmla="*/ 423599 h 589452"/>
                    <a:gd name="connsiteX104" fmla="*/ 84569 w 316556"/>
                    <a:gd name="connsiteY104" fmla="*/ 425977 h 589452"/>
                    <a:gd name="connsiteX105" fmla="*/ 86091 w 316556"/>
                    <a:gd name="connsiteY105" fmla="*/ 426833 h 589452"/>
                    <a:gd name="connsiteX106" fmla="*/ 81145 w 316556"/>
                    <a:gd name="connsiteY106" fmla="*/ 436153 h 589452"/>
                    <a:gd name="connsiteX107" fmla="*/ 79624 w 316556"/>
                    <a:gd name="connsiteY107" fmla="*/ 435297 h 589452"/>
                    <a:gd name="connsiteX108" fmla="*/ 76675 w 316556"/>
                    <a:gd name="connsiteY108" fmla="*/ 435202 h 589452"/>
                    <a:gd name="connsiteX109" fmla="*/ 69542 w 316556"/>
                    <a:gd name="connsiteY109" fmla="*/ 448613 h 589452"/>
                    <a:gd name="connsiteX110" fmla="*/ 71254 w 316556"/>
                    <a:gd name="connsiteY110" fmla="*/ 450990 h 589452"/>
                    <a:gd name="connsiteX111" fmla="*/ 72776 w 316556"/>
                    <a:gd name="connsiteY111" fmla="*/ 451846 h 589452"/>
                    <a:gd name="connsiteX112" fmla="*/ 67830 w 316556"/>
                    <a:gd name="connsiteY112" fmla="*/ 461167 h 589452"/>
                    <a:gd name="connsiteX113" fmla="*/ 66308 w 316556"/>
                    <a:gd name="connsiteY113" fmla="*/ 460311 h 589452"/>
                    <a:gd name="connsiteX114" fmla="*/ 63360 w 316556"/>
                    <a:gd name="connsiteY114" fmla="*/ 460216 h 589452"/>
                    <a:gd name="connsiteX115" fmla="*/ 56227 w 316556"/>
                    <a:gd name="connsiteY115" fmla="*/ 473626 h 589452"/>
                    <a:gd name="connsiteX116" fmla="*/ 57938 w 316556"/>
                    <a:gd name="connsiteY116" fmla="*/ 476004 h 589452"/>
                    <a:gd name="connsiteX117" fmla="*/ 59460 w 316556"/>
                    <a:gd name="connsiteY117" fmla="*/ 476860 h 589452"/>
                    <a:gd name="connsiteX118" fmla="*/ 54515 w 316556"/>
                    <a:gd name="connsiteY118" fmla="*/ 486181 h 589452"/>
                    <a:gd name="connsiteX119" fmla="*/ 52993 w 316556"/>
                    <a:gd name="connsiteY119" fmla="*/ 485325 h 589452"/>
                    <a:gd name="connsiteX120" fmla="*/ 50045 w 316556"/>
                    <a:gd name="connsiteY120" fmla="*/ 485229 h 589452"/>
                    <a:gd name="connsiteX121" fmla="*/ 42911 w 316556"/>
                    <a:gd name="connsiteY121" fmla="*/ 498640 h 589452"/>
                    <a:gd name="connsiteX122" fmla="*/ 44623 w 316556"/>
                    <a:gd name="connsiteY122" fmla="*/ 501018 h 589452"/>
                    <a:gd name="connsiteX123" fmla="*/ 46145 w 316556"/>
                    <a:gd name="connsiteY123" fmla="*/ 501873 h 589452"/>
                    <a:gd name="connsiteX124" fmla="*/ 41199 w 316556"/>
                    <a:gd name="connsiteY124" fmla="*/ 511194 h 589452"/>
                    <a:gd name="connsiteX125" fmla="*/ 39678 w 316556"/>
                    <a:gd name="connsiteY125" fmla="*/ 510338 h 589452"/>
                    <a:gd name="connsiteX126" fmla="*/ 36729 w 316556"/>
                    <a:gd name="connsiteY126" fmla="*/ 510243 h 589452"/>
                    <a:gd name="connsiteX127" fmla="*/ 29596 w 316556"/>
                    <a:gd name="connsiteY127" fmla="*/ 523653 h 589452"/>
                    <a:gd name="connsiteX128" fmla="*/ 31308 w 316556"/>
                    <a:gd name="connsiteY128" fmla="*/ 526031 h 589452"/>
                    <a:gd name="connsiteX129" fmla="*/ 32830 w 316556"/>
                    <a:gd name="connsiteY129" fmla="*/ 526887 h 589452"/>
                    <a:gd name="connsiteX130" fmla="*/ 27789 w 316556"/>
                    <a:gd name="connsiteY130" fmla="*/ 536208 h 589452"/>
                    <a:gd name="connsiteX131" fmla="*/ 26267 w 316556"/>
                    <a:gd name="connsiteY131" fmla="*/ 535352 h 589452"/>
                    <a:gd name="connsiteX132" fmla="*/ 23319 w 316556"/>
                    <a:gd name="connsiteY132" fmla="*/ 535257 h 589452"/>
                    <a:gd name="connsiteX133" fmla="*/ 16091 w 316556"/>
                    <a:gd name="connsiteY133" fmla="*/ 548667 h 589452"/>
                    <a:gd name="connsiteX134" fmla="*/ 17803 w 316556"/>
                    <a:gd name="connsiteY134" fmla="*/ 551045 h 589452"/>
                    <a:gd name="connsiteX135" fmla="*/ 19324 w 316556"/>
                    <a:gd name="connsiteY135" fmla="*/ 551901 h 589452"/>
                    <a:gd name="connsiteX136" fmla="*/ 14284 w 316556"/>
                    <a:gd name="connsiteY136" fmla="*/ 561221 h 589452"/>
                    <a:gd name="connsiteX137" fmla="*/ 12762 w 316556"/>
                    <a:gd name="connsiteY137" fmla="*/ 560365 h 589452"/>
                    <a:gd name="connsiteX138" fmla="*/ 9814 w 316556"/>
                    <a:gd name="connsiteY138" fmla="*/ 560270 h 589452"/>
                    <a:gd name="connsiteX139" fmla="*/ 2585 w 316556"/>
                    <a:gd name="connsiteY139" fmla="*/ 573681 h 589452"/>
                    <a:gd name="connsiteX140" fmla="*/ 4297 w 316556"/>
                    <a:gd name="connsiteY140" fmla="*/ 576058 h 589452"/>
                    <a:gd name="connsiteX141" fmla="*/ 5819 w 316556"/>
                    <a:gd name="connsiteY141" fmla="*/ 576914 h 589452"/>
                    <a:gd name="connsiteX142" fmla="*/ 17 w 316556"/>
                    <a:gd name="connsiteY142" fmla="*/ 587567 h 589452"/>
                    <a:gd name="connsiteX143" fmla="*/ 3346 w 316556"/>
                    <a:gd name="connsiteY143" fmla="*/ 589374 h 589452"/>
                    <a:gd name="connsiteX144" fmla="*/ 9148 w 316556"/>
                    <a:gd name="connsiteY144" fmla="*/ 578722 h 589452"/>
                    <a:gd name="connsiteX145" fmla="*/ 10479 w 316556"/>
                    <a:gd name="connsiteY145" fmla="*/ 579482 h 589452"/>
                    <a:gd name="connsiteX146" fmla="*/ 13428 w 316556"/>
                    <a:gd name="connsiteY146" fmla="*/ 579577 h 589452"/>
                    <a:gd name="connsiteX147" fmla="*/ 20656 w 316556"/>
                    <a:gd name="connsiteY147" fmla="*/ 566167 h 589452"/>
                    <a:gd name="connsiteX148" fmla="*/ 18944 w 316556"/>
                    <a:gd name="connsiteY148" fmla="*/ 563789 h 589452"/>
                    <a:gd name="connsiteX149" fmla="*/ 17612 w 316556"/>
                    <a:gd name="connsiteY149" fmla="*/ 563029 h 589452"/>
                    <a:gd name="connsiteX150" fmla="*/ 22653 w 316556"/>
                    <a:gd name="connsiteY150" fmla="*/ 553708 h 589452"/>
                    <a:gd name="connsiteX151" fmla="*/ 23985 w 316556"/>
                    <a:gd name="connsiteY151" fmla="*/ 554469 h 589452"/>
                    <a:gd name="connsiteX152" fmla="*/ 26933 w 316556"/>
                    <a:gd name="connsiteY152" fmla="*/ 554564 h 589452"/>
                    <a:gd name="connsiteX153" fmla="*/ 34161 w 316556"/>
                    <a:gd name="connsiteY153" fmla="*/ 541153 h 589452"/>
                    <a:gd name="connsiteX154" fmla="*/ 32449 w 316556"/>
                    <a:gd name="connsiteY154" fmla="*/ 538776 h 589452"/>
                    <a:gd name="connsiteX155" fmla="*/ 31118 w 316556"/>
                    <a:gd name="connsiteY155" fmla="*/ 538015 h 589452"/>
                    <a:gd name="connsiteX156" fmla="*/ 36159 w 316556"/>
                    <a:gd name="connsiteY156" fmla="*/ 528694 h 589452"/>
                    <a:gd name="connsiteX157" fmla="*/ 37490 w 316556"/>
                    <a:gd name="connsiteY157" fmla="*/ 529455 h 589452"/>
                    <a:gd name="connsiteX158" fmla="*/ 40439 w 316556"/>
                    <a:gd name="connsiteY158" fmla="*/ 529550 h 589452"/>
                    <a:gd name="connsiteX159" fmla="*/ 47572 w 316556"/>
                    <a:gd name="connsiteY159" fmla="*/ 516140 h 589452"/>
                    <a:gd name="connsiteX160" fmla="*/ 45860 w 316556"/>
                    <a:gd name="connsiteY160" fmla="*/ 513762 h 589452"/>
                    <a:gd name="connsiteX161" fmla="*/ 44528 w 316556"/>
                    <a:gd name="connsiteY161" fmla="*/ 513096 h 589452"/>
                    <a:gd name="connsiteX162" fmla="*/ 49474 w 316556"/>
                    <a:gd name="connsiteY162" fmla="*/ 503776 h 589452"/>
                    <a:gd name="connsiteX163" fmla="*/ 50805 w 316556"/>
                    <a:gd name="connsiteY163" fmla="*/ 504537 h 589452"/>
                    <a:gd name="connsiteX164" fmla="*/ 53754 w 316556"/>
                    <a:gd name="connsiteY164" fmla="*/ 504632 h 589452"/>
                    <a:gd name="connsiteX165" fmla="*/ 60887 w 316556"/>
                    <a:gd name="connsiteY165" fmla="*/ 491221 h 589452"/>
                    <a:gd name="connsiteX166" fmla="*/ 59175 w 316556"/>
                    <a:gd name="connsiteY166" fmla="*/ 488844 h 589452"/>
                    <a:gd name="connsiteX167" fmla="*/ 57844 w 316556"/>
                    <a:gd name="connsiteY167" fmla="*/ 488178 h 589452"/>
                    <a:gd name="connsiteX168" fmla="*/ 62789 w 316556"/>
                    <a:gd name="connsiteY168" fmla="*/ 478857 h 589452"/>
                    <a:gd name="connsiteX169" fmla="*/ 64121 w 316556"/>
                    <a:gd name="connsiteY169" fmla="*/ 479618 h 589452"/>
                    <a:gd name="connsiteX170" fmla="*/ 67069 w 316556"/>
                    <a:gd name="connsiteY170" fmla="*/ 479713 h 589452"/>
                    <a:gd name="connsiteX171" fmla="*/ 74202 w 316556"/>
                    <a:gd name="connsiteY171" fmla="*/ 466303 h 589452"/>
                    <a:gd name="connsiteX172" fmla="*/ 72490 w 316556"/>
                    <a:gd name="connsiteY172" fmla="*/ 463925 h 589452"/>
                    <a:gd name="connsiteX173" fmla="*/ 71159 w 316556"/>
                    <a:gd name="connsiteY173" fmla="*/ 463259 h 589452"/>
                    <a:gd name="connsiteX174" fmla="*/ 76104 w 316556"/>
                    <a:gd name="connsiteY174" fmla="*/ 453939 h 589452"/>
                    <a:gd name="connsiteX175" fmla="*/ 77436 w 316556"/>
                    <a:gd name="connsiteY175" fmla="*/ 454604 h 589452"/>
                    <a:gd name="connsiteX176" fmla="*/ 80384 w 316556"/>
                    <a:gd name="connsiteY176" fmla="*/ 454699 h 589452"/>
                    <a:gd name="connsiteX177" fmla="*/ 87517 w 316556"/>
                    <a:gd name="connsiteY177" fmla="*/ 441289 h 589452"/>
                    <a:gd name="connsiteX178" fmla="*/ 85806 w 316556"/>
                    <a:gd name="connsiteY178" fmla="*/ 438911 h 589452"/>
                    <a:gd name="connsiteX179" fmla="*/ 84474 w 316556"/>
                    <a:gd name="connsiteY179" fmla="*/ 438246 h 589452"/>
                    <a:gd name="connsiteX180" fmla="*/ 89420 w 316556"/>
                    <a:gd name="connsiteY180" fmla="*/ 428925 h 589452"/>
                    <a:gd name="connsiteX181" fmla="*/ 90751 w 316556"/>
                    <a:gd name="connsiteY181" fmla="*/ 429591 h 589452"/>
                    <a:gd name="connsiteX182" fmla="*/ 93699 w 316556"/>
                    <a:gd name="connsiteY182" fmla="*/ 429686 h 589452"/>
                    <a:gd name="connsiteX183" fmla="*/ 100833 w 316556"/>
                    <a:gd name="connsiteY183" fmla="*/ 416275 h 589452"/>
                    <a:gd name="connsiteX184" fmla="*/ 99121 w 316556"/>
                    <a:gd name="connsiteY184" fmla="*/ 413898 h 589452"/>
                    <a:gd name="connsiteX185" fmla="*/ 97789 w 316556"/>
                    <a:gd name="connsiteY185" fmla="*/ 413232 h 589452"/>
                    <a:gd name="connsiteX186" fmla="*/ 102735 w 316556"/>
                    <a:gd name="connsiteY186" fmla="*/ 403911 h 589452"/>
                    <a:gd name="connsiteX187" fmla="*/ 104066 w 316556"/>
                    <a:gd name="connsiteY187" fmla="*/ 404577 h 589452"/>
                    <a:gd name="connsiteX188" fmla="*/ 107015 w 316556"/>
                    <a:gd name="connsiteY188" fmla="*/ 404672 h 589452"/>
                    <a:gd name="connsiteX189" fmla="*/ 114148 w 316556"/>
                    <a:gd name="connsiteY189" fmla="*/ 391262 h 589452"/>
                    <a:gd name="connsiteX190" fmla="*/ 112436 w 316556"/>
                    <a:gd name="connsiteY190" fmla="*/ 388884 h 589452"/>
                    <a:gd name="connsiteX191" fmla="*/ 111105 w 316556"/>
                    <a:gd name="connsiteY191" fmla="*/ 388218 h 589452"/>
                    <a:gd name="connsiteX192" fmla="*/ 116050 w 316556"/>
                    <a:gd name="connsiteY192" fmla="*/ 378898 h 589452"/>
                    <a:gd name="connsiteX193" fmla="*/ 117382 w 316556"/>
                    <a:gd name="connsiteY193" fmla="*/ 379563 h 589452"/>
                    <a:gd name="connsiteX194" fmla="*/ 120330 w 316556"/>
                    <a:gd name="connsiteY194" fmla="*/ 379659 h 589452"/>
                    <a:gd name="connsiteX195" fmla="*/ 127463 w 316556"/>
                    <a:gd name="connsiteY195" fmla="*/ 366248 h 589452"/>
                    <a:gd name="connsiteX196" fmla="*/ 125751 w 316556"/>
                    <a:gd name="connsiteY196" fmla="*/ 363870 h 589452"/>
                    <a:gd name="connsiteX197" fmla="*/ 124420 w 316556"/>
                    <a:gd name="connsiteY197" fmla="*/ 363205 h 589452"/>
                    <a:gd name="connsiteX198" fmla="*/ 129365 w 316556"/>
                    <a:gd name="connsiteY198" fmla="*/ 353884 h 589452"/>
                    <a:gd name="connsiteX199" fmla="*/ 130697 w 316556"/>
                    <a:gd name="connsiteY199" fmla="*/ 354550 h 589452"/>
                    <a:gd name="connsiteX200" fmla="*/ 133645 w 316556"/>
                    <a:gd name="connsiteY200" fmla="*/ 354645 h 589452"/>
                    <a:gd name="connsiteX201" fmla="*/ 140779 w 316556"/>
                    <a:gd name="connsiteY201" fmla="*/ 341235 h 589452"/>
                    <a:gd name="connsiteX202" fmla="*/ 139067 w 316556"/>
                    <a:gd name="connsiteY202" fmla="*/ 338857 h 589452"/>
                    <a:gd name="connsiteX203" fmla="*/ 137735 w 316556"/>
                    <a:gd name="connsiteY203" fmla="*/ 338191 h 589452"/>
                    <a:gd name="connsiteX204" fmla="*/ 142681 w 316556"/>
                    <a:gd name="connsiteY204" fmla="*/ 328870 h 589452"/>
                    <a:gd name="connsiteX205" fmla="*/ 144012 w 316556"/>
                    <a:gd name="connsiteY205" fmla="*/ 329536 h 589452"/>
                    <a:gd name="connsiteX206" fmla="*/ 146961 w 316556"/>
                    <a:gd name="connsiteY206" fmla="*/ 329631 h 589452"/>
                    <a:gd name="connsiteX207" fmla="*/ 154094 w 316556"/>
                    <a:gd name="connsiteY207" fmla="*/ 316221 h 589452"/>
                    <a:gd name="connsiteX208" fmla="*/ 152382 w 316556"/>
                    <a:gd name="connsiteY208" fmla="*/ 313843 h 589452"/>
                    <a:gd name="connsiteX209" fmla="*/ 151050 w 316556"/>
                    <a:gd name="connsiteY209" fmla="*/ 313177 h 589452"/>
                    <a:gd name="connsiteX210" fmla="*/ 155996 w 316556"/>
                    <a:gd name="connsiteY210" fmla="*/ 303857 h 589452"/>
                    <a:gd name="connsiteX211" fmla="*/ 157327 w 316556"/>
                    <a:gd name="connsiteY211" fmla="*/ 304523 h 589452"/>
                    <a:gd name="connsiteX212" fmla="*/ 160276 w 316556"/>
                    <a:gd name="connsiteY212" fmla="*/ 304618 h 589452"/>
                    <a:gd name="connsiteX213" fmla="*/ 167409 w 316556"/>
                    <a:gd name="connsiteY213" fmla="*/ 291207 h 589452"/>
                    <a:gd name="connsiteX214" fmla="*/ 165697 w 316556"/>
                    <a:gd name="connsiteY214" fmla="*/ 288830 h 589452"/>
                    <a:gd name="connsiteX215" fmla="*/ 164365 w 316556"/>
                    <a:gd name="connsiteY215" fmla="*/ 288164 h 589452"/>
                    <a:gd name="connsiteX216" fmla="*/ 169311 w 316556"/>
                    <a:gd name="connsiteY216" fmla="*/ 278843 h 589452"/>
                    <a:gd name="connsiteX217" fmla="*/ 170643 w 316556"/>
                    <a:gd name="connsiteY217" fmla="*/ 279509 h 589452"/>
                    <a:gd name="connsiteX218" fmla="*/ 173591 w 316556"/>
                    <a:gd name="connsiteY218" fmla="*/ 279604 h 589452"/>
                    <a:gd name="connsiteX219" fmla="*/ 180724 w 316556"/>
                    <a:gd name="connsiteY219" fmla="*/ 266194 h 589452"/>
                    <a:gd name="connsiteX220" fmla="*/ 179012 w 316556"/>
                    <a:gd name="connsiteY220" fmla="*/ 263816 h 589452"/>
                    <a:gd name="connsiteX221" fmla="*/ 177681 w 316556"/>
                    <a:gd name="connsiteY221" fmla="*/ 263150 h 589452"/>
                    <a:gd name="connsiteX222" fmla="*/ 182626 w 316556"/>
                    <a:gd name="connsiteY222" fmla="*/ 253829 h 589452"/>
                    <a:gd name="connsiteX223" fmla="*/ 183958 w 316556"/>
                    <a:gd name="connsiteY223" fmla="*/ 254495 h 589452"/>
                    <a:gd name="connsiteX224" fmla="*/ 186906 w 316556"/>
                    <a:gd name="connsiteY224" fmla="*/ 254590 h 589452"/>
                    <a:gd name="connsiteX225" fmla="*/ 194040 w 316556"/>
                    <a:gd name="connsiteY225" fmla="*/ 241180 h 589452"/>
                    <a:gd name="connsiteX226" fmla="*/ 192327 w 316556"/>
                    <a:gd name="connsiteY226" fmla="*/ 238802 h 589452"/>
                    <a:gd name="connsiteX227" fmla="*/ 190996 w 316556"/>
                    <a:gd name="connsiteY227" fmla="*/ 238137 h 589452"/>
                    <a:gd name="connsiteX228" fmla="*/ 195942 w 316556"/>
                    <a:gd name="connsiteY228" fmla="*/ 228816 h 589452"/>
                    <a:gd name="connsiteX229" fmla="*/ 197273 w 316556"/>
                    <a:gd name="connsiteY229" fmla="*/ 229482 h 589452"/>
                    <a:gd name="connsiteX230" fmla="*/ 200222 w 316556"/>
                    <a:gd name="connsiteY230" fmla="*/ 229577 h 589452"/>
                    <a:gd name="connsiteX231" fmla="*/ 207355 w 316556"/>
                    <a:gd name="connsiteY231" fmla="*/ 216166 h 589452"/>
                    <a:gd name="connsiteX232" fmla="*/ 205643 w 316556"/>
                    <a:gd name="connsiteY232" fmla="*/ 213789 h 589452"/>
                    <a:gd name="connsiteX233" fmla="*/ 204311 w 316556"/>
                    <a:gd name="connsiteY233" fmla="*/ 213123 h 589452"/>
                    <a:gd name="connsiteX234" fmla="*/ 209257 w 316556"/>
                    <a:gd name="connsiteY234" fmla="*/ 203802 h 589452"/>
                    <a:gd name="connsiteX235" fmla="*/ 210588 w 316556"/>
                    <a:gd name="connsiteY235" fmla="*/ 204468 h 589452"/>
                    <a:gd name="connsiteX236" fmla="*/ 213537 w 316556"/>
                    <a:gd name="connsiteY236" fmla="*/ 204563 h 589452"/>
                    <a:gd name="connsiteX237" fmla="*/ 220670 w 316556"/>
                    <a:gd name="connsiteY237" fmla="*/ 191153 h 589452"/>
                    <a:gd name="connsiteX238" fmla="*/ 218958 w 316556"/>
                    <a:gd name="connsiteY238" fmla="*/ 188775 h 589452"/>
                    <a:gd name="connsiteX239" fmla="*/ 217626 w 316556"/>
                    <a:gd name="connsiteY239" fmla="*/ 188109 h 589452"/>
                    <a:gd name="connsiteX240" fmla="*/ 222572 w 316556"/>
                    <a:gd name="connsiteY240" fmla="*/ 178789 h 589452"/>
                    <a:gd name="connsiteX241" fmla="*/ 223904 w 316556"/>
                    <a:gd name="connsiteY241" fmla="*/ 179454 h 589452"/>
                    <a:gd name="connsiteX242" fmla="*/ 226852 w 316556"/>
                    <a:gd name="connsiteY242" fmla="*/ 179549 h 589452"/>
                    <a:gd name="connsiteX243" fmla="*/ 233985 w 316556"/>
                    <a:gd name="connsiteY243" fmla="*/ 166139 h 589452"/>
                    <a:gd name="connsiteX244" fmla="*/ 232273 w 316556"/>
                    <a:gd name="connsiteY244" fmla="*/ 163761 h 589452"/>
                    <a:gd name="connsiteX245" fmla="*/ 230942 w 316556"/>
                    <a:gd name="connsiteY245" fmla="*/ 163096 h 589452"/>
                    <a:gd name="connsiteX246" fmla="*/ 235887 w 316556"/>
                    <a:gd name="connsiteY246" fmla="*/ 153775 h 589452"/>
                    <a:gd name="connsiteX247" fmla="*/ 237219 w 316556"/>
                    <a:gd name="connsiteY247" fmla="*/ 154441 h 589452"/>
                    <a:gd name="connsiteX248" fmla="*/ 240167 w 316556"/>
                    <a:gd name="connsiteY248" fmla="*/ 154536 h 589452"/>
                    <a:gd name="connsiteX249" fmla="*/ 247300 w 316556"/>
                    <a:gd name="connsiteY249" fmla="*/ 141125 h 589452"/>
                    <a:gd name="connsiteX250" fmla="*/ 245588 w 316556"/>
                    <a:gd name="connsiteY250" fmla="*/ 138748 h 589452"/>
                    <a:gd name="connsiteX251" fmla="*/ 244257 w 316556"/>
                    <a:gd name="connsiteY251" fmla="*/ 138082 h 589452"/>
                    <a:gd name="connsiteX252" fmla="*/ 249203 w 316556"/>
                    <a:gd name="connsiteY252" fmla="*/ 128761 h 589452"/>
                    <a:gd name="connsiteX253" fmla="*/ 250534 w 316556"/>
                    <a:gd name="connsiteY253" fmla="*/ 129427 h 589452"/>
                    <a:gd name="connsiteX254" fmla="*/ 253483 w 316556"/>
                    <a:gd name="connsiteY254" fmla="*/ 129522 h 589452"/>
                    <a:gd name="connsiteX255" fmla="*/ 260616 w 316556"/>
                    <a:gd name="connsiteY255" fmla="*/ 116112 h 589452"/>
                    <a:gd name="connsiteX256" fmla="*/ 258904 w 316556"/>
                    <a:gd name="connsiteY256" fmla="*/ 113734 h 589452"/>
                    <a:gd name="connsiteX257" fmla="*/ 257572 w 316556"/>
                    <a:gd name="connsiteY257" fmla="*/ 113068 h 589452"/>
                    <a:gd name="connsiteX258" fmla="*/ 262518 w 316556"/>
                    <a:gd name="connsiteY258" fmla="*/ 103748 h 589452"/>
                    <a:gd name="connsiteX259" fmla="*/ 263849 w 316556"/>
                    <a:gd name="connsiteY259" fmla="*/ 104413 h 589452"/>
                    <a:gd name="connsiteX260" fmla="*/ 266798 w 316556"/>
                    <a:gd name="connsiteY260" fmla="*/ 104509 h 589452"/>
                    <a:gd name="connsiteX261" fmla="*/ 273931 w 316556"/>
                    <a:gd name="connsiteY261" fmla="*/ 91098 h 589452"/>
                    <a:gd name="connsiteX262" fmla="*/ 272219 w 316556"/>
                    <a:gd name="connsiteY262" fmla="*/ 88720 h 589452"/>
                    <a:gd name="connsiteX263" fmla="*/ 270887 w 316556"/>
                    <a:gd name="connsiteY263" fmla="*/ 88055 h 589452"/>
                    <a:gd name="connsiteX264" fmla="*/ 275833 w 316556"/>
                    <a:gd name="connsiteY264" fmla="*/ 78734 h 589452"/>
                    <a:gd name="connsiteX265" fmla="*/ 277165 w 316556"/>
                    <a:gd name="connsiteY265" fmla="*/ 79400 h 589452"/>
                    <a:gd name="connsiteX266" fmla="*/ 280113 w 316556"/>
                    <a:gd name="connsiteY266" fmla="*/ 79495 h 589452"/>
                    <a:gd name="connsiteX267" fmla="*/ 287246 w 316556"/>
                    <a:gd name="connsiteY267" fmla="*/ 66085 h 589452"/>
                    <a:gd name="connsiteX268" fmla="*/ 285534 w 316556"/>
                    <a:gd name="connsiteY268" fmla="*/ 63707 h 589452"/>
                    <a:gd name="connsiteX269" fmla="*/ 284203 w 316556"/>
                    <a:gd name="connsiteY269" fmla="*/ 63041 h 589452"/>
                    <a:gd name="connsiteX270" fmla="*/ 289148 w 316556"/>
                    <a:gd name="connsiteY270" fmla="*/ 53720 h 589452"/>
                    <a:gd name="connsiteX271" fmla="*/ 290480 w 316556"/>
                    <a:gd name="connsiteY271" fmla="*/ 54386 h 589452"/>
                    <a:gd name="connsiteX272" fmla="*/ 293428 w 316556"/>
                    <a:gd name="connsiteY272" fmla="*/ 54481 h 589452"/>
                    <a:gd name="connsiteX273" fmla="*/ 300561 w 316556"/>
                    <a:gd name="connsiteY273" fmla="*/ 41071 h 589452"/>
                    <a:gd name="connsiteX274" fmla="*/ 298849 w 316556"/>
                    <a:gd name="connsiteY274" fmla="*/ 38693 h 589452"/>
                    <a:gd name="connsiteX275" fmla="*/ 297518 w 316556"/>
                    <a:gd name="connsiteY275" fmla="*/ 38027 h 589452"/>
                    <a:gd name="connsiteX276" fmla="*/ 302464 w 316556"/>
                    <a:gd name="connsiteY276" fmla="*/ 28707 h 589452"/>
                    <a:gd name="connsiteX277" fmla="*/ 303795 w 316556"/>
                    <a:gd name="connsiteY277" fmla="*/ 29373 h 589452"/>
                    <a:gd name="connsiteX278" fmla="*/ 306743 w 316556"/>
                    <a:gd name="connsiteY278" fmla="*/ 29468 h 589452"/>
                    <a:gd name="connsiteX279" fmla="*/ 313877 w 316556"/>
                    <a:gd name="connsiteY279" fmla="*/ 16057 h 589452"/>
                    <a:gd name="connsiteX280" fmla="*/ 312165 w 316556"/>
                    <a:gd name="connsiteY280" fmla="*/ 13394 h 589452"/>
                    <a:gd name="connsiteX281" fmla="*/ 15996 w 316556"/>
                    <a:gd name="connsiteY281" fmla="*/ 566738 h 589452"/>
                    <a:gd name="connsiteX282" fmla="*/ 17327 w 316556"/>
                    <a:gd name="connsiteY282" fmla="*/ 568640 h 589452"/>
                    <a:gd name="connsiteX283" fmla="*/ 10765 w 316556"/>
                    <a:gd name="connsiteY283" fmla="*/ 580624 h 589452"/>
                    <a:gd name="connsiteX284" fmla="*/ 8482 w 316556"/>
                    <a:gd name="connsiteY284" fmla="*/ 580529 h 589452"/>
                    <a:gd name="connsiteX285" fmla="*/ 8482 w 316556"/>
                    <a:gd name="connsiteY285" fmla="*/ 579863 h 589452"/>
                    <a:gd name="connsiteX286" fmla="*/ 5153 w 316556"/>
                    <a:gd name="connsiteY286" fmla="*/ 578056 h 589452"/>
                    <a:gd name="connsiteX287" fmla="*/ 4868 w 316556"/>
                    <a:gd name="connsiteY287" fmla="*/ 578531 h 589452"/>
                    <a:gd name="connsiteX288" fmla="*/ 4392 w 316556"/>
                    <a:gd name="connsiteY288" fmla="*/ 578246 h 589452"/>
                    <a:gd name="connsiteX289" fmla="*/ 3061 w 316556"/>
                    <a:gd name="connsiteY289" fmla="*/ 576344 h 589452"/>
                    <a:gd name="connsiteX290" fmla="*/ 9623 w 316556"/>
                    <a:gd name="connsiteY290" fmla="*/ 564360 h 589452"/>
                    <a:gd name="connsiteX291" fmla="*/ 11906 w 316556"/>
                    <a:gd name="connsiteY291" fmla="*/ 564455 h 589452"/>
                    <a:gd name="connsiteX292" fmla="*/ 12382 w 316556"/>
                    <a:gd name="connsiteY292" fmla="*/ 564740 h 589452"/>
                    <a:gd name="connsiteX293" fmla="*/ 15520 w 316556"/>
                    <a:gd name="connsiteY293" fmla="*/ 566928 h 589452"/>
                    <a:gd name="connsiteX294" fmla="*/ 15996 w 316556"/>
                    <a:gd name="connsiteY294" fmla="*/ 566738 h 589452"/>
                    <a:gd name="connsiteX295" fmla="*/ 29596 w 316556"/>
                    <a:gd name="connsiteY295" fmla="*/ 541724 h 589452"/>
                    <a:gd name="connsiteX296" fmla="*/ 30928 w 316556"/>
                    <a:gd name="connsiteY296" fmla="*/ 543626 h 589452"/>
                    <a:gd name="connsiteX297" fmla="*/ 24365 w 316556"/>
                    <a:gd name="connsiteY297" fmla="*/ 555610 h 589452"/>
                    <a:gd name="connsiteX298" fmla="*/ 22083 w 316556"/>
                    <a:gd name="connsiteY298" fmla="*/ 555515 h 589452"/>
                    <a:gd name="connsiteX299" fmla="*/ 22083 w 316556"/>
                    <a:gd name="connsiteY299" fmla="*/ 554944 h 589452"/>
                    <a:gd name="connsiteX300" fmla="*/ 18754 w 316556"/>
                    <a:gd name="connsiteY300" fmla="*/ 553137 h 589452"/>
                    <a:gd name="connsiteX301" fmla="*/ 18468 w 316556"/>
                    <a:gd name="connsiteY301" fmla="*/ 553613 h 589452"/>
                    <a:gd name="connsiteX302" fmla="*/ 17993 w 316556"/>
                    <a:gd name="connsiteY302" fmla="*/ 553327 h 589452"/>
                    <a:gd name="connsiteX303" fmla="*/ 16661 w 316556"/>
                    <a:gd name="connsiteY303" fmla="*/ 551425 h 589452"/>
                    <a:gd name="connsiteX304" fmla="*/ 23224 w 316556"/>
                    <a:gd name="connsiteY304" fmla="*/ 539441 h 589452"/>
                    <a:gd name="connsiteX305" fmla="*/ 25506 w 316556"/>
                    <a:gd name="connsiteY305" fmla="*/ 539537 h 589452"/>
                    <a:gd name="connsiteX306" fmla="*/ 25982 w 316556"/>
                    <a:gd name="connsiteY306" fmla="*/ 539822 h 589452"/>
                    <a:gd name="connsiteX307" fmla="*/ 29121 w 316556"/>
                    <a:gd name="connsiteY307" fmla="*/ 542009 h 589452"/>
                    <a:gd name="connsiteX308" fmla="*/ 29596 w 316556"/>
                    <a:gd name="connsiteY308" fmla="*/ 541724 h 589452"/>
                    <a:gd name="connsiteX309" fmla="*/ 43006 w 316556"/>
                    <a:gd name="connsiteY309" fmla="*/ 516615 h 589452"/>
                    <a:gd name="connsiteX310" fmla="*/ 44338 w 316556"/>
                    <a:gd name="connsiteY310" fmla="*/ 518518 h 589452"/>
                    <a:gd name="connsiteX311" fmla="*/ 37966 w 316556"/>
                    <a:gd name="connsiteY311" fmla="*/ 530596 h 589452"/>
                    <a:gd name="connsiteX312" fmla="*/ 35683 w 316556"/>
                    <a:gd name="connsiteY312" fmla="*/ 530501 h 589452"/>
                    <a:gd name="connsiteX313" fmla="*/ 35683 w 316556"/>
                    <a:gd name="connsiteY313" fmla="*/ 529836 h 589452"/>
                    <a:gd name="connsiteX314" fmla="*/ 32354 w 316556"/>
                    <a:gd name="connsiteY314" fmla="*/ 528028 h 589452"/>
                    <a:gd name="connsiteX315" fmla="*/ 32069 w 316556"/>
                    <a:gd name="connsiteY315" fmla="*/ 528504 h 589452"/>
                    <a:gd name="connsiteX316" fmla="*/ 31593 w 316556"/>
                    <a:gd name="connsiteY316" fmla="*/ 528219 h 589452"/>
                    <a:gd name="connsiteX317" fmla="*/ 30262 w 316556"/>
                    <a:gd name="connsiteY317" fmla="*/ 526316 h 589452"/>
                    <a:gd name="connsiteX318" fmla="*/ 36634 w 316556"/>
                    <a:gd name="connsiteY318" fmla="*/ 514238 h 589452"/>
                    <a:gd name="connsiteX319" fmla="*/ 38917 w 316556"/>
                    <a:gd name="connsiteY319" fmla="*/ 514333 h 589452"/>
                    <a:gd name="connsiteX320" fmla="*/ 39392 w 316556"/>
                    <a:gd name="connsiteY320" fmla="*/ 514618 h 589452"/>
                    <a:gd name="connsiteX321" fmla="*/ 42531 w 316556"/>
                    <a:gd name="connsiteY321" fmla="*/ 516806 h 589452"/>
                    <a:gd name="connsiteX322" fmla="*/ 43006 w 316556"/>
                    <a:gd name="connsiteY322" fmla="*/ 516615 h 589452"/>
                    <a:gd name="connsiteX323" fmla="*/ 56417 w 316556"/>
                    <a:gd name="connsiteY323" fmla="*/ 491507 h 589452"/>
                    <a:gd name="connsiteX324" fmla="*/ 57748 w 316556"/>
                    <a:gd name="connsiteY324" fmla="*/ 493409 h 589452"/>
                    <a:gd name="connsiteX325" fmla="*/ 51376 w 316556"/>
                    <a:gd name="connsiteY325" fmla="*/ 505488 h 589452"/>
                    <a:gd name="connsiteX326" fmla="*/ 49093 w 316556"/>
                    <a:gd name="connsiteY326" fmla="*/ 505393 h 589452"/>
                    <a:gd name="connsiteX327" fmla="*/ 49093 w 316556"/>
                    <a:gd name="connsiteY327" fmla="*/ 504727 h 589452"/>
                    <a:gd name="connsiteX328" fmla="*/ 45765 w 316556"/>
                    <a:gd name="connsiteY328" fmla="*/ 502920 h 589452"/>
                    <a:gd name="connsiteX329" fmla="*/ 45479 w 316556"/>
                    <a:gd name="connsiteY329" fmla="*/ 503395 h 589452"/>
                    <a:gd name="connsiteX330" fmla="*/ 45004 w 316556"/>
                    <a:gd name="connsiteY330" fmla="*/ 503110 h 589452"/>
                    <a:gd name="connsiteX331" fmla="*/ 43672 w 316556"/>
                    <a:gd name="connsiteY331" fmla="*/ 501208 h 589452"/>
                    <a:gd name="connsiteX332" fmla="*/ 50045 w 316556"/>
                    <a:gd name="connsiteY332" fmla="*/ 489129 h 589452"/>
                    <a:gd name="connsiteX333" fmla="*/ 52327 w 316556"/>
                    <a:gd name="connsiteY333" fmla="*/ 489224 h 589452"/>
                    <a:gd name="connsiteX334" fmla="*/ 52803 w 316556"/>
                    <a:gd name="connsiteY334" fmla="*/ 489509 h 589452"/>
                    <a:gd name="connsiteX335" fmla="*/ 55941 w 316556"/>
                    <a:gd name="connsiteY335" fmla="*/ 491697 h 589452"/>
                    <a:gd name="connsiteX336" fmla="*/ 56417 w 316556"/>
                    <a:gd name="connsiteY336" fmla="*/ 491507 h 589452"/>
                    <a:gd name="connsiteX337" fmla="*/ 69732 w 316556"/>
                    <a:gd name="connsiteY337" fmla="*/ 466398 h 589452"/>
                    <a:gd name="connsiteX338" fmla="*/ 71064 w 316556"/>
                    <a:gd name="connsiteY338" fmla="*/ 468300 h 589452"/>
                    <a:gd name="connsiteX339" fmla="*/ 64691 w 316556"/>
                    <a:gd name="connsiteY339" fmla="*/ 480379 h 589452"/>
                    <a:gd name="connsiteX340" fmla="*/ 62409 w 316556"/>
                    <a:gd name="connsiteY340" fmla="*/ 480284 h 589452"/>
                    <a:gd name="connsiteX341" fmla="*/ 62409 w 316556"/>
                    <a:gd name="connsiteY341" fmla="*/ 479618 h 589452"/>
                    <a:gd name="connsiteX342" fmla="*/ 59080 w 316556"/>
                    <a:gd name="connsiteY342" fmla="*/ 477811 h 589452"/>
                    <a:gd name="connsiteX343" fmla="*/ 58795 w 316556"/>
                    <a:gd name="connsiteY343" fmla="*/ 478287 h 589452"/>
                    <a:gd name="connsiteX344" fmla="*/ 58319 w 316556"/>
                    <a:gd name="connsiteY344" fmla="*/ 478001 h 589452"/>
                    <a:gd name="connsiteX345" fmla="*/ 56988 w 316556"/>
                    <a:gd name="connsiteY345" fmla="*/ 476099 h 589452"/>
                    <a:gd name="connsiteX346" fmla="*/ 63360 w 316556"/>
                    <a:gd name="connsiteY346" fmla="*/ 464020 h 589452"/>
                    <a:gd name="connsiteX347" fmla="*/ 65643 w 316556"/>
                    <a:gd name="connsiteY347" fmla="*/ 464115 h 589452"/>
                    <a:gd name="connsiteX348" fmla="*/ 66118 w 316556"/>
                    <a:gd name="connsiteY348" fmla="*/ 464401 h 589452"/>
                    <a:gd name="connsiteX349" fmla="*/ 69256 w 316556"/>
                    <a:gd name="connsiteY349" fmla="*/ 466588 h 589452"/>
                    <a:gd name="connsiteX350" fmla="*/ 69732 w 316556"/>
                    <a:gd name="connsiteY350" fmla="*/ 466398 h 589452"/>
                    <a:gd name="connsiteX351" fmla="*/ 83143 w 316556"/>
                    <a:gd name="connsiteY351" fmla="*/ 441194 h 589452"/>
                    <a:gd name="connsiteX352" fmla="*/ 84474 w 316556"/>
                    <a:gd name="connsiteY352" fmla="*/ 443096 h 589452"/>
                    <a:gd name="connsiteX353" fmla="*/ 78102 w 316556"/>
                    <a:gd name="connsiteY353" fmla="*/ 455175 h 589452"/>
                    <a:gd name="connsiteX354" fmla="*/ 75819 w 316556"/>
                    <a:gd name="connsiteY354" fmla="*/ 455080 h 589452"/>
                    <a:gd name="connsiteX355" fmla="*/ 75819 w 316556"/>
                    <a:gd name="connsiteY355" fmla="*/ 454414 h 589452"/>
                    <a:gd name="connsiteX356" fmla="*/ 72490 w 316556"/>
                    <a:gd name="connsiteY356" fmla="*/ 452607 h 589452"/>
                    <a:gd name="connsiteX357" fmla="*/ 72205 w 316556"/>
                    <a:gd name="connsiteY357" fmla="*/ 453083 h 589452"/>
                    <a:gd name="connsiteX358" fmla="*/ 71729 w 316556"/>
                    <a:gd name="connsiteY358" fmla="*/ 452797 h 589452"/>
                    <a:gd name="connsiteX359" fmla="*/ 70398 w 316556"/>
                    <a:gd name="connsiteY359" fmla="*/ 450895 h 589452"/>
                    <a:gd name="connsiteX360" fmla="*/ 76770 w 316556"/>
                    <a:gd name="connsiteY360" fmla="*/ 438816 h 589452"/>
                    <a:gd name="connsiteX361" fmla="*/ 79053 w 316556"/>
                    <a:gd name="connsiteY361" fmla="*/ 438911 h 589452"/>
                    <a:gd name="connsiteX362" fmla="*/ 79528 w 316556"/>
                    <a:gd name="connsiteY362" fmla="*/ 439197 h 589452"/>
                    <a:gd name="connsiteX363" fmla="*/ 82667 w 316556"/>
                    <a:gd name="connsiteY363" fmla="*/ 441384 h 589452"/>
                    <a:gd name="connsiteX364" fmla="*/ 83143 w 316556"/>
                    <a:gd name="connsiteY364" fmla="*/ 441194 h 589452"/>
                    <a:gd name="connsiteX365" fmla="*/ 96458 w 316556"/>
                    <a:gd name="connsiteY365" fmla="*/ 416085 h 589452"/>
                    <a:gd name="connsiteX366" fmla="*/ 97789 w 316556"/>
                    <a:gd name="connsiteY366" fmla="*/ 417987 h 589452"/>
                    <a:gd name="connsiteX367" fmla="*/ 91417 w 316556"/>
                    <a:gd name="connsiteY367" fmla="*/ 430066 h 589452"/>
                    <a:gd name="connsiteX368" fmla="*/ 89134 w 316556"/>
                    <a:gd name="connsiteY368" fmla="*/ 429971 h 589452"/>
                    <a:gd name="connsiteX369" fmla="*/ 89134 w 316556"/>
                    <a:gd name="connsiteY369" fmla="*/ 429305 h 589452"/>
                    <a:gd name="connsiteX370" fmla="*/ 85806 w 316556"/>
                    <a:gd name="connsiteY370" fmla="*/ 427498 h 589452"/>
                    <a:gd name="connsiteX371" fmla="*/ 85520 w 316556"/>
                    <a:gd name="connsiteY371" fmla="*/ 427974 h 589452"/>
                    <a:gd name="connsiteX372" fmla="*/ 85045 w 316556"/>
                    <a:gd name="connsiteY372" fmla="*/ 427689 h 589452"/>
                    <a:gd name="connsiteX373" fmla="*/ 83713 w 316556"/>
                    <a:gd name="connsiteY373" fmla="*/ 425786 h 589452"/>
                    <a:gd name="connsiteX374" fmla="*/ 90085 w 316556"/>
                    <a:gd name="connsiteY374" fmla="*/ 413708 h 589452"/>
                    <a:gd name="connsiteX375" fmla="*/ 92368 w 316556"/>
                    <a:gd name="connsiteY375" fmla="*/ 413803 h 589452"/>
                    <a:gd name="connsiteX376" fmla="*/ 92844 w 316556"/>
                    <a:gd name="connsiteY376" fmla="*/ 414088 h 589452"/>
                    <a:gd name="connsiteX377" fmla="*/ 95982 w 316556"/>
                    <a:gd name="connsiteY377" fmla="*/ 416275 h 589452"/>
                    <a:gd name="connsiteX378" fmla="*/ 96458 w 316556"/>
                    <a:gd name="connsiteY378" fmla="*/ 416085 h 589452"/>
                    <a:gd name="connsiteX379" fmla="*/ 109868 w 316556"/>
                    <a:gd name="connsiteY379" fmla="*/ 390881 h 589452"/>
                    <a:gd name="connsiteX380" fmla="*/ 111200 w 316556"/>
                    <a:gd name="connsiteY380" fmla="*/ 392784 h 589452"/>
                    <a:gd name="connsiteX381" fmla="*/ 104827 w 316556"/>
                    <a:gd name="connsiteY381" fmla="*/ 404862 h 589452"/>
                    <a:gd name="connsiteX382" fmla="*/ 102545 w 316556"/>
                    <a:gd name="connsiteY382" fmla="*/ 404767 h 589452"/>
                    <a:gd name="connsiteX383" fmla="*/ 102545 w 316556"/>
                    <a:gd name="connsiteY383" fmla="*/ 404102 h 589452"/>
                    <a:gd name="connsiteX384" fmla="*/ 99216 w 316556"/>
                    <a:gd name="connsiteY384" fmla="*/ 402294 h 589452"/>
                    <a:gd name="connsiteX385" fmla="*/ 98931 w 316556"/>
                    <a:gd name="connsiteY385" fmla="*/ 402770 h 589452"/>
                    <a:gd name="connsiteX386" fmla="*/ 98455 w 316556"/>
                    <a:gd name="connsiteY386" fmla="*/ 402485 h 589452"/>
                    <a:gd name="connsiteX387" fmla="*/ 97124 w 316556"/>
                    <a:gd name="connsiteY387" fmla="*/ 400583 h 589452"/>
                    <a:gd name="connsiteX388" fmla="*/ 103496 w 316556"/>
                    <a:gd name="connsiteY388" fmla="*/ 388504 h 589452"/>
                    <a:gd name="connsiteX389" fmla="*/ 105779 w 316556"/>
                    <a:gd name="connsiteY389" fmla="*/ 388599 h 589452"/>
                    <a:gd name="connsiteX390" fmla="*/ 106254 w 316556"/>
                    <a:gd name="connsiteY390" fmla="*/ 388884 h 589452"/>
                    <a:gd name="connsiteX391" fmla="*/ 109392 w 316556"/>
                    <a:gd name="connsiteY391" fmla="*/ 391072 h 589452"/>
                    <a:gd name="connsiteX392" fmla="*/ 109868 w 316556"/>
                    <a:gd name="connsiteY392" fmla="*/ 390881 h 589452"/>
                    <a:gd name="connsiteX393" fmla="*/ 123279 w 316556"/>
                    <a:gd name="connsiteY393" fmla="*/ 365773 h 589452"/>
                    <a:gd name="connsiteX394" fmla="*/ 124610 w 316556"/>
                    <a:gd name="connsiteY394" fmla="*/ 367675 h 589452"/>
                    <a:gd name="connsiteX395" fmla="*/ 118238 w 316556"/>
                    <a:gd name="connsiteY395" fmla="*/ 379754 h 589452"/>
                    <a:gd name="connsiteX396" fmla="*/ 115955 w 316556"/>
                    <a:gd name="connsiteY396" fmla="*/ 379659 h 589452"/>
                    <a:gd name="connsiteX397" fmla="*/ 115955 w 316556"/>
                    <a:gd name="connsiteY397" fmla="*/ 378993 h 589452"/>
                    <a:gd name="connsiteX398" fmla="*/ 112626 w 316556"/>
                    <a:gd name="connsiteY398" fmla="*/ 377186 h 589452"/>
                    <a:gd name="connsiteX399" fmla="*/ 112341 w 316556"/>
                    <a:gd name="connsiteY399" fmla="*/ 377661 h 589452"/>
                    <a:gd name="connsiteX400" fmla="*/ 111865 w 316556"/>
                    <a:gd name="connsiteY400" fmla="*/ 377376 h 589452"/>
                    <a:gd name="connsiteX401" fmla="*/ 110534 w 316556"/>
                    <a:gd name="connsiteY401" fmla="*/ 375474 h 589452"/>
                    <a:gd name="connsiteX402" fmla="*/ 116906 w 316556"/>
                    <a:gd name="connsiteY402" fmla="*/ 363395 h 589452"/>
                    <a:gd name="connsiteX403" fmla="*/ 119189 w 316556"/>
                    <a:gd name="connsiteY403" fmla="*/ 363490 h 589452"/>
                    <a:gd name="connsiteX404" fmla="*/ 119664 w 316556"/>
                    <a:gd name="connsiteY404" fmla="*/ 363775 h 589452"/>
                    <a:gd name="connsiteX405" fmla="*/ 122803 w 316556"/>
                    <a:gd name="connsiteY405" fmla="*/ 365963 h 589452"/>
                    <a:gd name="connsiteX406" fmla="*/ 123279 w 316556"/>
                    <a:gd name="connsiteY406" fmla="*/ 365773 h 589452"/>
                    <a:gd name="connsiteX407" fmla="*/ 136594 w 316556"/>
                    <a:gd name="connsiteY407" fmla="*/ 340664 h 589452"/>
                    <a:gd name="connsiteX408" fmla="*/ 137925 w 316556"/>
                    <a:gd name="connsiteY408" fmla="*/ 342566 h 589452"/>
                    <a:gd name="connsiteX409" fmla="*/ 131553 w 316556"/>
                    <a:gd name="connsiteY409" fmla="*/ 354645 h 589452"/>
                    <a:gd name="connsiteX410" fmla="*/ 129270 w 316556"/>
                    <a:gd name="connsiteY410" fmla="*/ 354550 h 589452"/>
                    <a:gd name="connsiteX411" fmla="*/ 129270 w 316556"/>
                    <a:gd name="connsiteY411" fmla="*/ 353884 h 589452"/>
                    <a:gd name="connsiteX412" fmla="*/ 125942 w 316556"/>
                    <a:gd name="connsiteY412" fmla="*/ 352077 h 589452"/>
                    <a:gd name="connsiteX413" fmla="*/ 125656 w 316556"/>
                    <a:gd name="connsiteY413" fmla="*/ 352553 h 589452"/>
                    <a:gd name="connsiteX414" fmla="*/ 125181 w 316556"/>
                    <a:gd name="connsiteY414" fmla="*/ 352267 h 589452"/>
                    <a:gd name="connsiteX415" fmla="*/ 123849 w 316556"/>
                    <a:gd name="connsiteY415" fmla="*/ 350365 h 589452"/>
                    <a:gd name="connsiteX416" fmla="*/ 130221 w 316556"/>
                    <a:gd name="connsiteY416" fmla="*/ 338286 h 589452"/>
                    <a:gd name="connsiteX417" fmla="*/ 132504 w 316556"/>
                    <a:gd name="connsiteY417" fmla="*/ 338381 h 589452"/>
                    <a:gd name="connsiteX418" fmla="*/ 132980 w 316556"/>
                    <a:gd name="connsiteY418" fmla="*/ 338667 h 589452"/>
                    <a:gd name="connsiteX419" fmla="*/ 136118 w 316556"/>
                    <a:gd name="connsiteY419" fmla="*/ 340854 h 589452"/>
                    <a:gd name="connsiteX420" fmla="*/ 136594 w 316556"/>
                    <a:gd name="connsiteY420" fmla="*/ 340664 h 589452"/>
                    <a:gd name="connsiteX421" fmla="*/ 150004 w 316556"/>
                    <a:gd name="connsiteY421" fmla="*/ 315460 h 589452"/>
                    <a:gd name="connsiteX422" fmla="*/ 151335 w 316556"/>
                    <a:gd name="connsiteY422" fmla="*/ 317362 h 589452"/>
                    <a:gd name="connsiteX423" fmla="*/ 144963 w 316556"/>
                    <a:gd name="connsiteY423" fmla="*/ 329441 h 589452"/>
                    <a:gd name="connsiteX424" fmla="*/ 142681 w 316556"/>
                    <a:gd name="connsiteY424" fmla="*/ 329346 h 589452"/>
                    <a:gd name="connsiteX425" fmla="*/ 142681 w 316556"/>
                    <a:gd name="connsiteY425" fmla="*/ 328680 h 589452"/>
                    <a:gd name="connsiteX426" fmla="*/ 139352 w 316556"/>
                    <a:gd name="connsiteY426" fmla="*/ 326873 h 589452"/>
                    <a:gd name="connsiteX427" fmla="*/ 139067 w 316556"/>
                    <a:gd name="connsiteY427" fmla="*/ 327349 h 589452"/>
                    <a:gd name="connsiteX428" fmla="*/ 138591 w 316556"/>
                    <a:gd name="connsiteY428" fmla="*/ 327063 h 589452"/>
                    <a:gd name="connsiteX429" fmla="*/ 137260 w 316556"/>
                    <a:gd name="connsiteY429" fmla="*/ 325161 h 589452"/>
                    <a:gd name="connsiteX430" fmla="*/ 143632 w 316556"/>
                    <a:gd name="connsiteY430" fmla="*/ 313082 h 589452"/>
                    <a:gd name="connsiteX431" fmla="*/ 145914 w 316556"/>
                    <a:gd name="connsiteY431" fmla="*/ 313177 h 589452"/>
                    <a:gd name="connsiteX432" fmla="*/ 146390 w 316556"/>
                    <a:gd name="connsiteY432" fmla="*/ 313463 h 589452"/>
                    <a:gd name="connsiteX433" fmla="*/ 149528 w 316556"/>
                    <a:gd name="connsiteY433" fmla="*/ 315650 h 589452"/>
                    <a:gd name="connsiteX434" fmla="*/ 150004 w 316556"/>
                    <a:gd name="connsiteY434" fmla="*/ 315460 h 589452"/>
                    <a:gd name="connsiteX435" fmla="*/ 163414 w 316556"/>
                    <a:gd name="connsiteY435" fmla="*/ 290351 h 589452"/>
                    <a:gd name="connsiteX436" fmla="*/ 164746 w 316556"/>
                    <a:gd name="connsiteY436" fmla="*/ 292253 h 589452"/>
                    <a:gd name="connsiteX437" fmla="*/ 158374 w 316556"/>
                    <a:gd name="connsiteY437" fmla="*/ 304332 h 589452"/>
                    <a:gd name="connsiteX438" fmla="*/ 156091 w 316556"/>
                    <a:gd name="connsiteY438" fmla="*/ 304237 h 589452"/>
                    <a:gd name="connsiteX439" fmla="*/ 156091 w 316556"/>
                    <a:gd name="connsiteY439" fmla="*/ 303571 h 589452"/>
                    <a:gd name="connsiteX440" fmla="*/ 152762 w 316556"/>
                    <a:gd name="connsiteY440" fmla="*/ 301764 h 589452"/>
                    <a:gd name="connsiteX441" fmla="*/ 152477 w 316556"/>
                    <a:gd name="connsiteY441" fmla="*/ 302240 h 589452"/>
                    <a:gd name="connsiteX442" fmla="*/ 152001 w 316556"/>
                    <a:gd name="connsiteY442" fmla="*/ 301955 h 589452"/>
                    <a:gd name="connsiteX443" fmla="*/ 150670 w 316556"/>
                    <a:gd name="connsiteY443" fmla="*/ 300052 h 589452"/>
                    <a:gd name="connsiteX444" fmla="*/ 157042 w 316556"/>
                    <a:gd name="connsiteY444" fmla="*/ 287974 h 589452"/>
                    <a:gd name="connsiteX445" fmla="*/ 159325 w 316556"/>
                    <a:gd name="connsiteY445" fmla="*/ 288069 h 589452"/>
                    <a:gd name="connsiteX446" fmla="*/ 159800 w 316556"/>
                    <a:gd name="connsiteY446" fmla="*/ 288354 h 589452"/>
                    <a:gd name="connsiteX447" fmla="*/ 162939 w 316556"/>
                    <a:gd name="connsiteY447" fmla="*/ 290542 h 589452"/>
                    <a:gd name="connsiteX448" fmla="*/ 163414 w 316556"/>
                    <a:gd name="connsiteY448" fmla="*/ 290351 h 589452"/>
                    <a:gd name="connsiteX449" fmla="*/ 176730 w 316556"/>
                    <a:gd name="connsiteY449" fmla="*/ 265243 h 589452"/>
                    <a:gd name="connsiteX450" fmla="*/ 178061 w 316556"/>
                    <a:gd name="connsiteY450" fmla="*/ 267145 h 589452"/>
                    <a:gd name="connsiteX451" fmla="*/ 171689 w 316556"/>
                    <a:gd name="connsiteY451" fmla="*/ 279224 h 589452"/>
                    <a:gd name="connsiteX452" fmla="*/ 169406 w 316556"/>
                    <a:gd name="connsiteY452" fmla="*/ 279128 h 589452"/>
                    <a:gd name="connsiteX453" fmla="*/ 169406 w 316556"/>
                    <a:gd name="connsiteY453" fmla="*/ 278463 h 589452"/>
                    <a:gd name="connsiteX454" fmla="*/ 166078 w 316556"/>
                    <a:gd name="connsiteY454" fmla="*/ 276656 h 589452"/>
                    <a:gd name="connsiteX455" fmla="*/ 165792 w 316556"/>
                    <a:gd name="connsiteY455" fmla="*/ 277131 h 589452"/>
                    <a:gd name="connsiteX456" fmla="*/ 165316 w 316556"/>
                    <a:gd name="connsiteY456" fmla="*/ 276846 h 589452"/>
                    <a:gd name="connsiteX457" fmla="*/ 163985 w 316556"/>
                    <a:gd name="connsiteY457" fmla="*/ 274944 h 589452"/>
                    <a:gd name="connsiteX458" fmla="*/ 170357 w 316556"/>
                    <a:gd name="connsiteY458" fmla="*/ 262865 h 589452"/>
                    <a:gd name="connsiteX459" fmla="*/ 172640 w 316556"/>
                    <a:gd name="connsiteY459" fmla="*/ 262960 h 589452"/>
                    <a:gd name="connsiteX460" fmla="*/ 173115 w 316556"/>
                    <a:gd name="connsiteY460" fmla="*/ 263245 h 589452"/>
                    <a:gd name="connsiteX461" fmla="*/ 176254 w 316556"/>
                    <a:gd name="connsiteY461" fmla="*/ 265433 h 589452"/>
                    <a:gd name="connsiteX462" fmla="*/ 176730 w 316556"/>
                    <a:gd name="connsiteY462" fmla="*/ 265243 h 589452"/>
                    <a:gd name="connsiteX463" fmla="*/ 190140 w 316556"/>
                    <a:gd name="connsiteY463" fmla="*/ 240039 h 589452"/>
                    <a:gd name="connsiteX464" fmla="*/ 191471 w 316556"/>
                    <a:gd name="connsiteY464" fmla="*/ 241941 h 589452"/>
                    <a:gd name="connsiteX465" fmla="*/ 185099 w 316556"/>
                    <a:gd name="connsiteY465" fmla="*/ 254020 h 589452"/>
                    <a:gd name="connsiteX466" fmla="*/ 182816 w 316556"/>
                    <a:gd name="connsiteY466" fmla="*/ 254020 h 589452"/>
                    <a:gd name="connsiteX467" fmla="*/ 182816 w 316556"/>
                    <a:gd name="connsiteY467" fmla="*/ 253354 h 589452"/>
                    <a:gd name="connsiteX468" fmla="*/ 179488 w 316556"/>
                    <a:gd name="connsiteY468" fmla="*/ 251547 h 589452"/>
                    <a:gd name="connsiteX469" fmla="*/ 179202 w 316556"/>
                    <a:gd name="connsiteY469" fmla="*/ 252022 h 589452"/>
                    <a:gd name="connsiteX470" fmla="*/ 178727 w 316556"/>
                    <a:gd name="connsiteY470" fmla="*/ 251737 h 589452"/>
                    <a:gd name="connsiteX471" fmla="*/ 177395 w 316556"/>
                    <a:gd name="connsiteY471" fmla="*/ 249835 h 589452"/>
                    <a:gd name="connsiteX472" fmla="*/ 183768 w 316556"/>
                    <a:gd name="connsiteY472" fmla="*/ 237756 h 589452"/>
                    <a:gd name="connsiteX473" fmla="*/ 186050 w 316556"/>
                    <a:gd name="connsiteY473" fmla="*/ 237851 h 589452"/>
                    <a:gd name="connsiteX474" fmla="*/ 186526 w 316556"/>
                    <a:gd name="connsiteY474" fmla="*/ 238137 h 589452"/>
                    <a:gd name="connsiteX475" fmla="*/ 189664 w 316556"/>
                    <a:gd name="connsiteY475" fmla="*/ 240324 h 589452"/>
                    <a:gd name="connsiteX476" fmla="*/ 190140 w 316556"/>
                    <a:gd name="connsiteY476" fmla="*/ 240039 h 589452"/>
                    <a:gd name="connsiteX477" fmla="*/ 203550 w 316556"/>
                    <a:gd name="connsiteY477" fmla="*/ 214930 h 589452"/>
                    <a:gd name="connsiteX478" fmla="*/ 204882 w 316556"/>
                    <a:gd name="connsiteY478" fmla="*/ 216832 h 589452"/>
                    <a:gd name="connsiteX479" fmla="*/ 198510 w 316556"/>
                    <a:gd name="connsiteY479" fmla="*/ 228911 h 589452"/>
                    <a:gd name="connsiteX480" fmla="*/ 196227 w 316556"/>
                    <a:gd name="connsiteY480" fmla="*/ 228911 h 589452"/>
                    <a:gd name="connsiteX481" fmla="*/ 196227 w 316556"/>
                    <a:gd name="connsiteY481" fmla="*/ 228245 h 589452"/>
                    <a:gd name="connsiteX482" fmla="*/ 192898 w 316556"/>
                    <a:gd name="connsiteY482" fmla="*/ 226438 h 589452"/>
                    <a:gd name="connsiteX483" fmla="*/ 192613 w 316556"/>
                    <a:gd name="connsiteY483" fmla="*/ 226914 h 589452"/>
                    <a:gd name="connsiteX484" fmla="*/ 192137 w 316556"/>
                    <a:gd name="connsiteY484" fmla="*/ 226628 h 589452"/>
                    <a:gd name="connsiteX485" fmla="*/ 190806 w 316556"/>
                    <a:gd name="connsiteY485" fmla="*/ 224726 h 589452"/>
                    <a:gd name="connsiteX486" fmla="*/ 197178 w 316556"/>
                    <a:gd name="connsiteY486" fmla="*/ 212647 h 589452"/>
                    <a:gd name="connsiteX487" fmla="*/ 199461 w 316556"/>
                    <a:gd name="connsiteY487" fmla="*/ 212742 h 589452"/>
                    <a:gd name="connsiteX488" fmla="*/ 199936 w 316556"/>
                    <a:gd name="connsiteY488" fmla="*/ 213028 h 589452"/>
                    <a:gd name="connsiteX489" fmla="*/ 203075 w 316556"/>
                    <a:gd name="connsiteY489" fmla="*/ 215215 h 589452"/>
                    <a:gd name="connsiteX490" fmla="*/ 203550 w 316556"/>
                    <a:gd name="connsiteY490" fmla="*/ 214930 h 589452"/>
                    <a:gd name="connsiteX491" fmla="*/ 216866 w 316556"/>
                    <a:gd name="connsiteY491" fmla="*/ 189821 h 589452"/>
                    <a:gd name="connsiteX492" fmla="*/ 218197 w 316556"/>
                    <a:gd name="connsiteY492" fmla="*/ 191723 h 589452"/>
                    <a:gd name="connsiteX493" fmla="*/ 211825 w 316556"/>
                    <a:gd name="connsiteY493" fmla="*/ 203802 h 589452"/>
                    <a:gd name="connsiteX494" fmla="*/ 209542 w 316556"/>
                    <a:gd name="connsiteY494" fmla="*/ 203802 h 589452"/>
                    <a:gd name="connsiteX495" fmla="*/ 209542 w 316556"/>
                    <a:gd name="connsiteY495" fmla="*/ 203137 h 589452"/>
                    <a:gd name="connsiteX496" fmla="*/ 206213 w 316556"/>
                    <a:gd name="connsiteY496" fmla="*/ 201329 h 589452"/>
                    <a:gd name="connsiteX497" fmla="*/ 205928 w 316556"/>
                    <a:gd name="connsiteY497" fmla="*/ 201805 h 589452"/>
                    <a:gd name="connsiteX498" fmla="*/ 205452 w 316556"/>
                    <a:gd name="connsiteY498" fmla="*/ 201520 h 589452"/>
                    <a:gd name="connsiteX499" fmla="*/ 204121 w 316556"/>
                    <a:gd name="connsiteY499" fmla="*/ 199617 h 589452"/>
                    <a:gd name="connsiteX500" fmla="*/ 210493 w 316556"/>
                    <a:gd name="connsiteY500" fmla="*/ 187539 h 589452"/>
                    <a:gd name="connsiteX501" fmla="*/ 212776 w 316556"/>
                    <a:gd name="connsiteY501" fmla="*/ 187539 h 589452"/>
                    <a:gd name="connsiteX502" fmla="*/ 213251 w 316556"/>
                    <a:gd name="connsiteY502" fmla="*/ 187824 h 589452"/>
                    <a:gd name="connsiteX503" fmla="*/ 216390 w 316556"/>
                    <a:gd name="connsiteY503" fmla="*/ 190011 h 589452"/>
                    <a:gd name="connsiteX504" fmla="*/ 216866 w 316556"/>
                    <a:gd name="connsiteY504" fmla="*/ 189821 h 589452"/>
                    <a:gd name="connsiteX505" fmla="*/ 230276 w 316556"/>
                    <a:gd name="connsiteY505" fmla="*/ 164617 h 589452"/>
                    <a:gd name="connsiteX506" fmla="*/ 231607 w 316556"/>
                    <a:gd name="connsiteY506" fmla="*/ 166520 h 589452"/>
                    <a:gd name="connsiteX507" fmla="*/ 225235 w 316556"/>
                    <a:gd name="connsiteY507" fmla="*/ 178598 h 589452"/>
                    <a:gd name="connsiteX508" fmla="*/ 222952 w 316556"/>
                    <a:gd name="connsiteY508" fmla="*/ 178598 h 589452"/>
                    <a:gd name="connsiteX509" fmla="*/ 222952 w 316556"/>
                    <a:gd name="connsiteY509" fmla="*/ 177933 h 589452"/>
                    <a:gd name="connsiteX510" fmla="*/ 219624 w 316556"/>
                    <a:gd name="connsiteY510" fmla="*/ 176126 h 589452"/>
                    <a:gd name="connsiteX511" fmla="*/ 219338 w 316556"/>
                    <a:gd name="connsiteY511" fmla="*/ 176601 h 589452"/>
                    <a:gd name="connsiteX512" fmla="*/ 218863 w 316556"/>
                    <a:gd name="connsiteY512" fmla="*/ 176316 h 589452"/>
                    <a:gd name="connsiteX513" fmla="*/ 217531 w 316556"/>
                    <a:gd name="connsiteY513" fmla="*/ 174414 h 589452"/>
                    <a:gd name="connsiteX514" fmla="*/ 223904 w 316556"/>
                    <a:gd name="connsiteY514" fmla="*/ 162335 h 589452"/>
                    <a:gd name="connsiteX515" fmla="*/ 226186 w 316556"/>
                    <a:gd name="connsiteY515" fmla="*/ 162430 h 589452"/>
                    <a:gd name="connsiteX516" fmla="*/ 226662 w 316556"/>
                    <a:gd name="connsiteY516" fmla="*/ 162715 h 589452"/>
                    <a:gd name="connsiteX517" fmla="*/ 229800 w 316556"/>
                    <a:gd name="connsiteY517" fmla="*/ 164903 h 589452"/>
                    <a:gd name="connsiteX518" fmla="*/ 230276 w 316556"/>
                    <a:gd name="connsiteY518" fmla="*/ 164617 h 589452"/>
                    <a:gd name="connsiteX519" fmla="*/ 243686 w 316556"/>
                    <a:gd name="connsiteY519" fmla="*/ 139509 h 589452"/>
                    <a:gd name="connsiteX520" fmla="*/ 245018 w 316556"/>
                    <a:gd name="connsiteY520" fmla="*/ 141411 h 589452"/>
                    <a:gd name="connsiteX521" fmla="*/ 238645 w 316556"/>
                    <a:gd name="connsiteY521" fmla="*/ 153490 h 589452"/>
                    <a:gd name="connsiteX522" fmla="*/ 236363 w 316556"/>
                    <a:gd name="connsiteY522" fmla="*/ 153490 h 589452"/>
                    <a:gd name="connsiteX523" fmla="*/ 236363 w 316556"/>
                    <a:gd name="connsiteY523" fmla="*/ 152824 h 589452"/>
                    <a:gd name="connsiteX524" fmla="*/ 233034 w 316556"/>
                    <a:gd name="connsiteY524" fmla="*/ 151017 h 589452"/>
                    <a:gd name="connsiteX525" fmla="*/ 232749 w 316556"/>
                    <a:gd name="connsiteY525" fmla="*/ 151492 h 589452"/>
                    <a:gd name="connsiteX526" fmla="*/ 232273 w 316556"/>
                    <a:gd name="connsiteY526" fmla="*/ 151207 h 589452"/>
                    <a:gd name="connsiteX527" fmla="*/ 230942 w 316556"/>
                    <a:gd name="connsiteY527" fmla="*/ 149305 h 589452"/>
                    <a:gd name="connsiteX528" fmla="*/ 237314 w 316556"/>
                    <a:gd name="connsiteY528" fmla="*/ 137226 h 589452"/>
                    <a:gd name="connsiteX529" fmla="*/ 239597 w 316556"/>
                    <a:gd name="connsiteY529" fmla="*/ 137321 h 589452"/>
                    <a:gd name="connsiteX530" fmla="*/ 240072 w 316556"/>
                    <a:gd name="connsiteY530" fmla="*/ 137606 h 589452"/>
                    <a:gd name="connsiteX531" fmla="*/ 243211 w 316556"/>
                    <a:gd name="connsiteY531" fmla="*/ 139794 h 589452"/>
                    <a:gd name="connsiteX532" fmla="*/ 243686 w 316556"/>
                    <a:gd name="connsiteY532" fmla="*/ 139509 h 589452"/>
                    <a:gd name="connsiteX533" fmla="*/ 257002 w 316556"/>
                    <a:gd name="connsiteY533" fmla="*/ 114400 h 589452"/>
                    <a:gd name="connsiteX534" fmla="*/ 258333 w 316556"/>
                    <a:gd name="connsiteY534" fmla="*/ 116302 h 589452"/>
                    <a:gd name="connsiteX535" fmla="*/ 251961 w 316556"/>
                    <a:gd name="connsiteY535" fmla="*/ 128381 h 589452"/>
                    <a:gd name="connsiteX536" fmla="*/ 249678 w 316556"/>
                    <a:gd name="connsiteY536" fmla="*/ 128381 h 589452"/>
                    <a:gd name="connsiteX537" fmla="*/ 249678 w 316556"/>
                    <a:gd name="connsiteY537" fmla="*/ 127715 h 589452"/>
                    <a:gd name="connsiteX538" fmla="*/ 246349 w 316556"/>
                    <a:gd name="connsiteY538" fmla="*/ 125908 h 589452"/>
                    <a:gd name="connsiteX539" fmla="*/ 246064 w 316556"/>
                    <a:gd name="connsiteY539" fmla="*/ 126384 h 589452"/>
                    <a:gd name="connsiteX540" fmla="*/ 245588 w 316556"/>
                    <a:gd name="connsiteY540" fmla="*/ 126098 h 589452"/>
                    <a:gd name="connsiteX541" fmla="*/ 244257 w 316556"/>
                    <a:gd name="connsiteY541" fmla="*/ 124196 h 589452"/>
                    <a:gd name="connsiteX542" fmla="*/ 250629 w 316556"/>
                    <a:gd name="connsiteY542" fmla="*/ 112117 h 589452"/>
                    <a:gd name="connsiteX543" fmla="*/ 252912 w 316556"/>
                    <a:gd name="connsiteY543" fmla="*/ 112117 h 589452"/>
                    <a:gd name="connsiteX544" fmla="*/ 253387 w 316556"/>
                    <a:gd name="connsiteY544" fmla="*/ 112403 h 589452"/>
                    <a:gd name="connsiteX545" fmla="*/ 256526 w 316556"/>
                    <a:gd name="connsiteY545" fmla="*/ 114590 h 589452"/>
                    <a:gd name="connsiteX546" fmla="*/ 257002 w 316556"/>
                    <a:gd name="connsiteY546" fmla="*/ 114400 h 589452"/>
                    <a:gd name="connsiteX547" fmla="*/ 270412 w 316556"/>
                    <a:gd name="connsiteY547" fmla="*/ 89196 h 589452"/>
                    <a:gd name="connsiteX548" fmla="*/ 271743 w 316556"/>
                    <a:gd name="connsiteY548" fmla="*/ 91098 h 589452"/>
                    <a:gd name="connsiteX549" fmla="*/ 265371 w 316556"/>
                    <a:gd name="connsiteY549" fmla="*/ 103177 h 589452"/>
                    <a:gd name="connsiteX550" fmla="*/ 263088 w 316556"/>
                    <a:gd name="connsiteY550" fmla="*/ 103177 h 589452"/>
                    <a:gd name="connsiteX551" fmla="*/ 263088 w 316556"/>
                    <a:gd name="connsiteY551" fmla="*/ 102511 h 589452"/>
                    <a:gd name="connsiteX552" fmla="*/ 259760 w 316556"/>
                    <a:gd name="connsiteY552" fmla="*/ 100704 h 589452"/>
                    <a:gd name="connsiteX553" fmla="*/ 259474 w 316556"/>
                    <a:gd name="connsiteY553" fmla="*/ 101180 h 589452"/>
                    <a:gd name="connsiteX554" fmla="*/ 258999 w 316556"/>
                    <a:gd name="connsiteY554" fmla="*/ 100894 h 589452"/>
                    <a:gd name="connsiteX555" fmla="*/ 257667 w 316556"/>
                    <a:gd name="connsiteY555" fmla="*/ 98992 h 589452"/>
                    <a:gd name="connsiteX556" fmla="*/ 264040 w 316556"/>
                    <a:gd name="connsiteY556" fmla="*/ 86913 h 589452"/>
                    <a:gd name="connsiteX557" fmla="*/ 266322 w 316556"/>
                    <a:gd name="connsiteY557" fmla="*/ 86913 h 589452"/>
                    <a:gd name="connsiteX558" fmla="*/ 266798 w 316556"/>
                    <a:gd name="connsiteY558" fmla="*/ 87199 h 589452"/>
                    <a:gd name="connsiteX559" fmla="*/ 269936 w 316556"/>
                    <a:gd name="connsiteY559" fmla="*/ 89386 h 589452"/>
                    <a:gd name="connsiteX560" fmla="*/ 270412 w 316556"/>
                    <a:gd name="connsiteY560" fmla="*/ 89196 h 589452"/>
                    <a:gd name="connsiteX561" fmla="*/ 283822 w 316556"/>
                    <a:gd name="connsiteY561" fmla="*/ 64087 h 589452"/>
                    <a:gd name="connsiteX562" fmla="*/ 285154 w 316556"/>
                    <a:gd name="connsiteY562" fmla="*/ 65989 h 589452"/>
                    <a:gd name="connsiteX563" fmla="*/ 278781 w 316556"/>
                    <a:gd name="connsiteY563" fmla="*/ 78068 h 589452"/>
                    <a:gd name="connsiteX564" fmla="*/ 276499 w 316556"/>
                    <a:gd name="connsiteY564" fmla="*/ 78068 h 589452"/>
                    <a:gd name="connsiteX565" fmla="*/ 276499 w 316556"/>
                    <a:gd name="connsiteY565" fmla="*/ 77403 h 589452"/>
                    <a:gd name="connsiteX566" fmla="*/ 273170 w 316556"/>
                    <a:gd name="connsiteY566" fmla="*/ 75595 h 589452"/>
                    <a:gd name="connsiteX567" fmla="*/ 272885 w 316556"/>
                    <a:gd name="connsiteY567" fmla="*/ 76071 h 589452"/>
                    <a:gd name="connsiteX568" fmla="*/ 272409 w 316556"/>
                    <a:gd name="connsiteY568" fmla="*/ 75786 h 589452"/>
                    <a:gd name="connsiteX569" fmla="*/ 271078 w 316556"/>
                    <a:gd name="connsiteY569" fmla="*/ 73883 h 589452"/>
                    <a:gd name="connsiteX570" fmla="*/ 277450 w 316556"/>
                    <a:gd name="connsiteY570" fmla="*/ 61805 h 589452"/>
                    <a:gd name="connsiteX571" fmla="*/ 279732 w 316556"/>
                    <a:gd name="connsiteY571" fmla="*/ 61805 h 589452"/>
                    <a:gd name="connsiteX572" fmla="*/ 280208 w 316556"/>
                    <a:gd name="connsiteY572" fmla="*/ 62090 h 589452"/>
                    <a:gd name="connsiteX573" fmla="*/ 283347 w 316556"/>
                    <a:gd name="connsiteY573" fmla="*/ 64277 h 589452"/>
                    <a:gd name="connsiteX574" fmla="*/ 283822 w 316556"/>
                    <a:gd name="connsiteY574" fmla="*/ 64087 h 589452"/>
                    <a:gd name="connsiteX575" fmla="*/ 297138 w 316556"/>
                    <a:gd name="connsiteY575" fmla="*/ 38883 h 589452"/>
                    <a:gd name="connsiteX576" fmla="*/ 298469 w 316556"/>
                    <a:gd name="connsiteY576" fmla="*/ 40786 h 589452"/>
                    <a:gd name="connsiteX577" fmla="*/ 292097 w 316556"/>
                    <a:gd name="connsiteY577" fmla="*/ 52864 h 589452"/>
                    <a:gd name="connsiteX578" fmla="*/ 289814 w 316556"/>
                    <a:gd name="connsiteY578" fmla="*/ 52864 h 589452"/>
                    <a:gd name="connsiteX579" fmla="*/ 289814 w 316556"/>
                    <a:gd name="connsiteY579" fmla="*/ 52199 h 589452"/>
                    <a:gd name="connsiteX580" fmla="*/ 286485 w 316556"/>
                    <a:gd name="connsiteY580" fmla="*/ 50392 h 589452"/>
                    <a:gd name="connsiteX581" fmla="*/ 286200 w 316556"/>
                    <a:gd name="connsiteY581" fmla="*/ 50867 h 589452"/>
                    <a:gd name="connsiteX582" fmla="*/ 285724 w 316556"/>
                    <a:gd name="connsiteY582" fmla="*/ 50582 h 589452"/>
                    <a:gd name="connsiteX583" fmla="*/ 284393 w 316556"/>
                    <a:gd name="connsiteY583" fmla="*/ 48680 h 589452"/>
                    <a:gd name="connsiteX584" fmla="*/ 290765 w 316556"/>
                    <a:gd name="connsiteY584" fmla="*/ 36601 h 589452"/>
                    <a:gd name="connsiteX585" fmla="*/ 293048 w 316556"/>
                    <a:gd name="connsiteY585" fmla="*/ 36601 h 589452"/>
                    <a:gd name="connsiteX586" fmla="*/ 293523 w 316556"/>
                    <a:gd name="connsiteY586" fmla="*/ 36886 h 589452"/>
                    <a:gd name="connsiteX587" fmla="*/ 296662 w 316556"/>
                    <a:gd name="connsiteY587" fmla="*/ 39074 h 589452"/>
                    <a:gd name="connsiteX588" fmla="*/ 297138 w 316556"/>
                    <a:gd name="connsiteY588" fmla="*/ 38883 h 589452"/>
                    <a:gd name="connsiteX589" fmla="*/ 305412 w 316556"/>
                    <a:gd name="connsiteY589" fmla="*/ 27756 h 589452"/>
                    <a:gd name="connsiteX590" fmla="*/ 303129 w 316556"/>
                    <a:gd name="connsiteY590" fmla="*/ 27756 h 589452"/>
                    <a:gd name="connsiteX591" fmla="*/ 303129 w 316556"/>
                    <a:gd name="connsiteY591" fmla="*/ 27090 h 589452"/>
                    <a:gd name="connsiteX592" fmla="*/ 299801 w 316556"/>
                    <a:gd name="connsiteY592" fmla="*/ 25283 h 589452"/>
                    <a:gd name="connsiteX593" fmla="*/ 299515 w 316556"/>
                    <a:gd name="connsiteY593" fmla="*/ 25758 h 589452"/>
                    <a:gd name="connsiteX594" fmla="*/ 299040 w 316556"/>
                    <a:gd name="connsiteY594" fmla="*/ 25473 h 589452"/>
                    <a:gd name="connsiteX595" fmla="*/ 297708 w 316556"/>
                    <a:gd name="connsiteY595" fmla="*/ 23571 h 589452"/>
                    <a:gd name="connsiteX596" fmla="*/ 304080 w 316556"/>
                    <a:gd name="connsiteY596" fmla="*/ 11492 h 589452"/>
                    <a:gd name="connsiteX597" fmla="*/ 306363 w 316556"/>
                    <a:gd name="connsiteY597" fmla="*/ 11492 h 589452"/>
                    <a:gd name="connsiteX598" fmla="*/ 306839 w 316556"/>
                    <a:gd name="connsiteY598" fmla="*/ 11777 h 589452"/>
                    <a:gd name="connsiteX599" fmla="*/ 309977 w 316556"/>
                    <a:gd name="connsiteY599" fmla="*/ 13965 h 589452"/>
                    <a:gd name="connsiteX600" fmla="*/ 311784 w 316556"/>
                    <a:gd name="connsiteY600" fmla="*/ 15582 h 589452"/>
                    <a:gd name="connsiteX601" fmla="*/ 305412 w 316556"/>
                    <a:gd name="connsiteY601" fmla="*/ 27756 h 589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Lst>
                  <a:rect l="l" t="t" r="r" b="b"/>
                  <a:pathLst>
                    <a:path w="316556" h="589452">
                      <a:moveTo>
                        <a:pt x="312165" y="13394"/>
                      </a:moveTo>
                      <a:lnTo>
                        <a:pt x="310833" y="12728"/>
                      </a:lnTo>
                      <a:lnTo>
                        <a:pt x="316540" y="1886"/>
                      </a:lnTo>
                      <a:cubicBezTo>
                        <a:pt x="316825" y="1411"/>
                        <a:pt x="313496" y="-397"/>
                        <a:pt x="313211" y="79"/>
                      </a:cubicBezTo>
                      <a:lnTo>
                        <a:pt x="307504" y="10921"/>
                      </a:lnTo>
                      <a:lnTo>
                        <a:pt x="305983" y="10065"/>
                      </a:lnTo>
                      <a:cubicBezTo>
                        <a:pt x="304746" y="9400"/>
                        <a:pt x="303415" y="9400"/>
                        <a:pt x="303034" y="9970"/>
                      </a:cubicBezTo>
                      <a:lnTo>
                        <a:pt x="295901" y="23381"/>
                      </a:lnTo>
                      <a:cubicBezTo>
                        <a:pt x="295521" y="24046"/>
                        <a:pt x="296282" y="25093"/>
                        <a:pt x="297613" y="25758"/>
                      </a:cubicBezTo>
                      <a:lnTo>
                        <a:pt x="299135" y="26614"/>
                      </a:lnTo>
                      <a:lnTo>
                        <a:pt x="294189" y="35935"/>
                      </a:lnTo>
                      <a:lnTo>
                        <a:pt x="292667" y="35079"/>
                      </a:lnTo>
                      <a:cubicBezTo>
                        <a:pt x="291431" y="34413"/>
                        <a:pt x="290099" y="34413"/>
                        <a:pt x="289719" y="34984"/>
                      </a:cubicBezTo>
                      <a:lnTo>
                        <a:pt x="282586" y="48394"/>
                      </a:lnTo>
                      <a:cubicBezTo>
                        <a:pt x="282205" y="49060"/>
                        <a:pt x="282966" y="50106"/>
                        <a:pt x="284298" y="50772"/>
                      </a:cubicBezTo>
                      <a:lnTo>
                        <a:pt x="285820" y="51628"/>
                      </a:lnTo>
                      <a:lnTo>
                        <a:pt x="280874" y="60949"/>
                      </a:lnTo>
                      <a:lnTo>
                        <a:pt x="279352" y="60093"/>
                      </a:lnTo>
                      <a:cubicBezTo>
                        <a:pt x="278116" y="59427"/>
                        <a:pt x="276784" y="59427"/>
                        <a:pt x="276404" y="59998"/>
                      </a:cubicBezTo>
                      <a:lnTo>
                        <a:pt x="269270" y="73408"/>
                      </a:lnTo>
                      <a:cubicBezTo>
                        <a:pt x="268890" y="74074"/>
                        <a:pt x="269651" y="75120"/>
                        <a:pt x="270983" y="75786"/>
                      </a:cubicBezTo>
                      <a:lnTo>
                        <a:pt x="272504" y="76642"/>
                      </a:lnTo>
                      <a:lnTo>
                        <a:pt x="267559" y="85962"/>
                      </a:lnTo>
                      <a:lnTo>
                        <a:pt x="266037" y="85106"/>
                      </a:lnTo>
                      <a:cubicBezTo>
                        <a:pt x="264800" y="84441"/>
                        <a:pt x="263469" y="84441"/>
                        <a:pt x="263088" y="85011"/>
                      </a:cubicBezTo>
                      <a:lnTo>
                        <a:pt x="255955" y="98422"/>
                      </a:lnTo>
                      <a:cubicBezTo>
                        <a:pt x="255575" y="99087"/>
                        <a:pt x="256336" y="100134"/>
                        <a:pt x="257667" y="100799"/>
                      </a:cubicBezTo>
                      <a:lnTo>
                        <a:pt x="259189" y="101655"/>
                      </a:lnTo>
                      <a:lnTo>
                        <a:pt x="254243" y="110976"/>
                      </a:lnTo>
                      <a:lnTo>
                        <a:pt x="252722" y="110120"/>
                      </a:lnTo>
                      <a:cubicBezTo>
                        <a:pt x="251485" y="109454"/>
                        <a:pt x="250154" y="109454"/>
                        <a:pt x="249773" y="110025"/>
                      </a:cubicBezTo>
                      <a:lnTo>
                        <a:pt x="242640" y="123435"/>
                      </a:lnTo>
                      <a:cubicBezTo>
                        <a:pt x="242260" y="124101"/>
                        <a:pt x="243021" y="125147"/>
                        <a:pt x="244352" y="125813"/>
                      </a:cubicBezTo>
                      <a:lnTo>
                        <a:pt x="245874" y="126669"/>
                      </a:lnTo>
                      <a:lnTo>
                        <a:pt x="240928" y="135990"/>
                      </a:lnTo>
                      <a:lnTo>
                        <a:pt x="239406" y="135134"/>
                      </a:lnTo>
                      <a:cubicBezTo>
                        <a:pt x="238170" y="134468"/>
                        <a:pt x="236839" y="134468"/>
                        <a:pt x="236458" y="135039"/>
                      </a:cubicBezTo>
                      <a:lnTo>
                        <a:pt x="229325" y="148449"/>
                      </a:lnTo>
                      <a:cubicBezTo>
                        <a:pt x="228944" y="149115"/>
                        <a:pt x="229705" y="150161"/>
                        <a:pt x="231037" y="150827"/>
                      </a:cubicBezTo>
                      <a:lnTo>
                        <a:pt x="232559" y="151683"/>
                      </a:lnTo>
                      <a:lnTo>
                        <a:pt x="227613" y="161003"/>
                      </a:lnTo>
                      <a:lnTo>
                        <a:pt x="226091" y="160147"/>
                      </a:lnTo>
                      <a:cubicBezTo>
                        <a:pt x="224855" y="159481"/>
                        <a:pt x="223523" y="159481"/>
                        <a:pt x="223143" y="160052"/>
                      </a:cubicBezTo>
                      <a:lnTo>
                        <a:pt x="216010" y="173463"/>
                      </a:lnTo>
                      <a:cubicBezTo>
                        <a:pt x="215629" y="174128"/>
                        <a:pt x="216390" y="175174"/>
                        <a:pt x="217722" y="175840"/>
                      </a:cubicBezTo>
                      <a:lnTo>
                        <a:pt x="219243" y="176696"/>
                      </a:lnTo>
                      <a:lnTo>
                        <a:pt x="214298" y="186017"/>
                      </a:lnTo>
                      <a:lnTo>
                        <a:pt x="212776" y="185161"/>
                      </a:lnTo>
                      <a:cubicBezTo>
                        <a:pt x="211540" y="184495"/>
                        <a:pt x="210208" y="184495"/>
                        <a:pt x="209827" y="185066"/>
                      </a:cubicBezTo>
                      <a:lnTo>
                        <a:pt x="202694" y="198476"/>
                      </a:lnTo>
                      <a:cubicBezTo>
                        <a:pt x="202314" y="199142"/>
                        <a:pt x="203075" y="200188"/>
                        <a:pt x="204406" y="200854"/>
                      </a:cubicBezTo>
                      <a:lnTo>
                        <a:pt x="205928" y="201710"/>
                      </a:lnTo>
                      <a:lnTo>
                        <a:pt x="200982" y="211030"/>
                      </a:lnTo>
                      <a:lnTo>
                        <a:pt x="199461" y="210175"/>
                      </a:lnTo>
                      <a:cubicBezTo>
                        <a:pt x="198224" y="209509"/>
                        <a:pt x="196893" y="209509"/>
                        <a:pt x="196512" y="210079"/>
                      </a:cubicBezTo>
                      <a:lnTo>
                        <a:pt x="189379" y="223490"/>
                      </a:lnTo>
                      <a:cubicBezTo>
                        <a:pt x="188999" y="224156"/>
                        <a:pt x="189760" y="225202"/>
                        <a:pt x="191091" y="225868"/>
                      </a:cubicBezTo>
                      <a:lnTo>
                        <a:pt x="192613" y="226723"/>
                      </a:lnTo>
                      <a:lnTo>
                        <a:pt x="187667" y="236044"/>
                      </a:lnTo>
                      <a:lnTo>
                        <a:pt x="186145" y="235188"/>
                      </a:lnTo>
                      <a:cubicBezTo>
                        <a:pt x="184909" y="234522"/>
                        <a:pt x="183578" y="234522"/>
                        <a:pt x="183197" y="235093"/>
                      </a:cubicBezTo>
                      <a:lnTo>
                        <a:pt x="176064" y="248503"/>
                      </a:lnTo>
                      <a:cubicBezTo>
                        <a:pt x="175683" y="249169"/>
                        <a:pt x="176444" y="250215"/>
                        <a:pt x="177776" y="250881"/>
                      </a:cubicBezTo>
                      <a:lnTo>
                        <a:pt x="179298" y="251737"/>
                      </a:lnTo>
                      <a:lnTo>
                        <a:pt x="174352" y="261058"/>
                      </a:lnTo>
                      <a:lnTo>
                        <a:pt x="172830" y="260202"/>
                      </a:lnTo>
                      <a:cubicBezTo>
                        <a:pt x="171594" y="259536"/>
                        <a:pt x="170262" y="259536"/>
                        <a:pt x="169882" y="260107"/>
                      </a:cubicBezTo>
                      <a:lnTo>
                        <a:pt x="162749" y="273517"/>
                      </a:lnTo>
                      <a:cubicBezTo>
                        <a:pt x="162368" y="274183"/>
                        <a:pt x="163129" y="275229"/>
                        <a:pt x="164461" y="275895"/>
                      </a:cubicBezTo>
                      <a:lnTo>
                        <a:pt x="165982" y="276751"/>
                      </a:lnTo>
                      <a:lnTo>
                        <a:pt x="161037" y="286071"/>
                      </a:lnTo>
                      <a:lnTo>
                        <a:pt x="159515" y="285215"/>
                      </a:lnTo>
                      <a:cubicBezTo>
                        <a:pt x="158279" y="284550"/>
                        <a:pt x="156947" y="284550"/>
                        <a:pt x="156567" y="285120"/>
                      </a:cubicBezTo>
                      <a:lnTo>
                        <a:pt x="149433" y="298531"/>
                      </a:lnTo>
                      <a:cubicBezTo>
                        <a:pt x="149053" y="299196"/>
                        <a:pt x="149814" y="300243"/>
                        <a:pt x="151145" y="300908"/>
                      </a:cubicBezTo>
                      <a:lnTo>
                        <a:pt x="152667" y="301764"/>
                      </a:lnTo>
                      <a:lnTo>
                        <a:pt x="147721" y="311085"/>
                      </a:lnTo>
                      <a:lnTo>
                        <a:pt x="146200" y="310229"/>
                      </a:lnTo>
                      <a:cubicBezTo>
                        <a:pt x="144963" y="309563"/>
                        <a:pt x="143632" y="309563"/>
                        <a:pt x="143251" y="310134"/>
                      </a:cubicBezTo>
                      <a:lnTo>
                        <a:pt x="136118" y="323544"/>
                      </a:lnTo>
                      <a:cubicBezTo>
                        <a:pt x="135738" y="324210"/>
                        <a:pt x="136499" y="325256"/>
                        <a:pt x="137830" y="325922"/>
                      </a:cubicBezTo>
                      <a:lnTo>
                        <a:pt x="139352" y="326778"/>
                      </a:lnTo>
                      <a:lnTo>
                        <a:pt x="134406" y="336099"/>
                      </a:lnTo>
                      <a:lnTo>
                        <a:pt x="132884" y="335243"/>
                      </a:lnTo>
                      <a:cubicBezTo>
                        <a:pt x="131648" y="334577"/>
                        <a:pt x="130316" y="334577"/>
                        <a:pt x="129936" y="335148"/>
                      </a:cubicBezTo>
                      <a:lnTo>
                        <a:pt x="122803" y="348558"/>
                      </a:lnTo>
                      <a:cubicBezTo>
                        <a:pt x="122423" y="349224"/>
                        <a:pt x="123183" y="350270"/>
                        <a:pt x="124515" y="350936"/>
                      </a:cubicBezTo>
                      <a:lnTo>
                        <a:pt x="126036" y="351792"/>
                      </a:lnTo>
                      <a:lnTo>
                        <a:pt x="121091" y="361112"/>
                      </a:lnTo>
                      <a:lnTo>
                        <a:pt x="119569" y="360256"/>
                      </a:lnTo>
                      <a:cubicBezTo>
                        <a:pt x="118333" y="359591"/>
                        <a:pt x="117001" y="359591"/>
                        <a:pt x="116621" y="360161"/>
                      </a:cubicBezTo>
                      <a:lnTo>
                        <a:pt x="109488" y="373572"/>
                      </a:lnTo>
                      <a:cubicBezTo>
                        <a:pt x="109107" y="374237"/>
                        <a:pt x="109868" y="375284"/>
                        <a:pt x="111200" y="375949"/>
                      </a:cubicBezTo>
                      <a:lnTo>
                        <a:pt x="112721" y="376805"/>
                      </a:lnTo>
                      <a:lnTo>
                        <a:pt x="107776" y="386126"/>
                      </a:lnTo>
                      <a:lnTo>
                        <a:pt x="106254" y="385270"/>
                      </a:lnTo>
                      <a:cubicBezTo>
                        <a:pt x="105017" y="384604"/>
                        <a:pt x="103686" y="384604"/>
                        <a:pt x="103306" y="385175"/>
                      </a:cubicBezTo>
                      <a:lnTo>
                        <a:pt x="96172" y="398585"/>
                      </a:lnTo>
                      <a:cubicBezTo>
                        <a:pt x="95792" y="399251"/>
                        <a:pt x="96553" y="400297"/>
                        <a:pt x="97884" y="400963"/>
                      </a:cubicBezTo>
                      <a:lnTo>
                        <a:pt x="99406" y="401819"/>
                      </a:lnTo>
                      <a:lnTo>
                        <a:pt x="94461" y="411140"/>
                      </a:lnTo>
                      <a:lnTo>
                        <a:pt x="92939" y="410284"/>
                      </a:lnTo>
                      <a:cubicBezTo>
                        <a:pt x="91702" y="409618"/>
                        <a:pt x="90371" y="409618"/>
                        <a:pt x="89990" y="410189"/>
                      </a:cubicBezTo>
                      <a:lnTo>
                        <a:pt x="82857" y="423599"/>
                      </a:lnTo>
                      <a:cubicBezTo>
                        <a:pt x="82477" y="424265"/>
                        <a:pt x="83237" y="425311"/>
                        <a:pt x="84569" y="425977"/>
                      </a:cubicBezTo>
                      <a:lnTo>
                        <a:pt x="86091" y="426833"/>
                      </a:lnTo>
                      <a:lnTo>
                        <a:pt x="81145" y="436153"/>
                      </a:lnTo>
                      <a:lnTo>
                        <a:pt x="79624" y="435297"/>
                      </a:lnTo>
                      <a:cubicBezTo>
                        <a:pt x="78387" y="434632"/>
                        <a:pt x="77055" y="434536"/>
                        <a:pt x="76675" y="435202"/>
                      </a:cubicBezTo>
                      <a:lnTo>
                        <a:pt x="69542" y="448613"/>
                      </a:lnTo>
                      <a:cubicBezTo>
                        <a:pt x="69162" y="449278"/>
                        <a:pt x="69922" y="450324"/>
                        <a:pt x="71254" y="450990"/>
                      </a:cubicBezTo>
                      <a:lnTo>
                        <a:pt x="72776" y="451846"/>
                      </a:lnTo>
                      <a:lnTo>
                        <a:pt x="67830" y="461167"/>
                      </a:lnTo>
                      <a:lnTo>
                        <a:pt x="66308" y="460311"/>
                      </a:lnTo>
                      <a:cubicBezTo>
                        <a:pt x="65072" y="459645"/>
                        <a:pt x="63740" y="459550"/>
                        <a:pt x="63360" y="460216"/>
                      </a:cubicBezTo>
                      <a:lnTo>
                        <a:pt x="56227" y="473626"/>
                      </a:lnTo>
                      <a:cubicBezTo>
                        <a:pt x="55846" y="474292"/>
                        <a:pt x="56607" y="475338"/>
                        <a:pt x="57938" y="476004"/>
                      </a:cubicBezTo>
                      <a:lnTo>
                        <a:pt x="59460" y="476860"/>
                      </a:lnTo>
                      <a:lnTo>
                        <a:pt x="54515" y="486181"/>
                      </a:lnTo>
                      <a:lnTo>
                        <a:pt x="52993" y="485325"/>
                      </a:lnTo>
                      <a:cubicBezTo>
                        <a:pt x="51757" y="484659"/>
                        <a:pt x="50425" y="484564"/>
                        <a:pt x="50045" y="485229"/>
                      </a:cubicBezTo>
                      <a:lnTo>
                        <a:pt x="42911" y="498640"/>
                      </a:lnTo>
                      <a:cubicBezTo>
                        <a:pt x="42531" y="499306"/>
                        <a:pt x="43292" y="500352"/>
                        <a:pt x="44623" y="501018"/>
                      </a:cubicBezTo>
                      <a:lnTo>
                        <a:pt x="46145" y="501873"/>
                      </a:lnTo>
                      <a:lnTo>
                        <a:pt x="41199" y="511194"/>
                      </a:lnTo>
                      <a:lnTo>
                        <a:pt x="39678" y="510338"/>
                      </a:lnTo>
                      <a:cubicBezTo>
                        <a:pt x="38441" y="509672"/>
                        <a:pt x="37110" y="509577"/>
                        <a:pt x="36729" y="510243"/>
                      </a:cubicBezTo>
                      <a:lnTo>
                        <a:pt x="29596" y="523653"/>
                      </a:lnTo>
                      <a:cubicBezTo>
                        <a:pt x="29216" y="524319"/>
                        <a:pt x="29977" y="525365"/>
                        <a:pt x="31308" y="526031"/>
                      </a:cubicBezTo>
                      <a:lnTo>
                        <a:pt x="32830" y="526887"/>
                      </a:lnTo>
                      <a:lnTo>
                        <a:pt x="27789" y="536208"/>
                      </a:lnTo>
                      <a:lnTo>
                        <a:pt x="26267" y="535352"/>
                      </a:lnTo>
                      <a:cubicBezTo>
                        <a:pt x="25031" y="534686"/>
                        <a:pt x="23699" y="534591"/>
                        <a:pt x="23319" y="535257"/>
                      </a:cubicBezTo>
                      <a:lnTo>
                        <a:pt x="16091" y="548667"/>
                      </a:lnTo>
                      <a:cubicBezTo>
                        <a:pt x="15710" y="549333"/>
                        <a:pt x="16471" y="550379"/>
                        <a:pt x="17803" y="551045"/>
                      </a:cubicBezTo>
                      <a:lnTo>
                        <a:pt x="19324" y="551901"/>
                      </a:lnTo>
                      <a:lnTo>
                        <a:pt x="14284" y="561221"/>
                      </a:lnTo>
                      <a:lnTo>
                        <a:pt x="12762" y="560365"/>
                      </a:lnTo>
                      <a:cubicBezTo>
                        <a:pt x="11525" y="559700"/>
                        <a:pt x="10194" y="559605"/>
                        <a:pt x="9814" y="560270"/>
                      </a:cubicBezTo>
                      <a:lnTo>
                        <a:pt x="2585" y="573681"/>
                      </a:lnTo>
                      <a:cubicBezTo>
                        <a:pt x="2205" y="574347"/>
                        <a:pt x="2966" y="575393"/>
                        <a:pt x="4297" y="576058"/>
                      </a:cubicBezTo>
                      <a:lnTo>
                        <a:pt x="5819" y="576914"/>
                      </a:lnTo>
                      <a:lnTo>
                        <a:pt x="17" y="587567"/>
                      </a:lnTo>
                      <a:cubicBezTo>
                        <a:pt x="-268" y="588042"/>
                        <a:pt x="3061" y="589849"/>
                        <a:pt x="3346" y="589374"/>
                      </a:cubicBezTo>
                      <a:lnTo>
                        <a:pt x="9148" y="578722"/>
                      </a:lnTo>
                      <a:lnTo>
                        <a:pt x="10479" y="579482"/>
                      </a:lnTo>
                      <a:cubicBezTo>
                        <a:pt x="11716" y="580148"/>
                        <a:pt x="13047" y="580243"/>
                        <a:pt x="13428" y="579577"/>
                      </a:cubicBezTo>
                      <a:lnTo>
                        <a:pt x="20656" y="566167"/>
                      </a:lnTo>
                      <a:cubicBezTo>
                        <a:pt x="21036" y="565501"/>
                        <a:pt x="20275" y="564455"/>
                        <a:pt x="18944" y="563789"/>
                      </a:cubicBezTo>
                      <a:lnTo>
                        <a:pt x="17612" y="563029"/>
                      </a:lnTo>
                      <a:lnTo>
                        <a:pt x="22653" y="553708"/>
                      </a:lnTo>
                      <a:lnTo>
                        <a:pt x="23985" y="554469"/>
                      </a:lnTo>
                      <a:cubicBezTo>
                        <a:pt x="25221" y="555134"/>
                        <a:pt x="26553" y="555230"/>
                        <a:pt x="26933" y="554564"/>
                      </a:cubicBezTo>
                      <a:lnTo>
                        <a:pt x="34161" y="541153"/>
                      </a:lnTo>
                      <a:cubicBezTo>
                        <a:pt x="34542" y="540488"/>
                        <a:pt x="33781" y="539441"/>
                        <a:pt x="32449" y="538776"/>
                      </a:cubicBezTo>
                      <a:lnTo>
                        <a:pt x="31118" y="538015"/>
                      </a:lnTo>
                      <a:lnTo>
                        <a:pt x="36159" y="528694"/>
                      </a:lnTo>
                      <a:lnTo>
                        <a:pt x="37490" y="529455"/>
                      </a:lnTo>
                      <a:cubicBezTo>
                        <a:pt x="38727" y="530121"/>
                        <a:pt x="40058" y="530216"/>
                        <a:pt x="40439" y="529550"/>
                      </a:cubicBezTo>
                      <a:lnTo>
                        <a:pt x="47572" y="516140"/>
                      </a:lnTo>
                      <a:cubicBezTo>
                        <a:pt x="47952" y="515474"/>
                        <a:pt x="47191" y="514428"/>
                        <a:pt x="45860" y="513762"/>
                      </a:cubicBezTo>
                      <a:lnTo>
                        <a:pt x="44528" y="513096"/>
                      </a:lnTo>
                      <a:lnTo>
                        <a:pt x="49474" y="503776"/>
                      </a:lnTo>
                      <a:lnTo>
                        <a:pt x="50805" y="504537"/>
                      </a:lnTo>
                      <a:cubicBezTo>
                        <a:pt x="52042" y="505202"/>
                        <a:pt x="53373" y="505297"/>
                        <a:pt x="53754" y="504632"/>
                      </a:cubicBezTo>
                      <a:lnTo>
                        <a:pt x="60887" y="491221"/>
                      </a:lnTo>
                      <a:cubicBezTo>
                        <a:pt x="61267" y="490556"/>
                        <a:pt x="60507" y="489509"/>
                        <a:pt x="59175" y="488844"/>
                      </a:cubicBezTo>
                      <a:lnTo>
                        <a:pt x="57844" y="488178"/>
                      </a:lnTo>
                      <a:lnTo>
                        <a:pt x="62789" y="478857"/>
                      </a:lnTo>
                      <a:lnTo>
                        <a:pt x="64121" y="479618"/>
                      </a:lnTo>
                      <a:cubicBezTo>
                        <a:pt x="65357" y="480284"/>
                        <a:pt x="66689" y="480379"/>
                        <a:pt x="67069" y="479713"/>
                      </a:cubicBezTo>
                      <a:lnTo>
                        <a:pt x="74202" y="466303"/>
                      </a:lnTo>
                      <a:cubicBezTo>
                        <a:pt x="74583" y="465637"/>
                        <a:pt x="73822" y="464591"/>
                        <a:pt x="72490" y="463925"/>
                      </a:cubicBezTo>
                      <a:lnTo>
                        <a:pt x="71159" y="463259"/>
                      </a:lnTo>
                      <a:lnTo>
                        <a:pt x="76104" y="453939"/>
                      </a:lnTo>
                      <a:lnTo>
                        <a:pt x="77436" y="454604"/>
                      </a:lnTo>
                      <a:cubicBezTo>
                        <a:pt x="78672" y="455270"/>
                        <a:pt x="80004" y="455365"/>
                        <a:pt x="80384" y="454699"/>
                      </a:cubicBezTo>
                      <a:lnTo>
                        <a:pt x="87517" y="441289"/>
                      </a:lnTo>
                      <a:cubicBezTo>
                        <a:pt x="87898" y="440623"/>
                        <a:pt x="87137" y="439577"/>
                        <a:pt x="85806" y="438911"/>
                      </a:cubicBezTo>
                      <a:lnTo>
                        <a:pt x="84474" y="438246"/>
                      </a:lnTo>
                      <a:lnTo>
                        <a:pt x="89420" y="428925"/>
                      </a:lnTo>
                      <a:lnTo>
                        <a:pt x="90751" y="429591"/>
                      </a:lnTo>
                      <a:cubicBezTo>
                        <a:pt x="91988" y="430257"/>
                        <a:pt x="93319" y="430257"/>
                        <a:pt x="93699" y="429686"/>
                      </a:cubicBezTo>
                      <a:lnTo>
                        <a:pt x="100833" y="416275"/>
                      </a:lnTo>
                      <a:cubicBezTo>
                        <a:pt x="101213" y="415610"/>
                        <a:pt x="100452" y="414564"/>
                        <a:pt x="99121" y="413898"/>
                      </a:cubicBezTo>
                      <a:lnTo>
                        <a:pt x="97789" y="413232"/>
                      </a:lnTo>
                      <a:lnTo>
                        <a:pt x="102735" y="403911"/>
                      </a:lnTo>
                      <a:lnTo>
                        <a:pt x="104066" y="404577"/>
                      </a:lnTo>
                      <a:cubicBezTo>
                        <a:pt x="105303" y="405243"/>
                        <a:pt x="106634" y="405243"/>
                        <a:pt x="107015" y="404672"/>
                      </a:cubicBezTo>
                      <a:lnTo>
                        <a:pt x="114148" y="391262"/>
                      </a:lnTo>
                      <a:cubicBezTo>
                        <a:pt x="114528" y="390596"/>
                        <a:pt x="113768" y="389550"/>
                        <a:pt x="112436" y="388884"/>
                      </a:cubicBezTo>
                      <a:lnTo>
                        <a:pt x="111105" y="388218"/>
                      </a:lnTo>
                      <a:lnTo>
                        <a:pt x="116050" y="378898"/>
                      </a:lnTo>
                      <a:lnTo>
                        <a:pt x="117382" y="379563"/>
                      </a:lnTo>
                      <a:cubicBezTo>
                        <a:pt x="118618" y="380229"/>
                        <a:pt x="119950" y="380229"/>
                        <a:pt x="120330" y="379659"/>
                      </a:cubicBezTo>
                      <a:lnTo>
                        <a:pt x="127463" y="366248"/>
                      </a:lnTo>
                      <a:cubicBezTo>
                        <a:pt x="127844" y="365582"/>
                        <a:pt x="127083" y="364536"/>
                        <a:pt x="125751" y="363870"/>
                      </a:cubicBezTo>
                      <a:lnTo>
                        <a:pt x="124420" y="363205"/>
                      </a:lnTo>
                      <a:lnTo>
                        <a:pt x="129365" y="353884"/>
                      </a:lnTo>
                      <a:lnTo>
                        <a:pt x="130697" y="354550"/>
                      </a:lnTo>
                      <a:cubicBezTo>
                        <a:pt x="131933" y="355216"/>
                        <a:pt x="133265" y="355216"/>
                        <a:pt x="133645" y="354645"/>
                      </a:cubicBezTo>
                      <a:lnTo>
                        <a:pt x="140779" y="341235"/>
                      </a:lnTo>
                      <a:cubicBezTo>
                        <a:pt x="141159" y="340569"/>
                        <a:pt x="140398" y="339523"/>
                        <a:pt x="139067" y="338857"/>
                      </a:cubicBezTo>
                      <a:lnTo>
                        <a:pt x="137735" y="338191"/>
                      </a:lnTo>
                      <a:lnTo>
                        <a:pt x="142681" y="328870"/>
                      </a:lnTo>
                      <a:lnTo>
                        <a:pt x="144012" y="329536"/>
                      </a:lnTo>
                      <a:cubicBezTo>
                        <a:pt x="145249" y="330202"/>
                        <a:pt x="146580" y="330202"/>
                        <a:pt x="146961" y="329631"/>
                      </a:cubicBezTo>
                      <a:lnTo>
                        <a:pt x="154094" y="316221"/>
                      </a:lnTo>
                      <a:cubicBezTo>
                        <a:pt x="154474" y="315555"/>
                        <a:pt x="153713" y="314509"/>
                        <a:pt x="152382" y="313843"/>
                      </a:cubicBezTo>
                      <a:lnTo>
                        <a:pt x="151050" y="313177"/>
                      </a:lnTo>
                      <a:lnTo>
                        <a:pt x="155996" y="303857"/>
                      </a:lnTo>
                      <a:lnTo>
                        <a:pt x="157327" y="304523"/>
                      </a:lnTo>
                      <a:cubicBezTo>
                        <a:pt x="158564" y="305188"/>
                        <a:pt x="159895" y="305188"/>
                        <a:pt x="160276" y="304618"/>
                      </a:cubicBezTo>
                      <a:lnTo>
                        <a:pt x="167409" y="291207"/>
                      </a:lnTo>
                      <a:cubicBezTo>
                        <a:pt x="167789" y="290542"/>
                        <a:pt x="167028" y="289495"/>
                        <a:pt x="165697" y="288830"/>
                      </a:cubicBezTo>
                      <a:lnTo>
                        <a:pt x="164365" y="288164"/>
                      </a:lnTo>
                      <a:lnTo>
                        <a:pt x="169311" y="278843"/>
                      </a:lnTo>
                      <a:lnTo>
                        <a:pt x="170643" y="279509"/>
                      </a:lnTo>
                      <a:cubicBezTo>
                        <a:pt x="171879" y="280175"/>
                        <a:pt x="173211" y="280175"/>
                        <a:pt x="173591" y="279604"/>
                      </a:cubicBezTo>
                      <a:lnTo>
                        <a:pt x="180724" y="266194"/>
                      </a:lnTo>
                      <a:cubicBezTo>
                        <a:pt x="181105" y="265528"/>
                        <a:pt x="180344" y="264482"/>
                        <a:pt x="179012" y="263816"/>
                      </a:cubicBezTo>
                      <a:lnTo>
                        <a:pt x="177681" y="263150"/>
                      </a:lnTo>
                      <a:lnTo>
                        <a:pt x="182626" y="253829"/>
                      </a:lnTo>
                      <a:lnTo>
                        <a:pt x="183958" y="254495"/>
                      </a:lnTo>
                      <a:cubicBezTo>
                        <a:pt x="185194" y="255161"/>
                        <a:pt x="186526" y="255161"/>
                        <a:pt x="186906" y="254590"/>
                      </a:cubicBezTo>
                      <a:lnTo>
                        <a:pt x="194040" y="241180"/>
                      </a:lnTo>
                      <a:cubicBezTo>
                        <a:pt x="194420" y="240514"/>
                        <a:pt x="193659" y="239468"/>
                        <a:pt x="192327" y="238802"/>
                      </a:cubicBezTo>
                      <a:lnTo>
                        <a:pt x="190996" y="238137"/>
                      </a:lnTo>
                      <a:lnTo>
                        <a:pt x="195942" y="228816"/>
                      </a:lnTo>
                      <a:lnTo>
                        <a:pt x="197273" y="229482"/>
                      </a:lnTo>
                      <a:cubicBezTo>
                        <a:pt x="198510" y="230147"/>
                        <a:pt x="199841" y="230147"/>
                        <a:pt x="200222" y="229577"/>
                      </a:cubicBezTo>
                      <a:lnTo>
                        <a:pt x="207355" y="216166"/>
                      </a:lnTo>
                      <a:cubicBezTo>
                        <a:pt x="207735" y="215501"/>
                        <a:pt x="206974" y="214454"/>
                        <a:pt x="205643" y="213789"/>
                      </a:cubicBezTo>
                      <a:lnTo>
                        <a:pt x="204311" y="213123"/>
                      </a:lnTo>
                      <a:lnTo>
                        <a:pt x="209257" y="203802"/>
                      </a:lnTo>
                      <a:lnTo>
                        <a:pt x="210588" y="204468"/>
                      </a:lnTo>
                      <a:cubicBezTo>
                        <a:pt x="211825" y="205134"/>
                        <a:pt x="213156" y="205134"/>
                        <a:pt x="213537" y="204563"/>
                      </a:cubicBezTo>
                      <a:lnTo>
                        <a:pt x="220670" y="191153"/>
                      </a:lnTo>
                      <a:cubicBezTo>
                        <a:pt x="221050" y="190487"/>
                        <a:pt x="220289" y="189441"/>
                        <a:pt x="218958" y="188775"/>
                      </a:cubicBezTo>
                      <a:lnTo>
                        <a:pt x="217626" y="188109"/>
                      </a:lnTo>
                      <a:lnTo>
                        <a:pt x="222572" y="178789"/>
                      </a:lnTo>
                      <a:lnTo>
                        <a:pt x="223904" y="179454"/>
                      </a:lnTo>
                      <a:cubicBezTo>
                        <a:pt x="225140" y="180120"/>
                        <a:pt x="226471" y="180120"/>
                        <a:pt x="226852" y="179549"/>
                      </a:cubicBezTo>
                      <a:lnTo>
                        <a:pt x="233985" y="166139"/>
                      </a:lnTo>
                      <a:cubicBezTo>
                        <a:pt x="234366" y="165473"/>
                        <a:pt x="233605" y="164427"/>
                        <a:pt x="232273" y="163761"/>
                      </a:cubicBezTo>
                      <a:lnTo>
                        <a:pt x="230942" y="163096"/>
                      </a:lnTo>
                      <a:lnTo>
                        <a:pt x="235887" y="153775"/>
                      </a:lnTo>
                      <a:lnTo>
                        <a:pt x="237219" y="154441"/>
                      </a:lnTo>
                      <a:cubicBezTo>
                        <a:pt x="238455" y="155106"/>
                        <a:pt x="239787" y="155106"/>
                        <a:pt x="240167" y="154536"/>
                      </a:cubicBezTo>
                      <a:lnTo>
                        <a:pt x="247300" y="141125"/>
                      </a:lnTo>
                      <a:cubicBezTo>
                        <a:pt x="247681" y="140460"/>
                        <a:pt x="246920" y="139414"/>
                        <a:pt x="245588" y="138748"/>
                      </a:cubicBezTo>
                      <a:lnTo>
                        <a:pt x="244257" y="138082"/>
                      </a:lnTo>
                      <a:lnTo>
                        <a:pt x="249203" y="128761"/>
                      </a:lnTo>
                      <a:lnTo>
                        <a:pt x="250534" y="129427"/>
                      </a:lnTo>
                      <a:cubicBezTo>
                        <a:pt x="251770" y="130093"/>
                        <a:pt x="253102" y="130093"/>
                        <a:pt x="253483" y="129522"/>
                      </a:cubicBezTo>
                      <a:lnTo>
                        <a:pt x="260616" y="116112"/>
                      </a:lnTo>
                      <a:cubicBezTo>
                        <a:pt x="260996" y="115446"/>
                        <a:pt x="260235" y="114400"/>
                        <a:pt x="258904" y="113734"/>
                      </a:cubicBezTo>
                      <a:lnTo>
                        <a:pt x="257572" y="113068"/>
                      </a:lnTo>
                      <a:lnTo>
                        <a:pt x="262518" y="103748"/>
                      </a:lnTo>
                      <a:lnTo>
                        <a:pt x="263849" y="104413"/>
                      </a:lnTo>
                      <a:cubicBezTo>
                        <a:pt x="265086" y="105079"/>
                        <a:pt x="266417" y="105079"/>
                        <a:pt x="266798" y="104509"/>
                      </a:cubicBezTo>
                      <a:lnTo>
                        <a:pt x="273931" y="91098"/>
                      </a:lnTo>
                      <a:cubicBezTo>
                        <a:pt x="274311" y="90432"/>
                        <a:pt x="273550" y="89386"/>
                        <a:pt x="272219" y="88720"/>
                      </a:cubicBezTo>
                      <a:lnTo>
                        <a:pt x="270887" y="88055"/>
                      </a:lnTo>
                      <a:lnTo>
                        <a:pt x="275833" y="78734"/>
                      </a:lnTo>
                      <a:lnTo>
                        <a:pt x="277165" y="79400"/>
                      </a:lnTo>
                      <a:cubicBezTo>
                        <a:pt x="278401" y="80066"/>
                        <a:pt x="279732" y="80066"/>
                        <a:pt x="280113" y="79495"/>
                      </a:cubicBezTo>
                      <a:lnTo>
                        <a:pt x="287246" y="66085"/>
                      </a:lnTo>
                      <a:cubicBezTo>
                        <a:pt x="287627" y="65419"/>
                        <a:pt x="286866" y="64373"/>
                        <a:pt x="285534" y="63707"/>
                      </a:cubicBezTo>
                      <a:lnTo>
                        <a:pt x="284203" y="63041"/>
                      </a:lnTo>
                      <a:lnTo>
                        <a:pt x="289148" y="53720"/>
                      </a:lnTo>
                      <a:lnTo>
                        <a:pt x="290480" y="54386"/>
                      </a:lnTo>
                      <a:cubicBezTo>
                        <a:pt x="291716" y="55052"/>
                        <a:pt x="293048" y="55052"/>
                        <a:pt x="293428" y="54481"/>
                      </a:cubicBezTo>
                      <a:lnTo>
                        <a:pt x="300561" y="41071"/>
                      </a:lnTo>
                      <a:cubicBezTo>
                        <a:pt x="300942" y="40405"/>
                        <a:pt x="300181" y="39359"/>
                        <a:pt x="298849" y="38693"/>
                      </a:cubicBezTo>
                      <a:lnTo>
                        <a:pt x="297518" y="38027"/>
                      </a:lnTo>
                      <a:lnTo>
                        <a:pt x="302464" y="28707"/>
                      </a:lnTo>
                      <a:lnTo>
                        <a:pt x="303795" y="29373"/>
                      </a:lnTo>
                      <a:cubicBezTo>
                        <a:pt x="305031" y="30038"/>
                        <a:pt x="306363" y="30038"/>
                        <a:pt x="306743" y="29468"/>
                      </a:cubicBezTo>
                      <a:lnTo>
                        <a:pt x="313877" y="16057"/>
                      </a:lnTo>
                      <a:cubicBezTo>
                        <a:pt x="314162" y="15201"/>
                        <a:pt x="313401" y="14155"/>
                        <a:pt x="312165" y="13394"/>
                      </a:cubicBezTo>
                      <a:close/>
                      <a:moveTo>
                        <a:pt x="15996" y="566738"/>
                      </a:moveTo>
                      <a:cubicBezTo>
                        <a:pt x="17042" y="567308"/>
                        <a:pt x="17612" y="568164"/>
                        <a:pt x="17327" y="568640"/>
                      </a:cubicBezTo>
                      <a:lnTo>
                        <a:pt x="10765" y="580624"/>
                      </a:lnTo>
                      <a:cubicBezTo>
                        <a:pt x="10479" y="581099"/>
                        <a:pt x="9433" y="581099"/>
                        <a:pt x="8482" y="580529"/>
                      </a:cubicBezTo>
                      <a:cubicBezTo>
                        <a:pt x="8292" y="580433"/>
                        <a:pt x="8482" y="579863"/>
                        <a:pt x="8482" y="579863"/>
                      </a:cubicBezTo>
                      <a:cubicBezTo>
                        <a:pt x="8767" y="579387"/>
                        <a:pt x="5438" y="577580"/>
                        <a:pt x="5153" y="578056"/>
                      </a:cubicBezTo>
                      <a:lnTo>
                        <a:pt x="4868" y="578531"/>
                      </a:lnTo>
                      <a:lnTo>
                        <a:pt x="4392" y="578246"/>
                      </a:lnTo>
                      <a:cubicBezTo>
                        <a:pt x="3346" y="577675"/>
                        <a:pt x="2775" y="576819"/>
                        <a:pt x="3061" y="576344"/>
                      </a:cubicBezTo>
                      <a:lnTo>
                        <a:pt x="9623" y="564360"/>
                      </a:lnTo>
                      <a:cubicBezTo>
                        <a:pt x="9909" y="563885"/>
                        <a:pt x="10955" y="563885"/>
                        <a:pt x="11906" y="564455"/>
                      </a:cubicBezTo>
                      <a:lnTo>
                        <a:pt x="12382" y="564740"/>
                      </a:lnTo>
                      <a:cubicBezTo>
                        <a:pt x="11906" y="565596"/>
                        <a:pt x="15235" y="567404"/>
                        <a:pt x="15520" y="566928"/>
                      </a:cubicBezTo>
                      <a:cubicBezTo>
                        <a:pt x="15710" y="566643"/>
                        <a:pt x="15996" y="566738"/>
                        <a:pt x="15996" y="566738"/>
                      </a:cubicBezTo>
                      <a:close/>
                      <a:moveTo>
                        <a:pt x="29596" y="541724"/>
                      </a:moveTo>
                      <a:cubicBezTo>
                        <a:pt x="30642" y="542295"/>
                        <a:pt x="31213" y="543151"/>
                        <a:pt x="30928" y="543626"/>
                      </a:cubicBezTo>
                      <a:lnTo>
                        <a:pt x="24365" y="555610"/>
                      </a:lnTo>
                      <a:cubicBezTo>
                        <a:pt x="24080" y="556086"/>
                        <a:pt x="23034" y="556086"/>
                        <a:pt x="22083" y="555515"/>
                      </a:cubicBezTo>
                      <a:cubicBezTo>
                        <a:pt x="21892" y="555420"/>
                        <a:pt x="22083" y="554944"/>
                        <a:pt x="22083" y="554944"/>
                      </a:cubicBezTo>
                      <a:cubicBezTo>
                        <a:pt x="22368" y="554469"/>
                        <a:pt x="19039" y="552662"/>
                        <a:pt x="18754" y="553137"/>
                      </a:cubicBezTo>
                      <a:lnTo>
                        <a:pt x="18468" y="553613"/>
                      </a:lnTo>
                      <a:lnTo>
                        <a:pt x="17993" y="553327"/>
                      </a:lnTo>
                      <a:cubicBezTo>
                        <a:pt x="16947" y="552757"/>
                        <a:pt x="16376" y="551901"/>
                        <a:pt x="16661" y="551425"/>
                      </a:cubicBezTo>
                      <a:lnTo>
                        <a:pt x="23224" y="539441"/>
                      </a:lnTo>
                      <a:cubicBezTo>
                        <a:pt x="23509" y="538966"/>
                        <a:pt x="24555" y="538966"/>
                        <a:pt x="25506" y="539537"/>
                      </a:cubicBezTo>
                      <a:lnTo>
                        <a:pt x="25982" y="539822"/>
                      </a:lnTo>
                      <a:cubicBezTo>
                        <a:pt x="25506" y="540678"/>
                        <a:pt x="28835" y="542485"/>
                        <a:pt x="29121" y="542009"/>
                      </a:cubicBezTo>
                      <a:cubicBezTo>
                        <a:pt x="29311" y="541629"/>
                        <a:pt x="29596" y="541724"/>
                        <a:pt x="29596" y="541724"/>
                      </a:cubicBezTo>
                      <a:close/>
                      <a:moveTo>
                        <a:pt x="43006" y="516615"/>
                      </a:moveTo>
                      <a:cubicBezTo>
                        <a:pt x="44053" y="517186"/>
                        <a:pt x="44623" y="518042"/>
                        <a:pt x="44338" y="518518"/>
                      </a:cubicBezTo>
                      <a:lnTo>
                        <a:pt x="37966" y="530596"/>
                      </a:lnTo>
                      <a:cubicBezTo>
                        <a:pt x="37680" y="531072"/>
                        <a:pt x="36634" y="531072"/>
                        <a:pt x="35683" y="530501"/>
                      </a:cubicBezTo>
                      <a:cubicBezTo>
                        <a:pt x="35493" y="530406"/>
                        <a:pt x="35683" y="529836"/>
                        <a:pt x="35683" y="529836"/>
                      </a:cubicBezTo>
                      <a:cubicBezTo>
                        <a:pt x="35968" y="529360"/>
                        <a:pt x="32640" y="527553"/>
                        <a:pt x="32354" y="528028"/>
                      </a:cubicBezTo>
                      <a:lnTo>
                        <a:pt x="32069" y="528504"/>
                      </a:lnTo>
                      <a:lnTo>
                        <a:pt x="31593" y="528219"/>
                      </a:lnTo>
                      <a:cubicBezTo>
                        <a:pt x="30547" y="527648"/>
                        <a:pt x="29977" y="526792"/>
                        <a:pt x="30262" y="526316"/>
                      </a:cubicBezTo>
                      <a:lnTo>
                        <a:pt x="36634" y="514238"/>
                      </a:lnTo>
                      <a:cubicBezTo>
                        <a:pt x="36919" y="513762"/>
                        <a:pt x="37966" y="513762"/>
                        <a:pt x="38917" y="514333"/>
                      </a:cubicBezTo>
                      <a:lnTo>
                        <a:pt x="39392" y="514618"/>
                      </a:lnTo>
                      <a:cubicBezTo>
                        <a:pt x="38917" y="515474"/>
                        <a:pt x="42246" y="517281"/>
                        <a:pt x="42531" y="516806"/>
                      </a:cubicBezTo>
                      <a:cubicBezTo>
                        <a:pt x="42721" y="516520"/>
                        <a:pt x="43006" y="516615"/>
                        <a:pt x="43006" y="516615"/>
                      </a:cubicBezTo>
                      <a:close/>
                      <a:moveTo>
                        <a:pt x="56417" y="491507"/>
                      </a:moveTo>
                      <a:cubicBezTo>
                        <a:pt x="57463" y="492077"/>
                        <a:pt x="58034" y="492933"/>
                        <a:pt x="57748" y="493409"/>
                      </a:cubicBezTo>
                      <a:lnTo>
                        <a:pt x="51376" y="505488"/>
                      </a:lnTo>
                      <a:cubicBezTo>
                        <a:pt x="51091" y="505963"/>
                        <a:pt x="50045" y="505963"/>
                        <a:pt x="49093" y="505393"/>
                      </a:cubicBezTo>
                      <a:cubicBezTo>
                        <a:pt x="48903" y="505297"/>
                        <a:pt x="49093" y="504727"/>
                        <a:pt x="49093" y="504727"/>
                      </a:cubicBezTo>
                      <a:cubicBezTo>
                        <a:pt x="49379" y="504251"/>
                        <a:pt x="46050" y="502444"/>
                        <a:pt x="45765" y="502920"/>
                      </a:cubicBezTo>
                      <a:lnTo>
                        <a:pt x="45479" y="503395"/>
                      </a:lnTo>
                      <a:lnTo>
                        <a:pt x="45004" y="503110"/>
                      </a:lnTo>
                      <a:cubicBezTo>
                        <a:pt x="43958" y="502539"/>
                        <a:pt x="43387" y="501683"/>
                        <a:pt x="43672" y="501208"/>
                      </a:cubicBezTo>
                      <a:lnTo>
                        <a:pt x="50045" y="489129"/>
                      </a:lnTo>
                      <a:cubicBezTo>
                        <a:pt x="50330" y="488653"/>
                        <a:pt x="51376" y="488653"/>
                        <a:pt x="52327" y="489224"/>
                      </a:cubicBezTo>
                      <a:lnTo>
                        <a:pt x="52803" y="489509"/>
                      </a:lnTo>
                      <a:cubicBezTo>
                        <a:pt x="52327" y="490365"/>
                        <a:pt x="55656" y="492172"/>
                        <a:pt x="55941" y="491697"/>
                      </a:cubicBezTo>
                      <a:cubicBezTo>
                        <a:pt x="56132" y="491412"/>
                        <a:pt x="56417" y="491507"/>
                        <a:pt x="56417" y="491507"/>
                      </a:cubicBezTo>
                      <a:close/>
                      <a:moveTo>
                        <a:pt x="69732" y="466398"/>
                      </a:moveTo>
                      <a:cubicBezTo>
                        <a:pt x="70778" y="466969"/>
                        <a:pt x="71349" y="467824"/>
                        <a:pt x="71064" y="468300"/>
                      </a:cubicBezTo>
                      <a:lnTo>
                        <a:pt x="64691" y="480379"/>
                      </a:lnTo>
                      <a:cubicBezTo>
                        <a:pt x="64406" y="480854"/>
                        <a:pt x="63360" y="480854"/>
                        <a:pt x="62409" y="480284"/>
                      </a:cubicBezTo>
                      <a:cubicBezTo>
                        <a:pt x="62218" y="480189"/>
                        <a:pt x="62409" y="479618"/>
                        <a:pt x="62409" y="479618"/>
                      </a:cubicBezTo>
                      <a:cubicBezTo>
                        <a:pt x="62694" y="479142"/>
                        <a:pt x="59365" y="477335"/>
                        <a:pt x="59080" y="477811"/>
                      </a:cubicBezTo>
                      <a:lnTo>
                        <a:pt x="58795" y="478287"/>
                      </a:lnTo>
                      <a:lnTo>
                        <a:pt x="58319" y="478001"/>
                      </a:lnTo>
                      <a:cubicBezTo>
                        <a:pt x="57273" y="477431"/>
                        <a:pt x="56702" y="476575"/>
                        <a:pt x="56988" y="476099"/>
                      </a:cubicBezTo>
                      <a:lnTo>
                        <a:pt x="63360" y="464020"/>
                      </a:lnTo>
                      <a:cubicBezTo>
                        <a:pt x="63645" y="463545"/>
                        <a:pt x="64691" y="463545"/>
                        <a:pt x="65643" y="464115"/>
                      </a:cubicBezTo>
                      <a:lnTo>
                        <a:pt x="66118" y="464401"/>
                      </a:lnTo>
                      <a:cubicBezTo>
                        <a:pt x="65643" y="465257"/>
                        <a:pt x="68971" y="467064"/>
                        <a:pt x="69256" y="466588"/>
                      </a:cubicBezTo>
                      <a:cubicBezTo>
                        <a:pt x="69542" y="466208"/>
                        <a:pt x="69732" y="466398"/>
                        <a:pt x="69732" y="466398"/>
                      </a:cubicBezTo>
                      <a:close/>
                      <a:moveTo>
                        <a:pt x="83143" y="441194"/>
                      </a:moveTo>
                      <a:cubicBezTo>
                        <a:pt x="84189" y="441765"/>
                        <a:pt x="84759" y="442621"/>
                        <a:pt x="84474" y="443096"/>
                      </a:cubicBezTo>
                      <a:lnTo>
                        <a:pt x="78102" y="455175"/>
                      </a:lnTo>
                      <a:cubicBezTo>
                        <a:pt x="77816" y="455651"/>
                        <a:pt x="76770" y="455651"/>
                        <a:pt x="75819" y="455080"/>
                      </a:cubicBezTo>
                      <a:cubicBezTo>
                        <a:pt x="75629" y="454985"/>
                        <a:pt x="75819" y="454414"/>
                        <a:pt x="75819" y="454414"/>
                      </a:cubicBezTo>
                      <a:cubicBezTo>
                        <a:pt x="76104" y="453939"/>
                        <a:pt x="72776" y="452132"/>
                        <a:pt x="72490" y="452607"/>
                      </a:cubicBezTo>
                      <a:lnTo>
                        <a:pt x="72205" y="453083"/>
                      </a:lnTo>
                      <a:lnTo>
                        <a:pt x="71729" y="452797"/>
                      </a:lnTo>
                      <a:cubicBezTo>
                        <a:pt x="70683" y="452227"/>
                        <a:pt x="70113" y="451371"/>
                        <a:pt x="70398" y="450895"/>
                      </a:cubicBezTo>
                      <a:lnTo>
                        <a:pt x="76770" y="438816"/>
                      </a:lnTo>
                      <a:cubicBezTo>
                        <a:pt x="77055" y="438341"/>
                        <a:pt x="78102" y="438341"/>
                        <a:pt x="79053" y="438911"/>
                      </a:cubicBezTo>
                      <a:lnTo>
                        <a:pt x="79528" y="439197"/>
                      </a:lnTo>
                      <a:cubicBezTo>
                        <a:pt x="79053" y="440053"/>
                        <a:pt x="82382" y="441860"/>
                        <a:pt x="82667" y="441384"/>
                      </a:cubicBezTo>
                      <a:cubicBezTo>
                        <a:pt x="82857" y="441099"/>
                        <a:pt x="83143" y="441194"/>
                        <a:pt x="83143" y="441194"/>
                      </a:cubicBezTo>
                      <a:close/>
                      <a:moveTo>
                        <a:pt x="96458" y="416085"/>
                      </a:moveTo>
                      <a:cubicBezTo>
                        <a:pt x="97504" y="416656"/>
                        <a:pt x="98074" y="417512"/>
                        <a:pt x="97789" y="417987"/>
                      </a:cubicBezTo>
                      <a:lnTo>
                        <a:pt x="91417" y="430066"/>
                      </a:lnTo>
                      <a:cubicBezTo>
                        <a:pt x="91132" y="430542"/>
                        <a:pt x="90085" y="430542"/>
                        <a:pt x="89134" y="429971"/>
                      </a:cubicBezTo>
                      <a:cubicBezTo>
                        <a:pt x="88944" y="429876"/>
                        <a:pt x="89134" y="429305"/>
                        <a:pt x="89134" y="429305"/>
                      </a:cubicBezTo>
                      <a:cubicBezTo>
                        <a:pt x="89420" y="428830"/>
                        <a:pt x="86091" y="427023"/>
                        <a:pt x="85806" y="427498"/>
                      </a:cubicBezTo>
                      <a:lnTo>
                        <a:pt x="85520" y="427974"/>
                      </a:lnTo>
                      <a:lnTo>
                        <a:pt x="85045" y="427689"/>
                      </a:lnTo>
                      <a:cubicBezTo>
                        <a:pt x="83998" y="427118"/>
                        <a:pt x="83428" y="426262"/>
                        <a:pt x="83713" y="425786"/>
                      </a:cubicBezTo>
                      <a:lnTo>
                        <a:pt x="90085" y="413708"/>
                      </a:lnTo>
                      <a:cubicBezTo>
                        <a:pt x="90371" y="413232"/>
                        <a:pt x="91417" y="413232"/>
                        <a:pt x="92368" y="413803"/>
                      </a:cubicBezTo>
                      <a:lnTo>
                        <a:pt x="92844" y="414088"/>
                      </a:lnTo>
                      <a:cubicBezTo>
                        <a:pt x="92368" y="414944"/>
                        <a:pt x="95697" y="416751"/>
                        <a:pt x="95982" y="416275"/>
                      </a:cubicBezTo>
                      <a:cubicBezTo>
                        <a:pt x="96268" y="415990"/>
                        <a:pt x="96458" y="416085"/>
                        <a:pt x="96458" y="416085"/>
                      </a:cubicBezTo>
                      <a:close/>
                      <a:moveTo>
                        <a:pt x="109868" y="390881"/>
                      </a:moveTo>
                      <a:cubicBezTo>
                        <a:pt x="110914" y="391452"/>
                        <a:pt x="111485" y="392308"/>
                        <a:pt x="111200" y="392784"/>
                      </a:cubicBezTo>
                      <a:lnTo>
                        <a:pt x="104827" y="404862"/>
                      </a:lnTo>
                      <a:cubicBezTo>
                        <a:pt x="104542" y="405338"/>
                        <a:pt x="103496" y="405338"/>
                        <a:pt x="102545" y="404767"/>
                      </a:cubicBezTo>
                      <a:cubicBezTo>
                        <a:pt x="102354" y="404672"/>
                        <a:pt x="102545" y="404102"/>
                        <a:pt x="102545" y="404102"/>
                      </a:cubicBezTo>
                      <a:cubicBezTo>
                        <a:pt x="102830" y="403626"/>
                        <a:pt x="99501" y="401819"/>
                        <a:pt x="99216" y="402294"/>
                      </a:cubicBezTo>
                      <a:lnTo>
                        <a:pt x="98931" y="402770"/>
                      </a:lnTo>
                      <a:lnTo>
                        <a:pt x="98455" y="402485"/>
                      </a:lnTo>
                      <a:cubicBezTo>
                        <a:pt x="97409" y="401914"/>
                        <a:pt x="96838" y="401058"/>
                        <a:pt x="97124" y="400583"/>
                      </a:cubicBezTo>
                      <a:lnTo>
                        <a:pt x="103496" y="388504"/>
                      </a:lnTo>
                      <a:cubicBezTo>
                        <a:pt x="103781" y="388028"/>
                        <a:pt x="104827" y="388028"/>
                        <a:pt x="105779" y="388599"/>
                      </a:cubicBezTo>
                      <a:lnTo>
                        <a:pt x="106254" y="388884"/>
                      </a:lnTo>
                      <a:cubicBezTo>
                        <a:pt x="105779" y="389740"/>
                        <a:pt x="109107" y="391547"/>
                        <a:pt x="109392" y="391072"/>
                      </a:cubicBezTo>
                      <a:cubicBezTo>
                        <a:pt x="109678" y="390786"/>
                        <a:pt x="109868" y="390881"/>
                        <a:pt x="109868" y="390881"/>
                      </a:cubicBezTo>
                      <a:close/>
                      <a:moveTo>
                        <a:pt x="123279" y="365773"/>
                      </a:moveTo>
                      <a:cubicBezTo>
                        <a:pt x="124325" y="366343"/>
                        <a:pt x="124895" y="367199"/>
                        <a:pt x="124610" y="367675"/>
                      </a:cubicBezTo>
                      <a:lnTo>
                        <a:pt x="118238" y="379754"/>
                      </a:lnTo>
                      <a:cubicBezTo>
                        <a:pt x="117952" y="380229"/>
                        <a:pt x="116906" y="380229"/>
                        <a:pt x="115955" y="379659"/>
                      </a:cubicBezTo>
                      <a:cubicBezTo>
                        <a:pt x="115765" y="379563"/>
                        <a:pt x="115955" y="378993"/>
                        <a:pt x="115955" y="378993"/>
                      </a:cubicBezTo>
                      <a:cubicBezTo>
                        <a:pt x="116240" y="378517"/>
                        <a:pt x="112912" y="376710"/>
                        <a:pt x="112626" y="377186"/>
                      </a:cubicBezTo>
                      <a:lnTo>
                        <a:pt x="112341" y="377661"/>
                      </a:lnTo>
                      <a:lnTo>
                        <a:pt x="111865" y="377376"/>
                      </a:lnTo>
                      <a:cubicBezTo>
                        <a:pt x="110819" y="376805"/>
                        <a:pt x="110248" y="375949"/>
                        <a:pt x="110534" y="375474"/>
                      </a:cubicBezTo>
                      <a:lnTo>
                        <a:pt x="116906" y="363395"/>
                      </a:lnTo>
                      <a:cubicBezTo>
                        <a:pt x="117191" y="362919"/>
                        <a:pt x="118238" y="362919"/>
                        <a:pt x="119189" y="363490"/>
                      </a:cubicBezTo>
                      <a:lnTo>
                        <a:pt x="119664" y="363775"/>
                      </a:lnTo>
                      <a:cubicBezTo>
                        <a:pt x="119189" y="364631"/>
                        <a:pt x="122517" y="366438"/>
                        <a:pt x="122803" y="365963"/>
                      </a:cubicBezTo>
                      <a:cubicBezTo>
                        <a:pt x="122993" y="365678"/>
                        <a:pt x="123279" y="365773"/>
                        <a:pt x="123279" y="365773"/>
                      </a:cubicBezTo>
                      <a:close/>
                      <a:moveTo>
                        <a:pt x="136594" y="340664"/>
                      </a:moveTo>
                      <a:cubicBezTo>
                        <a:pt x="137640" y="341235"/>
                        <a:pt x="138210" y="342091"/>
                        <a:pt x="137925" y="342566"/>
                      </a:cubicBezTo>
                      <a:lnTo>
                        <a:pt x="131553" y="354645"/>
                      </a:lnTo>
                      <a:cubicBezTo>
                        <a:pt x="131268" y="355120"/>
                        <a:pt x="130221" y="355120"/>
                        <a:pt x="129270" y="354550"/>
                      </a:cubicBezTo>
                      <a:cubicBezTo>
                        <a:pt x="129080" y="354455"/>
                        <a:pt x="129270" y="353884"/>
                        <a:pt x="129270" y="353884"/>
                      </a:cubicBezTo>
                      <a:cubicBezTo>
                        <a:pt x="129556" y="353409"/>
                        <a:pt x="126227" y="351601"/>
                        <a:pt x="125942" y="352077"/>
                      </a:cubicBezTo>
                      <a:lnTo>
                        <a:pt x="125656" y="352553"/>
                      </a:lnTo>
                      <a:lnTo>
                        <a:pt x="125181" y="352267"/>
                      </a:lnTo>
                      <a:cubicBezTo>
                        <a:pt x="124134" y="351697"/>
                        <a:pt x="123564" y="350841"/>
                        <a:pt x="123849" y="350365"/>
                      </a:cubicBezTo>
                      <a:lnTo>
                        <a:pt x="130221" y="338286"/>
                      </a:lnTo>
                      <a:cubicBezTo>
                        <a:pt x="130507" y="337811"/>
                        <a:pt x="131553" y="337811"/>
                        <a:pt x="132504" y="338381"/>
                      </a:cubicBezTo>
                      <a:lnTo>
                        <a:pt x="132980" y="338667"/>
                      </a:lnTo>
                      <a:cubicBezTo>
                        <a:pt x="132504" y="339523"/>
                        <a:pt x="135833" y="341330"/>
                        <a:pt x="136118" y="340854"/>
                      </a:cubicBezTo>
                      <a:cubicBezTo>
                        <a:pt x="136403" y="340474"/>
                        <a:pt x="136594" y="340664"/>
                        <a:pt x="136594" y="340664"/>
                      </a:cubicBezTo>
                      <a:close/>
                      <a:moveTo>
                        <a:pt x="150004" y="315460"/>
                      </a:moveTo>
                      <a:cubicBezTo>
                        <a:pt x="151050" y="316031"/>
                        <a:pt x="151621" y="316887"/>
                        <a:pt x="151335" y="317362"/>
                      </a:cubicBezTo>
                      <a:lnTo>
                        <a:pt x="144963" y="329441"/>
                      </a:lnTo>
                      <a:cubicBezTo>
                        <a:pt x="144678" y="329917"/>
                        <a:pt x="143632" y="329917"/>
                        <a:pt x="142681" y="329346"/>
                      </a:cubicBezTo>
                      <a:cubicBezTo>
                        <a:pt x="142490" y="329251"/>
                        <a:pt x="142681" y="328680"/>
                        <a:pt x="142681" y="328680"/>
                      </a:cubicBezTo>
                      <a:cubicBezTo>
                        <a:pt x="142966" y="328205"/>
                        <a:pt x="139637" y="326398"/>
                        <a:pt x="139352" y="326873"/>
                      </a:cubicBezTo>
                      <a:lnTo>
                        <a:pt x="139067" y="327349"/>
                      </a:lnTo>
                      <a:lnTo>
                        <a:pt x="138591" y="327063"/>
                      </a:lnTo>
                      <a:cubicBezTo>
                        <a:pt x="137545" y="326493"/>
                        <a:pt x="136974" y="325637"/>
                        <a:pt x="137260" y="325161"/>
                      </a:cubicBezTo>
                      <a:lnTo>
                        <a:pt x="143632" y="313082"/>
                      </a:lnTo>
                      <a:cubicBezTo>
                        <a:pt x="143917" y="312607"/>
                        <a:pt x="144963" y="312607"/>
                        <a:pt x="145914" y="313177"/>
                      </a:cubicBezTo>
                      <a:lnTo>
                        <a:pt x="146390" y="313463"/>
                      </a:lnTo>
                      <a:cubicBezTo>
                        <a:pt x="145914" y="314319"/>
                        <a:pt x="149243" y="316126"/>
                        <a:pt x="149528" y="315650"/>
                      </a:cubicBezTo>
                      <a:cubicBezTo>
                        <a:pt x="149814" y="315365"/>
                        <a:pt x="150004" y="315460"/>
                        <a:pt x="150004" y="315460"/>
                      </a:cubicBezTo>
                      <a:close/>
                      <a:moveTo>
                        <a:pt x="163414" y="290351"/>
                      </a:moveTo>
                      <a:cubicBezTo>
                        <a:pt x="164461" y="290922"/>
                        <a:pt x="165031" y="291778"/>
                        <a:pt x="164746" y="292253"/>
                      </a:cubicBezTo>
                      <a:lnTo>
                        <a:pt x="158374" y="304332"/>
                      </a:lnTo>
                      <a:cubicBezTo>
                        <a:pt x="158088" y="304808"/>
                        <a:pt x="157042" y="304808"/>
                        <a:pt x="156091" y="304237"/>
                      </a:cubicBezTo>
                      <a:cubicBezTo>
                        <a:pt x="155901" y="304142"/>
                        <a:pt x="156091" y="303571"/>
                        <a:pt x="156091" y="303571"/>
                      </a:cubicBezTo>
                      <a:cubicBezTo>
                        <a:pt x="156376" y="303096"/>
                        <a:pt x="153047" y="301289"/>
                        <a:pt x="152762" y="301764"/>
                      </a:cubicBezTo>
                      <a:lnTo>
                        <a:pt x="152477" y="302240"/>
                      </a:lnTo>
                      <a:lnTo>
                        <a:pt x="152001" y="301955"/>
                      </a:lnTo>
                      <a:cubicBezTo>
                        <a:pt x="150955" y="301384"/>
                        <a:pt x="150384" y="300528"/>
                        <a:pt x="150670" y="300052"/>
                      </a:cubicBezTo>
                      <a:lnTo>
                        <a:pt x="157042" y="287974"/>
                      </a:lnTo>
                      <a:cubicBezTo>
                        <a:pt x="157327" y="287498"/>
                        <a:pt x="158374" y="287498"/>
                        <a:pt x="159325" y="288069"/>
                      </a:cubicBezTo>
                      <a:lnTo>
                        <a:pt x="159800" y="288354"/>
                      </a:lnTo>
                      <a:cubicBezTo>
                        <a:pt x="159325" y="289210"/>
                        <a:pt x="162653" y="291017"/>
                        <a:pt x="162939" y="290542"/>
                      </a:cubicBezTo>
                      <a:cubicBezTo>
                        <a:pt x="163129" y="290256"/>
                        <a:pt x="163414" y="290351"/>
                        <a:pt x="163414" y="290351"/>
                      </a:cubicBezTo>
                      <a:close/>
                      <a:moveTo>
                        <a:pt x="176730" y="265243"/>
                      </a:moveTo>
                      <a:cubicBezTo>
                        <a:pt x="177776" y="265813"/>
                        <a:pt x="178346" y="266669"/>
                        <a:pt x="178061" y="267145"/>
                      </a:cubicBezTo>
                      <a:lnTo>
                        <a:pt x="171689" y="279224"/>
                      </a:lnTo>
                      <a:cubicBezTo>
                        <a:pt x="171404" y="279699"/>
                        <a:pt x="170357" y="279699"/>
                        <a:pt x="169406" y="279128"/>
                      </a:cubicBezTo>
                      <a:cubicBezTo>
                        <a:pt x="169216" y="279033"/>
                        <a:pt x="169406" y="278463"/>
                        <a:pt x="169406" y="278463"/>
                      </a:cubicBezTo>
                      <a:cubicBezTo>
                        <a:pt x="169691" y="277987"/>
                        <a:pt x="166363" y="276180"/>
                        <a:pt x="166078" y="276656"/>
                      </a:cubicBezTo>
                      <a:lnTo>
                        <a:pt x="165792" y="277131"/>
                      </a:lnTo>
                      <a:lnTo>
                        <a:pt x="165316" y="276846"/>
                      </a:lnTo>
                      <a:cubicBezTo>
                        <a:pt x="164270" y="276275"/>
                        <a:pt x="163700" y="275419"/>
                        <a:pt x="163985" y="274944"/>
                      </a:cubicBezTo>
                      <a:lnTo>
                        <a:pt x="170357" y="262865"/>
                      </a:lnTo>
                      <a:cubicBezTo>
                        <a:pt x="170643" y="262389"/>
                        <a:pt x="171689" y="262389"/>
                        <a:pt x="172640" y="262960"/>
                      </a:cubicBezTo>
                      <a:lnTo>
                        <a:pt x="173115" y="263245"/>
                      </a:lnTo>
                      <a:cubicBezTo>
                        <a:pt x="172640" y="264101"/>
                        <a:pt x="175969" y="265908"/>
                        <a:pt x="176254" y="265433"/>
                      </a:cubicBezTo>
                      <a:cubicBezTo>
                        <a:pt x="176539" y="265052"/>
                        <a:pt x="176730" y="265243"/>
                        <a:pt x="176730" y="265243"/>
                      </a:cubicBezTo>
                      <a:close/>
                      <a:moveTo>
                        <a:pt x="190140" y="240039"/>
                      </a:moveTo>
                      <a:cubicBezTo>
                        <a:pt x="191186" y="240609"/>
                        <a:pt x="191757" y="241465"/>
                        <a:pt x="191471" y="241941"/>
                      </a:cubicBezTo>
                      <a:lnTo>
                        <a:pt x="185099" y="254020"/>
                      </a:lnTo>
                      <a:cubicBezTo>
                        <a:pt x="184814" y="254495"/>
                        <a:pt x="183768" y="254495"/>
                        <a:pt x="182816" y="254020"/>
                      </a:cubicBezTo>
                      <a:cubicBezTo>
                        <a:pt x="182626" y="253925"/>
                        <a:pt x="182816" y="253354"/>
                        <a:pt x="182816" y="253354"/>
                      </a:cubicBezTo>
                      <a:cubicBezTo>
                        <a:pt x="183102" y="252878"/>
                        <a:pt x="179773" y="251071"/>
                        <a:pt x="179488" y="251547"/>
                      </a:cubicBezTo>
                      <a:lnTo>
                        <a:pt x="179202" y="252022"/>
                      </a:lnTo>
                      <a:lnTo>
                        <a:pt x="178727" y="251737"/>
                      </a:lnTo>
                      <a:cubicBezTo>
                        <a:pt x="177681" y="251166"/>
                        <a:pt x="177110" y="250311"/>
                        <a:pt x="177395" y="249835"/>
                      </a:cubicBezTo>
                      <a:lnTo>
                        <a:pt x="183768" y="237756"/>
                      </a:lnTo>
                      <a:cubicBezTo>
                        <a:pt x="184053" y="237281"/>
                        <a:pt x="185099" y="237281"/>
                        <a:pt x="186050" y="237851"/>
                      </a:cubicBezTo>
                      <a:lnTo>
                        <a:pt x="186526" y="238137"/>
                      </a:lnTo>
                      <a:cubicBezTo>
                        <a:pt x="186050" y="238993"/>
                        <a:pt x="189379" y="240800"/>
                        <a:pt x="189664" y="240324"/>
                      </a:cubicBezTo>
                      <a:cubicBezTo>
                        <a:pt x="189950" y="239944"/>
                        <a:pt x="190140" y="240039"/>
                        <a:pt x="190140" y="240039"/>
                      </a:cubicBezTo>
                      <a:close/>
                      <a:moveTo>
                        <a:pt x="203550" y="214930"/>
                      </a:moveTo>
                      <a:cubicBezTo>
                        <a:pt x="204597" y="215501"/>
                        <a:pt x="205167" y="216357"/>
                        <a:pt x="204882" y="216832"/>
                      </a:cubicBezTo>
                      <a:lnTo>
                        <a:pt x="198510" y="228911"/>
                      </a:lnTo>
                      <a:cubicBezTo>
                        <a:pt x="198224" y="229387"/>
                        <a:pt x="197178" y="229387"/>
                        <a:pt x="196227" y="228911"/>
                      </a:cubicBezTo>
                      <a:cubicBezTo>
                        <a:pt x="196037" y="228816"/>
                        <a:pt x="196227" y="228245"/>
                        <a:pt x="196227" y="228245"/>
                      </a:cubicBezTo>
                      <a:cubicBezTo>
                        <a:pt x="196512" y="227770"/>
                        <a:pt x="193183" y="225963"/>
                        <a:pt x="192898" y="226438"/>
                      </a:cubicBezTo>
                      <a:lnTo>
                        <a:pt x="192613" y="226914"/>
                      </a:lnTo>
                      <a:lnTo>
                        <a:pt x="192137" y="226628"/>
                      </a:lnTo>
                      <a:cubicBezTo>
                        <a:pt x="191091" y="226058"/>
                        <a:pt x="190520" y="225202"/>
                        <a:pt x="190806" y="224726"/>
                      </a:cubicBezTo>
                      <a:lnTo>
                        <a:pt x="197178" y="212647"/>
                      </a:lnTo>
                      <a:cubicBezTo>
                        <a:pt x="197463" y="212172"/>
                        <a:pt x="198510" y="212172"/>
                        <a:pt x="199461" y="212742"/>
                      </a:cubicBezTo>
                      <a:lnTo>
                        <a:pt x="199936" y="213028"/>
                      </a:lnTo>
                      <a:cubicBezTo>
                        <a:pt x="199461" y="213884"/>
                        <a:pt x="202789" y="215691"/>
                        <a:pt x="203075" y="215215"/>
                      </a:cubicBezTo>
                      <a:cubicBezTo>
                        <a:pt x="203265" y="214835"/>
                        <a:pt x="203550" y="214930"/>
                        <a:pt x="203550" y="214930"/>
                      </a:cubicBezTo>
                      <a:close/>
                      <a:moveTo>
                        <a:pt x="216866" y="189821"/>
                      </a:moveTo>
                      <a:cubicBezTo>
                        <a:pt x="217912" y="190392"/>
                        <a:pt x="218482" y="191248"/>
                        <a:pt x="218197" y="191723"/>
                      </a:cubicBezTo>
                      <a:lnTo>
                        <a:pt x="211825" y="203802"/>
                      </a:lnTo>
                      <a:cubicBezTo>
                        <a:pt x="211540" y="204278"/>
                        <a:pt x="210493" y="204278"/>
                        <a:pt x="209542" y="203802"/>
                      </a:cubicBezTo>
                      <a:cubicBezTo>
                        <a:pt x="209352" y="203707"/>
                        <a:pt x="209542" y="203137"/>
                        <a:pt x="209542" y="203137"/>
                      </a:cubicBezTo>
                      <a:cubicBezTo>
                        <a:pt x="209827" y="202661"/>
                        <a:pt x="206499" y="200854"/>
                        <a:pt x="206213" y="201329"/>
                      </a:cubicBezTo>
                      <a:lnTo>
                        <a:pt x="205928" y="201805"/>
                      </a:lnTo>
                      <a:lnTo>
                        <a:pt x="205452" y="201520"/>
                      </a:lnTo>
                      <a:cubicBezTo>
                        <a:pt x="204406" y="200949"/>
                        <a:pt x="203836" y="200093"/>
                        <a:pt x="204121" y="199617"/>
                      </a:cubicBezTo>
                      <a:lnTo>
                        <a:pt x="210493" y="187539"/>
                      </a:lnTo>
                      <a:cubicBezTo>
                        <a:pt x="210779" y="187063"/>
                        <a:pt x="211825" y="187063"/>
                        <a:pt x="212776" y="187539"/>
                      </a:cubicBezTo>
                      <a:lnTo>
                        <a:pt x="213251" y="187824"/>
                      </a:lnTo>
                      <a:cubicBezTo>
                        <a:pt x="212776" y="188680"/>
                        <a:pt x="216105" y="190487"/>
                        <a:pt x="216390" y="190011"/>
                      </a:cubicBezTo>
                      <a:cubicBezTo>
                        <a:pt x="216675" y="189631"/>
                        <a:pt x="216866" y="189821"/>
                        <a:pt x="216866" y="189821"/>
                      </a:cubicBezTo>
                      <a:close/>
                      <a:moveTo>
                        <a:pt x="230276" y="164617"/>
                      </a:moveTo>
                      <a:cubicBezTo>
                        <a:pt x="231322" y="165188"/>
                        <a:pt x="231893" y="166044"/>
                        <a:pt x="231607" y="166520"/>
                      </a:cubicBezTo>
                      <a:lnTo>
                        <a:pt x="225235" y="178598"/>
                      </a:lnTo>
                      <a:cubicBezTo>
                        <a:pt x="224950" y="179074"/>
                        <a:pt x="223904" y="179074"/>
                        <a:pt x="222952" y="178598"/>
                      </a:cubicBezTo>
                      <a:cubicBezTo>
                        <a:pt x="222762" y="178503"/>
                        <a:pt x="222952" y="177933"/>
                        <a:pt x="222952" y="177933"/>
                      </a:cubicBezTo>
                      <a:cubicBezTo>
                        <a:pt x="223238" y="177457"/>
                        <a:pt x="219909" y="175650"/>
                        <a:pt x="219624" y="176126"/>
                      </a:cubicBezTo>
                      <a:lnTo>
                        <a:pt x="219338" y="176601"/>
                      </a:lnTo>
                      <a:lnTo>
                        <a:pt x="218863" y="176316"/>
                      </a:lnTo>
                      <a:cubicBezTo>
                        <a:pt x="217817" y="175745"/>
                        <a:pt x="217246" y="174889"/>
                        <a:pt x="217531" y="174414"/>
                      </a:cubicBezTo>
                      <a:lnTo>
                        <a:pt x="223904" y="162335"/>
                      </a:lnTo>
                      <a:cubicBezTo>
                        <a:pt x="224189" y="161859"/>
                        <a:pt x="225235" y="161859"/>
                        <a:pt x="226186" y="162430"/>
                      </a:cubicBezTo>
                      <a:lnTo>
                        <a:pt x="226662" y="162715"/>
                      </a:lnTo>
                      <a:cubicBezTo>
                        <a:pt x="226186" y="163571"/>
                        <a:pt x="229515" y="165378"/>
                        <a:pt x="229800" y="164903"/>
                      </a:cubicBezTo>
                      <a:cubicBezTo>
                        <a:pt x="230086" y="164522"/>
                        <a:pt x="230276" y="164617"/>
                        <a:pt x="230276" y="164617"/>
                      </a:cubicBezTo>
                      <a:close/>
                      <a:moveTo>
                        <a:pt x="243686" y="139509"/>
                      </a:moveTo>
                      <a:cubicBezTo>
                        <a:pt x="244732" y="140079"/>
                        <a:pt x="245303" y="140935"/>
                        <a:pt x="245018" y="141411"/>
                      </a:cubicBezTo>
                      <a:lnTo>
                        <a:pt x="238645" y="153490"/>
                      </a:lnTo>
                      <a:cubicBezTo>
                        <a:pt x="238360" y="153965"/>
                        <a:pt x="237314" y="153965"/>
                        <a:pt x="236363" y="153490"/>
                      </a:cubicBezTo>
                      <a:cubicBezTo>
                        <a:pt x="236173" y="153395"/>
                        <a:pt x="236363" y="152824"/>
                        <a:pt x="236363" y="152824"/>
                      </a:cubicBezTo>
                      <a:cubicBezTo>
                        <a:pt x="236648" y="152348"/>
                        <a:pt x="233319" y="150541"/>
                        <a:pt x="233034" y="151017"/>
                      </a:cubicBezTo>
                      <a:lnTo>
                        <a:pt x="232749" y="151492"/>
                      </a:lnTo>
                      <a:lnTo>
                        <a:pt x="232273" y="151207"/>
                      </a:lnTo>
                      <a:cubicBezTo>
                        <a:pt x="231227" y="150636"/>
                        <a:pt x="230656" y="149780"/>
                        <a:pt x="230942" y="149305"/>
                      </a:cubicBezTo>
                      <a:lnTo>
                        <a:pt x="237314" y="137226"/>
                      </a:lnTo>
                      <a:cubicBezTo>
                        <a:pt x="237599" y="136750"/>
                        <a:pt x="238645" y="136750"/>
                        <a:pt x="239597" y="137321"/>
                      </a:cubicBezTo>
                      <a:lnTo>
                        <a:pt x="240072" y="137606"/>
                      </a:lnTo>
                      <a:cubicBezTo>
                        <a:pt x="239597" y="138462"/>
                        <a:pt x="242925" y="140270"/>
                        <a:pt x="243211" y="139794"/>
                      </a:cubicBezTo>
                      <a:cubicBezTo>
                        <a:pt x="243401" y="139414"/>
                        <a:pt x="243686" y="139509"/>
                        <a:pt x="243686" y="139509"/>
                      </a:cubicBezTo>
                      <a:close/>
                      <a:moveTo>
                        <a:pt x="257002" y="114400"/>
                      </a:moveTo>
                      <a:cubicBezTo>
                        <a:pt x="258048" y="114971"/>
                        <a:pt x="258618" y="115827"/>
                        <a:pt x="258333" y="116302"/>
                      </a:cubicBezTo>
                      <a:lnTo>
                        <a:pt x="251961" y="128381"/>
                      </a:lnTo>
                      <a:cubicBezTo>
                        <a:pt x="251676" y="128856"/>
                        <a:pt x="250629" y="128856"/>
                        <a:pt x="249678" y="128381"/>
                      </a:cubicBezTo>
                      <a:cubicBezTo>
                        <a:pt x="249488" y="128286"/>
                        <a:pt x="249678" y="127715"/>
                        <a:pt x="249678" y="127715"/>
                      </a:cubicBezTo>
                      <a:cubicBezTo>
                        <a:pt x="249963" y="127240"/>
                        <a:pt x="246635" y="125432"/>
                        <a:pt x="246349" y="125908"/>
                      </a:cubicBezTo>
                      <a:lnTo>
                        <a:pt x="246064" y="126384"/>
                      </a:lnTo>
                      <a:lnTo>
                        <a:pt x="245588" y="126098"/>
                      </a:lnTo>
                      <a:cubicBezTo>
                        <a:pt x="244542" y="125528"/>
                        <a:pt x="243972" y="124672"/>
                        <a:pt x="244257" y="124196"/>
                      </a:cubicBezTo>
                      <a:lnTo>
                        <a:pt x="250629" y="112117"/>
                      </a:lnTo>
                      <a:cubicBezTo>
                        <a:pt x="250914" y="111642"/>
                        <a:pt x="251961" y="111642"/>
                        <a:pt x="252912" y="112117"/>
                      </a:cubicBezTo>
                      <a:lnTo>
                        <a:pt x="253387" y="112403"/>
                      </a:lnTo>
                      <a:cubicBezTo>
                        <a:pt x="252912" y="113259"/>
                        <a:pt x="256241" y="115066"/>
                        <a:pt x="256526" y="114590"/>
                      </a:cubicBezTo>
                      <a:cubicBezTo>
                        <a:pt x="256811" y="114210"/>
                        <a:pt x="257002" y="114400"/>
                        <a:pt x="257002" y="114400"/>
                      </a:cubicBezTo>
                      <a:close/>
                      <a:moveTo>
                        <a:pt x="270412" y="89196"/>
                      </a:moveTo>
                      <a:cubicBezTo>
                        <a:pt x="271458" y="89767"/>
                        <a:pt x="272029" y="90623"/>
                        <a:pt x="271743" y="91098"/>
                      </a:cubicBezTo>
                      <a:lnTo>
                        <a:pt x="265371" y="103177"/>
                      </a:lnTo>
                      <a:cubicBezTo>
                        <a:pt x="265086" y="103653"/>
                        <a:pt x="264040" y="103653"/>
                        <a:pt x="263088" y="103177"/>
                      </a:cubicBezTo>
                      <a:cubicBezTo>
                        <a:pt x="262898" y="103082"/>
                        <a:pt x="263088" y="102511"/>
                        <a:pt x="263088" y="102511"/>
                      </a:cubicBezTo>
                      <a:cubicBezTo>
                        <a:pt x="263374" y="102036"/>
                        <a:pt x="260045" y="100229"/>
                        <a:pt x="259760" y="100704"/>
                      </a:cubicBezTo>
                      <a:lnTo>
                        <a:pt x="259474" y="101180"/>
                      </a:lnTo>
                      <a:lnTo>
                        <a:pt x="258999" y="100894"/>
                      </a:lnTo>
                      <a:cubicBezTo>
                        <a:pt x="257953" y="100324"/>
                        <a:pt x="257382" y="99468"/>
                        <a:pt x="257667" y="98992"/>
                      </a:cubicBezTo>
                      <a:lnTo>
                        <a:pt x="264040" y="86913"/>
                      </a:lnTo>
                      <a:cubicBezTo>
                        <a:pt x="264325" y="86438"/>
                        <a:pt x="265371" y="86438"/>
                        <a:pt x="266322" y="86913"/>
                      </a:cubicBezTo>
                      <a:lnTo>
                        <a:pt x="266798" y="87199"/>
                      </a:lnTo>
                      <a:cubicBezTo>
                        <a:pt x="266322" y="88055"/>
                        <a:pt x="269651" y="89862"/>
                        <a:pt x="269936" y="89386"/>
                      </a:cubicBezTo>
                      <a:cubicBezTo>
                        <a:pt x="270222" y="89101"/>
                        <a:pt x="270412" y="89196"/>
                        <a:pt x="270412" y="89196"/>
                      </a:cubicBezTo>
                      <a:close/>
                      <a:moveTo>
                        <a:pt x="283822" y="64087"/>
                      </a:moveTo>
                      <a:cubicBezTo>
                        <a:pt x="284868" y="64658"/>
                        <a:pt x="285439" y="65514"/>
                        <a:pt x="285154" y="65989"/>
                      </a:cubicBezTo>
                      <a:lnTo>
                        <a:pt x="278781" y="78068"/>
                      </a:lnTo>
                      <a:cubicBezTo>
                        <a:pt x="278496" y="78544"/>
                        <a:pt x="277450" y="78544"/>
                        <a:pt x="276499" y="78068"/>
                      </a:cubicBezTo>
                      <a:cubicBezTo>
                        <a:pt x="276309" y="77973"/>
                        <a:pt x="276499" y="77403"/>
                        <a:pt x="276499" y="77403"/>
                      </a:cubicBezTo>
                      <a:cubicBezTo>
                        <a:pt x="276784" y="76927"/>
                        <a:pt x="273455" y="75120"/>
                        <a:pt x="273170" y="75595"/>
                      </a:cubicBezTo>
                      <a:lnTo>
                        <a:pt x="272885" y="76071"/>
                      </a:lnTo>
                      <a:lnTo>
                        <a:pt x="272409" y="75786"/>
                      </a:lnTo>
                      <a:cubicBezTo>
                        <a:pt x="271363" y="75215"/>
                        <a:pt x="270792" y="74359"/>
                        <a:pt x="271078" y="73883"/>
                      </a:cubicBezTo>
                      <a:lnTo>
                        <a:pt x="277450" y="61805"/>
                      </a:lnTo>
                      <a:cubicBezTo>
                        <a:pt x="277735" y="61329"/>
                        <a:pt x="278781" y="61329"/>
                        <a:pt x="279732" y="61805"/>
                      </a:cubicBezTo>
                      <a:lnTo>
                        <a:pt x="280208" y="62090"/>
                      </a:lnTo>
                      <a:cubicBezTo>
                        <a:pt x="279732" y="62946"/>
                        <a:pt x="283061" y="64753"/>
                        <a:pt x="283347" y="64277"/>
                      </a:cubicBezTo>
                      <a:cubicBezTo>
                        <a:pt x="283537" y="63992"/>
                        <a:pt x="283822" y="64087"/>
                        <a:pt x="283822" y="64087"/>
                      </a:cubicBezTo>
                      <a:close/>
                      <a:moveTo>
                        <a:pt x="297138" y="38883"/>
                      </a:moveTo>
                      <a:cubicBezTo>
                        <a:pt x="298184" y="39454"/>
                        <a:pt x="298754" y="40310"/>
                        <a:pt x="298469" y="40786"/>
                      </a:cubicBezTo>
                      <a:lnTo>
                        <a:pt x="292097" y="52864"/>
                      </a:lnTo>
                      <a:cubicBezTo>
                        <a:pt x="291811" y="53340"/>
                        <a:pt x="290765" y="53340"/>
                        <a:pt x="289814" y="52864"/>
                      </a:cubicBezTo>
                      <a:cubicBezTo>
                        <a:pt x="289624" y="52769"/>
                        <a:pt x="289814" y="52199"/>
                        <a:pt x="289814" y="52199"/>
                      </a:cubicBezTo>
                      <a:cubicBezTo>
                        <a:pt x="290099" y="51723"/>
                        <a:pt x="286771" y="49916"/>
                        <a:pt x="286485" y="50392"/>
                      </a:cubicBezTo>
                      <a:lnTo>
                        <a:pt x="286200" y="50867"/>
                      </a:lnTo>
                      <a:lnTo>
                        <a:pt x="285724" y="50582"/>
                      </a:lnTo>
                      <a:cubicBezTo>
                        <a:pt x="284678" y="50011"/>
                        <a:pt x="284108" y="49155"/>
                        <a:pt x="284393" y="48680"/>
                      </a:cubicBezTo>
                      <a:lnTo>
                        <a:pt x="290765" y="36601"/>
                      </a:lnTo>
                      <a:cubicBezTo>
                        <a:pt x="291050" y="36125"/>
                        <a:pt x="292097" y="36125"/>
                        <a:pt x="293048" y="36601"/>
                      </a:cubicBezTo>
                      <a:lnTo>
                        <a:pt x="293523" y="36886"/>
                      </a:lnTo>
                      <a:cubicBezTo>
                        <a:pt x="293048" y="37742"/>
                        <a:pt x="296377" y="39549"/>
                        <a:pt x="296662" y="39074"/>
                      </a:cubicBezTo>
                      <a:cubicBezTo>
                        <a:pt x="296947" y="38788"/>
                        <a:pt x="297138" y="38883"/>
                        <a:pt x="297138" y="38883"/>
                      </a:cubicBezTo>
                      <a:close/>
                      <a:moveTo>
                        <a:pt x="305412" y="27756"/>
                      </a:moveTo>
                      <a:cubicBezTo>
                        <a:pt x="305127" y="28231"/>
                        <a:pt x="304080" y="28231"/>
                        <a:pt x="303129" y="27756"/>
                      </a:cubicBezTo>
                      <a:cubicBezTo>
                        <a:pt x="302939" y="27661"/>
                        <a:pt x="303129" y="27090"/>
                        <a:pt x="303129" y="27090"/>
                      </a:cubicBezTo>
                      <a:cubicBezTo>
                        <a:pt x="303415" y="26614"/>
                        <a:pt x="300086" y="24807"/>
                        <a:pt x="299801" y="25283"/>
                      </a:cubicBezTo>
                      <a:lnTo>
                        <a:pt x="299515" y="25758"/>
                      </a:lnTo>
                      <a:lnTo>
                        <a:pt x="299040" y="25473"/>
                      </a:lnTo>
                      <a:cubicBezTo>
                        <a:pt x="297994" y="24902"/>
                        <a:pt x="297423" y="24046"/>
                        <a:pt x="297708" y="23571"/>
                      </a:cubicBezTo>
                      <a:lnTo>
                        <a:pt x="304080" y="11492"/>
                      </a:lnTo>
                      <a:cubicBezTo>
                        <a:pt x="304366" y="11016"/>
                        <a:pt x="305412" y="11016"/>
                        <a:pt x="306363" y="11492"/>
                      </a:cubicBezTo>
                      <a:lnTo>
                        <a:pt x="306839" y="11777"/>
                      </a:lnTo>
                      <a:cubicBezTo>
                        <a:pt x="306363" y="12633"/>
                        <a:pt x="309692" y="14440"/>
                        <a:pt x="309977" y="13965"/>
                      </a:cubicBezTo>
                      <a:cubicBezTo>
                        <a:pt x="311404" y="14250"/>
                        <a:pt x="312069" y="15011"/>
                        <a:pt x="311784" y="15582"/>
                      </a:cubicBezTo>
                      <a:lnTo>
                        <a:pt x="305412" y="27756"/>
                      </a:lnTo>
                      <a:close/>
                    </a:path>
                  </a:pathLst>
                </a:custGeom>
                <a:solidFill>
                  <a:srgbClr val="F8D763"/>
                </a:solidFill>
                <a:ln w="9504" cap="flat">
                  <a:noFill/>
                  <a:prstDash val="solid"/>
                  <a:miter/>
                </a:ln>
              </p:spPr>
              <p:txBody>
                <a:bodyPr rtlCol="0" anchor="ctr"/>
                <a:lstStyle/>
                <a:p>
                  <a:endParaRPr lang="en-US"/>
                </a:p>
              </p:txBody>
            </p:sp>
            <p:sp>
              <p:nvSpPr>
                <p:cNvPr id="618" name="Forma libre 617">
                  <a:extLst>
                    <a:ext uri="{FF2B5EF4-FFF2-40B4-BE49-F238E27FC236}">
                      <a16:creationId xmlns:a16="http://schemas.microsoft.com/office/drawing/2014/main" id="{752F177B-3815-AF4C-8FF2-A7164BC5558F}"/>
                    </a:ext>
                  </a:extLst>
                </p:cNvPr>
                <p:cNvSpPr/>
                <p:nvPr/>
              </p:nvSpPr>
              <p:spPr>
                <a:xfrm>
                  <a:off x="12706978" y="5302789"/>
                  <a:ext cx="48790" cy="803840"/>
                </a:xfrm>
                <a:custGeom>
                  <a:avLst/>
                  <a:gdLst>
                    <a:gd name="connsiteX0" fmla="*/ 45462 w 48790"/>
                    <a:gd name="connsiteY0" fmla="*/ 28428 h 803840"/>
                    <a:gd name="connsiteX1" fmla="*/ 48125 w 48790"/>
                    <a:gd name="connsiteY1" fmla="*/ 27286 h 803840"/>
                    <a:gd name="connsiteX2" fmla="*/ 48791 w 48790"/>
                    <a:gd name="connsiteY2" fmla="*/ 13210 h 803840"/>
                    <a:gd name="connsiteX3" fmla="*/ 46223 w 48790"/>
                    <a:gd name="connsiteY3" fmla="*/ 11879 h 803840"/>
                    <a:gd name="connsiteX4" fmla="*/ 44701 w 48790"/>
                    <a:gd name="connsiteY4" fmla="*/ 11784 h 803840"/>
                    <a:gd name="connsiteX5" fmla="*/ 45272 w 48790"/>
                    <a:gd name="connsiteY5" fmla="*/ 466 h 803840"/>
                    <a:gd name="connsiteX6" fmla="*/ 41467 w 48790"/>
                    <a:gd name="connsiteY6" fmla="*/ 275 h 803840"/>
                    <a:gd name="connsiteX7" fmla="*/ 40897 w 48790"/>
                    <a:gd name="connsiteY7" fmla="*/ 11593 h 803840"/>
                    <a:gd name="connsiteX8" fmla="*/ 39090 w 48790"/>
                    <a:gd name="connsiteY8" fmla="*/ 11498 h 803840"/>
                    <a:gd name="connsiteX9" fmla="*/ 36427 w 48790"/>
                    <a:gd name="connsiteY9" fmla="*/ 12640 h 803840"/>
                    <a:gd name="connsiteX10" fmla="*/ 35761 w 48790"/>
                    <a:gd name="connsiteY10" fmla="*/ 26716 h 803840"/>
                    <a:gd name="connsiteX11" fmla="*/ 38329 w 48790"/>
                    <a:gd name="connsiteY11" fmla="*/ 28047 h 803840"/>
                    <a:gd name="connsiteX12" fmla="*/ 40136 w 48790"/>
                    <a:gd name="connsiteY12" fmla="*/ 28142 h 803840"/>
                    <a:gd name="connsiteX13" fmla="*/ 39660 w 48790"/>
                    <a:gd name="connsiteY13" fmla="*/ 37939 h 803840"/>
                    <a:gd name="connsiteX14" fmla="*/ 37853 w 48790"/>
                    <a:gd name="connsiteY14" fmla="*/ 37843 h 803840"/>
                    <a:gd name="connsiteX15" fmla="*/ 35190 w 48790"/>
                    <a:gd name="connsiteY15" fmla="*/ 38985 h 803840"/>
                    <a:gd name="connsiteX16" fmla="*/ 34524 w 48790"/>
                    <a:gd name="connsiteY16" fmla="*/ 53061 h 803840"/>
                    <a:gd name="connsiteX17" fmla="*/ 37092 w 48790"/>
                    <a:gd name="connsiteY17" fmla="*/ 54392 h 803840"/>
                    <a:gd name="connsiteX18" fmla="*/ 38900 w 48790"/>
                    <a:gd name="connsiteY18" fmla="*/ 54488 h 803840"/>
                    <a:gd name="connsiteX19" fmla="*/ 38424 w 48790"/>
                    <a:gd name="connsiteY19" fmla="*/ 64284 h 803840"/>
                    <a:gd name="connsiteX20" fmla="*/ 36617 w 48790"/>
                    <a:gd name="connsiteY20" fmla="*/ 64189 h 803840"/>
                    <a:gd name="connsiteX21" fmla="*/ 33954 w 48790"/>
                    <a:gd name="connsiteY21" fmla="*/ 65330 h 803840"/>
                    <a:gd name="connsiteX22" fmla="*/ 33288 w 48790"/>
                    <a:gd name="connsiteY22" fmla="*/ 79406 h 803840"/>
                    <a:gd name="connsiteX23" fmla="*/ 35856 w 48790"/>
                    <a:gd name="connsiteY23" fmla="*/ 80738 h 803840"/>
                    <a:gd name="connsiteX24" fmla="*/ 37663 w 48790"/>
                    <a:gd name="connsiteY24" fmla="*/ 80833 h 803840"/>
                    <a:gd name="connsiteX25" fmla="*/ 37188 w 48790"/>
                    <a:gd name="connsiteY25" fmla="*/ 90629 h 803840"/>
                    <a:gd name="connsiteX26" fmla="*/ 35475 w 48790"/>
                    <a:gd name="connsiteY26" fmla="*/ 90534 h 803840"/>
                    <a:gd name="connsiteX27" fmla="*/ 32812 w 48790"/>
                    <a:gd name="connsiteY27" fmla="*/ 91675 h 803840"/>
                    <a:gd name="connsiteX28" fmla="*/ 32147 w 48790"/>
                    <a:gd name="connsiteY28" fmla="*/ 105751 h 803840"/>
                    <a:gd name="connsiteX29" fmla="*/ 34715 w 48790"/>
                    <a:gd name="connsiteY29" fmla="*/ 107083 h 803840"/>
                    <a:gd name="connsiteX30" fmla="*/ 36522 w 48790"/>
                    <a:gd name="connsiteY30" fmla="*/ 107178 h 803840"/>
                    <a:gd name="connsiteX31" fmla="*/ 36046 w 48790"/>
                    <a:gd name="connsiteY31" fmla="*/ 116974 h 803840"/>
                    <a:gd name="connsiteX32" fmla="*/ 34239 w 48790"/>
                    <a:gd name="connsiteY32" fmla="*/ 116879 h 803840"/>
                    <a:gd name="connsiteX33" fmla="*/ 31576 w 48790"/>
                    <a:gd name="connsiteY33" fmla="*/ 118020 h 803840"/>
                    <a:gd name="connsiteX34" fmla="*/ 30910 w 48790"/>
                    <a:gd name="connsiteY34" fmla="*/ 132096 h 803840"/>
                    <a:gd name="connsiteX35" fmla="*/ 33478 w 48790"/>
                    <a:gd name="connsiteY35" fmla="*/ 133428 h 803840"/>
                    <a:gd name="connsiteX36" fmla="*/ 35285 w 48790"/>
                    <a:gd name="connsiteY36" fmla="*/ 133523 h 803840"/>
                    <a:gd name="connsiteX37" fmla="*/ 34810 w 48790"/>
                    <a:gd name="connsiteY37" fmla="*/ 143319 h 803840"/>
                    <a:gd name="connsiteX38" fmla="*/ 33003 w 48790"/>
                    <a:gd name="connsiteY38" fmla="*/ 143224 h 803840"/>
                    <a:gd name="connsiteX39" fmla="*/ 30340 w 48790"/>
                    <a:gd name="connsiteY39" fmla="*/ 144365 h 803840"/>
                    <a:gd name="connsiteX40" fmla="*/ 29674 w 48790"/>
                    <a:gd name="connsiteY40" fmla="*/ 158442 h 803840"/>
                    <a:gd name="connsiteX41" fmla="*/ 32242 w 48790"/>
                    <a:gd name="connsiteY41" fmla="*/ 159773 h 803840"/>
                    <a:gd name="connsiteX42" fmla="*/ 34049 w 48790"/>
                    <a:gd name="connsiteY42" fmla="*/ 159868 h 803840"/>
                    <a:gd name="connsiteX43" fmla="*/ 33573 w 48790"/>
                    <a:gd name="connsiteY43" fmla="*/ 169664 h 803840"/>
                    <a:gd name="connsiteX44" fmla="*/ 31766 w 48790"/>
                    <a:gd name="connsiteY44" fmla="*/ 169569 h 803840"/>
                    <a:gd name="connsiteX45" fmla="*/ 29103 w 48790"/>
                    <a:gd name="connsiteY45" fmla="*/ 170711 h 803840"/>
                    <a:gd name="connsiteX46" fmla="*/ 28437 w 48790"/>
                    <a:gd name="connsiteY46" fmla="*/ 184787 h 803840"/>
                    <a:gd name="connsiteX47" fmla="*/ 31005 w 48790"/>
                    <a:gd name="connsiteY47" fmla="*/ 186118 h 803840"/>
                    <a:gd name="connsiteX48" fmla="*/ 32812 w 48790"/>
                    <a:gd name="connsiteY48" fmla="*/ 186213 h 803840"/>
                    <a:gd name="connsiteX49" fmla="*/ 32337 w 48790"/>
                    <a:gd name="connsiteY49" fmla="*/ 196010 h 803840"/>
                    <a:gd name="connsiteX50" fmla="*/ 30530 w 48790"/>
                    <a:gd name="connsiteY50" fmla="*/ 195914 h 803840"/>
                    <a:gd name="connsiteX51" fmla="*/ 27867 w 48790"/>
                    <a:gd name="connsiteY51" fmla="*/ 197056 h 803840"/>
                    <a:gd name="connsiteX52" fmla="*/ 27201 w 48790"/>
                    <a:gd name="connsiteY52" fmla="*/ 211132 h 803840"/>
                    <a:gd name="connsiteX53" fmla="*/ 29769 w 48790"/>
                    <a:gd name="connsiteY53" fmla="*/ 212463 h 803840"/>
                    <a:gd name="connsiteX54" fmla="*/ 31576 w 48790"/>
                    <a:gd name="connsiteY54" fmla="*/ 212559 h 803840"/>
                    <a:gd name="connsiteX55" fmla="*/ 31101 w 48790"/>
                    <a:gd name="connsiteY55" fmla="*/ 222355 h 803840"/>
                    <a:gd name="connsiteX56" fmla="*/ 29293 w 48790"/>
                    <a:gd name="connsiteY56" fmla="*/ 222260 h 803840"/>
                    <a:gd name="connsiteX57" fmla="*/ 26630 w 48790"/>
                    <a:gd name="connsiteY57" fmla="*/ 223401 h 803840"/>
                    <a:gd name="connsiteX58" fmla="*/ 25965 w 48790"/>
                    <a:gd name="connsiteY58" fmla="*/ 237477 h 803840"/>
                    <a:gd name="connsiteX59" fmla="*/ 28533 w 48790"/>
                    <a:gd name="connsiteY59" fmla="*/ 238809 h 803840"/>
                    <a:gd name="connsiteX60" fmla="*/ 30340 w 48790"/>
                    <a:gd name="connsiteY60" fmla="*/ 238904 h 803840"/>
                    <a:gd name="connsiteX61" fmla="*/ 29864 w 48790"/>
                    <a:gd name="connsiteY61" fmla="*/ 248700 h 803840"/>
                    <a:gd name="connsiteX62" fmla="*/ 28057 w 48790"/>
                    <a:gd name="connsiteY62" fmla="*/ 248605 h 803840"/>
                    <a:gd name="connsiteX63" fmla="*/ 25394 w 48790"/>
                    <a:gd name="connsiteY63" fmla="*/ 249746 h 803840"/>
                    <a:gd name="connsiteX64" fmla="*/ 24728 w 48790"/>
                    <a:gd name="connsiteY64" fmla="*/ 263822 h 803840"/>
                    <a:gd name="connsiteX65" fmla="*/ 27296 w 48790"/>
                    <a:gd name="connsiteY65" fmla="*/ 265154 h 803840"/>
                    <a:gd name="connsiteX66" fmla="*/ 29103 w 48790"/>
                    <a:gd name="connsiteY66" fmla="*/ 265249 h 803840"/>
                    <a:gd name="connsiteX67" fmla="*/ 28628 w 48790"/>
                    <a:gd name="connsiteY67" fmla="*/ 275045 h 803840"/>
                    <a:gd name="connsiteX68" fmla="*/ 26820 w 48790"/>
                    <a:gd name="connsiteY68" fmla="*/ 274950 h 803840"/>
                    <a:gd name="connsiteX69" fmla="*/ 24157 w 48790"/>
                    <a:gd name="connsiteY69" fmla="*/ 276091 h 803840"/>
                    <a:gd name="connsiteX70" fmla="*/ 23492 w 48790"/>
                    <a:gd name="connsiteY70" fmla="*/ 290167 h 803840"/>
                    <a:gd name="connsiteX71" fmla="*/ 26060 w 48790"/>
                    <a:gd name="connsiteY71" fmla="*/ 291499 h 803840"/>
                    <a:gd name="connsiteX72" fmla="*/ 27867 w 48790"/>
                    <a:gd name="connsiteY72" fmla="*/ 291594 h 803840"/>
                    <a:gd name="connsiteX73" fmla="*/ 27391 w 48790"/>
                    <a:gd name="connsiteY73" fmla="*/ 301390 h 803840"/>
                    <a:gd name="connsiteX74" fmla="*/ 25584 w 48790"/>
                    <a:gd name="connsiteY74" fmla="*/ 301295 h 803840"/>
                    <a:gd name="connsiteX75" fmla="*/ 22921 w 48790"/>
                    <a:gd name="connsiteY75" fmla="*/ 302436 h 803840"/>
                    <a:gd name="connsiteX76" fmla="*/ 22255 w 48790"/>
                    <a:gd name="connsiteY76" fmla="*/ 316513 h 803840"/>
                    <a:gd name="connsiteX77" fmla="*/ 24823 w 48790"/>
                    <a:gd name="connsiteY77" fmla="*/ 317844 h 803840"/>
                    <a:gd name="connsiteX78" fmla="*/ 26630 w 48790"/>
                    <a:gd name="connsiteY78" fmla="*/ 317939 h 803840"/>
                    <a:gd name="connsiteX79" fmla="*/ 26155 w 48790"/>
                    <a:gd name="connsiteY79" fmla="*/ 327735 h 803840"/>
                    <a:gd name="connsiteX80" fmla="*/ 24348 w 48790"/>
                    <a:gd name="connsiteY80" fmla="*/ 327640 h 803840"/>
                    <a:gd name="connsiteX81" fmla="*/ 21685 w 48790"/>
                    <a:gd name="connsiteY81" fmla="*/ 328782 h 803840"/>
                    <a:gd name="connsiteX82" fmla="*/ 21019 w 48790"/>
                    <a:gd name="connsiteY82" fmla="*/ 342858 h 803840"/>
                    <a:gd name="connsiteX83" fmla="*/ 23587 w 48790"/>
                    <a:gd name="connsiteY83" fmla="*/ 344189 h 803840"/>
                    <a:gd name="connsiteX84" fmla="*/ 25394 w 48790"/>
                    <a:gd name="connsiteY84" fmla="*/ 344284 h 803840"/>
                    <a:gd name="connsiteX85" fmla="*/ 24918 w 48790"/>
                    <a:gd name="connsiteY85" fmla="*/ 354081 h 803840"/>
                    <a:gd name="connsiteX86" fmla="*/ 23111 w 48790"/>
                    <a:gd name="connsiteY86" fmla="*/ 353985 h 803840"/>
                    <a:gd name="connsiteX87" fmla="*/ 20448 w 48790"/>
                    <a:gd name="connsiteY87" fmla="*/ 355127 h 803840"/>
                    <a:gd name="connsiteX88" fmla="*/ 19783 w 48790"/>
                    <a:gd name="connsiteY88" fmla="*/ 369203 h 803840"/>
                    <a:gd name="connsiteX89" fmla="*/ 22350 w 48790"/>
                    <a:gd name="connsiteY89" fmla="*/ 370534 h 803840"/>
                    <a:gd name="connsiteX90" fmla="*/ 24157 w 48790"/>
                    <a:gd name="connsiteY90" fmla="*/ 370629 h 803840"/>
                    <a:gd name="connsiteX91" fmla="*/ 23682 w 48790"/>
                    <a:gd name="connsiteY91" fmla="*/ 380426 h 803840"/>
                    <a:gd name="connsiteX92" fmla="*/ 21875 w 48790"/>
                    <a:gd name="connsiteY92" fmla="*/ 380331 h 803840"/>
                    <a:gd name="connsiteX93" fmla="*/ 19212 w 48790"/>
                    <a:gd name="connsiteY93" fmla="*/ 381472 h 803840"/>
                    <a:gd name="connsiteX94" fmla="*/ 18546 w 48790"/>
                    <a:gd name="connsiteY94" fmla="*/ 395548 h 803840"/>
                    <a:gd name="connsiteX95" fmla="*/ 21114 w 48790"/>
                    <a:gd name="connsiteY95" fmla="*/ 396880 h 803840"/>
                    <a:gd name="connsiteX96" fmla="*/ 22921 w 48790"/>
                    <a:gd name="connsiteY96" fmla="*/ 396975 h 803840"/>
                    <a:gd name="connsiteX97" fmla="*/ 22446 w 48790"/>
                    <a:gd name="connsiteY97" fmla="*/ 406771 h 803840"/>
                    <a:gd name="connsiteX98" fmla="*/ 20638 w 48790"/>
                    <a:gd name="connsiteY98" fmla="*/ 406676 h 803840"/>
                    <a:gd name="connsiteX99" fmla="*/ 17975 w 48790"/>
                    <a:gd name="connsiteY99" fmla="*/ 407817 h 803840"/>
                    <a:gd name="connsiteX100" fmla="*/ 17310 w 48790"/>
                    <a:gd name="connsiteY100" fmla="*/ 421893 h 803840"/>
                    <a:gd name="connsiteX101" fmla="*/ 19878 w 48790"/>
                    <a:gd name="connsiteY101" fmla="*/ 423225 h 803840"/>
                    <a:gd name="connsiteX102" fmla="*/ 21685 w 48790"/>
                    <a:gd name="connsiteY102" fmla="*/ 423320 h 803840"/>
                    <a:gd name="connsiteX103" fmla="*/ 21209 w 48790"/>
                    <a:gd name="connsiteY103" fmla="*/ 433116 h 803840"/>
                    <a:gd name="connsiteX104" fmla="*/ 19402 w 48790"/>
                    <a:gd name="connsiteY104" fmla="*/ 433021 h 803840"/>
                    <a:gd name="connsiteX105" fmla="*/ 16739 w 48790"/>
                    <a:gd name="connsiteY105" fmla="*/ 434162 h 803840"/>
                    <a:gd name="connsiteX106" fmla="*/ 16073 w 48790"/>
                    <a:gd name="connsiteY106" fmla="*/ 448238 h 803840"/>
                    <a:gd name="connsiteX107" fmla="*/ 18641 w 48790"/>
                    <a:gd name="connsiteY107" fmla="*/ 449570 h 803840"/>
                    <a:gd name="connsiteX108" fmla="*/ 20448 w 48790"/>
                    <a:gd name="connsiteY108" fmla="*/ 449665 h 803840"/>
                    <a:gd name="connsiteX109" fmla="*/ 19973 w 48790"/>
                    <a:gd name="connsiteY109" fmla="*/ 459461 h 803840"/>
                    <a:gd name="connsiteX110" fmla="*/ 18166 w 48790"/>
                    <a:gd name="connsiteY110" fmla="*/ 459366 h 803840"/>
                    <a:gd name="connsiteX111" fmla="*/ 15503 w 48790"/>
                    <a:gd name="connsiteY111" fmla="*/ 460507 h 803840"/>
                    <a:gd name="connsiteX112" fmla="*/ 14837 w 48790"/>
                    <a:gd name="connsiteY112" fmla="*/ 474583 h 803840"/>
                    <a:gd name="connsiteX113" fmla="*/ 17405 w 48790"/>
                    <a:gd name="connsiteY113" fmla="*/ 475915 h 803840"/>
                    <a:gd name="connsiteX114" fmla="*/ 19212 w 48790"/>
                    <a:gd name="connsiteY114" fmla="*/ 476010 h 803840"/>
                    <a:gd name="connsiteX115" fmla="*/ 18736 w 48790"/>
                    <a:gd name="connsiteY115" fmla="*/ 485806 h 803840"/>
                    <a:gd name="connsiteX116" fmla="*/ 16929 w 48790"/>
                    <a:gd name="connsiteY116" fmla="*/ 485711 h 803840"/>
                    <a:gd name="connsiteX117" fmla="*/ 14266 w 48790"/>
                    <a:gd name="connsiteY117" fmla="*/ 486853 h 803840"/>
                    <a:gd name="connsiteX118" fmla="*/ 13601 w 48790"/>
                    <a:gd name="connsiteY118" fmla="*/ 500929 h 803840"/>
                    <a:gd name="connsiteX119" fmla="*/ 16168 w 48790"/>
                    <a:gd name="connsiteY119" fmla="*/ 502260 h 803840"/>
                    <a:gd name="connsiteX120" fmla="*/ 17975 w 48790"/>
                    <a:gd name="connsiteY120" fmla="*/ 502355 h 803840"/>
                    <a:gd name="connsiteX121" fmla="*/ 17500 w 48790"/>
                    <a:gd name="connsiteY121" fmla="*/ 512152 h 803840"/>
                    <a:gd name="connsiteX122" fmla="*/ 15693 w 48790"/>
                    <a:gd name="connsiteY122" fmla="*/ 512056 h 803840"/>
                    <a:gd name="connsiteX123" fmla="*/ 13030 w 48790"/>
                    <a:gd name="connsiteY123" fmla="*/ 513198 h 803840"/>
                    <a:gd name="connsiteX124" fmla="*/ 12364 w 48790"/>
                    <a:gd name="connsiteY124" fmla="*/ 527274 h 803840"/>
                    <a:gd name="connsiteX125" fmla="*/ 14932 w 48790"/>
                    <a:gd name="connsiteY125" fmla="*/ 528605 h 803840"/>
                    <a:gd name="connsiteX126" fmla="*/ 16739 w 48790"/>
                    <a:gd name="connsiteY126" fmla="*/ 528700 h 803840"/>
                    <a:gd name="connsiteX127" fmla="*/ 16264 w 48790"/>
                    <a:gd name="connsiteY127" fmla="*/ 538497 h 803840"/>
                    <a:gd name="connsiteX128" fmla="*/ 14456 w 48790"/>
                    <a:gd name="connsiteY128" fmla="*/ 538402 h 803840"/>
                    <a:gd name="connsiteX129" fmla="*/ 11793 w 48790"/>
                    <a:gd name="connsiteY129" fmla="*/ 539543 h 803840"/>
                    <a:gd name="connsiteX130" fmla="*/ 11128 w 48790"/>
                    <a:gd name="connsiteY130" fmla="*/ 553619 h 803840"/>
                    <a:gd name="connsiteX131" fmla="*/ 13696 w 48790"/>
                    <a:gd name="connsiteY131" fmla="*/ 554951 h 803840"/>
                    <a:gd name="connsiteX132" fmla="*/ 15503 w 48790"/>
                    <a:gd name="connsiteY132" fmla="*/ 555046 h 803840"/>
                    <a:gd name="connsiteX133" fmla="*/ 15027 w 48790"/>
                    <a:gd name="connsiteY133" fmla="*/ 564842 h 803840"/>
                    <a:gd name="connsiteX134" fmla="*/ 13220 w 48790"/>
                    <a:gd name="connsiteY134" fmla="*/ 564747 h 803840"/>
                    <a:gd name="connsiteX135" fmla="*/ 10557 w 48790"/>
                    <a:gd name="connsiteY135" fmla="*/ 565888 h 803840"/>
                    <a:gd name="connsiteX136" fmla="*/ 9891 w 48790"/>
                    <a:gd name="connsiteY136" fmla="*/ 579964 h 803840"/>
                    <a:gd name="connsiteX137" fmla="*/ 12459 w 48790"/>
                    <a:gd name="connsiteY137" fmla="*/ 581296 h 803840"/>
                    <a:gd name="connsiteX138" fmla="*/ 14266 w 48790"/>
                    <a:gd name="connsiteY138" fmla="*/ 581391 h 803840"/>
                    <a:gd name="connsiteX139" fmla="*/ 13791 w 48790"/>
                    <a:gd name="connsiteY139" fmla="*/ 591187 h 803840"/>
                    <a:gd name="connsiteX140" fmla="*/ 11984 w 48790"/>
                    <a:gd name="connsiteY140" fmla="*/ 591092 h 803840"/>
                    <a:gd name="connsiteX141" fmla="*/ 9320 w 48790"/>
                    <a:gd name="connsiteY141" fmla="*/ 592233 h 803840"/>
                    <a:gd name="connsiteX142" fmla="*/ 8655 w 48790"/>
                    <a:gd name="connsiteY142" fmla="*/ 606309 h 803840"/>
                    <a:gd name="connsiteX143" fmla="*/ 11223 w 48790"/>
                    <a:gd name="connsiteY143" fmla="*/ 607641 h 803840"/>
                    <a:gd name="connsiteX144" fmla="*/ 13030 w 48790"/>
                    <a:gd name="connsiteY144" fmla="*/ 607736 h 803840"/>
                    <a:gd name="connsiteX145" fmla="*/ 12554 w 48790"/>
                    <a:gd name="connsiteY145" fmla="*/ 617532 h 803840"/>
                    <a:gd name="connsiteX146" fmla="*/ 10747 w 48790"/>
                    <a:gd name="connsiteY146" fmla="*/ 617437 h 803840"/>
                    <a:gd name="connsiteX147" fmla="*/ 8084 w 48790"/>
                    <a:gd name="connsiteY147" fmla="*/ 618578 h 803840"/>
                    <a:gd name="connsiteX148" fmla="*/ 7418 w 48790"/>
                    <a:gd name="connsiteY148" fmla="*/ 632654 h 803840"/>
                    <a:gd name="connsiteX149" fmla="*/ 9986 w 48790"/>
                    <a:gd name="connsiteY149" fmla="*/ 633986 h 803840"/>
                    <a:gd name="connsiteX150" fmla="*/ 11793 w 48790"/>
                    <a:gd name="connsiteY150" fmla="*/ 634081 h 803840"/>
                    <a:gd name="connsiteX151" fmla="*/ 11318 w 48790"/>
                    <a:gd name="connsiteY151" fmla="*/ 643877 h 803840"/>
                    <a:gd name="connsiteX152" fmla="*/ 9511 w 48790"/>
                    <a:gd name="connsiteY152" fmla="*/ 643782 h 803840"/>
                    <a:gd name="connsiteX153" fmla="*/ 6848 w 48790"/>
                    <a:gd name="connsiteY153" fmla="*/ 644923 h 803840"/>
                    <a:gd name="connsiteX154" fmla="*/ 6182 w 48790"/>
                    <a:gd name="connsiteY154" fmla="*/ 659000 h 803840"/>
                    <a:gd name="connsiteX155" fmla="*/ 8750 w 48790"/>
                    <a:gd name="connsiteY155" fmla="*/ 660331 h 803840"/>
                    <a:gd name="connsiteX156" fmla="*/ 10557 w 48790"/>
                    <a:gd name="connsiteY156" fmla="*/ 660426 h 803840"/>
                    <a:gd name="connsiteX157" fmla="*/ 10082 w 48790"/>
                    <a:gd name="connsiteY157" fmla="*/ 670222 h 803840"/>
                    <a:gd name="connsiteX158" fmla="*/ 8274 w 48790"/>
                    <a:gd name="connsiteY158" fmla="*/ 670127 h 803840"/>
                    <a:gd name="connsiteX159" fmla="*/ 5611 w 48790"/>
                    <a:gd name="connsiteY159" fmla="*/ 671269 h 803840"/>
                    <a:gd name="connsiteX160" fmla="*/ 4946 w 48790"/>
                    <a:gd name="connsiteY160" fmla="*/ 685345 h 803840"/>
                    <a:gd name="connsiteX161" fmla="*/ 7513 w 48790"/>
                    <a:gd name="connsiteY161" fmla="*/ 686676 h 803840"/>
                    <a:gd name="connsiteX162" fmla="*/ 9320 w 48790"/>
                    <a:gd name="connsiteY162" fmla="*/ 686771 h 803840"/>
                    <a:gd name="connsiteX163" fmla="*/ 8845 w 48790"/>
                    <a:gd name="connsiteY163" fmla="*/ 696568 h 803840"/>
                    <a:gd name="connsiteX164" fmla="*/ 7038 w 48790"/>
                    <a:gd name="connsiteY164" fmla="*/ 696473 h 803840"/>
                    <a:gd name="connsiteX165" fmla="*/ 4375 w 48790"/>
                    <a:gd name="connsiteY165" fmla="*/ 697614 h 803840"/>
                    <a:gd name="connsiteX166" fmla="*/ 3709 w 48790"/>
                    <a:gd name="connsiteY166" fmla="*/ 711690 h 803840"/>
                    <a:gd name="connsiteX167" fmla="*/ 6277 w 48790"/>
                    <a:gd name="connsiteY167" fmla="*/ 713021 h 803840"/>
                    <a:gd name="connsiteX168" fmla="*/ 8084 w 48790"/>
                    <a:gd name="connsiteY168" fmla="*/ 713117 h 803840"/>
                    <a:gd name="connsiteX169" fmla="*/ 7609 w 48790"/>
                    <a:gd name="connsiteY169" fmla="*/ 722913 h 803840"/>
                    <a:gd name="connsiteX170" fmla="*/ 5802 w 48790"/>
                    <a:gd name="connsiteY170" fmla="*/ 722818 h 803840"/>
                    <a:gd name="connsiteX171" fmla="*/ 3138 w 48790"/>
                    <a:gd name="connsiteY171" fmla="*/ 723959 h 803840"/>
                    <a:gd name="connsiteX172" fmla="*/ 2473 w 48790"/>
                    <a:gd name="connsiteY172" fmla="*/ 738035 h 803840"/>
                    <a:gd name="connsiteX173" fmla="*/ 5041 w 48790"/>
                    <a:gd name="connsiteY173" fmla="*/ 739367 h 803840"/>
                    <a:gd name="connsiteX174" fmla="*/ 6848 w 48790"/>
                    <a:gd name="connsiteY174" fmla="*/ 739462 h 803840"/>
                    <a:gd name="connsiteX175" fmla="*/ 6372 w 48790"/>
                    <a:gd name="connsiteY175" fmla="*/ 749258 h 803840"/>
                    <a:gd name="connsiteX176" fmla="*/ 4565 w 48790"/>
                    <a:gd name="connsiteY176" fmla="*/ 749163 h 803840"/>
                    <a:gd name="connsiteX177" fmla="*/ 1902 w 48790"/>
                    <a:gd name="connsiteY177" fmla="*/ 750304 h 803840"/>
                    <a:gd name="connsiteX178" fmla="*/ 1236 w 48790"/>
                    <a:gd name="connsiteY178" fmla="*/ 764380 h 803840"/>
                    <a:gd name="connsiteX179" fmla="*/ 3804 w 48790"/>
                    <a:gd name="connsiteY179" fmla="*/ 765712 h 803840"/>
                    <a:gd name="connsiteX180" fmla="*/ 5611 w 48790"/>
                    <a:gd name="connsiteY180" fmla="*/ 765807 h 803840"/>
                    <a:gd name="connsiteX181" fmla="*/ 5136 w 48790"/>
                    <a:gd name="connsiteY181" fmla="*/ 775603 h 803840"/>
                    <a:gd name="connsiteX182" fmla="*/ 3329 w 48790"/>
                    <a:gd name="connsiteY182" fmla="*/ 775508 h 803840"/>
                    <a:gd name="connsiteX183" fmla="*/ 666 w 48790"/>
                    <a:gd name="connsiteY183" fmla="*/ 776649 h 803840"/>
                    <a:gd name="connsiteX184" fmla="*/ 0 w 48790"/>
                    <a:gd name="connsiteY184" fmla="*/ 790725 h 803840"/>
                    <a:gd name="connsiteX185" fmla="*/ 2568 w 48790"/>
                    <a:gd name="connsiteY185" fmla="*/ 792057 h 803840"/>
                    <a:gd name="connsiteX186" fmla="*/ 4375 w 48790"/>
                    <a:gd name="connsiteY186" fmla="*/ 792152 h 803840"/>
                    <a:gd name="connsiteX187" fmla="*/ 3804 w 48790"/>
                    <a:gd name="connsiteY187" fmla="*/ 803375 h 803840"/>
                    <a:gd name="connsiteX188" fmla="*/ 7609 w 48790"/>
                    <a:gd name="connsiteY188" fmla="*/ 803565 h 803840"/>
                    <a:gd name="connsiteX189" fmla="*/ 8179 w 48790"/>
                    <a:gd name="connsiteY189" fmla="*/ 792342 h 803840"/>
                    <a:gd name="connsiteX190" fmla="*/ 9701 w 48790"/>
                    <a:gd name="connsiteY190" fmla="*/ 792437 h 803840"/>
                    <a:gd name="connsiteX191" fmla="*/ 12364 w 48790"/>
                    <a:gd name="connsiteY191" fmla="*/ 791296 h 803840"/>
                    <a:gd name="connsiteX192" fmla="*/ 13030 w 48790"/>
                    <a:gd name="connsiteY192" fmla="*/ 777220 h 803840"/>
                    <a:gd name="connsiteX193" fmla="*/ 10462 w 48790"/>
                    <a:gd name="connsiteY193" fmla="*/ 775888 h 803840"/>
                    <a:gd name="connsiteX194" fmla="*/ 8940 w 48790"/>
                    <a:gd name="connsiteY194" fmla="*/ 775793 h 803840"/>
                    <a:gd name="connsiteX195" fmla="*/ 9416 w 48790"/>
                    <a:gd name="connsiteY195" fmla="*/ 765997 h 803840"/>
                    <a:gd name="connsiteX196" fmla="*/ 10937 w 48790"/>
                    <a:gd name="connsiteY196" fmla="*/ 766092 h 803840"/>
                    <a:gd name="connsiteX197" fmla="*/ 13601 w 48790"/>
                    <a:gd name="connsiteY197" fmla="*/ 764951 h 803840"/>
                    <a:gd name="connsiteX198" fmla="*/ 14266 w 48790"/>
                    <a:gd name="connsiteY198" fmla="*/ 750875 h 803840"/>
                    <a:gd name="connsiteX199" fmla="*/ 11698 w 48790"/>
                    <a:gd name="connsiteY199" fmla="*/ 749543 h 803840"/>
                    <a:gd name="connsiteX200" fmla="*/ 10176 w 48790"/>
                    <a:gd name="connsiteY200" fmla="*/ 749448 h 803840"/>
                    <a:gd name="connsiteX201" fmla="*/ 10652 w 48790"/>
                    <a:gd name="connsiteY201" fmla="*/ 739652 h 803840"/>
                    <a:gd name="connsiteX202" fmla="*/ 12174 w 48790"/>
                    <a:gd name="connsiteY202" fmla="*/ 739747 h 803840"/>
                    <a:gd name="connsiteX203" fmla="*/ 14837 w 48790"/>
                    <a:gd name="connsiteY203" fmla="*/ 738606 h 803840"/>
                    <a:gd name="connsiteX204" fmla="*/ 15503 w 48790"/>
                    <a:gd name="connsiteY204" fmla="*/ 724530 h 803840"/>
                    <a:gd name="connsiteX205" fmla="*/ 12935 w 48790"/>
                    <a:gd name="connsiteY205" fmla="*/ 723198 h 803840"/>
                    <a:gd name="connsiteX206" fmla="*/ 11413 w 48790"/>
                    <a:gd name="connsiteY206" fmla="*/ 723103 h 803840"/>
                    <a:gd name="connsiteX207" fmla="*/ 11889 w 48790"/>
                    <a:gd name="connsiteY207" fmla="*/ 713307 h 803840"/>
                    <a:gd name="connsiteX208" fmla="*/ 13410 w 48790"/>
                    <a:gd name="connsiteY208" fmla="*/ 713402 h 803840"/>
                    <a:gd name="connsiteX209" fmla="*/ 16073 w 48790"/>
                    <a:gd name="connsiteY209" fmla="*/ 712261 h 803840"/>
                    <a:gd name="connsiteX210" fmla="*/ 16739 w 48790"/>
                    <a:gd name="connsiteY210" fmla="*/ 698185 h 803840"/>
                    <a:gd name="connsiteX211" fmla="*/ 14171 w 48790"/>
                    <a:gd name="connsiteY211" fmla="*/ 696853 h 803840"/>
                    <a:gd name="connsiteX212" fmla="*/ 12649 w 48790"/>
                    <a:gd name="connsiteY212" fmla="*/ 696758 h 803840"/>
                    <a:gd name="connsiteX213" fmla="*/ 13125 w 48790"/>
                    <a:gd name="connsiteY213" fmla="*/ 686962 h 803840"/>
                    <a:gd name="connsiteX214" fmla="*/ 14647 w 48790"/>
                    <a:gd name="connsiteY214" fmla="*/ 687057 h 803840"/>
                    <a:gd name="connsiteX215" fmla="*/ 17310 w 48790"/>
                    <a:gd name="connsiteY215" fmla="*/ 685916 h 803840"/>
                    <a:gd name="connsiteX216" fmla="*/ 17975 w 48790"/>
                    <a:gd name="connsiteY216" fmla="*/ 671839 h 803840"/>
                    <a:gd name="connsiteX217" fmla="*/ 15408 w 48790"/>
                    <a:gd name="connsiteY217" fmla="*/ 670508 h 803840"/>
                    <a:gd name="connsiteX218" fmla="*/ 13886 w 48790"/>
                    <a:gd name="connsiteY218" fmla="*/ 670413 h 803840"/>
                    <a:gd name="connsiteX219" fmla="*/ 14361 w 48790"/>
                    <a:gd name="connsiteY219" fmla="*/ 660617 h 803840"/>
                    <a:gd name="connsiteX220" fmla="*/ 15883 w 48790"/>
                    <a:gd name="connsiteY220" fmla="*/ 660712 h 803840"/>
                    <a:gd name="connsiteX221" fmla="*/ 18546 w 48790"/>
                    <a:gd name="connsiteY221" fmla="*/ 659570 h 803840"/>
                    <a:gd name="connsiteX222" fmla="*/ 19212 w 48790"/>
                    <a:gd name="connsiteY222" fmla="*/ 645494 h 803840"/>
                    <a:gd name="connsiteX223" fmla="*/ 16644 w 48790"/>
                    <a:gd name="connsiteY223" fmla="*/ 644163 h 803840"/>
                    <a:gd name="connsiteX224" fmla="*/ 15122 w 48790"/>
                    <a:gd name="connsiteY224" fmla="*/ 644068 h 803840"/>
                    <a:gd name="connsiteX225" fmla="*/ 15598 w 48790"/>
                    <a:gd name="connsiteY225" fmla="*/ 634271 h 803840"/>
                    <a:gd name="connsiteX226" fmla="*/ 17119 w 48790"/>
                    <a:gd name="connsiteY226" fmla="*/ 634366 h 803840"/>
                    <a:gd name="connsiteX227" fmla="*/ 19783 w 48790"/>
                    <a:gd name="connsiteY227" fmla="*/ 633225 h 803840"/>
                    <a:gd name="connsiteX228" fmla="*/ 20448 w 48790"/>
                    <a:gd name="connsiteY228" fmla="*/ 619149 h 803840"/>
                    <a:gd name="connsiteX229" fmla="*/ 17880 w 48790"/>
                    <a:gd name="connsiteY229" fmla="*/ 617818 h 803840"/>
                    <a:gd name="connsiteX230" fmla="*/ 16359 w 48790"/>
                    <a:gd name="connsiteY230" fmla="*/ 617722 h 803840"/>
                    <a:gd name="connsiteX231" fmla="*/ 16834 w 48790"/>
                    <a:gd name="connsiteY231" fmla="*/ 607926 h 803840"/>
                    <a:gd name="connsiteX232" fmla="*/ 18356 w 48790"/>
                    <a:gd name="connsiteY232" fmla="*/ 608021 h 803840"/>
                    <a:gd name="connsiteX233" fmla="*/ 21019 w 48790"/>
                    <a:gd name="connsiteY233" fmla="*/ 606880 h 803840"/>
                    <a:gd name="connsiteX234" fmla="*/ 21685 w 48790"/>
                    <a:gd name="connsiteY234" fmla="*/ 592804 h 803840"/>
                    <a:gd name="connsiteX235" fmla="*/ 19117 w 48790"/>
                    <a:gd name="connsiteY235" fmla="*/ 591472 h 803840"/>
                    <a:gd name="connsiteX236" fmla="*/ 17595 w 48790"/>
                    <a:gd name="connsiteY236" fmla="*/ 591377 h 803840"/>
                    <a:gd name="connsiteX237" fmla="*/ 18071 w 48790"/>
                    <a:gd name="connsiteY237" fmla="*/ 581581 h 803840"/>
                    <a:gd name="connsiteX238" fmla="*/ 19592 w 48790"/>
                    <a:gd name="connsiteY238" fmla="*/ 581676 h 803840"/>
                    <a:gd name="connsiteX239" fmla="*/ 22255 w 48790"/>
                    <a:gd name="connsiteY239" fmla="*/ 580535 h 803840"/>
                    <a:gd name="connsiteX240" fmla="*/ 22921 w 48790"/>
                    <a:gd name="connsiteY240" fmla="*/ 566459 h 803840"/>
                    <a:gd name="connsiteX241" fmla="*/ 20353 w 48790"/>
                    <a:gd name="connsiteY241" fmla="*/ 565127 h 803840"/>
                    <a:gd name="connsiteX242" fmla="*/ 18831 w 48790"/>
                    <a:gd name="connsiteY242" fmla="*/ 565032 h 803840"/>
                    <a:gd name="connsiteX243" fmla="*/ 19307 w 48790"/>
                    <a:gd name="connsiteY243" fmla="*/ 555236 h 803840"/>
                    <a:gd name="connsiteX244" fmla="*/ 20829 w 48790"/>
                    <a:gd name="connsiteY244" fmla="*/ 555331 h 803840"/>
                    <a:gd name="connsiteX245" fmla="*/ 23492 w 48790"/>
                    <a:gd name="connsiteY245" fmla="*/ 554190 h 803840"/>
                    <a:gd name="connsiteX246" fmla="*/ 24157 w 48790"/>
                    <a:gd name="connsiteY246" fmla="*/ 540114 h 803840"/>
                    <a:gd name="connsiteX247" fmla="*/ 21590 w 48790"/>
                    <a:gd name="connsiteY247" fmla="*/ 538782 h 803840"/>
                    <a:gd name="connsiteX248" fmla="*/ 20068 w 48790"/>
                    <a:gd name="connsiteY248" fmla="*/ 538687 h 803840"/>
                    <a:gd name="connsiteX249" fmla="*/ 20544 w 48790"/>
                    <a:gd name="connsiteY249" fmla="*/ 528891 h 803840"/>
                    <a:gd name="connsiteX250" fmla="*/ 22065 w 48790"/>
                    <a:gd name="connsiteY250" fmla="*/ 528986 h 803840"/>
                    <a:gd name="connsiteX251" fmla="*/ 24728 w 48790"/>
                    <a:gd name="connsiteY251" fmla="*/ 527845 h 803840"/>
                    <a:gd name="connsiteX252" fmla="*/ 25394 w 48790"/>
                    <a:gd name="connsiteY252" fmla="*/ 513768 h 803840"/>
                    <a:gd name="connsiteX253" fmla="*/ 22826 w 48790"/>
                    <a:gd name="connsiteY253" fmla="*/ 512437 h 803840"/>
                    <a:gd name="connsiteX254" fmla="*/ 21304 w 48790"/>
                    <a:gd name="connsiteY254" fmla="*/ 512342 h 803840"/>
                    <a:gd name="connsiteX255" fmla="*/ 21780 w 48790"/>
                    <a:gd name="connsiteY255" fmla="*/ 502546 h 803840"/>
                    <a:gd name="connsiteX256" fmla="*/ 23302 w 48790"/>
                    <a:gd name="connsiteY256" fmla="*/ 502641 h 803840"/>
                    <a:gd name="connsiteX257" fmla="*/ 25965 w 48790"/>
                    <a:gd name="connsiteY257" fmla="*/ 501499 h 803840"/>
                    <a:gd name="connsiteX258" fmla="*/ 26630 w 48790"/>
                    <a:gd name="connsiteY258" fmla="*/ 487423 h 803840"/>
                    <a:gd name="connsiteX259" fmla="*/ 24063 w 48790"/>
                    <a:gd name="connsiteY259" fmla="*/ 486092 h 803840"/>
                    <a:gd name="connsiteX260" fmla="*/ 22541 w 48790"/>
                    <a:gd name="connsiteY260" fmla="*/ 485997 h 803840"/>
                    <a:gd name="connsiteX261" fmla="*/ 23016 w 48790"/>
                    <a:gd name="connsiteY261" fmla="*/ 476200 h 803840"/>
                    <a:gd name="connsiteX262" fmla="*/ 24538 w 48790"/>
                    <a:gd name="connsiteY262" fmla="*/ 476295 h 803840"/>
                    <a:gd name="connsiteX263" fmla="*/ 27201 w 48790"/>
                    <a:gd name="connsiteY263" fmla="*/ 475154 h 803840"/>
                    <a:gd name="connsiteX264" fmla="*/ 27867 w 48790"/>
                    <a:gd name="connsiteY264" fmla="*/ 461078 h 803840"/>
                    <a:gd name="connsiteX265" fmla="*/ 25299 w 48790"/>
                    <a:gd name="connsiteY265" fmla="*/ 459747 h 803840"/>
                    <a:gd name="connsiteX266" fmla="*/ 23777 w 48790"/>
                    <a:gd name="connsiteY266" fmla="*/ 459651 h 803840"/>
                    <a:gd name="connsiteX267" fmla="*/ 24253 w 48790"/>
                    <a:gd name="connsiteY267" fmla="*/ 449855 h 803840"/>
                    <a:gd name="connsiteX268" fmla="*/ 25774 w 48790"/>
                    <a:gd name="connsiteY268" fmla="*/ 449950 h 803840"/>
                    <a:gd name="connsiteX269" fmla="*/ 28437 w 48790"/>
                    <a:gd name="connsiteY269" fmla="*/ 448809 h 803840"/>
                    <a:gd name="connsiteX270" fmla="*/ 29103 w 48790"/>
                    <a:gd name="connsiteY270" fmla="*/ 434733 h 803840"/>
                    <a:gd name="connsiteX271" fmla="*/ 26535 w 48790"/>
                    <a:gd name="connsiteY271" fmla="*/ 433401 h 803840"/>
                    <a:gd name="connsiteX272" fmla="*/ 25013 w 48790"/>
                    <a:gd name="connsiteY272" fmla="*/ 433306 h 803840"/>
                    <a:gd name="connsiteX273" fmla="*/ 25489 w 48790"/>
                    <a:gd name="connsiteY273" fmla="*/ 423510 h 803840"/>
                    <a:gd name="connsiteX274" fmla="*/ 27011 w 48790"/>
                    <a:gd name="connsiteY274" fmla="*/ 423605 h 803840"/>
                    <a:gd name="connsiteX275" fmla="*/ 29674 w 48790"/>
                    <a:gd name="connsiteY275" fmla="*/ 422464 h 803840"/>
                    <a:gd name="connsiteX276" fmla="*/ 30340 w 48790"/>
                    <a:gd name="connsiteY276" fmla="*/ 408388 h 803840"/>
                    <a:gd name="connsiteX277" fmla="*/ 27772 w 48790"/>
                    <a:gd name="connsiteY277" fmla="*/ 407056 h 803840"/>
                    <a:gd name="connsiteX278" fmla="*/ 26250 w 48790"/>
                    <a:gd name="connsiteY278" fmla="*/ 406961 h 803840"/>
                    <a:gd name="connsiteX279" fmla="*/ 26726 w 48790"/>
                    <a:gd name="connsiteY279" fmla="*/ 397165 h 803840"/>
                    <a:gd name="connsiteX280" fmla="*/ 28247 w 48790"/>
                    <a:gd name="connsiteY280" fmla="*/ 397260 h 803840"/>
                    <a:gd name="connsiteX281" fmla="*/ 30910 w 48790"/>
                    <a:gd name="connsiteY281" fmla="*/ 396119 h 803840"/>
                    <a:gd name="connsiteX282" fmla="*/ 31576 w 48790"/>
                    <a:gd name="connsiteY282" fmla="*/ 382043 h 803840"/>
                    <a:gd name="connsiteX283" fmla="*/ 29008 w 48790"/>
                    <a:gd name="connsiteY283" fmla="*/ 380711 h 803840"/>
                    <a:gd name="connsiteX284" fmla="*/ 27486 w 48790"/>
                    <a:gd name="connsiteY284" fmla="*/ 380616 h 803840"/>
                    <a:gd name="connsiteX285" fmla="*/ 27962 w 48790"/>
                    <a:gd name="connsiteY285" fmla="*/ 370820 h 803840"/>
                    <a:gd name="connsiteX286" fmla="*/ 29484 w 48790"/>
                    <a:gd name="connsiteY286" fmla="*/ 370915 h 803840"/>
                    <a:gd name="connsiteX287" fmla="*/ 32147 w 48790"/>
                    <a:gd name="connsiteY287" fmla="*/ 369774 h 803840"/>
                    <a:gd name="connsiteX288" fmla="*/ 32812 w 48790"/>
                    <a:gd name="connsiteY288" fmla="*/ 355697 h 803840"/>
                    <a:gd name="connsiteX289" fmla="*/ 30245 w 48790"/>
                    <a:gd name="connsiteY289" fmla="*/ 354366 h 803840"/>
                    <a:gd name="connsiteX290" fmla="*/ 28723 w 48790"/>
                    <a:gd name="connsiteY290" fmla="*/ 354271 h 803840"/>
                    <a:gd name="connsiteX291" fmla="*/ 29198 w 48790"/>
                    <a:gd name="connsiteY291" fmla="*/ 344475 h 803840"/>
                    <a:gd name="connsiteX292" fmla="*/ 30720 w 48790"/>
                    <a:gd name="connsiteY292" fmla="*/ 344570 h 803840"/>
                    <a:gd name="connsiteX293" fmla="*/ 33383 w 48790"/>
                    <a:gd name="connsiteY293" fmla="*/ 343428 h 803840"/>
                    <a:gd name="connsiteX294" fmla="*/ 34049 w 48790"/>
                    <a:gd name="connsiteY294" fmla="*/ 329352 h 803840"/>
                    <a:gd name="connsiteX295" fmla="*/ 31481 w 48790"/>
                    <a:gd name="connsiteY295" fmla="*/ 328021 h 803840"/>
                    <a:gd name="connsiteX296" fmla="*/ 29959 w 48790"/>
                    <a:gd name="connsiteY296" fmla="*/ 327926 h 803840"/>
                    <a:gd name="connsiteX297" fmla="*/ 30435 w 48790"/>
                    <a:gd name="connsiteY297" fmla="*/ 318129 h 803840"/>
                    <a:gd name="connsiteX298" fmla="*/ 31956 w 48790"/>
                    <a:gd name="connsiteY298" fmla="*/ 318225 h 803840"/>
                    <a:gd name="connsiteX299" fmla="*/ 34619 w 48790"/>
                    <a:gd name="connsiteY299" fmla="*/ 317083 h 803840"/>
                    <a:gd name="connsiteX300" fmla="*/ 35285 w 48790"/>
                    <a:gd name="connsiteY300" fmla="*/ 303007 h 803840"/>
                    <a:gd name="connsiteX301" fmla="*/ 32717 w 48790"/>
                    <a:gd name="connsiteY301" fmla="*/ 301676 h 803840"/>
                    <a:gd name="connsiteX302" fmla="*/ 31196 w 48790"/>
                    <a:gd name="connsiteY302" fmla="*/ 301580 h 803840"/>
                    <a:gd name="connsiteX303" fmla="*/ 31671 w 48790"/>
                    <a:gd name="connsiteY303" fmla="*/ 291784 h 803840"/>
                    <a:gd name="connsiteX304" fmla="*/ 33193 w 48790"/>
                    <a:gd name="connsiteY304" fmla="*/ 291879 h 803840"/>
                    <a:gd name="connsiteX305" fmla="*/ 35856 w 48790"/>
                    <a:gd name="connsiteY305" fmla="*/ 290738 h 803840"/>
                    <a:gd name="connsiteX306" fmla="*/ 36522 w 48790"/>
                    <a:gd name="connsiteY306" fmla="*/ 276662 h 803840"/>
                    <a:gd name="connsiteX307" fmla="*/ 33954 w 48790"/>
                    <a:gd name="connsiteY307" fmla="*/ 275330 h 803840"/>
                    <a:gd name="connsiteX308" fmla="*/ 32432 w 48790"/>
                    <a:gd name="connsiteY308" fmla="*/ 275235 h 803840"/>
                    <a:gd name="connsiteX309" fmla="*/ 32908 w 48790"/>
                    <a:gd name="connsiteY309" fmla="*/ 265439 h 803840"/>
                    <a:gd name="connsiteX310" fmla="*/ 34429 w 48790"/>
                    <a:gd name="connsiteY310" fmla="*/ 265534 h 803840"/>
                    <a:gd name="connsiteX311" fmla="*/ 37092 w 48790"/>
                    <a:gd name="connsiteY311" fmla="*/ 264393 h 803840"/>
                    <a:gd name="connsiteX312" fmla="*/ 37758 w 48790"/>
                    <a:gd name="connsiteY312" fmla="*/ 250317 h 803840"/>
                    <a:gd name="connsiteX313" fmla="*/ 35190 w 48790"/>
                    <a:gd name="connsiteY313" fmla="*/ 248985 h 803840"/>
                    <a:gd name="connsiteX314" fmla="*/ 33668 w 48790"/>
                    <a:gd name="connsiteY314" fmla="*/ 248890 h 803840"/>
                    <a:gd name="connsiteX315" fmla="*/ 34144 w 48790"/>
                    <a:gd name="connsiteY315" fmla="*/ 239094 h 803840"/>
                    <a:gd name="connsiteX316" fmla="*/ 35666 w 48790"/>
                    <a:gd name="connsiteY316" fmla="*/ 239189 h 803840"/>
                    <a:gd name="connsiteX317" fmla="*/ 38329 w 48790"/>
                    <a:gd name="connsiteY317" fmla="*/ 238048 h 803840"/>
                    <a:gd name="connsiteX318" fmla="*/ 38994 w 48790"/>
                    <a:gd name="connsiteY318" fmla="*/ 223972 h 803840"/>
                    <a:gd name="connsiteX319" fmla="*/ 36427 w 48790"/>
                    <a:gd name="connsiteY319" fmla="*/ 222640 h 803840"/>
                    <a:gd name="connsiteX320" fmla="*/ 34905 w 48790"/>
                    <a:gd name="connsiteY320" fmla="*/ 222545 h 803840"/>
                    <a:gd name="connsiteX321" fmla="*/ 35381 w 48790"/>
                    <a:gd name="connsiteY321" fmla="*/ 212749 h 803840"/>
                    <a:gd name="connsiteX322" fmla="*/ 36902 w 48790"/>
                    <a:gd name="connsiteY322" fmla="*/ 212844 h 803840"/>
                    <a:gd name="connsiteX323" fmla="*/ 39565 w 48790"/>
                    <a:gd name="connsiteY323" fmla="*/ 211703 h 803840"/>
                    <a:gd name="connsiteX324" fmla="*/ 40231 w 48790"/>
                    <a:gd name="connsiteY324" fmla="*/ 197626 h 803840"/>
                    <a:gd name="connsiteX325" fmla="*/ 37663 w 48790"/>
                    <a:gd name="connsiteY325" fmla="*/ 196295 h 803840"/>
                    <a:gd name="connsiteX326" fmla="*/ 36141 w 48790"/>
                    <a:gd name="connsiteY326" fmla="*/ 196200 h 803840"/>
                    <a:gd name="connsiteX327" fmla="*/ 36617 w 48790"/>
                    <a:gd name="connsiteY327" fmla="*/ 186404 h 803840"/>
                    <a:gd name="connsiteX328" fmla="*/ 38138 w 48790"/>
                    <a:gd name="connsiteY328" fmla="*/ 186499 h 803840"/>
                    <a:gd name="connsiteX329" fmla="*/ 40802 w 48790"/>
                    <a:gd name="connsiteY329" fmla="*/ 185357 h 803840"/>
                    <a:gd name="connsiteX330" fmla="*/ 41467 w 48790"/>
                    <a:gd name="connsiteY330" fmla="*/ 171281 h 803840"/>
                    <a:gd name="connsiteX331" fmla="*/ 38900 w 48790"/>
                    <a:gd name="connsiteY331" fmla="*/ 169950 h 803840"/>
                    <a:gd name="connsiteX332" fmla="*/ 37378 w 48790"/>
                    <a:gd name="connsiteY332" fmla="*/ 169855 h 803840"/>
                    <a:gd name="connsiteX333" fmla="*/ 37853 w 48790"/>
                    <a:gd name="connsiteY333" fmla="*/ 160058 h 803840"/>
                    <a:gd name="connsiteX334" fmla="*/ 39375 w 48790"/>
                    <a:gd name="connsiteY334" fmla="*/ 160154 h 803840"/>
                    <a:gd name="connsiteX335" fmla="*/ 42038 w 48790"/>
                    <a:gd name="connsiteY335" fmla="*/ 159012 h 803840"/>
                    <a:gd name="connsiteX336" fmla="*/ 42704 w 48790"/>
                    <a:gd name="connsiteY336" fmla="*/ 144936 h 803840"/>
                    <a:gd name="connsiteX337" fmla="*/ 40136 w 48790"/>
                    <a:gd name="connsiteY337" fmla="*/ 143605 h 803840"/>
                    <a:gd name="connsiteX338" fmla="*/ 38614 w 48790"/>
                    <a:gd name="connsiteY338" fmla="*/ 143509 h 803840"/>
                    <a:gd name="connsiteX339" fmla="*/ 39090 w 48790"/>
                    <a:gd name="connsiteY339" fmla="*/ 133713 h 803840"/>
                    <a:gd name="connsiteX340" fmla="*/ 40611 w 48790"/>
                    <a:gd name="connsiteY340" fmla="*/ 133808 h 803840"/>
                    <a:gd name="connsiteX341" fmla="*/ 43274 w 48790"/>
                    <a:gd name="connsiteY341" fmla="*/ 132667 h 803840"/>
                    <a:gd name="connsiteX342" fmla="*/ 43940 w 48790"/>
                    <a:gd name="connsiteY342" fmla="*/ 118591 h 803840"/>
                    <a:gd name="connsiteX343" fmla="*/ 41372 w 48790"/>
                    <a:gd name="connsiteY343" fmla="*/ 117259 h 803840"/>
                    <a:gd name="connsiteX344" fmla="*/ 39851 w 48790"/>
                    <a:gd name="connsiteY344" fmla="*/ 117164 h 803840"/>
                    <a:gd name="connsiteX345" fmla="*/ 40326 w 48790"/>
                    <a:gd name="connsiteY345" fmla="*/ 107368 h 803840"/>
                    <a:gd name="connsiteX346" fmla="*/ 41848 w 48790"/>
                    <a:gd name="connsiteY346" fmla="*/ 107463 h 803840"/>
                    <a:gd name="connsiteX347" fmla="*/ 44511 w 48790"/>
                    <a:gd name="connsiteY347" fmla="*/ 106322 h 803840"/>
                    <a:gd name="connsiteX348" fmla="*/ 45177 w 48790"/>
                    <a:gd name="connsiteY348" fmla="*/ 92246 h 803840"/>
                    <a:gd name="connsiteX349" fmla="*/ 42609 w 48790"/>
                    <a:gd name="connsiteY349" fmla="*/ 90914 h 803840"/>
                    <a:gd name="connsiteX350" fmla="*/ 41087 w 48790"/>
                    <a:gd name="connsiteY350" fmla="*/ 90819 h 803840"/>
                    <a:gd name="connsiteX351" fmla="*/ 41563 w 48790"/>
                    <a:gd name="connsiteY351" fmla="*/ 81023 h 803840"/>
                    <a:gd name="connsiteX352" fmla="*/ 42989 w 48790"/>
                    <a:gd name="connsiteY352" fmla="*/ 81023 h 803840"/>
                    <a:gd name="connsiteX353" fmla="*/ 45652 w 48790"/>
                    <a:gd name="connsiteY353" fmla="*/ 79882 h 803840"/>
                    <a:gd name="connsiteX354" fmla="*/ 46318 w 48790"/>
                    <a:gd name="connsiteY354" fmla="*/ 65806 h 803840"/>
                    <a:gd name="connsiteX355" fmla="*/ 43750 w 48790"/>
                    <a:gd name="connsiteY355" fmla="*/ 64474 h 803840"/>
                    <a:gd name="connsiteX356" fmla="*/ 42228 w 48790"/>
                    <a:gd name="connsiteY356" fmla="*/ 64379 h 803840"/>
                    <a:gd name="connsiteX357" fmla="*/ 42704 w 48790"/>
                    <a:gd name="connsiteY357" fmla="*/ 54583 h 803840"/>
                    <a:gd name="connsiteX358" fmla="*/ 44226 w 48790"/>
                    <a:gd name="connsiteY358" fmla="*/ 54678 h 803840"/>
                    <a:gd name="connsiteX359" fmla="*/ 46889 w 48790"/>
                    <a:gd name="connsiteY359" fmla="*/ 53536 h 803840"/>
                    <a:gd name="connsiteX360" fmla="*/ 47554 w 48790"/>
                    <a:gd name="connsiteY360" fmla="*/ 39460 h 803840"/>
                    <a:gd name="connsiteX361" fmla="*/ 44986 w 48790"/>
                    <a:gd name="connsiteY361" fmla="*/ 38129 h 803840"/>
                    <a:gd name="connsiteX362" fmla="*/ 43465 w 48790"/>
                    <a:gd name="connsiteY362" fmla="*/ 38034 h 803840"/>
                    <a:gd name="connsiteX363" fmla="*/ 43940 w 48790"/>
                    <a:gd name="connsiteY363" fmla="*/ 28237 h 803840"/>
                    <a:gd name="connsiteX364" fmla="*/ 45462 w 48790"/>
                    <a:gd name="connsiteY364" fmla="*/ 28428 h 803840"/>
                    <a:gd name="connsiteX365" fmla="*/ 9130 w 48790"/>
                    <a:gd name="connsiteY365" fmla="*/ 775508 h 803840"/>
                    <a:gd name="connsiteX366" fmla="*/ 11128 w 48790"/>
                    <a:gd name="connsiteY366" fmla="*/ 776554 h 803840"/>
                    <a:gd name="connsiteX367" fmla="*/ 10557 w 48790"/>
                    <a:gd name="connsiteY367" fmla="*/ 789204 h 803840"/>
                    <a:gd name="connsiteX368" fmla="*/ 8465 w 48790"/>
                    <a:gd name="connsiteY368" fmla="*/ 790060 h 803840"/>
                    <a:gd name="connsiteX369" fmla="*/ 8274 w 48790"/>
                    <a:gd name="connsiteY369" fmla="*/ 789489 h 803840"/>
                    <a:gd name="connsiteX370" fmla="*/ 4470 w 48790"/>
                    <a:gd name="connsiteY370" fmla="*/ 789299 h 803840"/>
                    <a:gd name="connsiteX371" fmla="*/ 4470 w 48790"/>
                    <a:gd name="connsiteY371" fmla="*/ 789774 h 803840"/>
                    <a:gd name="connsiteX372" fmla="*/ 3994 w 48790"/>
                    <a:gd name="connsiteY372" fmla="*/ 789774 h 803840"/>
                    <a:gd name="connsiteX373" fmla="*/ 1997 w 48790"/>
                    <a:gd name="connsiteY373" fmla="*/ 788728 h 803840"/>
                    <a:gd name="connsiteX374" fmla="*/ 2568 w 48790"/>
                    <a:gd name="connsiteY374" fmla="*/ 776079 h 803840"/>
                    <a:gd name="connsiteX375" fmla="*/ 4660 w 48790"/>
                    <a:gd name="connsiteY375" fmla="*/ 775223 h 803840"/>
                    <a:gd name="connsiteX376" fmla="*/ 5136 w 48790"/>
                    <a:gd name="connsiteY376" fmla="*/ 775223 h 803840"/>
                    <a:gd name="connsiteX377" fmla="*/ 8845 w 48790"/>
                    <a:gd name="connsiteY377" fmla="*/ 775793 h 803840"/>
                    <a:gd name="connsiteX378" fmla="*/ 9130 w 48790"/>
                    <a:gd name="connsiteY378" fmla="*/ 775508 h 803840"/>
                    <a:gd name="connsiteX379" fmla="*/ 10367 w 48790"/>
                    <a:gd name="connsiteY379" fmla="*/ 749258 h 803840"/>
                    <a:gd name="connsiteX380" fmla="*/ 12364 w 48790"/>
                    <a:gd name="connsiteY380" fmla="*/ 750304 h 803840"/>
                    <a:gd name="connsiteX381" fmla="*/ 11793 w 48790"/>
                    <a:gd name="connsiteY381" fmla="*/ 762954 h 803840"/>
                    <a:gd name="connsiteX382" fmla="*/ 9701 w 48790"/>
                    <a:gd name="connsiteY382" fmla="*/ 763810 h 803840"/>
                    <a:gd name="connsiteX383" fmla="*/ 9511 w 48790"/>
                    <a:gd name="connsiteY383" fmla="*/ 763239 h 803840"/>
                    <a:gd name="connsiteX384" fmla="*/ 5706 w 48790"/>
                    <a:gd name="connsiteY384" fmla="*/ 763049 h 803840"/>
                    <a:gd name="connsiteX385" fmla="*/ 5706 w 48790"/>
                    <a:gd name="connsiteY385" fmla="*/ 763524 h 803840"/>
                    <a:gd name="connsiteX386" fmla="*/ 5231 w 48790"/>
                    <a:gd name="connsiteY386" fmla="*/ 763524 h 803840"/>
                    <a:gd name="connsiteX387" fmla="*/ 3234 w 48790"/>
                    <a:gd name="connsiteY387" fmla="*/ 762478 h 803840"/>
                    <a:gd name="connsiteX388" fmla="*/ 3804 w 48790"/>
                    <a:gd name="connsiteY388" fmla="*/ 749829 h 803840"/>
                    <a:gd name="connsiteX389" fmla="*/ 5897 w 48790"/>
                    <a:gd name="connsiteY389" fmla="*/ 748973 h 803840"/>
                    <a:gd name="connsiteX390" fmla="*/ 6372 w 48790"/>
                    <a:gd name="connsiteY390" fmla="*/ 748973 h 803840"/>
                    <a:gd name="connsiteX391" fmla="*/ 10082 w 48790"/>
                    <a:gd name="connsiteY391" fmla="*/ 749543 h 803840"/>
                    <a:gd name="connsiteX392" fmla="*/ 10367 w 48790"/>
                    <a:gd name="connsiteY392" fmla="*/ 749258 h 803840"/>
                    <a:gd name="connsiteX393" fmla="*/ 11603 w 48790"/>
                    <a:gd name="connsiteY393" fmla="*/ 722913 h 803840"/>
                    <a:gd name="connsiteX394" fmla="*/ 13601 w 48790"/>
                    <a:gd name="connsiteY394" fmla="*/ 723959 h 803840"/>
                    <a:gd name="connsiteX395" fmla="*/ 13030 w 48790"/>
                    <a:gd name="connsiteY395" fmla="*/ 736608 h 803840"/>
                    <a:gd name="connsiteX396" fmla="*/ 10937 w 48790"/>
                    <a:gd name="connsiteY396" fmla="*/ 737465 h 803840"/>
                    <a:gd name="connsiteX397" fmla="*/ 10747 w 48790"/>
                    <a:gd name="connsiteY397" fmla="*/ 736894 h 803840"/>
                    <a:gd name="connsiteX398" fmla="*/ 6943 w 48790"/>
                    <a:gd name="connsiteY398" fmla="*/ 736704 h 803840"/>
                    <a:gd name="connsiteX399" fmla="*/ 6943 w 48790"/>
                    <a:gd name="connsiteY399" fmla="*/ 737179 h 803840"/>
                    <a:gd name="connsiteX400" fmla="*/ 6467 w 48790"/>
                    <a:gd name="connsiteY400" fmla="*/ 737179 h 803840"/>
                    <a:gd name="connsiteX401" fmla="*/ 4470 w 48790"/>
                    <a:gd name="connsiteY401" fmla="*/ 736133 h 803840"/>
                    <a:gd name="connsiteX402" fmla="*/ 5041 w 48790"/>
                    <a:gd name="connsiteY402" fmla="*/ 723484 h 803840"/>
                    <a:gd name="connsiteX403" fmla="*/ 7133 w 48790"/>
                    <a:gd name="connsiteY403" fmla="*/ 722628 h 803840"/>
                    <a:gd name="connsiteX404" fmla="*/ 7609 w 48790"/>
                    <a:gd name="connsiteY404" fmla="*/ 722628 h 803840"/>
                    <a:gd name="connsiteX405" fmla="*/ 11318 w 48790"/>
                    <a:gd name="connsiteY405" fmla="*/ 723198 h 803840"/>
                    <a:gd name="connsiteX406" fmla="*/ 11603 w 48790"/>
                    <a:gd name="connsiteY406" fmla="*/ 722913 h 803840"/>
                    <a:gd name="connsiteX407" fmla="*/ 12839 w 48790"/>
                    <a:gd name="connsiteY407" fmla="*/ 696663 h 803840"/>
                    <a:gd name="connsiteX408" fmla="*/ 14837 w 48790"/>
                    <a:gd name="connsiteY408" fmla="*/ 697709 h 803840"/>
                    <a:gd name="connsiteX409" fmla="*/ 14266 w 48790"/>
                    <a:gd name="connsiteY409" fmla="*/ 710358 h 803840"/>
                    <a:gd name="connsiteX410" fmla="*/ 12174 w 48790"/>
                    <a:gd name="connsiteY410" fmla="*/ 711214 h 803840"/>
                    <a:gd name="connsiteX411" fmla="*/ 11984 w 48790"/>
                    <a:gd name="connsiteY411" fmla="*/ 710644 h 803840"/>
                    <a:gd name="connsiteX412" fmla="*/ 8179 w 48790"/>
                    <a:gd name="connsiteY412" fmla="*/ 710454 h 803840"/>
                    <a:gd name="connsiteX413" fmla="*/ 8179 w 48790"/>
                    <a:gd name="connsiteY413" fmla="*/ 710929 h 803840"/>
                    <a:gd name="connsiteX414" fmla="*/ 7704 w 48790"/>
                    <a:gd name="connsiteY414" fmla="*/ 710929 h 803840"/>
                    <a:gd name="connsiteX415" fmla="*/ 5706 w 48790"/>
                    <a:gd name="connsiteY415" fmla="*/ 709883 h 803840"/>
                    <a:gd name="connsiteX416" fmla="*/ 6277 w 48790"/>
                    <a:gd name="connsiteY416" fmla="*/ 697233 h 803840"/>
                    <a:gd name="connsiteX417" fmla="*/ 8369 w 48790"/>
                    <a:gd name="connsiteY417" fmla="*/ 696377 h 803840"/>
                    <a:gd name="connsiteX418" fmla="*/ 8845 w 48790"/>
                    <a:gd name="connsiteY418" fmla="*/ 696377 h 803840"/>
                    <a:gd name="connsiteX419" fmla="*/ 12554 w 48790"/>
                    <a:gd name="connsiteY419" fmla="*/ 696948 h 803840"/>
                    <a:gd name="connsiteX420" fmla="*/ 12839 w 48790"/>
                    <a:gd name="connsiteY420" fmla="*/ 696663 h 803840"/>
                    <a:gd name="connsiteX421" fmla="*/ 14076 w 48790"/>
                    <a:gd name="connsiteY421" fmla="*/ 670318 h 803840"/>
                    <a:gd name="connsiteX422" fmla="*/ 16073 w 48790"/>
                    <a:gd name="connsiteY422" fmla="*/ 671364 h 803840"/>
                    <a:gd name="connsiteX423" fmla="*/ 15503 w 48790"/>
                    <a:gd name="connsiteY423" fmla="*/ 684013 h 803840"/>
                    <a:gd name="connsiteX424" fmla="*/ 13410 w 48790"/>
                    <a:gd name="connsiteY424" fmla="*/ 684869 h 803840"/>
                    <a:gd name="connsiteX425" fmla="*/ 13220 w 48790"/>
                    <a:gd name="connsiteY425" fmla="*/ 684299 h 803840"/>
                    <a:gd name="connsiteX426" fmla="*/ 9416 w 48790"/>
                    <a:gd name="connsiteY426" fmla="*/ 684108 h 803840"/>
                    <a:gd name="connsiteX427" fmla="*/ 9416 w 48790"/>
                    <a:gd name="connsiteY427" fmla="*/ 684584 h 803840"/>
                    <a:gd name="connsiteX428" fmla="*/ 8940 w 48790"/>
                    <a:gd name="connsiteY428" fmla="*/ 684584 h 803840"/>
                    <a:gd name="connsiteX429" fmla="*/ 6943 w 48790"/>
                    <a:gd name="connsiteY429" fmla="*/ 683538 h 803840"/>
                    <a:gd name="connsiteX430" fmla="*/ 7513 w 48790"/>
                    <a:gd name="connsiteY430" fmla="*/ 670888 h 803840"/>
                    <a:gd name="connsiteX431" fmla="*/ 9606 w 48790"/>
                    <a:gd name="connsiteY431" fmla="*/ 670032 h 803840"/>
                    <a:gd name="connsiteX432" fmla="*/ 10082 w 48790"/>
                    <a:gd name="connsiteY432" fmla="*/ 670032 h 803840"/>
                    <a:gd name="connsiteX433" fmla="*/ 13791 w 48790"/>
                    <a:gd name="connsiteY433" fmla="*/ 670603 h 803840"/>
                    <a:gd name="connsiteX434" fmla="*/ 14076 w 48790"/>
                    <a:gd name="connsiteY434" fmla="*/ 670318 h 803840"/>
                    <a:gd name="connsiteX435" fmla="*/ 15312 w 48790"/>
                    <a:gd name="connsiteY435" fmla="*/ 644068 h 803840"/>
                    <a:gd name="connsiteX436" fmla="*/ 17310 w 48790"/>
                    <a:gd name="connsiteY436" fmla="*/ 645114 h 803840"/>
                    <a:gd name="connsiteX437" fmla="*/ 16739 w 48790"/>
                    <a:gd name="connsiteY437" fmla="*/ 657763 h 803840"/>
                    <a:gd name="connsiteX438" fmla="*/ 14647 w 48790"/>
                    <a:gd name="connsiteY438" fmla="*/ 658619 h 803840"/>
                    <a:gd name="connsiteX439" fmla="*/ 14456 w 48790"/>
                    <a:gd name="connsiteY439" fmla="*/ 658049 h 803840"/>
                    <a:gd name="connsiteX440" fmla="*/ 10652 w 48790"/>
                    <a:gd name="connsiteY440" fmla="*/ 657858 h 803840"/>
                    <a:gd name="connsiteX441" fmla="*/ 10652 w 48790"/>
                    <a:gd name="connsiteY441" fmla="*/ 658334 h 803840"/>
                    <a:gd name="connsiteX442" fmla="*/ 10176 w 48790"/>
                    <a:gd name="connsiteY442" fmla="*/ 658334 h 803840"/>
                    <a:gd name="connsiteX443" fmla="*/ 8179 w 48790"/>
                    <a:gd name="connsiteY443" fmla="*/ 657288 h 803840"/>
                    <a:gd name="connsiteX444" fmla="*/ 8750 w 48790"/>
                    <a:gd name="connsiteY444" fmla="*/ 644638 h 803840"/>
                    <a:gd name="connsiteX445" fmla="*/ 10842 w 48790"/>
                    <a:gd name="connsiteY445" fmla="*/ 643782 h 803840"/>
                    <a:gd name="connsiteX446" fmla="*/ 11318 w 48790"/>
                    <a:gd name="connsiteY446" fmla="*/ 643782 h 803840"/>
                    <a:gd name="connsiteX447" fmla="*/ 15027 w 48790"/>
                    <a:gd name="connsiteY447" fmla="*/ 644353 h 803840"/>
                    <a:gd name="connsiteX448" fmla="*/ 15312 w 48790"/>
                    <a:gd name="connsiteY448" fmla="*/ 644068 h 803840"/>
                    <a:gd name="connsiteX449" fmla="*/ 16549 w 48790"/>
                    <a:gd name="connsiteY449" fmla="*/ 617722 h 803840"/>
                    <a:gd name="connsiteX450" fmla="*/ 18546 w 48790"/>
                    <a:gd name="connsiteY450" fmla="*/ 618769 h 803840"/>
                    <a:gd name="connsiteX451" fmla="*/ 17975 w 48790"/>
                    <a:gd name="connsiteY451" fmla="*/ 631418 h 803840"/>
                    <a:gd name="connsiteX452" fmla="*/ 15883 w 48790"/>
                    <a:gd name="connsiteY452" fmla="*/ 632274 h 803840"/>
                    <a:gd name="connsiteX453" fmla="*/ 15693 w 48790"/>
                    <a:gd name="connsiteY453" fmla="*/ 631703 h 803840"/>
                    <a:gd name="connsiteX454" fmla="*/ 11889 w 48790"/>
                    <a:gd name="connsiteY454" fmla="*/ 631513 h 803840"/>
                    <a:gd name="connsiteX455" fmla="*/ 11889 w 48790"/>
                    <a:gd name="connsiteY455" fmla="*/ 632084 h 803840"/>
                    <a:gd name="connsiteX456" fmla="*/ 11413 w 48790"/>
                    <a:gd name="connsiteY456" fmla="*/ 632084 h 803840"/>
                    <a:gd name="connsiteX457" fmla="*/ 9416 w 48790"/>
                    <a:gd name="connsiteY457" fmla="*/ 631038 h 803840"/>
                    <a:gd name="connsiteX458" fmla="*/ 9986 w 48790"/>
                    <a:gd name="connsiteY458" fmla="*/ 618388 h 803840"/>
                    <a:gd name="connsiteX459" fmla="*/ 12079 w 48790"/>
                    <a:gd name="connsiteY459" fmla="*/ 617532 h 803840"/>
                    <a:gd name="connsiteX460" fmla="*/ 12554 w 48790"/>
                    <a:gd name="connsiteY460" fmla="*/ 617532 h 803840"/>
                    <a:gd name="connsiteX461" fmla="*/ 16264 w 48790"/>
                    <a:gd name="connsiteY461" fmla="*/ 618103 h 803840"/>
                    <a:gd name="connsiteX462" fmla="*/ 16549 w 48790"/>
                    <a:gd name="connsiteY462" fmla="*/ 617722 h 803840"/>
                    <a:gd name="connsiteX463" fmla="*/ 17785 w 48790"/>
                    <a:gd name="connsiteY463" fmla="*/ 591472 h 803840"/>
                    <a:gd name="connsiteX464" fmla="*/ 19783 w 48790"/>
                    <a:gd name="connsiteY464" fmla="*/ 592519 h 803840"/>
                    <a:gd name="connsiteX465" fmla="*/ 19212 w 48790"/>
                    <a:gd name="connsiteY465" fmla="*/ 605168 h 803840"/>
                    <a:gd name="connsiteX466" fmla="*/ 17119 w 48790"/>
                    <a:gd name="connsiteY466" fmla="*/ 606024 h 803840"/>
                    <a:gd name="connsiteX467" fmla="*/ 16929 w 48790"/>
                    <a:gd name="connsiteY467" fmla="*/ 605453 h 803840"/>
                    <a:gd name="connsiteX468" fmla="*/ 13125 w 48790"/>
                    <a:gd name="connsiteY468" fmla="*/ 605263 h 803840"/>
                    <a:gd name="connsiteX469" fmla="*/ 13125 w 48790"/>
                    <a:gd name="connsiteY469" fmla="*/ 605739 h 803840"/>
                    <a:gd name="connsiteX470" fmla="*/ 12649 w 48790"/>
                    <a:gd name="connsiteY470" fmla="*/ 605739 h 803840"/>
                    <a:gd name="connsiteX471" fmla="*/ 10652 w 48790"/>
                    <a:gd name="connsiteY471" fmla="*/ 604692 h 803840"/>
                    <a:gd name="connsiteX472" fmla="*/ 11223 w 48790"/>
                    <a:gd name="connsiteY472" fmla="*/ 592043 h 803840"/>
                    <a:gd name="connsiteX473" fmla="*/ 13315 w 48790"/>
                    <a:gd name="connsiteY473" fmla="*/ 591187 h 803840"/>
                    <a:gd name="connsiteX474" fmla="*/ 13791 w 48790"/>
                    <a:gd name="connsiteY474" fmla="*/ 591187 h 803840"/>
                    <a:gd name="connsiteX475" fmla="*/ 17500 w 48790"/>
                    <a:gd name="connsiteY475" fmla="*/ 591758 h 803840"/>
                    <a:gd name="connsiteX476" fmla="*/ 17785 w 48790"/>
                    <a:gd name="connsiteY476" fmla="*/ 591472 h 803840"/>
                    <a:gd name="connsiteX477" fmla="*/ 19022 w 48790"/>
                    <a:gd name="connsiteY477" fmla="*/ 565127 h 803840"/>
                    <a:gd name="connsiteX478" fmla="*/ 21019 w 48790"/>
                    <a:gd name="connsiteY478" fmla="*/ 566173 h 803840"/>
                    <a:gd name="connsiteX479" fmla="*/ 20448 w 48790"/>
                    <a:gd name="connsiteY479" fmla="*/ 578823 h 803840"/>
                    <a:gd name="connsiteX480" fmla="*/ 18356 w 48790"/>
                    <a:gd name="connsiteY480" fmla="*/ 579679 h 803840"/>
                    <a:gd name="connsiteX481" fmla="*/ 18166 w 48790"/>
                    <a:gd name="connsiteY481" fmla="*/ 579108 h 803840"/>
                    <a:gd name="connsiteX482" fmla="*/ 14361 w 48790"/>
                    <a:gd name="connsiteY482" fmla="*/ 578918 h 803840"/>
                    <a:gd name="connsiteX483" fmla="*/ 14361 w 48790"/>
                    <a:gd name="connsiteY483" fmla="*/ 579394 h 803840"/>
                    <a:gd name="connsiteX484" fmla="*/ 13886 w 48790"/>
                    <a:gd name="connsiteY484" fmla="*/ 579394 h 803840"/>
                    <a:gd name="connsiteX485" fmla="*/ 11889 w 48790"/>
                    <a:gd name="connsiteY485" fmla="*/ 578347 h 803840"/>
                    <a:gd name="connsiteX486" fmla="*/ 12459 w 48790"/>
                    <a:gd name="connsiteY486" fmla="*/ 565698 h 803840"/>
                    <a:gd name="connsiteX487" fmla="*/ 14552 w 48790"/>
                    <a:gd name="connsiteY487" fmla="*/ 564842 h 803840"/>
                    <a:gd name="connsiteX488" fmla="*/ 15027 w 48790"/>
                    <a:gd name="connsiteY488" fmla="*/ 564842 h 803840"/>
                    <a:gd name="connsiteX489" fmla="*/ 18736 w 48790"/>
                    <a:gd name="connsiteY489" fmla="*/ 565413 h 803840"/>
                    <a:gd name="connsiteX490" fmla="*/ 19022 w 48790"/>
                    <a:gd name="connsiteY490" fmla="*/ 565127 h 803840"/>
                    <a:gd name="connsiteX491" fmla="*/ 20258 w 48790"/>
                    <a:gd name="connsiteY491" fmla="*/ 538877 h 803840"/>
                    <a:gd name="connsiteX492" fmla="*/ 22255 w 48790"/>
                    <a:gd name="connsiteY492" fmla="*/ 539923 h 803840"/>
                    <a:gd name="connsiteX493" fmla="*/ 21685 w 48790"/>
                    <a:gd name="connsiteY493" fmla="*/ 552573 h 803840"/>
                    <a:gd name="connsiteX494" fmla="*/ 19592 w 48790"/>
                    <a:gd name="connsiteY494" fmla="*/ 553429 h 803840"/>
                    <a:gd name="connsiteX495" fmla="*/ 19402 w 48790"/>
                    <a:gd name="connsiteY495" fmla="*/ 552858 h 803840"/>
                    <a:gd name="connsiteX496" fmla="*/ 15598 w 48790"/>
                    <a:gd name="connsiteY496" fmla="*/ 552668 h 803840"/>
                    <a:gd name="connsiteX497" fmla="*/ 15598 w 48790"/>
                    <a:gd name="connsiteY497" fmla="*/ 553143 h 803840"/>
                    <a:gd name="connsiteX498" fmla="*/ 15122 w 48790"/>
                    <a:gd name="connsiteY498" fmla="*/ 553143 h 803840"/>
                    <a:gd name="connsiteX499" fmla="*/ 13125 w 48790"/>
                    <a:gd name="connsiteY499" fmla="*/ 552097 h 803840"/>
                    <a:gd name="connsiteX500" fmla="*/ 13696 w 48790"/>
                    <a:gd name="connsiteY500" fmla="*/ 539448 h 803840"/>
                    <a:gd name="connsiteX501" fmla="*/ 15788 w 48790"/>
                    <a:gd name="connsiteY501" fmla="*/ 538592 h 803840"/>
                    <a:gd name="connsiteX502" fmla="*/ 16264 w 48790"/>
                    <a:gd name="connsiteY502" fmla="*/ 538592 h 803840"/>
                    <a:gd name="connsiteX503" fmla="*/ 19973 w 48790"/>
                    <a:gd name="connsiteY503" fmla="*/ 539162 h 803840"/>
                    <a:gd name="connsiteX504" fmla="*/ 20258 w 48790"/>
                    <a:gd name="connsiteY504" fmla="*/ 538877 h 803840"/>
                    <a:gd name="connsiteX505" fmla="*/ 21494 w 48790"/>
                    <a:gd name="connsiteY505" fmla="*/ 512532 h 803840"/>
                    <a:gd name="connsiteX506" fmla="*/ 23492 w 48790"/>
                    <a:gd name="connsiteY506" fmla="*/ 513578 h 803840"/>
                    <a:gd name="connsiteX507" fmla="*/ 22921 w 48790"/>
                    <a:gd name="connsiteY507" fmla="*/ 526228 h 803840"/>
                    <a:gd name="connsiteX508" fmla="*/ 20829 w 48790"/>
                    <a:gd name="connsiteY508" fmla="*/ 527084 h 803840"/>
                    <a:gd name="connsiteX509" fmla="*/ 20638 w 48790"/>
                    <a:gd name="connsiteY509" fmla="*/ 526513 h 803840"/>
                    <a:gd name="connsiteX510" fmla="*/ 16834 w 48790"/>
                    <a:gd name="connsiteY510" fmla="*/ 526323 h 803840"/>
                    <a:gd name="connsiteX511" fmla="*/ 16834 w 48790"/>
                    <a:gd name="connsiteY511" fmla="*/ 526798 h 803840"/>
                    <a:gd name="connsiteX512" fmla="*/ 16359 w 48790"/>
                    <a:gd name="connsiteY512" fmla="*/ 526798 h 803840"/>
                    <a:gd name="connsiteX513" fmla="*/ 14361 w 48790"/>
                    <a:gd name="connsiteY513" fmla="*/ 525752 h 803840"/>
                    <a:gd name="connsiteX514" fmla="*/ 14932 w 48790"/>
                    <a:gd name="connsiteY514" fmla="*/ 513103 h 803840"/>
                    <a:gd name="connsiteX515" fmla="*/ 17024 w 48790"/>
                    <a:gd name="connsiteY515" fmla="*/ 512247 h 803840"/>
                    <a:gd name="connsiteX516" fmla="*/ 17500 w 48790"/>
                    <a:gd name="connsiteY516" fmla="*/ 512247 h 803840"/>
                    <a:gd name="connsiteX517" fmla="*/ 21209 w 48790"/>
                    <a:gd name="connsiteY517" fmla="*/ 512817 h 803840"/>
                    <a:gd name="connsiteX518" fmla="*/ 21494 w 48790"/>
                    <a:gd name="connsiteY518" fmla="*/ 512532 h 803840"/>
                    <a:gd name="connsiteX519" fmla="*/ 22731 w 48790"/>
                    <a:gd name="connsiteY519" fmla="*/ 486282 h 803840"/>
                    <a:gd name="connsiteX520" fmla="*/ 24728 w 48790"/>
                    <a:gd name="connsiteY520" fmla="*/ 487328 h 803840"/>
                    <a:gd name="connsiteX521" fmla="*/ 24157 w 48790"/>
                    <a:gd name="connsiteY521" fmla="*/ 499978 h 803840"/>
                    <a:gd name="connsiteX522" fmla="*/ 22065 w 48790"/>
                    <a:gd name="connsiteY522" fmla="*/ 500834 h 803840"/>
                    <a:gd name="connsiteX523" fmla="*/ 21875 w 48790"/>
                    <a:gd name="connsiteY523" fmla="*/ 500263 h 803840"/>
                    <a:gd name="connsiteX524" fmla="*/ 18071 w 48790"/>
                    <a:gd name="connsiteY524" fmla="*/ 500073 h 803840"/>
                    <a:gd name="connsiteX525" fmla="*/ 18071 w 48790"/>
                    <a:gd name="connsiteY525" fmla="*/ 500643 h 803840"/>
                    <a:gd name="connsiteX526" fmla="*/ 17595 w 48790"/>
                    <a:gd name="connsiteY526" fmla="*/ 500643 h 803840"/>
                    <a:gd name="connsiteX527" fmla="*/ 15598 w 48790"/>
                    <a:gd name="connsiteY527" fmla="*/ 499597 h 803840"/>
                    <a:gd name="connsiteX528" fmla="*/ 16168 w 48790"/>
                    <a:gd name="connsiteY528" fmla="*/ 486948 h 803840"/>
                    <a:gd name="connsiteX529" fmla="*/ 18261 w 48790"/>
                    <a:gd name="connsiteY529" fmla="*/ 486092 h 803840"/>
                    <a:gd name="connsiteX530" fmla="*/ 18736 w 48790"/>
                    <a:gd name="connsiteY530" fmla="*/ 486092 h 803840"/>
                    <a:gd name="connsiteX531" fmla="*/ 22446 w 48790"/>
                    <a:gd name="connsiteY531" fmla="*/ 486662 h 803840"/>
                    <a:gd name="connsiteX532" fmla="*/ 22731 w 48790"/>
                    <a:gd name="connsiteY532" fmla="*/ 486282 h 803840"/>
                    <a:gd name="connsiteX533" fmla="*/ 23967 w 48790"/>
                    <a:gd name="connsiteY533" fmla="*/ 459937 h 803840"/>
                    <a:gd name="connsiteX534" fmla="*/ 25965 w 48790"/>
                    <a:gd name="connsiteY534" fmla="*/ 460983 h 803840"/>
                    <a:gd name="connsiteX535" fmla="*/ 25394 w 48790"/>
                    <a:gd name="connsiteY535" fmla="*/ 473632 h 803840"/>
                    <a:gd name="connsiteX536" fmla="*/ 23302 w 48790"/>
                    <a:gd name="connsiteY536" fmla="*/ 474488 h 803840"/>
                    <a:gd name="connsiteX537" fmla="*/ 23111 w 48790"/>
                    <a:gd name="connsiteY537" fmla="*/ 473918 h 803840"/>
                    <a:gd name="connsiteX538" fmla="*/ 19307 w 48790"/>
                    <a:gd name="connsiteY538" fmla="*/ 473728 h 803840"/>
                    <a:gd name="connsiteX539" fmla="*/ 19307 w 48790"/>
                    <a:gd name="connsiteY539" fmla="*/ 474203 h 803840"/>
                    <a:gd name="connsiteX540" fmla="*/ 18831 w 48790"/>
                    <a:gd name="connsiteY540" fmla="*/ 474203 h 803840"/>
                    <a:gd name="connsiteX541" fmla="*/ 16834 w 48790"/>
                    <a:gd name="connsiteY541" fmla="*/ 473157 h 803840"/>
                    <a:gd name="connsiteX542" fmla="*/ 17405 w 48790"/>
                    <a:gd name="connsiteY542" fmla="*/ 460507 h 803840"/>
                    <a:gd name="connsiteX543" fmla="*/ 19497 w 48790"/>
                    <a:gd name="connsiteY543" fmla="*/ 459651 h 803840"/>
                    <a:gd name="connsiteX544" fmla="*/ 19973 w 48790"/>
                    <a:gd name="connsiteY544" fmla="*/ 459651 h 803840"/>
                    <a:gd name="connsiteX545" fmla="*/ 23682 w 48790"/>
                    <a:gd name="connsiteY545" fmla="*/ 460222 h 803840"/>
                    <a:gd name="connsiteX546" fmla="*/ 23967 w 48790"/>
                    <a:gd name="connsiteY546" fmla="*/ 459937 h 803840"/>
                    <a:gd name="connsiteX547" fmla="*/ 25204 w 48790"/>
                    <a:gd name="connsiteY547" fmla="*/ 433687 h 803840"/>
                    <a:gd name="connsiteX548" fmla="*/ 27201 w 48790"/>
                    <a:gd name="connsiteY548" fmla="*/ 434733 h 803840"/>
                    <a:gd name="connsiteX549" fmla="*/ 26630 w 48790"/>
                    <a:gd name="connsiteY549" fmla="*/ 447382 h 803840"/>
                    <a:gd name="connsiteX550" fmla="*/ 24538 w 48790"/>
                    <a:gd name="connsiteY550" fmla="*/ 448238 h 803840"/>
                    <a:gd name="connsiteX551" fmla="*/ 24348 w 48790"/>
                    <a:gd name="connsiteY551" fmla="*/ 447668 h 803840"/>
                    <a:gd name="connsiteX552" fmla="*/ 20544 w 48790"/>
                    <a:gd name="connsiteY552" fmla="*/ 447477 h 803840"/>
                    <a:gd name="connsiteX553" fmla="*/ 20544 w 48790"/>
                    <a:gd name="connsiteY553" fmla="*/ 447953 h 803840"/>
                    <a:gd name="connsiteX554" fmla="*/ 20068 w 48790"/>
                    <a:gd name="connsiteY554" fmla="*/ 447953 h 803840"/>
                    <a:gd name="connsiteX555" fmla="*/ 18071 w 48790"/>
                    <a:gd name="connsiteY555" fmla="*/ 446907 h 803840"/>
                    <a:gd name="connsiteX556" fmla="*/ 18641 w 48790"/>
                    <a:gd name="connsiteY556" fmla="*/ 434257 h 803840"/>
                    <a:gd name="connsiteX557" fmla="*/ 20734 w 48790"/>
                    <a:gd name="connsiteY557" fmla="*/ 433401 h 803840"/>
                    <a:gd name="connsiteX558" fmla="*/ 21209 w 48790"/>
                    <a:gd name="connsiteY558" fmla="*/ 433401 h 803840"/>
                    <a:gd name="connsiteX559" fmla="*/ 24918 w 48790"/>
                    <a:gd name="connsiteY559" fmla="*/ 433972 h 803840"/>
                    <a:gd name="connsiteX560" fmla="*/ 25204 w 48790"/>
                    <a:gd name="connsiteY560" fmla="*/ 433687 h 803840"/>
                    <a:gd name="connsiteX561" fmla="*/ 26440 w 48790"/>
                    <a:gd name="connsiteY561" fmla="*/ 407342 h 803840"/>
                    <a:gd name="connsiteX562" fmla="*/ 28437 w 48790"/>
                    <a:gd name="connsiteY562" fmla="*/ 408388 h 803840"/>
                    <a:gd name="connsiteX563" fmla="*/ 27867 w 48790"/>
                    <a:gd name="connsiteY563" fmla="*/ 421037 h 803840"/>
                    <a:gd name="connsiteX564" fmla="*/ 25774 w 48790"/>
                    <a:gd name="connsiteY564" fmla="*/ 421893 h 803840"/>
                    <a:gd name="connsiteX565" fmla="*/ 25584 w 48790"/>
                    <a:gd name="connsiteY565" fmla="*/ 421323 h 803840"/>
                    <a:gd name="connsiteX566" fmla="*/ 21780 w 48790"/>
                    <a:gd name="connsiteY566" fmla="*/ 421132 h 803840"/>
                    <a:gd name="connsiteX567" fmla="*/ 21780 w 48790"/>
                    <a:gd name="connsiteY567" fmla="*/ 421608 h 803840"/>
                    <a:gd name="connsiteX568" fmla="*/ 21304 w 48790"/>
                    <a:gd name="connsiteY568" fmla="*/ 421608 h 803840"/>
                    <a:gd name="connsiteX569" fmla="*/ 19307 w 48790"/>
                    <a:gd name="connsiteY569" fmla="*/ 420562 h 803840"/>
                    <a:gd name="connsiteX570" fmla="*/ 19878 w 48790"/>
                    <a:gd name="connsiteY570" fmla="*/ 407912 h 803840"/>
                    <a:gd name="connsiteX571" fmla="*/ 21970 w 48790"/>
                    <a:gd name="connsiteY571" fmla="*/ 407056 h 803840"/>
                    <a:gd name="connsiteX572" fmla="*/ 22446 w 48790"/>
                    <a:gd name="connsiteY572" fmla="*/ 407056 h 803840"/>
                    <a:gd name="connsiteX573" fmla="*/ 26155 w 48790"/>
                    <a:gd name="connsiteY573" fmla="*/ 407627 h 803840"/>
                    <a:gd name="connsiteX574" fmla="*/ 26440 w 48790"/>
                    <a:gd name="connsiteY574" fmla="*/ 407342 h 803840"/>
                    <a:gd name="connsiteX575" fmla="*/ 27677 w 48790"/>
                    <a:gd name="connsiteY575" fmla="*/ 381092 h 803840"/>
                    <a:gd name="connsiteX576" fmla="*/ 29674 w 48790"/>
                    <a:gd name="connsiteY576" fmla="*/ 382138 h 803840"/>
                    <a:gd name="connsiteX577" fmla="*/ 29103 w 48790"/>
                    <a:gd name="connsiteY577" fmla="*/ 394787 h 803840"/>
                    <a:gd name="connsiteX578" fmla="*/ 27011 w 48790"/>
                    <a:gd name="connsiteY578" fmla="*/ 395643 h 803840"/>
                    <a:gd name="connsiteX579" fmla="*/ 26820 w 48790"/>
                    <a:gd name="connsiteY579" fmla="*/ 395072 h 803840"/>
                    <a:gd name="connsiteX580" fmla="*/ 23016 w 48790"/>
                    <a:gd name="connsiteY580" fmla="*/ 394882 h 803840"/>
                    <a:gd name="connsiteX581" fmla="*/ 23016 w 48790"/>
                    <a:gd name="connsiteY581" fmla="*/ 395358 h 803840"/>
                    <a:gd name="connsiteX582" fmla="*/ 22541 w 48790"/>
                    <a:gd name="connsiteY582" fmla="*/ 395358 h 803840"/>
                    <a:gd name="connsiteX583" fmla="*/ 20544 w 48790"/>
                    <a:gd name="connsiteY583" fmla="*/ 394312 h 803840"/>
                    <a:gd name="connsiteX584" fmla="*/ 21114 w 48790"/>
                    <a:gd name="connsiteY584" fmla="*/ 381662 h 803840"/>
                    <a:gd name="connsiteX585" fmla="*/ 23207 w 48790"/>
                    <a:gd name="connsiteY585" fmla="*/ 380806 h 803840"/>
                    <a:gd name="connsiteX586" fmla="*/ 23682 w 48790"/>
                    <a:gd name="connsiteY586" fmla="*/ 380806 h 803840"/>
                    <a:gd name="connsiteX587" fmla="*/ 27391 w 48790"/>
                    <a:gd name="connsiteY587" fmla="*/ 381377 h 803840"/>
                    <a:gd name="connsiteX588" fmla="*/ 27677 w 48790"/>
                    <a:gd name="connsiteY588" fmla="*/ 381092 h 803840"/>
                    <a:gd name="connsiteX589" fmla="*/ 28913 w 48790"/>
                    <a:gd name="connsiteY589" fmla="*/ 354746 h 803840"/>
                    <a:gd name="connsiteX590" fmla="*/ 30910 w 48790"/>
                    <a:gd name="connsiteY590" fmla="*/ 355793 h 803840"/>
                    <a:gd name="connsiteX591" fmla="*/ 30340 w 48790"/>
                    <a:gd name="connsiteY591" fmla="*/ 368442 h 803840"/>
                    <a:gd name="connsiteX592" fmla="*/ 28247 w 48790"/>
                    <a:gd name="connsiteY592" fmla="*/ 369298 h 803840"/>
                    <a:gd name="connsiteX593" fmla="*/ 28057 w 48790"/>
                    <a:gd name="connsiteY593" fmla="*/ 368727 h 803840"/>
                    <a:gd name="connsiteX594" fmla="*/ 24253 w 48790"/>
                    <a:gd name="connsiteY594" fmla="*/ 368537 h 803840"/>
                    <a:gd name="connsiteX595" fmla="*/ 24253 w 48790"/>
                    <a:gd name="connsiteY595" fmla="*/ 369013 h 803840"/>
                    <a:gd name="connsiteX596" fmla="*/ 23777 w 48790"/>
                    <a:gd name="connsiteY596" fmla="*/ 369013 h 803840"/>
                    <a:gd name="connsiteX597" fmla="*/ 21780 w 48790"/>
                    <a:gd name="connsiteY597" fmla="*/ 367966 h 803840"/>
                    <a:gd name="connsiteX598" fmla="*/ 22350 w 48790"/>
                    <a:gd name="connsiteY598" fmla="*/ 355317 h 803840"/>
                    <a:gd name="connsiteX599" fmla="*/ 24443 w 48790"/>
                    <a:gd name="connsiteY599" fmla="*/ 354461 h 803840"/>
                    <a:gd name="connsiteX600" fmla="*/ 24918 w 48790"/>
                    <a:gd name="connsiteY600" fmla="*/ 354461 h 803840"/>
                    <a:gd name="connsiteX601" fmla="*/ 28628 w 48790"/>
                    <a:gd name="connsiteY601" fmla="*/ 355032 h 803840"/>
                    <a:gd name="connsiteX602" fmla="*/ 28913 w 48790"/>
                    <a:gd name="connsiteY602" fmla="*/ 354746 h 803840"/>
                    <a:gd name="connsiteX603" fmla="*/ 30149 w 48790"/>
                    <a:gd name="connsiteY603" fmla="*/ 328496 h 803840"/>
                    <a:gd name="connsiteX604" fmla="*/ 32147 w 48790"/>
                    <a:gd name="connsiteY604" fmla="*/ 329542 h 803840"/>
                    <a:gd name="connsiteX605" fmla="*/ 31576 w 48790"/>
                    <a:gd name="connsiteY605" fmla="*/ 342192 h 803840"/>
                    <a:gd name="connsiteX606" fmla="*/ 29484 w 48790"/>
                    <a:gd name="connsiteY606" fmla="*/ 343048 h 803840"/>
                    <a:gd name="connsiteX607" fmla="*/ 29293 w 48790"/>
                    <a:gd name="connsiteY607" fmla="*/ 342477 h 803840"/>
                    <a:gd name="connsiteX608" fmla="*/ 25489 w 48790"/>
                    <a:gd name="connsiteY608" fmla="*/ 342287 h 803840"/>
                    <a:gd name="connsiteX609" fmla="*/ 25489 w 48790"/>
                    <a:gd name="connsiteY609" fmla="*/ 342858 h 803840"/>
                    <a:gd name="connsiteX610" fmla="*/ 25013 w 48790"/>
                    <a:gd name="connsiteY610" fmla="*/ 342858 h 803840"/>
                    <a:gd name="connsiteX611" fmla="*/ 23016 w 48790"/>
                    <a:gd name="connsiteY611" fmla="*/ 341811 h 803840"/>
                    <a:gd name="connsiteX612" fmla="*/ 23587 w 48790"/>
                    <a:gd name="connsiteY612" fmla="*/ 329162 h 803840"/>
                    <a:gd name="connsiteX613" fmla="*/ 25679 w 48790"/>
                    <a:gd name="connsiteY613" fmla="*/ 328306 h 803840"/>
                    <a:gd name="connsiteX614" fmla="*/ 26155 w 48790"/>
                    <a:gd name="connsiteY614" fmla="*/ 328306 h 803840"/>
                    <a:gd name="connsiteX615" fmla="*/ 29864 w 48790"/>
                    <a:gd name="connsiteY615" fmla="*/ 328877 h 803840"/>
                    <a:gd name="connsiteX616" fmla="*/ 30149 w 48790"/>
                    <a:gd name="connsiteY616" fmla="*/ 328496 h 803840"/>
                    <a:gd name="connsiteX617" fmla="*/ 31386 w 48790"/>
                    <a:gd name="connsiteY617" fmla="*/ 302151 h 803840"/>
                    <a:gd name="connsiteX618" fmla="*/ 33383 w 48790"/>
                    <a:gd name="connsiteY618" fmla="*/ 303197 h 803840"/>
                    <a:gd name="connsiteX619" fmla="*/ 32812 w 48790"/>
                    <a:gd name="connsiteY619" fmla="*/ 315847 h 803840"/>
                    <a:gd name="connsiteX620" fmla="*/ 30720 w 48790"/>
                    <a:gd name="connsiteY620" fmla="*/ 316703 h 803840"/>
                    <a:gd name="connsiteX621" fmla="*/ 30530 w 48790"/>
                    <a:gd name="connsiteY621" fmla="*/ 316132 h 803840"/>
                    <a:gd name="connsiteX622" fmla="*/ 26726 w 48790"/>
                    <a:gd name="connsiteY622" fmla="*/ 315942 h 803840"/>
                    <a:gd name="connsiteX623" fmla="*/ 26726 w 48790"/>
                    <a:gd name="connsiteY623" fmla="*/ 316417 h 803840"/>
                    <a:gd name="connsiteX624" fmla="*/ 26250 w 48790"/>
                    <a:gd name="connsiteY624" fmla="*/ 316417 h 803840"/>
                    <a:gd name="connsiteX625" fmla="*/ 24253 w 48790"/>
                    <a:gd name="connsiteY625" fmla="*/ 315371 h 803840"/>
                    <a:gd name="connsiteX626" fmla="*/ 24823 w 48790"/>
                    <a:gd name="connsiteY626" fmla="*/ 302722 h 803840"/>
                    <a:gd name="connsiteX627" fmla="*/ 26916 w 48790"/>
                    <a:gd name="connsiteY627" fmla="*/ 301866 h 803840"/>
                    <a:gd name="connsiteX628" fmla="*/ 27391 w 48790"/>
                    <a:gd name="connsiteY628" fmla="*/ 301866 h 803840"/>
                    <a:gd name="connsiteX629" fmla="*/ 31101 w 48790"/>
                    <a:gd name="connsiteY629" fmla="*/ 302436 h 803840"/>
                    <a:gd name="connsiteX630" fmla="*/ 31386 w 48790"/>
                    <a:gd name="connsiteY630" fmla="*/ 302151 h 803840"/>
                    <a:gd name="connsiteX631" fmla="*/ 32527 w 48790"/>
                    <a:gd name="connsiteY631" fmla="*/ 275806 h 803840"/>
                    <a:gd name="connsiteX632" fmla="*/ 34524 w 48790"/>
                    <a:gd name="connsiteY632" fmla="*/ 276852 h 803840"/>
                    <a:gd name="connsiteX633" fmla="*/ 33954 w 48790"/>
                    <a:gd name="connsiteY633" fmla="*/ 289502 h 803840"/>
                    <a:gd name="connsiteX634" fmla="*/ 31861 w 48790"/>
                    <a:gd name="connsiteY634" fmla="*/ 290358 h 803840"/>
                    <a:gd name="connsiteX635" fmla="*/ 31671 w 48790"/>
                    <a:gd name="connsiteY635" fmla="*/ 289787 h 803840"/>
                    <a:gd name="connsiteX636" fmla="*/ 27867 w 48790"/>
                    <a:gd name="connsiteY636" fmla="*/ 289597 h 803840"/>
                    <a:gd name="connsiteX637" fmla="*/ 27867 w 48790"/>
                    <a:gd name="connsiteY637" fmla="*/ 290072 h 803840"/>
                    <a:gd name="connsiteX638" fmla="*/ 27391 w 48790"/>
                    <a:gd name="connsiteY638" fmla="*/ 290072 h 803840"/>
                    <a:gd name="connsiteX639" fmla="*/ 25394 w 48790"/>
                    <a:gd name="connsiteY639" fmla="*/ 289026 h 803840"/>
                    <a:gd name="connsiteX640" fmla="*/ 25965 w 48790"/>
                    <a:gd name="connsiteY640" fmla="*/ 276377 h 803840"/>
                    <a:gd name="connsiteX641" fmla="*/ 28057 w 48790"/>
                    <a:gd name="connsiteY641" fmla="*/ 275521 h 803840"/>
                    <a:gd name="connsiteX642" fmla="*/ 28533 w 48790"/>
                    <a:gd name="connsiteY642" fmla="*/ 275521 h 803840"/>
                    <a:gd name="connsiteX643" fmla="*/ 32242 w 48790"/>
                    <a:gd name="connsiteY643" fmla="*/ 276091 h 803840"/>
                    <a:gd name="connsiteX644" fmla="*/ 32527 w 48790"/>
                    <a:gd name="connsiteY644" fmla="*/ 275806 h 803840"/>
                    <a:gd name="connsiteX645" fmla="*/ 33764 w 48790"/>
                    <a:gd name="connsiteY645" fmla="*/ 249556 h 803840"/>
                    <a:gd name="connsiteX646" fmla="*/ 35761 w 48790"/>
                    <a:gd name="connsiteY646" fmla="*/ 250602 h 803840"/>
                    <a:gd name="connsiteX647" fmla="*/ 35190 w 48790"/>
                    <a:gd name="connsiteY647" fmla="*/ 263252 h 803840"/>
                    <a:gd name="connsiteX648" fmla="*/ 33098 w 48790"/>
                    <a:gd name="connsiteY648" fmla="*/ 264108 h 803840"/>
                    <a:gd name="connsiteX649" fmla="*/ 32908 w 48790"/>
                    <a:gd name="connsiteY649" fmla="*/ 263537 h 803840"/>
                    <a:gd name="connsiteX650" fmla="*/ 29103 w 48790"/>
                    <a:gd name="connsiteY650" fmla="*/ 263347 h 803840"/>
                    <a:gd name="connsiteX651" fmla="*/ 29103 w 48790"/>
                    <a:gd name="connsiteY651" fmla="*/ 263822 h 803840"/>
                    <a:gd name="connsiteX652" fmla="*/ 28628 w 48790"/>
                    <a:gd name="connsiteY652" fmla="*/ 263822 h 803840"/>
                    <a:gd name="connsiteX653" fmla="*/ 26630 w 48790"/>
                    <a:gd name="connsiteY653" fmla="*/ 262776 h 803840"/>
                    <a:gd name="connsiteX654" fmla="*/ 27201 w 48790"/>
                    <a:gd name="connsiteY654" fmla="*/ 250127 h 803840"/>
                    <a:gd name="connsiteX655" fmla="*/ 29293 w 48790"/>
                    <a:gd name="connsiteY655" fmla="*/ 249271 h 803840"/>
                    <a:gd name="connsiteX656" fmla="*/ 29769 w 48790"/>
                    <a:gd name="connsiteY656" fmla="*/ 249271 h 803840"/>
                    <a:gd name="connsiteX657" fmla="*/ 33478 w 48790"/>
                    <a:gd name="connsiteY657" fmla="*/ 249841 h 803840"/>
                    <a:gd name="connsiteX658" fmla="*/ 33764 w 48790"/>
                    <a:gd name="connsiteY658" fmla="*/ 249556 h 803840"/>
                    <a:gd name="connsiteX659" fmla="*/ 35000 w 48790"/>
                    <a:gd name="connsiteY659" fmla="*/ 223211 h 803840"/>
                    <a:gd name="connsiteX660" fmla="*/ 36997 w 48790"/>
                    <a:gd name="connsiteY660" fmla="*/ 224257 h 803840"/>
                    <a:gd name="connsiteX661" fmla="*/ 36427 w 48790"/>
                    <a:gd name="connsiteY661" fmla="*/ 236906 h 803840"/>
                    <a:gd name="connsiteX662" fmla="*/ 34334 w 48790"/>
                    <a:gd name="connsiteY662" fmla="*/ 237762 h 803840"/>
                    <a:gd name="connsiteX663" fmla="*/ 34144 w 48790"/>
                    <a:gd name="connsiteY663" fmla="*/ 237192 h 803840"/>
                    <a:gd name="connsiteX664" fmla="*/ 30340 w 48790"/>
                    <a:gd name="connsiteY664" fmla="*/ 237002 h 803840"/>
                    <a:gd name="connsiteX665" fmla="*/ 30340 w 48790"/>
                    <a:gd name="connsiteY665" fmla="*/ 237477 h 803840"/>
                    <a:gd name="connsiteX666" fmla="*/ 29864 w 48790"/>
                    <a:gd name="connsiteY666" fmla="*/ 237477 h 803840"/>
                    <a:gd name="connsiteX667" fmla="*/ 27867 w 48790"/>
                    <a:gd name="connsiteY667" fmla="*/ 236431 h 803840"/>
                    <a:gd name="connsiteX668" fmla="*/ 28437 w 48790"/>
                    <a:gd name="connsiteY668" fmla="*/ 223781 h 803840"/>
                    <a:gd name="connsiteX669" fmla="*/ 30530 w 48790"/>
                    <a:gd name="connsiteY669" fmla="*/ 222925 h 803840"/>
                    <a:gd name="connsiteX670" fmla="*/ 31005 w 48790"/>
                    <a:gd name="connsiteY670" fmla="*/ 222925 h 803840"/>
                    <a:gd name="connsiteX671" fmla="*/ 34715 w 48790"/>
                    <a:gd name="connsiteY671" fmla="*/ 223496 h 803840"/>
                    <a:gd name="connsiteX672" fmla="*/ 35000 w 48790"/>
                    <a:gd name="connsiteY672" fmla="*/ 223211 h 803840"/>
                    <a:gd name="connsiteX673" fmla="*/ 36236 w 48790"/>
                    <a:gd name="connsiteY673" fmla="*/ 196961 h 803840"/>
                    <a:gd name="connsiteX674" fmla="*/ 38234 w 48790"/>
                    <a:gd name="connsiteY674" fmla="*/ 198007 h 803840"/>
                    <a:gd name="connsiteX675" fmla="*/ 37663 w 48790"/>
                    <a:gd name="connsiteY675" fmla="*/ 210656 h 803840"/>
                    <a:gd name="connsiteX676" fmla="*/ 35571 w 48790"/>
                    <a:gd name="connsiteY676" fmla="*/ 211512 h 803840"/>
                    <a:gd name="connsiteX677" fmla="*/ 35381 w 48790"/>
                    <a:gd name="connsiteY677" fmla="*/ 210942 h 803840"/>
                    <a:gd name="connsiteX678" fmla="*/ 31576 w 48790"/>
                    <a:gd name="connsiteY678" fmla="*/ 210751 h 803840"/>
                    <a:gd name="connsiteX679" fmla="*/ 31576 w 48790"/>
                    <a:gd name="connsiteY679" fmla="*/ 211322 h 803840"/>
                    <a:gd name="connsiteX680" fmla="*/ 31101 w 48790"/>
                    <a:gd name="connsiteY680" fmla="*/ 211322 h 803840"/>
                    <a:gd name="connsiteX681" fmla="*/ 29103 w 48790"/>
                    <a:gd name="connsiteY681" fmla="*/ 210276 h 803840"/>
                    <a:gd name="connsiteX682" fmla="*/ 29674 w 48790"/>
                    <a:gd name="connsiteY682" fmla="*/ 197626 h 803840"/>
                    <a:gd name="connsiteX683" fmla="*/ 31766 w 48790"/>
                    <a:gd name="connsiteY683" fmla="*/ 196770 h 803840"/>
                    <a:gd name="connsiteX684" fmla="*/ 32242 w 48790"/>
                    <a:gd name="connsiteY684" fmla="*/ 196770 h 803840"/>
                    <a:gd name="connsiteX685" fmla="*/ 35951 w 48790"/>
                    <a:gd name="connsiteY685" fmla="*/ 197341 h 803840"/>
                    <a:gd name="connsiteX686" fmla="*/ 36236 w 48790"/>
                    <a:gd name="connsiteY686" fmla="*/ 196961 h 803840"/>
                    <a:gd name="connsiteX687" fmla="*/ 37473 w 48790"/>
                    <a:gd name="connsiteY687" fmla="*/ 170615 h 803840"/>
                    <a:gd name="connsiteX688" fmla="*/ 39470 w 48790"/>
                    <a:gd name="connsiteY688" fmla="*/ 171662 h 803840"/>
                    <a:gd name="connsiteX689" fmla="*/ 38900 w 48790"/>
                    <a:gd name="connsiteY689" fmla="*/ 184311 h 803840"/>
                    <a:gd name="connsiteX690" fmla="*/ 36807 w 48790"/>
                    <a:gd name="connsiteY690" fmla="*/ 185167 h 803840"/>
                    <a:gd name="connsiteX691" fmla="*/ 36617 w 48790"/>
                    <a:gd name="connsiteY691" fmla="*/ 184596 h 803840"/>
                    <a:gd name="connsiteX692" fmla="*/ 32812 w 48790"/>
                    <a:gd name="connsiteY692" fmla="*/ 184406 h 803840"/>
                    <a:gd name="connsiteX693" fmla="*/ 32812 w 48790"/>
                    <a:gd name="connsiteY693" fmla="*/ 184882 h 803840"/>
                    <a:gd name="connsiteX694" fmla="*/ 32337 w 48790"/>
                    <a:gd name="connsiteY694" fmla="*/ 184882 h 803840"/>
                    <a:gd name="connsiteX695" fmla="*/ 30340 w 48790"/>
                    <a:gd name="connsiteY695" fmla="*/ 183836 h 803840"/>
                    <a:gd name="connsiteX696" fmla="*/ 30910 w 48790"/>
                    <a:gd name="connsiteY696" fmla="*/ 171186 h 803840"/>
                    <a:gd name="connsiteX697" fmla="*/ 33003 w 48790"/>
                    <a:gd name="connsiteY697" fmla="*/ 170330 h 803840"/>
                    <a:gd name="connsiteX698" fmla="*/ 33478 w 48790"/>
                    <a:gd name="connsiteY698" fmla="*/ 170330 h 803840"/>
                    <a:gd name="connsiteX699" fmla="*/ 37188 w 48790"/>
                    <a:gd name="connsiteY699" fmla="*/ 170901 h 803840"/>
                    <a:gd name="connsiteX700" fmla="*/ 37473 w 48790"/>
                    <a:gd name="connsiteY700" fmla="*/ 170615 h 803840"/>
                    <a:gd name="connsiteX701" fmla="*/ 38709 w 48790"/>
                    <a:gd name="connsiteY701" fmla="*/ 144365 h 803840"/>
                    <a:gd name="connsiteX702" fmla="*/ 40707 w 48790"/>
                    <a:gd name="connsiteY702" fmla="*/ 145412 h 803840"/>
                    <a:gd name="connsiteX703" fmla="*/ 40136 w 48790"/>
                    <a:gd name="connsiteY703" fmla="*/ 158061 h 803840"/>
                    <a:gd name="connsiteX704" fmla="*/ 38044 w 48790"/>
                    <a:gd name="connsiteY704" fmla="*/ 158917 h 803840"/>
                    <a:gd name="connsiteX705" fmla="*/ 37853 w 48790"/>
                    <a:gd name="connsiteY705" fmla="*/ 158346 h 803840"/>
                    <a:gd name="connsiteX706" fmla="*/ 34049 w 48790"/>
                    <a:gd name="connsiteY706" fmla="*/ 158156 h 803840"/>
                    <a:gd name="connsiteX707" fmla="*/ 34049 w 48790"/>
                    <a:gd name="connsiteY707" fmla="*/ 158632 h 803840"/>
                    <a:gd name="connsiteX708" fmla="*/ 33573 w 48790"/>
                    <a:gd name="connsiteY708" fmla="*/ 158632 h 803840"/>
                    <a:gd name="connsiteX709" fmla="*/ 31576 w 48790"/>
                    <a:gd name="connsiteY709" fmla="*/ 157586 h 803840"/>
                    <a:gd name="connsiteX710" fmla="*/ 32147 w 48790"/>
                    <a:gd name="connsiteY710" fmla="*/ 144936 h 803840"/>
                    <a:gd name="connsiteX711" fmla="*/ 34239 w 48790"/>
                    <a:gd name="connsiteY711" fmla="*/ 144080 h 803840"/>
                    <a:gd name="connsiteX712" fmla="*/ 34715 w 48790"/>
                    <a:gd name="connsiteY712" fmla="*/ 144080 h 803840"/>
                    <a:gd name="connsiteX713" fmla="*/ 38424 w 48790"/>
                    <a:gd name="connsiteY713" fmla="*/ 144651 h 803840"/>
                    <a:gd name="connsiteX714" fmla="*/ 38709 w 48790"/>
                    <a:gd name="connsiteY714" fmla="*/ 144365 h 803840"/>
                    <a:gd name="connsiteX715" fmla="*/ 39946 w 48790"/>
                    <a:gd name="connsiteY715" fmla="*/ 118020 h 803840"/>
                    <a:gd name="connsiteX716" fmla="*/ 41943 w 48790"/>
                    <a:gd name="connsiteY716" fmla="*/ 119066 h 803840"/>
                    <a:gd name="connsiteX717" fmla="*/ 41372 w 48790"/>
                    <a:gd name="connsiteY717" fmla="*/ 131716 h 803840"/>
                    <a:gd name="connsiteX718" fmla="*/ 39280 w 48790"/>
                    <a:gd name="connsiteY718" fmla="*/ 132572 h 803840"/>
                    <a:gd name="connsiteX719" fmla="*/ 39090 w 48790"/>
                    <a:gd name="connsiteY719" fmla="*/ 132001 h 803840"/>
                    <a:gd name="connsiteX720" fmla="*/ 35285 w 48790"/>
                    <a:gd name="connsiteY720" fmla="*/ 131811 h 803840"/>
                    <a:gd name="connsiteX721" fmla="*/ 35285 w 48790"/>
                    <a:gd name="connsiteY721" fmla="*/ 132287 h 803840"/>
                    <a:gd name="connsiteX722" fmla="*/ 34810 w 48790"/>
                    <a:gd name="connsiteY722" fmla="*/ 132287 h 803840"/>
                    <a:gd name="connsiteX723" fmla="*/ 32812 w 48790"/>
                    <a:gd name="connsiteY723" fmla="*/ 131240 h 803840"/>
                    <a:gd name="connsiteX724" fmla="*/ 33383 w 48790"/>
                    <a:gd name="connsiteY724" fmla="*/ 118591 h 803840"/>
                    <a:gd name="connsiteX725" fmla="*/ 35475 w 48790"/>
                    <a:gd name="connsiteY725" fmla="*/ 117735 h 803840"/>
                    <a:gd name="connsiteX726" fmla="*/ 35951 w 48790"/>
                    <a:gd name="connsiteY726" fmla="*/ 117735 h 803840"/>
                    <a:gd name="connsiteX727" fmla="*/ 39660 w 48790"/>
                    <a:gd name="connsiteY727" fmla="*/ 118306 h 803840"/>
                    <a:gd name="connsiteX728" fmla="*/ 39946 w 48790"/>
                    <a:gd name="connsiteY728" fmla="*/ 118020 h 803840"/>
                    <a:gd name="connsiteX729" fmla="*/ 41182 w 48790"/>
                    <a:gd name="connsiteY729" fmla="*/ 91770 h 803840"/>
                    <a:gd name="connsiteX730" fmla="*/ 43179 w 48790"/>
                    <a:gd name="connsiteY730" fmla="*/ 92816 h 803840"/>
                    <a:gd name="connsiteX731" fmla="*/ 42609 w 48790"/>
                    <a:gd name="connsiteY731" fmla="*/ 105466 h 803840"/>
                    <a:gd name="connsiteX732" fmla="*/ 40516 w 48790"/>
                    <a:gd name="connsiteY732" fmla="*/ 106322 h 803840"/>
                    <a:gd name="connsiteX733" fmla="*/ 40326 w 48790"/>
                    <a:gd name="connsiteY733" fmla="*/ 105751 h 803840"/>
                    <a:gd name="connsiteX734" fmla="*/ 36522 w 48790"/>
                    <a:gd name="connsiteY734" fmla="*/ 105561 h 803840"/>
                    <a:gd name="connsiteX735" fmla="*/ 36522 w 48790"/>
                    <a:gd name="connsiteY735" fmla="*/ 106037 h 803840"/>
                    <a:gd name="connsiteX736" fmla="*/ 36046 w 48790"/>
                    <a:gd name="connsiteY736" fmla="*/ 106037 h 803840"/>
                    <a:gd name="connsiteX737" fmla="*/ 34049 w 48790"/>
                    <a:gd name="connsiteY737" fmla="*/ 104990 h 803840"/>
                    <a:gd name="connsiteX738" fmla="*/ 34619 w 48790"/>
                    <a:gd name="connsiteY738" fmla="*/ 92341 h 803840"/>
                    <a:gd name="connsiteX739" fmla="*/ 36712 w 48790"/>
                    <a:gd name="connsiteY739" fmla="*/ 91485 h 803840"/>
                    <a:gd name="connsiteX740" fmla="*/ 37188 w 48790"/>
                    <a:gd name="connsiteY740" fmla="*/ 91485 h 803840"/>
                    <a:gd name="connsiteX741" fmla="*/ 40897 w 48790"/>
                    <a:gd name="connsiteY741" fmla="*/ 92056 h 803840"/>
                    <a:gd name="connsiteX742" fmla="*/ 41182 w 48790"/>
                    <a:gd name="connsiteY742" fmla="*/ 91770 h 803840"/>
                    <a:gd name="connsiteX743" fmla="*/ 42418 w 48790"/>
                    <a:gd name="connsiteY743" fmla="*/ 65425 h 803840"/>
                    <a:gd name="connsiteX744" fmla="*/ 44416 w 48790"/>
                    <a:gd name="connsiteY744" fmla="*/ 66471 h 803840"/>
                    <a:gd name="connsiteX745" fmla="*/ 43845 w 48790"/>
                    <a:gd name="connsiteY745" fmla="*/ 79121 h 803840"/>
                    <a:gd name="connsiteX746" fmla="*/ 41753 w 48790"/>
                    <a:gd name="connsiteY746" fmla="*/ 79977 h 803840"/>
                    <a:gd name="connsiteX747" fmla="*/ 41563 w 48790"/>
                    <a:gd name="connsiteY747" fmla="*/ 79406 h 803840"/>
                    <a:gd name="connsiteX748" fmla="*/ 37758 w 48790"/>
                    <a:gd name="connsiteY748" fmla="*/ 79216 h 803840"/>
                    <a:gd name="connsiteX749" fmla="*/ 37758 w 48790"/>
                    <a:gd name="connsiteY749" fmla="*/ 79691 h 803840"/>
                    <a:gd name="connsiteX750" fmla="*/ 37283 w 48790"/>
                    <a:gd name="connsiteY750" fmla="*/ 79691 h 803840"/>
                    <a:gd name="connsiteX751" fmla="*/ 35285 w 48790"/>
                    <a:gd name="connsiteY751" fmla="*/ 78645 h 803840"/>
                    <a:gd name="connsiteX752" fmla="*/ 35856 w 48790"/>
                    <a:gd name="connsiteY752" fmla="*/ 65996 h 803840"/>
                    <a:gd name="connsiteX753" fmla="*/ 37948 w 48790"/>
                    <a:gd name="connsiteY753" fmla="*/ 65140 h 803840"/>
                    <a:gd name="connsiteX754" fmla="*/ 38424 w 48790"/>
                    <a:gd name="connsiteY754" fmla="*/ 65140 h 803840"/>
                    <a:gd name="connsiteX755" fmla="*/ 42133 w 48790"/>
                    <a:gd name="connsiteY755" fmla="*/ 65710 h 803840"/>
                    <a:gd name="connsiteX756" fmla="*/ 42418 w 48790"/>
                    <a:gd name="connsiteY756" fmla="*/ 65425 h 803840"/>
                    <a:gd name="connsiteX757" fmla="*/ 43655 w 48790"/>
                    <a:gd name="connsiteY757" fmla="*/ 39175 h 803840"/>
                    <a:gd name="connsiteX758" fmla="*/ 45652 w 48790"/>
                    <a:gd name="connsiteY758" fmla="*/ 40221 h 803840"/>
                    <a:gd name="connsiteX759" fmla="*/ 45082 w 48790"/>
                    <a:gd name="connsiteY759" fmla="*/ 52871 h 803840"/>
                    <a:gd name="connsiteX760" fmla="*/ 42989 w 48790"/>
                    <a:gd name="connsiteY760" fmla="*/ 53727 h 803840"/>
                    <a:gd name="connsiteX761" fmla="*/ 42799 w 48790"/>
                    <a:gd name="connsiteY761" fmla="*/ 53156 h 803840"/>
                    <a:gd name="connsiteX762" fmla="*/ 38994 w 48790"/>
                    <a:gd name="connsiteY762" fmla="*/ 52966 h 803840"/>
                    <a:gd name="connsiteX763" fmla="*/ 38994 w 48790"/>
                    <a:gd name="connsiteY763" fmla="*/ 53441 h 803840"/>
                    <a:gd name="connsiteX764" fmla="*/ 38519 w 48790"/>
                    <a:gd name="connsiteY764" fmla="*/ 53441 h 803840"/>
                    <a:gd name="connsiteX765" fmla="*/ 36522 w 48790"/>
                    <a:gd name="connsiteY765" fmla="*/ 52395 h 803840"/>
                    <a:gd name="connsiteX766" fmla="*/ 37092 w 48790"/>
                    <a:gd name="connsiteY766" fmla="*/ 39746 h 803840"/>
                    <a:gd name="connsiteX767" fmla="*/ 39185 w 48790"/>
                    <a:gd name="connsiteY767" fmla="*/ 38890 h 803840"/>
                    <a:gd name="connsiteX768" fmla="*/ 39660 w 48790"/>
                    <a:gd name="connsiteY768" fmla="*/ 38890 h 803840"/>
                    <a:gd name="connsiteX769" fmla="*/ 43370 w 48790"/>
                    <a:gd name="connsiteY769" fmla="*/ 39460 h 803840"/>
                    <a:gd name="connsiteX770" fmla="*/ 43655 w 48790"/>
                    <a:gd name="connsiteY770" fmla="*/ 39175 h 803840"/>
                    <a:gd name="connsiteX771" fmla="*/ 39660 w 48790"/>
                    <a:gd name="connsiteY771" fmla="*/ 27191 h 803840"/>
                    <a:gd name="connsiteX772" fmla="*/ 37663 w 48790"/>
                    <a:gd name="connsiteY772" fmla="*/ 26145 h 803840"/>
                    <a:gd name="connsiteX773" fmla="*/ 38234 w 48790"/>
                    <a:gd name="connsiteY773" fmla="*/ 13496 h 803840"/>
                    <a:gd name="connsiteX774" fmla="*/ 40326 w 48790"/>
                    <a:gd name="connsiteY774" fmla="*/ 12640 h 803840"/>
                    <a:gd name="connsiteX775" fmla="*/ 40802 w 48790"/>
                    <a:gd name="connsiteY775" fmla="*/ 12640 h 803840"/>
                    <a:gd name="connsiteX776" fmla="*/ 44511 w 48790"/>
                    <a:gd name="connsiteY776" fmla="*/ 13210 h 803840"/>
                    <a:gd name="connsiteX777" fmla="*/ 46793 w 48790"/>
                    <a:gd name="connsiteY777" fmla="*/ 13876 h 803840"/>
                    <a:gd name="connsiteX778" fmla="*/ 46223 w 48790"/>
                    <a:gd name="connsiteY778" fmla="*/ 26525 h 803840"/>
                    <a:gd name="connsiteX779" fmla="*/ 44130 w 48790"/>
                    <a:gd name="connsiteY779" fmla="*/ 27382 h 803840"/>
                    <a:gd name="connsiteX780" fmla="*/ 43940 w 48790"/>
                    <a:gd name="connsiteY780" fmla="*/ 26811 h 803840"/>
                    <a:gd name="connsiteX781" fmla="*/ 40136 w 48790"/>
                    <a:gd name="connsiteY781" fmla="*/ 26621 h 803840"/>
                    <a:gd name="connsiteX782" fmla="*/ 40136 w 48790"/>
                    <a:gd name="connsiteY782" fmla="*/ 27096 h 803840"/>
                    <a:gd name="connsiteX783" fmla="*/ 39660 w 48790"/>
                    <a:gd name="connsiteY783" fmla="*/ 27191 h 803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Lst>
                  <a:rect l="l" t="t" r="r" b="b"/>
                  <a:pathLst>
                    <a:path w="48790" h="803840">
                      <a:moveTo>
                        <a:pt x="45462" y="28428"/>
                      </a:moveTo>
                      <a:cubicBezTo>
                        <a:pt x="46889" y="28523"/>
                        <a:pt x="48125" y="28047"/>
                        <a:pt x="48125" y="27286"/>
                      </a:cubicBezTo>
                      <a:lnTo>
                        <a:pt x="48791" y="13210"/>
                      </a:lnTo>
                      <a:cubicBezTo>
                        <a:pt x="48791" y="12545"/>
                        <a:pt x="47649" y="11879"/>
                        <a:pt x="46223" y="11879"/>
                      </a:cubicBezTo>
                      <a:lnTo>
                        <a:pt x="44701" y="11784"/>
                      </a:lnTo>
                      <a:lnTo>
                        <a:pt x="45272" y="466"/>
                      </a:lnTo>
                      <a:cubicBezTo>
                        <a:pt x="45272" y="-10"/>
                        <a:pt x="41563" y="-200"/>
                        <a:pt x="41467" y="275"/>
                      </a:cubicBezTo>
                      <a:lnTo>
                        <a:pt x="40897" y="11593"/>
                      </a:lnTo>
                      <a:lnTo>
                        <a:pt x="39090" y="11498"/>
                      </a:lnTo>
                      <a:cubicBezTo>
                        <a:pt x="37663" y="11403"/>
                        <a:pt x="36427" y="11879"/>
                        <a:pt x="36427" y="12640"/>
                      </a:cubicBezTo>
                      <a:lnTo>
                        <a:pt x="35761" y="26716"/>
                      </a:lnTo>
                      <a:cubicBezTo>
                        <a:pt x="35761" y="27382"/>
                        <a:pt x="36902" y="27952"/>
                        <a:pt x="38329" y="28047"/>
                      </a:cubicBezTo>
                      <a:lnTo>
                        <a:pt x="40136" y="28142"/>
                      </a:lnTo>
                      <a:lnTo>
                        <a:pt x="39660" y="37939"/>
                      </a:lnTo>
                      <a:lnTo>
                        <a:pt x="37853" y="37843"/>
                      </a:lnTo>
                      <a:cubicBezTo>
                        <a:pt x="36427" y="37748"/>
                        <a:pt x="35190" y="38224"/>
                        <a:pt x="35190" y="38985"/>
                      </a:cubicBezTo>
                      <a:lnTo>
                        <a:pt x="34524" y="53061"/>
                      </a:lnTo>
                      <a:cubicBezTo>
                        <a:pt x="34524" y="53727"/>
                        <a:pt x="35666" y="54297"/>
                        <a:pt x="37092" y="54392"/>
                      </a:cubicBezTo>
                      <a:lnTo>
                        <a:pt x="38900" y="54488"/>
                      </a:lnTo>
                      <a:lnTo>
                        <a:pt x="38424" y="64284"/>
                      </a:lnTo>
                      <a:lnTo>
                        <a:pt x="36617" y="64189"/>
                      </a:lnTo>
                      <a:cubicBezTo>
                        <a:pt x="35190" y="64094"/>
                        <a:pt x="33954" y="64569"/>
                        <a:pt x="33954" y="65330"/>
                      </a:cubicBezTo>
                      <a:lnTo>
                        <a:pt x="33288" y="79406"/>
                      </a:lnTo>
                      <a:cubicBezTo>
                        <a:pt x="33288" y="80072"/>
                        <a:pt x="34429" y="80642"/>
                        <a:pt x="35856" y="80738"/>
                      </a:cubicBezTo>
                      <a:lnTo>
                        <a:pt x="37663" y="80833"/>
                      </a:lnTo>
                      <a:lnTo>
                        <a:pt x="37188" y="90629"/>
                      </a:lnTo>
                      <a:lnTo>
                        <a:pt x="35475" y="90534"/>
                      </a:lnTo>
                      <a:cubicBezTo>
                        <a:pt x="34049" y="90439"/>
                        <a:pt x="32812" y="90914"/>
                        <a:pt x="32812" y="91675"/>
                      </a:cubicBezTo>
                      <a:lnTo>
                        <a:pt x="32147" y="105751"/>
                      </a:lnTo>
                      <a:cubicBezTo>
                        <a:pt x="32147" y="106417"/>
                        <a:pt x="33288" y="106988"/>
                        <a:pt x="34715" y="107083"/>
                      </a:cubicBezTo>
                      <a:lnTo>
                        <a:pt x="36522" y="107178"/>
                      </a:lnTo>
                      <a:lnTo>
                        <a:pt x="36046" y="116974"/>
                      </a:lnTo>
                      <a:lnTo>
                        <a:pt x="34239" y="116879"/>
                      </a:lnTo>
                      <a:cubicBezTo>
                        <a:pt x="32812" y="116784"/>
                        <a:pt x="31576" y="117259"/>
                        <a:pt x="31576" y="118020"/>
                      </a:cubicBezTo>
                      <a:lnTo>
                        <a:pt x="30910" y="132096"/>
                      </a:lnTo>
                      <a:cubicBezTo>
                        <a:pt x="30910" y="132762"/>
                        <a:pt x="32052" y="133333"/>
                        <a:pt x="33478" y="133428"/>
                      </a:cubicBezTo>
                      <a:lnTo>
                        <a:pt x="35285" y="133523"/>
                      </a:lnTo>
                      <a:lnTo>
                        <a:pt x="34810" y="143319"/>
                      </a:lnTo>
                      <a:lnTo>
                        <a:pt x="33003" y="143224"/>
                      </a:lnTo>
                      <a:cubicBezTo>
                        <a:pt x="31576" y="143129"/>
                        <a:pt x="30340" y="143605"/>
                        <a:pt x="30340" y="144365"/>
                      </a:cubicBezTo>
                      <a:lnTo>
                        <a:pt x="29674" y="158442"/>
                      </a:lnTo>
                      <a:cubicBezTo>
                        <a:pt x="29674" y="159107"/>
                        <a:pt x="30815" y="159678"/>
                        <a:pt x="32242" y="159773"/>
                      </a:cubicBezTo>
                      <a:lnTo>
                        <a:pt x="34049" y="159868"/>
                      </a:lnTo>
                      <a:lnTo>
                        <a:pt x="33573" y="169664"/>
                      </a:lnTo>
                      <a:lnTo>
                        <a:pt x="31766" y="169569"/>
                      </a:lnTo>
                      <a:cubicBezTo>
                        <a:pt x="30340" y="169474"/>
                        <a:pt x="29103" y="169950"/>
                        <a:pt x="29103" y="170711"/>
                      </a:cubicBezTo>
                      <a:lnTo>
                        <a:pt x="28437" y="184787"/>
                      </a:lnTo>
                      <a:cubicBezTo>
                        <a:pt x="28437" y="185453"/>
                        <a:pt x="29579" y="186023"/>
                        <a:pt x="31005" y="186118"/>
                      </a:cubicBezTo>
                      <a:lnTo>
                        <a:pt x="32812" y="186213"/>
                      </a:lnTo>
                      <a:lnTo>
                        <a:pt x="32337" y="196010"/>
                      </a:lnTo>
                      <a:lnTo>
                        <a:pt x="30530" y="195914"/>
                      </a:lnTo>
                      <a:cubicBezTo>
                        <a:pt x="29103" y="195819"/>
                        <a:pt x="27867" y="196390"/>
                        <a:pt x="27867" y="197056"/>
                      </a:cubicBezTo>
                      <a:lnTo>
                        <a:pt x="27201" y="211132"/>
                      </a:lnTo>
                      <a:cubicBezTo>
                        <a:pt x="27201" y="211798"/>
                        <a:pt x="28342" y="212368"/>
                        <a:pt x="29769" y="212463"/>
                      </a:cubicBezTo>
                      <a:lnTo>
                        <a:pt x="31576" y="212559"/>
                      </a:lnTo>
                      <a:lnTo>
                        <a:pt x="31101" y="222355"/>
                      </a:lnTo>
                      <a:lnTo>
                        <a:pt x="29293" y="222260"/>
                      </a:lnTo>
                      <a:cubicBezTo>
                        <a:pt x="27867" y="222164"/>
                        <a:pt x="26630" y="222640"/>
                        <a:pt x="26630" y="223401"/>
                      </a:cubicBezTo>
                      <a:lnTo>
                        <a:pt x="25965" y="237477"/>
                      </a:lnTo>
                      <a:cubicBezTo>
                        <a:pt x="25965" y="238143"/>
                        <a:pt x="27106" y="238713"/>
                        <a:pt x="28533" y="238809"/>
                      </a:cubicBezTo>
                      <a:lnTo>
                        <a:pt x="30340" y="238904"/>
                      </a:lnTo>
                      <a:lnTo>
                        <a:pt x="29864" y="248700"/>
                      </a:lnTo>
                      <a:lnTo>
                        <a:pt x="28057" y="248605"/>
                      </a:lnTo>
                      <a:cubicBezTo>
                        <a:pt x="26630" y="248510"/>
                        <a:pt x="25394" y="248985"/>
                        <a:pt x="25394" y="249746"/>
                      </a:cubicBezTo>
                      <a:lnTo>
                        <a:pt x="24728" y="263822"/>
                      </a:lnTo>
                      <a:cubicBezTo>
                        <a:pt x="24728" y="264488"/>
                        <a:pt x="25870" y="265154"/>
                        <a:pt x="27296" y="265154"/>
                      </a:cubicBezTo>
                      <a:lnTo>
                        <a:pt x="29103" y="265249"/>
                      </a:lnTo>
                      <a:lnTo>
                        <a:pt x="28628" y="275045"/>
                      </a:lnTo>
                      <a:lnTo>
                        <a:pt x="26820" y="274950"/>
                      </a:lnTo>
                      <a:cubicBezTo>
                        <a:pt x="25394" y="274855"/>
                        <a:pt x="24157" y="275330"/>
                        <a:pt x="24157" y="276091"/>
                      </a:cubicBezTo>
                      <a:lnTo>
                        <a:pt x="23492" y="290167"/>
                      </a:lnTo>
                      <a:cubicBezTo>
                        <a:pt x="23492" y="290833"/>
                        <a:pt x="24633" y="291404"/>
                        <a:pt x="26060" y="291499"/>
                      </a:cubicBezTo>
                      <a:lnTo>
                        <a:pt x="27867" y="291594"/>
                      </a:lnTo>
                      <a:lnTo>
                        <a:pt x="27391" y="301390"/>
                      </a:lnTo>
                      <a:lnTo>
                        <a:pt x="25584" y="301295"/>
                      </a:lnTo>
                      <a:cubicBezTo>
                        <a:pt x="24157" y="301200"/>
                        <a:pt x="22921" y="301676"/>
                        <a:pt x="22921" y="302436"/>
                      </a:cubicBezTo>
                      <a:lnTo>
                        <a:pt x="22255" y="316513"/>
                      </a:lnTo>
                      <a:cubicBezTo>
                        <a:pt x="22255" y="317178"/>
                        <a:pt x="23397" y="317749"/>
                        <a:pt x="24823" y="317844"/>
                      </a:cubicBezTo>
                      <a:lnTo>
                        <a:pt x="26630" y="317939"/>
                      </a:lnTo>
                      <a:lnTo>
                        <a:pt x="26155" y="327735"/>
                      </a:lnTo>
                      <a:lnTo>
                        <a:pt x="24348" y="327640"/>
                      </a:lnTo>
                      <a:cubicBezTo>
                        <a:pt x="22921" y="327545"/>
                        <a:pt x="21685" y="328021"/>
                        <a:pt x="21685" y="328782"/>
                      </a:cubicBezTo>
                      <a:lnTo>
                        <a:pt x="21019" y="342858"/>
                      </a:lnTo>
                      <a:cubicBezTo>
                        <a:pt x="21019" y="343523"/>
                        <a:pt x="22160" y="344094"/>
                        <a:pt x="23587" y="344189"/>
                      </a:cubicBezTo>
                      <a:lnTo>
                        <a:pt x="25394" y="344284"/>
                      </a:lnTo>
                      <a:lnTo>
                        <a:pt x="24918" y="354081"/>
                      </a:lnTo>
                      <a:lnTo>
                        <a:pt x="23111" y="353985"/>
                      </a:lnTo>
                      <a:cubicBezTo>
                        <a:pt x="21685" y="353890"/>
                        <a:pt x="20448" y="354366"/>
                        <a:pt x="20448" y="355127"/>
                      </a:cubicBezTo>
                      <a:lnTo>
                        <a:pt x="19783" y="369203"/>
                      </a:lnTo>
                      <a:cubicBezTo>
                        <a:pt x="19783" y="369869"/>
                        <a:pt x="20924" y="370439"/>
                        <a:pt x="22350" y="370534"/>
                      </a:cubicBezTo>
                      <a:lnTo>
                        <a:pt x="24157" y="370629"/>
                      </a:lnTo>
                      <a:lnTo>
                        <a:pt x="23682" y="380426"/>
                      </a:lnTo>
                      <a:lnTo>
                        <a:pt x="21875" y="380331"/>
                      </a:lnTo>
                      <a:cubicBezTo>
                        <a:pt x="20448" y="380235"/>
                        <a:pt x="19212" y="380711"/>
                        <a:pt x="19212" y="381472"/>
                      </a:cubicBezTo>
                      <a:lnTo>
                        <a:pt x="18546" y="395548"/>
                      </a:lnTo>
                      <a:cubicBezTo>
                        <a:pt x="18546" y="396214"/>
                        <a:pt x="19687" y="396784"/>
                        <a:pt x="21114" y="396880"/>
                      </a:cubicBezTo>
                      <a:lnTo>
                        <a:pt x="22921" y="396975"/>
                      </a:lnTo>
                      <a:lnTo>
                        <a:pt x="22446" y="406771"/>
                      </a:lnTo>
                      <a:lnTo>
                        <a:pt x="20638" y="406676"/>
                      </a:lnTo>
                      <a:cubicBezTo>
                        <a:pt x="19212" y="406581"/>
                        <a:pt x="17975" y="407056"/>
                        <a:pt x="17975" y="407817"/>
                      </a:cubicBezTo>
                      <a:lnTo>
                        <a:pt x="17310" y="421893"/>
                      </a:lnTo>
                      <a:cubicBezTo>
                        <a:pt x="17310" y="422559"/>
                        <a:pt x="18451" y="423130"/>
                        <a:pt x="19878" y="423225"/>
                      </a:cubicBezTo>
                      <a:lnTo>
                        <a:pt x="21685" y="423320"/>
                      </a:lnTo>
                      <a:lnTo>
                        <a:pt x="21209" y="433116"/>
                      </a:lnTo>
                      <a:lnTo>
                        <a:pt x="19402" y="433021"/>
                      </a:lnTo>
                      <a:cubicBezTo>
                        <a:pt x="17975" y="432926"/>
                        <a:pt x="16739" y="433401"/>
                        <a:pt x="16739" y="434162"/>
                      </a:cubicBezTo>
                      <a:lnTo>
                        <a:pt x="16073" y="448238"/>
                      </a:lnTo>
                      <a:cubicBezTo>
                        <a:pt x="16073" y="448904"/>
                        <a:pt x="17215" y="449475"/>
                        <a:pt x="18641" y="449570"/>
                      </a:cubicBezTo>
                      <a:lnTo>
                        <a:pt x="20448" y="449665"/>
                      </a:lnTo>
                      <a:lnTo>
                        <a:pt x="19973" y="459461"/>
                      </a:lnTo>
                      <a:lnTo>
                        <a:pt x="18166" y="459366"/>
                      </a:lnTo>
                      <a:cubicBezTo>
                        <a:pt x="16739" y="459271"/>
                        <a:pt x="15503" y="459747"/>
                        <a:pt x="15503" y="460507"/>
                      </a:cubicBezTo>
                      <a:lnTo>
                        <a:pt x="14837" y="474583"/>
                      </a:lnTo>
                      <a:cubicBezTo>
                        <a:pt x="14837" y="475249"/>
                        <a:pt x="15978" y="475820"/>
                        <a:pt x="17405" y="475915"/>
                      </a:cubicBezTo>
                      <a:lnTo>
                        <a:pt x="19212" y="476010"/>
                      </a:lnTo>
                      <a:lnTo>
                        <a:pt x="18736" y="485806"/>
                      </a:lnTo>
                      <a:lnTo>
                        <a:pt x="16929" y="485711"/>
                      </a:lnTo>
                      <a:cubicBezTo>
                        <a:pt x="15503" y="485616"/>
                        <a:pt x="14266" y="486092"/>
                        <a:pt x="14266" y="486853"/>
                      </a:cubicBezTo>
                      <a:lnTo>
                        <a:pt x="13601" y="500929"/>
                      </a:lnTo>
                      <a:cubicBezTo>
                        <a:pt x="13601" y="501594"/>
                        <a:pt x="14742" y="502165"/>
                        <a:pt x="16168" y="502260"/>
                      </a:cubicBezTo>
                      <a:lnTo>
                        <a:pt x="17975" y="502355"/>
                      </a:lnTo>
                      <a:lnTo>
                        <a:pt x="17500" y="512152"/>
                      </a:lnTo>
                      <a:lnTo>
                        <a:pt x="15693" y="512056"/>
                      </a:lnTo>
                      <a:cubicBezTo>
                        <a:pt x="14266" y="511961"/>
                        <a:pt x="13030" y="512437"/>
                        <a:pt x="13030" y="513198"/>
                      </a:cubicBezTo>
                      <a:lnTo>
                        <a:pt x="12364" y="527274"/>
                      </a:lnTo>
                      <a:cubicBezTo>
                        <a:pt x="12364" y="527940"/>
                        <a:pt x="13505" y="528510"/>
                        <a:pt x="14932" y="528605"/>
                      </a:cubicBezTo>
                      <a:lnTo>
                        <a:pt x="16739" y="528700"/>
                      </a:lnTo>
                      <a:lnTo>
                        <a:pt x="16264" y="538497"/>
                      </a:lnTo>
                      <a:lnTo>
                        <a:pt x="14456" y="538402"/>
                      </a:lnTo>
                      <a:cubicBezTo>
                        <a:pt x="13030" y="538306"/>
                        <a:pt x="11793" y="538782"/>
                        <a:pt x="11793" y="539543"/>
                      </a:cubicBezTo>
                      <a:lnTo>
                        <a:pt x="11128" y="553619"/>
                      </a:lnTo>
                      <a:cubicBezTo>
                        <a:pt x="11128" y="554285"/>
                        <a:pt x="12269" y="554855"/>
                        <a:pt x="13696" y="554951"/>
                      </a:cubicBezTo>
                      <a:lnTo>
                        <a:pt x="15503" y="555046"/>
                      </a:lnTo>
                      <a:lnTo>
                        <a:pt x="15027" y="564842"/>
                      </a:lnTo>
                      <a:lnTo>
                        <a:pt x="13220" y="564747"/>
                      </a:lnTo>
                      <a:cubicBezTo>
                        <a:pt x="11793" y="564652"/>
                        <a:pt x="10557" y="565127"/>
                        <a:pt x="10557" y="565888"/>
                      </a:cubicBezTo>
                      <a:lnTo>
                        <a:pt x="9891" y="579964"/>
                      </a:lnTo>
                      <a:cubicBezTo>
                        <a:pt x="9891" y="580630"/>
                        <a:pt x="11033" y="581201"/>
                        <a:pt x="12459" y="581296"/>
                      </a:cubicBezTo>
                      <a:lnTo>
                        <a:pt x="14266" y="581391"/>
                      </a:lnTo>
                      <a:lnTo>
                        <a:pt x="13791" y="591187"/>
                      </a:lnTo>
                      <a:lnTo>
                        <a:pt x="11984" y="591092"/>
                      </a:lnTo>
                      <a:cubicBezTo>
                        <a:pt x="10557" y="590997"/>
                        <a:pt x="9320" y="591472"/>
                        <a:pt x="9320" y="592233"/>
                      </a:cubicBezTo>
                      <a:lnTo>
                        <a:pt x="8655" y="606309"/>
                      </a:lnTo>
                      <a:cubicBezTo>
                        <a:pt x="8655" y="606975"/>
                        <a:pt x="9796" y="607546"/>
                        <a:pt x="11223" y="607641"/>
                      </a:cubicBezTo>
                      <a:lnTo>
                        <a:pt x="13030" y="607736"/>
                      </a:lnTo>
                      <a:lnTo>
                        <a:pt x="12554" y="617532"/>
                      </a:lnTo>
                      <a:lnTo>
                        <a:pt x="10747" y="617437"/>
                      </a:lnTo>
                      <a:cubicBezTo>
                        <a:pt x="9320" y="617342"/>
                        <a:pt x="8084" y="617818"/>
                        <a:pt x="8084" y="618578"/>
                      </a:cubicBezTo>
                      <a:lnTo>
                        <a:pt x="7418" y="632654"/>
                      </a:lnTo>
                      <a:cubicBezTo>
                        <a:pt x="7418" y="633320"/>
                        <a:pt x="8560" y="633891"/>
                        <a:pt x="9986" y="633986"/>
                      </a:cubicBezTo>
                      <a:lnTo>
                        <a:pt x="11793" y="634081"/>
                      </a:lnTo>
                      <a:lnTo>
                        <a:pt x="11318" y="643877"/>
                      </a:lnTo>
                      <a:lnTo>
                        <a:pt x="9511" y="643782"/>
                      </a:lnTo>
                      <a:cubicBezTo>
                        <a:pt x="8084" y="643687"/>
                        <a:pt x="6848" y="644163"/>
                        <a:pt x="6848" y="644923"/>
                      </a:cubicBezTo>
                      <a:lnTo>
                        <a:pt x="6182" y="659000"/>
                      </a:lnTo>
                      <a:cubicBezTo>
                        <a:pt x="6182" y="659665"/>
                        <a:pt x="7323" y="660236"/>
                        <a:pt x="8750" y="660331"/>
                      </a:cubicBezTo>
                      <a:lnTo>
                        <a:pt x="10557" y="660426"/>
                      </a:lnTo>
                      <a:lnTo>
                        <a:pt x="10082" y="670222"/>
                      </a:lnTo>
                      <a:lnTo>
                        <a:pt x="8274" y="670127"/>
                      </a:lnTo>
                      <a:cubicBezTo>
                        <a:pt x="6848" y="670032"/>
                        <a:pt x="5611" y="670508"/>
                        <a:pt x="5611" y="671269"/>
                      </a:cubicBezTo>
                      <a:lnTo>
                        <a:pt x="4946" y="685345"/>
                      </a:lnTo>
                      <a:cubicBezTo>
                        <a:pt x="4946" y="686011"/>
                        <a:pt x="6087" y="686581"/>
                        <a:pt x="7513" y="686676"/>
                      </a:cubicBezTo>
                      <a:lnTo>
                        <a:pt x="9320" y="686771"/>
                      </a:lnTo>
                      <a:lnTo>
                        <a:pt x="8845" y="696568"/>
                      </a:lnTo>
                      <a:lnTo>
                        <a:pt x="7038" y="696473"/>
                      </a:lnTo>
                      <a:cubicBezTo>
                        <a:pt x="5611" y="696377"/>
                        <a:pt x="4375" y="696853"/>
                        <a:pt x="4375" y="697614"/>
                      </a:cubicBezTo>
                      <a:lnTo>
                        <a:pt x="3709" y="711690"/>
                      </a:lnTo>
                      <a:cubicBezTo>
                        <a:pt x="3709" y="712356"/>
                        <a:pt x="4850" y="713021"/>
                        <a:pt x="6277" y="713021"/>
                      </a:cubicBezTo>
                      <a:lnTo>
                        <a:pt x="8084" y="713117"/>
                      </a:lnTo>
                      <a:lnTo>
                        <a:pt x="7609" y="722913"/>
                      </a:lnTo>
                      <a:lnTo>
                        <a:pt x="5802" y="722818"/>
                      </a:lnTo>
                      <a:cubicBezTo>
                        <a:pt x="4375" y="722723"/>
                        <a:pt x="3138" y="723198"/>
                        <a:pt x="3138" y="723959"/>
                      </a:cubicBezTo>
                      <a:lnTo>
                        <a:pt x="2473" y="738035"/>
                      </a:lnTo>
                      <a:cubicBezTo>
                        <a:pt x="2473" y="738701"/>
                        <a:pt x="3614" y="739272"/>
                        <a:pt x="5041" y="739367"/>
                      </a:cubicBezTo>
                      <a:lnTo>
                        <a:pt x="6848" y="739462"/>
                      </a:lnTo>
                      <a:lnTo>
                        <a:pt x="6372" y="749258"/>
                      </a:lnTo>
                      <a:lnTo>
                        <a:pt x="4565" y="749163"/>
                      </a:lnTo>
                      <a:cubicBezTo>
                        <a:pt x="3138" y="749068"/>
                        <a:pt x="1902" y="749543"/>
                        <a:pt x="1902" y="750304"/>
                      </a:cubicBezTo>
                      <a:lnTo>
                        <a:pt x="1236" y="764380"/>
                      </a:lnTo>
                      <a:cubicBezTo>
                        <a:pt x="1236" y="765046"/>
                        <a:pt x="2378" y="765617"/>
                        <a:pt x="3804" y="765712"/>
                      </a:cubicBezTo>
                      <a:lnTo>
                        <a:pt x="5611" y="765807"/>
                      </a:lnTo>
                      <a:lnTo>
                        <a:pt x="5136" y="775603"/>
                      </a:lnTo>
                      <a:lnTo>
                        <a:pt x="3329" y="775508"/>
                      </a:lnTo>
                      <a:cubicBezTo>
                        <a:pt x="1902" y="775413"/>
                        <a:pt x="666" y="775888"/>
                        <a:pt x="666" y="776649"/>
                      </a:cubicBezTo>
                      <a:lnTo>
                        <a:pt x="0" y="790725"/>
                      </a:lnTo>
                      <a:cubicBezTo>
                        <a:pt x="0" y="791391"/>
                        <a:pt x="1141" y="791962"/>
                        <a:pt x="2568" y="792057"/>
                      </a:cubicBezTo>
                      <a:lnTo>
                        <a:pt x="4375" y="792152"/>
                      </a:lnTo>
                      <a:lnTo>
                        <a:pt x="3804" y="803375"/>
                      </a:lnTo>
                      <a:cubicBezTo>
                        <a:pt x="3804" y="803850"/>
                        <a:pt x="7513" y="804041"/>
                        <a:pt x="7609" y="803565"/>
                      </a:cubicBezTo>
                      <a:lnTo>
                        <a:pt x="8179" y="792342"/>
                      </a:lnTo>
                      <a:lnTo>
                        <a:pt x="9701" y="792437"/>
                      </a:lnTo>
                      <a:cubicBezTo>
                        <a:pt x="11128" y="792533"/>
                        <a:pt x="12364" y="792057"/>
                        <a:pt x="12364" y="791296"/>
                      </a:cubicBezTo>
                      <a:lnTo>
                        <a:pt x="13030" y="777220"/>
                      </a:lnTo>
                      <a:cubicBezTo>
                        <a:pt x="13030" y="776554"/>
                        <a:pt x="11889" y="775984"/>
                        <a:pt x="10462" y="775888"/>
                      </a:cubicBezTo>
                      <a:lnTo>
                        <a:pt x="8940" y="775793"/>
                      </a:lnTo>
                      <a:lnTo>
                        <a:pt x="9416" y="765997"/>
                      </a:lnTo>
                      <a:lnTo>
                        <a:pt x="10937" y="766092"/>
                      </a:lnTo>
                      <a:cubicBezTo>
                        <a:pt x="12364" y="766187"/>
                        <a:pt x="13601" y="765712"/>
                        <a:pt x="13601" y="764951"/>
                      </a:cubicBezTo>
                      <a:lnTo>
                        <a:pt x="14266" y="750875"/>
                      </a:lnTo>
                      <a:cubicBezTo>
                        <a:pt x="14266" y="750209"/>
                        <a:pt x="13125" y="749638"/>
                        <a:pt x="11698" y="749543"/>
                      </a:cubicBezTo>
                      <a:lnTo>
                        <a:pt x="10176" y="749448"/>
                      </a:lnTo>
                      <a:lnTo>
                        <a:pt x="10652" y="739652"/>
                      </a:lnTo>
                      <a:lnTo>
                        <a:pt x="12174" y="739747"/>
                      </a:lnTo>
                      <a:cubicBezTo>
                        <a:pt x="13601" y="739842"/>
                        <a:pt x="14837" y="739367"/>
                        <a:pt x="14837" y="738606"/>
                      </a:cubicBezTo>
                      <a:lnTo>
                        <a:pt x="15503" y="724530"/>
                      </a:lnTo>
                      <a:cubicBezTo>
                        <a:pt x="15503" y="723864"/>
                        <a:pt x="14361" y="723293"/>
                        <a:pt x="12935" y="723198"/>
                      </a:cubicBezTo>
                      <a:lnTo>
                        <a:pt x="11413" y="723103"/>
                      </a:lnTo>
                      <a:lnTo>
                        <a:pt x="11889" y="713307"/>
                      </a:lnTo>
                      <a:lnTo>
                        <a:pt x="13410" y="713402"/>
                      </a:lnTo>
                      <a:cubicBezTo>
                        <a:pt x="14837" y="713497"/>
                        <a:pt x="16073" y="713021"/>
                        <a:pt x="16073" y="712261"/>
                      </a:cubicBezTo>
                      <a:lnTo>
                        <a:pt x="16739" y="698185"/>
                      </a:lnTo>
                      <a:cubicBezTo>
                        <a:pt x="16739" y="697519"/>
                        <a:pt x="15598" y="696948"/>
                        <a:pt x="14171" y="696853"/>
                      </a:cubicBezTo>
                      <a:lnTo>
                        <a:pt x="12649" y="696758"/>
                      </a:lnTo>
                      <a:lnTo>
                        <a:pt x="13125" y="686962"/>
                      </a:lnTo>
                      <a:lnTo>
                        <a:pt x="14647" y="687057"/>
                      </a:lnTo>
                      <a:cubicBezTo>
                        <a:pt x="16073" y="687152"/>
                        <a:pt x="17310" y="686676"/>
                        <a:pt x="17310" y="685916"/>
                      </a:cubicBezTo>
                      <a:lnTo>
                        <a:pt x="17975" y="671839"/>
                      </a:lnTo>
                      <a:cubicBezTo>
                        <a:pt x="17975" y="671174"/>
                        <a:pt x="16834" y="670603"/>
                        <a:pt x="15408" y="670508"/>
                      </a:cubicBezTo>
                      <a:lnTo>
                        <a:pt x="13886" y="670413"/>
                      </a:lnTo>
                      <a:lnTo>
                        <a:pt x="14361" y="660617"/>
                      </a:lnTo>
                      <a:lnTo>
                        <a:pt x="15883" y="660712"/>
                      </a:lnTo>
                      <a:cubicBezTo>
                        <a:pt x="17310" y="660807"/>
                        <a:pt x="18546" y="660331"/>
                        <a:pt x="18546" y="659570"/>
                      </a:cubicBezTo>
                      <a:lnTo>
                        <a:pt x="19212" y="645494"/>
                      </a:lnTo>
                      <a:cubicBezTo>
                        <a:pt x="19212" y="644828"/>
                        <a:pt x="18071" y="644258"/>
                        <a:pt x="16644" y="644163"/>
                      </a:cubicBezTo>
                      <a:lnTo>
                        <a:pt x="15122" y="644068"/>
                      </a:lnTo>
                      <a:lnTo>
                        <a:pt x="15598" y="634271"/>
                      </a:lnTo>
                      <a:lnTo>
                        <a:pt x="17119" y="634366"/>
                      </a:lnTo>
                      <a:cubicBezTo>
                        <a:pt x="18546" y="634462"/>
                        <a:pt x="19783" y="633986"/>
                        <a:pt x="19783" y="633225"/>
                      </a:cubicBezTo>
                      <a:lnTo>
                        <a:pt x="20448" y="619149"/>
                      </a:lnTo>
                      <a:cubicBezTo>
                        <a:pt x="20448" y="618483"/>
                        <a:pt x="19307" y="617913"/>
                        <a:pt x="17880" y="617818"/>
                      </a:cubicBezTo>
                      <a:lnTo>
                        <a:pt x="16359" y="617722"/>
                      </a:lnTo>
                      <a:lnTo>
                        <a:pt x="16834" y="607926"/>
                      </a:lnTo>
                      <a:lnTo>
                        <a:pt x="18356" y="608021"/>
                      </a:lnTo>
                      <a:cubicBezTo>
                        <a:pt x="19783" y="608116"/>
                        <a:pt x="21019" y="607641"/>
                        <a:pt x="21019" y="606880"/>
                      </a:cubicBezTo>
                      <a:lnTo>
                        <a:pt x="21685" y="592804"/>
                      </a:lnTo>
                      <a:cubicBezTo>
                        <a:pt x="21685" y="592138"/>
                        <a:pt x="20544" y="591567"/>
                        <a:pt x="19117" y="591472"/>
                      </a:cubicBezTo>
                      <a:lnTo>
                        <a:pt x="17595" y="591377"/>
                      </a:lnTo>
                      <a:lnTo>
                        <a:pt x="18071" y="581581"/>
                      </a:lnTo>
                      <a:lnTo>
                        <a:pt x="19592" y="581676"/>
                      </a:lnTo>
                      <a:cubicBezTo>
                        <a:pt x="21019" y="581771"/>
                        <a:pt x="22255" y="581296"/>
                        <a:pt x="22255" y="580535"/>
                      </a:cubicBezTo>
                      <a:lnTo>
                        <a:pt x="22921" y="566459"/>
                      </a:lnTo>
                      <a:cubicBezTo>
                        <a:pt x="22921" y="565793"/>
                        <a:pt x="21780" y="565222"/>
                        <a:pt x="20353" y="565127"/>
                      </a:cubicBezTo>
                      <a:lnTo>
                        <a:pt x="18831" y="565032"/>
                      </a:lnTo>
                      <a:lnTo>
                        <a:pt x="19307" y="555236"/>
                      </a:lnTo>
                      <a:lnTo>
                        <a:pt x="20829" y="555331"/>
                      </a:lnTo>
                      <a:cubicBezTo>
                        <a:pt x="22255" y="555426"/>
                        <a:pt x="23492" y="554951"/>
                        <a:pt x="23492" y="554190"/>
                      </a:cubicBezTo>
                      <a:lnTo>
                        <a:pt x="24157" y="540114"/>
                      </a:lnTo>
                      <a:cubicBezTo>
                        <a:pt x="24157" y="539448"/>
                        <a:pt x="23016" y="538877"/>
                        <a:pt x="21590" y="538782"/>
                      </a:cubicBezTo>
                      <a:lnTo>
                        <a:pt x="20068" y="538687"/>
                      </a:lnTo>
                      <a:lnTo>
                        <a:pt x="20544" y="528891"/>
                      </a:lnTo>
                      <a:lnTo>
                        <a:pt x="22065" y="528986"/>
                      </a:lnTo>
                      <a:cubicBezTo>
                        <a:pt x="23492" y="529081"/>
                        <a:pt x="24728" y="528510"/>
                        <a:pt x="24728" y="527845"/>
                      </a:cubicBezTo>
                      <a:lnTo>
                        <a:pt x="25394" y="513768"/>
                      </a:lnTo>
                      <a:cubicBezTo>
                        <a:pt x="25394" y="513103"/>
                        <a:pt x="24253" y="512532"/>
                        <a:pt x="22826" y="512437"/>
                      </a:cubicBezTo>
                      <a:lnTo>
                        <a:pt x="21304" y="512342"/>
                      </a:lnTo>
                      <a:lnTo>
                        <a:pt x="21780" y="502546"/>
                      </a:lnTo>
                      <a:lnTo>
                        <a:pt x="23302" y="502641"/>
                      </a:lnTo>
                      <a:cubicBezTo>
                        <a:pt x="24728" y="502736"/>
                        <a:pt x="25965" y="502260"/>
                        <a:pt x="25965" y="501499"/>
                      </a:cubicBezTo>
                      <a:lnTo>
                        <a:pt x="26630" y="487423"/>
                      </a:lnTo>
                      <a:cubicBezTo>
                        <a:pt x="26630" y="486757"/>
                        <a:pt x="25489" y="486187"/>
                        <a:pt x="24063" y="486092"/>
                      </a:cubicBezTo>
                      <a:lnTo>
                        <a:pt x="22541" y="485997"/>
                      </a:lnTo>
                      <a:lnTo>
                        <a:pt x="23016" y="476200"/>
                      </a:lnTo>
                      <a:lnTo>
                        <a:pt x="24538" y="476295"/>
                      </a:lnTo>
                      <a:cubicBezTo>
                        <a:pt x="25965" y="476391"/>
                        <a:pt x="27201" y="475915"/>
                        <a:pt x="27201" y="475154"/>
                      </a:cubicBezTo>
                      <a:lnTo>
                        <a:pt x="27867" y="461078"/>
                      </a:lnTo>
                      <a:cubicBezTo>
                        <a:pt x="27867" y="460412"/>
                        <a:pt x="26726" y="459842"/>
                        <a:pt x="25299" y="459747"/>
                      </a:cubicBezTo>
                      <a:lnTo>
                        <a:pt x="23777" y="459651"/>
                      </a:lnTo>
                      <a:lnTo>
                        <a:pt x="24253" y="449855"/>
                      </a:lnTo>
                      <a:lnTo>
                        <a:pt x="25774" y="449950"/>
                      </a:lnTo>
                      <a:cubicBezTo>
                        <a:pt x="27201" y="450045"/>
                        <a:pt x="28437" y="449570"/>
                        <a:pt x="28437" y="448809"/>
                      </a:cubicBezTo>
                      <a:lnTo>
                        <a:pt x="29103" y="434733"/>
                      </a:lnTo>
                      <a:cubicBezTo>
                        <a:pt x="29103" y="434067"/>
                        <a:pt x="27962" y="433496"/>
                        <a:pt x="26535" y="433401"/>
                      </a:cubicBezTo>
                      <a:lnTo>
                        <a:pt x="25013" y="433306"/>
                      </a:lnTo>
                      <a:lnTo>
                        <a:pt x="25489" y="423510"/>
                      </a:lnTo>
                      <a:lnTo>
                        <a:pt x="27011" y="423605"/>
                      </a:lnTo>
                      <a:cubicBezTo>
                        <a:pt x="28437" y="423700"/>
                        <a:pt x="29674" y="423225"/>
                        <a:pt x="29674" y="422464"/>
                      </a:cubicBezTo>
                      <a:lnTo>
                        <a:pt x="30340" y="408388"/>
                      </a:lnTo>
                      <a:cubicBezTo>
                        <a:pt x="30340" y="407722"/>
                        <a:pt x="29198" y="407151"/>
                        <a:pt x="27772" y="407056"/>
                      </a:cubicBezTo>
                      <a:lnTo>
                        <a:pt x="26250" y="406961"/>
                      </a:lnTo>
                      <a:lnTo>
                        <a:pt x="26726" y="397165"/>
                      </a:lnTo>
                      <a:lnTo>
                        <a:pt x="28247" y="397260"/>
                      </a:lnTo>
                      <a:cubicBezTo>
                        <a:pt x="29674" y="397355"/>
                        <a:pt x="30910" y="396880"/>
                        <a:pt x="30910" y="396119"/>
                      </a:cubicBezTo>
                      <a:lnTo>
                        <a:pt x="31576" y="382043"/>
                      </a:lnTo>
                      <a:cubicBezTo>
                        <a:pt x="31576" y="381377"/>
                        <a:pt x="30435" y="380806"/>
                        <a:pt x="29008" y="380711"/>
                      </a:cubicBezTo>
                      <a:lnTo>
                        <a:pt x="27486" y="380616"/>
                      </a:lnTo>
                      <a:lnTo>
                        <a:pt x="27962" y="370820"/>
                      </a:lnTo>
                      <a:lnTo>
                        <a:pt x="29484" y="370915"/>
                      </a:lnTo>
                      <a:cubicBezTo>
                        <a:pt x="30910" y="371010"/>
                        <a:pt x="32147" y="370534"/>
                        <a:pt x="32147" y="369774"/>
                      </a:cubicBezTo>
                      <a:lnTo>
                        <a:pt x="32812" y="355697"/>
                      </a:lnTo>
                      <a:cubicBezTo>
                        <a:pt x="32812" y="355032"/>
                        <a:pt x="31671" y="354461"/>
                        <a:pt x="30245" y="354366"/>
                      </a:cubicBezTo>
                      <a:lnTo>
                        <a:pt x="28723" y="354271"/>
                      </a:lnTo>
                      <a:lnTo>
                        <a:pt x="29198" y="344475"/>
                      </a:lnTo>
                      <a:lnTo>
                        <a:pt x="30720" y="344570"/>
                      </a:lnTo>
                      <a:cubicBezTo>
                        <a:pt x="32147" y="344665"/>
                        <a:pt x="33383" y="344189"/>
                        <a:pt x="33383" y="343428"/>
                      </a:cubicBezTo>
                      <a:lnTo>
                        <a:pt x="34049" y="329352"/>
                      </a:lnTo>
                      <a:cubicBezTo>
                        <a:pt x="34049" y="328686"/>
                        <a:pt x="32908" y="328116"/>
                        <a:pt x="31481" y="328021"/>
                      </a:cubicBezTo>
                      <a:lnTo>
                        <a:pt x="29959" y="327926"/>
                      </a:lnTo>
                      <a:lnTo>
                        <a:pt x="30435" y="318129"/>
                      </a:lnTo>
                      <a:lnTo>
                        <a:pt x="31956" y="318225"/>
                      </a:lnTo>
                      <a:cubicBezTo>
                        <a:pt x="33383" y="318320"/>
                        <a:pt x="34619" y="317844"/>
                        <a:pt x="34619" y="317083"/>
                      </a:cubicBezTo>
                      <a:lnTo>
                        <a:pt x="35285" y="303007"/>
                      </a:lnTo>
                      <a:cubicBezTo>
                        <a:pt x="35285" y="302341"/>
                        <a:pt x="34144" y="301771"/>
                        <a:pt x="32717" y="301676"/>
                      </a:cubicBezTo>
                      <a:lnTo>
                        <a:pt x="31196" y="301580"/>
                      </a:lnTo>
                      <a:lnTo>
                        <a:pt x="31671" y="291784"/>
                      </a:lnTo>
                      <a:lnTo>
                        <a:pt x="33193" y="291879"/>
                      </a:lnTo>
                      <a:cubicBezTo>
                        <a:pt x="34619" y="291974"/>
                        <a:pt x="35856" y="291499"/>
                        <a:pt x="35856" y="290738"/>
                      </a:cubicBezTo>
                      <a:lnTo>
                        <a:pt x="36522" y="276662"/>
                      </a:lnTo>
                      <a:cubicBezTo>
                        <a:pt x="36522" y="275996"/>
                        <a:pt x="35381" y="275330"/>
                        <a:pt x="33954" y="275330"/>
                      </a:cubicBezTo>
                      <a:lnTo>
                        <a:pt x="32432" y="275235"/>
                      </a:lnTo>
                      <a:lnTo>
                        <a:pt x="32908" y="265439"/>
                      </a:lnTo>
                      <a:lnTo>
                        <a:pt x="34429" y="265534"/>
                      </a:lnTo>
                      <a:cubicBezTo>
                        <a:pt x="35856" y="265629"/>
                        <a:pt x="37092" y="265154"/>
                        <a:pt x="37092" y="264393"/>
                      </a:cubicBezTo>
                      <a:lnTo>
                        <a:pt x="37758" y="250317"/>
                      </a:lnTo>
                      <a:cubicBezTo>
                        <a:pt x="37758" y="249651"/>
                        <a:pt x="36617" y="249080"/>
                        <a:pt x="35190" y="248985"/>
                      </a:cubicBezTo>
                      <a:lnTo>
                        <a:pt x="33668" y="248890"/>
                      </a:lnTo>
                      <a:lnTo>
                        <a:pt x="34144" y="239094"/>
                      </a:lnTo>
                      <a:lnTo>
                        <a:pt x="35666" y="239189"/>
                      </a:lnTo>
                      <a:cubicBezTo>
                        <a:pt x="37092" y="239284"/>
                        <a:pt x="38329" y="238809"/>
                        <a:pt x="38329" y="238048"/>
                      </a:cubicBezTo>
                      <a:lnTo>
                        <a:pt x="38994" y="223972"/>
                      </a:lnTo>
                      <a:cubicBezTo>
                        <a:pt x="38994" y="223306"/>
                        <a:pt x="37853" y="222735"/>
                        <a:pt x="36427" y="222640"/>
                      </a:cubicBezTo>
                      <a:lnTo>
                        <a:pt x="34905" y="222545"/>
                      </a:lnTo>
                      <a:lnTo>
                        <a:pt x="35381" y="212749"/>
                      </a:lnTo>
                      <a:lnTo>
                        <a:pt x="36902" y="212844"/>
                      </a:lnTo>
                      <a:cubicBezTo>
                        <a:pt x="38329" y="212939"/>
                        <a:pt x="39565" y="212463"/>
                        <a:pt x="39565" y="211703"/>
                      </a:cubicBezTo>
                      <a:lnTo>
                        <a:pt x="40231" y="197626"/>
                      </a:lnTo>
                      <a:cubicBezTo>
                        <a:pt x="40231" y="196961"/>
                        <a:pt x="39090" y="196390"/>
                        <a:pt x="37663" y="196295"/>
                      </a:cubicBezTo>
                      <a:lnTo>
                        <a:pt x="36141" y="196200"/>
                      </a:lnTo>
                      <a:lnTo>
                        <a:pt x="36617" y="186404"/>
                      </a:lnTo>
                      <a:lnTo>
                        <a:pt x="38138" y="186499"/>
                      </a:lnTo>
                      <a:cubicBezTo>
                        <a:pt x="39565" y="186594"/>
                        <a:pt x="40802" y="186118"/>
                        <a:pt x="40802" y="185357"/>
                      </a:cubicBezTo>
                      <a:lnTo>
                        <a:pt x="41467" y="171281"/>
                      </a:lnTo>
                      <a:cubicBezTo>
                        <a:pt x="41467" y="170615"/>
                        <a:pt x="40326" y="170045"/>
                        <a:pt x="38900" y="169950"/>
                      </a:cubicBezTo>
                      <a:lnTo>
                        <a:pt x="37378" y="169855"/>
                      </a:lnTo>
                      <a:lnTo>
                        <a:pt x="37853" y="160058"/>
                      </a:lnTo>
                      <a:lnTo>
                        <a:pt x="39375" y="160154"/>
                      </a:lnTo>
                      <a:cubicBezTo>
                        <a:pt x="40802" y="160249"/>
                        <a:pt x="42038" y="159773"/>
                        <a:pt x="42038" y="159012"/>
                      </a:cubicBezTo>
                      <a:lnTo>
                        <a:pt x="42704" y="144936"/>
                      </a:lnTo>
                      <a:cubicBezTo>
                        <a:pt x="42704" y="144270"/>
                        <a:pt x="41563" y="143700"/>
                        <a:pt x="40136" y="143605"/>
                      </a:cubicBezTo>
                      <a:lnTo>
                        <a:pt x="38614" y="143509"/>
                      </a:lnTo>
                      <a:lnTo>
                        <a:pt x="39090" y="133713"/>
                      </a:lnTo>
                      <a:lnTo>
                        <a:pt x="40611" y="133808"/>
                      </a:lnTo>
                      <a:cubicBezTo>
                        <a:pt x="42038" y="133903"/>
                        <a:pt x="43274" y="133428"/>
                        <a:pt x="43274" y="132667"/>
                      </a:cubicBezTo>
                      <a:lnTo>
                        <a:pt x="43940" y="118591"/>
                      </a:lnTo>
                      <a:cubicBezTo>
                        <a:pt x="43940" y="117925"/>
                        <a:pt x="42799" y="117355"/>
                        <a:pt x="41372" y="117259"/>
                      </a:cubicBezTo>
                      <a:lnTo>
                        <a:pt x="39851" y="117164"/>
                      </a:lnTo>
                      <a:lnTo>
                        <a:pt x="40326" y="107368"/>
                      </a:lnTo>
                      <a:lnTo>
                        <a:pt x="41848" y="107463"/>
                      </a:lnTo>
                      <a:cubicBezTo>
                        <a:pt x="43274" y="107558"/>
                        <a:pt x="44511" y="107083"/>
                        <a:pt x="44511" y="106322"/>
                      </a:cubicBezTo>
                      <a:lnTo>
                        <a:pt x="45177" y="92246"/>
                      </a:lnTo>
                      <a:cubicBezTo>
                        <a:pt x="45177" y="91580"/>
                        <a:pt x="44035" y="91009"/>
                        <a:pt x="42609" y="90914"/>
                      </a:cubicBezTo>
                      <a:lnTo>
                        <a:pt x="41087" y="90819"/>
                      </a:lnTo>
                      <a:lnTo>
                        <a:pt x="41563" y="81023"/>
                      </a:lnTo>
                      <a:lnTo>
                        <a:pt x="42989" y="81023"/>
                      </a:lnTo>
                      <a:cubicBezTo>
                        <a:pt x="44416" y="81118"/>
                        <a:pt x="45652" y="80642"/>
                        <a:pt x="45652" y="79882"/>
                      </a:cubicBezTo>
                      <a:lnTo>
                        <a:pt x="46318" y="65806"/>
                      </a:lnTo>
                      <a:cubicBezTo>
                        <a:pt x="46318" y="65140"/>
                        <a:pt x="45177" y="64569"/>
                        <a:pt x="43750" y="64474"/>
                      </a:cubicBezTo>
                      <a:lnTo>
                        <a:pt x="42228" y="64379"/>
                      </a:lnTo>
                      <a:lnTo>
                        <a:pt x="42704" y="54583"/>
                      </a:lnTo>
                      <a:lnTo>
                        <a:pt x="44226" y="54678"/>
                      </a:lnTo>
                      <a:cubicBezTo>
                        <a:pt x="45652" y="54773"/>
                        <a:pt x="46889" y="54297"/>
                        <a:pt x="46889" y="53536"/>
                      </a:cubicBezTo>
                      <a:lnTo>
                        <a:pt x="47554" y="39460"/>
                      </a:lnTo>
                      <a:cubicBezTo>
                        <a:pt x="47554" y="38795"/>
                        <a:pt x="46413" y="38224"/>
                        <a:pt x="44986" y="38129"/>
                      </a:cubicBezTo>
                      <a:lnTo>
                        <a:pt x="43465" y="38034"/>
                      </a:lnTo>
                      <a:lnTo>
                        <a:pt x="43940" y="28237"/>
                      </a:lnTo>
                      <a:lnTo>
                        <a:pt x="45462" y="28428"/>
                      </a:lnTo>
                      <a:close/>
                      <a:moveTo>
                        <a:pt x="9130" y="775508"/>
                      </a:moveTo>
                      <a:cubicBezTo>
                        <a:pt x="10272" y="775603"/>
                        <a:pt x="11223" y="776079"/>
                        <a:pt x="11128" y="776554"/>
                      </a:cubicBezTo>
                      <a:lnTo>
                        <a:pt x="10557" y="789204"/>
                      </a:lnTo>
                      <a:cubicBezTo>
                        <a:pt x="10557" y="789774"/>
                        <a:pt x="9606" y="790155"/>
                        <a:pt x="8465" y="790060"/>
                      </a:cubicBezTo>
                      <a:cubicBezTo>
                        <a:pt x="8179" y="790060"/>
                        <a:pt x="8274" y="789489"/>
                        <a:pt x="8274" y="789489"/>
                      </a:cubicBezTo>
                      <a:cubicBezTo>
                        <a:pt x="8274" y="789014"/>
                        <a:pt x="4565" y="788823"/>
                        <a:pt x="4470" y="789299"/>
                      </a:cubicBezTo>
                      <a:lnTo>
                        <a:pt x="4470" y="789774"/>
                      </a:lnTo>
                      <a:lnTo>
                        <a:pt x="3994" y="789774"/>
                      </a:lnTo>
                      <a:cubicBezTo>
                        <a:pt x="2853" y="789679"/>
                        <a:pt x="1902" y="789204"/>
                        <a:pt x="1997" y="788728"/>
                      </a:cubicBezTo>
                      <a:lnTo>
                        <a:pt x="2568" y="776079"/>
                      </a:lnTo>
                      <a:cubicBezTo>
                        <a:pt x="2568" y="775508"/>
                        <a:pt x="3519" y="775128"/>
                        <a:pt x="4660" y="775223"/>
                      </a:cubicBezTo>
                      <a:lnTo>
                        <a:pt x="5136" y="775223"/>
                      </a:lnTo>
                      <a:cubicBezTo>
                        <a:pt x="5136" y="776174"/>
                        <a:pt x="8845" y="776364"/>
                        <a:pt x="8845" y="775793"/>
                      </a:cubicBezTo>
                      <a:cubicBezTo>
                        <a:pt x="8845" y="775508"/>
                        <a:pt x="9130" y="775508"/>
                        <a:pt x="9130" y="775508"/>
                      </a:cubicBezTo>
                      <a:close/>
                      <a:moveTo>
                        <a:pt x="10367" y="749258"/>
                      </a:moveTo>
                      <a:cubicBezTo>
                        <a:pt x="11508" y="749353"/>
                        <a:pt x="12459" y="749829"/>
                        <a:pt x="12364" y="750304"/>
                      </a:cubicBezTo>
                      <a:lnTo>
                        <a:pt x="11793" y="762954"/>
                      </a:lnTo>
                      <a:cubicBezTo>
                        <a:pt x="11793" y="763524"/>
                        <a:pt x="10842" y="763905"/>
                        <a:pt x="9701" y="763810"/>
                      </a:cubicBezTo>
                      <a:cubicBezTo>
                        <a:pt x="9416" y="763810"/>
                        <a:pt x="9511" y="763239"/>
                        <a:pt x="9511" y="763239"/>
                      </a:cubicBezTo>
                      <a:cubicBezTo>
                        <a:pt x="9511" y="762763"/>
                        <a:pt x="5802" y="762573"/>
                        <a:pt x="5706" y="763049"/>
                      </a:cubicBezTo>
                      <a:lnTo>
                        <a:pt x="5706" y="763524"/>
                      </a:lnTo>
                      <a:lnTo>
                        <a:pt x="5231" y="763524"/>
                      </a:lnTo>
                      <a:cubicBezTo>
                        <a:pt x="4090" y="763429"/>
                        <a:pt x="3138" y="762954"/>
                        <a:pt x="3234" y="762478"/>
                      </a:cubicBezTo>
                      <a:lnTo>
                        <a:pt x="3804" y="749829"/>
                      </a:lnTo>
                      <a:cubicBezTo>
                        <a:pt x="3804" y="749258"/>
                        <a:pt x="4755" y="748878"/>
                        <a:pt x="5897" y="748973"/>
                      </a:cubicBezTo>
                      <a:lnTo>
                        <a:pt x="6372" y="748973"/>
                      </a:lnTo>
                      <a:cubicBezTo>
                        <a:pt x="6372" y="749924"/>
                        <a:pt x="10082" y="750114"/>
                        <a:pt x="10082" y="749543"/>
                      </a:cubicBezTo>
                      <a:cubicBezTo>
                        <a:pt x="10082" y="749258"/>
                        <a:pt x="10367" y="749258"/>
                        <a:pt x="10367" y="749258"/>
                      </a:cubicBezTo>
                      <a:close/>
                      <a:moveTo>
                        <a:pt x="11603" y="722913"/>
                      </a:moveTo>
                      <a:cubicBezTo>
                        <a:pt x="12745" y="723008"/>
                        <a:pt x="13696" y="723484"/>
                        <a:pt x="13601" y="723959"/>
                      </a:cubicBezTo>
                      <a:lnTo>
                        <a:pt x="13030" y="736608"/>
                      </a:lnTo>
                      <a:cubicBezTo>
                        <a:pt x="13030" y="737179"/>
                        <a:pt x="12079" y="737560"/>
                        <a:pt x="10937" y="737465"/>
                      </a:cubicBezTo>
                      <a:cubicBezTo>
                        <a:pt x="10652" y="737465"/>
                        <a:pt x="10747" y="736894"/>
                        <a:pt x="10747" y="736894"/>
                      </a:cubicBezTo>
                      <a:cubicBezTo>
                        <a:pt x="10747" y="736418"/>
                        <a:pt x="7038" y="736228"/>
                        <a:pt x="6943" y="736704"/>
                      </a:cubicBezTo>
                      <a:lnTo>
                        <a:pt x="6943" y="737179"/>
                      </a:lnTo>
                      <a:lnTo>
                        <a:pt x="6467" y="737179"/>
                      </a:lnTo>
                      <a:cubicBezTo>
                        <a:pt x="5326" y="737084"/>
                        <a:pt x="4375" y="736608"/>
                        <a:pt x="4470" y="736133"/>
                      </a:cubicBezTo>
                      <a:lnTo>
                        <a:pt x="5041" y="723484"/>
                      </a:lnTo>
                      <a:cubicBezTo>
                        <a:pt x="5041" y="722913"/>
                        <a:pt x="5992" y="722532"/>
                        <a:pt x="7133" y="722628"/>
                      </a:cubicBezTo>
                      <a:lnTo>
                        <a:pt x="7609" y="722628"/>
                      </a:lnTo>
                      <a:cubicBezTo>
                        <a:pt x="7609" y="723579"/>
                        <a:pt x="11318" y="723769"/>
                        <a:pt x="11318" y="723198"/>
                      </a:cubicBezTo>
                      <a:cubicBezTo>
                        <a:pt x="11318" y="722913"/>
                        <a:pt x="11603" y="722913"/>
                        <a:pt x="11603" y="722913"/>
                      </a:cubicBezTo>
                      <a:close/>
                      <a:moveTo>
                        <a:pt x="12839" y="696663"/>
                      </a:moveTo>
                      <a:cubicBezTo>
                        <a:pt x="13981" y="696758"/>
                        <a:pt x="14932" y="697233"/>
                        <a:pt x="14837" y="697709"/>
                      </a:cubicBezTo>
                      <a:lnTo>
                        <a:pt x="14266" y="710358"/>
                      </a:lnTo>
                      <a:cubicBezTo>
                        <a:pt x="14266" y="710929"/>
                        <a:pt x="13315" y="711310"/>
                        <a:pt x="12174" y="711214"/>
                      </a:cubicBezTo>
                      <a:cubicBezTo>
                        <a:pt x="11889" y="711214"/>
                        <a:pt x="11984" y="710644"/>
                        <a:pt x="11984" y="710644"/>
                      </a:cubicBezTo>
                      <a:cubicBezTo>
                        <a:pt x="11984" y="710168"/>
                        <a:pt x="8274" y="709978"/>
                        <a:pt x="8179" y="710454"/>
                      </a:cubicBezTo>
                      <a:lnTo>
                        <a:pt x="8179" y="710929"/>
                      </a:lnTo>
                      <a:lnTo>
                        <a:pt x="7704" y="710929"/>
                      </a:lnTo>
                      <a:cubicBezTo>
                        <a:pt x="6563" y="710834"/>
                        <a:pt x="5611" y="710358"/>
                        <a:pt x="5706" y="709883"/>
                      </a:cubicBezTo>
                      <a:lnTo>
                        <a:pt x="6277" y="697233"/>
                      </a:lnTo>
                      <a:cubicBezTo>
                        <a:pt x="6277" y="696663"/>
                        <a:pt x="7228" y="696282"/>
                        <a:pt x="8369" y="696377"/>
                      </a:cubicBezTo>
                      <a:lnTo>
                        <a:pt x="8845" y="696377"/>
                      </a:lnTo>
                      <a:cubicBezTo>
                        <a:pt x="8845" y="697329"/>
                        <a:pt x="12554" y="697519"/>
                        <a:pt x="12554" y="696948"/>
                      </a:cubicBezTo>
                      <a:cubicBezTo>
                        <a:pt x="12554" y="696663"/>
                        <a:pt x="12839" y="696663"/>
                        <a:pt x="12839" y="696663"/>
                      </a:cubicBezTo>
                      <a:close/>
                      <a:moveTo>
                        <a:pt x="14076" y="670318"/>
                      </a:moveTo>
                      <a:cubicBezTo>
                        <a:pt x="15217" y="670413"/>
                        <a:pt x="16168" y="670888"/>
                        <a:pt x="16073" y="671364"/>
                      </a:cubicBezTo>
                      <a:lnTo>
                        <a:pt x="15503" y="684013"/>
                      </a:lnTo>
                      <a:cubicBezTo>
                        <a:pt x="15503" y="684584"/>
                        <a:pt x="14552" y="684964"/>
                        <a:pt x="13410" y="684869"/>
                      </a:cubicBezTo>
                      <a:cubicBezTo>
                        <a:pt x="13125" y="684869"/>
                        <a:pt x="13220" y="684299"/>
                        <a:pt x="13220" y="684299"/>
                      </a:cubicBezTo>
                      <a:cubicBezTo>
                        <a:pt x="13220" y="683823"/>
                        <a:pt x="9511" y="683633"/>
                        <a:pt x="9416" y="684108"/>
                      </a:cubicBezTo>
                      <a:lnTo>
                        <a:pt x="9416" y="684584"/>
                      </a:lnTo>
                      <a:lnTo>
                        <a:pt x="8940" y="684584"/>
                      </a:lnTo>
                      <a:cubicBezTo>
                        <a:pt x="7799" y="684489"/>
                        <a:pt x="6848" y="684013"/>
                        <a:pt x="6943" y="683538"/>
                      </a:cubicBezTo>
                      <a:lnTo>
                        <a:pt x="7513" y="670888"/>
                      </a:lnTo>
                      <a:cubicBezTo>
                        <a:pt x="7513" y="670318"/>
                        <a:pt x="8465" y="669937"/>
                        <a:pt x="9606" y="670032"/>
                      </a:cubicBezTo>
                      <a:lnTo>
                        <a:pt x="10082" y="670032"/>
                      </a:lnTo>
                      <a:cubicBezTo>
                        <a:pt x="10082" y="670983"/>
                        <a:pt x="13791" y="671174"/>
                        <a:pt x="13791" y="670603"/>
                      </a:cubicBezTo>
                      <a:cubicBezTo>
                        <a:pt x="13791" y="670318"/>
                        <a:pt x="14076" y="670318"/>
                        <a:pt x="14076" y="670318"/>
                      </a:cubicBezTo>
                      <a:close/>
                      <a:moveTo>
                        <a:pt x="15312" y="644068"/>
                      </a:moveTo>
                      <a:cubicBezTo>
                        <a:pt x="16454" y="644163"/>
                        <a:pt x="17405" y="644638"/>
                        <a:pt x="17310" y="645114"/>
                      </a:cubicBezTo>
                      <a:lnTo>
                        <a:pt x="16739" y="657763"/>
                      </a:lnTo>
                      <a:cubicBezTo>
                        <a:pt x="16739" y="658334"/>
                        <a:pt x="15788" y="658714"/>
                        <a:pt x="14647" y="658619"/>
                      </a:cubicBezTo>
                      <a:cubicBezTo>
                        <a:pt x="14361" y="658619"/>
                        <a:pt x="14456" y="658049"/>
                        <a:pt x="14456" y="658049"/>
                      </a:cubicBezTo>
                      <a:cubicBezTo>
                        <a:pt x="14456" y="657573"/>
                        <a:pt x="10747" y="657383"/>
                        <a:pt x="10652" y="657858"/>
                      </a:cubicBezTo>
                      <a:lnTo>
                        <a:pt x="10652" y="658334"/>
                      </a:lnTo>
                      <a:lnTo>
                        <a:pt x="10176" y="658334"/>
                      </a:lnTo>
                      <a:cubicBezTo>
                        <a:pt x="9035" y="658239"/>
                        <a:pt x="8084" y="657763"/>
                        <a:pt x="8179" y="657288"/>
                      </a:cubicBezTo>
                      <a:lnTo>
                        <a:pt x="8750" y="644638"/>
                      </a:lnTo>
                      <a:cubicBezTo>
                        <a:pt x="8750" y="644068"/>
                        <a:pt x="9701" y="643687"/>
                        <a:pt x="10842" y="643782"/>
                      </a:cubicBezTo>
                      <a:lnTo>
                        <a:pt x="11318" y="643782"/>
                      </a:lnTo>
                      <a:cubicBezTo>
                        <a:pt x="11318" y="644733"/>
                        <a:pt x="15027" y="644923"/>
                        <a:pt x="15027" y="644353"/>
                      </a:cubicBezTo>
                      <a:cubicBezTo>
                        <a:pt x="15027" y="644068"/>
                        <a:pt x="15312" y="644068"/>
                        <a:pt x="15312" y="644068"/>
                      </a:cubicBezTo>
                      <a:close/>
                      <a:moveTo>
                        <a:pt x="16549" y="617722"/>
                      </a:moveTo>
                      <a:cubicBezTo>
                        <a:pt x="17690" y="617818"/>
                        <a:pt x="18641" y="618293"/>
                        <a:pt x="18546" y="618769"/>
                      </a:cubicBezTo>
                      <a:lnTo>
                        <a:pt x="17975" y="631418"/>
                      </a:lnTo>
                      <a:cubicBezTo>
                        <a:pt x="17975" y="631989"/>
                        <a:pt x="17024" y="632369"/>
                        <a:pt x="15883" y="632274"/>
                      </a:cubicBezTo>
                      <a:cubicBezTo>
                        <a:pt x="15598" y="632274"/>
                        <a:pt x="15693" y="631703"/>
                        <a:pt x="15693" y="631703"/>
                      </a:cubicBezTo>
                      <a:cubicBezTo>
                        <a:pt x="15693" y="631228"/>
                        <a:pt x="11984" y="631038"/>
                        <a:pt x="11889" y="631513"/>
                      </a:cubicBezTo>
                      <a:lnTo>
                        <a:pt x="11889" y="632084"/>
                      </a:lnTo>
                      <a:lnTo>
                        <a:pt x="11413" y="632084"/>
                      </a:lnTo>
                      <a:cubicBezTo>
                        <a:pt x="10272" y="631989"/>
                        <a:pt x="9320" y="631513"/>
                        <a:pt x="9416" y="631038"/>
                      </a:cubicBezTo>
                      <a:lnTo>
                        <a:pt x="9986" y="618388"/>
                      </a:lnTo>
                      <a:cubicBezTo>
                        <a:pt x="9986" y="617818"/>
                        <a:pt x="10937" y="617437"/>
                        <a:pt x="12079" y="617532"/>
                      </a:cubicBezTo>
                      <a:lnTo>
                        <a:pt x="12554" y="617532"/>
                      </a:lnTo>
                      <a:cubicBezTo>
                        <a:pt x="12554" y="618483"/>
                        <a:pt x="16264" y="618673"/>
                        <a:pt x="16264" y="618103"/>
                      </a:cubicBezTo>
                      <a:cubicBezTo>
                        <a:pt x="16264" y="617722"/>
                        <a:pt x="16549" y="617722"/>
                        <a:pt x="16549" y="617722"/>
                      </a:cubicBezTo>
                      <a:close/>
                      <a:moveTo>
                        <a:pt x="17785" y="591472"/>
                      </a:moveTo>
                      <a:cubicBezTo>
                        <a:pt x="18927" y="591567"/>
                        <a:pt x="19878" y="592043"/>
                        <a:pt x="19783" y="592519"/>
                      </a:cubicBezTo>
                      <a:lnTo>
                        <a:pt x="19212" y="605168"/>
                      </a:lnTo>
                      <a:cubicBezTo>
                        <a:pt x="19212" y="605739"/>
                        <a:pt x="18261" y="606119"/>
                        <a:pt x="17119" y="606024"/>
                      </a:cubicBezTo>
                      <a:cubicBezTo>
                        <a:pt x="16834" y="606024"/>
                        <a:pt x="16929" y="605453"/>
                        <a:pt x="16929" y="605453"/>
                      </a:cubicBezTo>
                      <a:cubicBezTo>
                        <a:pt x="16929" y="604978"/>
                        <a:pt x="13220" y="604788"/>
                        <a:pt x="13125" y="605263"/>
                      </a:cubicBezTo>
                      <a:lnTo>
                        <a:pt x="13125" y="605739"/>
                      </a:lnTo>
                      <a:lnTo>
                        <a:pt x="12649" y="605739"/>
                      </a:lnTo>
                      <a:cubicBezTo>
                        <a:pt x="11508" y="605644"/>
                        <a:pt x="10557" y="605168"/>
                        <a:pt x="10652" y="604692"/>
                      </a:cubicBezTo>
                      <a:lnTo>
                        <a:pt x="11223" y="592043"/>
                      </a:lnTo>
                      <a:cubicBezTo>
                        <a:pt x="11223" y="591472"/>
                        <a:pt x="12174" y="591092"/>
                        <a:pt x="13315" y="591187"/>
                      </a:cubicBezTo>
                      <a:lnTo>
                        <a:pt x="13791" y="591187"/>
                      </a:lnTo>
                      <a:cubicBezTo>
                        <a:pt x="13791" y="592138"/>
                        <a:pt x="17500" y="592328"/>
                        <a:pt x="17500" y="591758"/>
                      </a:cubicBezTo>
                      <a:cubicBezTo>
                        <a:pt x="17500" y="591472"/>
                        <a:pt x="17785" y="591472"/>
                        <a:pt x="17785" y="591472"/>
                      </a:cubicBezTo>
                      <a:close/>
                      <a:moveTo>
                        <a:pt x="19022" y="565127"/>
                      </a:moveTo>
                      <a:cubicBezTo>
                        <a:pt x="20163" y="565222"/>
                        <a:pt x="21114" y="565698"/>
                        <a:pt x="21019" y="566173"/>
                      </a:cubicBezTo>
                      <a:lnTo>
                        <a:pt x="20448" y="578823"/>
                      </a:lnTo>
                      <a:cubicBezTo>
                        <a:pt x="20448" y="579394"/>
                        <a:pt x="19497" y="579774"/>
                        <a:pt x="18356" y="579679"/>
                      </a:cubicBezTo>
                      <a:cubicBezTo>
                        <a:pt x="18071" y="579679"/>
                        <a:pt x="18166" y="579108"/>
                        <a:pt x="18166" y="579108"/>
                      </a:cubicBezTo>
                      <a:cubicBezTo>
                        <a:pt x="18166" y="578633"/>
                        <a:pt x="14456" y="578442"/>
                        <a:pt x="14361" y="578918"/>
                      </a:cubicBezTo>
                      <a:lnTo>
                        <a:pt x="14361" y="579394"/>
                      </a:lnTo>
                      <a:lnTo>
                        <a:pt x="13886" y="579394"/>
                      </a:lnTo>
                      <a:cubicBezTo>
                        <a:pt x="12745" y="579298"/>
                        <a:pt x="11793" y="578823"/>
                        <a:pt x="11889" y="578347"/>
                      </a:cubicBezTo>
                      <a:lnTo>
                        <a:pt x="12459" y="565698"/>
                      </a:lnTo>
                      <a:cubicBezTo>
                        <a:pt x="12459" y="565127"/>
                        <a:pt x="13410" y="564747"/>
                        <a:pt x="14552" y="564842"/>
                      </a:cubicBezTo>
                      <a:lnTo>
                        <a:pt x="15027" y="564842"/>
                      </a:lnTo>
                      <a:cubicBezTo>
                        <a:pt x="15027" y="565793"/>
                        <a:pt x="18736" y="565983"/>
                        <a:pt x="18736" y="565413"/>
                      </a:cubicBezTo>
                      <a:cubicBezTo>
                        <a:pt x="18736" y="565127"/>
                        <a:pt x="19022" y="565127"/>
                        <a:pt x="19022" y="565127"/>
                      </a:cubicBezTo>
                      <a:close/>
                      <a:moveTo>
                        <a:pt x="20258" y="538877"/>
                      </a:moveTo>
                      <a:cubicBezTo>
                        <a:pt x="21400" y="538972"/>
                        <a:pt x="22350" y="539448"/>
                        <a:pt x="22255" y="539923"/>
                      </a:cubicBezTo>
                      <a:lnTo>
                        <a:pt x="21685" y="552573"/>
                      </a:lnTo>
                      <a:cubicBezTo>
                        <a:pt x="21685" y="553143"/>
                        <a:pt x="20734" y="553524"/>
                        <a:pt x="19592" y="553429"/>
                      </a:cubicBezTo>
                      <a:cubicBezTo>
                        <a:pt x="19307" y="553429"/>
                        <a:pt x="19402" y="552858"/>
                        <a:pt x="19402" y="552858"/>
                      </a:cubicBezTo>
                      <a:cubicBezTo>
                        <a:pt x="19402" y="552383"/>
                        <a:pt x="15693" y="552192"/>
                        <a:pt x="15598" y="552668"/>
                      </a:cubicBezTo>
                      <a:lnTo>
                        <a:pt x="15598" y="553143"/>
                      </a:lnTo>
                      <a:lnTo>
                        <a:pt x="15122" y="553143"/>
                      </a:lnTo>
                      <a:cubicBezTo>
                        <a:pt x="13981" y="553048"/>
                        <a:pt x="13030" y="552573"/>
                        <a:pt x="13125" y="552097"/>
                      </a:cubicBezTo>
                      <a:lnTo>
                        <a:pt x="13696" y="539448"/>
                      </a:lnTo>
                      <a:cubicBezTo>
                        <a:pt x="13696" y="538877"/>
                        <a:pt x="14647" y="538497"/>
                        <a:pt x="15788" y="538592"/>
                      </a:cubicBezTo>
                      <a:lnTo>
                        <a:pt x="16264" y="538592"/>
                      </a:lnTo>
                      <a:cubicBezTo>
                        <a:pt x="16264" y="539543"/>
                        <a:pt x="19973" y="539733"/>
                        <a:pt x="19973" y="539162"/>
                      </a:cubicBezTo>
                      <a:cubicBezTo>
                        <a:pt x="19973" y="538877"/>
                        <a:pt x="20258" y="538877"/>
                        <a:pt x="20258" y="538877"/>
                      </a:cubicBezTo>
                      <a:close/>
                      <a:moveTo>
                        <a:pt x="21494" y="512532"/>
                      </a:moveTo>
                      <a:cubicBezTo>
                        <a:pt x="22636" y="512627"/>
                        <a:pt x="23587" y="513103"/>
                        <a:pt x="23492" y="513578"/>
                      </a:cubicBezTo>
                      <a:lnTo>
                        <a:pt x="22921" y="526228"/>
                      </a:lnTo>
                      <a:cubicBezTo>
                        <a:pt x="22921" y="526798"/>
                        <a:pt x="21970" y="527179"/>
                        <a:pt x="20829" y="527084"/>
                      </a:cubicBezTo>
                      <a:cubicBezTo>
                        <a:pt x="20544" y="527084"/>
                        <a:pt x="20638" y="526513"/>
                        <a:pt x="20638" y="526513"/>
                      </a:cubicBezTo>
                      <a:cubicBezTo>
                        <a:pt x="20638" y="526037"/>
                        <a:pt x="16929" y="525847"/>
                        <a:pt x="16834" y="526323"/>
                      </a:cubicBezTo>
                      <a:lnTo>
                        <a:pt x="16834" y="526798"/>
                      </a:lnTo>
                      <a:lnTo>
                        <a:pt x="16359" y="526798"/>
                      </a:lnTo>
                      <a:cubicBezTo>
                        <a:pt x="15217" y="526703"/>
                        <a:pt x="14266" y="526228"/>
                        <a:pt x="14361" y="525752"/>
                      </a:cubicBezTo>
                      <a:lnTo>
                        <a:pt x="14932" y="513103"/>
                      </a:lnTo>
                      <a:cubicBezTo>
                        <a:pt x="14932" y="512532"/>
                        <a:pt x="15883" y="512152"/>
                        <a:pt x="17024" y="512247"/>
                      </a:cubicBezTo>
                      <a:lnTo>
                        <a:pt x="17500" y="512247"/>
                      </a:lnTo>
                      <a:cubicBezTo>
                        <a:pt x="17500" y="513198"/>
                        <a:pt x="21209" y="513388"/>
                        <a:pt x="21209" y="512817"/>
                      </a:cubicBezTo>
                      <a:cubicBezTo>
                        <a:pt x="21209" y="512532"/>
                        <a:pt x="21494" y="512532"/>
                        <a:pt x="21494" y="512532"/>
                      </a:cubicBezTo>
                      <a:close/>
                      <a:moveTo>
                        <a:pt x="22731" y="486282"/>
                      </a:moveTo>
                      <a:cubicBezTo>
                        <a:pt x="23872" y="486377"/>
                        <a:pt x="24823" y="486853"/>
                        <a:pt x="24728" y="487328"/>
                      </a:cubicBezTo>
                      <a:lnTo>
                        <a:pt x="24157" y="499978"/>
                      </a:lnTo>
                      <a:cubicBezTo>
                        <a:pt x="24157" y="500548"/>
                        <a:pt x="23207" y="500929"/>
                        <a:pt x="22065" y="500834"/>
                      </a:cubicBezTo>
                      <a:cubicBezTo>
                        <a:pt x="21780" y="500834"/>
                        <a:pt x="21875" y="500263"/>
                        <a:pt x="21875" y="500263"/>
                      </a:cubicBezTo>
                      <a:cubicBezTo>
                        <a:pt x="21875" y="499787"/>
                        <a:pt x="18166" y="499597"/>
                        <a:pt x="18071" y="500073"/>
                      </a:cubicBezTo>
                      <a:lnTo>
                        <a:pt x="18071" y="500643"/>
                      </a:lnTo>
                      <a:lnTo>
                        <a:pt x="17595" y="500643"/>
                      </a:lnTo>
                      <a:cubicBezTo>
                        <a:pt x="16454" y="500548"/>
                        <a:pt x="15503" y="500073"/>
                        <a:pt x="15598" y="499597"/>
                      </a:cubicBezTo>
                      <a:lnTo>
                        <a:pt x="16168" y="486948"/>
                      </a:lnTo>
                      <a:cubicBezTo>
                        <a:pt x="16168" y="486377"/>
                        <a:pt x="17119" y="485997"/>
                        <a:pt x="18261" y="486092"/>
                      </a:cubicBezTo>
                      <a:lnTo>
                        <a:pt x="18736" y="486092"/>
                      </a:lnTo>
                      <a:cubicBezTo>
                        <a:pt x="18736" y="487043"/>
                        <a:pt x="22446" y="487233"/>
                        <a:pt x="22446" y="486662"/>
                      </a:cubicBezTo>
                      <a:cubicBezTo>
                        <a:pt x="22446" y="486187"/>
                        <a:pt x="22731" y="486282"/>
                        <a:pt x="22731" y="486282"/>
                      </a:cubicBezTo>
                      <a:close/>
                      <a:moveTo>
                        <a:pt x="23967" y="459937"/>
                      </a:moveTo>
                      <a:cubicBezTo>
                        <a:pt x="25109" y="460032"/>
                        <a:pt x="26060" y="460507"/>
                        <a:pt x="25965" y="460983"/>
                      </a:cubicBezTo>
                      <a:lnTo>
                        <a:pt x="25394" y="473632"/>
                      </a:lnTo>
                      <a:cubicBezTo>
                        <a:pt x="25394" y="474203"/>
                        <a:pt x="24443" y="474583"/>
                        <a:pt x="23302" y="474488"/>
                      </a:cubicBezTo>
                      <a:cubicBezTo>
                        <a:pt x="23016" y="474488"/>
                        <a:pt x="23111" y="473918"/>
                        <a:pt x="23111" y="473918"/>
                      </a:cubicBezTo>
                      <a:cubicBezTo>
                        <a:pt x="23111" y="473442"/>
                        <a:pt x="19402" y="473252"/>
                        <a:pt x="19307" y="473728"/>
                      </a:cubicBezTo>
                      <a:lnTo>
                        <a:pt x="19307" y="474203"/>
                      </a:lnTo>
                      <a:lnTo>
                        <a:pt x="18831" y="474203"/>
                      </a:lnTo>
                      <a:cubicBezTo>
                        <a:pt x="17690" y="474108"/>
                        <a:pt x="16739" y="473632"/>
                        <a:pt x="16834" y="473157"/>
                      </a:cubicBezTo>
                      <a:lnTo>
                        <a:pt x="17405" y="460507"/>
                      </a:lnTo>
                      <a:cubicBezTo>
                        <a:pt x="17405" y="459937"/>
                        <a:pt x="18356" y="459556"/>
                        <a:pt x="19497" y="459651"/>
                      </a:cubicBezTo>
                      <a:lnTo>
                        <a:pt x="19973" y="459651"/>
                      </a:lnTo>
                      <a:cubicBezTo>
                        <a:pt x="19973" y="460603"/>
                        <a:pt x="23682" y="460793"/>
                        <a:pt x="23682" y="460222"/>
                      </a:cubicBezTo>
                      <a:cubicBezTo>
                        <a:pt x="23682" y="459937"/>
                        <a:pt x="23967" y="459937"/>
                        <a:pt x="23967" y="459937"/>
                      </a:cubicBezTo>
                      <a:close/>
                      <a:moveTo>
                        <a:pt x="25204" y="433687"/>
                      </a:moveTo>
                      <a:cubicBezTo>
                        <a:pt x="26345" y="433782"/>
                        <a:pt x="27296" y="434257"/>
                        <a:pt x="27201" y="434733"/>
                      </a:cubicBezTo>
                      <a:lnTo>
                        <a:pt x="26630" y="447382"/>
                      </a:lnTo>
                      <a:cubicBezTo>
                        <a:pt x="26630" y="447953"/>
                        <a:pt x="25679" y="448333"/>
                        <a:pt x="24538" y="448238"/>
                      </a:cubicBezTo>
                      <a:cubicBezTo>
                        <a:pt x="24253" y="448238"/>
                        <a:pt x="24348" y="447668"/>
                        <a:pt x="24348" y="447668"/>
                      </a:cubicBezTo>
                      <a:cubicBezTo>
                        <a:pt x="24348" y="447192"/>
                        <a:pt x="20638" y="447002"/>
                        <a:pt x="20544" y="447477"/>
                      </a:cubicBezTo>
                      <a:lnTo>
                        <a:pt x="20544" y="447953"/>
                      </a:lnTo>
                      <a:lnTo>
                        <a:pt x="20068" y="447953"/>
                      </a:lnTo>
                      <a:cubicBezTo>
                        <a:pt x="18927" y="447858"/>
                        <a:pt x="17975" y="447382"/>
                        <a:pt x="18071" y="446907"/>
                      </a:cubicBezTo>
                      <a:lnTo>
                        <a:pt x="18641" y="434257"/>
                      </a:lnTo>
                      <a:cubicBezTo>
                        <a:pt x="18641" y="433687"/>
                        <a:pt x="19592" y="433306"/>
                        <a:pt x="20734" y="433401"/>
                      </a:cubicBezTo>
                      <a:lnTo>
                        <a:pt x="21209" y="433401"/>
                      </a:lnTo>
                      <a:cubicBezTo>
                        <a:pt x="21209" y="434352"/>
                        <a:pt x="24918" y="434543"/>
                        <a:pt x="24918" y="433972"/>
                      </a:cubicBezTo>
                      <a:cubicBezTo>
                        <a:pt x="24918" y="433592"/>
                        <a:pt x="25204" y="433687"/>
                        <a:pt x="25204" y="433687"/>
                      </a:cubicBezTo>
                      <a:close/>
                      <a:moveTo>
                        <a:pt x="26440" y="407342"/>
                      </a:moveTo>
                      <a:cubicBezTo>
                        <a:pt x="27582" y="407437"/>
                        <a:pt x="28533" y="407912"/>
                        <a:pt x="28437" y="408388"/>
                      </a:cubicBezTo>
                      <a:lnTo>
                        <a:pt x="27867" y="421037"/>
                      </a:lnTo>
                      <a:cubicBezTo>
                        <a:pt x="27867" y="421608"/>
                        <a:pt x="26916" y="421988"/>
                        <a:pt x="25774" y="421893"/>
                      </a:cubicBezTo>
                      <a:cubicBezTo>
                        <a:pt x="25489" y="421893"/>
                        <a:pt x="25584" y="421323"/>
                        <a:pt x="25584" y="421323"/>
                      </a:cubicBezTo>
                      <a:cubicBezTo>
                        <a:pt x="25584" y="420847"/>
                        <a:pt x="21875" y="420657"/>
                        <a:pt x="21780" y="421132"/>
                      </a:cubicBezTo>
                      <a:lnTo>
                        <a:pt x="21780" y="421608"/>
                      </a:lnTo>
                      <a:lnTo>
                        <a:pt x="21304" y="421608"/>
                      </a:lnTo>
                      <a:cubicBezTo>
                        <a:pt x="20163" y="421513"/>
                        <a:pt x="19212" y="421037"/>
                        <a:pt x="19307" y="420562"/>
                      </a:cubicBezTo>
                      <a:lnTo>
                        <a:pt x="19878" y="407912"/>
                      </a:lnTo>
                      <a:cubicBezTo>
                        <a:pt x="19878" y="407342"/>
                        <a:pt x="20829" y="406961"/>
                        <a:pt x="21970" y="407056"/>
                      </a:cubicBezTo>
                      <a:lnTo>
                        <a:pt x="22446" y="407056"/>
                      </a:lnTo>
                      <a:cubicBezTo>
                        <a:pt x="22446" y="408007"/>
                        <a:pt x="26155" y="408198"/>
                        <a:pt x="26155" y="407627"/>
                      </a:cubicBezTo>
                      <a:cubicBezTo>
                        <a:pt x="26155" y="407342"/>
                        <a:pt x="26440" y="407342"/>
                        <a:pt x="26440" y="407342"/>
                      </a:cubicBezTo>
                      <a:close/>
                      <a:moveTo>
                        <a:pt x="27677" y="381092"/>
                      </a:moveTo>
                      <a:cubicBezTo>
                        <a:pt x="28818" y="381187"/>
                        <a:pt x="29769" y="381662"/>
                        <a:pt x="29674" y="382138"/>
                      </a:cubicBezTo>
                      <a:lnTo>
                        <a:pt x="29103" y="394787"/>
                      </a:lnTo>
                      <a:cubicBezTo>
                        <a:pt x="29103" y="395358"/>
                        <a:pt x="28152" y="395738"/>
                        <a:pt x="27011" y="395643"/>
                      </a:cubicBezTo>
                      <a:cubicBezTo>
                        <a:pt x="26726" y="395643"/>
                        <a:pt x="26820" y="395072"/>
                        <a:pt x="26820" y="395072"/>
                      </a:cubicBezTo>
                      <a:cubicBezTo>
                        <a:pt x="26820" y="394597"/>
                        <a:pt x="23111" y="394407"/>
                        <a:pt x="23016" y="394882"/>
                      </a:cubicBezTo>
                      <a:lnTo>
                        <a:pt x="23016" y="395358"/>
                      </a:lnTo>
                      <a:lnTo>
                        <a:pt x="22541" y="395358"/>
                      </a:lnTo>
                      <a:cubicBezTo>
                        <a:pt x="21400" y="395263"/>
                        <a:pt x="20448" y="394787"/>
                        <a:pt x="20544" y="394312"/>
                      </a:cubicBezTo>
                      <a:lnTo>
                        <a:pt x="21114" y="381662"/>
                      </a:lnTo>
                      <a:cubicBezTo>
                        <a:pt x="21114" y="381092"/>
                        <a:pt x="22065" y="380711"/>
                        <a:pt x="23207" y="380806"/>
                      </a:cubicBezTo>
                      <a:lnTo>
                        <a:pt x="23682" y="380806"/>
                      </a:lnTo>
                      <a:cubicBezTo>
                        <a:pt x="23682" y="381757"/>
                        <a:pt x="27391" y="381947"/>
                        <a:pt x="27391" y="381377"/>
                      </a:cubicBezTo>
                      <a:cubicBezTo>
                        <a:pt x="27391" y="380996"/>
                        <a:pt x="27677" y="381092"/>
                        <a:pt x="27677" y="381092"/>
                      </a:cubicBezTo>
                      <a:close/>
                      <a:moveTo>
                        <a:pt x="28913" y="354746"/>
                      </a:moveTo>
                      <a:cubicBezTo>
                        <a:pt x="30054" y="354841"/>
                        <a:pt x="31005" y="355317"/>
                        <a:pt x="30910" y="355793"/>
                      </a:cubicBezTo>
                      <a:lnTo>
                        <a:pt x="30340" y="368442"/>
                      </a:lnTo>
                      <a:cubicBezTo>
                        <a:pt x="30340" y="369013"/>
                        <a:pt x="29389" y="369393"/>
                        <a:pt x="28247" y="369298"/>
                      </a:cubicBezTo>
                      <a:cubicBezTo>
                        <a:pt x="27962" y="369298"/>
                        <a:pt x="28057" y="368727"/>
                        <a:pt x="28057" y="368727"/>
                      </a:cubicBezTo>
                      <a:cubicBezTo>
                        <a:pt x="28057" y="368252"/>
                        <a:pt x="24348" y="368062"/>
                        <a:pt x="24253" y="368537"/>
                      </a:cubicBezTo>
                      <a:lnTo>
                        <a:pt x="24253" y="369013"/>
                      </a:lnTo>
                      <a:lnTo>
                        <a:pt x="23777" y="369013"/>
                      </a:lnTo>
                      <a:cubicBezTo>
                        <a:pt x="22636" y="368918"/>
                        <a:pt x="21685" y="368442"/>
                        <a:pt x="21780" y="367966"/>
                      </a:cubicBezTo>
                      <a:lnTo>
                        <a:pt x="22350" y="355317"/>
                      </a:lnTo>
                      <a:cubicBezTo>
                        <a:pt x="22350" y="354746"/>
                        <a:pt x="23302" y="354366"/>
                        <a:pt x="24443" y="354461"/>
                      </a:cubicBezTo>
                      <a:lnTo>
                        <a:pt x="24918" y="354461"/>
                      </a:lnTo>
                      <a:cubicBezTo>
                        <a:pt x="24918" y="355412"/>
                        <a:pt x="28628" y="355602"/>
                        <a:pt x="28628" y="355032"/>
                      </a:cubicBezTo>
                      <a:cubicBezTo>
                        <a:pt x="28628" y="354746"/>
                        <a:pt x="28913" y="354746"/>
                        <a:pt x="28913" y="354746"/>
                      </a:cubicBezTo>
                      <a:close/>
                      <a:moveTo>
                        <a:pt x="30149" y="328496"/>
                      </a:moveTo>
                      <a:cubicBezTo>
                        <a:pt x="31291" y="328591"/>
                        <a:pt x="32242" y="329067"/>
                        <a:pt x="32147" y="329542"/>
                      </a:cubicBezTo>
                      <a:lnTo>
                        <a:pt x="31576" y="342192"/>
                      </a:lnTo>
                      <a:cubicBezTo>
                        <a:pt x="31576" y="342763"/>
                        <a:pt x="30625" y="343143"/>
                        <a:pt x="29484" y="343048"/>
                      </a:cubicBezTo>
                      <a:cubicBezTo>
                        <a:pt x="29198" y="343048"/>
                        <a:pt x="29293" y="342477"/>
                        <a:pt x="29293" y="342477"/>
                      </a:cubicBezTo>
                      <a:cubicBezTo>
                        <a:pt x="29293" y="342002"/>
                        <a:pt x="25584" y="341811"/>
                        <a:pt x="25489" y="342287"/>
                      </a:cubicBezTo>
                      <a:lnTo>
                        <a:pt x="25489" y="342858"/>
                      </a:lnTo>
                      <a:lnTo>
                        <a:pt x="25013" y="342858"/>
                      </a:lnTo>
                      <a:cubicBezTo>
                        <a:pt x="23872" y="342763"/>
                        <a:pt x="22921" y="342287"/>
                        <a:pt x="23016" y="341811"/>
                      </a:cubicBezTo>
                      <a:lnTo>
                        <a:pt x="23587" y="329162"/>
                      </a:lnTo>
                      <a:cubicBezTo>
                        <a:pt x="23587" y="328591"/>
                        <a:pt x="24538" y="328211"/>
                        <a:pt x="25679" y="328306"/>
                      </a:cubicBezTo>
                      <a:lnTo>
                        <a:pt x="26155" y="328306"/>
                      </a:lnTo>
                      <a:cubicBezTo>
                        <a:pt x="26155" y="329257"/>
                        <a:pt x="29864" y="329447"/>
                        <a:pt x="29864" y="328877"/>
                      </a:cubicBezTo>
                      <a:cubicBezTo>
                        <a:pt x="29864" y="328401"/>
                        <a:pt x="30149" y="328496"/>
                        <a:pt x="30149" y="328496"/>
                      </a:cubicBezTo>
                      <a:close/>
                      <a:moveTo>
                        <a:pt x="31386" y="302151"/>
                      </a:moveTo>
                      <a:cubicBezTo>
                        <a:pt x="32527" y="302246"/>
                        <a:pt x="33478" y="302722"/>
                        <a:pt x="33383" y="303197"/>
                      </a:cubicBezTo>
                      <a:lnTo>
                        <a:pt x="32812" y="315847"/>
                      </a:lnTo>
                      <a:cubicBezTo>
                        <a:pt x="32812" y="316417"/>
                        <a:pt x="31861" y="316798"/>
                        <a:pt x="30720" y="316703"/>
                      </a:cubicBezTo>
                      <a:cubicBezTo>
                        <a:pt x="30435" y="316703"/>
                        <a:pt x="30530" y="316132"/>
                        <a:pt x="30530" y="316132"/>
                      </a:cubicBezTo>
                      <a:cubicBezTo>
                        <a:pt x="30530" y="315657"/>
                        <a:pt x="26820" y="315466"/>
                        <a:pt x="26726" y="315942"/>
                      </a:cubicBezTo>
                      <a:lnTo>
                        <a:pt x="26726" y="316417"/>
                      </a:lnTo>
                      <a:lnTo>
                        <a:pt x="26250" y="316417"/>
                      </a:lnTo>
                      <a:cubicBezTo>
                        <a:pt x="25109" y="316322"/>
                        <a:pt x="24157" y="315847"/>
                        <a:pt x="24253" y="315371"/>
                      </a:cubicBezTo>
                      <a:lnTo>
                        <a:pt x="24823" y="302722"/>
                      </a:lnTo>
                      <a:cubicBezTo>
                        <a:pt x="24823" y="302151"/>
                        <a:pt x="25774" y="301771"/>
                        <a:pt x="26916" y="301866"/>
                      </a:cubicBezTo>
                      <a:lnTo>
                        <a:pt x="27391" y="301866"/>
                      </a:lnTo>
                      <a:cubicBezTo>
                        <a:pt x="27391" y="302817"/>
                        <a:pt x="31101" y="303007"/>
                        <a:pt x="31101" y="302436"/>
                      </a:cubicBezTo>
                      <a:cubicBezTo>
                        <a:pt x="31101" y="302151"/>
                        <a:pt x="31386" y="302151"/>
                        <a:pt x="31386" y="302151"/>
                      </a:cubicBezTo>
                      <a:close/>
                      <a:moveTo>
                        <a:pt x="32527" y="275806"/>
                      </a:moveTo>
                      <a:cubicBezTo>
                        <a:pt x="33668" y="275901"/>
                        <a:pt x="34619" y="276377"/>
                        <a:pt x="34524" y="276852"/>
                      </a:cubicBezTo>
                      <a:lnTo>
                        <a:pt x="33954" y="289502"/>
                      </a:lnTo>
                      <a:cubicBezTo>
                        <a:pt x="33954" y="290072"/>
                        <a:pt x="33003" y="290453"/>
                        <a:pt x="31861" y="290358"/>
                      </a:cubicBezTo>
                      <a:cubicBezTo>
                        <a:pt x="31576" y="290358"/>
                        <a:pt x="31671" y="289787"/>
                        <a:pt x="31671" y="289787"/>
                      </a:cubicBezTo>
                      <a:cubicBezTo>
                        <a:pt x="31671" y="289311"/>
                        <a:pt x="27962" y="289121"/>
                        <a:pt x="27867" y="289597"/>
                      </a:cubicBezTo>
                      <a:lnTo>
                        <a:pt x="27867" y="290072"/>
                      </a:lnTo>
                      <a:lnTo>
                        <a:pt x="27391" y="290072"/>
                      </a:lnTo>
                      <a:cubicBezTo>
                        <a:pt x="26250" y="289977"/>
                        <a:pt x="25299" y="289502"/>
                        <a:pt x="25394" y="289026"/>
                      </a:cubicBezTo>
                      <a:lnTo>
                        <a:pt x="25965" y="276377"/>
                      </a:lnTo>
                      <a:cubicBezTo>
                        <a:pt x="25965" y="275806"/>
                        <a:pt x="26916" y="275426"/>
                        <a:pt x="28057" y="275521"/>
                      </a:cubicBezTo>
                      <a:lnTo>
                        <a:pt x="28533" y="275521"/>
                      </a:lnTo>
                      <a:cubicBezTo>
                        <a:pt x="28533" y="276472"/>
                        <a:pt x="32242" y="276662"/>
                        <a:pt x="32242" y="276091"/>
                      </a:cubicBezTo>
                      <a:cubicBezTo>
                        <a:pt x="32337" y="275806"/>
                        <a:pt x="32527" y="275806"/>
                        <a:pt x="32527" y="275806"/>
                      </a:cubicBezTo>
                      <a:close/>
                      <a:moveTo>
                        <a:pt x="33764" y="249556"/>
                      </a:moveTo>
                      <a:cubicBezTo>
                        <a:pt x="34905" y="249651"/>
                        <a:pt x="35856" y="250127"/>
                        <a:pt x="35761" y="250602"/>
                      </a:cubicBezTo>
                      <a:lnTo>
                        <a:pt x="35190" y="263252"/>
                      </a:lnTo>
                      <a:cubicBezTo>
                        <a:pt x="35190" y="263822"/>
                        <a:pt x="34239" y="264203"/>
                        <a:pt x="33098" y="264108"/>
                      </a:cubicBezTo>
                      <a:cubicBezTo>
                        <a:pt x="32812" y="264108"/>
                        <a:pt x="32908" y="263537"/>
                        <a:pt x="32908" y="263537"/>
                      </a:cubicBezTo>
                      <a:cubicBezTo>
                        <a:pt x="32908" y="263061"/>
                        <a:pt x="29198" y="262871"/>
                        <a:pt x="29103" y="263347"/>
                      </a:cubicBezTo>
                      <a:lnTo>
                        <a:pt x="29103" y="263822"/>
                      </a:lnTo>
                      <a:lnTo>
                        <a:pt x="28628" y="263822"/>
                      </a:lnTo>
                      <a:cubicBezTo>
                        <a:pt x="27486" y="263727"/>
                        <a:pt x="26535" y="263252"/>
                        <a:pt x="26630" y="262776"/>
                      </a:cubicBezTo>
                      <a:lnTo>
                        <a:pt x="27201" y="250127"/>
                      </a:lnTo>
                      <a:cubicBezTo>
                        <a:pt x="27201" y="249556"/>
                        <a:pt x="28152" y="249175"/>
                        <a:pt x="29293" y="249271"/>
                      </a:cubicBezTo>
                      <a:lnTo>
                        <a:pt x="29769" y="249271"/>
                      </a:lnTo>
                      <a:cubicBezTo>
                        <a:pt x="29769" y="250222"/>
                        <a:pt x="33478" y="250412"/>
                        <a:pt x="33478" y="249841"/>
                      </a:cubicBezTo>
                      <a:cubicBezTo>
                        <a:pt x="33573" y="249556"/>
                        <a:pt x="33764" y="249556"/>
                        <a:pt x="33764" y="249556"/>
                      </a:cubicBezTo>
                      <a:close/>
                      <a:moveTo>
                        <a:pt x="35000" y="223211"/>
                      </a:moveTo>
                      <a:cubicBezTo>
                        <a:pt x="36141" y="223306"/>
                        <a:pt x="37092" y="223781"/>
                        <a:pt x="36997" y="224257"/>
                      </a:cubicBezTo>
                      <a:lnTo>
                        <a:pt x="36427" y="236906"/>
                      </a:lnTo>
                      <a:cubicBezTo>
                        <a:pt x="36427" y="237477"/>
                        <a:pt x="35475" y="237857"/>
                        <a:pt x="34334" y="237762"/>
                      </a:cubicBezTo>
                      <a:cubicBezTo>
                        <a:pt x="34049" y="237762"/>
                        <a:pt x="34144" y="237192"/>
                        <a:pt x="34144" y="237192"/>
                      </a:cubicBezTo>
                      <a:cubicBezTo>
                        <a:pt x="34144" y="236716"/>
                        <a:pt x="30435" y="236526"/>
                        <a:pt x="30340" y="237002"/>
                      </a:cubicBezTo>
                      <a:lnTo>
                        <a:pt x="30340" y="237477"/>
                      </a:lnTo>
                      <a:lnTo>
                        <a:pt x="29864" y="237477"/>
                      </a:lnTo>
                      <a:cubicBezTo>
                        <a:pt x="28723" y="237382"/>
                        <a:pt x="27772" y="236906"/>
                        <a:pt x="27867" y="236431"/>
                      </a:cubicBezTo>
                      <a:lnTo>
                        <a:pt x="28437" y="223781"/>
                      </a:lnTo>
                      <a:cubicBezTo>
                        <a:pt x="28437" y="223211"/>
                        <a:pt x="29389" y="222830"/>
                        <a:pt x="30530" y="222925"/>
                      </a:cubicBezTo>
                      <a:lnTo>
                        <a:pt x="31005" y="222925"/>
                      </a:lnTo>
                      <a:cubicBezTo>
                        <a:pt x="31005" y="223876"/>
                        <a:pt x="34715" y="224067"/>
                        <a:pt x="34715" y="223496"/>
                      </a:cubicBezTo>
                      <a:cubicBezTo>
                        <a:pt x="34810" y="223211"/>
                        <a:pt x="35000" y="223211"/>
                        <a:pt x="35000" y="223211"/>
                      </a:cubicBezTo>
                      <a:close/>
                      <a:moveTo>
                        <a:pt x="36236" y="196961"/>
                      </a:moveTo>
                      <a:cubicBezTo>
                        <a:pt x="37378" y="197056"/>
                        <a:pt x="38329" y="197531"/>
                        <a:pt x="38234" y="198007"/>
                      </a:cubicBezTo>
                      <a:lnTo>
                        <a:pt x="37663" y="210656"/>
                      </a:lnTo>
                      <a:cubicBezTo>
                        <a:pt x="37663" y="211227"/>
                        <a:pt x="36712" y="211607"/>
                        <a:pt x="35571" y="211512"/>
                      </a:cubicBezTo>
                      <a:cubicBezTo>
                        <a:pt x="35285" y="211512"/>
                        <a:pt x="35381" y="210942"/>
                        <a:pt x="35381" y="210942"/>
                      </a:cubicBezTo>
                      <a:cubicBezTo>
                        <a:pt x="35381" y="210466"/>
                        <a:pt x="31671" y="210276"/>
                        <a:pt x="31576" y="210751"/>
                      </a:cubicBezTo>
                      <a:lnTo>
                        <a:pt x="31576" y="211322"/>
                      </a:lnTo>
                      <a:lnTo>
                        <a:pt x="31101" y="211322"/>
                      </a:lnTo>
                      <a:cubicBezTo>
                        <a:pt x="29959" y="211227"/>
                        <a:pt x="29008" y="210751"/>
                        <a:pt x="29103" y="210276"/>
                      </a:cubicBezTo>
                      <a:lnTo>
                        <a:pt x="29674" y="197626"/>
                      </a:lnTo>
                      <a:cubicBezTo>
                        <a:pt x="29674" y="197056"/>
                        <a:pt x="30625" y="196675"/>
                        <a:pt x="31766" y="196770"/>
                      </a:cubicBezTo>
                      <a:lnTo>
                        <a:pt x="32242" y="196770"/>
                      </a:lnTo>
                      <a:cubicBezTo>
                        <a:pt x="32242" y="197721"/>
                        <a:pt x="35951" y="197912"/>
                        <a:pt x="35951" y="197341"/>
                      </a:cubicBezTo>
                      <a:cubicBezTo>
                        <a:pt x="36046" y="196961"/>
                        <a:pt x="36236" y="196961"/>
                        <a:pt x="36236" y="196961"/>
                      </a:cubicBezTo>
                      <a:close/>
                      <a:moveTo>
                        <a:pt x="37473" y="170615"/>
                      </a:moveTo>
                      <a:cubicBezTo>
                        <a:pt x="38614" y="170711"/>
                        <a:pt x="39565" y="171186"/>
                        <a:pt x="39470" y="171662"/>
                      </a:cubicBezTo>
                      <a:lnTo>
                        <a:pt x="38900" y="184311"/>
                      </a:lnTo>
                      <a:cubicBezTo>
                        <a:pt x="38900" y="184882"/>
                        <a:pt x="37948" y="185262"/>
                        <a:pt x="36807" y="185167"/>
                      </a:cubicBezTo>
                      <a:cubicBezTo>
                        <a:pt x="36522" y="185167"/>
                        <a:pt x="36617" y="184596"/>
                        <a:pt x="36617" y="184596"/>
                      </a:cubicBezTo>
                      <a:cubicBezTo>
                        <a:pt x="36617" y="184121"/>
                        <a:pt x="32908" y="183931"/>
                        <a:pt x="32812" y="184406"/>
                      </a:cubicBezTo>
                      <a:lnTo>
                        <a:pt x="32812" y="184882"/>
                      </a:lnTo>
                      <a:lnTo>
                        <a:pt x="32337" y="184882"/>
                      </a:lnTo>
                      <a:cubicBezTo>
                        <a:pt x="31196" y="184787"/>
                        <a:pt x="30245" y="184311"/>
                        <a:pt x="30340" y="183836"/>
                      </a:cubicBezTo>
                      <a:lnTo>
                        <a:pt x="30910" y="171186"/>
                      </a:lnTo>
                      <a:cubicBezTo>
                        <a:pt x="30910" y="170615"/>
                        <a:pt x="31861" y="170235"/>
                        <a:pt x="33003" y="170330"/>
                      </a:cubicBezTo>
                      <a:lnTo>
                        <a:pt x="33478" y="170330"/>
                      </a:lnTo>
                      <a:cubicBezTo>
                        <a:pt x="33478" y="171281"/>
                        <a:pt x="37188" y="171471"/>
                        <a:pt x="37188" y="170901"/>
                      </a:cubicBezTo>
                      <a:cubicBezTo>
                        <a:pt x="37283" y="170615"/>
                        <a:pt x="37473" y="170615"/>
                        <a:pt x="37473" y="170615"/>
                      </a:cubicBezTo>
                      <a:close/>
                      <a:moveTo>
                        <a:pt x="38709" y="144365"/>
                      </a:moveTo>
                      <a:cubicBezTo>
                        <a:pt x="39851" y="144461"/>
                        <a:pt x="40802" y="144936"/>
                        <a:pt x="40707" y="145412"/>
                      </a:cubicBezTo>
                      <a:lnTo>
                        <a:pt x="40136" y="158061"/>
                      </a:lnTo>
                      <a:cubicBezTo>
                        <a:pt x="40136" y="158632"/>
                        <a:pt x="39185" y="159012"/>
                        <a:pt x="38044" y="158917"/>
                      </a:cubicBezTo>
                      <a:cubicBezTo>
                        <a:pt x="37758" y="158917"/>
                        <a:pt x="37853" y="158346"/>
                        <a:pt x="37853" y="158346"/>
                      </a:cubicBezTo>
                      <a:cubicBezTo>
                        <a:pt x="37853" y="157871"/>
                        <a:pt x="34144" y="157681"/>
                        <a:pt x="34049" y="158156"/>
                      </a:cubicBezTo>
                      <a:lnTo>
                        <a:pt x="34049" y="158632"/>
                      </a:lnTo>
                      <a:lnTo>
                        <a:pt x="33573" y="158632"/>
                      </a:lnTo>
                      <a:cubicBezTo>
                        <a:pt x="32432" y="158537"/>
                        <a:pt x="31481" y="158061"/>
                        <a:pt x="31576" y="157586"/>
                      </a:cubicBezTo>
                      <a:lnTo>
                        <a:pt x="32147" y="144936"/>
                      </a:lnTo>
                      <a:cubicBezTo>
                        <a:pt x="32147" y="144365"/>
                        <a:pt x="33098" y="143985"/>
                        <a:pt x="34239" y="144080"/>
                      </a:cubicBezTo>
                      <a:lnTo>
                        <a:pt x="34715" y="144080"/>
                      </a:lnTo>
                      <a:cubicBezTo>
                        <a:pt x="34715" y="145031"/>
                        <a:pt x="38424" y="145221"/>
                        <a:pt x="38424" y="144651"/>
                      </a:cubicBezTo>
                      <a:cubicBezTo>
                        <a:pt x="38519" y="144365"/>
                        <a:pt x="38709" y="144365"/>
                        <a:pt x="38709" y="144365"/>
                      </a:cubicBezTo>
                      <a:close/>
                      <a:moveTo>
                        <a:pt x="39946" y="118020"/>
                      </a:moveTo>
                      <a:cubicBezTo>
                        <a:pt x="41087" y="118115"/>
                        <a:pt x="42038" y="118591"/>
                        <a:pt x="41943" y="119066"/>
                      </a:cubicBezTo>
                      <a:lnTo>
                        <a:pt x="41372" y="131716"/>
                      </a:lnTo>
                      <a:cubicBezTo>
                        <a:pt x="41372" y="132287"/>
                        <a:pt x="40421" y="132667"/>
                        <a:pt x="39280" y="132572"/>
                      </a:cubicBezTo>
                      <a:cubicBezTo>
                        <a:pt x="38994" y="132572"/>
                        <a:pt x="39090" y="132001"/>
                        <a:pt x="39090" y="132001"/>
                      </a:cubicBezTo>
                      <a:cubicBezTo>
                        <a:pt x="39090" y="131526"/>
                        <a:pt x="35381" y="131336"/>
                        <a:pt x="35285" y="131811"/>
                      </a:cubicBezTo>
                      <a:lnTo>
                        <a:pt x="35285" y="132287"/>
                      </a:lnTo>
                      <a:lnTo>
                        <a:pt x="34810" y="132287"/>
                      </a:lnTo>
                      <a:cubicBezTo>
                        <a:pt x="33668" y="132191"/>
                        <a:pt x="32717" y="131716"/>
                        <a:pt x="32812" y="131240"/>
                      </a:cubicBezTo>
                      <a:lnTo>
                        <a:pt x="33383" y="118591"/>
                      </a:lnTo>
                      <a:cubicBezTo>
                        <a:pt x="33383" y="118020"/>
                        <a:pt x="34334" y="117640"/>
                        <a:pt x="35475" y="117735"/>
                      </a:cubicBezTo>
                      <a:lnTo>
                        <a:pt x="35951" y="117735"/>
                      </a:lnTo>
                      <a:cubicBezTo>
                        <a:pt x="35951" y="118686"/>
                        <a:pt x="39660" y="118876"/>
                        <a:pt x="39660" y="118306"/>
                      </a:cubicBezTo>
                      <a:cubicBezTo>
                        <a:pt x="39755" y="118020"/>
                        <a:pt x="39946" y="118020"/>
                        <a:pt x="39946" y="118020"/>
                      </a:cubicBezTo>
                      <a:close/>
                      <a:moveTo>
                        <a:pt x="41182" y="91770"/>
                      </a:moveTo>
                      <a:cubicBezTo>
                        <a:pt x="42323" y="91865"/>
                        <a:pt x="43274" y="92341"/>
                        <a:pt x="43179" y="92816"/>
                      </a:cubicBezTo>
                      <a:lnTo>
                        <a:pt x="42609" y="105466"/>
                      </a:lnTo>
                      <a:cubicBezTo>
                        <a:pt x="42609" y="106037"/>
                        <a:pt x="41657" y="106417"/>
                        <a:pt x="40516" y="106322"/>
                      </a:cubicBezTo>
                      <a:cubicBezTo>
                        <a:pt x="40231" y="106322"/>
                        <a:pt x="40326" y="105751"/>
                        <a:pt x="40326" y="105751"/>
                      </a:cubicBezTo>
                      <a:cubicBezTo>
                        <a:pt x="40326" y="105276"/>
                        <a:pt x="36617" y="105085"/>
                        <a:pt x="36522" y="105561"/>
                      </a:cubicBezTo>
                      <a:lnTo>
                        <a:pt x="36522" y="106037"/>
                      </a:lnTo>
                      <a:lnTo>
                        <a:pt x="36046" y="106037"/>
                      </a:lnTo>
                      <a:cubicBezTo>
                        <a:pt x="34905" y="105941"/>
                        <a:pt x="33954" y="105466"/>
                        <a:pt x="34049" y="104990"/>
                      </a:cubicBezTo>
                      <a:lnTo>
                        <a:pt x="34619" y="92341"/>
                      </a:lnTo>
                      <a:cubicBezTo>
                        <a:pt x="34619" y="91770"/>
                        <a:pt x="35571" y="91390"/>
                        <a:pt x="36712" y="91485"/>
                      </a:cubicBezTo>
                      <a:lnTo>
                        <a:pt x="37188" y="91485"/>
                      </a:lnTo>
                      <a:cubicBezTo>
                        <a:pt x="37188" y="92436"/>
                        <a:pt x="40897" y="92626"/>
                        <a:pt x="40897" y="92056"/>
                      </a:cubicBezTo>
                      <a:cubicBezTo>
                        <a:pt x="40992" y="91770"/>
                        <a:pt x="41182" y="91770"/>
                        <a:pt x="41182" y="91770"/>
                      </a:cubicBezTo>
                      <a:close/>
                      <a:moveTo>
                        <a:pt x="42418" y="65425"/>
                      </a:moveTo>
                      <a:cubicBezTo>
                        <a:pt x="43560" y="65520"/>
                        <a:pt x="44511" y="65996"/>
                        <a:pt x="44416" y="66471"/>
                      </a:cubicBezTo>
                      <a:lnTo>
                        <a:pt x="43845" y="79121"/>
                      </a:lnTo>
                      <a:cubicBezTo>
                        <a:pt x="43845" y="79691"/>
                        <a:pt x="42894" y="80072"/>
                        <a:pt x="41753" y="79977"/>
                      </a:cubicBezTo>
                      <a:cubicBezTo>
                        <a:pt x="41467" y="79977"/>
                        <a:pt x="41563" y="79406"/>
                        <a:pt x="41563" y="79406"/>
                      </a:cubicBezTo>
                      <a:cubicBezTo>
                        <a:pt x="41563" y="78931"/>
                        <a:pt x="37853" y="78740"/>
                        <a:pt x="37758" y="79216"/>
                      </a:cubicBezTo>
                      <a:lnTo>
                        <a:pt x="37758" y="79691"/>
                      </a:lnTo>
                      <a:lnTo>
                        <a:pt x="37283" y="79691"/>
                      </a:lnTo>
                      <a:cubicBezTo>
                        <a:pt x="36141" y="79596"/>
                        <a:pt x="35190" y="79121"/>
                        <a:pt x="35285" y="78645"/>
                      </a:cubicBezTo>
                      <a:lnTo>
                        <a:pt x="35856" y="65996"/>
                      </a:lnTo>
                      <a:cubicBezTo>
                        <a:pt x="35856" y="65425"/>
                        <a:pt x="36807" y="65045"/>
                        <a:pt x="37948" y="65140"/>
                      </a:cubicBezTo>
                      <a:lnTo>
                        <a:pt x="38424" y="65140"/>
                      </a:lnTo>
                      <a:cubicBezTo>
                        <a:pt x="38424" y="66091"/>
                        <a:pt x="42133" y="66281"/>
                        <a:pt x="42133" y="65710"/>
                      </a:cubicBezTo>
                      <a:cubicBezTo>
                        <a:pt x="42228" y="65425"/>
                        <a:pt x="42418" y="65425"/>
                        <a:pt x="42418" y="65425"/>
                      </a:cubicBezTo>
                      <a:close/>
                      <a:moveTo>
                        <a:pt x="43655" y="39175"/>
                      </a:moveTo>
                      <a:cubicBezTo>
                        <a:pt x="44796" y="39270"/>
                        <a:pt x="45747" y="39746"/>
                        <a:pt x="45652" y="40221"/>
                      </a:cubicBezTo>
                      <a:lnTo>
                        <a:pt x="45082" y="52871"/>
                      </a:lnTo>
                      <a:cubicBezTo>
                        <a:pt x="45082" y="53441"/>
                        <a:pt x="44130" y="53822"/>
                        <a:pt x="42989" y="53727"/>
                      </a:cubicBezTo>
                      <a:cubicBezTo>
                        <a:pt x="42704" y="53727"/>
                        <a:pt x="42799" y="53156"/>
                        <a:pt x="42799" y="53156"/>
                      </a:cubicBezTo>
                      <a:cubicBezTo>
                        <a:pt x="42799" y="52680"/>
                        <a:pt x="39090" y="52490"/>
                        <a:pt x="38994" y="52966"/>
                      </a:cubicBezTo>
                      <a:lnTo>
                        <a:pt x="38994" y="53441"/>
                      </a:lnTo>
                      <a:lnTo>
                        <a:pt x="38519" y="53441"/>
                      </a:lnTo>
                      <a:cubicBezTo>
                        <a:pt x="37378" y="53346"/>
                        <a:pt x="36427" y="52871"/>
                        <a:pt x="36522" y="52395"/>
                      </a:cubicBezTo>
                      <a:lnTo>
                        <a:pt x="37092" y="39746"/>
                      </a:lnTo>
                      <a:cubicBezTo>
                        <a:pt x="37092" y="39175"/>
                        <a:pt x="38044" y="38795"/>
                        <a:pt x="39185" y="38890"/>
                      </a:cubicBezTo>
                      <a:lnTo>
                        <a:pt x="39660" y="38890"/>
                      </a:lnTo>
                      <a:cubicBezTo>
                        <a:pt x="39660" y="39841"/>
                        <a:pt x="43370" y="40031"/>
                        <a:pt x="43370" y="39460"/>
                      </a:cubicBezTo>
                      <a:cubicBezTo>
                        <a:pt x="43465" y="39175"/>
                        <a:pt x="43655" y="39175"/>
                        <a:pt x="43655" y="39175"/>
                      </a:cubicBezTo>
                      <a:close/>
                      <a:moveTo>
                        <a:pt x="39660" y="27191"/>
                      </a:moveTo>
                      <a:cubicBezTo>
                        <a:pt x="38519" y="27096"/>
                        <a:pt x="37568" y="26621"/>
                        <a:pt x="37663" y="26145"/>
                      </a:cubicBezTo>
                      <a:lnTo>
                        <a:pt x="38234" y="13496"/>
                      </a:lnTo>
                      <a:cubicBezTo>
                        <a:pt x="38234" y="12925"/>
                        <a:pt x="39185" y="12545"/>
                        <a:pt x="40326" y="12640"/>
                      </a:cubicBezTo>
                      <a:lnTo>
                        <a:pt x="40802" y="12640"/>
                      </a:lnTo>
                      <a:cubicBezTo>
                        <a:pt x="40802" y="13591"/>
                        <a:pt x="44511" y="13781"/>
                        <a:pt x="44511" y="13210"/>
                      </a:cubicBezTo>
                      <a:cubicBezTo>
                        <a:pt x="45937" y="12830"/>
                        <a:pt x="46793" y="13305"/>
                        <a:pt x="46793" y="13876"/>
                      </a:cubicBezTo>
                      <a:lnTo>
                        <a:pt x="46223" y="26525"/>
                      </a:lnTo>
                      <a:cubicBezTo>
                        <a:pt x="46223" y="27096"/>
                        <a:pt x="45272" y="27477"/>
                        <a:pt x="44130" y="27382"/>
                      </a:cubicBezTo>
                      <a:cubicBezTo>
                        <a:pt x="43845" y="27382"/>
                        <a:pt x="43940" y="26811"/>
                        <a:pt x="43940" y="26811"/>
                      </a:cubicBezTo>
                      <a:cubicBezTo>
                        <a:pt x="43940" y="26335"/>
                        <a:pt x="40231" y="26145"/>
                        <a:pt x="40136" y="26621"/>
                      </a:cubicBezTo>
                      <a:lnTo>
                        <a:pt x="40136" y="27096"/>
                      </a:lnTo>
                      <a:lnTo>
                        <a:pt x="39660" y="27191"/>
                      </a:lnTo>
                      <a:close/>
                    </a:path>
                  </a:pathLst>
                </a:custGeom>
                <a:solidFill>
                  <a:srgbClr val="F8D763"/>
                </a:solidFill>
                <a:ln w="9504" cap="flat">
                  <a:noFill/>
                  <a:prstDash val="solid"/>
                  <a:miter/>
                </a:ln>
              </p:spPr>
              <p:txBody>
                <a:bodyPr rtlCol="0" anchor="ctr"/>
                <a:lstStyle/>
                <a:p>
                  <a:endParaRPr lang="en-US"/>
                </a:p>
              </p:txBody>
            </p:sp>
            <p:sp>
              <p:nvSpPr>
                <p:cNvPr id="619" name="Forma libre 618">
                  <a:extLst>
                    <a:ext uri="{FF2B5EF4-FFF2-40B4-BE49-F238E27FC236}">
                      <a16:creationId xmlns:a16="http://schemas.microsoft.com/office/drawing/2014/main" id="{D0CF29E4-E0F2-464C-BFC5-144259C93B40}"/>
                    </a:ext>
                  </a:extLst>
                </p:cNvPr>
                <p:cNvSpPr/>
                <p:nvPr/>
              </p:nvSpPr>
              <p:spPr>
                <a:xfrm>
                  <a:off x="12418120" y="5885833"/>
                  <a:ext cx="16308" cy="40289"/>
                </a:xfrm>
                <a:custGeom>
                  <a:avLst/>
                  <a:gdLst>
                    <a:gd name="connsiteX0" fmla="*/ 1914 w 16308"/>
                    <a:gd name="connsiteY0" fmla="*/ 40290 h 40289"/>
                    <a:gd name="connsiteX1" fmla="*/ 868 w 16308"/>
                    <a:gd name="connsiteY1" fmla="*/ 40004 h 40289"/>
                    <a:gd name="connsiteX2" fmla="*/ 297 w 16308"/>
                    <a:gd name="connsiteY2" fmla="*/ 37436 h 40289"/>
                    <a:gd name="connsiteX3" fmla="*/ 12185 w 16308"/>
                    <a:gd name="connsiteY3" fmla="*/ 8523 h 40289"/>
                    <a:gd name="connsiteX4" fmla="*/ 12376 w 16308"/>
                    <a:gd name="connsiteY4" fmla="*/ 3768 h 40289"/>
                    <a:gd name="connsiteX5" fmla="*/ 8667 w 16308"/>
                    <a:gd name="connsiteY5" fmla="*/ 7572 h 40289"/>
                    <a:gd name="connsiteX6" fmla="*/ 6003 w 16308"/>
                    <a:gd name="connsiteY6" fmla="*/ 7953 h 40289"/>
                    <a:gd name="connsiteX7" fmla="*/ 5623 w 16308"/>
                    <a:gd name="connsiteY7" fmla="*/ 5290 h 40289"/>
                    <a:gd name="connsiteX8" fmla="*/ 13993 w 16308"/>
                    <a:gd name="connsiteY8" fmla="*/ 344 h 40289"/>
                    <a:gd name="connsiteX9" fmla="*/ 15800 w 16308"/>
                    <a:gd name="connsiteY9" fmla="*/ 9284 h 40289"/>
                    <a:gd name="connsiteX10" fmla="*/ 3435 w 16308"/>
                    <a:gd name="connsiteY10" fmla="*/ 39339 h 40289"/>
                    <a:gd name="connsiteX11" fmla="*/ 1914 w 16308"/>
                    <a:gd name="connsiteY11" fmla="*/ 40290 h 40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308" h="40289">
                      <a:moveTo>
                        <a:pt x="1914" y="40290"/>
                      </a:moveTo>
                      <a:cubicBezTo>
                        <a:pt x="1533" y="40290"/>
                        <a:pt x="1248" y="40195"/>
                        <a:pt x="868" y="40004"/>
                      </a:cubicBezTo>
                      <a:cubicBezTo>
                        <a:pt x="12" y="39434"/>
                        <a:pt x="-274" y="38292"/>
                        <a:pt x="297" y="37436"/>
                      </a:cubicBezTo>
                      <a:cubicBezTo>
                        <a:pt x="7430" y="26594"/>
                        <a:pt x="10188" y="17178"/>
                        <a:pt x="12185" y="8523"/>
                      </a:cubicBezTo>
                      <a:cubicBezTo>
                        <a:pt x="12851" y="5575"/>
                        <a:pt x="12566" y="4148"/>
                        <a:pt x="12376" y="3768"/>
                      </a:cubicBezTo>
                      <a:cubicBezTo>
                        <a:pt x="12281" y="3958"/>
                        <a:pt x="11044" y="4434"/>
                        <a:pt x="8667" y="7572"/>
                      </a:cubicBezTo>
                      <a:cubicBezTo>
                        <a:pt x="8001" y="8428"/>
                        <a:pt x="6859" y="8618"/>
                        <a:pt x="6003" y="7953"/>
                      </a:cubicBezTo>
                      <a:cubicBezTo>
                        <a:pt x="5147" y="7287"/>
                        <a:pt x="4957" y="6146"/>
                        <a:pt x="5623" y="5290"/>
                      </a:cubicBezTo>
                      <a:cubicBezTo>
                        <a:pt x="8857" y="915"/>
                        <a:pt x="11615" y="-797"/>
                        <a:pt x="13993" y="344"/>
                      </a:cubicBezTo>
                      <a:cubicBezTo>
                        <a:pt x="15609" y="1105"/>
                        <a:pt x="17131" y="3197"/>
                        <a:pt x="15800" y="9284"/>
                      </a:cubicBezTo>
                      <a:cubicBezTo>
                        <a:pt x="13802" y="18224"/>
                        <a:pt x="10854" y="28021"/>
                        <a:pt x="3435" y="39339"/>
                      </a:cubicBezTo>
                      <a:cubicBezTo>
                        <a:pt x="3150" y="39909"/>
                        <a:pt x="2484" y="40290"/>
                        <a:pt x="1914" y="40290"/>
                      </a:cubicBezTo>
                      <a:close/>
                    </a:path>
                  </a:pathLst>
                </a:custGeom>
                <a:solidFill>
                  <a:srgbClr val="CD8500"/>
                </a:solidFill>
                <a:ln w="9504" cap="flat">
                  <a:noFill/>
                  <a:prstDash val="solid"/>
                  <a:miter/>
                </a:ln>
              </p:spPr>
              <p:txBody>
                <a:bodyPr rtlCol="0" anchor="ctr"/>
                <a:lstStyle/>
                <a:p>
                  <a:endParaRPr lang="en-US"/>
                </a:p>
              </p:txBody>
            </p:sp>
            <p:sp>
              <p:nvSpPr>
                <p:cNvPr id="620" name="Forma libre 619">
                  <a:extLst>
                    <a:ext uri="{FF2B5EF4-FFF2-40B4-BE49-F238E27FC236}">
                      <a16:creationId xmlns:a16="http://schemas.microsoft.com/office/drawing/2014/main" id="{2641B73B-E565-6549-9BC8-88B9BC93A290}"/>
                    </a:ext>
                  </a:extLst>
                </p:cNvPr>
                <p:cNvSpPr/>
                <p:nvPr/>
              </p:nvSpPr>
              <p:spPr>
                <a:xfrm>
                  <a:off x="13055668" y="5885497"/>
                  <a:ext cx="16349" cy="40149"/>
                </a:xfrm>
                <a:custGeom>
                  <a:avLst/>
                  <a:gdLst>
                    <a:gd name="connsiteX0" fmla="*/ 14436 w 16349"/>
                    <a:gd name="connsiteY0" fmla="*/ 40150 h 40149"/>
                    <a:gd name="connsiteX1" fmla="*/ 12914 w 16349"/>
                    <a:gd name="connsiteY1" fmla="*/ 39294 h 40149"/>
                    <a:gd name="connsiteX2" fmla="*/ 550 w 16349"/>
                    <a:gd name="connsiteY2" fmla="*/ 9239 h 40149"/>
                    <a:gd name="connsiteX3" fmla="*/ 2357 w 16349"/>
                    <a:gd name="connsiteY3" fmla="*/ 299 h 40149"/>
                    <a:gd name="connsiteX4" fmla="*/ 10726 w 16349"/>
                    <a:gd name="connsiteY4" fmla="*/ 5245 h 40149"/>
                    <a:gd name="connsiteX5" fmla="*/ 10346 w 16349"/>
                    <a:gd name="connsiteY5" fmla="*/ 7908 h 40149"/>
                    <a:gd name="connsiteX6" fmla="*/ 7683 w 16349"/>
                    <a:gd name="connsiteY6" fmla="*/ 7527 h 40149"/>
                    <a:gd name="connsiteX7" fmla="*/ 3688 w 16349"/>
                    <a:gd name="connsiteY7" fmla="*/ 3723 h 40149"/>
                    <a:gd name="connsiteX8" fmla="*/ 4164 w 16349"/>
                    <a:gd name="connsiteY8" fmla="*/ 8383 h 40149"/>
                    <a:gd name="connsiteX9" fmla="*/ 16052 w 16349"/>
                    <a:gd name="connsiteY9" fmla="*/ 37296 h 40149"/>
                    <a:gd name="connsiteX10" fmla="*/ 15482 w 16349"/>
                    <a:gd name="connsiteY10" fmla="*/ 39864 h 40149"/>
                    <a:gd name="connsiteX11" fmla="*/ 14436 w 16349"/>
                    <a:gd name="connsiteY11" fmla="*/ 40150 h 40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349" h="40149">
                      <a:moveTo>
                        <a:pt x="14436" y="40150"/>
                      </a:moveTo>
                      <a:cubicBezTo>
                        <a:pt x="13865" y="40150"/>
                        <a:pt x="13199" y="39864"/>
                        <a:pt x="12914" y="39294"/>
                      </a:cubicBezTo>
                      <a:cubicBezTo>
                        <a:pt x="5496" y="27976"/>
                        <a:pt x="2547" y="18084"/>
                        <a:pt x="550" y="9239"/>
                      </a:cubicBezTo>
                      <a:cubicBezTo>
                        <a:pt x="-877" y="3152"/>
                        <a:pt x="740" y="1060"/>
                        <a:pt x="2357" y="299"/>
                      </a:cubicBezTo>
                      <a:cubicBezTo>
                        <a:pt x="4735" y="-747"/>
                        <a:pt x="7493" y="965"/>
                        <a:pt x="10726" y="5245"/>
                      </a:cubicBezTo>
                      <a:cubicBezTo>
                        <a:pt x="11297" y="6101"/>
                        <a:pt x="11107" y="7242"/>
                        <a:pt x="10346" y="7908"/>
                      </a:cubicBezTo>
                      <a:cubicBezTo>
                        <a:pt x="9490" y="8478"/>
                        <a:pt x="8349" y="8383"/>
                        <a:pt x="7683" y="7527"/>
                      </a:cubicBezTo>
                      <a:cubicBezTo>
                        <a:pt x="5020" y="3913"/>
                        <a:pt x="3784" y="3723"/>
                        <a:pt x="3688" y="3723"/>
                      </a:cubicBezTo>
                      <a:cubicBezTo>
                        <a:pt x="3784" y="3818"/>
                        <a:pt x="3403" y="5245"/>
                        <a:pt x="4164" y="8383"/>
                      </a:cubicBezTo>
                      <a:cubicBezTo>
                        <a:pt x="6161" y="16943"/>
                        <a:pt x="8919" y="26359"/>
                        <a:pt x="16052" y="37296"/>
                      </a:cubicBezTo>
                      <a:cubicBezTo>
                        <a:pt x="16623" y="38152"/>
                        <a:pt x="16338" y="39294"/>
                        <a:pt x="15482" y="39864"/>
                      </a:cubicBezTo>
                      <a:cubicBezTo>
                        <a:pt x="15102" y="40054"/>
                        <a:pt x="14721" y="40150"/>
                        <a:pt x="14436" y="40150"/>
                      </a:cubicBezTo>
                      <a:close/>
                    </a:path>
                  </a:pathLst>
                </a:custGeom>
                <a:solidFill>
                  <a:srgbClr val="CD8500"/>
                </a:solidFill>
                <a:ln w="9504" cap="flat">
                  <a:noFill/>
                  <a:prstDash val="solid"/>
                  <a:miter/>
                </a:ln>
              </p:spPr>
              <p:txBody>
                <a:bodyPr rtlCol="0" anchor="ctr"/>
                <a:lstStyle/>
                <a:p>
                  <a:endParaRPr lang="en-US"/>
                </a:p>
              </p:txBody>
            </p:sp>
            <p:sp>
              <p:nvSpPr>
                <p:cNvPr id="621" name="Forma libre 620">
                  <a:extLst>
                    <a:ext uri="{FF2B5EF4-FFF2-40B4-BE49-F238E27FC236}">
                      <a16:creationId xmlns:a16="http://schemas.microsoft.com/office/drawing/2014/main" id="{F696B0EA-3B6E-4D44-A6C5-C9AA327265A7}"/>
                    </a:ext>
                  </a:extLst>
                </p:cNvPr>
                <p:cNvSpPr/>
                <p:nvPr/>
              </p:nvSpPr>
              <p:spPr>
                <a:xfrm>
                  <a:off x="12692806" y="6099754"/>
                  <a:ext cx="38928" cy="22292"/>
                </a:xfrm>
                <a:custGeom>
                  <a:avLst/>
                  <a:gdLst>
                    <a:gd name="connsiteX0" fmla="*/ 37093 w 38928"/>
                    <a:gd name="connsiteY0" fmla="*/ 22293 h 22292"/>
                    <a:gd name="connsiteX1" fmla="*/ 35190 w 38928"/>
                    <a:gd name="connsiteY1" fmla="*/ 20296 h 22292"/>
                    <a:gd name="connsiteX2" fmla="*/ 31196 w 38928"/>
                    <a:gd name="connsiteY2" fmla="*/ 8978 h 22292"/>
                    <a:gd name="connsiteX3" fmla="*/ 20353 w 38928"/>
                    <a:gd name="connsiteY3" fmla="*/ 3747 h 22292"/>
                    <a:gd name="connsiteX4" fmla="*/ 3805 w 38928"/>
                    <a:gd name="connsiteY4" fmla="*/ 18584 h 22292"/>
                    <a:gd name="connsiteX5" fmla="*/ 1902 w 38928"/>
                    <a:gd name="connsiteY5" fmla="*/ 20391 h 22292"/>
                    <a:gd name="connsiteX6" fmla="*/ 0 w 38928"/>
                    <a:gd name="connsiteY6" fmla="*/ 18394 h 22292"/>
                    <a:gd name="connsiteX7" fmla="*/ 20544 w 38928"/>
                    <a:gd name="connsiteY7" fmla="*/ 38 h 22292"/>
                    <a:gd name="connsiteX8" fmla="*/ 33954 w 38928"/>
                    <a:gd name="connsiteY8" fmla="*/ 6505 h 22292"/>
                    <a:gd name="connsiteX9" fmla="*/ 38900 w 38928"/>
                    <a:gd name="connsiteY9" fmla="*/ 20581 h 22292"/>
                    <a:gd name="connsiteX10" fmla="*/ 37093 w 38928"/>
                    <a:gd name="connsiteY10" fmla="*/ 22293 h 22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928" h="22292">
                      <a:moveTo>
                        <a:pt x="37093" y="22293"/>
                      </a:moveTo>
                      <a:cubicBezTo>
                        <a:pt x="35951" y="22198"/>
                        <a:pt x="35190" y="21342"/>
                        <a:pt x="35190" y="20296"/>
                      </a:cubicBezTo>
                      <a:cubicBezTo>
                        <a:pt x="35476" y="16111"/>
                        <a:pt x="34049" y="12116"/>
                        <a:pt x="31196" y="8978"/>
                      </a:cubicBezTo>
                      <a:cubicBezTo>
                        <a:pt x="28438" y="5839"/>
                        <a:pt x="24538" y="4032"/>
                        <a:pt x="20353" y="3747"/>
                      </a:cubicBezTo>
                      <a:cubicBezTo>
                        <a:pt x="11889" y="3366"/>
                        <a:pt x="4280" y="9929"/>
                        <a:pt x="3805" y="18584"/>
                      </a:cubicBezTo>
                      <a:cubicBezTo>
                        <a:pt x="3709" y="19630"/>
                        <a:pt x="2948" y="20391"/>
                        <a:pt x="1902" y="20391"/>
                      </a:cubicBezTo>
                      <a:cubicBezTo>
                        <a:pt x="761" y="20296"/>
                        <a:pt x="0" y="19440"/>
                        <a:pt x="0" y="18394"/>
                      </a:cubicBezTo>
                      <a:cubicBezTo>
                        <a:pt x="571" y="7646"/>
                        <a:pt x="9701" y="-628"/>
                        <a:pt x="20544" y="38"/>
                      </a:cubicBezTo>
                      <a:cubicBezTo>
                        <a:pt x="25775" y="323"/>
                        <a:pt x="30530" y="2605"/>
                        <a:pt x="33954" y="6505"/>
                      </a:cubicBezTo>
                      <a:cubicBezTo>
                        <a:pt x="37378" y="10404"/>
                        <a:pt x="39185" y="15350"/>
                        <a:pt x="38900" y="20581"/>
                      </a:cubicBezTo>
                      <a:cubicBezTo>
                        <a:pt x="38900" y="21532"/>
                        <a:pt x="38044" y="22293"/>
                        <a:pt x="37093" y="22293"/>
                      </a:cubicBezTo>
                      <a:close/>
                    </a:path>
                  </a:pathLst>
                </a:custGeom>
                <a:solidFill>
                  <a:srgbClr val="CD8500"/>
                </a:solidFill>
                <a:ln w="9504" cap="flat">
                  <a:noFill/>
                  <a:prstDash val="solid"/>
                  <a:miter/>
                </a:ln>
              </p:spPr>
              <p:txBody>
                <a:bodyPr rtlCol="0" anchor="ctr"/>
                <a:lstStyle/>
                <a:p>
                  <a:endParaRPr lang="en-US"/>
                </a:p>
              </p:txBody>
            </p:sp>
          </p:grpSp>
          <p:sp>
            <p:nvSpPr>
              <p:cNvPr id="622" name="Forma libre 621">
                <a:extLst>
                  <a:ext uri="{FF2B5EF4-FFF2-40B4-BE49-F238E27FC236}">
                    <a16:creationId xmlns:a16="http://schemas.microsoft.com/office/drawing/2014/main" id="{54FCE656-9D7B-6448-9AE8-DF4E1E5A2307}"/>
                  </a:ext>
                </a:extLst>
              </p:cNvPr>
              <p:cNvSpPr/>
              <p:nvPr/>
            </p:nvSpPr>
            <p:spPr>
              <a:xfrm>
                <a:off x="12720674" y="5232113"/>
                <a:ext cx="41847" cy="47364"/>
              </a:xfrm>
              <a:custGeom>
                <a:avLst/>
                <a:gdLst>
                  <a:gd name="connsiteX0" fmla="*/ 22446 w 41847"/>
                  <a:gd name="connsiteY0" fmla="*/ 3139 h 47364"/>
                  <a:gd name="connsiteX1" fmla="*/ 11984 w 41847"/>
                  <a:gd name="connsiteY1" fmla="*/ 0 h 47364"/>
                  <a:gd name="connsiteX2" fmla="*/ 0 w 41847"/>
                  <a:gd name="connsiteY2" fmla="*/ 12935 h 47364"/>
                  <a:gd name="connsiteX3" fmla="*/ 6943 w 41847"/>
                  <a:gd name="connsiteY3" fmla="*/ 9606 h 47364"/>
                  <a:gd name="connsiteX4" fmla="*/ 11984 w 41847"/>
                  <a:gd name="connsiteY4" fmla="*/ 6277 h 47364"/>
                  <a:gd name="connsiteX5" fmla="*/ 19307 w 41847"/>
                  <a:gd name="connsiteY5" fmla="*/ 8655 h 47364"/>
                  <a:gd name="connsiteX6" fmla="*/ 35571 w 41847"/>
                  <a:gd name="connsiteY6" fmla="*/ 34049 h 47364"/>
                  <a:gd name="connsiteX7" fmla="*/ 29769 w 41847"/>
                  <a:gd name="connsiteY7" fmla="*/ 41182 h 47364"/>
                  <a:gd name="connsiteX8" fmla="*/ 22446 w 41847"/>
                  <a:gd name="connsiteY8" fmla="*/ 38804 h 47364"/>
                  <a:gd name="connsiteX9" fmla="*/ 20543 w 41847"/>
                  <a:gd name="connsiteY9" fmla="*/ 37378 h 47364"/>
                  <a:gd name="connsiteX10" fmla="*/ 15027 w 41847"/>
                  <a:gd name="connsiteY10" fmla="*/ 41277 h 47364"/>
                  <a:gd name="connsiteX11" fmla="*/ 19307 w 41847"/>
                  <a:gd name="connsiteY11" fmla="*/ 44226 h 47364"/>
                  <a:gd name="connsiteX12" fmla="*/ 29769 w 41847"/>
                  <a:gd name="connsiteY12" fmla="*/ 47364 h 47364"/>
                  <a:gd name="connsiteX13" fmla="*/ 41848 w 41847"/>
                  <a:gd name="connsiteY13" fmla="*/ 33954 h 47364"/>
                  <a:gd name="connsiteX14" fmla="*/ 22446 w 41847"/>
                  <a:gd name="connsiteY14" fmla="*/ 3139 h 47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1847" h="47364">
                    <a:moveTo>
                      <a:pt x="22446" y="3139"/>
                    </a:moveTo>
                    <a:cubicBezTo>
                      <a:pt x="18831" y="1046"/>
                      <a:pt x="15217" y="0"/>
                      <a:pt x="11984" y="0"/>
                    </a:cubicBezTo>
                    <a:cubicBezTo>
                      <a:pt x="4850" y="0"/>
                      <a:pt x="190" y="5136"/>
                      <a:pt x="0" y="12935"/>
                    </a:cubicBezTo>
                    <a:cubicBezTo>
                      <a:pt x="2283" y="11984"/>
                      <a:pt x="4660" y="10747"/>
                      <a:pt x="6943" y="9606"/>
                    </a:cubicBezTo>
                    <a:cubicBezTo>
                      <a:pt x="7704" y="7799"/>
                      <a:pt x="9035" y="6277"/>
                      <a:pt x="11984" y="6277"/>
                    </a:cubicBezTo>
                    <a:cubicBezTo>
                      <a:pt x="14171" y="6277"/>
                      <a:pt x="16644" y="7133"/>
                      <a:pt x="19307" y="8655"/>
                    </a:cubicBezTo>
                    <a:cubicBezTo>
                      <a:pt x="28152" y="13791"/>
                      <a:pt x="35571" y="25394"/>
                      <a:pt x="35571" y="34049"/>
                    </a:cubicBezTo>
                    <a:cubicBezTo>
                      <a:pt x="35571" y="36712"/>
                      <a:pt x="34810" y="41182"/>
                      <a:pt x="29769" y="41182"/>
                    </a:cubicBezTo>
                    <a:cubicBezTo>
                      <a:pt x="27582" y="41182"/>
                      <a:pt x="25109" y="40421"/>
                      <a:pt x="22446" y="38804"/>
                    </a:cubicBezTo>
                    <a:cubicBezTo>
                      <a:pt x="21780" y="38424"/>
                      <a:pt x="21209" y="37758"/>
                      <a:pt x="20543" y="37378"/>
                    </a:cubicBezTo>
                    <a:cubicBezTo>
                      <a:pt x="18736" y="38804"/>
                      <a:pt x="16834" y="39946"/>
                      <a:pt x="15027" y="41277"/>
                    </a:cubicBezTo>
                    <a:cubicBezTo>
                      <a:pt x="16454" y="42419"/>
                      <a:pt x="17880" y="43370"/>
                      <a:pt x="19307" y="44226"/>
                    </a:cubicBezTo>
                    <a:cubicBezTo>
                      <a:pt x="22921" y="46318"/>
                      <a:pt x="26535" y="47364"/>
                      <a:pt x="29769" y="47364"/>
                    </a:cubicBezTo>
                    <a:cubicBezTo>
                      <a:pt x="37092" y="47364"/>
                      <a:pt x="41848" y="42133"/>
                      <a:pt x="41848" y="33954"/>
                    </a:cubicBezTo>
                    <a:cubicBezTo>
                      <a:pt x="41848" y="23016"/>
                      <a:pt x="33288" y="9416"/>
                      <a:pt x="22446" y="3139"/>
                    </a:cubicBezTo>
                    <a:close/>
                  </a:path>
                </a:pathLst>
              </a:custGeom>
              <a:solidFill>
                <a:srgbClr val="F8D763"/>
              </a:solidFill>
              <a:ln w="9504" cap="flat">
                <a:noFill/>
                <a:prstDash val="solid"/>
                <a:miter/>
              </a:ln>
            </p:spPr>
            <p:txBody>
              <a:bodyPr rtlCol="0" anchor="ctr"/>
              <a:lstStyle/>
              <a:p>
                <a:endParaRPr lang="en-US"/>
              </a:p>
            </p:txBody>
          </p:sp>
        </p:grpSp>
        <p:grpSp>
          <p:nvGrpSpPr>
            <p:cNvPr id="623" name="Gráfico 2">
              <a:extLst>
                <a:ext uri="{FF2B5EF4-FFF2-40B4-BE49-F238E27FC236}">
                  <a16:creationId xmlns:a16="http://schemas.microsoft.com/office/drawing/2014/main" id="{92A63E8D-1811-AB40-B5A6-E37BBD1AA136}"/>
                </a:ext>
              </a:extLst>
            </p:cNvPr>
            <p:cNvGrpSpPr/>
            <p:nvPr/>
          </p:nvGrpSpPr>
          <p:grpSpPr>
            <a:xfrm>
              <a:off x="11423103" y="5803813"/>
              <a:ext cx="665109" cy="935776"/>
              <a:chOff x="11423103" y="5803813"/>
              <a:chExt cx="665109" cy="935776"/>
            </a:xfrm>
          </p:grpSpPr>
          <p:grpSp>
            <p:nvGrpSpPr>
              <p:cNvPr id="624" name="Gráfico 2">
                <a:extLst>
                  <a:ext uri="{FF2B5EF4-FFF2-40B4-BE49-F238E27FC236}">
                    <a16:creationId xmlns:a16="http://schemas.microsoft.com/office/drawing/2014/main" id="{56986A9B-688A-AF4A-9DF9-3BDD56A80E00}"/>
                  </a:ext>
                </a:extLst>
              </p:cNvPr>
              <p:cNvGrpSpPr/>
              <p:nvPr/>
            </p:nvGrpSpPr>
            <p:grpSpPr>
              <a:xfrm>
                <a:off x="11423103" y="5838147"/>
                <a:ext cx="665109" cy="901442"/>
                <a:chOff x="11423103" y="5838147"/>
                <a:chExt cx="665109" cy="901442"/>
              </a:xfrm>
            </p:grpSpPr>
            <p:grpSp>
              <p:nvGrpSpPr>
                <p:cNvPr id="625" name="Gráfico 2">
                  <a:extLst>
                    <a:ext uri="{FF2B5EF4-FFF2-40B4-BE49-F238E27FC236}">
                      <a16:creationId xmlns:a16="http://schemas.microsoft.com/office/drawing/2014/main" id="{E2344F8B-17DC-3F46-9F44-0B89AA63DDA2}"/>
                    </a:ext>
                  </a:extLst>
                </p:cNvPr>
                <p:cNvGrpSpPr/>
                <p:nvPr/>
              </p:nvGrpSpPr>
              <p:grpSpPr>
                <a:xfrm>
                  <a:off x="11423103" y="6312360"/>
                  <a:ext cx="665109" cy="427229"/>
                  <a:chOff x="11423103" y="6312360"/>
                  <a:chExt cx="665109" cy="427229"/>
                </a:xfrm>
              </p:grpSpPr>
              <p:sp>
                <p:nvSpPr>
                  <p:cNvPr id="626" name="Forma libre 625">
                    <a:extLst>
                      <a:ext uri="{FF2B5EF4-FFF2-40B4-BE49-F238E27FC236}">
                        <a16:creationId xmlns:a16="http://schemas.microsoft.com/office/drawing/2014/main" id="{4EAE4E61-2D6E-A949-965E-F328C3F94886}"/>
                      </a:ext>
                    </a:extLst>
                  </p:cNvPr>
                  <p:cNvSpPr/>
                  <p:nvPr/>
                </p:nvSpPr>
                <p:spPr>
                  <a:xfrm>
                    <a:off x="11423198" y="6312360"/>
                    <a:ext cx="665001" cy="384049"/>
                  </a:xfrm>
                  <a:custGeom>
                    <a:avLst/>
                    <a:gdLst>
                      <a:gd name="connsiteX0" fmla="*/ 665001 w 665001"/>
                      <a:gd name="connsiteY0" fmla="*/ 192025 h 384049"/>
                      <a:gd name="connsiteX1" fmla="*/ 332501 w 665001"/>
                      <a:gd name="connsiteY1" fmla="*/ 384050 h 384049"/>
                      <a:gd name="connsiteX2" fmla="*/ 0 w 665001"/>
                      <a:gd name="connsiteY2" fmla="*/ 192025 h 384049"/>
                      <a:gd name="connsiteX3" fmla="*/ 332501 w 665001"/>
                      <a:gd name="connsiteY3" fmla="*/ 0 h 384049"/>
                      <a:gd name="connsiteX4" fmla="*/ 665001 w 665001"/>
                      <a:gd name="connsiteY4" fmla="*/ 192025 h 384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5001" h="384049">
                        <a:moveTo>
                          <a:pt x="665001" y="192025"/>
                        </a:moveTo>
                        <a:cubicBezTo>
                          <a:pt x="665001" y="298077"/>
                          <a:pt x="516136" y="384050"/>
                          <a:pt x="332501" y="384050"/>
                        </a:cubicBezTo>
                        <a:cubicBezTo>
                          <a:pt x="148866" y="384050"/>
                          <a:pt x="0" y="298077"/>
                          <a:pt x="0" y="192025"/>
                        </a:cubicBezTo>
                        <a:cubicBezTo>
                          <a:pt x="0" y="85972"/>
                          <a:pt x="148866" y="0"/>
                          <a:pt x="332501" y="0"/>
                        </a:cubicBezTo>
                        <a:cubicBezTo>
                          <a:pt x="516136" y="0"/>
                          <a:pt x="665001" y="85972"/>
                          <a:pt x="665001" y="192025"/>
                        </a:cubicBezTo>
                        <a:close/>
                      </a:path>
                    </a:pathLst>
                  </a:custGeom>
                  <a:solidFill>
                    <a:srgbClr val="FFE473"/>
                  </a:solidFill>
                  <a:ln w="9504" cap="flat">
                    <a:noFill/>
                    <a:prstDash val="solid"/>
                    <a:miter/>
                  </a:ln>
                </p:spPr>
                <p:txBody>
                  <a:bodyPr rtlCol="0" anchor="ctr"/>
                  <a:lstStyle/>
                  <a:p>
                    <a:endParaRPr lang="en-US"/>
                  </a:p>
                </p:txBody>
              </p:sp>
              <p:sp>
                <p:nvSpPr>
                  <p:cNvPr id="627" name="Forma libre 626">
                    <a:extLst>
                      <a:ext uri="{FF2B5EF4-FFF2-40B4-BE49-F238E27FC236}">
                        <a16:creationId xmlns:a16="http://schemas.microsoft.com/office/drawing/2014/main" id="{ED0829BE-0F02-DA4C-9798-D82A683EF4CB}"/>
                      </a:ext>
                    </a:extLst>
                  </p:cNvPr>
                  <p:cNvSpPr/>
                  <p:nvPr/>
                </p:nvSpPr>
                <p:spPr>
                  <a:xfrm>
                    <a:off x="11435277" y="6319398"/>
                    <a:ext cx="640843" cy="369973"/>
                  </a:xfrm>
                  <a:custGeom>
                    <a:avLst/>
                    <a:gdLst>
                      <a:gd name="connsiteX0" fmla="*/ 640844 w 640843"/>
                      <a:gd name="connsiteY0" fmla="*/ 184987 h 369973"/>
                      <a:gd name="connsiteX1" fmla="*/ 320422 w 640843"/>
                      <a:gd name="connsiteY1" fmla="*/ 369974 h 369973"/>
                      <a:gd name="connsiteX2" fmla="*/ 0 w 640843"/>
                      <a:gd name="connsiteY2" fmla="*/ 184987 h 369973"/>
                      <a:gd name="connsiteX3" fmla="*/ 320422 w 640843"/>
                      <a:gd name="connsiteY3" fmla="*/ 0 h 369973"/>
                      <a:gd name="connsiteX4" fmla="*/ 640844 w 640843"/>
                      <a:gd name="connsiteY4" fmla="*/ 184987 h 369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0843" h="369973">
                        <a:moveTo>
                          <a:pt x="640844" y="184987"/>
                        </a:moveTo>
                        <a:cubicBezTo>
                          <a:pt x="640844" y="287152"/>
                          <a:pt x="497386" y="369974"/>
                          <a:pt x="320422" y="369974"/>
                        </a:cubicBezTo>
                        <a:cubicBezTo>
                          <a:pt x="143458" y="369974"/>
                          <a:pt x="0" y="287152"/>
                          <a:pt x="0" y="184987"/>
                        </a:cubicBezTo>
                        <a:cubicBezTo>
                          <a:pt x="0" y="82821"/>
                          <a:pt x="143458" y="0"/>
                          <a:pt x="320422" y="0"/>
                        </a:cubicBezTo>
                        <a:cubicBezTo>
                          <a:pt x="497386" y="0"/>
                          <a:pt x="640844" y="82822"/>
                          <a:pt x="640844" y="184987"/>
                        </a:cubicBezTo>
                        <a:close/>
                      </a:path>
                    </a:pathLst>
                  </a:custGeom>
                  <a:solidFill>
                    <a:srgbClr val="FCCF43"/>
                  </a:solidFill>
                  <a:ln w="9504" cap="flat">
                    <a:noFill/>
                    <a:prstDash val="solid"/>
                    <a:miter/>
                  </a:ln>
                </p:spPr>
                <p:txBody>
                  <a:bodyPr rtlCol="0" anchor="ctr"/>
                  <a:lstStyle/>
                  <a:p>
                    <a:endParaRPr lang="en-US"/>
                  </a:p>
                </p:txBody>
              </p:sp>
              <p:sp>
                <p:nvSpPr>
                  <p:cNvPr id="628" name="Forma libre 627">
                    <a:extLst>
                      <a:ext uri="{FF2B5EF4-FFF2-40B4-BE49-F238E27FC236}">
                        <a16:creationId xmlns:a16="http://schemas.microsoft.com/office/drawing/2014/main" id="{E6C96949-C2C0-E444-BD57-8BCBF6998F8E}"/>
                      </a:ext>
                    </a:extLst>
                  </p:cNvPr>
                  <p:cNvSpPr/>
                  <p:nvPr/>
                </p:nvSpPr>
                <p:spPr>
                  <a:xfrm>
                    <a:off x="11435224" y="6319303"/>
                    <a:ext cx="640829" cy="202772"/>
                  </a:xfrm>
                  <a:custGeom>
                    <a:avLst/>
                    <a:gdLst>
                      <a:gd name="connsiteX0" fmla="*/ 93830 w 640829"/>
                      <a:gd name="connsiteY0" fmla="*/ 89688 h 202772"/>
                      <a:gd name="connsiteX1" fmla="*/ 547024 w 640829"/>
                      <a:gd name="connsiteY1" fmla="*/ 89688 h 202772"/>
                      <a:gd name="connsiteX2" fmla="*/ 639375 w 640829"/>
                      <a:gd name="connsiteY2" fmla="*/ 202772 h 202772"/>
                      <a:gd name="connsiteX3" fmla="*/ 547024 w 640829"/>
                      <a:gd name="connsiteY3" fmla="*/ 54212 h 202772"/>
                      <a:gd name="connsiteX4" fmla="*/ 93830 w 640829"/>
                      <a:gd name="connsiteY4" fmla="*/ 54212 h 202772"/>
                      <a:gd name="connsiteX5" fmla="*/ 1480 w 640829"/>
                      <a:gd name="connsiteY5" fmla="*/ 202772 h 202772"/>
                      <a:gd name="connsiteX6" fmla="*/ 93830 w 640829"/>
                      <a:gd name="connsiteY6" fmla="*/ 89688 h 202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0829" h="202772">
                        <a:moveTo>
                          <a:pt x="93830" y="89688"/>
                        </a:moveTo>
                        <a:cubicBezTo>
                          <a:pt x="218994" y="17405"/>
                          <a:pt x="421861" y="17405"/>
                          <a:pt x="547024" y="89688"/>
                        </a:cubicBezTo>
                        <a:cubicBezTo>
                          <a:pt x="601807" y="121264"/>
                          <a:pt x="632622" y="161495"/>
                          <a:pt x="639375" y="202772"/>
                        </a:cubicBezTo>
                        <a:cubicBezTo>
                          <a:pt x="648125" y="149701"/>
                          <a:pt x="617405" y="94919"/>
                          <a:pt x="547024" y="54212"/>
                        </a:cubicBezTo>
                        <a:cubicBezTo>
                          <a:pt x="421861" y="-18071"/>
                          <a:pt x="218994" y="-18071"/>
                          <a:pt x="93830" y="54212"/>
                        </a:cubicBezTo>
                        <a:cubicBezTo>
                          <a:pt x="23450" y="94824"/>
                          <a:pt x="-7365" y="149701"/>
                          <a:pt x="1480" y="202772"/>
                        </a:cubicBezTo>
                        <a:cubicBezTo>
                          <a:pt x="8327" y="161495"/>
                          <a:pt x="39048" y="121264"/>
                          <a:pt x="93830" y="89688"/>
                        </a:cubicBezTo>
                        <a:close/>
                      </a:path>
                    </a:pathLst>
                  </a:custGeom>
                  <a:solidFill>
                    <a:srgbClr val="ECB217"/>
                  </a:solidFill>
                  <a:ln w="9504" cap="flat">
                    <a:noFill/>
                    <a:prstDash val="solid"/>
                    <a:miter/>
                  </a:ln>
                </p:spPr>
                <p:txBody>
                  <a:bodyPr rtlCol="0" anchor="ctr"/>
                  <a:lstStyle/>
                  <a:p>
                    <a:endParaRPr lang="en-US"/>
                  </a:p>
                </p:txBody>
              </p:sp>
              <p:sp>
                <p:nvSpPr>
                  <p:cNvPr id="629" name="Forma libre 628">
                    <a:extLst>
                      <a:ext uri="{FF2B5EF4-FFF2-40B4-BE49-F238E27FC236}">
                        <a16:creationId xmlns:a16="http://schemas.microsoft.com/office/drawing/2014/main" id="{ABF5FE35-5D93-C94D-A4F7-E3B5991B3D84}"/>
                      </a:ext>
                    </a:extLst>
                  </p:cNvPr>
                  <p:cNvSpPr/>
                  <p:nvPr/>
                </p:nvSpPr>
                <p:spPr>
                  <a:xfrm>
                    <a:off x="11423103" y="6502578"/>
                    <a:ext cx="665109" cy="237011"/>
                  </a:xfrm>
                  <a:custGeom>
                    <a:avLst/>
                    <a:gdLst>
                      <a:gd name="connsiteX0" fmla="*/ 665096 w 665109"/>
                      <a:gd name="connsiteY0" fmla="*/ 0 h 237011"/>
                      <a:gd name="connsiteX1" fmla="*/ 665096 w 665109"/>
                      <a:gd name="connsiteY1" fmla="*/ 43274 h 237011"/>
                      <a:gd name="connsiteX2" fmla="*/ 567705 w 665109"/>
                      <a:gd name="connsiteY2" fmla="*/ 180802 h 237011"/>
                      <a:gd name="connsiteX3" fmla="*/ 97391 w 665109"/>
                      <a:gd name="connsiteY3" fmla="*/ 180802 h 237011"/>
                      <a:gd name="connsiteX4" fmla="*/ 0 w 665109"/>
                      <a:gd name="connsiteY4" fmla="*/ 46794 h 237011"/>
                      <a:gd name="connsiteX5" fmla="*/ 0 w 665109"/>
                      <a:gd name="connsiteY5" fmla="*/ 3519 h 237011"/>
                      <a:gd name="connsiteX6" fmla="*/ 97391 w 665109"/>
                      <a:gd name="connsiteY6" fmla="*/ 137527 h 237011"/>
                      <a:gd name="connsiteX7" fmla="*/ 567705 w 665109"/>
                      <a:gd name="connsiteY7" fmla="*/ 137527 h 237011"/>
                      <a:gd name="connsiteX8" fmla="*/ 665096 w 665109"/>
                      <a:gd name="connsiteY8" fmla="*/ 0 h 237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5109" h="237011">
                        <a:moveTo>
                          <a:pt x="665096" y="0"/>
                        </a:moveTo>
                        <a:lnTo>
                          <a:pt x="665096" y="43274"/>
                        </a:lnTo>
                        <a:cubicBezTo>
                          <a:pt x="665857" y="93016"/>
                          <a:pt x="633425" y="142853"/>
                          <a:pt x="567705" y="180802"/>
                        </a:cubicBezTo>
                        <a:cubicBezTo>
                          <a:pt x="437881" y="255748"/>
                          <a:pt x="227310" y="255748"/>
                          <a:pt x="97391" y="180802"/>
                        </a:cubicBezTo>
                        <a:cubicBezTo>
                          <a:pt x="33193" y="143805"/>
                          <a:pt x="761" y="95394"/>
                          <a:pt x="0" y="46794"/>
                        </a:cubicBezTo>
                        <a:lnTo>
                          <a:pt x="0" y="3519"/>
                        </a:lnTo>
                        <a:cubicBezTo>
                          <a:pt x="761" y="52025"/>
                          <a:pt x="33193" y="100435"/>
                          <a:pt x="97391" y="137527"/>
                        </a:cubicBezTo>
                        <a:cubicBezTo>
                          <a:pt x="227215" y="212473"/>
                          <a:pt x="437786" y="212473"/>
                          <a:pt x="567705" y="137527"/>
                        </a:cubicBezTo>
                        <a:cubicBezTo>
                          <a:pt x="633425" y="99579"/>
                          <a:pt x="665857" y="49742"/>
                          <a:pt x="665096" y="0"/>
                        </a:cubicBezTo>
                        <a:close/>
                      </a:path>
                    </a:pathLst>
                  </a:custGeom>
                  <a:solidFill>
                    <a:srgbClr val="BE7600"/>
                  </a:solidFill>
                  <a:ln w="9504" cap="flat">
                    <a:noFill/>
                    <a:prstDash val="solid"/>
                    <a:miter/>
                  </a:ln>
                </p:spPr>
                <p:txBody>
                  <a:bodyPr rtlCol="0" anchor="ctr"/>
                  <a:lstStyle/>
                  <a:p>
                    <a:endParaRPr lang="en-US"/>
                  </a:p>
                </p:txBody>
              </p:sp>
            </p:grpSp>
            <p:sp>
              <p:nvSpPr>
                <p:cNvPr id="630" name="Forma libre 629">
                  <a:extLst>
                    <a:ext uri="{FF2B5EF4-FFF2-40B4-BE49-F238E27FC236}">
                      <a16:creationId xmlns:a16="http://schemas.microsoft.com/office/drawing/2014/main" id="{2D6C8C51-C401-7D43-92D3-46A69BC60327}"/>
                    </a:ext>
                  </a:extLst>
                </p:cNvPr>
                <p:cNvSpPr/>
                <p:nvPr/>
              </p:nvSpPr>
              <p:spPr>
                <a:xfrm>
                  <a:off x="11738959" y="5838147"/>
                  <a:ext cx="41943" cy="47364"/>
                </a:xfrm>
                <a:custGeom>
                  <a:avLst/>
                  <a:gdLst>
                    <a:gd name="connsiteX0" fmla="*/ 12079 w 41943"/>
                    <a:gd name="connsiteY0" fmla="*/ 47364 h 47364"/>
                    <a:gd name="connsiteX1" fmla="*/ 0 w 41943"/>
                    <a:gd name="connsiteY1" fmla="*/ 33954 h 47364"/>
                    <a:gd name="connsiteX2" fmla="*/ 19402 w 41943"/>
                    <a:gd name="connsiteY2" fmla="*/ 3139 h 47364"/>
                    <a:gd name="connsiteX3" fmla="*/ 29864 w 41943"/>
                    <a:gd name="connsiteY3" fmla="*/ 0 h 47364"/>
                    <a:gd name="connsiteX4" fmla="*/ 41943 w 41943"/>
                    <a:gd name="connsiteY4" fmla="*/ 13410 h 47364"/>
                    <a:gd name="connsiteX5" fmla="*/ 22541 w 41943"/>
                    <a:gd name="connsiteY5" fmla="*/ 44226 h 47364"/>
                    <a:gd name="connsiteX6" fmla="*/ 12079 w 41943"/>
                    <a:gd name="connsiteY6" fmla="*/ 47364 h 47364"/>
                    <a:gd name="connsiteX7" fmla="*/ 29864 w 41943"/>
                    <a:gd name="connsiteY7" fmla="*/ 6182 h 47364"/>
                    <a:gd name="connsiteX8" fmla="*/ 22541 w 41943"/>
                    <a:gd name="connsiteY8" fmla="*/ 8560 h 47364"/>
                    <a:gd name="connsiteX9" fmla="*/ 6277 w 41943"/>
                    <a:gd name="connsiteY9" fmla="*/ 33954 h 47364"/>
                    <a:gd name="connsiteX10" fmla="*/ 12079 w 41943"/>
                    <a:gd name="connsiteY10" fmla="*/ 41087 h 47364"/>
                    <a:gd name="connsiteX11" fmla="*/ 19402 w 41943"/>
                    <a:gd name="connsiteY11" fmla="*/ 38709 h 47364"/>
                    <a:gd name="connsiteX12" fmla="*/ 35666 w 41943"/>
                    <a:gd name="connsiteY12" fmla="*/ 13315 h 47364"/>
                    <a:gd name="connsiteX13" fmla="*/ 29864 w 41943"/>
                    <a:gd name="connsiteY13" fmla="*/ 6182 h 47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943" h="47364">
                      <a:moveTo>
                        <a:pt x="12079" y="47364"/>
                      </a:moveTo>
                      <a:cubicBezTo>
                        <a:pt x="4755" y="47364"/>
                        <a:pt x="0" y="42133"/>
                        <a:pt x="0" y="33954"/>
                      </a:cubicBezTo>
                      <a:cubicBezTo>
                        <a:pt x="0" y="22921"/>
                        <a:pt x="8560" y="9416"/>
                        <a:pt x="19402" y="3139"/>
                      </a:cubicBezTo>
                      <a:cubicBezTo>
                        <a:pt x="23016" y="1046"/>
                        <a:pt x="26631" y="0"/>
                        <a:pt x="29864" y="0"/>
                      </a:cubicBezTo>
                      <a:cubicBezTo>
                        <a:pt x="37188" y="0"/>
                        <a:pt x="41943" y="5231"/>
                        <a:pt x="41943" y="13410"/>
                      </a:cubicBezTo>
                      <a:cubicBezTo>
                        <a:pt x="41943" y="24443"/>
                        <a:pt x="33383" y="37949"/>
                        <a:pt x="22541" y="44226"/>
                      </a:cubicBezTo>
                      <a:cubicBezTo>
                        <a:pt x="18927" y="46318"/>
                        <a:pt x="15313" y="47364"/>
                        <a:pt x="12079" y="47364"/>
                      </a:cubicBezTo>
                      <a:close/>
                      <a:moveTo>
                        <a:pt x="29864" y="6182"/>
                      </a:moveTo>
                      <a:cubicBezTo>
                        <a:pt x="27677" y="6182"/>
                        <a:pt x="25204" y="7038"/>
                        <a:pt x="22541" y="8560"/>
                      </a:cubicBezTo>
                      <a:cubicBezTo>
                        <a:pt x="13696" y="13696"/>
                        <a:pt x="6277" y="25299"/>
                        <a:pt x="6277" y="33954"/>
                      </a:cubicBezTo>
                      <a:cubicBezTo>
                        <a:pt x="6277" y="36617"/>
                        <a:pt x="7038" y="41087"/>
                        <a:pt x="12079" y="41087"/>
                      </a:cubicBezTo>
                      <a:cubicBezTo>
                        <a:pt x="14266" y="41087"/>
                        <a:pt x="16739" y="40231"/>
                        <a:pt x="19402" y="38709"/>
                      </a:cubicBezTo>
                      <a:cubicBezTo>
                        <a:pt x="28247" y="33574"/>
                        <a:pt x="35666" y="21970"/>
                        <a:pt x="35666" y="13315"/>
                      </a:cubicBezTo>
                      <a:cubicBezTo>
                        <a:pt x="35666" y="10747"/>
                        <a:pt x="34905" y="6182"/>
                        <a:pt x="29864" y="6182"/>
                      </a:cubicBezTo>
                      <a:close/>
                    </a:path>
                  </a:pathLst>
                </a:custGeom>
                <a:solidFill>
                  <a:srgbClr val="F8D763"/>
                </a:solidFill>
                <a:ln w="9504" cap="flat">
                  <a:noFill/>
                  <a:prstDash val="solid"/>
                  <a:miter/>
                </a:ln>
              </p:spPr>
              <p:txBody>
                <a:bodyPr rtlCol="0" anchor="ctr"/>
                <a:lstStyle/>
                <a:p>
                  <a:endParaRPr lang="en-US"/>
                </a:p>
              </p:txBody>
            </p:sp>
            <p:sp>
              <p:nvSpPr>
                <p:cNvPr id="631" name="Forma libre 630">
                  <a:extLst>
                    <a:ext uri="{FF2B5EF4-FFF2-40B4-BE49-F238E27FC236}">
                      <a16:creationId xmlns:a16="http://schemas.microsoft.com/office/drawing/2014/main" id="{94667E18-FD8F-204D-A165-181AFEC2034C}"/>
                    </a:ext>
                  </a:extLst>
                </p:cNvPr>
                <p:cNvSpPr/>
                <p:nvPr/>
              </p:nvSpPr>
              <p:spPr>
                <a:xfrm>
                  <a:off x="11762624" y="5868880"/>
                  <a:ext cx="308092" cy="598396"/>
                </a:xfrm>
                <a:custGeom>
                  <a:avLst/>
                  <a:gdLst>
                    <a:gd name="connsiteX0" fmla="*/ 302273 w 308092"/>
                    <a:gd name="connsiteY0" fmla="*/ 586239 h 598396"/>
                    <a:gd name="connsiteX1" fmla="*/ 303605 w 308092"/>
                    <a:gd name="connsiteY1" fmla="*/ 585573 h 598396"/>
                    <a:gd name="connsiteX2" fmla="*/ 305222 w 308092"/>
                    <a:gd name="connsiteY2" fmla="*/ 583195 h 598396"/>
                    <a:gd name="connsiteX3" fmla="*/ 297803 w 308092"/>
                    <a:gd name="connsiteY3" fmla="*/ 569880 h 598396"/>
                    <a:gd name="connsiteX4" fmla="*/ 294855 w 308092"/>
                    <a:gd name="connsiteY4" fmla="*/ 569975 h 598396"/>
                    <a:gd name="connsiteX5" fmla="*/ 293523 w 308092"/>
                    <a:gd name="connsiteY5" fmla="*/ 570641 h 598396"/>
                    <a:gd name="connsiteX6" fmla="*/ 288292 w 308092"/>
                    <a:gd name="connsiteY6" fmla="*/ 561415 h 598396"/>
                    <a:gd name="connsiteX7" fmla="*/ 289624 w 308092"/>
                    <a:gd name="connsiteY7" fmla="*/ 560750 h 598396"/>
                    <a:gd name="connsiteX8" fmla="*/ 291241 w 308092"/>
                    <a:gd name="connsiteY8" fmla="*/ 558372 h 598396"/>
                    <a:gd name="connsiteX9" fmla="*/ 283822 w 308092"/>
                    <a:gd name="connsiteY9" fmla="*/ 545057 h 598396"/>
                    <a:gd name="connsiteX10" fmla="*/ 280874 w 308092"/>
                    <a:gd name="connsiteY10" fmla="*/ 545152 h 598396"/>
                    <a:gd name="connsiteX11" fmla="*/ 279542 w 308092"/>
                    <a:gd name="connsiteY11" fmla="*/ 545817 h 598396"/>
                    <a:gd name="connsiteX12" fmla="*/ 274311 w 308092"/>
                    <a:gd name="connsiteY12" fmla="*/ 536592 h 598396"/>
                    <a:gd name="connsiteX13" fmla="*/ 275643 w 308092"/>
                    <a:gd name="connsiteY13" fmla="*/ 535926 h 598396"/>
                    <a:gd name="connsiteX14" fmla="*/ 277260 w 308092"/>
                    <a:gd name="connsiteY14" fmla="*/ 533548 h 598396"/>
                    <a:gd name="connsiteX15" fmla="*/ 273550 w 308092"/>
                    <a:gd name="connsiteY15" fmla="*/ 526891 h 598396"/>
                    <a:gd name="connsiteX16" fmla="*/ 269936 w 308092"/>
                    <a:gd name="connsiteY16" fmla="*/ 520138 h 598396"/>
                    <a:gd name="connsiteX17" fmla="*/ 266988 w 308092"/>
                    <a:gd name="connsiteY17" fmla="*/ 520138 h 598396"/>
                    <a:gd name="connsiteX18" fmla="*/ 265656 w 308092"/>
                    <a:gd name="connsiteY18" fmla="*/ 520804 h 598396"/>
                    <a:gd name="connsiteX19" fmla="*/ 260901 w 308092"/>
                    <a:gd name="connsiteY19" fmla="*/ 511293 h 598396"/>
                    <a:gd name="connsiteX20" fmla="*/ 262232 w 308092"/>
                    <a:gd name="connsiteY20" fmla="*/ 510627 h 598396"/>
                    <a:gd name="connsiteX21" fmla="*/ 263945 w 308092"/>
                    <a:gd name="connsiteY21" fmla="*/ 508249 h 598396"/>
                    <a:gd name="connsiteX22" fmla="*/ 257097 w 308092"/>
                    <a:gd name="connsiteY22" fmla="*/ 494649 h 598396"/>
                    <a:gd name="connsiteX23" fmla="*/ 254148 w 308092"/>
                    <a:gd name="connsiteY23" fmla="*/ 494649 h 598396"/>
                    <a:gd name="connsiteX24" fmla="*/ 252817 w 308092"/>
                    <a:gd name="connsiteY24" fmla="*/ 495315 h 598396"/>
                    <a:gd name="connsiteX25" fmla="*/ 248061 w 308092"/>
                    <a:gd name="connsiteY25" fmla="*/ 485804 h 598396"/>
                    <a:gd name="connsiteX26" fmla="*/ 249393 w 308092"/>
                    <a:gd name="connsiteY26" fmla="*/ 485138 h 598396"/>
                    <a:gd name="connsiteX27" fmla="*/ 251105 w 308092"/>
                    <a:gd name="connsiteY27" fmla="*/ 482760 h 598396"/>
                    <a:gd name="connsiteX28" fmla="*/ 244257 w 308092"/>
                    <a:gd name="connsiteY28" fmla="*/ 469160 h 598396"/>
                    <a:gd name="connsiteX29" fmla="*/ 241309 w 308092"/>
                    <a:gd name="connsiteY29" fmla="*/ 469160 h 598396"/>
                    <a:gd name="connsiteX30" fmla="*/ 239977 w 308092"/>
                    <a:gd name="connsiteY30" fmla="*/ 469825 h 598396"/>
                    <a:gd name="connsiteX31" fmla="*/ 235222 w 308092"/>
                    <a:gd name="connsiteY31" fmla="*/ 460314 h 598396"/>
                    <a:gd name="connsiteX32" fmla="*/ 236553 w 308092"/>
                    <a:gd name="connsiteY32" fmla="*/ 459649 h 598396"/>
                    <a:gd name="connsiteX33" fmla="*/ 238265 w 308092"/>
                    <a:gd name="connsiteY33" fmla="*/ 457271 h 598396"/>
                    <a:gd name="connsiteX34" fmla="*/ 231417 w 308092"/>
                    <a:gd name="connsiteY34" fmla="*/ 443670 h 598396"/>
                    <a:gd name="connsiteX35" fmla="*/ 228469 w 308092"/>
                    <a:gd name="connsiteY35" fmla="*/ 443670 h 598396"/>
                    <a:gd name="connsiteX36" fmla="*/ 227137 w 308092"/>
                    <a:gd name="connsiteY36" fmla="*/ 444336 h 598396"/>
                    <a:gd name="connsiteX37" fmla="*/ 222382 w 308092"/>
                    <a:gd name="connsiteY37" fmla="*/ 434825 h 598396"/>
                    <a:gd name="connsiteX38" fmla="*/ 223713 w 308092"/>
                    <a:gd name="connsiteY38" fmla="*/ 434160 h 598396"/>
                    <a:gd name="connsiteX39" fmla="*/ 225425 w 308092"/>
                    <a:gd name="connsiteY39" fmla="*/ 431782 h 598396"/>
                    <a:gd name="connsiteX40" fmla="*/ 218578 w 308092"/>
                    <a:gd name="connsiteY40" fmla="*/ 418181 h 598396"/>
                    <a:gd name="connsiteX41" fmla="*/ 215629 w 308092"/>
                    <a:gd name="connsiteY41" fmla="*/ 418181 h 598396"/>
                    <a:gd name="connsiteX42" fmla="*/ 214298 w 308092"/>
                    <a:gd name="connsiteY42" fmla="*/ 418847 h 598396"/>
                    <a:gd name="connsiteX43" fmla="*/ 209542 w 308092"/>
                    <a:gd name="connsiteY43" fmla="*/ 409336 h 598396"/>
                    <a:gd name="connsiteX44" fmla="*/ 210874 w 308092"/>
                    <a:gd name="connsiteY44" fmla="*/ 408670 h 598396"/>
                    <a:gd name="connsiteX45" fmla="*/ 212586 w 308092"/>
                    <a:gd name="connsiteY45" fmla="*/ 406293 h 598396"/>
                    <a:gd name="connsiteX46" fmla="*/ 205738 w 308092"/>
                    <a:gd name="connsiteY46" fmla="*/ 392692 h 598396"/>
                    <a:gd name="connsiteX47" fmla="*/ 202789 w 308092"/>
                    <a:gd name="connsiteY47" fmla="*/ 392692 h 598396"/>
                    <a:gd name="connsiteX48" fmla="*/ 201458 w 308092"/>
                    <a:gd name="connsiteY48" fmla="*/ 393358 h 598396"/>
                    <a:gd name="connsiteX49" fmla="*/ 196702 w 308092"/>
                    <a:gd name="connsiteY49" fmla="*/ 383847 h 598396"/>
                    <a:gd name="connsiteX50" fmla="*/ 198034 w 308092"/>
                    <a:gd name="connsiteY50" fmla="*/ 383181 h 598396"/>
                    <a:gd name="connsiteX51" fmla="*/ 199746 w 308092"/>
                    <a:gd name="connsiteY51" fmla="*/ 380803 h 598396"/>
                    <a:gd name="connsiteX52" fmla="*/ 192898 w 308092"/>
                    <a:gd name="connsiteY52" fmla="*/ 367203 h 598396"/>
                    <a:gd name="connsiteX53" fmla="*/ 189950 w 308092"/>
                    <a:gd name="connsiteY53" fmla="*/ 367203 h 598396"/>
                    <a:gd name="connsiteX54" fmla="*/ 188618 w 308092"/>
                    <a:gd name="connsiteY54" fmla="*/ 367869 h 598396"/>
                    <a:gd name="connsiteX55" fmla="*/ 183863 w 308092"/>
                    <a:gd name="connsiteY55" fmla="*/ 358358 h 598396"/>
                    <a:gd name="connsiteX56" fmla="*/ 185194 w 308092"/>
                    <a:gd name="connsiteY56" fmla="*/ 357692 h 598396"/>
                    <a:gd name="connsiteX57" fmla="*/ 186906 w 308092"/>
                    <a:gd name="connsiteY57" fmla="*/ 355314 h 598396"/>
                    <a:gd name="connsiteX58" fmla="*/ 180058 w 308092"/>
                    <a:gd name="connsiteY58" fmla="*/ 341714 h 598396"/>
                    <a:gd name="connsiteX59" fmla="*/ 177110 w 308092"/>
                    <a:gd name="connsiteY59" fmla="*/ 341714 h 598396"/>
                    <a:gd name="connsiteX60" fmla="*/ 175779 w 308092"/>
                    <a:gd name="connsiteY60" fmla="*/ 342380 h 598396"/>
                    <a:gd name="connsiteX61" fmla="*/ 171023 w 308092"/>
                    <a:gd name="connsiteY61" fmla="*/ 332869 h 598396"/>
                    <a:gd name="connsiteX62" fmla="*/ 172355 w 308092"/>
                    <a:gd name="connsiteY62" fmla="*/ 332203 h 598396"/>
                    <a:gd name="connsiteX63" fmla="*/ 174067 w 308092"/>
                    <a:gd name="connsiteY63" fmla="*/ 329825 h 598396"/>
                    <a:gd name="connsiteX64" fmla="*/ 167219 w 308092"/>
                    <a:gd name="connsiteY64" fmla="*/ 316225 h 598396"/>
                    <a:gd name="connsiteX65" fmla="*/ 164270 w 308092"/>
                    <a:gd name="connsiteY65" fmla="*/ 316225 h 598396"/>
                    <a:gd name="connsiteX66" fmla="*/ 162939 w 308092"/>
                    <a:gd name="connsiteY66" fmla="*/ 316890 h 598396"/>
                    <a:gd name="connsiteX67" fmla="*/ 158183 w 308092"/>
                    <a:gd name="connsiteY67" fmla="*/ 307380 h 598396"/>
                    <a:gd name="connsiteX68" fmla="*/ 159515 w 308092"/>
                    <a:gd name="connsiteY68" fmla="*/ 306714 h 598396"/>
                    <a:gd name="connsiteX69" fmla="*/ 161227 w 308092"/>
                    <a:gd name="connsiteY69" fmla="*/ 304336 h 598396"/>
                    <a:gd name="connsiteX70" fmla="*/ 154379 w 308092"/>
                    <a:gd name="connsiteY70" fmla="*/ 290735 h 598396"/>
                    <a:gd name="connsiteX71" fmla="*/ 151431 w 308092"/>
                    <a:gd name="connsiteY71" fmla="*/ 290735 h 598396"/>
                    <a:gd name="connsiteX72" fmla="*/ 150099 w 308092"/>
                    <a:gd name="connsiteY72" fmla="*/ 291401 h 598396"/>
                    <a:gd name="connsiteX73" fmla="*/ 145344 w 308092"/>
                    <a:gd name="connsiteY73" fmla="*/ 281890 h 598396"/>
                    <a:gd name="connsiteX74" fmla="*/ 146675 w 308092"/>
                    <a:gd name="connsiteY74" fmla="*/ 281225 h 598396"/>
                    <a:gd name="connsiteX75" fmla="*/ 148387 w 308092"/>
                    <a:gd name="connsiteY75" fmla="*/ 278847 h 598396"/>
                    <a:gd name="connsiteX76" fmla="*/ 141539 w 308092"/>
                    <a:gd name="connsiteY76" fmla="*/ 265246 h 598396"/>
                    <a:gd name="connsiteX77" fmla="*/ 138591 w 308092"/>
                    <a:gd name="connsiteY77" fmla="*/ 265246 h 598396"/>
                    <a:gd name="connsiteX78" fmla="*/ 137259 w 308092"/>
                    <a:gd name="connsiteY78" fmla="*/ 265912 h 598396"/>
                    <a:gd name="connsiteX79" fmla="*/ 132504 w 308092"/>
                    <a:gd name="connsiteY79" fmla="*/ 256401 h 598396"/>
                    <a:gd name="connsiteX80" fmla="*/ 133835 w 308092"/>
                    <a:gd name="connsiteY80" fmla="*/ 255735 h 598396"/>
                    <a:gd name="connsiteX81" fmla="*/ 135548 w 308092"/>
                    <a:gd name="connsiteY81" fmla="*/ 253358 h 598396"/>
                    <a:gd name="connsiteX82" fmla="*/ 128700 w 308092"/>
                    <a:gd name="connsiteY82" fmla="*/ 239757 h 598396"/>
                    <a:gd name="connsiteX83" fmla="*/ 125751 w 308092"/>
                    <a:gd name="connsiteY83" fmla="*/ 239757 h 598396"/>
                    <a:gd name="connsiteX84" fmla="*/ 124420 w 308092"/>
                    <a:gd name="connsiteY84" fmla="*/ 240423 h 598396"/>
                    <a:gd name="connsiteX85" fmla="*/ 119664 w 308092"/>
                    <a:gd name="connsiteY85" fmla="*/ 230912 h 598396"/>
                    <a:gd name="connsiteX86" fmla="*/ 120996 w 308092"/>
                    <a:gd name="connsiteY86" fmla="*/ 230246 h 598396"/>
                    <a:gd name="connsiteX87" fmla="*/ 122708 w 308092"/>
                    <a:gd name="connsiteY87" fmla="*/ 227868 h 598396"/>
                    <a:gd name="connsiteX88" fmla="*/ 115860 w 308092"/>
                    <a:gd name="connsiteY88" fmla="*/ 214268 h 598396"/>
                    <a:gd name="connsiteX89" fmla="*/ 112912 w 308092"/>
                    <a:gd name="connsiteY89" fmla="*/ 214268 h 598396"/>
                    <a:gd name="connsiteX90" fmla="*/ 111580 w 308092"/>
                    <a:gd name="connsiteY90" fmla="*/ 214934 h 598396"/>
                    <a:gd name="connsiteX91" fmla="*/ 106825 w 308092"/>
                    <a:gd name="connsiteY91" fmla="*/ 205423 h 598396"/>
                    <a:gd name="connsiteX92" fmla="*/ 108156 w 308092"/>
                    <a:gd name="connsiteY92" fmla="*/ 204757 h 598396"/>
                    <a:gd name="connsiteX93" fmla="*/ 109868 w 308092"/>
                    <a:gd name="connsiteY93" fmla="*/ 202379 h 598396"/>
                    <a:gd name="connsiteX94" fmla="*/ 103020 w 308092"/>
                    <a:gd name="connsiteY94" fmla="*/ 188779 h 598396"/>
                    <a:gd name="connsiteX95" fmla="*/ 100072 w 308092"/>
                    <a:gd name="connsiteY95" fmla="*/ 188779 h 598396"/>
                    <a:gd name="connsiteX96" fmla="*/ 98740 w 308092"/>
                    <a:gd name="connsiteY96" fmla="*/ 189444 h 598396"/>
                    <a:gd name="connsiteX97" fmla="*/ 93985 w 308092"/>
                    <a:gd name="connsiteY97" fmla="*/ 179934 h 598396"/>
                    <a:gd name="connsiteX98" fmla="*/ 95316 w 308092"/>
                    <a:gd name="connsiteY98" fmla="*/ 179268 h 598396"/>
                    <a:gd name="connsiteX99" fmla="*/ 97028 w 308092"/>
                    <a:gd name="connsiteY99" fmla="*/ 176890 h 598396"/>
                    <a:gd name="connsiteX100" fmla="*/ 90181 w 308092"/>
                    <a:gd name="connsiteY100" fmla="*/ 163289 h 598396"/>
                    <a:gd name="connsiteX101" fmla="*/ 87232 w 308092"/>
                    <a:gd name="connsiteY101" fmla="*/ 163289 h 598396"/>
                    <a:gd name="connsiteX102" fmla="*/ 85901 w 308092"/>
                    <a:gd name="connsiteY102" fmla="*/ 163955 h 598396"/>
                    <a:gd name="connsiteX103" fmla="*/ 81145 w 308092"/>
                    <a:gd name="connsiteY103" fmla="*/ 154444 h 598396"/>
                    <a:gd name="connsiteX104" fmla="*/ 82477 w 308092"/>
                    <a:gd name="connsiteY104" fmla="*/ 153779 h 598396"/>
                    <a:gd name="connsiteX105" fmla="*/ 84189 w 308092"/>
                    <a:gd name="connsiteY105" fmla="*/ 151401 h 598396"/>
                    <a:gd name="connsiteX106" fmla="*/ 77341 w 308092"/>
                    <a:gd name="connsiteY106" fmla="*/ 137800 h 598396"/>
                    <a:gd name="connsiteX107" fmla="*/ 74392 w 308092"/>
                    <a:gd name="connsiteY107" fmla="*/ 137800 h 598396"/>
                    <a:gd name="connsiteX108" fmla="*/ 73061 w 308092"/>
                    <a:gd name="connsiteY108" fmla="*/ 138466 h 598396"/>
                    <a:gd name="connsiteX109" fmla="*/ 68305 w 308092"/>
                    <a:gd name="connsiteY109" fmla="*/ 128955 h 598396"/>
                    <a:gd name="connsiteX110" fmla="*/ 69637 w 308092"/>
                    <a:gd name="connsiteY110" fmla="*/ 128289 h 598396"/>
                    <a:gd name="connsiteX111" fmla="*/ 71349 w 308092"/>
                    <a:gd name="connsiteY111" fmla="*/ 125912 h 598396"/>
                    <a:gd name="connsiteX112" fmla="*/ 64501 w 308092"/>
                    <a:gd name="connsiteY112" fmla="*/ 112311 h 598396"/>
                    <a:gd name="connsiteX113" fmla="*/ 61553 w 308092"/>
                    <a:gd name="connsiteY113" fmla="*/ 112311 h 598396"/>
                    <a:gd name="connsiteX114" fmla="*/ 60221 w 308092"/>
                    <a:gd name="connsiteY114" fmla="*/ 112977 h 598396"/>
                    <a:gd name="connsiteX115" fmla="*/ 55466 w 308092"/>
                    <a:gd name="connsiteY115" fmla="*/ 103466 h 598396"/>
                    <a:gd name="connsiteX116" fmla="*/ 56797 w 308092"/>
                    <a:gd name="connsiteY116" fmla="*/ 102800 h 598396"/>
                    <a:gd name="connsiteX117" fmla="*/ 58509 w 308092"/>
                    <a:gd name="connsiteY117" fmla="*/ 100422 h 598396"/>
                    <a:gd name="connsiteX118" fmla="*/ 51661 w 308092"/>
                    <a:gd name="connsiteY118" fmla="*/ 86822 h 598396"/>
                    <a:gd name="connsiteX119" fmla="*/ 48713 w 308092"/>
                    <a:gd name="connsiteY119" fmla="*/ 86822 h 598396"/>
                    <a:gd name="connsiteX120" fmla="*/ 47382 w 308092"/>
                    <a:gd name="connsiteY120" fmla="*/ 87488 h 598396"/>
                    <a:gd name="connsiteX121" fmla="*/ 42626 w 308092"/>
                    <a:gd name="connsiteY121" fmla="*/ 77977 h 598396"/>
                    <a:gd name="connsiteX122" fmla="*/ 43958 w 308092"/>
                    <a:gd name="connsiteY122" fmla="*/ 77311 h 598396"/>
                    <a:gd name="connsiteX123" fmla="*/ 45670 w 308092"/>
                    <a:gd name="connsiteY123" fmla="*/ 74933 h 598396"/>
                    <a:gd name="connsiteX124" fmla="*/ 38822 w 308092"/>
                    <a:gd name="connsiteY124" fmla="*/ 61333 h 598396"/>
                    <a:gd name="connsiteX125" fmla="*/ 35873 w 308092"/>
                    <a:gd name="connsiteY125" fmla="*/ 61333 h 598396"/>
                    <a:gd name="connsiteX126" fmla="*/ 34542 w 308092"/>
                    <a:gd name="connsiteY126" fmla="*/ 61998 h 598396"/>
                    <a:gd name="connsiteX127" fmla="*/ 29786 w 308092"/>
                    <a:gd name="connsiteY127" fmla="*/ 52488 h 598396"/>
                    <a:gd name="connsiteX128" fmla="*/ 31118 w 308092"/>
                    <a:gd name="connsiteY128" fmla="*/ 51822 h 598396"/>
                    <a:gd name="connsiteX129" fmla="*/ 32830 w 308092"/>
                    <a:gd name="connsiteY129" fmla="*/ 49444 h 598396"/>
                    <a:gd name="connsiteX130" fmla="*/ 25982 w 308092"/>
                    <a:gd name="connsiteY130" fmla="*/ 35844 h 598396"/>
                    <a:gd name="connsiteX131" fmla="*/ 23034 w 308092"/>
                    <a:gd name="connsiteY131" fmla="*/ 35844 h 598396"/>
                    <a:gd name="connsiteX132" fmla="*/ 21702 w 308092"/>
                    <a:gd name="connsiteY132" fmla="*/ 36509 h 598396"/>
                    <a:gd name="connsiteX133" fmla="*/ 16947 w 308092"/>
                    <a:gd name="connsiteY133" fmla="*/ 26998 h 598396"/>
                    <a:gd name="connsiteX134" fmla="*/ 18278 w 308092"/>
                    <a:gd name="connsiteY134" fmla="*/ 26333 h 598396"/>
                    <a:gd name="connsiteX135" fmla="*/ 19990 w 308092"/>
                    <a:gd name="connsiteY135" fmla="*/ 23955 h 598396"/>
                    <a:gd name="connsiteX136" fmla="*/ 13142 w 308092"/>
                    <a:gd name="connsiteY136" fmla="*/ 10354 h 598396"/>
                    <a:gd name="connsiteX137" fmla="*/ 10194 w 308092"/>
                    <a:gd name="connsiteY137" fmla="*/ 10354 h 598396"/>
                    <a:gd name="connsiteX138" fmla="*/ 8862 w 308092"/>
                    <a:gd name="connsiteY138" fmla="*/ 11020 h 598396"/>
                    <a:gd name="connsiteX139" fmla="*/ 3346 w 308092"/>
                    <a:gd name="connsiteY139" fmla="*/ 83 h 598396"/>
                    <a:gd name="connsiteX140" fmla="*/ 17 w 308092"/>
                    <a:gd name="connsiteY140" fmla="*/ 1795 h 598396"/>
                    <a:gd name="connsiteX141" fmla="*/ 5534 w 308092"/>
                    <a:gd name="connsiteY141" fmla="*/ 12732 h 598396"/>
                    <a:gd name="connsiteX142" fmla="*/ 3917 w 308092"/>
                    <a:gd name="connsiteY142" fmla="*/ 13493 h 598396"/>
                    <a:gd name="connsiteX143" fmla="*/ 2205 w 308092"/>
                    <a:gd name="connsiteY143" fmla="*/ 15871 h 598396"/>
                    <a:gd name="connsiteX144" fmla="*/ 9053 w 308092"/>
                    <a:gd name="connsiteY144" fmla="*/ 29471 h 598396"/>
                    <a:gd name="connsiteX145" fmla="*/ 12001 w 308092"/>
                    <a:gd name="connsiteY145" fmla="*/ 29471 h 598396"/>
                    <a:gd name="connsiteX146" fmla="*/ 13618 w 308092"/>
                    <a:gd name="connsiteY146" fmla="*/ 28710 h 598396"/>
                    <a:gd name="connsiteX147" fmla="*/ 18373 w 308092"/>
                    <a:gd name="connsiteY147" fmla="*/ 38221 h 598396"/>
                    <a:gd name="connsiteX148" fmla="*/ 16756 w 308092"/>
                    <a:gd name="connsiteY148" fmla="*/ 38982 h 598396"/>
                    <a:gd name="connsiteX149" fmla="*/ 15045 w 308092"/>
                    <a:gd name="connsiteY149" fmla="*/ 41360 h 598396"/>
                    <a:gd name="connsiteX150" fmla="*/ 21892 w 308092"/>
                    <a:gd name="connsiteY150" fmla="*/ 54960 h 598396"/>
                    <a:gd name="connsiteX151" fmla="*/ 24841 w 308092"/>
                    <a:gd name="connsiteY151" fmla="*/ 54960 h 598396"/>
                    <a:gd name="connsiteX152" fmla="*/ 26458 w 308092"/>
                    <a:gd name="connsiteY152" fmla="*/ 54200 h 598396"/>
                    <a:gd name="connsiteX153" fmla="*/ 31213 w 308092"/>
                    <a:gd name="connsiteY153" fmla="*/ 63710 h 598396"/>
                    <a:gd name="connsiteX154" fmla="*/ 29596 w 308092"/>
                    <a:gd name="connsiteY154" fmla="*/ 64471 h 598396"/>
                    <a:gd name="connsiteX155" fmla="*/ 27884 w 308092"/>
                    <a:gd name="connsiteY155" fmla="*/ 66849 h 598396"/>
                    <a:gd name="connsiteX156" fmla="*/ 34732 w 308092"/>
                    <a:gd name="connsiteY156" fmla="*/ 80450 h 598396"/>
                    <a:gd name="connsiteX157" fmla="*/ 37680 w 308092"/>
                    <a:gd name="connsiteY157" fmla="*/ 80450 h 598396"/>
                    <a:gd name="connsiteX158" fmla="*/ 39297 w 308092"/>
                    <a:gd name="connsiteY158" fmla="*/ 79689 h 598396"/>
                    <a:gd name="connsiteX159" fmla="*/ 44053 w 308092"/>
                    <a:gd name="connsiteY159" fmla="*/ 89200 h 598396"/>
                    <a:gd name="connsiteX160" fmla="*/ 42436 w 308092"/>
                    <a:gd name="connsiteY160" fmla="*/ 89961 h 598396"/>
                    <a:gd name="connsiteX161" fmla="*/ 40724 w 308092"/>
                    <a:gd name="connsiteY161" fmla="*/ 92338 h 598396"/>
                    <a:gd name="connsiteX162" fmla="*/ 47572 w 308092"/>
                    <a:gd name="connsiteY162" fmla="*/ 105939 h 598396"/>
                    <a:gd name="connsiteX163" fmla="*/ 50520 w 308092"/>
                    <a:gd name="connsiteY163" fmla="*/ 105939 h 598396"/>
                    <a:gd name="connsiteX164" fmla="*/ 52137 w 308092"/>
                    <a:gd name="connsiteY164" fmla="*/ 105178 h 598396"/>
                    <a:gd name="connsiteX165" fmla="*/ 56892 w 308092"/>
                    <a:gd name="connsiteY165" fmla="*/ 114689 h 598396"/>
                    <a:gd name="connsiteX166" fmla="*/ 55276 w 308092"/>
                    <a:gd name="connsiteY166" fmla="*/ 115450 h 598396"/>
                    <a:gd name="connsiteX167" fmla="*/ 53564 w 308092"/>
                    <a:gd name="connsiteY167" fmla="*/ 117827 h 598396"/>
                    <a:gd name="connsiteX168" fmla="*/ 60411 w 308092"/>
                    <a:gd name="connsiteY168" fmla="*/ 131428 h 598396"/>
                    <a:gd name="connsiteX169" fmla="*/ 63360 w 308092"/>
                    <a:gd name="connsiteY169" fmla="*/ 131428 h 598396"/>
                    <a:gd name="connsiteX170" fmla="*/ 64977 w 308092"/>
                    <a:gd name="connsiteY170" fmla="*/ 130667 h 598396"/>
                    <a:gd name="connsiteX171" fmla="*/ 69732 w 308092"/>
                    <a:gd name="connsiteY171" fmla="*/ 140178 h 598396"/>
                    <a:gd name="connsiteX172" fmla="*/ 68115 w 308092"/>
                    <a:gd name="connsiteY172" fmla="*/ 140939 h 598396"/>
                    <a:gd name="connsiteX173" fmla="*/ 66403 w 308092"/>
                    <a:gd name="connsiteY173" fmla="*/ 143317 h 598396"/>
                    <a:gd name="connsiteX174" fmla="*/ 73251 w 308092"/>
                    <a:gd name="connsiteY174" fmla="*/ 156917 h 598396"/>
                    <a:gd name="connsiteX175" fmla="*/ 76199 w 308092"/>
                    <a:gd name="connsiteY175" fmla="*/ 156917 h 598396"/>
                    <a:gd name="connsiteX176" fmla="*/ 77816 w 308092"/>
                    <a:gd name="connsiteY176" fmla="*/ 156156 h 598396"/>
                    <a:gd name="connsiteX177" fmla="*/ 82572 w 308092"/>
                    <a:gd name="connsiteY177" fmla="*/ 165667 h 598396"/>
                    <a:gd name="connsiteX178" fmla="*/ 80955 w 308092"/>
                    <a:gd name="connsiteY178" fmla="*/ 166428 h 598396"/>
                    <a:gd name="connsiteX179" fmla="*/ 79243 w 308092"/>
                    <a:gd name="connsiteY179" fmla="*/ 168806 h 598396"/>
                    <a:gd name="connsiteX180" fmla="*/ 86091 w 308092"/>
                    <a:gd name="connsiteY180" fmla="*/ 182406 h 598396"/>
                    <a:gd name="connsiteX181" fmla="*/ 89039 w 308092"/>
                    <a:gd name="connsiteY181" fmla="*/ 182406 h 598396"/>
                    <a:gd name="connsiteX182" fmla="*/ 90656 w 308092"/>
                    <a:gd name="connsiteY182" fmla="*/ 181550 h 598396"/>
                    <a:gd name="connsiteX183" fmla="*/ 95412 w 308092"/>
                    <a:gd name="connsiteY183" fmla="*/ 191061 h 598396"/>
                    <a:gd name="connsiteX184" fmla="*/ 93795 w 308092"/>
                    <a:gd name="connsiteY184" fmla="*/ 191917 h 598396"/>
                    <a:gd name="connsiteX185" fmla="*/ 92083 w 308092"/>
                    <a:gd name="connsiteY185" fmla="*/ 194295 h 598396"/>
                    <a:gd name="connsiteX186" fmla="*/ 98931 w 308092"/>
                    <a:gd name="connsiteY186" fmla="*/ 207896 h 598396"/>
                    <a:gd name="connsiteX187" fmla="*/ 101879 w 308092"/>
                    <a:gd name="connsiteY187" fmla="*/ 207896 h 598396"/>
                    <a:gd name="connsiteX188" fmla="*/ 103496 w 308092"/>
                    <a:gd name="connsiteY188" fmla="*/ 207040 h 598396"/>
                    <a:gd name="connsiteX189" fmla="*/ 108251 w 308092"/>
                    <a:gd name="connsiteY189" fmla="*/ 216550 h 598396"/>
                    <a:gd name="connsiteX190" fmla="*/ 106634 w 308092"/>
                    <a:gd name="connsiteY190" fmla="*/ 217406 h 598396"/>
                    <a:gd name="connsiteX191" fmla="*/ 104922 w 308092"/>
                    <a:gd name="connsiteY191" fmla="*/ 219784 h 598396"/>
                    <a:gd name="connsiteX192" fmla="*/ 111770 w 308092"/>
                    <a:gd name="connsiteY192" fmla="*/ 233385 h 598396"/>
                    <a:gd name="connsiteX193" fmla="*/ 114719 w 308092"/>
                    <a:gd name="connsiteY193" fmla="*/ 233385 h 598396"/>
                    <a:gd name="connsiteX194" fmla="*/ 116335 w 308092"/>
                    <a:gd name="connsiteY194" fmla="*/ 232529 h 598396"/>
                    <a:gd name="connsiteX195" fmla="*/ 121091 w 308092"/>
                    <a:gd name="connsiteY195" fmla="*/ 242040 h 598396"/>
                    <a:gd name="connsiteX196" fmla="*/ 119474 w 308092"/>
                    <a:gd name="connsiteY196" fmla="*/ 242896 h 598396"/>
                    <a:gd name="connsiteX197" fmla="*/ 117762 w 308092"/>
                    <a:gd name="connsiteY197" fmla="*/ 245273 h 598396"/>
                    <a:gd name="connsiteX198" fmla="*/ 124610 w 308092"/>
                    <a:gd name="connsiteY198" fmla="*/ 258874 h 598396"/>
                    <a:gd name="connsiteX199" fmla="*/ 127558 w 308092"/>
                    <a:gd name="connsiteY199" fmla="*/ 258874 h 598396"/>
                    <a:gd name="connsiteX200" fmla="*/ 129175 w 308092"/>
                    <a:gd name="connsiteY200" fmla="*/ 258018 h 598396"/>
                    <a:gd name="connsiteX201" fmla="*/ 133931 w 308092"/>
                    <a:gd name="connsiteY201" fmla="*/ 267529 h 598396"/>
                    <a:gd name="connsiteX202" fmla="*/ 132314 w 308092"/>
                    <a:gd name="connsiteY202" fmla="*/ 268385 h 598396"/>
                    <a:gd name="connsiteX203" fmla="*/ 130602 w 308092"/>
                    <a:gd name="connsiteY203" fmla="*/ 270763 h 598396"/>
                    <a:gd name="connsiteX204" fmla="*/ 137450 w 308092"/>
                    <a:gd name="connsiteY204" fmla="*/ 284363 h 598396"/>
                    <a:gd name="connsiteX205" fmla="*/ 140398 w 308092"/>
                    <a:gd name="connsiteY205" fmla="*/ 284363 h 598396"/>
                    <a:gd name="connsiteX206" fmla="*/ 142015 w 308092"/>
                    <a:gd name="connsiteY206" fmla="*/ 283507 h 598396"/>
                    <a:gd name="connsiteX207" fmla="*/ 146770 w 308092"/>
                    <a:gd name="connsiteY207" fmla="*/ 293018 h 598396"/>
                    <a:gd name="connsiteX208" fmla="*/ 145249 w 308092"/>
                    <a:gd name="connsiteY208" fmla="*/ 293874 h 598396"/>
                    <a:gd name="connsiteX209" fmla="*/ 143537 w 308092"/>
                    <a:gd name="connsiteY209" fmla="*/ 296252 h 598396"/>
                    <a:gd name="connsiteX210" fmla="*/ 150384 w 308092"/>
                    <a:gd name="connsiteY210" fmla="*/ 309852 h 598396"/>
                    <a:gd name="connsiteX211" fmla="*/ 153333 w 308092"/>
                    <a:gd name="connsiteY211" fmla="*/ 309852 h 598396"/>
                    <a:gd name="connsiteX212" fmla="*/ 154855 w 308092"/>
                    <a:gd name="connsiteY212" fmla="*/ 308996 h 598396"/>
                    <a:gd name="connsiteX213" fmla="*/ 159610 w 308092"/>
                    <a:gd name="connsiteY213" fmla="*/ 318507 h 598396"/>
                    <a:gd name="connsiteX214" fmla="*/ 158088 w 308092"/>
                    <a:gd name="connsiteY214" fmla="*/ 319363 h 598396"/>
                    <a:gd name="connsiteX215" fmla="*/ 156376 w 308092"/>
                    <a:gd name="connsiteY215" fmla="*/ 321741 h 598396"/>
                    <a:gd name="connsiteX216" fmla="*/ 163224 w 308092"/>
                    <a:gd name="connsiteY216" fmla="*/ 335341 h 598396"/>
                    <a:gd name="connsiteX217" fmla="*/ 166173 w 308092"/>
                    <a:gd name="connsiteY217" fmla="*/ 335341 h 598396"/>
                    <a:gd name="connsiteX218" fmla="*/ 167694 w 308092"/>
                    <a:gd name="connsiteY218" fmla="*/ 334485 h 598396"/>
                    <a:gd name="connsiteX219" fmla="*/ 172450 w 308092"/>
                    <a:gd name="connsiteY219" fmla="*/ 343996 h 598396"/>
                    <a:gd name="connsiteX220" fmla="*/ 170928 w 308092"/>
                    <a:gd name="connsiteY220" fmla="*/ 344852 h 598396"/>
                    <a:gd name="connsiteX221" fmla="*/ 169216 w 308092"/>
                    <a:gd name="connsiteY221" fmla="*/ 347230 h 598396"/>
                    <a:gd name="connsiteX222" fmla="*/ 176064 w 308092"/>
                    <a:gd name="connsiteY222" fmla="*/ 360831 h 598396"/>
                    <a:gd name="connsiteX223" fmla="*/ 179012 w 308092"/>
                    <a:gd name="connsiteY223" fmla="*/ 360831 h 598396"/>
                    <a:gd name="connsiteX224" fmla="*/ 180534 w 308092"/>
                    <a:gd name="connsiteY224" fmla="*/ 359975 h 598396"/>
                    <a:gd name="connsiteX225" fmla="*/ 185289 w 308092"/>
                    <a:gd name="connsiteY225" fmla="*/ 369486 h 598396"/>
                    <a:gd name="connsiteX226" fmla="*/ 183768 w 308092"/>
                    <a:gd name="connsiteY226" fmla="*/ 370342 h 598396"/>
                    <a:gd name="connsiteX227" fmla="*/ 182056 w 308092"/>
                    <a:gd name="connsiteY227" fmla="*/ 372719 h 598396"/>
                    <a:gd name="connsiteX228" fmla="*/ 188904 w 308092"/>
                    <a:gd name="connsiteY228" fmla="*/ 386320 h 598396"/>
                    <a:gd name="connsiteX229" fmla="*/ 191852 w 308092"/>
                    <a:gd name="connsiteY229" fmla="*/ 386320 h 598396"/>
                    <a:gd name="connsiteX230" fmla="*/ 193374 w 308092"/>
                    <a:gd name="connsiteY230" fmla="*/ 385464 h 598396"/>
                    <a:gd name="connsiteX231" fmla="*/ 198129 w 308092"/>
                    <a:gd name="connsiteY231" fmla="*/ 394975 h 598396"/>
                    <a:gd name="connsiteX232" fmla="*/ 196607 w 308092"/>
                    <a:gd name="connsiteY232" fmla="*/ 395831 h 598396"/>
                    <a:gd name="connsiteX233" fmla="*/ 194895 w 308092"/>
                    <a:gd name="connsiteY233" fmla="*/ 398208 h 598396"/>
                    <a:gd name="connsiteX234" fmla="*/ 201743 w 308092"/>
                    <a:gd name="connsiteY234" fmla="*/ 411809 h 598396"/>
                    <a:gd name="connsiteX235" fmla="*/ 204692 w 308092"/>
                    <a:gd name="connsiteY235" fmla="*/ 411809 h 598396"/>
                    <a:gd name="connsiteX236" fmla="*/ 206213 w 308092"/>
                    <a:gd name="connsiteY236" fmla="*/ 410953 h 598396"/>
                    <a:gd name="connsiteX237" fmla="*/ 210969 w 308092"/>
                    <a:gd name="connsiteY237" fmla="*/ 420464 h 598396"/>
                    <a:gd name="connsiteX238" fmla="*/ 209447 w 308092"/>
                    <a:gd name="connsiteY238" fmla="*/ 421320 h 598396"/>
                    <a:gd name="connsiteX239" fmla="*/ 207735 w 308092"/>
                    <a:gd name="connsiteY239" fmla="*/ 423698 h 598396"/>
                    <a:gd name="connsiteX240" fmla="*/ 214583 w 308092"/>
                    <a:gd name="connsiteY240" fmla="*/ 437298 h 598396"/>
                    <a:gd name="connsiteX241" fmla="*/ 217531 w 308092"/>
                    <a:gd name="connsiteY241" fmla="*/ 437298 h 598396"/>
                    <a:gd name="connsiteX242" fmla="*/ 219053 w 308092"/>
                    <a:gd name="connsiteY242" fmla="*/ 436442 h 598396"/>
                    <a:gd name="connsiteX243" fmla="*/ 223809 w 308092"/>
                    <a:gd name="connsiteY243" fmla="*/ 445953 h 598396"/>
                    <a:gd name="connsiteX244" fmla="*/ 222287 w 308092"/>
                    <a:gd name="connsiteY244" fmla="*/ 446809 h 598396"/>
                    <a:gd name="connsiteX245" fmla="*/ 220575 w 308092"/>
                    <a:gd name="connsiteY245" fmla="*/ 449187 h 598396"/>
                    <a:gd name="connsiteX246" fmla="*/ 227423 w 308092"/>
                    <a:gd name="connsiteY246" fmla="*/ 462787 h 598396"/>
                    <a:gd name="connsiteX247" fmla="*/ 230371 w 308092"/>
                    <a:gd name="connsiteY247" fmla="*/ 462787 h 598396"/>
                    <a:gd name="connsiteX248" fmla="*/ 231893 w 308092"/>
                    <a:gd name="connsiteY248" fmla="*/ 461931 h 598396"/>
                    <a:gd name="connsiteX249" fmla="*/ 236648 w 308092"/>
                    <a:gd name="connsiteY249" fmla="*/ 471442 h 598396"/>
                    <a:gd name="connsiteX250" fmla="*/ 235127 w 308092"/>
                    <a:gd name="connsiteY250" fmla="*/ 472298 h 598396"/>
                    <a:gd name="connsiteX251" fmla="*/ 233414 w 308092"/>
                    <a:gd name="connsiteY251" fmla="*/ 474676 h 598396"/>
                    <a:gd name="connsiteX252" fmla="*/ 240262 w 308092"/>
                    <a:gd name="connsiteY252" fmla="*/ 488277 h 598396"/>
                    <a:gd name="connsiteX253" fmla="*/ 243211 w 308092"/>
                    <a:gd name="connsiteY253" fmla="*/ 488277 h 598396"/>
                    <a:gd name="connsiteX254" fmla="*/ 244732 w 308092"/>
                    <a:gd name="connsiteY254" fmla="*/ 487421 h 598396"/>
                    <a:gd name="connsiteX255" fmla="*/ 249488 w 308092"/>
                    <a:gd name="connsiteY255" fmla="*/ 496931 h 598396"/>
                    <a:gd name="connsiteX256" fmla="*/ 247966 w 308092"/>
                    <a:gd name="connsiteY256" fmla="*/ 497787 h 598396"/>
                    <a:gd name="connsiteX257" fmla="*/ 246254 w 308092"/>
                    <a:gd name="connsiteY257" fmla="*/ 500165 h 598396"/>
                    <a:gd name="connsiteX258" fmla="*/ 253102 w 308092"/>
                    <a:gd name="connsiteY258" fmla="*/ 513766 h 598396"/>
                    <a:gd name="connsiteX259" fmla="*/ 256050 w 308092"/>
                    <a:gd name="connsiteY259" fmla="*/ 513766 h 598396"/>
                    <a:gd name="connsiteX260" fmla="*/ 257572 w 308092"/>
                    <a:gd name="connsiteY260" fmla="*/ 512910 h 598396"/>
                    <a:gd name="connsiteX261" fmla="*/ 262328 w 308092"/>
                    <a:gd name="connsiteY261" fmla="*/ 522421 h 598396"/>
                    <a:gd name="connsiteX262" fmla="*/ 260806 w 308092"/>
                    <a:gd name="connsiteY262" fmla="*/ 523277 h 598396"/>
                    <a:gd name="connsiteX263" fmla="*/ 259094 w 308092"/>
                    <a:gd name="connsiteY263" fmla="*/ 525654 h 598396"/>
                    <a:gd name="connsiteX264" fmla="*/ 262708 w 308092"/>
                    <a:gd name="connsiteY264" fmla="*/ 532407 h 598396"/>
                    <a:gd name="connsiteX265" fmla="*/ 266417 w 308092"/>
                    <a:gd name="connsiteY265" fmla="*/ 539065 h 598396"/>
                    <a:gd name="connsiteX266" fmla="*/ 269366 w 308092"/>
                    <a:gd name="connsiteY266" fmla="*/ 538970 h 598396"/>
                    <a:gd name="connsiteX267" fmla="*/ 270887 w 308092"/>
                    <a:gd name="connsiteY267" fmla="*/ 538114 h 598396"/>
                    <a:gd name="connsiteX268" fmla="*/ 276118 w 308092"/>
                    <a:gd name="connsiteY268" fmla="*/ 547339 h 598396"/>
                    <a:gd name="connsiteX269" fmla="*/ 274597 w 308092"/>
                    <a:gd name="connsiteY269" fmla="*/ 548195 h 598396"/>
                    <a:gd name="connsiteX270" fmla="*/ 272980 w 308092"/>
                    <a:gd name="connsiteY270" fmla="*/ 550573 h 598396"/>
                    <a:gd name="connsiteX271" fmla="*/ 280398 w 308092"/>
                    <a:gd name="connsiteY271" fmla="*/ 563888 h 598396"/>
                    <a:gd name="connsiteX272" fmla="*/ 283347 w 308092"/>
                    <a:gd name="connsiteY272" fmla="*/ 563793 h 598396"/>
                    <a:gd name="connsiteX273" fmla="*/ 284868 w 308092"/>
                    <a:gd name="connsiteY273" fmla="*/ 562937 h 598396"/>
                    <a:gd name="connsiteX274" fmla="*/ 290099 w 308092"/>
                    <a:gd name="connsiteY274" fmla="*/ 572163 h 598396"/>
                    <a:gd name="connsiteX275" fmla="*/ 288578 w 308092"/>
                    <a:gd name="connsiteY275" fmla="*/ 573019 h 598396"/>
                    <a:gd name="connsiteX276" fmla="*/ 286961 w 308092"/>
                    <a:gd name="connsiteY276" fmla="*/ 575396 h 598396"/>
                    <a:gd name="connsiteX277" fmla="*/ 294379 w 308092"/>
                    <a:gd name="connsiteY277" fmla="*/ 588711 h 598396"/>
                    <a:gd name="connsiteX278" fmla="*/ 297328 w 308092"/>
                    <a:gd name="connsiteY278" fmla="*/ 588616 h 598396"/>
                    <a:gd name="connsiteX279" fmla="*/ 298849 w 308092"/>
                    <a:gd name="connsiteY279" fmla="*/ 587760 h 598396"/>
                    <a:gd name="connsiteX280" fmla="*/ 304746 w 308092"/>
                    <a:gd name="connsiteY280" fmla="*/ 598318 h 598396"/>
                    <a:gd name="connsiteX281" fmla="*/ 308075 w 308092"/>
                    <a:gd name="connsiteY281" fmla="*/ 596510 h 598396"/>
                    <a:gd name="connsiteX282" fmla="*/ 302273 w 308092"/>
                    <a:gd name="connsiteY282" fmla="*/ 586239 h 598396"/>
                    <a:gd name="connsiteX283" fmla="*/ 13142 w 308092"/>
                    <a:gd name="connsiteY283" fmla="*/ 29186 h 598396"/>
                    <a:gd name="connsiteX284" fmla="*/ 10860 w 308092"/>
                    <a:gd name="connsiteY284" fmla="*/ 29186 h 598396"/>
                    <a:gd name="connsiteX285" fmla="*/ 4678 w 308092"/>
                    <a:gd name="connsiteY285" fmla="*/ 17012 h 598396"/>
                    <a:gd name="connsiteX286" fmla="*/ 6009 w 308092"/>
                    <a:gd name="connsiteY286" fmla="*/ 15110 h 598396"/>
                    <a:gd name="connsiteX287" fmla="*/ 6485 w 308092"/>
                    <a:gd name="connsiteY287" fmla="*/ 14920 h 598396"/>
                    <a:gd name="connsiteX288" fmla="*/ 10099 w 308092"/>
                    <a:gd name="connsiteY288" fmla="*/ 13683 h 598396"/>
                    <a:gd name="connsiteX289" fmla="*/ 12477 w 308092"/>
                    <a:gd name="connsiteY289" fmla="*/ 13112 h 598396"/>
                    <a:gd name="connsiteX290" fmla="*/ 18659 w 308092"/>
                    <a:gd name="connsiteY290" fmla="*/ 25286 h 598396"/>
                    <a:gd name="connsiteX291" fmla="*/ 17327 w 308092"/>
                    <a:gd name="connsiteY291" fmla="*/ 27189 h 598396"/>
                    <a:gd name="connsiteX292" fmla="*/ 16852 w 308092"/>
                    <a:gd name="connsiteY292" fmla="*/ 26808 h 598396"/>
                    <a:gd name="connsiteX293" fmla="*/ 13523 w 308092"/>
                    <a:gd name="connsiteY293" fmla="*/ 28520 h 598396"/>
                    <a:gd name="connsiteX294" fmla="*/ 13808 w 308092"/>
                    <a:gd name="connsiteY294" fmla="*/ 28996 h 598396"/>
                    <a:gd name="connsiteX295" fmla="*/ 13142 w 308092"/>
                    <a:gd name="connsiteY295" fmla="*/ 29186 h 598396"/>
                    <a:gd name="connsiteX296" fmla="*/ 25982 w 308092"/>
                    <a:gd name="connsiteY296" fmla="*/ 54580 h 598396"/>
                    <a:gd name="connsiteX297" fmla="*/ 23699 w 308092"/>
                    <a:gd name="connsiteY297" fmla="*/ 54580 h 598396"/>
                    <a:gd name="connsiteX298" fmla="*/ 17517 w 308092"/>
                    <a:gd name="connsiteY298" fmla="*/ 42406 h 598396"/>
                    <a:gd name="connsiteX299" fmla="*/ 18849 w 308092"/>
                    <a:gd name="connsiteY299" fmla="*/ 40504 h 598396"/>
                    <a:gd name="connsiteX300" fmla="*/ 19324 w 308092"/>
                    <a:gd name="connsiteY300" fmla="*/ 40314 h 598396"/>
                    <a:gd name="connsiteX301" fmla="*/ 22939 w 308092"/>
                    <a:gd name="connsiteY301" fmla="*/ 39077 h 598396"/>
                    <a:gd name="connsiteX302" fmla="*/ 25316 w 308092"/>
                    <a:gd name="connsiteY302" fmla="*/ 38507 h 598396"/>
                    <a:gd name="connsiteX303" fmla="*/ 31498 w 308092"/>
                    <a:gd name="connsiteY303" fmla="*/ 50681 h 598396"/>
                    <a:gd name="connsiteX304" fmla="*/ 30167 w 308092"/>
                    <a:gd name="connsiteY304" fmla="*/ 52583 h 598396"/>
                    <a:gd name="connsiteX305" fmla="*/ 29691 w 308092"/>
                    <a:gd name="connsiteY305" fmla="*/ 52202 h 598396"/>
                    <a:gd name="connsiteX306" fmla="*/ 26363 w 308092"/>
                    <a:gd name="connsiteY306" fmla="*/ 53914 h 598396"/>
                    <a:gd name="connsiteX307" fmla="*/ 26648 w 308092"/>
                    <a:gd name="connsiteY307" fmla="*/ 54390 h 598396"/>
                    <a:gd name="connsiteX308" fmla="*/ 25982 w 308092"/>
                    <a:gd name="connsiteY308" fmla="*/ 54580 h 598396"/>
                    <a:gd name="connsiteX309" fmla="*/ 38822 w 308092"/>
                    <a:gd name="connsiteY309" fmla="*/ 80069 h 598396"/>
                    <a:gd name="connsiteX310" fmla="*/ 36539 w 308092"/>
                    <a:gd name="connsiteY310" fmla="*/ 80069 h 598396"/>
                    <a:gd name="connsiteX311" fmla="*/ 30357 w 308092"/>
                    <a:gd name="connsiteY311" fmla="*/ 67895 h 598396"/>
                    <a:gd name="connsiteX312" fmla="*/ 31689 w 308092"/>
                    <a:gd name="connsiteY312" fmla="*/ 65993 h 598396"/>
                    <a:gd name="connsiteX313" fmla="*/ 32164 w 308092"/>
                    <a:gd name="connsiteY313" fmla="*/ 65803 h 598396"/>
                    <a:gd name="connsiteX314" fmla="*/ 35778 w 308092"/>
                    <a:gd name="connsiteY314" fmla="*/ 64471 h 598396"/>
                    <a:gd name="connsiteX315" fmla="*/ 38156 w 308092"/>
                    <a:gd name="connsiteY315" fmla="*/ 63901 h 598396"/>
                    <a:gd name="connsiteX316" fmla="*/ 44338 w 308092"/>
                    <a:gd name="connsiteY316" fmla="*/ 76075 h 598396"/>
                    <a:gd name="connsiteX317" fmla="*/ 43007 w 308092"/>
                    <a:gd name="connsiteY317" fmla="*/ 77977 h 598396"/>
                    <a:gd name="connsiteX318" fmla="*/ 42531 w 308092"/>
                    <a:gd name="connsiteY318" fmla="*/ 77596 h 598396"/>
                    <a:gd name="connsiteX319" fmla="*/ 39202 w 308092"/>
                    <a:gd name="connsiteY319" fmla="*/ 79308 h 598396"/>
                    <a:gd name="connsiteX320" fmla="*/ 39487 w 308092"/>
                    <a:gd name="connsiteY320" fmla="*/ 79784 h 598396"/>
                    <a:gd name="connsiteX321" fmla="*/ 38822 w 308092"/>
                    <a:gd name="connsiteY321" fmla="*/ 80069 h 598396"/>
                    <a:gd name="connsiteX322" fmla="*/ 51661 w 308092"/>
                    <a:gd name="connsiteY322" fmla="*/ 105463 h 598396"/>
                    <a:gd name="connsiteX323" fmla="*/ 49379 w 308092"/>
                    <a:gd name="connsiteY323" fmla="*/ 105463 h 598396"/>
                    <a:gd name="connsiteX324" fmla="*/ 43197 w 308092"/>
                    <a:gd name="connsiteY324" fmla="*/ 93289 h 598396"/>
                    <a:gd name="connsiteX325" fmla="*/ 44528 w 308092"/>
                    <a:gd name="connsiteY325" fmla="*/ 91387 h 598396"/>
                    <a:gd name="connsiteX326" fmla="*/ 45004 w 308092"/>
                    <a:gd name="connsiteY326" fmla="*/ 91197 h 598396"/>
                    <a:gd name="connsiteX327" fmla="*/ 48618 w 308092"/>
                    <a:gd name="connsiteY327" fmla="*/ 89865 h 598396"/>
                    <a:gd name="connsiteX328" fmla="*/ 50996 w 308092"/>
                    <a:gd name="connsiteY328" fmla="*/ 89295 h 598396"/>
                    <a:gd name="connsiteX329" fmla="*/ 57178 w 308092"/>
                    <a:gd name="connsiteY329" fmla="*/ 101469 h 598396"/>
                    <a:gd name="connsiteX330" fmla="*/ 55846 w 308092"/>
                    <a:gd name="connsiteY330" fmla="*/ 103371 h 598396"/>
                    <a:gd name="connsiteX331" fmla="*/ 55371 w 308092"/>
                    <a:gd name="connsiteY331" fmla="*/ 102990 h 598396"/>
                    <a:gd name="connsiteX332" fmla="*/ 52042 w 308092"/>
                    <a:gd name="connsiteY332" fmla="*/ 104702 h 598396"/>
                    <a:gd name="connsiteX333" fmla="*/ 52327 w 308092"/>
                    <a:gd name="connsiteY333" fmla="*/ 105178 h 598396"/>
                    <a:gd name="connsiteX334" fmla="*/ 51661 w 308092"/>
                    <a:gd name="connsiteY334" fmla="*/ 105463 h 598396"/>
                    <a:gd name="connsiteX335" fmla="*/ 64501 w 308092"/>
                    <a:gd name="connsiteY335" fmla="*/ 130857 h 598396"/>
                    <a:gd name="connsiteX336" fmla="*/ 62218 w 308092"/>
                    <a:gd name="connsiteY336" fmla="*/ 130857 h 598396"/>
                    <a:gd name="connsiteX337" fmla="*/ 56036 w 308092"/>
                    <a:gd name="connsiteY337" fmla="*/ 118683 h 598396"/>
                    <a:gd name="connsiteX338" fmla="*/ 57368 w 308092"/>
                    <a:gd name="connsiteY338" fmla="*/ 116781 h 598396"/>
                    <a:gd name="connsiteX339" fmla="*/ 57844 w 308092"/>
                    <a:gd name="connsiteY339" fmla="*/ 116591 h 598396"/>
                    <a:gd name="connsiteX340" fmla="*/ 61458 w 308092"/>
                    <a:gd name="connsiteY340" fmla="*/ 115259 h 598396"/>
                    <a:gd name="connsiteX341" fmla="*/ 63835 w 308092"/>
                    <a:gd name="connsiteY341" fmla="*/ 114689 h 598396"/>
                    <a:gd name="connsiteX342" fmla="*/ 70017 w 308092"/>
                    <a:gd name="connsiteY342" fmla="*/ 126863 h 598396"/>
                    <a:gd name="connsiteX343" fmla="*/ 68686 w 308092"/>
                    <a:gd name="connsiteY343" fmla="*/ 128765 h 598396"/>
                    <a:gd name="connsiteX344" fmla="*/ 68210 w 308092"/>
                    <a:gd name="connsiteY344" fmla="*/ 128384 h 598396"/>
                    <a:gd name="connsiteX345" fmla="*/ 64882 w 308092"/>
                    <a:gd name="connsiteY345" fmla="*/ 130096 h 598396"/>
                    <a:gd name="connsiteX346" fmla="*/ 65167 w 308092"/>
                    <a:gd name="connsiteY346" fmla="*/ 130572 h 598396"/>
                    <a:gd name="connsiteX347" fmla="*/ 64501 w 308092"/>
                    <a:gd name="connsiteY347" fmla="*/ 130857 h 598396"/>
                    <a:gd name="connsiteX348" fmla="*/ 77341 w 308092"/>
                    <a:gd name="connsiteY348" fmla="*/ 156347 h 598396"/>
                    <a:gd name="connsiteX349" fmla="*/ 75058 w 308092"/>
                    <a:gd name="connsiteY349" fmla="*/ 156347 h 598396"/>
                    <a:gd name="connsiteX350" fmla="*/ 68876 w 308092"/>
                    <a:gd name="connsiteY350" fmla="*/ 144173 h 598396"/>
                    <a:gd name="connsiteX351" fmla="*/ 70208 w 308092"/>
                    <a:gd name="connsiteY351" fmla="*/ 142270 h 598396"/>
                    <a:gd name="connsiteX352" fmla="*/ 70683 w 308092"/>
                    <a:gd name="connsiteY352" fmla="*/ 142080 h 598396"/>
                    <a:gd name="connsiteX353" fmla="*/ 74202 w 308092"/>
                    <a:gd name="connsiteY353" fmla="*/ 140749 h 598396"/>
                    <a:gd name="connsiteX354" fmla="*/ 76485 w 308092"/>
                    <a:gd name="connsiteY354" fmla="*/ 140178 h 598396"/>
                    <a:gd name="connsiteX355" fmla="*/ 82667 w 308092"/>
                    <a:gd name="connsiteY355" fmla="*/ 152352 h 598396"/>
                    <a:gd name="connsiteX356" fmla="*/ 81335 w 308092"/>
                    <a:gd name="connsiteY356" fmla="*/ 154254 h 598396"/>
                    <a:gd name="connsiteX357" fmla="*/ 80860 w 308092"/>
                    <a:gd name="connsiteY357" fmla="*/ 153874 h 598396"/>
                    <a:gd name="connsiteX358" fmla="*/ 77531 w 308092"/>
                    <a:gd name="connsiteY358" fmla="*/ 155586 h 598396"/>
                    <a:gd name="connsiteX359" fmla="*/ 77816 w 308092"/>
                    <a:gd name="connsiteY359" fmla="*/ 156061 h 598396"/>
                    <a:gd name="connsiteX360" fmla="*/ 77341 w 308092"/>
                    <a:gd name="connsiteY360" fmla="*/ 156347 h 598396"/>
                    <a:gd name="connsiteX361" fmla="*/ 90085 w 308092"/>
                    <a:gd name="connsiteY361" fmla="*/ 181741 h 598396"/>
                    <a:gd name="connsiteX362" fmla="*/ 87803 w 308092"/>
                    <a:gd name="connsiteY362" fmla="*/ 181741 h 598396"/>
                    <a:gd name="connsiteX363" fmla="*/ 81621 w 308092"/>
                    <a:gd name="connsiteY363" fmla="*/ 169567 h 598396"/>
                    <a:gd name="connsiteX364" fmla="*/ 82952 w 308092"/>
                    <a:gd name="connsiteY364" fmla="*/ 167665 h 598396"/>
                    <a:gd name="connsiteX365" fmla="*/ 83428 w 308092"/>
                    <a:gd name="connsiteY365" fmla="*/ 167474 h 598396"/>
                    <a:gd name="connsiteX366" fmla="*/ 86947 w 308092"/>
                    <a:gd name="connsiteY366" fmla="*/ 166143 h 598396"/>
                    <a:gd name="connsiteX367" fmla="*/ 89230 w 308092"/>
                    <a:gd name="connsiteY367" fmla="*/ 165572 h 598396"/>
                    <a:gd name="connsiteX368" fmla="*/ 95412 w 308092"/>
                    <a:gd name="connsiteY368" fmla="*/ 177746 h 598396"/>
                    <a:gd name="connsiteX369" fmla="*/ 94080 w 308092"/>
                    <a:gd name="connsiteY369" fmla="*/ 179648 h 598396"/>
                    <a:gd name="connsiteX370" fmla="*/ 93604 w 308092"/>
                    <a:gd name="connsiteY370" fmla="*/ 179268 h 598396"/>
                    <a:gd name="connsiteX371" fmla="*/ 90276 w 308092"/>
                    <a:gd name="connsiteY371" fmla="*/ 180980 h 598396"/>
                    <a:gd name="connsiteX372" fmla="*/ 90561 w 308092"/>
                    <a:gd name="connsiteY372" fmla="*/ 181455 h 598396"/>
                    <a:gd name="connsiteX373" fmla="*/ 90085 w 308092"/>
                    <a:gd name="connsiteY373" fmla="*/ 181741 h 598396"/>
                    <a:gd name="connsiteX374" fmla="*/ 102925 w 308092"/>
                    <a:gd name="connsiteY374" fmla="*/ 207230 h 598396"/>
                    <a:gd name="connsiteX375" fmla="*/ 100643 w 308092"/>
                    <a:gd name="connsiteY375" fmla="*/ 207230 h 598396"/>
                    <a:gd name="connsiteX376" fmla="*/ 94460 w 308092"/>
                    <a:gd name="connsiteY376" fmla="*/ 195056 h 598396"/>
                    <a:gd name="connsiteX377" fmla="*/ 95792 w 308092"/>
                    <a:gd name="connsiteY377" fmla="*/ 193154 h 598396"/>
                    <a:gd name="connsiteX378" fmla="*/ 96267 w 308092"/>
                    <a:gd name="connsiteY378" fmla="*/ 192868 h 598396"/>
                    <a:gd name="connsiteX379" fmla="*/ 99786 w 308092"/>
                    <a:gd name="connsiteY379" fmla="*/ 191537 h 598396"/>
                    <a:gd name="connsiteX380" fmla="*/ 102069 w 308092"/>
                    <a:gd name="connsiteY380" fmla="*/ 190966 h 598396"/>
                    <a:gd name="connsiteX381" fmla="*/ 108251 w 308092"/>
                    <a:gd name="connsiteY381" fmla="*/ 203140 h 598396"/>
                    <a:gd name="connsiteX382" fmla="*/ 106920 w 308092"/>
                    <a:gd name="connsiteY382" fmla="*/ 205042 h 598396"/>
                    <a:gd name="connsiteX383" fmla="*/ 106444 w 308092"/>
                    <a:gd name="connsiteY383" fmla="*/ 204662 h 598396"/>
                    <a:gd name="connsiteX384" fmla="*/ 103115 w 308092"/>
                    <a:gd name="connsiteY384" fmla="*/ 206374 h 598396"/>
                    <a:gd name="connsiteX385" fmla="*/ 103401 w 308092"/>
                    <a:gd name="connsiteY385" fmla="*/ 206849 h 598396"/>
                    <a:gd name="connsiteX386" fmla="*/ 102925 w 308092"/>
                    <a:gd name="connsiteY386" fmla="*/ 207230 h 598396"/>
                    <a:gd name="connsiteX387" fmla="*/ 115765 w 308092"/>
                    <a:gd name="connsiteY387" fmla="*/ 232624 h 598396"/>
                    <a:gd name="connsiteX388" fmla="*/ 113482 w 308092"/>
                    <a:gd name="connsiteY388" fmla="*/ 232624 h 598396"/>
                    <a:gd name="connsiteX389" fmla="*/ 107300 w 308092"/>
                    <a:gd name="connsiteY389" fmla="*/ 220450 h 598396"/>
                    <a:gd name="connsiteX390" fmla="*/ 108632 w 308092"/>
                    <a:gd name="connsiteY390" fmla="*/ 218548 h 598396"/>
                    <a:gd name="connsiteX391" fmla="*/ 109107 w 308092"/>
                    <a:gd name="connsiteY391" fmla="*/ 218358 h 598396"/>
                    <a:gd name="connsiteX392" fmla="*/ 112626 w 308092"/>
                    <a:gd name="connsiteY392" fmla="*/ 217026 h 598396"/>
                    <a:gd name="connsiteX393" fmla="*/ 114909 w 308092"/>
                    <a:gd name="connsiteY393" fmla="*/ 216455 h 598396"/>
                    <a:gd name="connsiteX394" fmla="*/ 121091 w 308092"/>
                    <a:gd name="connsiteY394" fmla="*/ 228629 h 598396"/>
                    <a:gd name="connsiteX395" fmla="*/ 119759 w 308092"/>
                    <a:gd name="connsiteY395" fmla="*/ 230531 h 598396"/>
                    <a:gd name="connsiteX396" fmla="*/ 119284 w 308092"/>
                    <a:gd name="connsiteY396" fmla="*/ 230151 h 598396"/>
                    <a:gd name="connsiteX397" fmla="*/ 115955 w 308092"/>
                    <a:gd name="connsiteY397" fmla="*/ 231863 h 598396"/>
                    <a:gd name="connsiteX398" fmla="*/ 116240 w 308092"/>
                    <a:gd name="connsiteY398" fmla="*/ 232338 h 598396"/>
                    <a:gd name="connsiteX399" fmla="*/ 115765 w 308092"/>
                    <a:gd name="connsiteY399" fmla="*/ 232624 h 598396"/>
                    <a:gd name="connsiteX400" fmla="*/ 128605 w 308092"/>
                    <a:gd name="connsiteY400" fmla="*/ 258113 h 598396"/>
                    <a:gd name="connsiteX401" fmla="*/ 126322 w 308092"/>
                    <a:gd name="connsiteY401" fmla="*/ 258113 h 598396"/>
                    <a:gd name="connsiteX402" fmla="*/ 120140 w 308092"/>
                    <a:gd name="connsiteY402" fmla="*/ 245939 h 598396"/>
                    <a:gd name="connsiteX403" fmla="*/ 121471 w 308092"/>
                    <a:gd name="connsiteY403" fmla="*/ 244037 h 598396"/>
                    <a:gd name="connsiteX404" fmla="*/ 121947 w 308092"/>
                    <a:gd name="connsiteY404" fmla="*/ 243752 h 598396"/>
                    <a:gd name="connsiteX405" fmla="*/ 125466 w 308092"/>
                    <a:gd name="connsiteY405" fmla="*/ 242420 h 598396"/>
                    <a:gd name="connsiteX406" fmla="*/ 127748 w 308092"/>
                    <a:gd name="connsiteY406" fmla="*/ 241849 h 598396"/>
                    <a:gd name="connsiteX407" fmla="*/ 133931 w 308092"/>
                    <a:gd name="connsiteY407" fmla="*/ 254023 h 598396"/>
                    <a:gd name="connsiteX408" fmla="*/ 132599 w 308092"/>
                    <a:gd name="connsiteY408" fmla="*/ 255926 h 598396"/>
                    <a:gd name="connsiteX409" fmla="*/ 132124 w 308092"/>
                    <a:gd name="connsiteY409" fmla="*/ 255545 h 598396"/>
                    <a:gd name="connsiteX410" fmla="*/ 128795 w 308092"/>
                    <a:gd name="connsiteY410" fmla="*/ 257257 h 598396"/>
                    <a:gd name="connsiteX411" fmla="*/ 129080 w 308092"/>
                    <a:gd name="connsiteY411" fmla="*/ 257733 h 598396"/>
                    <a:gd name="connsiteX412" fmla="*/ 128605 w 308092"/>
                    <a:gd name="connsiteY412" fmla="*/ 258113 h 598396"/>
                    <a:gd name="connsiteX413" fmla="*/ 141444 w 308092"/>
                    <a:gd name="connsiteY413" fmla="*/ 283507 h 598396"/>
                    <a:gd name="connsiteX414" fmla="*/ 139162 w 308092"/>
                    <a:gd name="connsiteY414" fmla="*/ 283507 h 598396"/>
                    <a:gd name="connsiteX415" fmla="*/ 132980 w 308092"/>
                    <a:gd name="connsiteY415" fmla="*/ 271333 h 598396"/>
                    <a:gd name="connsiteX416" fmla="*/ 134311 w 308092"/>
                    <a:gd name="connsiteY416" fmla="*/ 269431 h 598396"/>
                    <a:gd name="connsiteX417" fmla="*/ 134787 w 308092"/>
                    <a:gd name="connsiteY417" fmla="*/ 269146 h 598396"/>
                    <a:gd name="connsiteX418" fmla="*/ 138306 w 308092"/>
                    <a:gd name="connsiteY418" fmla="*/ 267814 h 598396"/>
                    <a:gd name="connsiteX419" fmla="*/ 140588 w 308092"/>
                    <a:gd name="connsiteY419" fmla="*/ 267244 h 598396"/>
                    <a:gd name="connsiteX420" fmla="*/ 146770 w 308092"/>
                    <a:gd name="connsiteY420" fmla="*/ 279417 h 598396"/>
                    <a:gd name="connsiteX421" fmla="*/ 145439 w 308092"/>
                    <a:gd name="connsiteY421" fmla="*/ 281320 h 598396"/>
                    <a:gd name="connsiteX422" fmla="*/ 144963 w 308092"/>
                    <a:gd name="connsiteY422" fmla="*/ 280939 h 598396"/>
                    <a:gd name="connsiteX423" fmla="*/ 141634 w 308092"/>
                    <a:gd name="connsiteY423" fmla="*/ 282651 h 598396"/>
                    <a:gd name="connsiteX424" fmla="*/ 141920 w 308092"/>
                    <a:gd name="connsiteY424" fmla="*/ 283127 h 598396"/>
                    <a:gd name="connsiteX425" fmla="*/ 141444 w 308092"/>
                    <a:gd name="connsiteY425" fmla="*/ 283507 h 598396"/>
                    <a:gd name="connsiteX426" fmla="*/ 154284 w 308092"/>
                    <a:gd name="connsiteY426" fmla="*/ 308996 h 598396"/>
                    <a:gd name="connsiteX427" fmla="*/ 152001 w 308092"/>
                    <a:gd name="connsiteY427" fmla="*/ 308996 h 598396"/>
                    <a:gd name="connsiteX428" fmla="*/ 145819 w 308092"/>
                    <a:gd name="connsiteY428" fmla="*/ 296822 h 598396"/>
                    <a:gd name="connsiteX429" fmla="*/ 147151 w 308092"/>
                    <a:gd name="connsiteY429" fmla="*/ 294920 h 598396"/>
                    <a:gd name="connsiteX430" fmla="*/ 147626 w 308092"/>
                    <a:gd name="connsiteY430" fmla="*/ 294635 h 598396"/>
                    <a:gd name="connsiteX431" fmla="*/ 151145 w 308092"/>
                    <a:gd name="connsiteY431" fmla="*/ 293303 h 598396"/>
                    <a:gd name="connsiteX432" fmla="*/ 153428 w 308092"/>
                    <a:gd name="connsiteY432" fmla="*/ 292733 h 598396"/>
                    <a:gd name="connsiteX433" fmla="*/ 159610 w 308092"/>
                    <a:gd name="connsiteY433" fmla="*/ 304907 h 598396"/>
                    <a:gd name="connsiteX434" fmla="*/ 158279 w 308092"/>
                    <a:gd name="connsiteY434" fmla="*/ 306809 h 598396"/>
                    <a:gd name="connsiteX435" fmla="*/ 157803 w 308092"/>
                    <a:gd name="connsiteY435" fmla="*/ 306428 h 598396"/>
                    <a:gd name="connsiteX436" fmla="*/ 154474 w 308092"/>
                    <a:gd name="connsiteY436" fmla="*/ 308140 h 598396"/>
                    <a:gd name="connsiteX437" fmla="*/ 154760 w 308092"/>
                    <a:gd name="connsiteY437" fmla="*/ 308616 h 598396"/>
                    <a:gd name="connsiteX438" fmla="*/ 154284 w 308092"/>
                    <a:gd name="connsiteY438" fmla="*/ 308996 h 598396"/>
                    <a:gd name="connsiteX439" fmla="*/ 167124 w 308092"/>
                    <a:gd name="connsiteY439" fmla="*/ 334390 h 598396"/>
                    <a:gd name="connsiteX440" fmla="*/ 164841 w 308092"/>
                    <a:gd name="connsiteY440" fmla="*/ 334390 h 598396"/>
                    <a:gd name="connsiteX441" fmla="*/ 158659 w 308092"/>
                    <a:gd name="connsiteY441" fmla="*/ 322216 h 598396"/>
                    <a:gd name="connsiteX442" fmla="*/ 159990 w 308092"/>
                    <a:gd name="connsiteY442" fmla="*/ 320314 h 598396"/>
                    <a:gd name="connsiteX443" fmla="*/ 160466 w 308092"/>
                    <a:gd name="connsiteY443" fmla="*/ 320029 h 598396"/>
                    <a:gd name="connsiteX444" fmla="*/ 163985 w 308092"/>
                    <a:gd name="connsiteY444" fmla="*/ 318697 h 598396"/>
                    <a:gd name="connsiteX445" fmla="*/ 166268 w 308092"/>
                    <a:gd name="connsiteY445" fmla="*/ 318127 h 598396"/>
                    <a:gd name="connsiteX446" fmla="*/ 172450 w 308092"/>
                    <a:gd name="connsiteY446" fmla="*/ 330301 h 598396"/>
                    <a:gd name="connsiteX447" fmla="*/ 171118 w 308092"/>
                    <a:gd name="connsiteY447" fmla="*/ 332203 h 598396"/>
                    <a:gd name="connsiteX448" fmla="*/ 170643 w 308092"/>
                    <a:gd name="connsiteY448" fmla="*/ 331822 h 598396"/>
                    <a:gd name="connsiteX449" fmla="*/ 167314 w 308092"/>
                    <a:gd name="connsiteY449" fmla="*/ 333534 h 598396"/>
                    <a:gd name="connsiteX450" fmla="*/ 167599 w 308092"/>
                    <a:gd name="connsiteY450" fmla="*/ 334010 h 598396"/>
                    <a:gd name="connsiteX451" fmla="*/ 167124 w 308092"/>
                    <a:gd name="connsiteY451" fmla="*/ 334390 h 598396"/>
                    <a:gd name="connsiteX452" fmla="*/ 179963 w 308092"/>
                    <a:gd name="connsiteY452" fmla="*/ 359784 h 598396"/>
                    <a:gd name="connsiteX453" fmla="*/ 177681 w 308092"/>
                    <a:gd name="connsiteY453" fmla="*/ 359784 h 598396"/>
                    <a:gd name="connsiteX454" fmla="*/ 171499 w 308092"/>
                    <a:gd name="connsiteY454" fmla="*/ 347611 h 598396"/>
                    <a:gd name="connsiteX455" fmla="*/ 172830 w 308092"/>
                    <a:gd name="connsiteY455" fmla="*/ 345708 h 598396"/>
                    <a:gd name="connsiteX456" fmla="*/ 173306 w 308092"/>
                    <a:gd name="connsiteY456" fmla="*/ 345423 h 598396"/>
                    <a:gd name="connsiteX457" fmla="*/ 176825 w 308092"/>
                    <a:gd name="connsiteY457" fmla="*/ 344091 h 598396"/>
                    <a:gd name="connsiteX458" fmla="*/ 179107 w 308092"/>
                    <a:gd name="connsiteY458" fmla="*/ 343521 h 598396"/>
                    <a:gd name="connsiteX459" fmla="*/ 185289 w 308092"/>
                    <a:gd name="connsiteY459" fmla="*/ 355695 h 598396"/>
                    <a:gd name="connsiteX460" fmla="*/ 183958 w 308092"/>
                    <a:gd name="connsiteY460" fmla="*/ 357597 h 598396"/>
                    <a:gd name="connsiteX461" fmla="*/ 183482 w 308092"/>
                    <a:gd name="connsiteY461" fmla="*/ 357216 h 598396"/>
                    <a:gd name="connsiteX462" fmla="*/ 180154 w 308092"/>
                    <a:gd name="connsiteY462" fmla="*/ 358929 h 598396"/>
                    <a:gd name="connsiteX463" fmla="*/ 180439 w 308092"/>
                    <a:gd name="connsiteY463" fmla="*/ 359404 h 598396"/>
                    <a:gd name="connsiteX464" fmla="*/ 179963 w 308092"/>
                    <a:gd name="connsiteY464" fmla="*/ 359784 h 598396"/>
                    <a:gd name="connsiteX465" fmla="*/ 192708 w 308092"/>
                    <a:gd name="connsiteY465" fmla="*/ 385274 h 598396"/>
                    <a:gd name="connsiteX466" fmla="*/ 190425 w 308092"/>
                    <a:gd name="connsiteY466" fmla="*/ 385274 h 598396"/>
                    <a:gd name="connsiteX467" fmla="*/ 184243 w 308092"/>
                    <a:gd name="connsiteY467" fmla="*/ 373100 h 598396"/>
                    <a:gd name="connsiteX468" fmla="*/ 185575 w 308092"/>
                    <a:gd name="connsiteY468" fmla="*/ 371197 h 598396"/>
                    <a:gd name="connsiteX469" fmla="*/ 186050 w 308092"/>
                    <a:gd name="connsiteY469" fmla="*/ 370912 h 598396"/>
                    <a:gd name="connsiteX470" fmla="*/ 189569 w 308092"/>
                    <a:gd name="connsiteY470" fmla="*/ 369581 h 598396"/>
                    <a:gd name="connsiteX471" fmla="*/ 191852 w 308092"/>
                    <a:gd name="connsiteY471" fmla="*/ 369010 h 598396"/>
                    <a:gd name="connsiteX472" fmla="*/ 198034 w 308092"/>
                    <a:gd name="connsiteY472" fmla="*/ 381184 h 598396"/>
                    <a:gd name="connsiteX473" fmla="*/ 196702 w 308092"/>
                    <a:gd name="connsiteY473" fmla="*/ 383086 h 598396"/>
                    <a:gd name="connsiteX474" fmla="*/ 196227 w 308092"/>
                    <a:gd name="connsiteY474" fmla="*/ 382706 h 598396"/>
                    <a:gd name="connsiteX475" fmla="*/ 192898 w 308092"/>
                    <a:gd name="connsiteY475" fmla="*/ 384418 h 598396"/>
                    <a:gd name="connsiteX476" fmla="*/ 193183 w 308092"/>
                    <a:gd name="connsiteY476" fmla="*/ 384893 h 598396"/>
                    <a:gd name="connsiteX477" fmla="*/ 192708 w 308092"/>
                    <a:gd name="connsiteY477" fmla="*/ 385274 h 598396"/>
                    <a:gd name="connsiteX478" fmla="*/ 205548 w 308092"/>
                    <a:gd name="connsiteY478" fmla="*/ 410668 h 598396"/>
                    <a:gd name="connsiteX479" fmla="*/ 203265 w 308092"/>
                    <a:gd name="connsiteY479" fmla="*/ 410668 h 598396"/>
                    <a:gd name="connsiteX480" fmla="*/ 197083 w 308092"/>
                    <a:gd name="connsiteY480" fmla="*/ 398494 h 598396"/>
                    <a:gd name="connsiteX481" fmla="*/ 198414 w 308092"/>
                    <a:gd name="connsiteY481" fmla="*/ 396592 h 598396"/>
                    <a:gd name="connsiteX482" fmla="*/ 198890 w 308092"/>
                    <a:gd name="connsiteY482" fmla="*/ 396306 h 598396"/>
                    <a:gd name="connsiteX483" fmla="*/ 202409 w 308092"/>
                    <a:gd name="connsiteY483" fmla="*/ 394975 h 598396"/>
                    <a:gd name="connsiteX484" fmla="*/ 204692 w 308092"/>
                    <a:gd name="connsiteY484" fmla="*/ 394404 h 598396"/>
                    <a:gd name="connsiteX485" fmla="*/ 210874 w 308092"/>
                    <a:gd name="connsiteY485" fmla="*/ 406578 h 598396"/>
                    <a:gd name="connsiteX486" fmla="*/ 209542 w 308092"/>
                    <a:gd name="connsiteY486" fmla="*/ 408480 h 598396"/>
                    <a:gd name="connsiteX487" fmla="*/ 209067 w 308092"/>
                    <a:gd name="connsiteY487" fmla="*/ 408100 h 598396"/>
                    <a:gd name="connsiteX488" fmla="*/ 205738 w 308092"/>
                    <a:gd name="connsiteY488" fmla="*/ 409812 h 598396"/>
                    <a:gd name="connsiteX489" fmla="*/ 206023 w 308092"/>
                    <a:gd name="connsiteY489" fmla="*/ 410287 h 598396"/>
                    <a:gd name="connsiteX490" fmla="*/ 205548 w 308092"/>
                    <a:gd name="connsiteY490" fmla="*/ 410668 h 598396"/>
                    <a:gd name="connsiteX491" fmla="*/ 218387 w 308092"/>
                    <a:gd name="connsiteY491" fmla="*/ 436157 h 598396"/>
                    <a:gd name="connsiteX492" fmla="*/ 216105 w 308092"/>
                    <a:gd name="connsiteY492" fmla="*/ 436157 h 598396"/>
                    <a:gd name="connsiteX493" fmla="*/ 209923 w 308092"/>
                    <a:gd name="connsiteY493" fmla="*/ 423983 h 598396"/>
                    <a:gd name="connsiteX494" fmla="*/ 211254 w 308092"/>
                    <a:gd name="connsiteY494" fmla="*/ 422081 h 598396"/>
                    <a:gd name="connsiteX495" fmla="*/ 211730 w 308092"/>
                    <a:gd name="connsiteY495" fmla="*/ 421795 h 598396"/>
                    <a:gd name="connsiteX496" fmla="*/ 215249 w 308092"/>
                    <a:gd name="connsiteY496" fmla="*/ 420464 h 598396"/>
                    <a:gd name="connsiteX497" fmla="*/ 217531 w 308092"/>
                    <a:gd name="connsiteY497" fmla="*/ 419893 h 598396"/>
                    <a:gd name="connsiteX498" fmla="*/ 223713 w 308092"/>
                    <a:gd name="connsiteY498" fmla="*/ 432067 h 598396"/>
                    <a:gd name="connsiteX499" fmla="*/ 222382 w 308092"/>
                    <a:gd name="connsiteY499" fmla="*/ 433969 h 598396"/>
                    <a:gd name="connsiteX500" fmla="*/ 221906 w 308092"/>
                    <a:gd name="connsiteY500" fmla="*/ 433589 h 598396"/>
                    <a:gd name="connsiteX501" fmla="*/ 218578 w 308092"/>
                    <a:gd name="connsiteY501" fmla="*/ 435301 h 598396"/>
                    <a:gd name="connsiteX502" fmla="*/ 218863 w 308092"/>
                    <a:gd name="connsiteY502" fmla="*/ 435777 h 598396"/>
                    <a:gd name="connsiteX503" fmla="*/ 218387 w 308092"/>
                    <a:gd name="connsiteY503" fmla="*/ 436157 h 598396"/>
                    <a:gd name="connsiteX504" fmla="*/ 231227 w 308092"/>
                    <a:gd name="connsiteY504" fmla="*/ 461551 h 598396"/>
                    <a:gd name="connsiteX505" fmla="*/ 228944 w 308092"/>
                    <a:gd name="connsiteY505" fmla="*/ 461551 h 598396"/>
                    <a:gd name="connsiteX506" fmla="*/ 222762 w 308092"/>
                    <a:gd name="connsiteY506" fmla="*/ 449377 h 598396"/>
                    <a:gd name="connsiteX507" fmla="*/ 224094 w 308092"/>
                    <a:gd name="connsiteY507" fmla="*/ 447475 h 598396"/>
                    <a:gd name="connsiteX508" fmla="*/ 224569 w 308092"/>
                    <a:gd name="connsiteY508" fmla="*/ 447190 h 598396"/>
                    <a:gd name="connsiteX509" fmla="*/ 228088 w 308092"/>
                    <a:gd name="connsiteY509" fmla="*/ 445858 h 598396"/>
                    <a:gd name="connsiteX510" fmla="*/ 230371 w 308092"/>
                    <a:gd name="connsiteY510" fmla="*/ 445287 h 598396"/>
                    <a:gd name="connsiteX511" fmla="*/ 236553 w 308092"/>
                    <a:gd name="connsiteY511" fmla="*/ 457461 h 598396"/>
                    <a:gd name="connsiteX512" fmla="*/ 235222 w 308092"/>
                    <a:gd name="connsiteY512" fmla="*/ 459363 h 598396"/>
                    <a:gd name="connsiteX513" fmla="*/ 234746 w 308092"/>
                    <a:gd name="connsiteY513" fmla="*/ 458983 h 598396"/>
                    <a:gd name="connsiteX514" fmla="*/ 231417 w 308092"/>
                    <a:gd name="connsiteY514" fmla="*/ 460790 h 598396"/>
                    <a:gd name="connsiteX515" fmla="*/ 231703 w 308092"/>
                    <a:gd name="connsiteY515" fmla="*/ 461266 h 598396"/>
                    <a:gd name="connsiteX516" fmla="*/ 231227 w 308092"/>
                    <a:gd name="connsiteY516" fmla="*/ 461551 h 598396"/>
                    <a:gd name="connsiteX517" fmla="*/ 244067 w 308092"/>
                    <a:gd name="connsiteY517" fmla="*/ 487040 h 598396"/>
                    <a:gd name="connsiteX518" fmla="*/ 241784 w 308092"/>
                    <a:gd name="connsiteY518" fmla="*/ 487040 h 598396"/>
                    <a:gd name="connsiteX519" fmla="*/ 235602 w 308092"/>
                    <a:gd name="connsiteY519" fmla="*/ 474866 h 598396"/>
                    <a:gd name="connsiteX520" fmla="*/ 236934 w 308092"/>
                    <a:gd name="connsiteY520" fmla="*/ 472964 h 598396"/>
                    <a:gd name="connsiteX521" fmla="*/ 237409 w 308092"/>
                    <a:gd name="connsiteY521" fmla="*/ 472679 h 598396"/>
                    <a:gd name="connsiteX522" fmla="*/ 240928 w 308092"/>
                    <a:gd name="connsiteY522" fmla="*/ 471347 h 598396"/>
                    <a:gd name="connsiteX523" fmla="*/ 243211 w 308092"/>
                    <a:gd name="connsiteY523" fmla="*/ 470777 h 598396"/>
                    <a:gd name="connsiteX524" fmla="*/ 249393 w 308092"/>
                    <a:gd name="connsiteY524" fmla="*/ 482950 h 598396"/>
                    <a:gd name="connsiteX525" fmla="*/ 248061 w 308092"/>
                    <a:gd name="connsiteY525" fmla="*/ 484853 h 598396"/>
                    <a:gd name="connsiteX526" fmla="*/ 247586 w 308092"/>
                    <a:gd name="connsiteY526" fmla="*/ 484472 h 598396"/>
                    <a:gd name="connsiteX527" fmla="*/ 244257 w 308092"/>
                    <a:gd name="connsiteY527" fmla="*/ 486279 h 598396"/>
                    <a:gd name="connsiteX528" fmla="*/ 244542 w 308092"/>
                    <a:gd name="connsiteY528" fmla="*/ 486755 h 598396"/>
                    <a:gd name="connsiteX529" fmla="*/ 244067 w 308092"/>
                    <a:gd name="connsiteY529" fmla="*/ 487040 h 598396"/>
                    <a:gd name="connsiteX530" fmla="*/ 256906 w 308092"/>
                    <a:gd name="connsiteY530" fmla="*/ 512434 h 598396"/>
                    <a:gd name="connsiteX531" fmla="*/ 254624 w 308092"/>
                    <a:gd name="connsiteY531" fmla="*/ 512434 h 598396"/>
                    <a:gd name="connsiteX532" fmla="*/ 248442 w 308092"/>
                    <a:gd name="connsiteY532" fmla="*/ 500260 h 598396"/>
                    <a:gd name="connsiteX533" fmla="*/ 249773 w 308092"/>
                    <a:gd name="connsiteY533" fmla="*/ 498358 h 598396"/>
                    <a:gd name="connsiteX534" fmla="*/ 250249 w 308092"/>
                    <a:gd name="connsiteY534" fmla="*/ 498073 h 598396"/>
                    <a:gd name="connsiteX535" fmla="*/ 253768 w 308092"/>
                    <a:gd name="connsiteY535" fmla="*/ 496741 h 598396"/>
                    <a:gd name="connsiteX536" fmla="*/ 256050 w 308092"/>
                    <a:gd name="connsiteY536" fmla="*/ 496171 h 598396"/>
                    <a:gd name="connsiteX537" fmla="*/ 262232 w 308092"/>
                    <a:gd name="connsiteY537" fmla="*/ 508344 h 598396"/>
                    <a:gd name="connsiteX538" fmla="*/ 260901 w 308092"/>
                    <a:gd name="connsiteY538" fmla="*/ 510247 h 598396"/>
                    <a:gd name="connsiteX539" fmla="*/ 260426 w 308092"/>
                    <a:gd name="connsiteY539" fmla="*/ 509866 h 598396"/>
                    <a:gd name="connsiteX540" fmla="*/ 257097 w 308092"/>
                    <a:gd name="connsiteY540" fmla="*/ 511673 h 598396"/>
                    <a:gd name="connsiteX541" fmla="*/ 257382 w 308092"/>
                    <a:gd name="connsiteY541" fmla="*/ 512149 h 598396"/>
                    <a:gd name="connsiteX542" fmla="*/ 256906 w 308092"/>
                    <a:gd name="connsiteY542" fmla="*/ 512434 h 598396"/>
                    <a:gd name="connsiteX543" fmla="*/ 270127 w 308092"/>
                    <a:gd name="connsiteY543" fmla="*/ 537638 h 598396"/>
                    <a:gd name="connsiteX544" fmla="*/ 267749 w 308092"/>
                    <a:gd name="connsiteY544" fmla="*/ 537733 h 598396"/>
                    <a:gd name="connsiteX545" fmla="*/ 264420 w 308092"/>
                    <a:gd name="connsiteY545" fmla="*/ 531741 h 598396"/>
                    <a:gd name="connsiteX546" fmla="*/ 261186 w 308092"/>
                    <a:gd name="connsiteY546" fmla="*/ 525749 h 598396"/>
                    <a:gd name="connsiteX547" fmla="*/ 262518 w 308092"/>
                    <a:gd name="connsiteY547" fmla="*/ 523847 h 598396"/>
                    <a:gd name="connsiteX548" fmla="*/ 262993 w 308092"/>
                    <a:gd name="connsiteY548" fmla="*/ 523562 h 598396"/>
                    <a:gd name="connsiteX549" fmla="*/ 266512 w 308092"/>
                    <a:gd name="connsiteY549" fmla="*/ 522230 h 598396"/>
                    <a:gd name="connsiteX550" fmla="*/ 268795 w 308092"/>
                    <a:gd name="connsiteY550" fmla="*/ 521660 h 598396"/>
                    <a:gd name="connsiteX551" fmla="*/ 272029 w 308092"/>
                    <a:gd name="connsiteY551" fmla="*/ 527652 h 598396"/>
                    <a:gd name="connsiteX552" fmla="*/ 275358 w 308092"/>
                    <a:gd name="connsiteY552" fmla="*/ 533644 h 598396"/>
                    <a:gd name="connsiteX553" fmla="*/ 274026 w 308092"/>
                    <a:gd name="connsiteY553" fmla="*/ 535546 h 598396"/>
                    <a:gd name="connsiteX554" fmla="*/ 273550 w 308092"/>
                    <a:gd name="connsiteY554" fmla="*/ 535165 h 598396"/>
                    <a:gd name="connsiteX555" fmla="*/ 270222 w 308092"/>
                    <a:gd name="connsiteY555" fmla="*/ 536972 h 598396"/>
                    <a:gd name="connsiteX556" fmla="*/ 270507 w 308092"/>
                    <a:gd name="connsiteY556" fmla="*/ 537448 h 598396"/>
                    <a:gd name="connsiteX557" fmla="*/ 270127 w 308092"/>
                    <a:gd name="connsiteY557" fmla="*/ 537638 h 598396"/>
                    <a:gd name="connsiteX558" fmla="*/ 284108 w 308092"/>
                    <a:gd name="connsiteY558" fmla="*/ 562461 h 598396"/>
                    <a:gd name="connsiteX559" fmla="*/ 281730 w 308092"/>
                    <a:gd name="connsiteY559" fmla="*/ 562557 h 598396"/>
                    <a:gd name="connsiteX560" fmla="*/ 275072 w 308092"/>
                    <a:gd name="connsiteY560" fmla="*/ 550668 h 598396"/>
                    <a:gd name="connsiteX561" fmla="*/ 276404 w 308092"/>
                    <a:gd name="connsiteY561" fmla="*/ 548766 h 598396"/>
                    <a:gd name="connsiteX562" fmla="*/ 276879 w 308092"/>
                    <a:gd name="connsiteY562" fmla="*/ 548480 h 598396"/>
                    <a:gd name="connsiteX563" fmla="*/ 280398 w 308092"/>
                    <a:gd name="connsiteY563" fmla="*/ 547149 h 598396"/>
                    <a:gd name="connsiteX564" fmla="*/ 282776 w 308092"/>
                    <a:gd name="connsiteY564" fmla="*/ 546578 h 598396"/>
                    <a:gd name="connsiteX565" fmla="*/ 289434 w 308092"/>
                    <a:gd name="connsiteY565" fmla="*/ 558467 h 598396"/>
                    <a:gd name="connsiteX566" fmla="*/ 288102 w 308092"/>
                    <a:gd name="connsiteY566" fmla="*/ 560369 h 598396"/>
                    <a:gd name="connsiteX567" fmla="*/ 287627 w 308092"/>
                    <a:gd name="connsiteY567" fmla="*/ 559989 h 598396"/>
                    <a:gd name="connsiteX568" fmla="*/ 284298 w 308092"/>
                    <a:gd name="connsiteY568" fmla="*/ 561796 h 598396"/>
                    <a:gd name="connsiteX569" fmla="*/ 284583 w 308092"/>
                    <a:gd name="connsiteY569" fmla="*/ 562271 h 598396"/>
                    <a:gd name="connsiteX570" fmla="*/ 284108 w 308092"/>
                    <a:gd name="connsiteY570" fmla="*/ 562461 h 598396"/>
                    <a:gd name="connsiteX571" fmla="*/ 297994 w 308092"/>
                    <a:gd name="connsiteY571" fmla="*/ 587380 h 598396"/>
                    <a:gd name="connsiteX572" fmla="*/ 295616 w 308092"/>
                    <a:gd name="connsiteY572" fmla="*/ 587475 h 598396"/>
                    <a:gd name="connsiteX573" fmla="*/ 288958 w 308092"/>
                    <a:gd name="connsiteY573" fmla="*/ 575587 h 598396"/>
                    <a:gd name="connsiteX574" fmla="*/ 290290 w 308092"/>
                    <a:gd name="connsiteY574" fmla="*/ 573684 h 598396"/>
                    <a:gd name="connsiteX575" fmla="*/ 290765 w 308092"/>
                    <a:gd name="connsiteY575" fmla="*/ 573399 h 598396"/>
                    <a:gd name="connsiteX576" fmla="*/ 294284 w 308092"/>
                    <a:gd name="connsiteY576" fmla="*/ 572067 h 598396"/>
                    <a:gd name="connsiteX577" fmla="*/ 296662 w 308092"/>
                    <a:gd name="connsiteY577" fmla="*/ 571497 h 598396"/>
                    <a:gd name="connsiteX578" fmla="*/ 303320 w 308092"/>
                    <a:gd name="connsiteY578" fmla="*/ 583385 h 598396"/>
                    <a:gd name="connsiteX579" fmla="*/ 301988 w 308092"/>
                    <a:gd name="connsiteY579" fmla="*/ 585288 h 598396"/>
                    <a:gd name="connsiteX580" fmla="*/ 301512 w 308092"/>
                    <a:gd name="connsiteY580" fmla="*/ 584907 h 598396"/>
                    <a:gd name="connsiteX581" fmla="*/ 298184 w 308092"/>
                    <a:gd name="connsiteY581" fmla="*/ 586714 h 598396"/>
                    <a:gd name="connsiteX582" fmla="*/ 298469 w 308092"/>
                    <a:gd name="connsiteY582" fmla="*/ 587190 h 598396"/>
                    <a:gd name="connsiteX583" fmla="*/ 297994 w 308092"/>
                    <a:gd name="connsiteY583" fmla="*/ 587380 h 598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Lst>
                  <a:rect l="l" t="t" r="r" b="b"/>
                  <a:pathLst>
                    <a:path w="308092" h="598396">
                      <a:moveTo>
                        <a:pt x="302273" y="586239"/>
                      </a:moveTo>
                      <a:lnTo>
                        <a:pt x="303605" y="585573"/>
                      </a:lnTo>
                      <a:cubicBezTo>
                        <a:pt x="304841" y="584907"/>
                        <a:pt x="305602" y="583861"/>
                        <a:pt x="305222" y="583195"/>
                      </a:cubicBezTo>
                      <a:lnTo>
                        <a:pt x="297803" y="569880"/>
                      </a:lnTo>
                      <a:cubicBezTo>
                        <a:pt x="297423" y="569214"/>
                        <a:pt x="296091" y="569309"/>
                        <a:pt x="294855" y="569975"/>
                      </a:cubicBezTo>
                      <a:lnTo>
                        <a:pt x="293523" y="570641"/>
                      </a:lnTo>
                      <a:lnTo>
                        <a:pt x="288292" y="561415"/>
                      </a:lnTo>
                      <a:lnTo>
                        <a:pt x="289624" y="560750"/>
                      </a:lnTo>
                      <a:cubicBezTo>
                        <a:pt x="290860" y="560084"/>
                        <a:pt x="291621" y="559038"/>
                        <a:pt x="291241" y="558372"/>
                      </a:cubicBezTo>
                      <a:lnTo>
                        <a:pt x="283822" y="545057"/>
                      </a:lnTo>
                      <a:cubicBezTo>
                        <a:pt x="283442" y="544391"/>
                        <a:pt x="282110" y="544486"/>
                        <a:pt x="280874" y="545152"/>
                      </a:cubicBezTo>
                      <a:lnTo>
                        <a:pt x="279542" y="545817"/>
                      </a:lnTo>
                      <a:lnTo>
                        <a:pt x="274311" y="536592"/>
                      </a:lnTo>
                      <a:lnTo>
                        <a:pt x="275643" y="535926"/>
                      </a:lnTo>
                      <a:cubicBezTo>
                        <a:pt x="276879" y="535260"/>
                        <a:pt x="277640" y="534214"/>
                        <a:pt x="277260" y="533548"/>
                      </a:cubicBezTo>
                      <a:cubicBezTo>
                        <a:pt x="277260" y="533548"/>
                        <a:pt x="275358" y="530220"/>
                        <a:pt x="273550" y="526891"/>
                      </a:cubicBezTo>
                      <a:cubicBezTo>
                        <a:pt x="271648" y="523562"/>
                        <a:pt x="269936" y="520138"/>
                        <a:pt x="269936" y="520138"/>
                      </a:cubicBezTo>
                      <a:cubicBezTo>
                        <a:pt x="269651" y="519472"/>
                        <a:pt x="268319" y="519472"/>
                        <a:pt x="266988" y="520138"/>
                      </a:cubicBezTo>
                      <a:lnTo>
                        <a:pt x="265656" y="520804"/>
                      </a:lnTo>
                      <a:lnTo>
                        <a:pt x="260901" y="511293"/>
                      </a:lnTo>
                      <a:lnTo>
                        <a:pt x="262232" y="510627"/>
                      </a:lnTo>
                      <a:cubicBezTo>
                        <a:pt x="263469" y="509961"/>
                        <a:pt x="264325" y="508820"/>
                        <a:pt x="263945" y="508249"/>
                      </a:cubicBezTo>
                      <a:lnTo>
                        <a:pt x="257097" y="494649"/>
                      </a:lnTo>
                      <a:cubicBezTo>
                        <a:pt x="256811" y="493983"/>
                        <a:pt x="255480" y="493983"/>
                        <a:pt x="254148" y="494649"/>
                      </a:cubicBezTo>
                      <a:lnTo>
                        <a:pt x="252817" y="495315"/>
                      </a:lnTo>
                      <a:lnTo>
                        <a:pt x="248061" y="485804"/>
                      </a:lnTo>
                      <a:lnTo>
                        <a:pt x="249393" y="485138"/>
                      </a:lnTo>
                      <a:cubicBezTo>
                        <a:pt x="250629" y="484472"/>
                        <a:pt x="251485" y="483426"/>
                        <a:pt x="251105" y="482760"/>
                      </a:cubicBezTo>
                      <a:lnTo>
                        <a:pt x="244257" y="469160"/>
                      </a:lnTo>
                      <a:cubicBezTo>
                        <a:pt x="243972" y="468494"/>
                        <a:pt x="242640" y="468494"/>
                        <a:pt x="241309" y="469160"/>
                      </a:cubicBezTo>
                      <a:lnTo>
                        <a:pt x="239977" y="469825"/>
                      </a:lnTo>
                      <a:lnTo>
                        <a:pt x="235222" y="460314"/>
                      </a:lnTo>
                      <a:lnTo>
                        <a:pt x="236553" y="459649"/>
                      </a:lnTo>
                      <a:cubicBezTo>
                        <a:pt x="237790" y="458983"/>
                        <a:pt x="238646" y="457937"/>
                        <a:pt x="238265" y="457271"/>
                      </a:cubicBezTo>
                      <a:lnTo>
                        <a:pt x="231417" y="443670"/>
                      </a:lnTo>
                      <a:cubicBezTo>
                        <a:pt x="231132" y="443005"/>
                        <a:pt x="229800" y="443005"/>
                        <a:pt x="228469" y="443670"/>
                      </a:cubicBezTo>
                      <a:lnTo>
                        <a:pt x="227137" y="444336"/>
                      </a:lnTo>
                      <a:lnTo>
                        <a:pt x="222382" y="434825"/>
                      </a:lnTo>
                      <a:lnTo>
                        <a:pt x="223713" y="434160"/>
                      </a:lnTo>
                      <a:cubicBezTo>
                        <a:pt x="224950" y="433494"/>
                        <a:pt x="225806" y="432448"/>
                        <a:pt x="225425" y="431782"/>
                      </a:cubicBezTo>
                      <a:lnTo>
                        <a:pt x="218578" y="418181"/>
                      </a:lnTo>
                      <a:cubicBezTo>
                        <a:pt x="218292" y="417515"/>
                        <a:pt x="216961" y="417515"/>
                        <a:pt x="215629" y="418181"/>
                      </a:cubicBezTo>
                      <a:lnTo>
                        <a:pt x="214298" y="418847"/>
                      </a:lnTo>
                      <a:lnTo>
                        <a:pt x="209542" y="409336"/>
                      </a:lnTo>
                      <a:lnTo>
                        <a:pt x="210874" y="408670"/>
                      </a:lnTo>
                      <a:cubicBezTo>
                        <a:pt x="212110" y="408005"/>
                        <a:pt x="212966" y="406958"/>
                        <a:pt x="212586" y="406293"/>
                      </a:cubicBezTo>
                      <a:lnTo>
                        <a:pt x="205738" y="392692"/>
                      </a:lnTo>
                      <a:cubicBezTo>
                        <a:pt x="205452" y="392026"/>
                        <a:pt x="204121" y="392026"/>
                        <a:pt x="202789" y="392692"/>
                      </a:cubicBezTo>
                      <a:lnTo>
                        <a:pt x="201458" y="393358"/>
                      </a:lnTo>
                      <a:lnTo>
                        <a:pt x="196702" y="383847"/>
                      </a:lnTo>
                      <a:lnTo>
                        <a:pt x="198034" y="383181"/>
                      </a:lnTo>
                      <a:cubicBezTo>
                        <a:pt x="199270" y="382515"/>
                        <a:pt x="200126" y="381469"/>
                        <a:pt x="199746" y="380803"/>
                      </a:cubicBezTo>
                      <a:lnTo>
                        <a:pt x="192898" y="367203"/>
                      </a:lnTo>
                      <a:cubicBezTo>
                        <a:pt x="192613" y="366537"/>
                        <a:pt x="191281" y="366537"/>
                        <a:pt x="189950" y="367203"/>
                      </a:cubicBezTo>
                      <a:lnTo>
                        <a:pt x="188618" y="367869"/>
                      </a:lnTo>
                      <a:lnTo>
                        <a:pt x="183863" y="358358"/>
                      </a:lnTo>
                      <a:lnTo>
                        <a:pt x="185194" y="357692"/>
                      </a:lnTo>
                      <a:cubicBezTo>
                        <a:pt x="186431" y="357026"/>
                        <a:pt x="187287" y="355980"/>
                        <a:pt x="186906" y="355314"/>
                      </a:cubicBezTo>
                      <a:lnTo>
                        <a:pt x="180058" y="341714"/>
                      </a:lnTo>
                      <a:cubicBezTo>
                        <a:pt x="179773" y="341048"/>
                        <a:pt x="178442" y="341048"/>
                        <a:pt x="177110" y="341714"/>
                      </a:cubicBezTo>
                      <a:lnTo>
                        <a:pt x="175779" y="342380"/>
                      </a:lnTo>
                      <a:lnTo>
                        <a:pt x="171023" y="332869"/>
                      </a:lnTo>
                      <a:lnTo>
                        <a:pt x="172355" y="332203"/>
                      </a:lnTo>
                      <a:cubicBezTo>
                        <a:pt x="173591" y="331537"/>
                        <a:pt x="174447" y="330491"/>
                        <a:pt x="174067" y="329825"/>
                      </a:cubicBezTo>
                      <a:lnTo>
                        <a:pt x="167219" y="316225"/>
                      </a:lnTo>
                      <a:cubicBezTo>
                        <a:pt x="166933" y="315559"/>
                        <a:pt x="165602" y="315559"/>
                        <a:pt x="164270" y="316225"/>
                      </a:cubicBezTo>
                      <a:lnTo>
                        <a:pt x="162939" y="316890"/>
                      </a:lnTo>
                      <a:lnTo>
                        <a:pt x="158183" y="307380"/>
                      </a:lnTo>
                      <a:lnTo>
                        <a:pt x="159515" y="306714"/>
                      </a:lnTo>
                      <a:cubicBezTo>
                        <a:pt x="160751" y="306048"/>
                        <a:pt x="161607" y="305002"/>
                        <a:pt x="161227" y="304336"/>
                      </a:cubicBezTo>
                      <a:lnTo>
                        <a:pt x="154379" y="290735"/>
                      </a:lnTo>
                      <a:cubicBezTo>
                        <a:pt x="154094" y="290070"/>
                        <a:pt x="152762" y="290070"/>
                        <a:pt x="151431" y="290735"/>
                      </a:cubicBezTo>
                      <a:lnTo>
                        <a:pt x="150099" y="291401"/>
                      </a:lnTo>
                      <a:lnTo>
                        <a:pt x="145344" y="281890"/>
                      </a:lnTo>
                      <a:lnTo>
                        <a:pt x="146675" y="281225"/>
                      </a:lnTo>
                      <a:cubicBezTo>
                        <a:pt x="147912" y="280559"/>
                        <a:pt x="148768" y="279513"/>
                        <a:pt x="148387" y="278847"/>
                      </a:cubicBezTo>
                      <a:lnTo>
                        <a:pt x="141539" y="265246"/>
                      </a:lnTo>
                      <a:cubicBezTo>
                        <a:pt x="141254" y="264581"/>
                        <a:pt x="139922" y="264581"/>
                        <a:pt x="138591" y="265246"/>
                      </a:cubicBezTo>
                      <a:lnTo>
                        <a:pt x="137259" y="265912"/>
                      </a:lnTo>
                      <a:lnTo>
                        <a:pt x="132504" y="256401"/>
                      </a:lnTo>
                      <a:lnTo>
                        <a:pt x="133835" y="255735"/>
                      </a:lnTo>
                      <a:cubicBezTo>
                        <a:pt x="135167" y="255070"/>
                        <a:pt x="135928" y="254023"/>
                        <a:pt x="135548" y="253358"/>
                      </a:cubicBezTo>
                      <a:lnTo>
                        <a:pt x="128700" y="239757"/>
                      </a:lnTo>
                      <a:cubicBezTo>
                        <a:pt x="128414" y="239091"/>
                        <a:pt x="127083" y="239091"/>
                        <a:pt x="125751" y="239757"/>
                      </a:cubicBezTo>
                      <a:lnTo>
                        <a:pt x="124420" y="240423"/>
                      </a:lnTo>
                      <a:lnTo>
                        <a:pt x="119664" y="230912"/>
                      </a:lnTo>
                      <a:lnTo>
                        <a:pt x="120996" y="230246"/>
                      </a:lnTo>
                      <a:cubicBezTo>
                        <a:pt x="122327" y="229580"/>
                        <a:pt x="123088" y="228534"/>
                        <a:pt x="122708" y="227868"/>
                      </a:cubicBezTo>
                      <a:lnTo>
                        <a:pt x="115860" y="214268"/>
                      </a:lnTo>
                      <a:cubicBezTo>
                        <a:pt x="115575" y="213602"/>
                        <a:pt x="114243" y="213602"/>
                        <a:pt x="112912" y="214268"/>
                      </a:cubicBezTo>
                      <a:lnTo>
                        <a:pt x="111580" y="214934"/>
                      </a:lnTo>
                      <a:lnTo>
                        <a:pt x="106825" y="205423"/>
                      </a:lnTo>
                      <a:lnTo>
                        <a:pt x="108156" y="204757"/>
                      </a:lnTo>
                      <a:cubicBezTo>
                        <a:pt x="109488" y="204091"/>
                        <a:pt x="110248" y="203045"/>
                        <a:pt x="109868" y="202379"/>
                      </a:cubicBezTo>
                      <a:lnTo>
                        <a:pt x="103020" y="188779"/>
                      </a:lnTo>
                      <a:cubicBezTo>
                        <a:pt x="102735" y="188113"/>
                        <a:pt x="101403" y="188113"/>
                        <a:pt x="100072" y="188779"/>
                      </a:cubicBezTo>
                      <a:lnTo>
                        <a:pt x="98740" y="189444"/>
                      </a:lnTo>
                      <a:lnTo>
                        <a:pt x="93985" y="179934"/>
                      </a:lnTo>
                      <a:lnTo>
                        <a:pt x="95316" y="179268"/>
                      </a:lnTo>
                      <a:cubicBezTo>
                        <a:pt x="96648" y="178602"/>
                        <a:pt x="97409" y="177556"/>
                        <a:pt x="97028" y="176890"/>
                      </a:cubicBezTo>
                      <a:lnTo>
                        <a:pt x="90181" y="163289"/>
                      </a:lnTo>
                      <a:cubicBezTo>
                        <a:pt x="89895" y="162624"/>
                        <a:pt x="88564" y="162624"/>
                        <a:pt x="87232" y="163289"/>
                      </a:cubicBezTo>
                      <a:lnTo>
                        <a:pt x="85901" y="163955"/>
                      </a:lnTo>
                      <a:lnTo>
                        <a:pt x="81145" y="154444"/>
                      </a:lnTo>
                      <a:lnTo>
                        <a:pt x="82477" y="153779"/>
                      </a:lnTo>
                      <a:cubicBezTo>
                        <a:pt x="83808" y="153113"/>
                        <a:pt x="84569" y="152067"/>
                        <a:pt x="84189" y="151401"/>
                      </a:cubicBezTo>
                      <a:lnTo>
                        <a:pt x="77341" y="137800"/>
                      </a:lnTo>
                      <a:cubicBezTo>
                        <a:pt x="77055" y="137135"/>
                        <a:pt x="75724" y="137135"/>
                        <a:pt x="74392" y="137800"/>
                      </a:cubicBezTo>
                      <a:lnTo>
                        <a:pt x="73061" y="138466"/>
                      </a:lnTo>
                      <a:lnTo>
                        <a:pt x="68305" y="128955"/>
                      </a:lnTo>
                      <a:lnTo>
                        <a:pt x="69637" y="128289"/>
                      </a:lnTo>
                      <a:cubicBezTo>
                        <a:pt x="70968" y="127624"/>
                        <a:pt x="71729" y="126577"/>
                        <a:pt x="71349" y="125912"/>
                      </a:cubicBezTo>
                      <a:lnTo>
                        <a:pt x="64501" y="112311"/>
                      </a:lnTo>
                      <a:cubicBezTo>
                        <a:pt x="64216" y="111645"/>
                        <a:pt x="62884" y="111645"/>
                        <a:pt x="61553" y="112311"/>
                      </a:cubicBezTo>
                      <a:lnTo>
                        <a:pt x="60221" y="112977"/>
                      </a:lnTo>
                      <a:lnTo>
                        <a:pt x="55466" y="103466"/>
                      </a:lnTo>
                      <a:lnTo>
                        <a:pt x="56797" y="102800"/>
                      </a:lnTo>
                      <a:cubicBezTo>
                        <a:pt x="58129" y="102134"/>
                        <a:pt x="58890" y="101088"/>
                        <a:pt x="58509" y="100422"/>
                      </a:cubicBezTo>
                      <a:lnTo>
                        <a:pt x="51661" y="86822"/>
                      </a:lnTo>
                      <a:cubicBezTo>
                        <a:pt x="51376" y="86156"/>
                        <a:pt x="50045" y="86156"/>
                        <a:pt x="48713" y="86822"/>
                      </a:cubicBezTo>
                      <a:lnTo>
                        <a:pt x="47382" y="87488"/>
                      </a:lnTo>
                      <a:lnTo>
                        <a:pt x="42626" y="77977"/>
                      </a:lnTo>
                      <a:lnTo>
                        <a:pt x="43958" y="77311"/>
                      </a:lnTo>
                      <a:cubicBezTo>
                        <a:pt x="45289" y="76645"/>
                        <a:pt x="46050" y="75599"/>
                        <a:pt x="45670" y="74933"/>
                      </a:cubicBezTo>
                      <a:lnTo>
                        <a:pt x="38822" y="61333"/>
                      </a:lnTo>
                      <a:cubicBezTo>
                        <a:pt x="38536" y="60667"/>
                        <a:pt x="37205" y="60667"/>
                        <a:pt x="35873" y="61333"/>
                      </a:cubicBezTo>
                      <a:lnTo>
                        <a:pt x="34542" y="61998"/>
                      </a:lnTo>
                      <a:lnTo>
                        <a:pt x="29786" y="52488"/>
                      </a:lnTo>
                      <a:lnTo>
                        <a:pt x="31118" y="51822"/>
                      </a:lnTo>
                      <a:cubicBezTo>
                        <a:pt x="32449" y="51156"/>
                        <a:pt x="33210" y="50110"/>
                        <a:pt x="32830" y="49444"/>
                      </a:cubicBezTo>
                      <a:lnTo>
                        <a:pt x="25982" y="35844"/>
                      </a:lnTo>
                      <a:cubicBezTo>
                        <a:pt x="25697" y="35178"/>
                        <a:pt x="24365" y="35178"/>
                        <a:pt x="23034" y="35844"/>
                      </a:cubicBezTo>
                      <a:lnTo>
                        <a:pt x="21702" y="36509"/>
                      </a:lnTo>
                      <a:lnTo>
                        <a:pt x="16947" y="26998"/>
                      </a:lnTo>
                      <a:lnTo>
                        <a:pt x="18278" y="26333"/>
                      </a:lnTo>
                      <a:cubicBezTo>
                        <a:pt x="19610" y="25667"/>
                        <a:pt x="20371" y="24621"/>
                        <a:pt x="19990" y="23955"/>
                      </a:cubicBezTo>
                      <a:lnTo>
                        <a:pt x="13142" y="10354"/>
                      </a:lnTo>
                      <a:cubicBezTo>
                        <a:pt x="12857" y="9689"/>
                        <a:pt x="11525" y="9689"/>
                        <a:pt x="10194" y="10354"/>
                      </a:cubicBezTo>
                      <a:lnTo>
                        <a:pt x="8862" y="11020"/>
                      </a:lnTo>
                      <a:lnTo>
                        <a:pt x="3346" y="83"/>
                      </a:lnTo>
                      <a:cubicBezTo>
                        <a:pt x="3061" y="-393"/>
                        <a:pt x="-268" y="1319"/>
                        <a:pt x="17" y="1795"/>
                      </a:cubicBezTo>
                      <a:lnTo>
                        <a:pt x="5534" y="12732"/>
                      </a:lnTo>
                      <a:lnTo>
                        <a:pt x="3917" y="13493"/>
                      </a:lnTo>
                      <a:cubicBezTo>
                        <a:pt x="2585" y="14159"/>
                        <a:pt x="1824" y="15205"/>
                        <a:pt x="2205" y="15871"/>
                      </a:cubicBezTo>
                      <a:lnTo>
                        <a:pt x="9053" y="29471"/>
                      </a:lnTo>
                      <a:cubicBezTo>
                        <a:pt x="9338" y="30137"/>
                        <a:pt x="10669" y="30137"/>
                        <a:pt x="12001" y="29471"/>
                      </a:cubicBezTo>
                      <a:lnTo>
                        <a:pt x="13618" y="28710"/>
                      </a:lnTo>
                      <a:lnTo>
                        <a:pt x="18373" y="38221"/>
                      </a:lnTo>
                      <a:lnTo>
                        <a:pt x="16756" y="38982"/>
                      </a:lnTo>
                      <a:cubicBezTo>
                        <a:pt x="15425" y="39648"/>
                        <a:pt x="14664" y="40694"/>
                        <a:pt x="15045" y="41360"/>
                      </a:cubicBezTo>
                      <a:lnTo>
                        <a:pt x="21892" y="54960"/>
                      </a:lnTo>
                      <a:cubicBezTo>
                        <a:pt x="22178" y="55626"/>
                        <a:pt x="23509" y="55626"/>
                        <a:pt x="24841" y="54960"/>
                      </a:cubicBezTo>
                      <a:lnTo>
                        <a:pt x="26458" y="54200"/>
                      </a:lnTo>
                      <a:lnTo>
                        <a:pt x="31213" y="63710"/>
                      </a:lnTo>
                      <a:lnTo>
                        <a:pt x="29596" y="64471"/>
                      </a:lnTo>
                      <a:cubicBezTo>
                        <a:pt x="28265" y="65137"/>
                        <a:pt x="27504" y="66183"/>
                        <a:pt x="27884" y="66849"/>
                      </a:cubicBezTo>
                      <a:lnTo>
                        <a:pt x="34732" y="80450"/>
                      </a:lnTo>
                      <a:cubicBezTo>
                        <a:pt x="35017" y="81115"/>
                        <a:pt x="36349" y="81115"/>
                        <a:pt x="37680" y="80450"/>
                      </a:cubicBezTo>
                      <a:lnTo>
                        <a:pt x="39297" y="79689"/>
                      </a:lnTo>
                      <a:lnTo>
                        <a:pt x="44053" y="89200"/>
                      </a:lnTo>
                      <a:lnTo>
                        <a:pt x="42436" y="89961"/>
                      </a:lnTo>
                      <a:cubicBezTo>
                        <a:pt x="41104" y="90626"/>
                        <a:pt x="40343" y="91672"/>
                        <a:pt x="40724" y="92338"/>
                      </a:cubicBezTo>
                      <a:lnTo>
                        <a:pt x="47572" y="105939"/>
                      </a:lnTo>
                      <a:cubicBezTo>
                        <a:pt x="47857" y="106605"/>
                        <a:pt x="49189" y="106605"/>
                        <a:pt x="50520" y="105939"/>
                      </a:cubicBezTo>
                      <a:lnTo>
                        <a:pt x="52137" y="105178"/>
                      </a:lnTo>
                      <a:lnTo>
                        <a:pt x="56892" y="114689"/>
                      </a:lnTo>
                      <a:lnTo>
                        <a:pt x="55276" y="115450"/>
                      </a:lnTo>
                      <a:cubicBezTo>
                        <a:pt x="53944" y="116116"/>
                        <a:pt x="53183" y="117162"/>
                        <a:pt x="53564" y="117827"/>
                      </a:cubicBezTo>
                      <a:lnTo>
                        <a:pt x="60411" y="131428"/>
                      </a:lnTo>
                      <a:cubicBezTo>
                        <a:pt x="60697" y="132094"/>
                        <a:pt x="62028" y="132094"/>
                        <a:pt x="63360" y="131428"/>
                      </a:cubicBezTo>
                      <a:lnTo>
                        <a:pt x="64977" y="130667"/>
                      </a:lnTo>
                      <a:lnTo>
                        <a:pt x="69732" y="140178"/>
                      </a:lnTo>
                      <a:lnTo>
                        <a:pt x="68115" y="140939"/>
                      </a:lnTo>
                      <a:cubicBezTo>
                        <a:pt x="66784" y="141605"/>
                        <a:pt x="66023" y="142651"/>
                        <a:pt x="66403" y="143317"/>
                      </a:cubicBezTo>
                      <a:lnTo>
                        <a:pt x="73251" y="156917"/>
                      </a:lnTo>
                      <a:cubicBezTo>
                        <a:pt x="73536" y="157583"/>
                        <a:pt x="74868" y="157583"/>
                        <a:pt x="76199" y="156917"/>
                      </a:cubicBezTo>
                      <a:lnTo>
                        <a:pt x="77816" y="156156"/>
                      </a:lnTo>
                      <a:lnTo>
                        <a:pt x="82572" y="165667"/>
                      </a:lnTo>
                      <a:lnTo>
                        <a:pt x="80955" y="166428"/>
                      </a:lnTo>
                      <a:cubicBezTo>
                        <a:pt x="79623" y="167094"/>
                        <a:pt x="78863" y="168140"/>
                        <a:pt x="79243" y="168806"/>
                      </a:cubicBezTo>
                      <a:lnTo>
                        <a:pt x="86091" y="182406"/>
                      </a:lnTo>
                      <a:cubicBezTo>
                        <a:pt x="86376" y="183072"/>
                        <a:pt x="87708" y="183072"/>
                        <a:pt x="89039" y="182406"/>
                      </a:cubicBezTo>
                      <a:lnTo>
                        <a:pt x="90656" y="181550"/>
                      </a:lnTo>
                      <a:lnTo>
                        <a:pt x="95412" y="191061"/>
                      </a:lnTo>
                      <a:lnTo>
                        <a:pt x="93795" y="191917"/>
                      </a:lnTo>
                      <a:cubicBezTo>
                        <a:pt x="92463" y="192583"/>
                        <a:pt x="91702" y="193629"/>
                        <a:pt x="92083" y="194295"/>
                      </a:cubicBezTo>
                      <a:lnTo>
                        <a:pt x="98931" y="207896"/>
                      </a:lnTo>
                      <a:cubicBezTo>
                        <a:pt x="99216" y="208561"/>
                        <a:pt x="100547" y="208561"/>
                        <a:pt x="101879" y="207896"/>
                      </a:cubicBezTo>
                      <a:lnTo>
                        <a:pt x="103496" y="207040"/>
                      </a:lnTo>
                      <a:lnTo>
                        <a:pt x="108251" y="216550"/>
                      </a:lnTo>
                      <a:lnTo>
                        <a:pt x="106634" y="217406"/>
                      </a:lnTo>
                      <a:cubicBezTo>
                        <a:pt x="105303" y="218072"/>
                        <a:pt x="104542" y="219118"/>
                        <a:pt x="104922" y="219784"/>
                      </a:cubicBezTo>
                      <a:lnTo>
                        <a:pt x="111770" y="233385"/>
                      </a:lnTo>
                      <a:cubicBezTo>
                        <a:pt x="112056" y="234050"/>
                        <a:pt x="113387" y="234050"/>
                        <a:pt x="114719" y="233385"/>
                      </a:cubicBezTo>
                      <a:lnTo>
                        <a:pt x="116335" y="232529"/>
                      </a:lnTo>
                      <a:lnTo>
                        <a:pt x="121091" y="242040"/>
                      </a:lnTo>
                      <a:lnTo>
                        <a:pt x="119474" y="242896"/>
                      </a:lnTo>
                      <a:cubicBezTo>
                        <a:pt x="118143" y="243561"/>
                        <a:pt x="117382" y="244608"/>
                        <a:pt x="117762" y="245273"/>
                      </a:cubicBezTo>
                      <a:lnTo>
                        <a:pt x="124610" y="258874"/>
                      </a:lnTo>
                      <a:cubicBezTo>
                        <a:pt x="124895" y="259540"/>
                        <a:pt x="126227" y="259540"/>
                        <a:pt x="127558" y="258874"/>
                      </a:cubicBezTo>
                      <a:lnTo>
                        <a:pt x="129175" y="258018"/>
                      </a:lnTo>
                      <a:lnTo>
                        <a:pt x="133931" y="267529"/>
                      </a:lnTo>
                      <a:lnTo>
                        <a:pt x="132314" y="268385"/>
                      </a:lnTo>
                      <a:cubicBezTo>
                        <a:pt x="130982" y="269050"/>
                        <a:pt x="130221" y="270097"/>
                        <a:pt x="130602" y="270763"/>
                      </a:cubicBezTo>
                      <a:lnTo>
                        <a:pt x="137450" y="284363"/>
                      </a:lnTo>
                      <a:cubicBezTo>
                        <a:pt x="137735" y="285029"/>
                        <a:pt x="139066" y="285029"/>
                        <a:pt x="140398" y="284363"/>
                      </a:cubicBezTo>
                      <a:lnTo>
                        <a:pt x="142015" y="283507"/>
                      </a:lnTo>
                      <a:lnTo>
                        <a:pt x="146770" y="293018"/>
                      </a:lnTo>
                      <a:lnTo>
                        <a:pt x="145249" y="293874"/>
                      </a:lnTo>
                      <a:cubicBezTo>
                        <a:pt x="143917" y="294540"/>
                        <a:pt x="143156" y="295586"/>
                        <a:pt x="143537" y="296252"/>
                      </a:cubicBezTo>
                      <a:lnTo>
                        <a:pt x="150384" y="309852"/>
                      </a:lnTo>
                      <a:cubicBezTo>
                        <a:pt x="150670" y="310518"/>
                        <a:pt x="152001" y="310518"/>
                        <a:pt x="153333" y="309852"/>
                      </a:cubicBezTo>
                      <a:lnTo>
                        <a:pt x="154855" y="308996"/>
                      </a:lnTo>
                      <a:lnTo>
                        <a:pt x="159610" y="318507"/>
                      </a:lnTo>
                      <a:lnTo>
                        <a:pt x="158088" y="319363"/>
                      </a:lnTo>
                      <a:cubicBezTo>
                        <a:pt x="156852" y="320029"/>
                        <a:pt x="155996" y="321075"/>
                        <a:pt x="156376" y="321741"/>
                      </a:cubicBezTo>
                      <a:lnTo>
                        <a:pt x="163224" y="335341"/>
                      </a:lnTo>
                      <a:cubicBezTo>
                        <a:pt x="163510" y="336007"/>
                        <a:pt x="164841" y="336007"/>
                        <a:pt x="166173" y="335341"/>
                      </a:cubicBezTo>
                      <a:lnTo>
                        <a:pt x="167694" y="334485"/>
                      </a:lnTo>
                      <a:lnTo>
                        <a:pt x="172450" y="343996"/>
                      </a:lnTo>
                      <a:lnTo>
                        <a:pt x="170928" y="344852"/>
                      </a:lnTo>
                      <a:cubicBezTo>
                        <a:pt x="169692" y="345518"/>
                        <a:pt x="168836" y="346564"/>
                        <a:pt x="169216" y="347230"/>
                      </a:cubicBezTo>
                      <a:lnTo>
                        <a:pt x="176064" y="360831"/>
                      </a:lnTo>
                      <a:cubicBezTo>
                        <a:pt x="176349" y="361496"/>
                        <a:pt x="177681" y="361496"/>
                        <a:pt x="179012" y="360831"/>
                      </a:cubicBezTo>
                      <a:lnTo>
                        <a:pt x="180534" y="359975"/>
                      </a:lnTo>
                      <a:lnTo>
                        <a:pt x="185289" y="369486"/>
                      </a:lnTo>
                      <a:lnTo>
                        <a:pt x="183768" y="370342"/>
                      </a:lnTo>
                      <a:cubicBezTo>
                        <a:pt x="182531" y="371007"/>
                        <a:pt x="181675" y="372053"/>
                        <a:pt x="182056" y="372719"/>
                      </a:cubicBezTo>
                      <a:lnTo>
                        <a:pt x="188904" y="386320"/>
                      </a:lnTo>
                      <a:cubicBezTo>
                        <a:pt x="189189" y="386986"/>
                        <a:pt x="190520" y="386986"/>
                        <a:pt x="191852" y="386320"/>
                      </a:cubicBezTo>
                      <a:lnTo>
                        <a:pt x="193374" y="385464"/>
                      </a:lnTo>
                      <a:lnTo>
                        <a:pt x="198129" y="394975"/>
                      </a:lnTo>
                      <a:lnTo>
                        <a:pt x="196607" y="395831"/>
                      </a:lnTo>
                      <a:cubicBezTo>
                        <a:pt x="195371" y="396496"/>
                        <a:pt x="194515" y="397543"/>
                        <a:pt x="194895" y="398208"/>
                      </a:cubicBezTo>
                      <a:lnTo>
                        <a:pt x="201743" y="411809"/>
                      </a:lnTo>
                      <a:cubicBezTo>
                        <a:pt x="202029" y="412475"/>
                        <a:pt x="203360" y="412475"/>
                        <a:pt x="204692" y="411809"/>
                      </a:cubicBezTo>
                      <a:lnTo>
                        <a:pt x="206213" y="410953"/>
                      </a:lnTo>
                      <a:lnTo>
                        <a:pt x="210969" y="420464"/>
                      </a:lnTo>
                      <a:lnTo>
                        <a:pt x="209447" y="421320"/>
                      </a:lnTo>
                      <a:cubicBezTo>
                        <a:pt x="208211" y="421986"/>
                        <a:pt x="207355" y="423032"/>
                        <a:pt x="207735" y="423698"/>
                      </a:cubicBezTo>
                      <a:lnTo>
                        <a:pt x="214583" y="437298"/>
                      </a:lnTo>
                      <a:cubicBezTo>
                        <a:pt x="214868" y="437964"/>
                        <a:pt x="216200" y="437964"/>
                        <a:pt x="217531" y="437298"/>
                      </a:cubicBezTo>
                      <a:lnTo>
                        <a:pt x="219053" y="436442"/>
                      </a:lnTo>
                      <a:lnTo>
                        <a:pt x="223809" y="445953"/>
                      </a:lnTo>
                      <a:lnTo>
                        <a:pt x="222287" y="446809"/>
                      </a:lnTo>
                      <a:cubicBezTo>
                        <a:pt x="221050" y="447475"/>
                        <a:pt x="220194" y="448521"/>
                        <a:pt x="220575" y="449187"/>
                      </a:cubicBezTo>
                      <a:lnTo>
                        <a:pt x="227423" y="462787"/>
                      </a:lnTo>
                      <a:cubicBezTo>
                        <a:pt x="227708" y="463453"/>
                        <a:pt x="229040" y="463453"/>
                        <a:pt x="230371" y="462787"/>
                      </a:cubicBezTo>
                      <a:lnTo>
                        <a:pt x="231893" y="461931"/>
                      </a:lnTo>
                      <a:lnTo>
                        <a:pt x="236648" y="471442"/>
                      </a:lnTo>
                      <a:lnTo>
                        <a:pt x="235127" y="472298"/>
                      </a:lnTo>
                      <a:cubicBezTo>
                        <a:pt x="233890" y="472964"/>
                        <a:pt x="233034" y="474010"/>
                        <a:pt x="233414" y="474676"/>
                      </a:cubicBezTo>
                      <a:lnTo>
                        <a:pt x="240262" y="488277"/>
                      </a:lnTo>
                      <a:cubicBezTo>
                        <a:pt x="240548" y="488942"/>
                        <a:pt x="241879" y="488942"/>
                        <a:pt x="243211" y="488277"/>
                      </a:cubicBezTo>
                      <a:lnTo>
                        <a:pt x="244732" y="487421"/>
                      </a:lnTo>
                      <a:lnTo>
                        <a:pt x="249488" y="496931"/>
                      </a:lnTo>
                      <a:lnTo>
                        <a:pt x="247966" y="497787"/>
                      </a:lnTo>
                      <a:cubicBezTo>
                        <a:pt x="246730" y="498453"/>
                        <a:pt x="245874" y="499499"/>
                        <a:pt x="246254" y="500165"/>
                      </a:cubicBezTo>
                      <a:lnTo>
                        <a:pt x="253102" y="513766"/>
                      </a:lnTo>
                      <a:cubicBezTo>
                        <a:pt x="253387" y="514431"/>
                        <a:pt x="254719" y="514431"/>
                        <a:pt x="256050" y="513766"/>
                      </a:cubicBezTo>
                      <a:lnTo>
                        <a:pt x="257572" y="512910"/>
                      </a:lnTo>
                      <a:lnTo>
                        <a:pt x="262328" y="522421"/>
                      </a:lnTo>
                      <a:lnTo>
                        <a:pt x="260806" y="523277"/>
                      </a:lnTo>
                      <a:cubicBezTo>
                        <a:pt x="259569" y="523942"/>
                        <a:pt x="258809" y="525084"/>
                        <a:pt x="259094" y="525654"/>
                      </a:cubicBezTo>
                      <a:cubicBezTo>
                        <a:pt x="259094" y="525654"/>
                        <a:pt x="260806" y="529078"/>
                        <a:pt x="262708" y="532407"/>
                      </a:cubicBezTo>
                      <a:cubicBezTo>
                        <a:pt x="264610" y="535736"/>
                        <a:pt x="266417" y="539065"/>
                        <a:pt x="266417" y="539065"/>
                      </a:cubicBezTo>
                      <a:cubicBezTo>
                        <a:pt x="266798" y="539730"/>
                        <a:pt x="268129" y="539635"/>
                        <a:pt x="269366" y="538970"/>
                      </a:cubicBezTo>
                      <a:lnTo>
                        <a:pt x="270887" y="538114"/>
                      </a:lnTo>
                      <a:lnTo>
                        <a:pt x="276118" y="547339"/>
                      </a:lnTo>
                      <a:lnTo>
                        <a:pt x="274597" y="548195"/>
                      </a:lnTo>
                      <a:cubicBezTo>
                        <a:pt x="273360" y="548861"/>
                        <a:pt x="272599" y="549907"/>
                        <a:pt x="272980" y="550573"/>
                      </a:cubicBezTo>
                      <a:lnTo>
                        <a:pt x="280398" y="563888"/>
                      </a:lnTo>
                      <a:cubicBezTo>
                        <a:pt x="280779" y="564554"/>
                        <a:pt x="282110" y="564459"/>
                        <a:pt x="283347" y="563793"/>
                      </a:cubicBezTo>
                      <a:lnTo>
                        <a:pt x="284868" y="562937"/>
                      </a:lnTo>
                      <a:lnTo>
                        <a:pt x="290099" y="572163"/>
                      </a:lnTo>
                      <a:lnTo>
                        <a:pt x="288578" y="573019"/>
                      </a:lnTo>
                      <a:cubicBezTo>
                        <a:pt x="287341" y="573684"/>
                        <a:pt x="286580" y="574730"/>
                        <a:pt x="286961" y="575396"/>
                      </a:cubicBezTo>
                      <a:lnTo>
                        <a:pt x="294379" y="588711"/>
                      </a:lnTo>
                      <a:cubicBezTo>
                        <a:pt x="294760" y="589377"/>
                        <a:pt x="296091" y="589282"/>
                        <a:pt x="297328" y="588616"/>
                      </a:cubicBezTo>
                      <a:lnTo>
                        <a:pt x="298849" y="587760"/>
                      </a:lnTo>
                      <a:lnTo>
                        <a:pt x="304746" y="598318"/>
                      </a:lnTo>
                      <a:cubicBezTo>
                        <a:pt x="305031" y="598793"/>
                        <a:pt x="308360" y="596986"/>
                        <a:pt x="308075" y="596510"/>
                      </a:cubicBezTo>
                      <a:lnTo>
                        <a:pt x="302273" y="586239"/>
                      </a:lnTo>
                      <a:close/>
                      <a:moveTo>
                        <a:pt x="13142" y="29186"/>
                      </a:moveTo>
                      <a:cubicBezTo>
                        <a:pt x="12096" y="29661"/>
                        <a:pt x="11050" y="29661"/>
                        <a:pt x="10860" y="29186"/>
                      </a:cubicBezTo>
                      <a:lnTo>
                        <a:pt x="4678" y="17012"/>
                      </a:lnTo>
                      <a:cubicBezTo>
                        <a:pt x="4392" y="16536"/>
                        <a:pt x="5058" y="15680"/>
                        <a:pt x="6009" y="15110"/>
                      </a:cubicBezTo>
                      <a:lnTo>
                        <a:pt x="6485" y="14920"/>
                      </a:lnTo>
                      <a:cubicBezTo>
                        <a:pt x="6960" y="15776"/>
                        <a:pt x="10289" y="14159"/>
                        <a:pt x="10099" y="13683"/>
                      </a:cubicBezTo>
                      <a:cubicBezTo>
                        <a:pt x="11145" y="12637"/>
                        <a:pt x="12191" y="12637"/>
                        <a:pt x="12477" y="13112"/>
                      </a:cubicBezTo>
                      <a:lnTo>
                        <a:pt x="18659" y="25286"/>
                      </a:lnTo>
                      <a:cubicBezTo>
                        <a:pt x="18944" y="25762"/>
                        <a:pt x="18278" y="26618"/>
                        <a:pt x="17327" y="27189"/>
                      </a:cubicBezTo>
                      <a:cubicBezTo>
                        <a:pt x="17137" y="27284"/>
                        <a:pt x="16852" y="26808"/>
                        <a:pt x="16852" y="26808"/>
                      </a:cubicBezTo>
                      <a:cubicBezTo>
                        <a:pt x="16661" y="26333"/>
                        <a:pt x="13237" y="28045"/>
                        <a:pt x="13523" y="28520"/>
                      </a:cubicBezTo>
                      <a:lnTo>
                        <a:pt x="13808" y="28996"/>
                      </a:lnTo>
                      <a:lnTo>
                        <a:pt x="13142" y="29186"/>
                      </a:lnTo>
                      <a:close/>
                      <a:moveTo>
                        <a:pt x="25982" y="54580"/>
                      </a:moveTo>
                      <a:cubicBezTo>
                        <a:pt x="24936" y="55056"/>
                        <a:pt x="23890" y="55056"/>
                        <a:pt x="23699" y="54580"/>
                      </a:cubicBezTo>
                      <a:lnTo>
                        <a:pt x="17517" y="42406"/>
                      </a:lnTo>
                      <a:cubicBezTo>
                        <a:pt x="17232" y="41931"/>
                        <a:pt x="17898" y="41075"/>
                        <a:pt x="18849" y="40504"/>
                      </a:cubicBezTo>
                      <a:lnTo>
                        <a:pt x="19324" y="40314"/>
                      </a:lnTo>
                      <a:cubicBezTo>
                        <a:pt x="19800" y="41170"/>
                        <a:pt x="23129" y="39458"/>
                        <a:pt x="22939" y="39077"/>
                      </a:cubicBezTo>
                      <a:cubicBezTo>
                        <a:pt x="23985" y="38031"/>
                        <a:pt x="25031" y="38031"/>
                        <a:pt x="25316" y="38507"/>
                      </a:cubicBezTo>
                      <a:lnTo>
                        <a:pt x="31498" y="50681"/>
                      </a:lnTo>
                      <a:cubicBezTo>
                        <a:pt x="31784" y="51156"/>
                        <a:pt x="31118" y="52012"/>
                        <a:pt x="30167" y="52583"/>
                      </a:cubicBezTo>
                      <a:cubicBezTo>
                        <a:pt x="29977" y="52678"/>
                        <a:pt x="29691" y="52202"/>
                        <a:pt x="29691" y="52202"/>
                      </a:cubicBezTo>
                      <a:cubicBezTo>
                        <a:pt x="29406" y="51727"/>
                        <a:pt x="26077" y="53439"/>
                        <a:pt x="26363" y="53914"/>
                      </a:cubicBezTo>
                      <a:lnTo>
                        <a:pt x="26648" y="54390"/>
                      </a:lnTo>
                      <a:lnTo>
                        <a:pt x="25982" y="54580"/>
                      </a:lnTo>
                      <a:close/>
                      <a:moveTo>
                        <a:pt x="38822" y="80069"/>
                      </a:moveTo>
                      <a:cubicBezTo>
                        <a:pt x="37776" y="80545"/>
                        <a:pt x="36729" y="80545"/>
                        <a:pt x="36539" y="80069"/>
                      </a:cubicBezTo>
                      <a:lnTo>
                        <a:pt x="30357" y="67895"/>
                      </a:lnTo>
                      <a:cubicBezTo>
                        <a:pt x="30072" y="67420"/>
                        <a:pt x="30737" y="66564"/>
                        <a:pt x="31689" y="65993"/>
                      </a:cubicBezTo>
                      <a:lnTo>
                        <a:pt x="32164" y="65803"/>
                      </a:lnTo>
                      <a:cubicBezTo>
                        <a:pt x="32640" y="66659"/>
                        <a:pt x="35968" y="64947"/>
                        <a:pt x="35778" y="64471"/>
                      </a:cubicBezTo>
                      <a:cubicBezTo>
                        <a:pt x="36824" y="63425"/>
                        <a:pt x="37871" y="63425"/>
                        <a:pt x="38156" y="63901"/>
                      </a:cubicBezTo>
                      <a:lnTo>
                        <a:pt x="44338" y="76075"/>
                      </a:lnTo>
                      <a:cubicBezTo>
                        <a:pt x="44623" y="76550"/>
                        <a:pt x="43958" y="77406"/>
                        <a:pt x="43007" y="77977"/>
                      </a:cubicBezTo>
                      <a:cubicBezTo>
                        <a:pt x="42816" y="78072"/>
                        <a:pt x="42531" y="77596"/>
                        <a:pt x="42531" y="77596"/>
                      </a:cubicBezTo>
                      <a:cubicBezTo>
                        <a:pt x="42246" y="77121"/>
                        <a:pt x="38917" y="78833"/>
                        <a:pt x="39202" y="79308"/>
                      </a:cubicBezTo>
                      <a:lnTo>
                        <a:pt x="39487" y="79784"/>
                      </a:lnTo>
                      <a:lnTo>
                        <a:pt x="38822" y="80069"/>
                      </a:lnTo>
                      <a:close/>
                      <a:moveTo>
                        <a:pt x="51661" y="105463"/>
                      </a:moveTo>
                      <a:cubicBezTo>
                        <a:pt x="50615" y="105939"/>
                        <a:pt x="49569" y="105939"/>
                        <a:pt x="49379" y="105463"/>
                      </a:cubicBezTo>
                      <a:lnTo>
                        <a:pt x="43197" y="93289"/>
                      </a:lnTo>
                      <a:cubicBezTo>
                        <a:pt x="42911" y="92814"/>
                        <a:pt x="43577" y="91958"/>
                        <a:pt x="44528" y="91387"/>
                      </a:cubicBezTo>
                      <a:lnTo>
                        <a:pt x="45004" y="91197"/>
                      </a:lnTo>
                      <a:cubicBezTo>
                        <a:pt x="45479" y="92053"/>
                        <a:pt x="48808" y="90341"/>
                        <a:pt x="48618" y="89865"/>
                      </a:cubicBezTo>
                      <a:cubicBezTo>
                        <a:pt x="49664" y="88819"/>
                        <a:pt x="50710" y="88819"/>
                        <a:pt x="50996" y="89295"/>
                      </a:cubicBezTo>
                      <a:lnTo>
                        <a:pt x="57178" y="101469"/>
                      </a:lnTo>
                      <a:cubicBezTo>
                        <a:pt x="57463" y="101944"/>
                        <a:pt x="56797" y="102800"/>
                        <a:pt x="55846" y="103371"/>
                      </a:cubicBezTo>
                      <a:cubicBezTo>
                        <a:pt x="55656" y="103466"/>
                        <a:pt x="55371" y="102990"/>
                        <a:pt x="55371" y="102990"/>
                      </a:cubicBezTo>
                      <a:cubicBezTo>
                        <a:pt x="55181" y="102515"/>
                        <a:pt x="51757" y="104227"/>
                        <a:pt x="52042" y="104702"/>
                      </a:cubicBezTo>
                      <a:lnTo>
                        <a:pt x="52327" y="105178"/>
                      </a:lnTo>
                      <a:lnTo>
                        <a:pt x="51661" y="105463"/>
                      </a:lnTo>
                      <a:close/>
                      <a:moveTo>
                        <a:pt x="64501" y="130857"/>
                      </a:moveTo>
                      <a:cubicBezTo>
                        <a:pt x="63455" y="131333"/>
                        <a:pt x="62409" y="131333"/>
                        <a:pt x="62218" y="130857"/>
                      </a:cubicBezTo>
                      <a:lnTo>
                        <a:pt x="56036" y="118683"/>
                      </a:lnTo>
                      <a:cubicBezTo>
                        <a:pt x="55751" y="118208"/>
                        <a:pt x="56417" y="117352"/>
                        <a:pt x="57368" y="116781"/>
                      </a:cubicBezTo>
                      <a:lnTo>
                        <a:pt x="57844" y="116591"/>
                      </a:lnTo>
                      <a:cubicBezTo>
                        <a:pt x="58319" y="117447"/>
                        <a:pt x="61648" y="115735"/>
                        <a:pt x="61458" y="115259"/>
                      </a:cubicBezTo>
                      <a:cubicBezTo>
                        <a:pt x="62504" y="114213"/>
                        <a:pt x="63550" y="114213"/>
                        <a:pt x="63835" y="114689"/>
                      </a:cubicBezTo>
                      <a:lnTo>
                        <a:pt x="70017" y="126863"/>
                      </a:lnTo>
                      <a:cubicBezTo>
                        <a:pt x="70303" y="127338"/>
                        <a:pt x="69637" y="128194"/>
                        <a:pt x="68686" y="128765"/>
                      </a:cubicBezTo>
                      <a:cubicBezTo>
                        <a:pt x="68496" y="128860"/>
                        <a:pt x="68210" y="128384"/>
                        <a:pt x="68210" y="128384"/>
                      </a:cubicBezTo>
                      <a:cubicBezTo>
                        <a:pt x="67925" y="127909"/>
                        <a:pt x="64596" y="129621"/>
                        <a:pt x="64882" y="130096"/>
                      </a:cubicBezTo>
                      <a:lnTo>
                        <a:pt x="65167" y="130572"/>
                      </a:lnTo>
                      <a:lnTo>
                        <a:pt x="64501" y="130857"/>
                      </a:lnTo>
                      <a:close/>
                      <a:moveTo>
                        <a:pt x="77341" y="156347"/>
                      </a:moveTo>
                      <a:cubicBezTo>
                        <a:pt x="76295" y="156822"/>
                        <a:pt x="75248" y="156917"/>
                        <a:pt x="75058" y="156347"/>
                      </a:cubicBezTo>
                      <a:lnTo>
                        <a:pt x="68876" y="144173"/>
                      </a:lnTo>
                      <a:cubicBezTo>
                        <a:pt x="68591" y="143697"/>
                        <a:pt x="69257" y="142841"/>
                        <a:pt x="70208" y="142270"/>
                      </a:cubicBezTo>
                      <a:lnTo>
                        <a:pt x="70683" y="142080"/>
                      </a:lnTo>
                      <a:cubicBezTo>
                        <a:pt x="71159" y="142936"/>
                        <a:pt x="74488" y="141224"/>
                        <a:pt x="74202" y="140749"/>
                      </a:cubicBezTo>
                      <a:cubicBezTo>
                        <a:pt x="75248" y="139702"/>
                        <a:pt x="76295" y="139702"/>
                        <a:pt x="76485" y="140178"/>
                      </a:cubicBezTo>
                      <a:lnTo>
                        <a:pt x="82667" y="152352"/>
                      </a:lnTo>
                      <a:cubicBezTo>
                        <a:pt x="82952" y="152828"/>
                        <a:pt x="82286" y="153683"/>
                        <a:pt x="81335" y="154254"/>
                      </a:cubicBezTo>
                      <a:cubicBezTo>
                        <a:pt x="81145" y="154349"/>
                        <a:pt x="80860" y="153874"/>
                        <a:pt x="80860" y="153874"/>
                      </a:cubicBezTo>
                      <a:cubicBezTo>
                        <a:pt x="80575" y="153398"/>
                        <a:pt x="77246" y="155110"/>
                        <a:pt x="77531" y="155586"/>
                      </a:cubicBezTo>
                      <a:lnTo>
                        <a:pt x="77816" y="156061"/>
                      </a:lnTo>
                      <a:lnTo>
                        <a:pt x="77341" y="156347"/>
                      </a:lnTo>
                      <a:close/>
                      <a:moveTo>
                        <a:pt x="90085" y="181741"/>
                      </a:moveTo>
                      <a:cubicBezTo>
                        <a:pt x="89039" y="182216"/>
                        <a:pt x="87993" y="182311"/>
                        <a:pt x="87803" y="181741"/>
                      </a:cubicBezTo>
                      <a:lnTo>
                        <a:pt x="81621" y="169567"/>
                      </a:lnTo>
                      <a:cubicBezTo>
                        <a:pt x="81335" y="169091"/>
                        <a:pt x="82001" y="168235"/>
                        <a:pt x="82952" y="167665"/>
                      </a:cubicBezTo>
                      <a:lnTo>
                        <a:pt x="83428" y="167474"/>
                      </a:lnTo>
                      <a:cubicBezTo>
                        <a:pt x="83903" y="168330"/>
                        <a:pt x="87232" y="166618"/>
                        <a:pt x="86947" y="166143"/>
                      </a:cubicBezTo>
                      <a:cubicBezTo>
                        <a:pt x="87993" y="165097"/>
                        <a:pt x="89039" y="165097"/>
                        <a:pt x="89230" y="165572"/>
                      </a:cubicBezTo>
                      <a:lnTo>
                        <a:pt x="95412" y="177746"/>
                      </a:lnTo>
                      <a:cubicBezTo>
                        <a:pt x="95697" y="178222"/>
                        <a:pt x="95031" y="179078"/>
                        <a:pt x="94080" y="179648"/>
                      </a:cubicBezTo>
                      <a:cubicBezTo>
                        <a:pt x="93890" y="179743"/>
                        <a:pt x="93604" y="179268"/>
                        <a:pt x="93604" y="179268"/>
                      </a:cubicBezTo>
                      <a:cubicBezTo>
                        <a:pt x="93414" y="178792"/>
                        <a:pt x="89990" y="180504"/>
                        <a:pt x="90276" y="180980"/>
                      </a:cubicBezTo>
                      <a:lnTo>
                        <a:pt x="90561" y="181455"/>
                      </a:lnTo>
                      <a:lnTo>
                        <a:pt x="90085" y="181741"/>
                      </a:lnTo>
                      <a:close/>
                      <a:moveTo>
                        <a:pt x="102925" y="207230"/>
                      </a:moveTo>
                      <a:cubicBezTo>
                        <a:pt x="101879" y="207800"/>
                        <a:pt x="100833" y="207800"/>
                        <a:pt x="100643" y="207230"/>
                      </a:cubicBezTo>
                      <a:lnTo>
                        <a:pt x="94460" y="195056"/>
                      </a:lnTo>
                      <a:cubicBezTo>
                        <a:pt x="94175" y="194580"/>
                        <a:pt x="94841" y="193724"/>
                        <a:pt x="95792" y="193154"/>
                      </a:cubicBezTo>
                      <a:lnTo>
                        <a:pt x="96267" y="192868"/>
                      </a:lnTo>
                      <a:cubicBezTo>
                        <a:pt x="96743" y="193724"/>
                        <a:pt x="100072" y="192012"/>
                        <a:pt x="99786" y="191537"/>
                      </a:cubicBezTo>
                      <a:cubicBezTo>
                        <a:pt x="100833" y="190491"/>
                        <a:pt x="101879" y="190491"/>
                        <a:pt x="102069" y="190966"/>
                      </a:cubicBezTo>
                      <a:lnTo>
                        <a:pt x="108251" y="203140"/>
                      </a:lnTo>
                      <a:cubicBezTo>
                        <a:pt x="108537" y="203616"/>
                        <a:pt x="107871" y="204472"/>
                        <a:pt x="106920" y="205042"/>
                      </a:cubicBezTo>
                      <a:cubicBezTo>
                        <a:pt x="106730" y="205137"/>
                        <a:pt x="106444" y="204662"/>
                        <a:pt x="106444" y="204662"/>
                      </a:cubicBezTo>
                      <a:cubicBezTo>
                        <a:pt x="106159" y="204186"/>
                        <a:pt x="102830" y="205898"/>
                        <a:pt x="103115" y="206374"/>
                      </a:cubicBezTo>
                      <a:lnTo>
                        <a:pt x="103401" y="206849"/>
                      </a:lnTo>
                      <a:lnTo>
                        <a:pt x="102925" y="207230"/>
                      </a:lnTo>
                      <a:close/>
                      <a:moveTo>
                        <a:pt x="115765" y="232624"/>
                      </a:moveTo>
                      <a:cubicBezTo>
                        <a:pt x="114719" y="233195"/>
                        <a:pt x="113672" y="233195"/>
                        <a:pt x="113482" y="232624"/>
                      </a:cubicBezTo>
                      <a:lnTo>
                        <a:pt x="107300" y="220450"/>
                      </a:lnTo>
                      <a:cubicBezTo>
                        <a:pt x="107015" y="219974"/>
                        <a:pt x="107681" y="219118"/>
                        <a:pt x="108632" y="218548"/>
                      </a:cubicBezTo>
                      <a:lnTo>
                        <a:pt x="109107" y="218358"/>
                      </a:lnTo>
                      <a:cubicBezTo>
                        <a:pt x="109583" y="219214"/>
                        <a:pt x="112912" y="217501"/>
                        <a:pt x="112626" y="217026"/>
                      </a:cubicBezTo>
                      <a:cubicBezTo>
                        <a:pt x="113672" y="215980"/>
                        <a:pt x="114719" y="215980"/>
                        <a:pt x="114909" y="216455"/>
                      </a:cubicBezTo>
                      <a:lnTo>
                        <a:pt x="121091" y="228629"/>
                      </a:lnTo>
                      <a:cubicBezTo>
                        <a:pt x="121376" y="229105"/>
                        <a:pt x="120711" y="229961"/>
                        <a:pt x="119759" y="230531"/>
                      </a:cubicBezTo>
                      <a:cubicBezTo>
                        <a:pt x="119569" y="230627"/>
                        <a:pt x="119284" y="230151"/>
                        <a:pt x="119284" y="230151"/>
                      </a:cubicBezTo>
                      <a:cubicBezTo>
                        <a:pt x="118998" y="229675"/>
                        <a:pt x="115670" y="231387"/>
                        <a:pt x="115955" y="231863"/>
                      </a:cubicBezTo>
                      <a:lnTo>
                        <a:pt x="116240" y="232338"/>
                      </a:lnTo>
                      <a:lnTo>
                        <a:pt x="115765" y="232624"/>
                      </a:lnTo>
                      <a:close/>
                      <a:moveTo>
                        <a:pt x="128605" y="258113"/>
                      </a:moveTo>
                      <a:cubicBezTo>
                        <a:pt x="127558" y="258684"/>
                        <a:pt x="126512" y="258684"/>
                        <a:pt x="126322" y="258113"/>
                      </a:cubicBezTo>
                      <a:lnTo>
                        <a:pt x="120140" y="245939"/>
                      </a:lnTo>
                      <a:cubicBezTo>
                        <a:pt x="119854" y="245464"/>
                        <a:pt x="120520" y="244608"/>
                        <a:pt x="121471" y="244037"/>
                      </a:cubicBezTo>
                      <a:lnTo>
                        <a:pt x="121947" y="243752"/>
                      </a:lnTo>
                      <a:cubicBezTo>
                        <a:pt x="122422" y="244608"/>
                        <a:pt x="125751" y="242896"/>
                        <a:pt x="125466" y="242420"/>
                      </a:cubicBezTo>
                      <a:cubicBezTo>
                        <a:pt x="126512" y="241374"/>
                        <a:pt x="127558" y="241374"/>
                        <a:pt x="127748" y="241849"/>
                      </a:cubicBezTo>
                      <a:lnTo>
                        <a:pt x="133931" y="254023"/>
                      </a:lnTo>
                      <a:cubicBezTo>
                        <a:pt x="134216" y="254499"/>
                        <a:pt x="133550" y="255355"/>
                        <a:pt x="132599" y="255926"/>
                      </a:cubicBezTo>
                      <a:cubicBezTo>
                        <a:pt x="132409" y="256021"/>
                        <a:pt x="132124" y="255545"/>
                        <a:pt x="132124" y="255545"/>
                      </a:cubicBezTo>
                      <a:cubicBezTo>
                        <a:pt x="131933" y="255070"/>
                        <a:pt x="128509" y="256782"/>
                        <a:pt x="128795" y="257257"/>
                      </a:cubicBezTo>
                      <a:lnTo>
                        <a:pt x="129080" y="257733"/>
                      </a:lnTo>
                      <a:lnTo>
                        <a:pt x="128605" y="258113"/>
                      </a:lnTo>
                      <a:close/>
                      <a:moveTo>
                        <a:pt x="141444" y="283507"/>
                      </a:moveTo>
                      <a:cubicBezTo>
                        <a:pt x="140398" y="284078"/>
                        <a:pt x="139352" y="284078"/>
                        <a:pt x="139162" y="283507"/>
                      </a:cubicBezTo>
                      <a:lnTo>
                        <a:pt x="132980" y="271333"/>
                      </a:lnTo>
                      <a:cubicBezTo>
                        <a:pt x="132694" y="270858"/>
                        <a:pt x="133360" y="270002"/>
                        <a:pt x="134311" y="269431"/>
                      </a:cubicBezTo>
                      <a:lnTo>
                        <a:pt x="134787" y="269146"/>
                      </a:lnTo>
                      <a:cubicBezTo>
                        <a:pt x="135262" y="270002"/>
                        <a:pt x="138591" y="268290"/>
                        <a:pt x="138306" y="267814"/>
                      </a:cubicBezTo>
                      <a:cubicBezTo>
                        <a:pt x="139352" y="266768"/>
                        <a:pt x="140398" y="266768"/>
                        <a:pt x="140588" y="267244"/>
                      </a:cubicBezTo>
                      <a:lnTo>
                        <a:pt x="146770" y="279417"/>
                      </a:lnTo>
                      <a:cubicBezTo>
                        <a:pt x="147056" y="279893"/>
                        <a:pt x="146390" y="280749"/>
                        <a:pt x="145439" y="281320"/>
                      </a:cubicBezTo>
                      <a:cubicBezTo>
                        <a:pt x="145249" y="281415"/>
                        <a:pt x="144963" y="280939"/>
                        <a:pt x="144963" y="280939"/>
                      </a:cubicBezTo>
                      <a:cubicBezTo>
                        <a:pt x="144773" y="280464"/>
                        <a:pt x="141349" y="282176"/>
                        <a:pt x="141634" y="282651"/>
                      </a:cubicBezTo>
                      <a:lnTo>
                        <a:pt x="141920" y="283127"/>
                      </a:lnTo>
                      <a:lnTo>
                        <a:pt x="141444" y="283507"/>
                      </a:lnTo>
                      <a:close/>
                      <a:moveTo>
                        <a:pt x="154284" y="308996"/>
                      </a:moveTo>
                      <a:cubicBezTo>
                        <a:pt x="153238" y="309567"/>
                        <a:pt x="152192" y="309567"/>
                        <a:pt x="152001" y="308996"/>
                      </a:cubicBezTo>
                      <a:lnTo>
                        <a:pt x="145819" y="296822"/>
                      </a:lnTo>
                      <a:cubicBezTo>
                        <a:pt x="145534" y="296347"/>
                        <a:pt x="146200" y="295491"/>
                        <a:pt x="147151" y="294920"/>
                      </a:cubicBezTo>
                      <a:lnTo>
                        <a:pt x="147626" y="294635"/>
                      </a:lnTo>
                      <a:cubicBezTo>
                        <a:pt x="148102" y="295491"/>
                        <a:pt x="151431" y="293779"/>
                        <a:pt x="151145" y="293303"/>
                      </a:cubicBezTo>
                      <a:cubicBezTo>
                        <a:pt x="152192" y="292257"/>
                        <a:pt x="153238" y="292257"/>
                        <a:pt x="153428" y="292733"/>
                      </a:cubicBezTo>
                      <a:lnTo>
                        <a:pt x="159610" y="304907"/>
                      </a:lnTo>
                      <a:cubicBezTo>
                        <a:pt x="159895" y="305382"/>
                        <a:pt x="159230" y="306238"/>
                        <a:pt x="158279" y="306809"/>
                      </a:cubicBezTo>
                      <a:cubicBezTo>
                        <a:pt x="158088" y="306904"/>
                        <a:pt x="157803" y="306428"/>
                        <a:pt x="157803" y="306428"/>
                      </a:cubicBezTo>
                      <a:cubicBezTo>
                        <a:pt x="157518" y="305953"/>
                        <a:pt x="154189" y="307665"/>
                        <a:pt x="154474" y="308140"/>
                      </a:cubicBezTo>
                      <a:lnTo>
                        <a:pt x="154760" y="308616"/>
                      </a:lnTo>
                      <a:lnTo>
                        <a:pt x="154284" y="308996"/>
                      </a:lnTo>
                      <a:close/>
                      <a:moveTo>
                        <a:pt x="167124" y="334390"/>
                      </a:moveTo>
                      <a:cubicBezTo>
                        <a:pt x="166077" y="334961"/>
                        <a:pt x="165126" y="334961"/>
                        <a:pt x="164841" y="334390"/>
                      </a:cubicBezTo>
                      <a:lnTo>
                        <a:pt x="158659" y="322216"/>
                      </a:lnTo>
                      <a:cubicBezTo>
                        <a:pt x="158374" y="321741"/>
                        <a:pt x="159039" y="320885"/>
                        <a:pt x="159990" y="320314"/>
                      </a:cubicBezTo>
                      <a:lnTo>
                        <a:pt x="160466" y="320029"/>
                      </a:lnTo>
                      <a:cubicBezTo>
                        <a:pt x="160942" y="320885"/>
                        <a:pt x="164270" y="319173"/>
                        <a:pt x="163985" y="318697"/>
                      </a:cubicBezTo>
                      <a:cubicBezTo>
                        <a:pt x="165031" y="317651"/>
                        <a:pt x="166077" y="317651"/>
                        <a:pt x="166268" y="318127"/>
                      </a:cubicBezTo>
                      <a:lnTo>
                        <a:pt x="172450" y="330301"/>
                      </a:lnTo>
                      <a:cubicBezTo>
                        <a:pt x="172735" y="330776"/>
                        <a:pt x="172069" y="331632"/>
                        <a:pt x="171118" y="332203"/>
                      </a:cubicBezTo>
                      <a:cubicBezTo>
                        <a:pt x="170928" y="332298"/>
                        <a:pt x="170643" y="331822"/>
                        <a:pt x="170643" y="331822"/>
                      </a:cubicBezTo>
                      <a:cubicBezTo>
                        <a:pt x="170452" y="331347"/>
                        <a:pt x="167029" y="333059"/>
                        <a:pt x="167314" y="333534"/>
                      </a:cubicBezTo>
                      <a:lnTo>
                        <a:pt x="167599" y="334010"/>
                      </a:lnTo>
                      <a:lnTo>
                        <a:pt x="167124" y="334390"/>
                      </a:lnTo>
                      <a:close/>
                      <a:moveTo>
                        <a:pt x="179963" y="359784"/>
                      </a:moveTo>
                      <a:cubicBezTo>
                        <a:pt x="178917" y="360355"/>
                        <a:pt x="177871" y="360355"/>
                        <a:pt x="177681" y="359784"/>
                      </a:cubicBezTo>
                      <a:lnTo>
                        <a:pt x="171499" y="347611"/>
                      </a:lnTo>
                      <a:cubicBezTo>
                        <a:pt x="171213" y="347135"/>
                        <a:pt x="171879" y="346279"/>
                        <a:pt x="172830" y="345708"/>
                      </a:cubicBezTo>
                      <a:lnTo>
                        <a:pt x="173306" y="345423"/>
                      </a:lnTo>
                      <a:cubicBezTo>
                        <a:pt x="173781" y="346279"/>
                        <a:pt x="177110" y="344567"/>
                        <a:pt x="176825" y="344091"/>
                      </a:cubicBezTo>
                      <a:cubicBezTo>
                        <a:pt x="177871" y="343045"/>
                        <a:pt x="178917" y="343045"/>
                        <a:pt x="179107" y="343521"/>
                      </a:cubicBezTo>
                      <a:lnTo>
                        <a:pt x="185289" y="355695"/>
                      </a:lnTo>
                      <a:cubicBezTo>
                        <a:pt x="185575" y="356170"/>
                        <a:pt x="184909" y="357026"/>
                        <a:pt x="183958" y="357597"/>
                      </a:cubicBezTo>
                      <a:cubicBezTo>
                        <a:pt x="183768" y="357692"/>
                        <a:pt x="183482" y="357216"/>
                        <a:pt x="183482" y="357216"/>
                      </a:cubicBezTo>
                      <a:cubicBezTo>
                        <a:pt x="183197" y="356741"/>
                        <a:pt x="179868" y="358453"/>
                        <a:pt x="180154" y="358929"/>
                      </a:cubicBezTo>
                      <a:lnTo>
                        <a:pt x="180439" y="359404"/>
                      </a:lnTo>
                      <a:lnTo>
                        <a:pt x="179963" y="359784"/>
                      </a:lnTo>
                      <a:close/>
                      <a:moveTo>
                        <a:pt x="192708" y="385274"/>
                      </a:moveTo>
                      <a:cubicBezTo>
                        <a:pt x="191662" y="385844"/>
                        <a:pt x="190711" y="385844"/>
                        <a:pt x="190425" y="385274"/>
                      </a:cubicBezTo>
                      <a:lnTo>
                        <a:pt x="184243" y="373100"/>
                      </a:lnTo>
                      <a:cubicBezTo>
                        <a:pt x="183958" y="372624"/>
                        <a:pt x="184624" y="371768"/>
                        <a:pt x="185575" y="371197"/>
                      </a:cubicBezTo>
                      <a:lnTo>
                        <a:pt x="186050" y="370912"/>
                      </a:lnTo>
                      <a:cubicBezTo>
                        <a:pt x="186526" y="371768"/>
                        <a:pt x="189855" y="370056"/>
                        <a:pt x="189569" y="369581"/>
                      </a:cubicBezTo>
                      <a:cubicBezTo>
                        <a:pt x="190615" y="368534"/>
                        <a:pt x="191662" y="368534"/>
                        <a:pt x="191852" y="369010"/>
                      </a:cubicBezTo>
                      <a:lnTo>
                        <a:pt x="198034" y="381184"/>
                      </a:lnTo>
                      <a:cubicBezTo>
                        <a:pt x="198319" y="381660"/>
                        <a:pt x="197654" y="382515"/>
                        <a:pt x="196702" y="383086"/>
                      </a:cubicBezTo>
                      <a:cubicBezTo>
                        <a:pt x="196512" y="383181"/>
                        <a:pt x="196227" y="382706"/>
                        <a:pt x="196227" y="382706"/>
                      </a:cubicBezTo>
                      <a:cubicBezTo>
                        <a:pt x="195942" y="382230"/>
                        <a:pt x="192613" y="383942"/>
                        <a:pt x="192898" y="384418"/>
                      </a:cubicBezTo>
                      <a:lnTo>
                        <a:pt x="193183" y="384893"/>
                      </a:lnTo>
                      <a:lnTo>
                        <a:pt x="192708" y="385274"/>
                      </a:lnTo>
                      <a:close/>
                      <a:moveTo>
                        <a:pt x="205548" y="410668"/>
                      </a:moveTo>
                      <a:cubicBezTo>
                        <a:pt x="204501" y="411238"/>
                        <a:pt x="203550" y="411238"/>
                        <a:pt x="203265" y="410668"/>
                      </a:cubicBezTo>
                      <a:lnTo>
                        <a:pt x="197083" y="398494"/>
                      </a:lnTo>
                      <a:cubicBezTo>
                        <a:pt x="196798" y="398018"/>
                        <a:pt x="197463" y="397162"/>
                        <a:pt x="198414" y="396592"/>
                      </a:cubicBezTo>
                      <a:lnTo>
                        <a:pt x="198890" y="396306"/>
                      </a:lnTo>
                      <a:cubicBezTo>
                        <a:pt x="199365" y="397162"/>
                        <a:pt x="202694" y="395450"/>
                        <a:pt x="202409" y="394975"/>
                      </a:cubicBezTo>
                      <a:cubicBezTo>
                        <a:pt x="203455" y="393929"/>
                        <a:pt x="204501" y="393929"/>
                        <a:pt x="204692" y="394404"/>
                      </a:cubicBezTo>
                      <a:lnTo>
                        <a:pt x="210874" y="406578"/>
                      </a:lnTo>
                      <a:cubicBezTo>
                        <a:pt x="211159" y="407054"/>
                        <a:pt x="210493" y="407910"/>
                        <a:pt x="209542" y="408480"/>
                      </a:cubicBezTo>
                      <a:cubicBezTo>
                        <a:pt x="209352" y="408575"/>
                        <a:pt x="209067" y="408100"/>
                        <a:pt x="209067" y="408100"/>
                      </a:cubicBezTo>
                      <a:cubicBezTo>
                        <a:pt x="208781" y="407624"/>
                        <a:pt x="205452" y="409336"/>
                        <a:pt x="205738" y="409812"/>
                      </a:cubicBezTo>
                      <a:lnTo>
                        <a:pt x="206023" y="410287"/>
                      </a:lnTo>
                      <a:lnTo>
                        <a:pt x="205548" y="410668"/>
                      </a:lnTo>
                      <a:close/>
                      <a:moveTo>
                        <a:pt x="218387" y="436157"/>
                      </a:moveTo>
                      <a:cubicBezTo>
                        <a:pt x="217341" y="436728"/>
                        <a:pt x="216390" y="436728"/>
                        <a:pt x="216105" y="436157"/>
                      </a:cubicBezTo>
                      <a:lnTo>
                        <a:pt x="209923" y="423983"/>
                      </a:lnTo>
                      <a:cubicBezTo>
                        <a:pt x="209637" y="423507"/>
                        <a:pt x="210303" y="422651"/>
                        <a:pt x="211254" y="422081"/>
                      </a:cubicBezTo>
                      <a:lnTo>
                        <a:pt x="211730" y="421795"/>
                      </a:lnTo>
                      <a:cubicBezTo>
                        <a:pt x="212205" y="422651"/>
                        <a:pt x="215534" y="420939"/>
                        <a:pt x="215249" y="420464"/>
                      </a:cubicBezTo>
                      <a:cubicBezTo>
                        <a:pt x="216295" y="419418"/>
                        <a:pt x="217341" y="419418"/>
                        <a:pt x="217531" y="419893"/>
                      </a:cubicBezTo>
                      <a:lnTo>
                        <a:pt x="223713" y="432067"/>
                      </a:lnTo>
                      <a:cubicBezTo>
                        <a:pt x="223999" y="432543"/>
                        <a:pt x="223333" y="433399"/>
                        <a:pt x="222382" y="433969"/>
                      </a:cubicBezTo>
                      <a:cubicBezTo>
                        <a:pt x="222192" y="434064"/>
                        <a:pt x="221906" y="433589"/>
                        <a:pt x="221906" y="433589"/>
                      </a:cubicBezTo>
                      <a:cubicBezTo>
                        <a:pt x="221621" y="433113"/>
                        <a:pt x="218292" y="434920"/>
                        <a:pt x="218578" y="435301"/>
                      </a:cubicBezTo>
                      <a:lnTo>
                        <a:pt x="218863" y="435777"/>
                      </a:lnTo>
                      <a:lnTo>
                        <a:pt x="218387" y="436157"/>
                      </a:lnTo>
                      <a:close/>
                      <a:moveTo>
                        <a:pt x="231227" y="461551"/>
                      </a:moveTo>
                      <a:cubicBezTo>
                        <a:pt x="230181" y="462122"/>
                        <a:pt x="229230" y="462122"/>
                        <a:pt x="228944" y="461551"/>
                      </a:cubicBezTo>
                      <a:lnTo>
                        <a:pt x="222762" y="449377"/>
                      </a:lnTo>
                      <a:cubicBezTo>
                        <a:pt x="222477" y="448901"/>
                        <a:pt x="223143" y="448045"/>
                        <a:pt x="224094" y="447475"/>
                      </a:cubicBezTo>
                      <a:lnTo>
                        <a:pt x="224569" y="447190"/>
                      </a:lnTo>
                      <a:cubicBezTo>
                        <a:pt x="225045" y="448045"/>
                        <a:pt x="228374" y="446333"/>
                        <a:pt x="228088" y="445858"/>
                      </a:cubicBezTo>
                      <a:cubicBezTo>
                        <a:pt x="229135" y="444812"/>
                        <a:pt x="230181" y="444812"/>
                        <a:pt x="230371" y="445287"/>
                      </a:cubicBezTo>
                      <a:lnTo>
                        <a:pt x="236553" y="457461"/>
                      </a:lnTo>
                      <a:cubicBezTo>
                        <a:pt x="236838" y="457937"/>
                        <a:pt x="236173" y="458793"/>
                        <a:pt x="235222" y="459363"/>
                      </a:cubicBezTo>
                      <a:cubicBezTo>
                        <a:pt x="235031" y="459459"/>
                        <a:pt x="234746" y="458983"/>
                        <a:pt x="234746" y="458983"/>
                      </a:cubicBezTo>
                      <a:cubicBezTo>
                        <a:pt x="234461" y="458508"/>
                        <a:pt x="231132" y="460314"/>
                        <a:pt x="231417" y="460790"/>
                      </a:cubicBezTo>
                      <a:lnTo>
                        <a:pt x="231703" y="461266"/>
                      </a:lnTo>
                      <a:lnTo>
                        <a:pt x="231227" y="461551"/>
                      </a:lnTo>
                      <a:close/>
                      <a:moveTo>
                        <a:pt x="244067" y="487040"/>
                      </a:moveTo>
                      <a:cubicBezTo>
                        <a:pt x="243021" y="487611"/>
                        <a:pt x="242069" y="487611"/>
                        <a:pt x="241784" y="487040"/>
                      </a:cubicBezTo>
                      <a:lnTo>
                        <a:pt x="235602" y="474866"/>
                      </a:lnTo>
                      <a:cubicBezTo>
                        <a:pt x="235317" y="474391"/>
                        <a:pt x="235982" y="473535"/>
                        <a:pt x="236934" y="472964"/>
                      </a:cubicBezTo>
                      <a:lnTo>
                        <a:pt x="237409" y="472679"/>
                      </a:lnTo>
                      <a:cubicBezTo>
                        <a:pt x="237885" y="473535"/>
                        <a:pt x="241213" y="471823"/>
                        <a:pt x="240928" y="471347"/>
                      </a:cubicBezTo>
                      <a:cubicBezTo>
                        <a:pt x="241974" y="470301"/>
                        <a:pt x="243021" y="470301"/>
                        <a:pt x="243211" y="470777"/>
                      </a:cubicBezTo>
                      <a:lnTo>
                        <a:pt x="249393" y="482950"/>
                      </a:lnTo>
                      <a:cubicBezTo>
                        <a:pt x="249678" y="483426"/>
                        <a:pt x="249012" y="484282"/>
                        <a:pt x="248061" y="484853"/>
                      </a:cubicBezTo>
                      <a:cubicBezTo>
                        <a:pt x="247871" y="484948"/>
                        <a:pt x="247586" y="484472"/>
                        <a:pt x="247586" y="484472"/>
                      </a:cubicBezTo>
                      <a:cubicBezTo>
                        <a:pt x="247396" y="483997"/>
                        <a:pt x="243972" y="485804"/>
                        <a:pt x="244257" y="486279"/>
                      </a:cubicBezTo>
                      <a:lnTo>
                        <a:pt x="244542" y="486755"/>
                      </a:lnTo>
                      <a:lnTo>
                        <a:pt x="244067" y="487040"/>
                      </a:lnTo>
                      <a:close/>
                      <a:moveTo>
                        <a:pt x="256906" y="512434"/>
                      </a:moveTo>
                      <a:cubicBezTo>
                        <a:pt x="255860" y="513005"/>
                        <a:pt x="254909" y="513005"/>
                        <a:pt x="254624" y="512434"/>
                      </a:cubicBezTo>
                      <a:lnTo>
                        <a:pt x="248442" y="500260"/>
                      </a:lnTo>
                      <a:cubicBezTo>
                        <a:pt x="248156" y="499785"/>
                        <a:pt x="248822" y="498929"/>
                        <a:pt x="249773" y="498358"/>
                      </a:cubicBezTo>
                      <a:lnTo>
                        <a:pt x="250249" y="498073"/>
                      </a:lnTo>
                      <a:cubicBezTo>
                        <a:pt x="250724" y="498929"/>
                        <a:pt x="254053" y="497217"/>
                        <a:pt x="253768" y="496741"/>
                      </a:cubicBezTo>
                      <a:cubicBezTo>
                        <a:pt x="254814" y="495695"/>
                        <a:pt x="255860" y="495695"/>
                        <a:pt x="256050" y="496171"/>
                      </a:cubicBezTo>
                      <a:lnTo>
                        <a:pt x="262232" y="508344"/>
                      </a:lnTo>
                      <a:cubicBezTo>
                        <a:pt x="262518" y="508820"/>
                        <a:pt x="261852" y="509676"/>
                        <a:pt x="260901" y="510247"/>
                      </a:cubicBezTo>
                      <a:cubicBezTo>
                        <a:pt x="260711" y="510342"/>
                        <a:pt x="260426" y="509866"/>
                        <a:pt x="260426" y="509866"/>
                      </a:cubicBezTo>
                      <a:cubicBezTo>
                        <a:pt x="260140" y="509391"/>
                        <a:pt x="256906" y="511198"/>
                        <a:pt x="257097" y="511673"/>
                      </a:cubicBezTo>
                      <a:lnTo>
                        <a:pt x="257382" y="512149"/>
                      </a:lnTo>
                      <a:lnTo>
                        <a:pt x="256906" y="512434"/>
                      </a:lnTo>
                      <a:close/>
                      <a:moveTo>
                        <a:pt x="270127" y="537638"/>
                      </a:moveTo>
                      <a:cubicBezTo>
                        <a:pt x="269080" y="538209"/>
                        <a:pt x="268034" y="538209"/>
                        <a:pt x="267749" y="537733"/>
                      </a:cubicBezTo>
                      <a:cubicBezTo>
                        <a:pt x="267749" y="537733"/>
                        <a:pt x="266037" y="534785"/>
                        <a:pt x="264420" y="531741"/>
                      </a:cubicBezTo>
                      <a:cubicBezTo>
                        <a:pt x="262708" y="528793"/>
                        <a:pt x="261186" y="525749"/>
                        <a:pt x="261186" y="525749"/>
                      </a:cubicBezTo>
                      <a:cubicBezTo>
                        <a:pt x="260901" y="525274"/>
                        <a:pt x="261567" y="524418"/>
                        <a:pt x="262518" y="523847"/>
                      </a:cubicBezTo>
                      <a:lnTo>
                        <a:pt x="262993" y="523562"/>
                      </a:lnTo>
                      <a:cubicBezTo>
                        <a:pt x="263469" y="524418"/>
                        <a:pt x="266798" y="522706"/>
                        <a:pt x="266512" y="522230"/>
                      </a:cubicBezTo>
                      <a:cubicBezTo>
                        <a:pt x="267559" y="521184"/>
                        <a:pt x="268605" y="521184"/>
                        <a:pt x="268795" y="521660"/>
                      </a:cubicBezTo>
                      <a:cubicBezTo>
                        <a:pt x="268795" y="521660"/>
                        <a:pt x="270317" y="524703"/>
                        <a:pt x="272029" y="527652"/>
                      </a:cubicBezTo>
                      <a:cubicBezTo>
                        <a:pt x="273741" y="530600"/>
                        <a:pt x="275358" y="533644"/>
                        <a:pt x="275358" y="533644"/>
                      </a:cubicBezTo>
                      <a:cubicBezTo>
                        <a:pt x="275643" y="534119"/>
                        <a:pt x="275072" y="534975"/>
                        <a:pt x="274026" y="535546"/>
                      </a:cubicBezTo>
                      <a:cubicBezTo>
                        <a:pt x="273836" y="535641"/>
                        <a:pt x="273550" y="535165"/>
                        <a:pt x="273550" y="535165"/>
                      </a:cubicBezTo>
                      <a:cubicBezTo>
                        <a:pt x="273265" y="534690"/>
                        <a:pt x="269936" y="536497"/>
                        <a:pt x="270222" y="536972"/>
                      </a:cubicBezTo>
                      <a:lnTo>
                        <a:pt x="270507" y="537448"/>
                      </a:lnTo>
                      <a:lnTo>
                        <a:pt x="270127" y="537638"/>
                      </a:lnTo>
                      <a:close/>
                      <a:moveTo>
                        <a:pt x="284108" y="562461"/>
                      </a:moveTo>
                      <a:cubicBezTo>
                        <a:pt x="283061" y="563032"/>
                        <a:pt x="282015" y="563032"/>
                        <a:pt x="281730" y="562557"/>
                      </a:cubicBezTo>
                      <a:lnTo>
                        <a:pt x="275072" y="550668"/>
                      </a:lnTo>
                      <a:cubicBezTo>
                        <a:pt x="274787" y="550193"/>
                        <a:pt x="275358" y="549336"/>
                        <a:pt x="276404" y="548766"/>
                      </a:cubicBezTo>
                      <a:lnTo>
                        <a:pt x="276879" y="548480"/>
                      </a:lnTo>
                      <a:cubicBezTo>
                        <a:pt x="277355" y="549336"/>
                        <a:pt x="280684" y="547625"/>
                        <a:pt x="280398" y="547149"/>
                      </a:cubicBezTo>
                      <a:cubicBezTo>
                        <a:pt x="281445" y="546103"/>
                        <a:pt x="282491" y="546008"/>
                        <a:pt x="282776" y="546578"/>
                      </a:cubicBezTo>
                      <a:lnTo>
                        <a:pt x="289434" y="558467"/>
                      </a:lnTo>
                      <a:cubicBezTo>
                        <a:pt x="289719" y="558943"/>
                        <a:pt x="289148" y="559798"/>
                        <a:pt x="288102" y="560369"/>
                      </a:cubicBezTo>
                      <a:cubicBezTo>
                        <a:pt x="287912" y="560464"/>
                        <a:pt x="287627" y="559989"/>
                        <a:pt x="287627" y="559989"/>
                      </a:cubicBezTo>
                      <a:cubicBezTo>
                        <a:pt x="287341" y="559513"/>
                        <a:pt x="284012" y="561320"/>
                        <a:pt x="284298" y="561796"/>
                      </a:cubicBezTo>
                      <a:lnTo>
                        <a:pt x="284583" y="562271"/>
                      </a:lnTo>
                      <a:lnTo>
                        <a:pt x="284108" y="562461"/>
                      </a:lnTo>
                      <a:close/>
                      <a:moveTo>
                        <a:pt x="297994" y="587380"/>
                      </a:moveTo>
                      <a:cubicBezTo>
                        <a:pt x="296947" y="587951"/>
                        <a:pt x="295901" y="587951"/>
                        <a:pt x="295616" y="587475"/>
                      </a:cubicBezTo>
                      <a:lnTo>
                        <a:pt x="288958" y="575587"/>
                      </a:lnTo>
                      <a:cubicBezTo>
                        <a:pt x="288673" y="575111"/>
                        <a:pt x="289244" y="574255"/>
                        <a:pt x="290290" y="573684"/>
                      </a:cubicBezTo>
                      <a:lnTo>
                        <a:pt x="290765" y="573399"/>
                      </a:lnTo>
                      <a:cubicBezTo>
                        <a:pt x="291241" y="574255"/>
                        <a:pt x="294570" y="572543"/>
                        <a:pt x="294284" y="572067"/>
                      </a:cubicBezTo>
                      <a:cubicBezTo>
                        <a:pt x="295330" y="571021"/>
                        <a:pt x="296377" y="570926"/>
                        <a:pt x="296662" y="571497"/>
                      </a:cubicBezTo>
                      <a:lnTo>
                        <a:pt x="303320" y="583385"/>
                      </a:lnTo>
                      <a:cubicBezTo>
                        <a:pt x="303605" y="583861"/>
                        <a:pt x="303034" y="584717"/>
                        <a:pt x="301988" y="585288"/>
                      </a:cubicBezTo>
                      <a:cubicBezTo>
                        <a:pt x="301798" y="585383"/>
                        <a:pt x="301512" y="584907"/>
                        <a:pt x="301512" y="584907"/>
                      </a:cubicBezTo>
                      <a:cubicBezTo>
                        <a:pt x="301227" y="584432"/>
                        <a:pt x="297898" y="586239"/>
                        <a:pt x="298184" y="586714"/>
                      </a:cubicBezTo>
                      <a:lnTo>
                        <a:pt x="298469" y="587190"/>
                      </a:lnTo>
                      <a:lnTo>
                        <a:pt x="297994" y="587380"/>
                      </a:lnTo>
                      <a:close/>
                    </a:path>
                  </a:pathLst>
                </a:custGeom>
                <a:solidFill>
                  <a:srgbClr val="F8D763"/>
                </a:solidFill>
                <a:ln w="9504" cap="flat">
                  <a:noFill/>
                  <a:prstDash val="solid"/>
                  <a:miter/>
                </a:ln>
              </p:spPr>
              <p:txBody>
                <a:bodyPr rtlCol="0" anchor="ctr"/>
                <a:lstStyle/>
                <a:p>
                  <a:endParaRPr lang="en-US"/>
                </a:p>
              </p:txBody>
            </p:sp>
            <p:sp>
              <p:nvSpPr>
                <p:cNvPr id="632" name="Forma libre 631">
                  <a:extLst>
                    <a:ext uri="{FF2B5EF4-FFF2-40B4-BE49-F238E27FC236}">
                      <a16:creationId xmlns:a16="http://schemas.microsoft.com/office/drawing/2014/main" id="{3CCE0816-92AC-D043-BA63-AB86A56C80E3}"/>
                    </a:ext>
                  </a:extLst>
                </p:cNvPr>
                <p:cNvSpPr/>
                <p:nvPr/>
              </p:nvSpPr>
              <p:spPr>
                <a:xfrm>
                  <a:off x="11438969" y="5875826"/>
                  <a:ext cx="316557" cy="589452"/>
                </a:xfrm>
                <a:custGeom>
                  <a:avLst/>
                  <a:gdLst>
                    <a:gd name="connsiteX0" fmla="*/ 312165 w 316557"/>
                    <a:gd name="connsiteY0" fmla="*/ 13394 h 589452"/>
                    <a:gd name="connsiteX1" fmla="*/ 310833 w 316557"/>
                    <a:gd name="connsiteY1" fmla="*/ 12728 h 589452"/>
                    <a:gd name="connsiteX2" fmla="*/ 316540 w 316557"/>
                    <a:gd name="connsiteY2" fmla="*/ 1886 h 589452"/>
                    <a:gd name="connsiteX3" fmla="*/ 313211 w 316557"/>
                    <a:gd name="connsiteY3" fmla="*/ 79 h 589452"/>
                    <a:gd name="connsiteX4" fmla="*/ 307504 w 316557"/>
                    <a:gd name="connsiteY4" fmla="*/ 10921 h 589452"/>
                    <a:gd name="connsiteX5" fmla="*/ 305983 w 316557"/>
                    <a:gd name="connsiteY5" fmla="*/ 10065 h 589452"/>
                    <a:gd name="connsiteX6" fmla="*/ 303034 w 316557"/>
                    <a:gd name="connsiteY6" fmla="*/ 9970 h 589452"/>
                    <a:gd name="connsiteX7" fmla="*/ 295901 w 316557"/>
                    <a:gd name="connsiteY7" fmla="*/ 23381 h 589452"/>
                    <a:gd name="connsiteX8" fmla="*/ 297613 w 316557"/>
                    <a:gd name="connsiteY8" fmla="*/ 25758 h 589452"/>
                    <a:gd name="connsiteX9" fmla="*/ 299135 w 316557"/>
                    <a:gd name="connsiteY9" fmla="*/ 26614 h 589452"/>
                    <a:gd name="connsiteX10" fmla="*/ 294189 w 316557"/>
                    <a:gd name="connsiteY10" fmla="*/ 35935 h 589452"/>
                    <a:gd name="connsiteX11" fmla="*/ 292667 w 316557"/>
                    <a:gd name="connsiteY11" fmla="*/ 35079 h 589452"/>
                    <a:gd name="connsiteX12" fmla="*/ 289719 w 316557"/>
                    <a:gd name="connsiteY12" fmla="*/ 34984 h 589452"/>
                    <a:gd name="connsiteX13" fmla="*/ 282586 w 316557"/>
                    <a:gd name="connsiteY13" fmla="*/ 48394 h 589452"/>
                    <a:gd name="connsiteX14" fmla="*/ 284298 w 316557"/>
                    <a:gd name="connsiteY14" fmla="*/ 50772 h 589452"/>
                    <a:gd name="connsiteX15" fmla="*/ 285820 w 316557"/>
                    <a:gd name="connsiteY15" fmla="*/ 51628 h 589452"/>
                    <a:gd name="connsiteX16" fmla="*/ 280874 w 316557"/>
                    <a:gd name="connsiteY16" fmla="*/ 60949 h 589452"/>
                    <a:gd name="connsiteX17" fmla="*/ 279352 w 316557"/>
                    <a:gd name="connsiteY17" fmla="*/ 60093 h 589452"/>
                    <a:gd name="connsiteX18" fmla="*/ 276404 w 316557"/>
                    <a:gd name="connsiteY18" fmla="*/ 59998 h 589452"/>
                    <a:gd name="connsiteX19" fmla="*/ 269271 w 316557"/>
                    <a:gd name="connsiteY19" fmla="*/ 73408 h 589452"/>
                    <a:gd name="connsiteX20" fmla="*/ 270982 w 316557"/>
                    <a:gd name="connsiteY20" fmla="*/ 75786 h 589452"/>
                    <a:gd name="connsiteX21" fmla="*/ 272504 w 316557"/>
                    <a:gd name="connsiteY21" fmla="*/ 76642 h 589452"/>
                    <a:gd name="connsiteX22" fmla="*/ 267559 w 316557"/>
                    <a:gd name="connsiteY22" fmla="*/ 85962 h 589452"/>
                    <a:gd name="connsiteX23" fmla="*/ 266037 w 316557"/>
                    <a:gd name="connsiteY23" fmla="*/ 85106 h 589452"/>
                    <a:gd name="connsiteX24" fmla="*/ 263089 w 316557"/>
                    <a:gd name="connsiteY24" fmla="*/ 85011 h 589452"/>
                    <a:gd name="connsiteX25" fmla="*/ 255955 w 316557"/>
                    <a:gd name="connsiteY25" fmla="*/ 98422 h 589452"/>
                    <a:gd name="connsiteX26" fmla="*/ 257667 w 316557"/>
                    <a:gd name="connsiteY26" fmla="*/ 100799 h 589452"/>
                    <a:gd name="connsiteX27" fmla="*/ 259189 w 316557"/>
                    <a:gd name="connsiteY27" fmla="*/ 101655 h 589452"/>
                    <a:gd name="connsiteX28" fmla="*/ 254243 w 316557"/>
                    <a:gd name="connsiteY28" fmla="*/ 110976 h 589452"/>
                    <a:gd name="connsiteX29" fmla="*/ 252722 w 316557"/>
                    <a:gd name="connsiteY29" fmla="*/ 110120 h 589452"/>
                    <a:gd name="connsiteX30" fmla="*/ 249773 w 316557"/>
                    <a:gd name="connsiteY30" fmla="*/ 110025 h 589452"/>
                    <a:gd name="connsiteX31" fmla="*/ 242640 w 316557"/>
                    <a:gd name="connsiteY31" fmla="*/ 123435 h 589452"/>
                    <a:gd name="connsiteX32" fmla="*/ 244352 w 316557"/>
                    <a:gd name="connsiteY32" fmla="*/ 125813 h 589452"/>
                    <a:gd name="connsiteX33" fmla="*/ 245874 w 316557"/>
                    <a:gd name="connsiteY33" fmla="*/ 126669 h 589452"/>
                    <a:gd name="connsiteX34" fmla="*/ 240928 w 316557"/>
                    <a:gd name="connsiteY34" fmla="*/ 135990 h 589452"/>
                    <a:gd name="connsiteX35" fmla="*/ 239406 w 316557"/>
                    <a:gd name="connsiteY35" fmla="*/ 135134 h 589452"/>
                    <a:gd name="connsiteX36" fmla="*/ 236458 w 316557"/>
                    <a:gd name="connsiteY36" fmla="*/ 135038 h 589452"/>
                    <a:gd name="connsiteX37" fmla="*/ 229325 w 316557"/>
                    <a:gd name="connsiteY37" fmla="*/ 148449 h 589452"/>
                    <a:gd name="connsiteX38" fmla="*/ 231037 w 316557"/>
                    <a:gd name="connsiteY38" fmla="*/ 150827 h 589452"/>
                    <a:gd name="connsiteX39" fmla="*/ 232559 w 316557"/>
                    <a:gd name="connsiteY39" fmla="*/ 151683 h 589452"/>
                    <a:gd name="connsiteX40" fmla="*/ 227613 w 316557"/>
                    <a:gd name="connsiteY40" fmla="*/ 161003 h 589452"/>
                    <a:gd name="connsiteX41" fmla="*/ 226091 w 316557"/>
                    <a:gd name="connsiteY41" fmla="*/ 160147 h 589452"/>
                    <a:gd name="connsiteX42" fmla="*/ 223143 w 316557"/>
                    <a:gd name="connsiteY42" fmla="*/ 160052 h 589452"/>
                    <a:gd name="connsiteX43" fmla="*/ 216010 w 316557"/>
                    <a:gd name="connsiteY43" fmla="*/ 173463 h 589452"/>
                    <a:gd name="connsiteX44" fmla="*/ 217722 w 316557"/>
                    <a:gd name="connsiteY44" fmla="*/ 175840 h 589452"/>
                    <a:gd name="connsiteX45" fmla="*/ 219243 w 316557"/>
                    <a:gd name="connsiteY45" fmla="*/ 176696 h 589452"/>
                    <a:gd name="connsiteX46" fmla="*/ 214298 w 316557"/>
                    <a:gd name="connsiteY46" fmla="*/ 186017 h 589452"/>
                    <a:gd name="connsiteX47" fmla="*/ 212776 w 316557"/>
                    <a:gd name="connsiteY47" fmla="*/ 185161 h 589452"/>
                    <a:gd name="connsiteX48" fmla="*/ 209828 w 316557"/>
                    <a:gd name="connsiteY48" fmla="*/ 185066 h 589452"/>
                    <a:gd name="connsiteX49" fmla="*/ 202694 w 316557"/>
                    <a:gd name="connsiteY49" fmla="*/ 198476 h 589452"/>
                    <a:gd name="connsiteX50" fmla="*/ 204406 w 316557"/>
                    <a:gd name="connsiteY50" fmla="*/ 200854 h 589452"/>
                    <a:gd name="connsiteX51" fmla="*/ 205928 w 316557"/>
                    <a:gd name="connsiteY51" fmla="*/ 201710 h 589452"/>
                    <a:gd name="connsiteX52" fmla="*/ 200982 w 316557"/>
                    <a:gd name="connsiteY52" fmla="*/ 211031 h 589452"/>
                    <a:gd name="connsiteX53" fmla="*/ 199461 w 316557"/>
                    <a:gd name="connsiteY53" fmla="*/ 210175 h 589452"/>
                    <a:gd name="connsiteX54" fmla="*/ 196512 w 316557"/>
                    <a:gd name="connsiteY54" fmla="*/ 210080 h 589452"/>
                    <a:gd name="connsiteX55" fmla="*/ 189379 w 316557"/>
                    <a:gd name="connsiteY55" fmla="*/ 223490 h 589452"/>
                    <a:gd name="connsiteX56" fmla="*/ 191091 w 316557"/>
                    <a:gd name="connsiteY56" fmla="*/ 225867 h 589452"/>
                    <a:gd name="connsiteX57" fmla="*/ 192613 w 316557"/>
                    <a:gd name="connsiteY57" fmla="*/ 226724 h 589452"/>
                    <a:gd name="connsiteX58" fmla="*/ 187667 w 316557"/>
                    <a:gd name="connsiteY58" fmla="*/ 236044 h 589452"/>
                    <a:gd name="connsiteX59" fmla="*/ 186145 w 316557"/>
                    <a:gd name="connsiteY59" fmla="*/ 235188 h 589452"/>
                    <a:gd name="connsiteX60" fmla="*/ 183197 w 316557"/>
                    <a:gd name="connsiteY60" fmla="*/ 235093 h 589452"/>
                    <a:gd name="connsiteX61" fmla="*/ 176064 w 316557"/>
                    <a:gd name="connsiteY61" fmla="*/ 248503 h 589452"/>
                    <a:gd name="connsiteX62" fmla="*/ 177776 w 316557"/>
                    <a:gd name="connsiteY62" fmla="*/ 250881 h 589452"/>
                    <a:gd name="connsiteX63" fmla="*/ 179298 w 316557"/>
                    <a:gd name="connsiteY63" fmla="*/ 251737 h 589452"/>
                    <a:gd name="connsiteX64" fmla="*/ 174352 w 316557"/>
                    <a:gd name="connsiteY64" fmla="*/ 261058 h 589452"/>
                    <a:gd name="connsiteX65" fmla="*/ 172830 w 316557"/>
                    <a:gd name="connsiteY65" fmla="*/ 260202 h 589452"/>
                    <a:gd name="connsiteX66" fmla="*/ 169882 w 316557"/>
                    <a:gd name="connsiteY66" fmla="*/ 260107 h 589452"/>
                    <a:gd name="connsiteX67" fmla="*/ 162749 w 316557"/>
                    <a:gd name="connsiteY67" fmla="*/ 273517 h 589452"/>
                    <a:gd name="connsiteX68" fmla="*/ 164461 w 316557"/>
                    <a:gd name="connsiteY68" fmla="*/ 275895 h 589452"/>
                    <a:gd name="connsiteX69" fmla="*/ 165982 w 316557"/>
                    <a:gd name="connsiteY69" fmla="*/ 276751 h 589452"/>
                    <a:gd name="connsiteX70" fmla="*/ 161037 w 316557"/>
                    <a:gd name="connsiteY70" fmla="*/ 286071 h 589452"/>
                    <a:gd name="connsiteX71" fmla="*/ 159515 w 316557"/>
                    <a:gd name="connsiteY71" fmla="*/ 285215 h 589452"/>
                    <a:gd name="connsiteX72" fmla="*/ 156566 w 316557"/>
                    <a:gd name="connsiteY72" fmla="*/ 285120 h 589452"/>
                    <a:gd name="connsiteX73" fmla="*/ 149433 w 316557"/>
                    <a:gd name="connsiteY73" fmla="*/ 298531 h 589452"/>
                    <a:gd name="connsiteX74" fmla="*/ 151145 w 316557"/>
                    <a:gd name="connsiteY74" fmla="*/ 300908 h 589452"/>
                    <a:gd name="connsiteX75" fmla="*/ 152667 w 316557"/>
                    <a:gd name="connsiteY75" fmla="*/ 301764 h 589452"/>
                    <a:gd name="connsiteX76" fmla="*/ 147721 w 316557"/>
                    <a:gd name="connsiteY76" fmla="*/ 311085 h 589452"/>
                    <a:gd name="connsiteX77" fmla="*/ 146200 w 316557"/>
                    <a:gd name="connsiteY77" fmla="*/ 310229 h 589452"/>
                    <a:gd name="connsiteX78" fmla="*/ 143251 w 316557"/>
                    <a:gd name="connsiteY78" fmla="*/ 310134 h 589452"/>
                    <a:gd name="connsiteX79" fmla="*/ 136118 w 316557"/>
                    <a:gd name="connsiteY79" fmla="*/ 323544 h 589452"/>
                    <a:gd name="connsiteX80" fmla="*/ 137830 w 316557"/>
                    <a:gd name="connsiteY80" fmla="*/ 325922 h 589452"/>
                    <a:gd name="connsiteX81" fmla="*/ 139352 w 316557"/>
                    <a:gd name="connsiteY81" fmla="*/ 326778 h 589452"/>
                    <a:gd name="connsiteX82" fmla="*/ 134406 w 316557"/>
                    <a:gd name="connsiteY82" fmla="*/ 336099 h 589452"/>
                    <a:gd name="connsiteX83" fmla="*/ 132884 w 316557"/>
                    <a:gd name="connsiteY83" fmla="*/ 335243 h 589452"/>
                    <a:gd name="connsiteX84" fmla="*/ 129936 w 316557"/>
                    <a:gd name="connsiteY84" fmla="*/ 335148 h 589452"/>
                    <a:gd name="connsiteX85" fmla="*/ 122803 w 316557"/>
                    <a:gd name="connsiteY85" fmla="*/ 348558 h 589452"/>
                    <a:gd name="connsiteX86" fmla="*/ 124515 w 316557"/>
                    <a:gd name="connsiteY86" fmla="*/ 350936 h 589452"/>
                    <a:gd name="connsiteX87" fmla="*/ 126037 w 316557"/>
                    <a:gd name="connsiteY87" fmla="*/ 351792 h 589452"/>
                    <a:gd name="connsiteX88" fmla="*/ 121091 w 316557"/>
                    <a:gd name="connsiteY88" fmla="*/ 361112 h 589452"/>
                    <a:gd name="connsiteX89" fmla="*/ 119569 w 316557"/>
                    <a:gd name="connsiteY89" fmla="*/ 360256 h 589452"/>
                    <a:gd name="connsiteX90" fmla="*/ 116621 w 316557"/>
                    <a:gd name="connsiteY90" fmla="*/ 360161 h 589452"/>
                    <a:gd name="connsiteX91" fmla="*/ 109488 w 316557"/>
                    <a:gd name="connsiteY91" fmla="*/ 373572 h 589452"/>
                    <a:gd name="connsiteX92" fmla="*/ 111200 w 316557"/>
                    <a:gd name="connsiteY92" fmla="*/ 375949 h 589452"/>
                    <a:gd name="connsiteX93" fmla="*/ 112721 w 316557"/>
                    <a:gd name="connsiteY93" fmla="*/ 376805 h 589452"/>
                    <a:gd name="connsiteX94" fmla="*/ 107776 w 316557"/>
                    <a:gd name="connsiteY94" fmla="*/ 386126 h 589452"/>
                    <a:gd name="connsiteX95" fmla="*/ 106254 w 316557"/>
                    <a:gd name="connsiteY95" fmla="*/ 385270 h 589452"/>
                    <a:gd name="connsiteX96" fmla="*/ 103306 w 316557"/>
                    <a:gd name="connsiteY96" fmla="*/ 385175 h 589452"/>
                    <a:gd name="connsiteX97" fmla="*/ 96172 w 316557"/>
                    <a:gd name="connsiteY97" fmla="*/ 398585 h 589452"/>
                    <a:gd name="connsiteX98" fmla="*/ 97884 w 316557"/>
                    <a:gd name="connsiteY98" fmla="*/ 400963 h 589452"/>
                    <a:gd name="connsiteX99" fmla="*/ 99406 w 316557"/>
                    <a:gd name="connsiteY99" fmla="*/ 401819 h 589452"/>
                    <a:gd name="connsiteX100" fmla="*/ 94460 w 316557"/>
                    <a:gd name="connsiteY100" fmla="*/ 411140 h 589452"/>
                    <a:gd name="connsiteX101" fmla="*/ 92939 w 316557"/>
                    <a:gd name="connsiteY101" fmla="*/ 410284 h 589452"/>
                    <a:gd name="connsiteX102" fmla="*/ 89990 w 316557"/>
                    <a:gd name="connsiteY102" fmla="*/ 410189 h 589452"/>
                    <a:gd name="connsiteX103" fmla="*/ 82857 w 316557"/>
                    <a:gd name="connsiteY103" fmla="*/ 423599 h 589452"/>
                    <a:gd name="connsiteX104" fmla="*/ 84569 w 316557"/>
                    <a:gd name="connsiteY104" fmla="*/ 425977 h 589452"/>
                    <a:gd name="connsiteX105" fmla="*/ 86091 w 316557"/>
                    <a:gd name="connsiteY105" fmla="*/ 426833 h 589452"/>
                    <a:gd name="connsiteX106" fmla="*/ 81145 w 316557"/>
                    <a:gd name="connsiteY106" fmla="*/ 436153 h 589452"/>
                    <a:gd name="connsiteX107" fmla="*/ 79623 w 316557"/>
                    <a:gd name="connsiteY107" fmla="*/ 435297 h 589452"/>
                    <a:gd name="connsiteX108" fmla="*/ 76675 w 316557"/>
                    <a:gd name="connsiteY108" fmla="*/ 435202 h 589452"/>
                    <a:gd name="connsiteX109" fmla="*/ 69542 w 316557"/>
                    <a:gd name="connsiteY109" fmla="*/ 448612 h 589452"/>
                    <a:gd name="connsiteX110" fmla="*/ 71254 w 316557"/>
                    <a:gd name="connsiteY110" fmla="*/ 450990 h 589452"/>
                    <a:gd name="connsiteX111" fmla="*/ 72776 w 316557"/>
                    <a:gd name="connsiteY111" fmla="*/ 451846 h 589452"/>
                    <a:gd name="connsiteX112" fmla="*/ 67830 w 316557"/>
                    <a:gd name="connsiteY112" fmla="*/ 461167 h 589452"/>
                    <a:gd name="connsiteX113" fmla="*/ 66308 w 316557"/>
                    <a:gd name="connsiteY113" fmla="*/ 460311 h 589452"/>
                    <a:gd name="connsiteX114" fmla="*/ 63360 w 316557"/>
                    <a:gd name="connsiteY114" fmla="*/ 460216 h 589452"/>
                    <a:gd name="connsiteX115" fmla="*/ 56227 w 316557"/>
                    <a:gd name="connsiteY115" fmla="*/ 473626 h 589452"/>
                    <a:gd name="connsiteX116" fmla="*/ 57939 w 316557"/>
                    <a:gd name="connsiteY116" fmla="*/ 476004 h 589452"/>
                    <a:gd name="connsiteX117" fmla="*/ 59460 w 316557"/>
                    <a:gd name="connsiteY117" fmla="*/ 476860 h 589452"/>
                    <a:gd name="connsiteX118" fmla="*/ 54515 w 316557"/>
                    <a:gd name="connsiteY118" fmla="*/ 486181 h 589452"/>
                    <a:gd name="connsiteX119" fmla="*/ 52993 w 316557"/>
                    <a:gd name="connsiteY119" fmla="*/ 485325 h 589452"/>
                    <a:gd name="connsiteX120" fmla="*/ 50045 w 316557"/>
                    <a:gd name="connsiteY120" fmla="*/ 485229 h 589452"/>
                    <a:gd name="connsiteX121" fmla="*/ 42911 w 316557"/>
                    <a:gd name="connsiteY121" fmla="*/ 498640 h 589452"/>
                    <a:gd name="connsiteX122" fmla="*/ 44623 w 316557"/>
                    <a:gd name="connsiteY122" fmla="*/ 501018 h 589452"/>
                    <a:gd name="connsiteX123" fmla="*/ 46145 w 316557"/>
                    <a:gd name="connsiteY123" fmla="*/ 501874 h 589452"/>
                    <a:gd name="connsiteX124" fmla="*/ 41199 w 316557"/>
                    <a:gd name="connsiteY124" fmla="*/ 511194 h 589452"/>
                    <a:gd name="connsiteX125" fmla="*/ 39678 w 316557"/>
                    <a:gd name="connsiteY125" fmla="*/ 510338 h 589452"/>
                    <a:gd name="connsiteX126" fmla="*/ 36729 w 316557"/>
                    <a:gd name="connsiteY126" fmla="*/ 510243 h 589452"/>
                    <a:gd name="connsiteX127" fmla="*/ 29596 w 316557"/>
                    <a:gd name="connsiteY127" fmla="*/ 523653 h 589452"/>
                    <a:gd name="connsiteX128" fmla="*/ 31308 w 316557"/>
                    <a:gd name="connsiteY128" fmla="*/ 526031 h 589452"/>
                    <a:gd name="connsiteX129" fmla="*/ 32830 w 316557"/>
                    <a:gd name="connsiteY129" fmla="*/ 526887 h 589452"/>
                    <a:gd name="connsiteX130" fmla="*/ 27789 w 316557"/>
                    <a:gd name="connsiteY130" fmla="*/ 536208 h 589452"/>
                    <a:gd name="connsiteX131" fmla="*/ 26267 w 316557"/>
                    <a:gd name="connsiteY131" fmla="*/ 535352 h 589452"/>
                    <a:gd name="connsiteX132" fmla="*/ 23319 w 316557"/>
                    <a:gd name="connsiteY132" fmla="*/ 535257 h 589452"/>
                    <a:gd name="connsiteX133" fmla="*/ 16091 w 316557"/>
                    <a:gd name="connsiteY133" fmla="*/ 548667 h 589452"/>
                    <a:gd name="connsiteX134" fmla="*/ 17803 w 316557"/>
                    <a:gd name="connsiteY134" fmla="*/ 551045 h 589452"/>
                    <a:gd name="connsiteX135" fmla="*/ 19324 w 316557"/>
                    <a:gd name="connsiteY135" fmla="*/ 551901 h 589452"/>
                    <a:gd name="connsiteX136" fmla="*/ 14284 w 316557"/>
                    <a:gd name="connsiteY136" fmla="*/ 561222 h 589452"/>
                    <a:gd name="connsiteX137" fmla="*/ 12762 w 316557"/>
                    <a:gd name="connsiteY137" fmla="*/ 560365 h 589452"/>
                    <a:gd name="connsiteX138" fmla="*/ 9814 w 316557"/>
                    <a:gd name="connsiteY138" fmla="*/ 560270 h 589452"/>
                    <a:gd name="connsiteX139" fmla="*/ 2585 w 316557"/>
                    <a:gd name="connsiteY139" fmla="*/ 573681 h 589452"/>
                    <a:gd name="connsiteX140" fmla="*/ 4297 w 316557"/>
                    <a:gd name="connsiteY140" fmla="*/ 576058 h 589452"/>
                    <a:gd name="connsiteX141" fmla="*/ 5819 w 316557"/>
                    <a:gd name="connsiteY141" fmla="*/ 576914 h 589452"/>
                    <a:gd name="connsiteX142" fmla="*/ 17 w 316557"/>
                    <a:gd name="connsiteY142" fmla="*/ 587567 h 589452"/>
                    <a:gd name="connsiteX143" fmla="*/ 3346 w 316557"/>
                    <a:gd name="connsiteY143" fmla="*/ 589374 h 589452"/>
                    <a:gd name="connsiteX144" fmla="*/ 9148 w 316557"/>
                    <a:gd name="connsiteY144" fmla="*/ 578722 h 589452"/>
                    <a:gd name="connsiteX145" fmla="*/ 10479 w 316557"/>
                    <a:gd name="connsiteY145" fmla="*/ 579482 h 589452"/>
                    <a:gd name="connsiteX146" fmla="*/ 13428 w 316557"/>
                    <a:gd name="connsiteY146" fmla="*/ 579577 h 589452"/>
                    <a:gd name="connsiteX147" fmla="*/ 20656 w 316557"/>
                    <a:gd name="connsiteY147" fmla="*/ 566167 h 589452"/>
                    <a:gd name="connsiteX148" fmla="*/ 18944 w 316557"/>
                    <a:gd name="connsiteY148" fmla="*/ 563789 h 589452"/>
                    <a:gd name="connsiteX149" fmla="*/ 17612 w 316557"/>
                    <a:gd name="connsiteY149" fmla="*/ 563028 h 589452"/>
                    <a:gd name="connsiteX150" fmla="*/ 22653 w 316557"/>
                    <a:gd name="connsiteY150" fmla="*/ 553708 h 589452"/>
                    <a:gd name="connsiteX151" fmla="*/ 23985 w 316557"/>
                    <a:gd name="connsiteY151" fmla="*/ 554469 h 589452"/>
                    <a:gd name="connsiteX152" fmla="*/ 26933 w 316557"/>
                    <a:gd name="connsiteY152" fmla="*/ 554564 h 589452"/>
                    <a:gd name="connsiteX153" fmla="*/ 34161 w 316557"/>
                    <a:gd name="connsiteY153" fmla="*/ 541154 h 589452"/>
                    <a:gd name="connsiteX154" fmla="*/ 32449 w 316557"/>
                    <a:gd name="connsiteY154" fmla="*/ 538776 h 589452"/>
                    <a:gd name="connsiteX155" fmla="*/ 31118 w 316557"/>
                    <a:gd name="connsiteY155" fmla="*/ 538015 h 589452"/>
                    <a:gd name="connsiteX156" fmla="*/ 36159 w 316557"/>
                    <a:gd name="connsiteY156" fmla="*/ 528694 h 589452"/>
                    <a:gd name="connsiteX157" fmla="*/ 37490 w 316557"/>
                    <a:gd name="connsiteY157" fmla="*/ 529455 h 589452"/>
                    <a:gd name="connsiteX158" fmla="*/ 40439 w 316557"/>
                    <a:gd name="connsiteY158" fmla="*/ 529550 h 589452"/>
                    <a:gd name="connsiteX159" fmla="*/ 47572 w 316557"/>
                    <a:gd name="connsiteY159" fmla="*/ 516140 h 589452"/>
                    <a:gd name="connsiteX160" fmla="*/ 45860 w 316557"/>
                    <a:gd name="connsiteY160" fmla="*/ 513762 h 589452"/>
                    <a:gd name="connsiteX161" fmla="*/ 44528 w 316557"/>
                    <a:gd name="connsiteY161" fmla="*/ 513096 h 589452"/>
                    <a:gd name="connsiteX162" fmla="*/ 49474 w 316557"/>
                    <a:gd name="connsiteY162" fmla="*/ 503776 h 589452"/>
                    <a:gd name="connsiteX163" fmla="*/ 50805 w 316557"/>
                    <a:gd name="connsiteY163" fmla="*/ 504537 h 589452"/>
                    <a:gd name="connsiteX164" fmla="*/ 53754 w 316557"/>
                    <a:gd name="connsiteY164" fmla="*/ 504632 h 589452"/>
                    <a:gd name="connsiteX165" fmla="*/ 60887 w 316557"/>
                    <a:gd name="connsiteY165" fmla="*/ 491221 h 589452"/>
                    <a:gd name="connsiteX166" fmla="*/ 59175 w 316557"/>
                    <a:gd name="connsiteY166" fmla="*/ 488844 h 589452"/>
                    <a:gd name="connsiteX167" fmla="*/ 57844 w 316557"/>
                    <a:gd name="connsiteY167" fmla="*/ 488178 h 589452"/>
                    <a:gd name="connsiteX168" fmla="*/ 62789 w 316557"/>
                    <a:gd name="connsiteY168" fmla="*/ 478857 h 589452"/>
                    <a:gd name="connsiteX169" fmla="*/ 64121 w 316557"/>
                    <a:gd name="connsiteY169" fmla="*/ 479523 h 589452"/>
                    <a:gd name="connsiteX170" fmla="*/ 67069 w 316557"/>
                    <a:gd name="connsiteY170" fmla="*/ 479618 h 589452"/>
                    <a:gd name="connsiteX171" fmla="*/ 74202 w 316557"/>
                    <a:gd name="connsiteY171" fmla="*/ 466208 h 589452"/>
                    <a:gd name="connsiteX172" fmla="*/ 72490 w 316557"/>
                    <a:gd name="connsiteY172" fmla="*/ 463830 h 589452"/>
                    <a:gd name="connsiteX173" fmla="*/ 71159 w 316557"/>
                    <a:gd name="connsiteY173" fmla="*/ 463164 h 589452"/>
                    <a:gd name="connsiteX174" fmla="*/ 76104 w 316557"/>
                    <a:gd name="connsiteY174" fmla="*/ 453844 h 589452"/>
                    <a:gd name="connsiteX175" fmla="*/ 77436 w 316557"/>
                    <a:gd name="connsiteY175" fmla="*/ 454509 h 589452"/>
                    <a:gd name="connsiteX176" fmla="*/ 80384 w 316557"/>
                    <a:gd name="connsiteY176" fmla="*/ 454604 h 589452"/>
                    <a:gd name="connsiteX177" fmla="*/ 87517 w 316557"/>
                    <a:gd name="connsiteY177" fmla="*/ 441194 h 589452"/>
                    <a:gd name="connsiteX178" fmla="*/ 85805 w 316557"/>
                    <a:gd name="connsiteY178" fmla="*/ 438816 h 589452"/>
                    <a:gd name="connsiteX179" fmla="*/ 84474 w 316557"/>
                    <a:gd name="connsiteY179" fmla="*/ 438151 h 589452"/>
                    <a:gd name="connsiteX180" fmla="*/ 89420 w 316557"/>
                    <a:gd name="connsiteY180" fmla="*/ 428830 h 589452"/>
                    <a:gd name="connsiteX181" fmla="*/ 90751 w 316557"/>
                    <a:gd name="connsiteY181" fmla="*/ 429496 h 589452"/>
                    <a:gd name="connsiteX182" fmla="*/ 93699 w 316557"/>
                    <a:gd name="connsiteY182" fmla="*/ 429591 h 589452"/>
                    <a:gd name="connsiteX183" fmla="*/ 100833 w 316557"/>
                    <a:gd name="connsiteY183" fmla="*/ 416180 h 589452"/>
                    <a:gd name="connsiteX184" fmla="*/ 99121 w 316557"/>
                    <a:gd name="connsiteY184" fmla="*/ 413803 h 589452"/>
                    <a:gd name="connsiteX185" fmla="*/ 97789 w 316557"/>
                    <a:gd name="connsiteY185" fmla="*/ 413137 h 589452"/>
                    <a:gd name="connsiteX186" fmla="*/ 102735 w 316557"/>
                    <a:gd name="connsiteY186" fmla="*/ 403816 h 589452"/>
                    <a:gd name="connsiteX187" fmla="*/ 104066 w 316557"/>
                    <a:gd name="connsiteY187" fmla="*/ 404482 h 589452"/>
                    <a:gd name="connsiteX188" fmla="*/ 107015 w 316557"/>
                    <a:gd name="connsiteY188" fmla="*/ 404577 h 589452"/>
                    <a:gd name="connsiteX189" fmla="*/ 114148 w 316557"/>
                    <a:gd name="connsiteY189" fmla="*/ 391167 h 589452"/>
                    <a:gd name="connsiteX190" fmla="*/ 112436 w 316557"/>
                    <a:gd name="connsiteY190" fmla="*/ 388789 h 589452"/>
                    <a:gd name="connsiteX191" fmla="*/ 111104 w 316557"/>
                    <a:gd name="connsiteY191" fmla="*/ 388123 h 589452"/>
                    <a:gd name="connsiteX192" fmla="*/ 116050 w 316557"/>
                    <a:gd name="connsiteY192" fmla="*/ 378803 h 589452"/>
                    <a:gd name="connsiteX193" fmla="*/ 117382 w 316557"/>
                    <a:gd name="connsiteY193" fmla="*/ 379468 h 589452"/>
                    <a:gd name="connsiteX194" fmla="*/ 120330 w 316557"/>
                    <a:gd name="connsiteY194" fmla="*/ 379563 h 589452"/>
                    <a:gd name="connsiteX195" fmla="*/ 127463 w 316557"/>
                    <a:gd name="connsiteY195" fmla="*/ 366153 h 589452"/>
                    <a:gd name="connsiteX196" fmla="*/ 125751 w 316557"/>
                    <a:gd name="connsiteY196" fmla="*/ 363775 h 589452"/>
                    <a:gd name="connsiteX197" fmla="*/ 124420 w 316557"/>
                    <a:gd name="connsiteY197" fmla="*/ 363110 h 589452"/>
                    <a:gd name="connsiteX198" fmla="*/ 129365 w 316557"/>
                    <a:gd name="connsiteY198" fmla="*/ 353789 h 589452"/>
                    <a:gd name="connsiteX199" fmla="*/ 130697 w 316557"/>
                    <a:gd name="connsiteY199" fmla="*/ 354455 h 589452"/>
                    <a:gd name="connsiteX200" fmla="*/ 133645 w 316557"/>
                    <a:gd name="connsiteY200" fmla="*/ 354550 h 589452"/>
                    <a:gd name="connsiteX201" fmla="*/ 140779 w 316557"/>
                    <a:gd name="connsiteY201" fmla="*/ 341140 h 589452"/>
                    <a:gd name="connsiteX202" fmla="*/ 139066 w 316557"/>
                    <a:gd name="connsiteY202" fmla="*/ 338762 h 589452"/>
                    <a:gd name="connsiteX203" fmla="*/ 137735 w 316557"/>
                    <a:gd name="connsiteY203" fmla="*/ 338096 h 589452"/>
                    <a:gd name="connsiteX204" fmla="*/ 142681 w 316557"/>
                    <a:gd name="connsiteY204" fmla="*/ 328775 h 589452"/>
                    <a:gd name="connsiteX205" fmla="*/ 144012 w 316557"/>
                    <a:gd name="connsiteY205" fmla="*/ 329441 h 589452"/>
                    <a:gd name="connsiteX206" fmla="*/ 146961 w 316557"/>
                    <a:gd name="connsiteY206" fmla="*/ 329536 h 589452"/>
                    <a:gd name="connsiteX207" fmla="*/ 154094 w 316557"/>
                    <a:gd name="connsiteY207" fmla="*/ 316126 h 589452"/>
                    <a:gd name="connsiteX208" fmla="*/ 152382 w 316557"/>
                    <a:gd name="connsiteY208" fmla="*/ 313748 h 589452"/>
                    <a:gd name="connsiteX209" fmla="*/ 151050 w 316557"/>
                    <a:gd name="connsiteY209" fmla="*/ 313082 h 589452"/>
                    <a:gd name="connsiteX210" fmla="*/ 155996 w 316557"/>
                    <a:gd name="connsiteY210" fmla="*/ 303762 h 589452"/>
                    <a:gd name="connsiteX211" fmla="*/ 157327 w 316557"/>
                    <a:gd name="connsiteY211" fmla="*/ 304428 h 589452"/>
                    <a:gd name="connsiteX212" fmla="*/ 160276 w 316557"/>
                    <a:gd name="connsiteY212" fmla="*/ 304523 h 589452"/>
                    <a:gd name="connsiteX213" fmla="*/ 167409 w 316557"/>
                    <a:gd name="connsiteY213" fmla="*/ 291112 h 589452"/>
                    <a:gd name="connsiteX214" fmla="*/ 165697 w 316557"/>
                    <a:gd name="connsiteY214" fmla="*/ 288734 h 589452"/>
                    <a:gd name="connsiteX215" fmla="*/ 164365 w 316557"/>
                    <a:gd name="connsiteY215" fmla="*/ 288069 h 589452"/>
                    <a:gd name="connsiteX216" fmla="*/ 169311 w 316557"/>
                    <a:gd name="connsiteY216" fmla="*/ 278748 h 589452"/>
                    <a:gd name="connsiteX217" fmla="*/ 170643 w 316557"/>
                    <a:gd name="connsiteY217" fmla="*/ 279414 h 589452"/>
                    <a:gd name="connsiteX218" fmla="*/ 173591 w 316557"/>
                    <a:gd name="connsiteY218" fmla="*/ 279509 h 589452"/>
                    <a:gd name="connsiteX219" fmla="*/ 180724 w 316557"/>
                    <a:gd name="connsiteY219" fmla="*/ 266099 h 589452"/>
                    <a:gd name="connsiteX220" fmla="*/ 179012 w 316557"/>
                    <a:gd name="connsiteY220" fmla="*/ 263721 h 589452"/>
                    <a:gd name="connsiteX221" fmla="*/ 177681 w 316557"/>
                    <a:gd name="connsiteY221" fmla="*/ 263055 h 589452"/>
                    <a:gd name="connsiteX222" fmla="*/ 182626 w 316557"/>
                    <a:gd name="connsiteY222" fmla="*/ 253734 h 589452"/>
                    <a:gd name="connsiteX223" fmla="*/ 183958 w 316557"/>
                    <a:gd name="connsiteY223" fmla="*/ 254400 h 589452"/>
                    <a:gd name="connsiteX224" fmla="*/ 186906 w 316557"/>
                    <a:gd name="connsiteY224" fmla="*/ 254495 h 589452"/>
                    <a:gd name="connsiteX225" fmla="*/ 194039 w 316557"/>
                    <a:gd name="connsiteY225" fmla="*/ 241085 h 589452"/>
                    <a:gd name="connsiteX226" fmla="*/ 192328 w 316557"/>
                    <a:gd name="connsiteY226" fmla="*/ 238707 h 589452"/>
                    <a:gd name="connsiteX227" fmla="*/ 190996 w 316557"/>
                    <a:gd name="connsiteY227" fmla="*/ 238041 h 589452"/>
                    <a:gd name="connsiteX228" fmla="*/ 195942 w 316557"/>
                    <a:gd name="connsiteY228" fmla="*/ 228721 h 589452"/>
                    <a:gd name="connsiteX229" fmla="*/ 197273 w 316557"/>
                    <a:gd name="connsiteY229" fmla="*/ 229387 h 589452"/>
                    <a:gd name="connsiteX230" fmla="*/ 200222 w 316557"/>
                    <a:gd name="connsiteY230" fmla="*/ 229482 h 589452"/>
                    <a:gd name="connsiteX231" fmla="*/ 207355 w 316557"/>
                    <a:gd name="connsiteY231" fmla="*/ 216071 h 589452"/>
                    <a:gd name="connsiteX232" fmla="*/ 205643 w 316557"/>
                    <a:gd name="connsiteY232" fmla="*/ 213694 h 589452"/>
                    <a:gd name="connsiteX233" fmla="*/ 204311 w 316557"/>
                    <a:gd name="connsiteY233" fmla="*/ 213028 h 589452"/>
                    <a:gd name="connsiteX234" fmla="*/ 209257 w 316557"/>
                    <a:gd name="connsiteY234" fmla="*/ 203707 h 589452"/>
                    <a:gd name="connsiteX235" fmla="*/ 210588 w 316557"/>
                    <a:gd name="connsiteY235" fmla="*/ 204373 h 589452"/>
                    <a:gd name="connsiteX236" fmla="*/ 213537 w 316557"/>
                    <a:gd name="connsiteY236" fmla="*/ 204468 h 589452"/>
                    <a:gd name="connsiteX237" fmla="*/ 220670 w 316557"/>
                    <a:gd name="connsiteY237" fmla="*/ 191058 h 589452"/>
                    <a:gd name="connsiteX238" fmla="*/ 218958 w 316557"/>
                    <a:gd name="connsiteY238" fmla="*/ 188680 h 589452"/>
                    <a:gd name="connsiteX239" fmla="*/ 217626 w 316557"/>
                    <a:gd name="connsiteY239" fmla="*/ 188014 h 589452"/>
                    <a:gd name="connsiteX240" fmla="*/ 222572 w 316557"/>
                    <a:gd name="connsiteY240" fmla="*/ 178694 h 589452"/>
                    <a:gd name="connsiteX241" fmla="*/ 223904 w 316557"/>
                    <a:gd name="connsiteY241" fmla="*/ 179359 h 589452"/>
                    <a:gd name="connsiteX242" fmla="*/ 226852 w 316557"/>
                    <a:gd name="connsiteY242" fmla="*/ 179454 h 589452"/>
                    <a:gd name="connsiteX243" fmla="*/ 233985 w 316557"/>
                    <a:gd name="connsiteY243" fmla="*/ 166044 h 589452"/>
                    <a:gd name="connsiteX244" fmla="*/ 232273 w 316557"/>
                    <a:gd name="connsiteY244" fmla="*/ 163666 h 589452"/>
                    <a:gd name="connsiteX245" fmla="*/ 230942 w 316557"/>
                    <a:gd name="connsiteY245" fmla="*/ 163000 h 589452"/>
                    <a:gd name="connsiteX246" fmla="*/ 235887 w 316557"/>
                    <a:gd name="connsiteY246" fmla="*/ 153680 h 589452"/>
                    <a:gd name="connsiteX247" fmla="*/ 237219 w 316557"/>
                    <a:gd name="connsiteY247" fmla="*/ 154346 h 589452"/>
                    <a:gd name="connsiteX248" fmla="*/ 240167 w 316557"/>
                    <a:gd name="connsiteY248" fmla="*/ 154441 h 589452"/>
                    <a:gd name="connsiteX249" fmla="*/ 247300 w 316557"/>
                    <a:gd name="connsiteY249" fmla="*/ 141030 h 589452"/>
                    <a:gd name="connsiteX250" fmla="*/ 245588 w 316557"/>
                    <a:gd name="connsiteY250" fmla="*/ 138653 h 589452"/>
                    <a:gd name="connsiteX251" fmla="*/ 244257 w 316557"/>
                    <a:gd name="connsiteY251" fmla="*/ 137987 h 589452"/>
                    <a:gd name="connsiteX252" fmla="*/ 249203 w 316557"/>
                    <a:gd name="connsiteY252" fmla="*/ 128666 h 589452"/>
                    <a:gd name="connsiteX253" fmla="*/ 250534 w 316557"/>
                    <a:gd name="connsiteY253" fmla="*/ 129332 h 589452"/>
                    <a:gd name="connsiteX254" fmla="*/ 253482 w 316557"/>
                    <a:gd name="connsiteY254" fmla="*/ 129427 h 589452"/>
                    <a:gd name="connsiteX255" fmla="*/ 260616 w 316557"/>
                    <a:gd name="connsiteY255" fmla="*/ 116017 h 589452"/>
                    <a:gd name="connsiteX256" fmla="*/ 258904 w 316557"/>
                    <a:gd name="connsiteY256" fmla="*/ 113639 h 589452"/>
                    <a:gd name="connsiteX257" fmla="*/ 257572 w 316557"/>
                    <a:gd name="connsiteY257" fmla="*/ 112973 h 589452"/>
                    <a:gd name="connsiteX258" fmla="*/ 262518 w 316557"/>
                    <a:gd name="connsiteY258" fmla="*/ 103653 h 589452"/>
                    <a:gd name="connsiteX259" fmla="*/ 263849 w 316557"/>
                    <a:gd name="connsiteY259" fmla="*/ 104318 h 589452"/>
                    <a:gd name="connsiteX260" fmla="*/ 266798 w 316557"/>
                    <a:gd name="connsiteY260" fmla="*/ 104414 h 589452"/>
                    <a:gd name="connsiteX261" fmla="*/ 273931 w 316557"/>
                    <a:gd name="connsiteY261" fmla="*/ 91003 h 589452"/>
                    <a:gd name="connsiteX262" fmla="*/ 272219 w 316557"/>
                    <a:gd name="connsiteY262" fmla="*/ 88625 h 589452"/>
                    <a:gd name="connsiteX263" fmla="*/ 270887 w 316557"/>
                    <a:gd name="connsiteY263" fmla="*/ 87960 h 589452"/>
                    <a:gd name="connsiteX264" fmla="*/ 275833 w 316557"/>
                    <a:gd name="connsiteY264" fmla="*/ 78639 h 589452"/>
                    <a:gd name="connsiteX265" fmla="*/ 277165 w 316557"/>
                    <a:gd name="connsiteY265" fmla="*/ 79305 h 589452"/>
                    <a:gd name="connsiteX266" fmla="*/ 280113 w 316557"/>
                    <a:gd name="connsiteY266" fmla="*/ 79400 h 589452"/>
                    <a:gd name="connsiteX267" fmla="*/ 287246 w 316557"/>
                    <a:gd name="connsiteY267" fmla="*/ 65989 h 589452"/>
                    <a:gd name="connsiteX268" fmla="*/ 285534 w 316557"/>
                    <a:gd name="connsiteY268" fmla="*/ 63612 h 589452"/>
                    <a:gd name="connsiteX269" fmla="*/ 284203 w 316557"/>
                    <a:gd name="connsiteY269" fmla="*/ 62946 h 589452"/>
                    <a:gd name="connsiteX270" fmla="*/ 289148 w 316557"/>
                    <a:gd name="connsiteY270" fmla="*/ 53625 h 589452"/>
                    <a:gd name="connsiteX271" fmla="*/ 290480 w 316557"/>
                    <a:gd name="connsiteY271" fmla="*/ 54291 h 589452"/>
                    <a:gd name="connsiteX272" fmla="*/ 293428 w 316557"/>
                    <a:gd name="connsiteY272" fmla="*/ 54386 h 589452"/>
                    <a:gd name="connsiteX273" fmla="*/ 300561 w 316557"/>
                    <a:gd name="connsiteY273" fmla="*/ 40976 h 589452"/>
                    <a:gd name="connsiteX274" fmla="*/ 298849 w 316557"/>
                    <a:gd name="connsiteY274" fmla="*/ 38598 h 589452"/>
                    <a:gd name="connsiteX275" fmla="*/ 297518 w 316557"/>
                    <a:gd name="connsiteY275" fmla="*/ 37932 h 589452"/>
                    <a:gd name="connsiteX276" fmla="*/ 302464 w 316557"/>
                    <a:gd name="connsiteY276" fmla="*/ 28612 h 589452"/>
                    <a:gd name="connsiteX277" fmla="*/ 303795 w 316557"/>
                    <a:gd name="connsiteY277" fmla="*/ 29277 h 589452"/>
                    <a:gd name="connsiteX278" fmla="*/ 306744 w 316557"/>
                    <a:gd name="connsiteY278" fmla="*/ 29373 h 589452"/>
                    <a:gd name="connsiteX279" fmla="*/ 313877 w 316557"/>
                    <a:gd name="connsiteY279" fmla="*/ 15962 h 589452"/>
                    <a:gd name="connsiteX280" fmla="*/ 312165 w 316557"/>
                    <a:gd name="connsiteY280" fmla="*/ 13394 h 589452"/>
                    <a:gd name="connsiteX281" fmla="*/ 15996 w 316557"/>
                    <a:gd name="connsiteY281" fmla="*/ 566738 h 589452"/>
                    <a:gd name="connsiteX282" fmla="*/ 17327 w 316557"/>
                    <a:gd name="connsiteY282" fmla="*/ 568640 h 589452"/>
                    <a:gd name="connsiteX283" fmla="*/ 10765 w 316557"/>
                    <a:gd name="connsiteY283" fmla="*/ 580624 h 589452"/>
                    <a:gd name="connsiteX284" fmla="*/ 8482 w 316557"/>
                    <a:gd name="connsiteY284" fmla="*/ 580529 h 589452"/>
                    <a:gd name="connsiteX285" fmla="*/ 8482 w 316557"/>
                    <a:gd name="connsiteY285" fmla="*/ 579863 h 589452"/>
                    <a:gd name="connsiteX286" fmla="*/ 5153 w 316557"/>
                    <a:gd name="connsiteY286" fmla="*/ 578056 h 589452"/>
                    <a:gd name="connsiteX287" fmla="*/ 4868 w 316557"/>
                    <a:gd name="connsiteY287" fmla="*/ 578531 h 589452"/>
                    <a:gd name="connsiteX288" fmla="*/ 4392 w 316557"/>
                    <a:gd name="connsiteY288" fmla="*/ 578246 h 589452"/>
                    <a:gd name="connsiteX289" fmla="*/ 3061 w 316557"/>
                    <a:gd name="connsiteY289" fmla="*/ 576344 h 589452"/>
                    <a:gd name="connsiteX290" fmla="*/ 9623 w 316557"/>
                    <a:gd name="connsiteY290" fmla="*/ 564360 h 589452"/>
                    <a:gd name="connsiteX291" fmla="*/ 11906 w 316557"/>
                    <a:gd name="connsiteY291" fmla="*/ 564455 h 589452"/>
                    <a:gd name="connsiteX292" fmla="*/ 12382 w 316557"/>
                    <a:gd name="connsiteY292" fmla="*/ 564741 h 589452"/>
                    <a:gd name="connsiteX293" fmla="*/ 15520 w 316557"/>
                    <a:gd name="connsiteY293" fmla="*/ 566928 h 589452"/>
                    <a:gd name="connsiteX294" fmla="*/ 15996 w 316557"/>
                    <a:gd name="connsiteY294" fmla="*/ 566738 h 589452"/>
                    <a:gd name="connsiteX295" fmla="*/ 29596 w 316557"/>
                    <a:gd name="connsiteY295" fmla="*/ 541724 h 589452"/>
                    <a:gd name="connsiteX296" fmla="*/ 30928 w 316557"/>
                    <a:gd name="connsiteY296" fmla="*/ 543626 h 589452"/>
                    <a:gd name="connsiteX297" fmla="*/ 24365 w 316557"/>
                    <a:gd name="connsiteY297" fmla="*/ 555610 h 589452"/>
                    <a:gd name="connsiteX298" fmla="*/ 22083 w 316557"/>
                    <a:gd name="connsiteY298" fmla="*/ 555515 h 589452"/>
                    <a:gd name="connsiteX299" fmla="*/ 22083 w 316557"/>
                    <a:gd name="connsiteY299" fmla="*/ 554849 h 589452"/>
                    <a:gd name="connsiteX300" fmla="*/ 18754 w 316557"/>
                    <a:gd name="connsiteY300" fmla="*/ 553042 h 589452"/>
                    <a:gd name="connsiteX301" fmla="*/ 18468 w 316557"/>
                    <a:gd name="connsiteY301" fmla="*/ 553518 h 589452"/>
                    <a:gd name="connsiteX302" fmla="*/ 17993 w 316557"/>
                    <a:gd name="connsiteY302" fmla="*/ 553232 h 589452"/>
                    <a:gd name="connsiteX303" fmla="*/ 16661 w 316557"/>
                    <a:gd name="connsiteY303" fmla="*/ 551330 h 589452"/>
                    <a:gd name="connsiteX304" fmla="*/ 23224 w 316557"/>
                    <a:gd name="connsiteY304" fmla="*/ 539346 h 589452"/>
                    <a:gd name="connsiteX305" fmla="*/ 25506 w 316557"/>
                    <a:gd name="connsiteY305" fmla="*/ 539442 h 589452"/>
                    <a:gd name="connsiteX306" fmla="*/ 25982 w 316557"/>
                    <a:gd name="connsiteY306" fmla="*/ 539727 h 589452"/>
                    <a:gd name="connsiteX307" fmla="*/ 29121 w 316557"/>
                    <a:gd name="connsiteY307" fmla="*/ 541914 h 589452"/>
                    <a:gd name="connsiteX308" fmla="*/ 29596 w 316557"/>
                    <a:gd name="connsiteY308" fmla="*/ 541724 h 589452"/>
                    <a:gd name="connsiteX309" fmla="*/ 43006 w 316557"/>
                    <a:gd name="connsiteY309" fmla="*/ 516615 h 589452"/>
                    <a:gd name="connsiteX310" fmla="*/ 44338 w 316557"/>
                    <a:gd name="connsiteY310" fmla="*/ 518518 h 589452"/>
                    <a:gd name="connsiteX311" fmla="*/ 37966 w 316557"/>
                    <a:gd name="connsiteY311" fmla="*/ 530596 h 589452"/>
                    <a:gd name="connsiteX312" fmla="*/ 35683 w 316557"/>
                    <a:gd name="connsiteY312" fmla="*/ 530501 h 589452"/>
                    <a:gd name="connsiteX313" fmla="*/ 35683 w 316557"/>
                    <a:gd name="connsiteY313" fmla="*/ 529836 h 589452"/>
                    <a:gd name="connsiteX314" fmla="*/ 32354 w 316557"/>
                    <a:gd name="connsiteY314" fmla="*/ 528028 h 589452"/>
                    <a:gd name="connsiteX315" fmla="*/ 32069 w 316557"/>
                    <a:gd name="connsiteY315" fmla="*/ 528504 h 589452"/>
                    <a:gd name="connsiteX316" fmla="*/ 31593 w 316557"/>
                    <a:gd name="connsiteY316" fmla="*/ 528219 h 589452"/>
                    <a:gd name="connsiteX317" fmla="*/ 30262 w 316557"/>
                    <a:gd name="connsiteY317" fmla="*/ 526317 h 589452"/>
                    <a:gd name="connsiteX318" fmla="*/ 36634 w 316557"/>
                    <a:gd name="connsiteY318" fmla="*/ 514238 h 589452"/>
                    <a:gd name="connsiteX319" fmla="*/ 38917 w 316557"/>
                    <a:gd name="connsiteY319" fmla="*/ 514333 h 589452"/>
                    <a:gd name="connsiteX320" fmla="*/ 39392 w 316557"/>
                    <a:gd name="connsiteY320" fmla="*/ 514618 h 589452"/>
                    <a:gd name="connsiteX321" fmla="*/ 42531 w 316557"/>
                    <a:gd name="connsiteY321" fmla="*/ 516806 h 589452"/>
                    <a:gd name="connsiteX322" fmla="*/ 43006 w 316557"/>
                    <a:gd name="connsiteY322" fmla="*/ 516615 h 589452"/>
                    <a:gd name="connsiteX323" fmla="*/ 56417 w 316557"/>
                    <a:gd name="connsiteY323" fmla="*/ 491411 h 589452"/>
                    <a:gd name="connsiteX324" fmla="*/ 57748 w 316557"/>
                    <a:gd name="connsiteY324" fmla="*/ 493314 h 589452"/>
                    <a:gd name="connsiteX325" fmla="*/ 51376 w 316557"/>
                    <a:gd name="connsiteY325" fmla="*/ 505393 h 589452"/>
                    <a:gd name="connsiteX326" fmla="*/ 49094 w 316557"/>
                    <a:gd name="connsiteY326" fmla="*/ 505297 h 589452"/>
                    <a:gd name="connsiteX327" fmla="*/ 49094 w 316557"/>
                    <a:gd name="connsiteY327" fmla="*/ 504632 h 589452"/>
                    <a:gd name="connsiteX328" fmla="*/ 45765 w 316557"/>
                    <a:gd name="connsiteY328" fmla="*/ 502825 h 589452"/>
                    <a:gd name="connsiteX329" fmla="*/ 45479 w 316557"/>
                    <a:gd name="connsiteY329" fmla="*/ 503300 h 589452"/>
                    <a:gd name="connsiteX330" fmla="*/ 45004 w 316557"/>
                    <a:gd name="connsiteY330" fmla="*/ 503015 h 589452"/>
                    <a:gd name="connsiteX331" fmla="*/ 43672 w 316557"/>
                    <a:gd name="connsiteY331" fmla="*/ 501113 h 589452"/>
                    <a:gd name="connsiteX332" fmla="*/ 50045 w 316557"/>
                    <a:gd name="connsiteY332" fmla="*/ 489034 h 589452"/>
                    <a:gd name="connsiteX333" fmla="*/ 52327 w 316557"/>
                    <a:gd name="connsiteY333" fmla="*/ 489129 h 589452"/>
                    <a:gd name="connsiteX334" fmla="*/ 52803 w 316557"/>
                    <a:gd name="connsiteY334" fmla="*/ 489414 h 589452"/>
                    <a:gd name="connsiteX335" fmla="*/ 55941 w 316557"/>
                    <a:gd name="connsiteY335" fmla="*/ 491602 h 589452"/>
                    <a:gd name="connsiteX336" fmla="*/ 56417 w 316557"/>
                    <a:gd name="connsiteY336" fmla="*/ 491411 h 589452"/>
                    <a:gd name="connsiteX337" fmla="*/ 69827 w 316557"/>
                    <a:gd name="connsiteY337" fmla="*/ 466303 h 589452"/>
                    <a:gd name="connsiteX338" fmla="*/ 71159 w 316557"/>
                    <a:gd name="connsiteY338" fmla="*/ 468205 h 589452"/>
                    <a:gd name="connsiteX339" fmla="*/ 64786 w 316557"/>
                    <a:gd name="connsiteY339" fmla="*/ 480284 h 589452"/>
                    <a:gd name="connsiteX340" fmla="*/ 62504 w 316557"/>
                    <a:gd name="connsiteY340" fmla="*/ 480189 h 589452"/>
                    <a:gd name="connsiteX341" fmla="*/ 62504 w 316557"/>
                    <a:gd name="connsiteY341" fmla="*/ 479523 h 589452"/>
                    <a:gd name="connsiteX342" fmla="*/ 59175 w 316557"/>
                    <a:gd name="connsiteY342" fmla="*/ 477716 h 589452"/>
                    <a:gd name="connsiteX343" fmla="*/ 58890 w 316557"/>
                    <a:gd name="connsiteY343" fmla="*/ 478191 h 589452"/>
                    <a:gd name="connsiteX344" fmla="*/ 58414 w 316557"/>
                    <a:gd name="connsiteY344" fmla="*/ 478096 h 589452"/>
                    <a:gd name="connsiteX345" fmla="*/ 57083 w 316557"/>
                    <a:gd name="connsiteY345" fmla="*/ 476194 h 589452"/>
                    <a:gd name="connsiteX346" fmla="*/ 63455 w 316557"/>
                    <a:gd name="connsiteY346" fmla="*/ 464115 h 589452"/>
                    <a:gd name="connsiteX347" fmla="*/ 65738 w 316557"/>
                    <a:gd name="connsiteY347" fmla="*/ 464210 h 589452"/>
                    <a:gd name="connsiteX348" fmla="*/ 66213 w 316557"/>
                    <a:gd name="connsiteY348" fmla="*/ 464496 h 589452"/>
                    <a:gd name="connsiteX349" fmla="*/ 69352 w 316557"/>
                    <a:gd name="connsiteY349" fmla="*/ 466683 h 589452"/>
                    <a:gd name="connsiteX350" fmla="*/ 69827 w 316557"/>
                    <a:gd name="connsiteY350" fmla="*/ 466303 h 589452"/>
                    <a:gd name="connsiteX351" fmla="*/ 83142 w 316557"/>
                    <a:gd name="connsiteY351" fmla="*/ 441194 h 589452"/>
                    <a:gd name="connsiteX352" fmla="*/ 84474 w 316557"/>
                    <a:gd name="connsiteY352" fmla="*/ 443096 h 589452"/>
                    <a:gd name="connsiteX353" fmla="*/ 78102 w 316557"/>
                    <a:gd name="connsiteY353" fmla="*/ 455175 h 589452"/>
                    <a:gd name="connsiteX354" fmla="*/ 75819 w 316557"/>
                    <a:gd name="connsiteY354" fmla="*/ 455080 h 589452"/>
                    <a:gd name="connsiteX355" fmla="*/ 75819 w 316557"/>
                    <a:gd name="connsiteY355" fmla="*/ 454414 h 589452"/>
                    <a:gd name="connsiteX356" fmla="*/ 72490 w 316557"/>
                    <a:gd name="connsiteY356" fmla="*/ 452607 h 589452"/>
                    <a:gd name="connsiteX357" fmla="*/ 72205 w 316557"/>
                    <a:gd name="connsiteY357" fmla="*/ 453083 h 589452"/>
                    <a:gd name="connsiteX358" fmla="*/ 71729 w 316557"/>
                    <a:gd name="connsiteY358" fmla="*/ 452797 h 589452"/>
                    <a:gd name="connsiteX359" fmla="*/ 70398 w 316557"/>
                    <a:gd name="connsiteY359" fmla="*/ 450895 h 589452"/>
                    <a:gd name="connsiteX360" fmla="*/ 76770 w 316557"/>
                    <a:gd name="connsiteY360" fmla="*/ 438816 h 589452"/>
                    <a:gd name="connsiteX361" fmla="*/ 79053 w 316557"/>
                    <a:gd name="connsiteY361" fmla="*/ 438911 h 589452"/>
                    <a:gd name="connsiteX362" fmla="*/ 79528 w 316557"/>
                    <a:gd name="connsiteY362" fmla="*/ 439197 h 589452"/>
                    <a:gd name="connsiteX363" fmla="*/ 82667 w 316557"/>
                    <a:gd name="connsiteY363" fmla="*/ 441384 h 589452"/>
                    <a:gd name="connsiteX364" fmla="*/ 83142 w 316557"/>
                    <a:gd name="connsiteY364" fmla="*/ 441194 h 589452"/>
                    <a:gd name="connsiteX365" fmla="*/ 96553 w 316557"/>
                    <a:gd name="connsiteY365" fmla="*/ 415990 h 589452"/>
                    <a:gd name="connsiteX366" fmla="*/ 97884 w 316557"/>
                    <a:gd name="connsiteY366" fmla="*/ 417892 h 589452"/>
                    <a:gd name="connsiteX367" fmla="*/ 91512 w 316557"/>
                    <a:gd name="connsiteY367" fmla="*/ 429971 h 589452"/>
                    <a:gd name="connsiteX368" fmla="*/ 89229 w 316557"/>
                    <a:gd name="connsiteY368" fmla="*/ 429876 h 589452"/>
                    <a:gd name="connsiteX369" fmla="*/ 89229 w 316557"/>
                    <a:gd name="connsiteY369" fmla="*/ 429210 h 589452"/>
                    <a:gd name="connsiteX370" fmla="*/ 85901 w 316557"/>
                    <a:gd name="connsiteY370" fmla="*/ 427403 h 589452"/>
                    <a:gd name="connsiteX371" fmla="*/ 85615 w 316557"/>
                    <a:gd name="connsiteY371" fmla="*/ 427879 h 589452"/>
                    <a:gd name="connsiteX372" fmla="*/ 85140 w 316557"/>
                    <a:gd name="connsiteY372" fmla="*/ 427594 h 589452"/>
                    <a:gd name="connsiteX373" fmla="*/ 83808 w 316557"/>
                    <a:gd name="connsiteY373" fmla="*/ 425691 h 589452"/>
                    <a:gd name="connsiteX374" fmla="*/ 90181 w 316557"/>
                    <a:gd name="connsiteY374" fmla="*/ 413612 h 589452"/>
                    <a:gd name="connsiteX375" fmla="*/ 92463 w 316557"/>
                    <a:gd name="connsiteY375" fmla="*/ 413708 h 589452"/>
                    <a:gd name="connsiteX376" fmla="*/ 92939 w 316557"/>
                    <a:gd name="connsiteY376" fmla="*/ 413993 h 589452"/>
                    <a:gd name="connsiteX377" fmla="*/ 96077 w 316557"/>
                    <a:gd name="connsiteY377" fmla="*/ 416180 h 589452"/>
                    <a:gd name="connsiteX378" fmla="*/ 96553 w 316557"/>
                    <a:gd name="connsiteY378" fmla="*/ 415990 h 589452"/>
                    <a:gd name="connsiteX379" fmla="*/ 109963 w 316557"/>
                    <a:gd name="connsiteY379" fmla="*/ 390881 h 589452"/>
                    <a:gd name="connsiteX380" fmla="*/ 111295 w 316557"/>
                    <a:gd name="connsiteY380" fmla="*/ 392784 h 589452"/>
                    <a:gd name="connsiteX381" fmla="*/ 104922 w 316557"/>
                    <a:gd name="connsiteY381" fmla="*/ 404862 h 589452"/>
                    <a:gd name="connsiteX382" fmla="*/ 102640 w 316557"/>
                    <a:gd name="connsiteY382" fmla="*/ 404767 h 589452"/>
                    <a:gd name="connsiteX383" fmla="*/ 102640 w 316557"/>
                    <a:gd name="connsiteY383" fmla="*/ 404102 h 589452"/>
                    <a:gd name="connsiteX384" fmla="*/ 99311 w 316557"/>
                    <a:gd name="connsiteY384" fmla="*/ 402295 h 589452"/>
                    <a:gd name="connsiteX385" fmla="*/ 99026 w 316557"/>
                    <a:gd name="connsiteY385" fmla="*/ 402770 h 589452"/>
                    <a:gd name="connsiteX386" fmla="*/ 98550 w 316557"/>
                    <a:gd name="connsiteY386" fmla="*/ 402485 h 589452"/>
                    <a:gd name="connsiteX387" fmla="*/ 97219 w 316557"/>
                    <a:gd name="connsiteY387" fmla="*/ 400583 h 589452"/>
                    <a:gd name="connsiteX388" fmla="*/ 103591 w 316557"/>
                    <a:gd name="connsiteY388" fmla="*/ 388504 h 589452"/>
                    <a:gd name="connsiteX389" fmla="*/ 105873 w 316557"/>
                    <a:gd name="connsiteY389" fmla="*/ 388599 h 589452"/>
                    <a:gd name="connsiteX390" fmla="*/ 106349 w 316557"/>
                    <a:gd name="connsiteY390" fmla="*/ 388884 h 589452"/>
                    <a:gd name="connsiteX391" fmla="*/ 109488 w 316557"/>
                    <a:gd name="connsiteY391" fmla="*/ 391072 h 589452"/>
                    <a:gd name="connsiteX392" fmla="*/ 109963 w 316557"/>
                    <a:gd name="connsiteY392" fmla="*/ 390881 h 589452"/>
                    <a:gd name="connsiteX393" fmla="*/ 123278 w 316557"/>
                    <a:gd name="connsiteY393" fmla="*/ 365773 h 589452"/>
                    <a:gd name="connsiteX394" fmla="*/ 124610 w 316557"/>
                    <a:gd name="connsiteY394" fmla="*/ 367675 h 589452"/>
                    <a:gd name="connsiteX395" fmla="*/ 118238 w 316557"/>
                    <a:gd name="connsiteY395" fmla="*/ 379754 h 589452"/>
                    <a:gd name="connsiteX396" fmla="*/ 115955 w 316557"/>
                    <a:gd name="connsiteY396" fmla="*/ 379659 h 589452"/>
                    <a:gd name="connsiteX397" fmla="*/ 115955 w 316557"/>
                    <a:gd name="connsiteY397" fmla="*/ 378993 h 589452"/>
                    <a:gd name="connsiteX398" fmla="*/ 112626 w 316557"/>
                    <a:gd name="connsiteY398" fmla="*/ 377186 h 589452"/>
                    <a:gd name="connsiteX399" fmla="*/ 112341 w 316557"/>
                    <a:gd name="connsiteY399" fmla="*/ 377661 h 589452"/>
                    <a:gd name="connsiteX400" fmla="*/ 111865 w 316557"/>
                    <a:gd name="connsiteY400" fmla="*/ 377376 h 589452"/>
                    <a:gd name="connsiteX401" fmla="*/ 110534 w 316557"/>
                    <a:gd name="connsiteY401" fmla="*/ 375474 h 589452"/>
                    <a:gd name="connsiteX402" fmla="*/ 116906 w 316557"/>
                    <a:gd name="connsiteY402" fmla="*/ 363395 h 589452"/>
                    <a:gd name="connsiteX403" fmla="*/ 119189 w 316557"/>
                    <a:gd name="connsiteY403" fmla="*/ 363490 h 589452"/>
                    <a:gd name="connsiteX404" fmla="*/ 119664 w 316557"/>
                    <a:gd name="connsiteY404" fmla="*/ 363775 h 589452"/>
                    <a:gd name="connsiteX405" fmla="*/ 122803 w 316557"/>
                    <a:gd name="connsiteY405" fmla="*/ 365963 h 589452"/>
                    <a:gd name="connsiteX406" fmla="*/ 123278 w 316557"/>
                    <a:gd name="connsiteY406" fmla="*/ 365773 h 589452"/>
                    <a:gd name="connsiteX407" fmla="*/ 136689 w 316557"/>
                    <a:gd name="connsiteY407" fmla="*/ 340569 h 589452"/>
                    <a:gd name="connsiteX408" fmla="*/ 138020 w 316557"/>
                    <a:gd name="connsiteY408" fmla="*/ 342471 h 589452"/>
                    <a:gd name="connsiteX409" fmla="*/ 131648 w 316557"/>
                    <a:gd name="connsiteY409" fmla="*/ 354550 h 589452"/>
                    <a:gd name="connsiteX410" fmla="*/ 129365 w 316557"/>
                    <a:gd name="connsiteY410" fmla="*/ 354455 h 589452"/>
                    <a:gd name="connsiteX411" fmla="*/ 129365 w 316557"/>
                    <a:gd name="connsiteY411" fmla="*/ 353789 h 589452"/>
                    <a:gd name="connsiteX412" fmla="*/ 126037 w 316557"/>
                    <a:gd name="connsiteY412" fmla="*/ 351982 h 589452"/>
                    <a:gd name="connsiteX413" fmla="*/ 125751 w 316557"/>
                    <a:gd name="connsiteY413" fmla="*/ 352457 h 589452"/>
                    <a:gd name="connsiteX414" fmla="*/ 125276 w 316557"/>
                    <a:gd name="connsiteY414" fmla="*/ 352172 h 589452"/>
                    <a:gd name="connsiteX415" fmla="*/ 123944 w 316557"/>
                    <a:gd name="connsiteY415" fmla="*/ 350270 h 589452"/>
                    <a:gd name="connsiteX416" fmla="*/ 130316 w 316557"/>
                    <a:gd name="connsiteY416" fmla="*/ 338191 h 589452"/>
                    <a:gd name="connsiteX417" fmla="*/ 132599 w 316557"/>
                    <a:gd name="connsiteY417" fmla="*/ 338286 h 589452"/>
                    <a:gd name="connsiteX418" fmla="*/ 133075 w 316557"/>
                    <a:gd name="connsiteY418" fmla="*/ 338572 h 589452"/>
                    <a:gd name="connsiteX419" fmla="*/ 136213 w 316557"/>
                    <a:gd name="connsiteY419" fmla="*/ 340759 h 589452"/>
                    <a:gd name="connsiteX420" fmla="*/ 136689 w 316557"/>
                    <a:gd name="connsiteY420" fmla="*/ 340569 h 589452"/>
                    <a:gd name="connsiteX421" fmla="*/ 150099 w 316557"/>
                    <a:gd name="connsiteY421" fmla="*/ 315460 h 589452"/>
                    <a:gd name="connsiteX422" fmla="*/ 151431 w 316557"/>
                    <a:gd name="connsiteY422" fmla="*/ 317362 h 589452"/>
                    <a:gd name="connsiteX423" fmla="*/ 145058 w 316557"/>
                    <a:gd name="connsiteY423" fmla="*/ 329441 h 589452"/>
                    <a:gd name="connsiteX424" fmla="*/ 142776 w 316557"/>
                    <a:gd name="connsiteY424" fmla="*/ 329346 h 589452"/>
                    <a:gd name="connsiteX425" fmla="*/ 142776 w 316557"/>
                    <a:gd name="connsiteY425" fmla="*/ 328680 h 589452"/>
                    <a:gd name="connsiteX426" fmla="*/ 139447 w 316557"/>
                    <a:gd name="connsiteY426" fmla="*/ 326873 h 589452"/>
                    <a:gd name="connsiteX427" fmla="*/ 139162 w 316557"/>
                    <a:gd name="connsiteY427" fmla="*/ 327349 h 589452"/>
                    <a:gd name="connsiteX428" fmla="*/ 138686 w 316557"/>
                    <a:gd name="connsiteY428" fmla="*/ 327063 h 589452"/>
                    <a:gd name="connsiteX429" fmla="*/ 137355 w 316557"/>
                    <a:gd name="connsiteY429" fmla="*/ 325161 h 589452"/>
                    <a:gd name="connsiteX430" fmla="*/ 143727 w 316557"/>
                    <a:gd name="connsiteY430" fmla="*/ 313082 h 589452"/>
                    <a:gd name="connsiteX431" fmla="*/ 146009 w 316557"/>
                    <a:gd name="connsiteY431" fmla="*/ 313178 h 589452"/>
                    <a:gd name="connsiteX432" fmla="*/ 146485 w 316557"/>
                    <a:gd name="connsiteY432" fmla="*/ 313463 h 589452"/>
                    <a:gd name="connsiteX433" fmla="*/ 149624 w 316557"/>
                    <a:gd name="connsiteY433" fmla="*/ 315650 h 589452"/>
                    <a:gd name="connsiteX434" fmla="*/ 150099 w 316557"/>
                    <a:gd name="connsiteY434" fmla="*/ 315460 h 589452"/>
                    <a:gd name="connsiteX435" fmla="*/ 163414 w 316557"/>
                    <a:gd name="connsiteY435" fmla="*/ 290351 h 589452"/>
                    <a:gd name="connsiteX436" fmla="*/ 164746 w 316557"/>
                    <a:gd name="connsiteY436" fmla="*/ 292254 h 589452"/>
                    <a:gd name="connsiteX437" fmla="*/ 158374 w 316557"/>
                    <a:gd name="connsiteY437" fmla="*/ 304332 h 589452"/>
                    <a:gd name="connsiteX438" fmla="*/ 156091 w 316557"/>
                    <a:gd name="connsiteY438" fmla="*/ 304237 h 589452"/>
                    <a:gd name="connsiteX439" fmla="*/ 156091 w 316557"/>
                    <a:gd name="connsiteY439" fmla="*/ 303571 h 589452"/>
                    <a:gd name="connsiteX440" fmla="*/ 152762 w 316557"/>
                    <a:gd name="connsiteY440" fmla="*/ 301764 h 589452"/>
                    <a:gd name="connsiteX441" fmla="*/ 152477 w 316557"/>
                    <a:gd name="connsiteY441" fmla="*/ 302240 h 589452"/>
                    <a:gd name="connsiteX442" fmla="*/ 152001 w 316557"/>
                    <a:gd name="connsiteY442" fmla="*/ 301955 h 589452"/>
                    <a:gd name="connsiteX443" fmla="*/ 150670 w 316557"/>
                    <a:gd name="connsiteY443" fmla="*/ 300052 h 589452"/>
                    <a:gd name="connsiteX444" fmla="*/ 157042 w 316557"/>
                    <a:gd name="connsiteY444" fmla="*/ 287974 h 589452"/>
                    <a:gd name="connsiteX445" fmla="*/ 159325 w 316557"/>
                    <a:gd name="connsiteY445" fmla="*/ 288069 h 589452"/>
                    <a:gd name="connsiteX446" fmla="*/ 159800 w 316557"/>
                    <a:gd name="connsiteY446" fmla="*/ 288354 h 589452"/>
                    <a:gd name="connsiteX447" fmla="*/ 162939 w 316557"/>
                    <a:gd name="connsiteY447" fmla="*/ 290542 h 589452"/>
                    <a:gd name="connsiteX448" fmla="*/ 163414 w 316557"/>
                    <a:gd name="connsiteY448" fmla="*/ 290351 h 589452"/>
                    <a:gd name="connsiteX449" fmla="*/ 176825 w 316557"/>
                    <a:gd name="connsiteY449" fmla="*/ 265148 h 589452"/>
                    <a:gd name="connsiteX450" fmla="*/ 178156 w 316557"/>
                    <a:gd name="connsiteY450" fmla="*/ 267050 h 589452"/>
                    <a:gd name="connsiteX451" fmla="*/ 171784 w 316557"/>
                    <a:gd name="connsiteY451" fmla="*/ 279129 h 589452"/>
                    <a:gd name="connsiteX452" fmla="*/ 169501 w 316557"/>
                    <a:gd name="connsiteY452" fmla="*/ 279033 h 589452"/>
                    <a:gd name="connsiteX453" fmla="*/ 169501 w 316557"/>
                    <a:gd name="connsiteY453" fmla="*/ 278368 h 589452"/>
                    <a:gd name="connsiteX454" fmla="*/ 166173 w 316557"/>
                    <a:gd name="connsiteY454" fmla="*/ 276561 h 589452"/>
                    <a:gd name="connsiteX455" fmla="*/ 165887 w 316557"/>
                    <a:gd name="connsiteY455" fmla="*/ 277036 h 589452"/>
                    <a:gd name="connsiteX456" fmla="*/ 165412 w 316557"/>
                    <a:gd name="connsiteY456" fmla="*/ 276751 h 589452"/>
                    <a:gd name="connsiteX457" fmla="*/ 164080 w 316557"/>
                    <a:gd name="connsiteY457" fmla="*/ 274849 h 589452"/>
                    <a:gd name="connsiteX458" fmla="*/ 170452 w 316557"/>
                    <a:gd name="connsiteY458" fmla="*/ 262770 h 589452"/>
                    <a:gd name="connsiteX459" fmla="*/ 172735 w 316557"/>
                    <a:gd name="connsiteY459" fmla="*/ 262865 h 589452"/>
                    <a:gd name="connsiteX460" fmla="*/ 173211 w 316557"/>
                    <a:gd name="connsiteY460" fmla="*/ 263150 h 589452"/>
                    <a:gd name="connsiteX461" fmla="*/ 176349 w 316557"/>
                    <a:gd name="connsiteY461" fmla="*/ 265338 h 589452"/>
                    <a:gd name="connsiteX462" fmla="*/ 176825 w 316557"/>
                    <a:gd name="connsiteY462" fmla="*/ 265148 h 589452"/>
                    <a:gd name="connsiteX463" fmla="*/ 190235 w 316557"/>
                    <a:gd name="connsiteY463" fmla="*/ 240039 h 589452"/>
                    <a:gd name="connsiteX464" fmla="*/ 191567 w 316557"/>
                    <a:gd name="connsiteY464" fmla="*/ 241941 h 589452"/>
                    <a:gd name="connsiteX465" fmla="*/ 185194 w 316557"/>
                    <a:gd name="connsiteY465" fmla="*/ 254020 h 589452"/>
                    <a:gd name="connsiteX466" fmla="*/ 182912 w 316557"/>
                    <a:gd name="connsiteY466" fmla="*/ 253925 h 589452"/>
                    <a:gd name="connsiteX467" fmla="*/ 182912 w 316557"/>
                    <a:gd name="connsiteY467" fmla="*/ 253259 h 589452"/>
                    <a:gd name="connsiteX468" fmla="*/ 179583 w 316557"/>
                    <a:gd name="connsiteY468" fmla="*/ 251452 h 589452"/>
                    <a:gd name="connsiteX469" fmla="*/ 179298 w 316557"/>
                    <a:gd name="connsiteY469" fmla="*/ 251927 h 589452"/>
                    <a:gd name="connsiteX470" fmla="*/ 178822 w 316557"/>
                    <a:gd name="connsiteY470" fmla="*/ 251642 h 589452"/>
                    <a:gd name="connsiteX471" fmla="*/ 177491 w 316557"/>
                    <a:gd name="connsiteY471" fmla="*/ 249740 h 589452"/>
                    <a:gd name="connsiteX472" fmla="*/ 183863 w 316557"/>
                    <a:gd name="connsiteY472" fmla="*/ 237661 h 589452"/>
                    <a:gd name="connsiteX473" fmla="*/ 186145 w 316557"/>
                    <a:gd name="connsiteY473" fmla="*/ 237661 h 589452"/>
                    <a:gd name="connsiteX474" fmla="*/ 186621 w 316557"/>
                    <a:gd name="connsiteY474" fmla="*/ 237946 h 589452"/>
                    <a:gd name="connsiteX475" fmla="*/ 189760 w 316557"/>
                    <a:gd name="connsiteY475" fmla="*/ 240134 h 589452"/>
                    <a:gd name="connsiteX476" fmla="*/ 190235 w 316557"/>
                    <a:gd name="connsiteY476" fmla="*/ 240039 h 589452"/>
                    <a:gd name="connsiteX477" fmla="*/ 203550 w 316557"/>
                    <a:gd name="connsiteY477" fmla="*/ 214835 h 589452"/>
                    <a:gd name="connsiteX478" fmla="*/ 204882 w 316557"/>
                    <a:gd name="connsiteY478" fmla="*/ 216737 h 589452"/>
                    <a:gd name="connsiteX479" fmla="*/ 198510 w 316557"/>
                    <a:gd name="connsiteY479" fmla="*/ 228816 h 589452"/>
                    <a:gd name="connsiteX480" fmla="*/ 196227 w 316557"/>
                    <a:gd name="connsiteY480" fmla="*/ 228721 h 589452"/>
                    <a:gd name="connsiteX481" fmla="*/ 196227 w 316557"/>
                    <a:gd name="connsiteY481" fmla="*/ 228055 h 589452"/>
                    <a:gd name="connsiteX482" fmla="*/ 192898 w 316557"/>
                    <a:gd name="connsiteY482" fmla="*/ 226248 h 589452"/>
                    <a:gd name="connsiteX483" fmla="*/ 192613 w 316557"/>
                    <a:gd name="connsiteY483" fmla="*/ 226724 h 589452"/>
                    <a:gd name="connsiteX484" fmla="*/ 192137 w 316557"/>
                    <a:gd name="connsiteY484" fmla="*/ 226438 h 589452"/>
                    <a:gd name="connsiteX485" fmla="*/ 190806 w 316557"/>
                    <a:gd name="connsiteY485" fmla="*/ 224536 h 589452"/>
                    <a:gd name="connsiteX486" fmla="*/ 197178 w 316557"/>
                    <a:gd name="connsiteY486" fmla="*/ 212457 h 589452"/>
                    <a:gd name="connsiteX487" fmla="*/ 199461 w 316557"/>
                    <a:gd name="connsiteY487" fmla="*/ 212552 h 589452"/>
                    <a:gd name="connsiteX488" fmla="*/ 199936 w 316557"/>
                    <a:gd name="connsiteY488" fmla="*/ 212838 h 589452"/>
                    <a:gd name="connsiteX489" fmla="*/ 203075 w 316557"/>
                    <a:gd name="connsiteY489" fmla="*/ 215025 h 589452"/>
                    <a:gd name="connsiteX490" fmla="*/ 203550 w 316557"/>
                    <a:gd name="connsiteY490" fmla="*/ 214835 h 589452"/>
                    <a:gd name="connsiteX491" fmla="*/ 216961 w 316557"/>
                    <a:gd name="connsiteY491" fmla="*/ 189726 h 589452"/>
                    <a:gd name="connsiteX492" fmla="*/ 218292 w 316557"/>
                    <a:gd name="connsiteY492" fmla="*/ 191628 h 589452"/>
                    <a:gd name="connsiteX493" fmla="*/ 211920 w 316557"/>
                    <a:gd name="connsiteY493" fmla="*/ 203707 h 589452"/>
                    <a:gd name="connsiteX494" fmla="*/ 209637 w 316557"/>
                    <a:gd name="connsiteY494" fmla="*/ 203612 h 589452"/>
                    <a:gd name="connsiteX495" fmla="*/ 209637 w 316557"/>
                    <a:gd name="connsiteY495" fmla="*/ 202946 h 589452"/>
                    <a:gd name="connsiteX496" fmla="*/ 206309 w 316557"/>
                    <a:gd name="connsiteY496" fmla="*/ 201139 h 589452"/>
                    <a:gd name="connsiteX497" fmla="*/ 206023 w 316557"/>
                    <a:gd name="connsiteY497" fmla="*/ 201615 h 589452"/>
                    <a:gd name="connsiteX498" fmla="*/ 205548 w 316557"/>
                    <a:gd name="connsiteY498" fmla="*/ 201329 h 589452"/>
                    <a:gd name="connsiteX499" fmla="*/ 204216 w 316557"/>
                    <a:gd name="connsiteY499" fmla="*/ 199427 h 589452"/>
                    <a:gd name="connsiteX500" fmla="*/ 210588 w 316557"/>
                    <a:gd name="connsiteY500" fmla="*/ 187348 h 589452"/>
                    <a:gd name="connsiteX501" fmla="*/ 212871 w 316557"/>
                    <a:gd name="connsiteY501" fmla="*/ 187348 h 589452"/>
                    <a:gd name="connsiteX502" fmla="*/ 213347 w 316557"/>
                    <a:gd name="connsiteY502" fmla="*/ 187634 h 589452"/>
                    <a:gd name="connsiteX503" fmla="*/ 216485 w 316557"/>
                    <a:gd name="connsiteY503" fmla="*/ 189821 h 589452"/>
                    <a:gd name="connsiteX504" fmla="*/ 216961 w 316557"/>
                    <a:gd name="connsiteY504" fmla="*/ 189726 h 589452"/>
                    <a:gd name="connsiteX505" fmla="*/ 230276 w 316557"/>
                    <a:gd name="connsiteY505" fmla="*/ 164617 h 589452"/>
                    <a:gd name="connsiteX506" fmla="*/ 231607 w 316557"/>
                    <a:gd name="connsiteY506" fmla="*/ 166520 h 589452"/>
                    <a:gd name="connsiteX507" fmla="*/ 225235 w 316557"/>
                    <a:gd name="connsiteY507" fmla="*/ 178598 h 589452"/>
                    <a:gd name="connsiteX508" fmla="*/ 222953 w 316557"/>
                    <a:gd name="connsiteY508" fmla="*/ 178598 h 589452"/>
                    <a:gd name="connsiteX509" fmla="*/ 222953 w 316557"/>
                    <a:gd name="connsiteY509" fmla="*/ 177933 h 589452"/>
                    <a:gd name="connsiteX510" fmla="*/ 219624 w 316557"/>
                    <a:gd name="connsiteY510" fmla="*/ 176126 h 589452"/>
                    <a:gd name="connsiteX511" fmla="*/ 219338 w 316557"/>
                    <a:gd name="connsiteY511" fmla="*/ 176601 h 589452"/>
                    <a:gd name="connsiteX512" fmla="*/ 218863 w 316557"/>
                    <a:gd name="connsiteY512" fmla="*/ 176316 h 589452"/>
                    <a:gd name="connsiteX513" fmla="*/ 217531 w 316557"/>
                    <a:gd name="connsiteY513" fmla="*/ 174414 h 589452"/>
                    <a:gd name="connsiteX514" fmla="*/ 223904 w 316557"/>
                    <a:gd name="connsiteY514" fmla="*/ 162335 h 589452"/>
                    <a:gd name="connsiteX515" fmla="*/ 226186 w 316557"/>
                    <a:gd name="connsiteY515" fmla="*/ 162430 h 589452"/>
                    <a:gd name="connsiteX516" fmla="*/ 226662 w 316557"/>
                    <a:gd name="connsiteY516" fmla="*/ 162715 h 589452"/>
                    <a:gd name="connsiteX517" fmla="*/ 229800 w 316557"/>
                    <a:gd name="connsiteY517" fmla="*/ 164903 h 589452"/>
                    <a:gd name="connsiteX518" fmla="*/ 230276 w 316557"/>
                    <a:gd name="connsiteY518" fmla="*/ 164617 h 589452"/>
                    <a:gd name="connsiteX519" fmla="*/ 243686 w 316557"/>
                    <a:gd name="connsiteY519" fmla="*/ 139414 h 589452"/>
                    <a:gd name="connsiteX520" fmla="*/ 245018 w 316557"/>
                    <a:gd name="connsiteY520" fmla="*/ 141316 h 589452"/>
                    <a:gd name="connsiteX521" fmla="*/ 238646 w 316557"/>
                    <a:gd name="connsiteY521" fmla="*/ 153395 h 589452"/>
                    <a:gd name="connsiteX522" fmla="*/ 236363 w 316557"/>
                    <a:gd name="connsiteY522" fmla="*/ 153395 h 589452"/>
                    <a:gd name="connsiteX523" fmla="*/ 236363 w 316557"/>
                    <a:gd name="connsiteY523" fmla="*/ 152729 h 589452"/>
                    <a:gd name="connsiteX524" fmla="*/ 233034 w 316557"/>
                    <a:gd name="connsiteY524" fmla="*/ 150922 h 589452"/>
                    <a:gd name="connsiteX525" fmla="*/ 232749 w 316557"/>
                    <a:gd name="connsiteY525" fmla="*/ 151397 h 589452"/>
                    <a:gd name="connsiteX526" fmla="*/ 232273 w 316557"/>
                    <a:gd name="connsiteY526" fmla="*/ 151112 h 589452"/>
                    <a:gd name="connsiteX527" fmla="*/ 230942 w 316557"/>
                    <a:gd name="connsiteY527" fmla="*/ 149210 h 589452"/>
                    <a:gd name="connsiteX528" fmla="*/ 237314 w 316557"/>
                    <a:gd name="connsiteY528" fmla="*/ 137131 h 589452"/>
                    <a:gd name="connsiteX529" fmla="*/ 239597 w 316557"/>
                    <a:gd name="connsiteY529" fmla="*/ 137131 h 589452"/>
                    <a:gd name="connsiteX530" fmla="*/ 240072 w 316557"/>
                    <a:gd name="connsiteY530" fmla="*/ 137416 h 589452"/>
                    <a:gd name="connsiteX531" fmla="*/ 243211 w 316557"/>
                    <a:gd name="connsiteY531" fmla="*/ 139604 h 589452"/>
                    <a:gd name="connsiteX532" fmla="*/ 243686 w 316557"/>
                    <a:gd name="connsiteY532" fmla="*/ 139414 h 589452"/>
                    <a:gd name="connsiteX533" fmla="*/ 257097 w 316557"/>
                    <a:gd name="connsiteY533" fmla="*/ 114305 h 589452"/>
                    <a:gd name="connsiteX534" fmla="*/ 258428 w 316557"/>
                    <a:gd name="connsiteY534" fmla="*/ 116207 h 589452"/>
                    <a:gd name="connsiteX535" fmla="*/ 252056 w 316557"/>
                    <a:gd name="connsiteY535" fmla="*/ 128286 h 589452"/>
                    <a:gd name="connsiteX536" fmla="*/ 249773 w 316557"/>
                    <a:gd name="connsiteY536" fmla="*/ 128286 h 589452"/>
                    <a:gd name="connsiteX537" fmla="*/ 249773 w 316557"/>
                    <a:gd name="connsiteY537" fmla="*/ 127620 h 589452"/>
                    <a:gd name="connsiteX538" fmla="*/ 246445 w 316557"/>
                    <a:gd name="connsiteY538" fmla="*/ 125813 h 589452"/>
                    <a:gd name="connsiteX539" fmla="*/ 246159 w 316557"/>
                    <a:gd name="connsiteY539" fmla="*/ 126288 h 589452"/>
                    <a:gd name="connsiteX540" fmla="*/ 245684 w 316557"/>
                    <a:gd name="connsiteY540" fmla="*/ 126003 h 589452"/>
                    <a:gd name="connsiteX541" fmla="*/ 244352 w 316557"/>
                    <a:gd name="connsiteY541" fmla="*/ 124101 h 589452"/>
                    <a:gd name="connsiteX542" fmla="*/ 250724 w 316557"/>
                    <a:gd name="connsiteY542" fmla="*/ 112022 h 589452"/>
                    <a:gd name="connsiteX543" fmla="*/ 253007 w 316557"/>
                    <a:gd name="connsiteY543" fmla="*/ 112117 h 589452"/>
                    <a:gd name="connsiteX544" fmla="*/ 253482 w 316557"/>
                    <a:gd name="connsiteY544" fmla="*/ 112403 h 589452"/>
                    <a:gd name="connsiteX545" fmla="*/ 256621 w 316557"/>
                    <a:gd name="connsiteY545" fmla="*/ 114590 h 589452"/>
                    <a:gd name="connsiteX546" fmla="*/ 257097 w 316557"/>
                    <a:gd name="connsiteY546" fmla="*/ 114305 h 589452"/>
                    <a:gd name="connsiteX547" fmla="*/ 270412 w 316557"/>
                    <a:gd name="connsiteY547" fmla="*/ 89196 h 589452"/>
                    <a:gd name="connsiteX548" fmla="*/ 271743 w 316557"/>
                    <a:gd name="connsiteY548" fmla="*/ 91098 h 589452"/>
                    <a:gd name="connsiteX549" fmla="*/ 265371 w 316557"/>
                    <a:gd name="connsiteY549" fmla="*/ 103177 h 589452"/>
                    <a:gd name="connsiteX550" fmla="*/ 263089 w 316557"/>
                    <a:gd name="connsiteY550" fmla="*/ 103177 h 589452"/>
                    <a:gd name="connsiteX551" fmla="*/ 263089 w 316557"/>
                    <a:gd name="connsiteY551" fmla="*/ 102511 h 589452"/>
                    <a:gd name="connsiteX552" fmla="*/ 259760 w 316557"/>
                    <a:gd name="connsiteY552" fmla="*/ 100704 h 589452"/>
                    <a:gd name="connsiteX553" fmla="*/ 259474 w 316557"/>
                    <a:gd name="connsiteY553" fmla="*/ 101180 h 589452"/>
                    <a:gd name="connsiteX554" fmla="*/ 258999 w 316557"/>
                    <a:gd name="connsiteY554" fmla="*/ 100894 h 589452"/>
                    <a:gd name="connsiteX555" fmla="*/ 257667 w 316557"/>
                    <a:gd name="connsiteY555" fmla="*/ 98992 h 589452"/>
                    <a:gd name="connsiteX556" fmla="*/ 264040 w 316557"/>
                    <a:gd name="connsiteY556" fmla="*/ 86913 h 589452"/>
                    <a:gd name="connsiteX557" fmla="*/ 266322 w 316557"/>
                    <a:gd name="connsiteY557" fmla="*/ 86913 h 589452"/>
                    <a:gd name="connsiteX558" fmla="*/ 266798 w 316557"/>
                    <a:gd name="connsiteY558" fmla="*/ 87199 h 589452"/>
                    <a:gd name="connsiteX559" fmla="*/ 269936 w 316557"/>
                    <a:gd name="connsiteY559" fmla="*/ 89386 h 589452"/>
                    <a:gd name="connsiteX560" fmla="*/ 270412 w 316557"/>
                    <a:gd name="connsiteY560" fmla="*/ 89196 h 589452"/>
                    <a:gd name="connsiteX561" fmla="*/ 283822 w 316557"/>
                    <a:gd name="connsiteY561" fmla="*/ 63992 h 589452"/>
                    <a:gd name="connsiteX562" fmla="*/ 285154 w 316557"/>
                    <a:gd name="connsiteY562" fmla="*/ 65894 h 589452"/>
                    <a:gd name="connsiteX563" fmla="*/ 278781 w 316557"/>
                    <a:gd name="connsiteY563" fmla="*/ 77973 h 589452"/>
                    <a:gd name="connsiteX564" fmla="*/ 276499 w 316557"/>
                    <a:gd name="connsiteY564" fmla="*/ 77973 h 589452"/>
                    <a:gd name="connsiteX565" fmla="*/ 276499 w 316557"/>
                    <a:gd name="connsiteY565" fmla="*/ 77307 h 589452"/>
                    <a:gd name="connsiteX566" fmla="*/ 273170 w 316557"/>
                    <a:gd name="connsiteY566" fmla="*/ 75500 h 589452"/>
                    <a:gd name="connsiteX567" fmla="*/ 272885 w 316557"/>
                    <a:gd name="connsiteY567" fmla="*/ 75976 h 589452"/>
                    <a:gd name="connsiteX568" fmla="*/ 272409 w 316557"/>
                    <a:gd name="connsiteY568" fmla="*/ 75691 h 589452"/>
                    <a:gd name="connsiteX569" fmla="*/ 271078 w 316557"/>
                    <a:gd name="connsiteY569" fmla="*/ 73788 h 589452"/>
                    <a:gd name="connsiteX570" fmla="*/ 277450 w 316557"/>
                    <a:gd name="connsiteY570" fmla="*/ 61710 h 589452"/>
                    <a:gd name="connsiteX571" fmla="*/ 279733 w 316557"/>
                    <a:gd name="connsiteY571" fmla="*/ 61710 h 589452"/>
                    <a:gd name="connsiteX572" fmla="*/ 280208 w 316557"/>
                    <a:gd name="connsiteY572" fmla="*/ 61995 h 589452"/>
                    <a:gd name="connsiteX573" fmla="*/ 283347 w 316557"/>
                    <a:gd name="connsiteY573" fmla="*/ 64182 h 589452"/>
                    <a:gd name="connsiteX574" fmla="*/ 283822 w 316557"/>
                    <a:gd name="connsiteY574" fmla="*/ 63992 h 589452"/>
                    <a:gd name="connsiteX575" fmla="*/ 297233 w 316557"/>
                    <a:gd name="connsiteY575" fmla="*/ 38883 h 589452"/>
                    <a:gd name="connsiteX576" fmla="*/ 298564 w 316557"/>
                    <a:gd name="connsiteY576" fmla="*/ 40786 h 589452"/>
                    <a:gd name="connsiteX577" fmla="*/ 292192 w 316557"/>
                    <a:gd name="connsiteY577" fmla="*/ 52864 h 589452"/>
                    <a:gd name="connsiteX578" fmla="*/ 289909 w 316557"/>
                    <a:gd name="connsiteY578" fmla="*/ 52864 h 589452"/>
                    <a:gd name="connsiteX579" fmla="*/ 289909 w 316557"/>
                    <a:gd name="connsiteY579" fmla="*/ 52199 h 589452"/>
                    <a:gd name="connsiteX580" fmla="*/ 286580 w 316557"/>
                    <a:gd name="connsiteY580" fmla="*/ 50392 h 589452"/>
                    <a:gd name="connsiteX581" fmla="*/ 286295 w 316557"/>
                    <a:gd name="connsiteY581" fmla="*/ 50867 h 589452"/>
                    <a:gd name="connsiteX582" fmla="*/ 285820 w 316557"/>
                    <a:gd name="connsiteY582" fmla="*/ 50582 h 589452"/>
                    <a:gd name="connsiteX583" fmla="*/ 284488 w 316557"/>
                    <a:gd name="connsiteY583" fmla="*/ 48680 h 589452"/>
                    <a:gd name="connsiteX584" fmla="*/ 290860 w 316557"/>
                    <a:gd name="connsiteY584" fmla="*/ 36601 h 589452"/>
                    <a:gd name="connsiteX585" fmla="*/ 293143 w 316557"/>
                    <a:gd name="connsiteY585" fmla="*/ 36601 h 589452"/>
                    <a:gd name="connsiteX586" fmla="*/ 293618 w 316557"/>
                    <a:gd name="connsiteY586" fmla="*/ 36886 h 589452"/>
                    <a:gd name="connsiteX587" fmla="*/ 296757 w 316557"/>
                    <a:gd name="connsiteY587" fmla="*/ 39074 h 589452"/>
                    <a:gd name="connsiteX588" fmla="*/ 297233 w 316557"/>
                    <a:gd name="connsiteY588" fmla="*/ 38883 h 589452"/>
                    <a:gd name="connsiteX589" fmla="*/ 305507 w 316557"/>
                    <a:gd name="connsiteY589" fmla="*/ 27661 h 589452"/>
                    <a:gd name="connsiteX590" fmla="*/ 303224 w 316557"/>
                    <a:gd name="connsiteY590" fmla="*/ 27661 h 589452"/>
                    <a:gd name="connsiteX591" fmla="*/ 303224 w 316557"/>
                    <a:gd name="connsiteY591" fmla="*/ 26995 h 589452"/>
                    <a:gd name="connsiteX592" fmla="*/ 299896 w 316557"/>
                    <a:gd name="connsiteY592" fmla="*/ 25188 h 589452"/>
                    <a:gd name="connsiteX593" fmla="*/ 299610 w 316557"/>
                    <a:gd name="connsiteY593" fmla="*/ 25663 h 589452"/>
                    <a:gd name="connsiteX594" fmla="*/ 299135 w 316557"/>
                    <a:gd name="connsiteY594" fmla="*/ 25378 h 589452"/>
                    <a:gd name="connsiteX595" fmla="*/ 297803 w 316557"/>
                    <a:gd name="connsiteY595" fmla="*/ 23476 h 589452"/>
                    <a:gd name="connsiteX596" fmla="*/ 304176 w 316557"/>
                    <a:gd name="connsiteY596" fmla="*/ 11397 h 589452"/>
                    <a:gd name="connsiteX597" fmla="*/ 306458 w 316557"/>
                    <a:gd name="connsiteY597" fmla="*/ 11397 h 589452"/>
                    <a:gd name="connsiteX598" fmla="*/ 306934 w 316557"/>
                    <a:gd name="connsiteY598" fmla="*/ 11682 h 589452"/>
                    <a:gd name="connsiteX599" fmla="*/ 310072 w 316557"/>
                    <a:gd name="connsiteY599" fmla="*/ 13870 h 589452"/>
                    <a:gd name="connsiteX600" fmla="*/ 311879 w 316557"/>
                    <a:gd name="connsiteY600" fmla="*/ 15487 h 589452"/>
                    <a:gd name="connsiteX601" fmla="*/ 305507 w 316557"/>
                    <a:gd name="connsiteY601" fmla="*/ 27661 h 589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Lst>
                  <a:rect l="l" t="t" r="r" b="b"/>
                  <a:pathLst>
                    <a:path w="316557" h="589452">
                      <a:moveTo>
                        <a:pt x="312165" y="13394"/>
                      </a:moveTo>
                      <a:lnTo>
                        <a:pt x="310833" y="12728"/>
                      </a:lnTo>
                      <a:lnTo>
                        <a:pt x="316540" y="1886"/>
                      </a:lnTo>
                      <a:cubicBezTo>
                        <a:pt x="316825" y="1411"/>
                        <a:pt x="313496" y="-397"/>
                        <a:pt x="313211" y="79"/>
                      </a:cubicBezTo>
                      <a:lnTo>
                        <a:pt x="307504" y="10921"/>
                      </a:lnTo>
                      <a:lnTo>
                        <a:pt x="305983" y="10065"/>
                      </a:lnTo>
                      <a:cubicBezTo>
                        <a:pt x="304746" y="9400"/>
                        <a:pt x="303415" y="9400"/>
                        <a:pt x="303034" y="9970"/>
                      </a:cubicBezTo>
                      <a:lnTo>
                        <a:pt x="295901" y="23381"/>
                      </a:lnTo>
                      <a:cubicBezTo>
                        <a:pt x="295521" y="24046"/>
                        <a:pt x="296281" y="25093"/>
                        <a:pt x="297613" y="25758"/>
                      </a:cubicBezTo>
                      <a:lnTo>
                        <a:pt x="299135" y="26614"/>
                      </a:lnTo>
                      <a:lnTo>
                        <a:pt x="294189" y="35935"/>
                      </a:lnTo>
                      <a:lnTo>
                        <a:pt x="292667" y="35079"/>
                      </a:lnTo>
                      <a:cubicBezTo>
                        <a:pt x="291431" y="34413"/>
                        <a:pt x="290099" y="34413"/>
                        <a:pt x="289719" y="34984"/>
                      </a:cubicBezTo>
                      <a:lnTo>
                        <a:pt x="282586" y="48394"/>
                      </a:lnTo>
                      <a:cubicBezTo>
                        <a:pt x="282205" y="49060"/>
                        <a:pt x="282966" y="50106"/>
                        <a:pt x="284298" y="50772"/>
                      </a:cubicBezTo>
                      <a:lnTo>
                        <a:pt x="285820" y="51628"/>
                      </a:lnTo>
                      <a:lnTo>
                        <a:pt x="280874" y="60949"/>
                      </a:lnTo>
                      <a:lnTo>
                        <a:pt x="279352" y="60093"/>
                      </a:lnTo>
                      <a:cubicBezTo>
                        <a:pt x="278116" y="59427"/>
                        <a:pt x="276784" y="59427"/>
                        <a:pt x="276404" y="59998"/>
                      </a:cubicBezTo>
                      <a:lnTo>
                        <a:pt x="269271" y="73408"/>
                      </a:lnTo>
                      <a:cubicBezTo>
                        <a:pt x="268890" y="74074"/>
                        <a:pt x="269651" y="75120"/>
                        <a:pt x="270982" y="75786"/>
                      </a:cubicBezTo>
                      <a:lnTo>
                        <a:pt x="272504" y="76642"/>
                      </a:lnTo>
                      <a:lnTo>
                        <a:pt x="267559" y="85962"/>
                      </a:lnTo>
                      <a:lnTo>
                        <a:pt x="266037" y="85106"/>
                      </a:lnTo>
                      <a:cubicBezTo>
                        <a:pt x="264800" y="84441"/>
                        <a:pt x="263469" y="84441"/>
                        <a:pt x="263089" y="85011"/>
                      </a:cubicBezTo>
                      <a:lnTo>
                        <a:pt x="255955" y="98422"/>
                      </a:lnTo>
                      <a:cubicBezTo>
                        <a:pt x="255575" y="99087"/>
                        <a:pt x="256336" y="100134"/>
                        <a:pt x="257667" y="100799"/>
                      </a:cubicBezTo>
                      <a:lnTo>
                        <a:pt x="259189" y="101655"/>
                      </a:lnTo>
                      <a:lnTo>
                        <a:pt x="254243" y="110976"/>
                      </a:lnTo>
                      <a:lnTo>
                        <a:pt x="252722" y="110120"/>
                      </a:lnTo>
                      <a:cubicBezTo>
                        <a:pt x="251485" y="109454"/>
                        <a:pt x="250154" y="109454"/>
                        <a:pt x="249773" y="110025"/>
                      </a:cubicBezTo>
                      <a:lnTo>
                        <a:pt x="242640" y="123435"/>
                      </a:lnTo>
                      <a:cubicBezTo>
                        <a:pt x="242260" y="124101"/>
                        <a:pt x="243021" y="125147"/>
                        <a:pt x="244352" y="125813"/>
                      </a:cubicBezTo>
                      <a:lnTo>
                        <a:pt x="245874" y="126669"/>
                      </a:lnTo>
                      <a:lnTo>
                        <a:pt x="240928" y="135990"/>
                      </a:lnTo>
                      <a:lnTo>
                        <a:pt x="239406" y="135134"/>
                      </a:lnTo>
                      <a:cubicBezTo>
                        <a:pt x="238170" y="134468"/>
                        <a:pt x="236838" y="134468"/>
                        <a:pt x="236458" y="135038"/>
                      </a:cubicBezTo>
                      <a:lnTo>
                        <a:pt x="229325" y="148449"/>
                      </a:lnTo>
                      <a:cubicBezTo>
                        <a:pt x="228944" y="149115"/>
                        <a:pt x="229705" y="150161"/>
                        <a:pt x="231037" y="150827"/>
                      </a:cubicBezTo>
                      <a:lnTo>
                        <a:pt x="232559" y="151683"/>
                      </a:lnTo>
                      <a:lnTo>
                        <a:pt x="227613" y="161003"/>
                      </a:lnTo>
                      <a:lnTo>
                        <a:pt x="226091" y="160147"/>
                      </a:lnTo>
                      <a:cubicBezTo>
                        <a:pt x="224855" y="159482"/>
                        <a:pt x="223523" y="159482"/>
                        <a:pt x="223143" y="160052"/>
                      </a:cubicBezTo>
                      <a:lnTo>
                        <a:pt x="216010" y="173463"/>
                      </a:lnTo>
                      <a:cubicBezTo>
                        <a:pt x="215629" y="174128"/>
                        <a:pt x="216390" y="175174"/>
                        <a:pt x="217722" y="175840"/>
                      </a:cubicBezTo>
                      <a:lnTo>
                        <a:pt x="219243" y="176696"/>
                      </a:lnTo>
                      <a:lnTo>
                        <a:pt x="214298" y="186017"/>
                      </a:lnTo>
                      <a:lnTo>
                        <a:pt x="212776" y="185161"/>
                      </a:lnTo>
                      <a:cubicBezTo>
                        <a:pt x="211539" y="184495"/>
                        <a:pt x="210208" y="184495"/>
                        <a:pt x="209828" y="185066"/>
                      </a:cubicBezTo>
                      <a:lnTo>
                        <a:pt x="202694" y="198476"/>
                      </a:lnTo>
                      <a:cubicBezTo>
                        <a:pt x="202314" y="199142"/>
                        <a:pt x="203075" y="200188"/>
                        <a:pt x="204406" y="200854"/>
                      </a:cubicBezTo>
                      <a:lnTo>
                        <a:pt x="205928" y="201710"/>
                      </a:lnTo>
                      <a:lnTo>
                        <a:pt x="200982" y="211031"/>
                      </a:lnTo>
                      <a:lnTo>
                        <a:pt x="199461" y="210175"/>
                      </a:lnTo>
                      <a:cubicBezTo>
                        <a:pt x="198224" y="209509"/>
                        <a:pt x="196893" y="209509"/>
                        <a:pt x="196512" y="210080"/>
                      </a:cubicBezTo>
                      <a:lnTo>
                        <a:pt x="189379" y="223490"/>
                      </a:lnTo>
                      <a:cubicBezTo>
                        <a:pt x="188999" y="224156"/>
                        <a:pt x="189760" y="225202"/>
                        <a:pt x="191091" y="225867"/>
                      </a:cubicBezTo>
                      <a:lnTo>
                        <a:pt x="192613" y="226724"/>
                      </a:lnTo>
                      <a:lnTo>
                        <a:pt x="187667" y="236044"/>
                      </a:lnTo>
                      <a:lnTo>
                        <a:pt x="186145" y="235188"/>
                      </a:lnTo>
                      <a:cubicBezTo>
                        <a:pt x="184909" y="234522"/>
                        <a:pt x="183578" y="234522"/>
                        <a:pt x="183197" y="235093"/>
                      </a:cubicBezTo>
                      <a:lnTo>
                        <a:pt x="176064" y="248503"/>
                      </a:lnTo>
                      <a:cubicBezTo>
                        <a:pt x="175683" y="249169"/>
                        <a:pt x="176444" y="250215"/>
                        <a:pt x="177776" y="250881"/>
                      </a:cubicBezTo>
                      <a:lnTo>
                        <a:pt x="179298" y="251737"/>
                      </a:lnTo>
                      <a:lnTo>
                        <a:pt x="174352" y="261058"/>
                      </a:lnTo>
                      <a:lnTo>
                        <a:pt x="172830" y="260202"/>
                      </a:lnTo>
                      <a:cubicBezTo>
                        <a:pt x="171594" y="259536"/>
                        <a:pt x="170262" y="259536"/>
                        <a:pt x="169882" y="260107"/>
                      </a:cubicBezTo>
                      <a:lnTo>
                        <a:pt x="162749" y="273517"/>
                      </a:lnTo>
                      <a:cubicBezTo>
                        <a:pt x="162368" y="274183"/>
                        <a:pt x="163129" y="275229"/>
                        <a:pt x="164461" y="275895"/>
                      </a:cubicBezTo>
                      <a:lnTo>
                        <a:pt x="165982" y="276751"/>
                      </a:lnTo>
                      <a:lnTo>
                        <a:pt x="161037" y="286071"/>
                      </a:lnTo>
                      <a:lnTo>
                        <a:pt x="159515" y="285215"/>
                      </a:lnTo>
                      <a:cubicBezTo>
                        <a:pt x="158279" y="284550"/>
                        <a:pt x="156947" y="284550"/>
                        <a:pt x="156566" y="285120"/>
                      </a:cubicBezTo>
                      <a:lnTo>
                        <a:pt x="149433" y="298531"/>
                      </a:lnTo>
                      <a:cubicBezTo>
                        <a:pt x="149053" y="299197"/>
                        <a:pt x="149814" y="300243"/>
                        <a:pt x="151145" y="300908"/>
                      </a:cubicBezTo>
                      <a:lnTo>
                        <a:pt x="152667" y="301764"/>
                      </a:lnTo>
                      <a:lnTo>
                        <a:pt x="147721" y="311085"/>
                      </a:lnTo>
                      <a:lnTo>
                        <a:pt x="146200" y="310229"/>
                      </a:lnTo>
                      <a:cubicBezTo>
                        <a:pt x="144963" y="309563"/>
                        <a:pt x="143632" y="309563"/>
                        <a:pt x="143251" y="310134"/>
                      </a:cubicBezTo>
                      <a:lnTo>
                        <a:pt x="136118" y="323544"/>
                      </a:lnTo>
                      <a:cubicBezTo>
                        <a:pt x="135738" y="324210"/>
                        <a:pt x="136499" y="325256"/>
                        <a:pt x="137830" y="325922"/>
                      </a:cubicBezTo>
                      <a:lnTo>
                        <a:pt x="139352" y="326778"/>
                      </a:lnTo>
                      <a:lnTo>
                        <a:pt x="134406" y="336099"/>
                      </a:lnTo>
                      <a:lnTo>
                        <a:pt x="132884" y="335243"/>
                      </a:lnTo>
                      <a:cubicBezTo>
                        <a:pt x="131648" y="334577"/>
                        <a:pt x="130316" y="334577"/>
                        <a:pt x="129936" y="335148"/>
                      </a:cubicBezTo>
                      <a:lnTo>
                        <a:pt x="122803" y="348558"/>
                      </a:lnTo>
                      <a:cubicBezTo>
                        <a:pt x="122422" y="349224"/>
                        <a:pt x="123183" y="350270"/>
                        <a:pt x="124515" y="350936"/>
                      </a:cubicBezTo>
                      <a:lnTo>
                        <a:pt x="126037" y="351792"/>
                      </a:lnTo>
                      <a:lnTo>
                        <a:pt x="121091" y="361112"/>
                      </a:lnTo>
                      <a:lnTo>
                        <a:pt x="119569" y="360256"/>
                      </a:lnTo>
                      <a:cubicBezTo>
                        <a:pt x="118333" y="359591"/>
                        <a:pt x="117001" y="359496"/>
                        <a:pt x="116621" y="360161"/>
                      </a:cubicBezTo>
                      <a:lnTo>
                        <a:pt x="109488" y="373572"/>
                      </a:lnTo>
                      <a:cubicBezTo>
                        <a:pt x="109107" y="374237"/>
                        <a:pt x="109868" y="375284"/>
                        <a:pt x="111200" y="375949"/>
                      </a:cubicBezTo>
                      <a:lnTo>
                        <a:pt x="112721" y="376805"/>
                      </a:lnTo>
                      <a:lnTo>
                        <a:pt x="107776" y="386126"/>
                      </a:lnTo>
                      <a:lnTo>
                        <a:pt x="106254" y="385270"/>
                      </a:lnTo>
                      <a:cubicBezTo>
                        <a:pt x="105017" y="384604"/>
                        <a:pt x="103686" y="384604"/>
                        <a:pt x="103306" y="385175"/>
                      </a:cubicBezTo>
                      <a:lnTo>
                        <a:pt x="96172" y="398585"/>
                      </a:lnTo>
                      <a:cubicBezTo>
                        <a:pt x="95792" y="399251"/>
                        <a:pt x="96553" y="400297"/>
                        <a:pt x="97884" y="400963"/>
                      </a:cubicBezTo>
                      <a:lnTo>
                        <a:pt x="99406" y="401819"/>
                      </a:lnTo>
                      <a:lnTo>
                        <a:pt x="94460" y="411140"/>
                      </a:lnTo>
                      <a:lnTo>
                        <a:pt x="92939" y="410284"/>
                      </a:lnTo>
                      <a:cubicBezTo>
                        <a:pt x="91702" y="409618"/>
                        <a:pt x="90371" y="409618"/>
                        <a:pt x="89990" y="410189"/>
                      </a:cubicBezTo>
                      <a:lnTo>
                        <a:pt x="82857" y="423599"/>
                      </a:lnTo>
                      <a:cubicBezTo>
                        <a:pt x="82477" y="424265"/>
                        <a:pt x="83238" y="425311"/>
                        <a:pt x="84569" y="425977"/>
                      </a:cubicBezTo>
                      <a:lnTo>
                        <a:pt x="86091" y="426833"/>
                      </a:lnTo>
                      <a:lnTo>
                        <a:pt x="81145" y="436153"/>
                      </a:lnTo>
                      <a:lnTo>
                        <a:pt x="79623" y="435297"/>
                      </a:lnTo>
                      <a:cubicBezTo>
                        <a:pt x="78387" y="434631"/>
                        <a:pt x="77055" y="434536"/>
                        <a:pt x="76675" y="435202"/>
                      </a:cubicBezTo>
                      <a:lnTo>
                        <a:pt x="69542" y="448612"/>
                      </a:lnTo>
                      <a:cubicBezTo>
                        <a:pt x="69161" y="449278"/>
                        <a:pt x="69922" y="450325"/>
                        <a:pt x="71254" y="450990"/>
                      </a:cubicBezTo>
                      <a:lnTo>
                        <a:pt x="72776" y="451846"/>
                      </a:lnTo>
                      <a:lnTo>
                        <a:pt x="67830" y="461167"/>
                      </a:lnTo>
                      <a:lnTo>
                        <a:pt x="66308" y="460311"/>
                      </a:lnTo>
                      <a:cubicBezTo>
                        <a:pt x="65072" y="459645"/>
                        <a:pt x="63740" y="459550"/>
                        <a:pt x="63360" y="460216"/>
                      </a:cubicBezTo>
                      <a:lnTo>
                        <a:pt x="56227" y="473626"/>
                      </a:lnTo>
                      <a:cubicBezTo>
                        <a:pt x="55846" y="474292"/>
                        <a:pt x="56607" y="475338"/>
                        <a:pt x="57939" y="476004"/>
                      </a:cubicBezTo>
                      <a:lnTo>
                        <a:pt x="59460" y="476860"/>
                      </a:lnTo>
                      <a:lnTo>
                        <a:pt x="54515" y="486181"/>
                      </a:lnTo>
                      <a:lnTo>
                        <a:pt x="52993" y="485325"/>
                      </a:lnTo>
                      <a:cubicBezTo>
                        <a:pt x="51757" y="484659"/>
                        <a:pt x="50425" y="484564"/>
                        <a:pt x="50045" y="485229"/>
                      </a:cubicBezTo>
                      <a:lnTo>
                        <a:pt x="42911" y="498640"/>
                      </a:lnTo>
                      <a:cubicBezTo>
                        <a:pt x="42531" y="499306"/>
                        <a:pt x="43292" y="500352"/>
                        <a:pt x="44623" y="501018"/>
                      </a:cubicBezTo>
                      <a:lnTo>
                        <a:pt x="46145" y="501874"/>
                      </a:lnTo>
                      <a:lnTo>
                        <a:pt x="41199" y="511194"/>
                      </a:lnTo>
                      <a:lnTo>
                        <a:pt x="39678" y="510338"/>
                      </a:lnTo>
                      <a:cubicBezTo>
                        <a:pt x="38441" y="509673"/>
                        <a:pt x="37110" y="509577"/>
                        <a:pt x="36729" y="510243"/>
                      </a:cubicBezTo>
                      <a:lnTo>
                        <a:pt x="29596" y="523653"/>
                      </a:lnTo>
                      <a:cubicBezTo>
                        <a:pt x="29216" y="524319"/>
                        <a:pt x="29977" y="525365"/>
                        <a:pt x="31308" y="526031"/>
                      </a:cubicBezTo>
                      <a:lnTo>
                        <a:pt x="32830" y="526887"/>
                      </a:lnTo>
                      <a:lnTo>
                        <a:pt x="27789" y="536208"/>
                      </a:lnTo>
                      <a:lnTo>
                        <a:pt x="26267" y="535352"/>
                      </a:lnTo>
                      <a:cubicBezTo>
                        <a:pt x="25031" y="534686"/>
                        <a:pt x="23699" y="534591"/>
                        <a:pt x="23319" y="535257"/>
                      </a:cubicBezTo>
                      <a:lnTo>
                        <a:pt x="16091" y="548667"/>
                      </a:lnTo>
                      <a:cubicBezTo>
                        <a:pt x="15710" y="549333"/>
                        <a:pt x="16471" y="550379"/>
                        <a:pt x="17803" y="551045"/>
                      </a:cubicBezTo>
                      <a:lnTo>
                        <a:pt x="19324" y="551901"/>
                      </a:lnTo>
                      <a:lnTo>
                        <a:pt x="14284" y="561222"/>
                      </a:lnTo>
                      <a:lnTo>
                        <a:pt x="12762" y="560365"/>
                      </a:lnTo>
                      <a:cubicBezTo>
                        <a:pt x="11525" y="559700"/>
                        <a:pt x="10194" y="559605"/>
                        <a:pt x="9814" y="560270"/>
                      </a:cubicBezTo>
                      <a:lnTo>
                        <a:pt x="2585" y="573681"/>
                      </a:lnTo>
                      <a:cubicBezTo>
                        <a:pt x="2205" y="574346"/>
                        <a:pt x="2966" y="575393"/>
                        <a:pt x="4297" y="576058"/>
                      </a:cubicBezTo>
                      <a:lnTo>
                        <a:pt x="5819" y="576914"/>
                      </a:lnTo>
                      <a:lnTo>
                        <a:pt x="17" y="587567"/>
                      </a:lnTo>
                      <a:cubicBezTo>
                        <a:pt x="-268" y="588042"/>
                        <a:pt x="3061" y="589849"/>
                        <a:pt x="3346" y="589374"/>
                      </a:cubicBezTo>
                      <a:lnTo>
                        <a:pt x="9148" y="578722"/>
                      </a:lnTo>
                      <a:lnTo>
                        <a:pt x="10479" y="579482"/>
                      </a:lnTo>
                      <a:cubicBezTo>
                        <a:pt x="11716" y="580148"/>
                        <a:pt x="13047" y="580243"/>
                        <a:pt x="13428" y="579577"/>
                      </a:cubicBezTo>
                      <a:lnTo>
                        <a:pt x="20656" y="566167"/>
                      </a:lnTo>
                      <a:cubicBezTo>
                        <a:pt x="21036" y="565501"/>
                        <a:pt x="20275" y="564455"/>
                        <a:pt x="18944" y="563789"/>
                      </a:cubicBezTo>
                      <a:lnTo>
                        <a:pt x="17612" y="563028"/>
                      </a:lnTo>
                      <a:lnTo>
                        <a:pt x="22653" y="553708"/>
                      </a:lnTo>
                      <a:lnTo>
                        <a:pt x="23985" y="554469"/>
                      </a:lnTo>
                      <a:cubicBezTo>
                        <a:pt x="25221" y="555135"/>
                        <a:pt x="26553" y="555230"/>
                        <a:pt x="26933" y="554564"/>
                      </a:cubicBezTo>
                      <a:lnTo>
                        <a:pt x="34161" y="541154"/>
                      </a:lnTo>
                      <a:cubicBezTo>
                        <a:pt x="34542" y="540488"/>
                        <a:pt x="33781" y="539442"/>
                        <a:pt x="32449" y="538776"/>
                      </a:cubicBezTo>
                      <a:lnTo>
                        <a:pt x="31118" y="538015"/>
                      </a:lnTo>
                      <a:lnTo>
                        <a:pt x="36159" y="528694"/>
                      </a:lnTo>
                      <a:lnTo>
                        <a:pt x="37490" y="529455"/>
                      </a:lnTo>
                      <a:cubicBezTo>
                        <a:pt x="38727" y="530121"/>
                        <a:pt x="40058" y="530216"/>
                        <a:pt x="40439" y="529550"/>
                      </a:cubicBezTo>
                      <a:lnTo>
                        <a:pt x="47572" y="516140"/>
                      </a:lnTo>
                      <a:cubicBezTo>
                        <a:pt x="47952" y="515474"/>
                        <a:pt x="47191" y="514428"/>
                        <a:pt x="45860" y="513762"/>
                      </a:cubicBezTo>
                      <a:lnTo>
                        <a:pt x="44528" y="513096"/>
                      </a:lnTo>
                      <a:lnTo>
                        <a:pt x="49474" y="503776"/>
                      </a:lnTo>
                      <a:lnTo>
                        <a:pt x="50805" y="504537"/>
                      </a:lnTo>
                      <a:cubicBezTo>
                        <a:pt x="52042" y="505202"/>
                        <a:pt x="53373" y="505297"/>
                        <a:pt x="53754" y="504632"/>
                      </a:cubicBezTo>
                      <a:lnTo>
                        <a:pt x="60887" y="491221"/>
                      </a:lnTo>
                      <a:cubicBezTo>
                        <a:pt x="61267" y="490556"/>
                        <a:pt x="60507" y="489509"/>
                        <a:pt x="59175" y="488844"/>
                      </a:cubicBezTo>
                      <a:lnTo>
                        <a:pt x="57844" y="488178"/>
                      </a:lnTo>
                      <a:lnTo>
                        <a:pt x="62789" y="478857"/>
                      </a:lnTo>
                      <a:lnTo>
                        <a:pt x="64121" y="479523"/>
                      </a:lnTo>
                      <a:cubicBezTo>
                        <a:pt x="65357" y="480189"/>
                        <a:pt x="66689" y="480284"/>
                        <a:pt x="67069" y="479618"/>
                      </a:cubicBezTo>
                      <a:lnTo>
                        <a:pt x="74202" y="466208"/>
                      </a:lnTo>
                      <a:cubicBezTo>
                        <a:pt x="74583" y="465542"/>
                        <a:pt x="73822" y="464496"/>
                        <a:pt x="72490" y="463830"/>
                      </a:cubicBezTo>
                      <a:lnTo>
                        <a:pt x="71159" y="463164"/>
                      </a:lnTo>
                      <a:lnTo>
                        <a:pt x="76104" y="453844"/>
                      </a:lnTo>
                      <a:lnTo>
                        <a:pt x="77436" y="454509"/>
                      </a:lnTo>
                      <a:cubicBezTo>
                        <a:pt x="78672" y="455175"/>
                        <a:pt x="80004" y="455175"/>
                        <a:pt x="80384" y="454604"/>
                      </a:cubicBezTo>
                      <a:lnTo>
                        <a:pt x="87517" y="441194"/>
                      </a:lnTo>
                      <a:cubicBezTo>
                        <a:pt x="87898" y="440528"/>
                        <a:pt x="87137" y="439482"/>
                        <a:pt x="85805" y="438816"/>
                      </a:cubicBezTo>
                      <a:lnTo>
                        <a:pt x="84474" y="438151"/>
                      </a:lnTo>
                      <a:lnTo>
                        <a:pt x="89420" y="428830"/>
                      </a:lnTo>
                      <a:lnTo>
                        <a:pt x="90751" y="429496"/>
                      </a:lnTo>
                      <a:cubicBezTo>
                        <a:pt x="91988" y="430161"/>
                        <a:pt x="93319" y="430161"/>
                        <a:pt x="93699" y="429591"/>
                      </a:cubicBezTo>
                      <a:lnTo>
                        <a:pt x="100833" y="416180"/>
                      </a:lnTo>
                      <a:cubicBezTo>
                        <a:pt x="101213" y="415515"/>
                        <a:pt x="100452" y="414468"/>
                        <a:pt x="99121" y="413803"/>
                      </a:cubicBezTo>
                      <a:lnTo>
                        <a:pt x="97789" y="413137"/>
                      </a:lnTo>
                      <a:lnTo>
                        <a:pt x="102735" y="403816"/>
                      </a:lnTo>
                      <a:lnTo>
                        <a:pt x="104066" y="404482"/>
                      </a:lnTo>
                      <a:cubicBezTo>
                        <a:pt x="105303" y="405148"/>
                        <a:pt x="106634" y="405148"/>
                        <a:pt x="107015" y="404577"/>
                      </a:cubicBezTo>
                      <a:lnTo>
                        <a:pt x="114148" y="391167"/>
                      </a:lnTo>
                      <a:cubicBezTo>
                        <a:pt x="114528" y="390501"/>
                        <a:pt x="113767" y="389455"/>
                        <a:pt x="112436" y="388789"/>
                      </a:cubicBezTo>
                      <a:lnTo>
                        <a:pt x="111104" y="388123"/>
                      </a:lnTo>
                      <a:lnTo>
                        <a:pt x="116050" y="378803"/>
                      </a:lnTo>
                      <a:lnTo>
                        <a:pt x="117382" y="379468"/>
                      </a:lnTo>
                      <a:cubicBezTo>
                        <a:pt x="118618" y="380134"/>
                        <a:pt x="119950" y="380134"/>
                        <a:pt x="120330" y="379563"/>
                      </a:cubicBezTo>
                      <a:lnTo>
                        <a:pt x="127463" y="366153"/>
                      </a:lnTo>
                      <a:cubicBezTo>
                        <a:pt x="127844" y="365487"/>
                        <a:pt x="127083" y="364441"/>
                        <a:pt x="125751" y="363775"/>
                      </a:cubicBezTo>
                      <a:lnTo>
                        <a:pt x="124420" y="363110"/>
                      </a:lnTo>
                      <a:lnTo>
                        <a:pt x="129365" y="353789"/>
                      </a:lnTo>
                      <a:lnTo>
                        <a:pt x="130697" y="354455"/>
                      </a:lnTo>
                      <a:cubicBezTo>
                        <a:pt x="131933" y="355121"/>
                        <a:pt x="133265" y="355121"/>
                        <a:pt x="133645" y="354550"/>
                      </a:cubicBezTo>
                      <a:lnTo>
                        <a:pt x="140779" y="341140"/>
                      </a:lnTo>
                      <a:cubicBezTo>
                        <a:pt x="141159" y="340474"/>
                        <a:pt x="140398" y="339428"/>
                        <a:pt x="139066" y="338762"/>
                      </a:cubicBezTo>
                      <a:lnTo>
                        <a:pt x="137735" y="338096"/>
                      </a:lnTo>
                      <a:lnTo>
                        <a:pt x="142681" y="328775"/>
                      </a:lnTo>
                      <a:lnTo>
                        <a:pt x="144012" y="329441"/>
                      </a:lnTo>
                      <a:cubicBezTo>
                        <a:pt x="145249" y="330107"/>
                        <a:pt x="146580" y="330107"/>
                        <a:pt x="146961" y="329536"/>
                      </a:cubicBezTo>
                      <a:lnTo>
                        <a:pt x="154094" y="316126"/>
                      </a:lnTo>
                      <a:cubicBezTo>
                        <a:pt x="154474" y="315460"/>
                        <a:pt x="153713" y="314414"/>
                        <a:pt x="152382" y="313748"/>
                      </a:cubicBezTo>
                      <a:lnTo>
                        <a:pt x="151050" y="313082"/>
                      </a:lnTo>
                      <a:lnTo>
                        <a:pt x="155996" y="303762"/>
                      </a:lnTo>
                      <a:lnTo>
                        <a:pt x="157327" y="304428"/>
                      </a:lnTo>
                      <a:cubicBezTo>
                        <a:pt x="158564" y="305093"/>
                        <a:pt x="159895" y="305093"/>
                        <a:pt x="160276" y="304523"/>
                      </a:cubicBezTo>
                      <a:lnTo>
                        <a:pt x="167409" y="291112"/>
                      </a:lnTo>
                      <a:cubicBezTo>
                        <a:pt x="167789" y="290447"/>
                        <a:pt x="167029" y="289400"/>
                        <a:pt x="165697" y="288734"/>
                      </a:cubicBezTo>
                      <a:lnTo>
                        <a:pt x="164365" y="288069"/>
                      </a:lnTo>
                      <a:lnTo>
                        <a:pt x="169311" y="278748"/>
                      </a:lnTo>
                      <a:lnTo>
                        <a:pt x="170643" y="279414"/>
                      </a:lnTo>
                      <a:cubicBezTo>
                        <a:pt x="171879" y="280080"/>
                        <a:pt x="173211" y="280080"/>
                        <a:pt x="173591" y="279509"/>
                      </a:cubicBezTo>
                      <a:lnTo>
                        <a:pt x="180724" y="266099"/>
                      </a:lnTo>
                      <a:cubicBezTo>
                        <a:pt x="181105" y="265433"/>
                        <a:pt x="180344" y="264387"/>
                        <a:pt x="179012" y="263721"/>
                      </a:cubicBezTo>
                      <a:lnTo>
                        <a:pt x="177681" y="263055"/>
                      </a:lnTo>
                      <a:lnTo>
                        <a:pt x="182626" y="253734"/>
                      </a:lnTo>
                      <a:lnTo>
                        <a:pt x="183958" y="254400"/>
                      </a:lnTo>
                      <a:cubicBezTo>
                        <a:pt x="185194" y="255066"/>
                        <a:pt x="186526" y="255066"/>
                        <a:pt x="186906" y="254495"/>
                      </a:cubicBezTo>
                      <a:lnTo>
                        <a:pt x="194039" y="241085"/>
                      </a:lnTo>
                      <a:cubicBezTo>
                        <a:pt x="194420" y="240419"/>
                        <a:pt x="193659" y="239373"/>
                        <a:pt x="192328" y="238707"/>
                      </a:cubicBezTo>
                      <a:lnTo>
                        <a:pt x="190996" y="238041"/>
                      </a:lnTo>
                      <a:lnTo>
                        <a:pt x="195942" y="228721"/>
                      </a:lnTo>
                      <a:lnTo>
                        <a:pt x="197273" y="229387"/>
                      </a:lnTo>
                      <a:cubicBezTo>
                        <a:pt x="198510" y="230052"/>
                        <a:pt x="199841" y="230052"/>
                        <a:pt x="200222" y="229482"/>
                      </a:cubicBezTo>
                      <a:lnTo>
                        <a:pt x="207355" y="216071"/>
                      </a:lnTo>
                      <a:cubicBezTo>
                        <a:pt x="207735" y="215406"/>
                        <a:pt x="206974" y="214359"/>
                        <a:pt x="205643" y="213694"/>
                      </a:cubicBezTo>
                      <a:lnTo>
                        <a:pt x="204311" y="213028"/>
                      </a:lnTo>
                      <a:lnTo>
                        <a:pt x="209257" y="203707"/>
                      </a:lnTo>
                      <a:lnTo>
                        <a:pt x="210588" y="204373"/>
                      </a:lnTo>
                      <a:cubicBezTo>
                        <a:pt x="211825" y="205039"/>
                        <a:pt x="213156" y="205039"/>
                        <a:pt x="213537" y="204468"/>
                      </a:cubicBezTo>
                      <a:lnTo>
                        <a:pt x="220670" y="191058"/>
                      </a:lnTo>
                      <a:cubicBezTo>
                        <a:pt x="221050" y="190392"/>
                        <a:pt x="220290" y="189346"/>
                        <a:pt x="218958" y="188680"/>
                      </a:cubicBezTo>
                      <a:lnTo>
                        <a:pt x="217626" y="188014"/>
                      </a:lnTo>
                      <a:lnTo>
                        <a:pt x="222572" y="178694"/>
                      </a:lnTo>
                      <a:lnTo>
                        <a:pt x="223904" y="179359"/>
                      </a:lnTo>
                      <a:cubicBezTo>
                        <a:pt x="225140" y="180025"/>
                        <a:pt x="226472" y="180025"/>
                        <a:pt x="226852" y="179454"/>
                      </a:cubicBezTo>
                      <a:lnTo>
                        <a:pt x="233985" y="166044"/>
                      </a:lnTo>
                      <a:cubicBezTo>
                        <a:pt x="234366" y="165378"/>
                        <a:pt x="233605" y="164332"/>
                        <a:pt x="232273" y="163666"/>
                      </a:cubicBezTo>
                      <a:lnTo>
                        <a:pt x="230942" y="163000"/>
                      </a:lnTo>
                      <a:lnTo>
                        <a:pt x="235887" y="153680"/>
                      </a:lnTo>
                      <a:lnTo>
                        <a:pt x="237219" y="154346"/>
                      </a:lnTo>
                      <a:cubicBezTo>
                        <a:pt x="238455" y="155011"/>
                        <a:pt x="239787" y="155011"/>
                        <a:pt x="240167" y="154441"/>
                      </a:cubicBezTo>
                      <a:lnTo>
                        <a:pt x="247300" y="141030"/>
                      </a:lnTo>
                      <a:cubicBezTo>
                        <a:pt x="247681" y="140365"/>
                        <a:pt x="246920" y="139318"/>
                        <a:pt x="245588" y="138653"/>
                      </a:cubicBezTo>
                      <a:lnTo>
                        <a:pt x="244257" y="137987"/>
                      </a:lnTo>
                      <a:lnTo>
                        <a:pt x="249203" y="128666"/>
                      </a:lnTo>
                      <a:lnTo>
                        <a:pt x="250534" y="129332"/>
                      </a:lnTo>
                      <a:cubicBezTo>
                        <a:pt x="251771" y="129998"/>
                        <a:pt x="253102" y="129998"/>
                        <a:pt x="253482" y="129427"/>
                      </a:cubicBezTo>
                      <a:lnTo>
                        <a:pt x="260616" y="116017"/>
                      </a:lnTo>
                      <a:cubicBezTo>
                        <a:pt x="260996" y="115351"/>
                        <a:pt x="260235" y="114305"/>
                        <a:pt x="258904" y="113639"/>
                      </a:cubicBezTo>
                      <a:lnTo>
                        <a:pt x="257572" y="112973"/>
                      </a:lnTo>
                      <a:lnTo>
                        <a:pt x="262518" y="103653"/>
                      </a:lnTo>
                      <a:lnTo>
                        <a:pt x="263849" y="104318"/>
                      </a:lnTo>
                      <a:cubicBezTo>
                        <a:pt x="265086" y="104984"/>
                        <a:pt x="266417" y="104984"/>
                        <a:pt x="266798" y="104414"/>
                      </a:cubicBezTo>
                      <a:lnTo>
                        <a:pt x="273931" y="91003"/>
                      </a:lnTo>
                      <a:cubicBezTo>
                        <a:pt x="274311" y="90337"/>
                        <a:pt x="273550" y="89291"/>
                        <a:pt x="272219" y="88625"/>
                      </a:cubicBezTo>
                      <a:lnTo>
                        <a:pt x="270887" y="87960"/>
                      </a:lnTo>
                      <a:lnTo>
                        <a:pt x="275833" y="78639"/>
                      </a:lnTo>
                      <a:lnTo>
                        <a:pt x="277165" y="79305"/>
                      </a:lnTo>
                      <a:cubicBezTo>
                        <a:pt x="278401" y="79970"/>
                        <a:pt x="279733" y="79970"/>
                        <a:pt x="280113" y="79400"/>
                      </a:cubicBezTo>
                      <a:lnTo>
                        <a:pt x="287246" y="65989"/>
                      </a:lnTo>
                      <a:cubicBezTo>
                        <a:pt x="287627" y="65324"/>
                        <a:pt x="286866" y="64278"/>
                        <a:pt x="285534" y="63612"/>
                      </a:cubicBezTo>
                      <a:lnTo>
                        <a:pt x="284203" y="62946"/>
                      </a:lnTo>
                      <a:lnTo>
                        <a:pt x="289148" y="53625"/>
                      </a:lnTo>
                      <a:lnTo>
                        <a:pt x="290480" y="54291"/>
                      </a:lnTo>
                      <a:cubicBezTo>
                        <a:pt x="291716" y="54957"/>
                        <a:pt x="293048" y="54957"/>
                        <a:pt x="293428" y="54386"/>
                      </a:cubicBezTo>
                      <a:lnTo>
                        <a:pt x="300561" y="40976"/>
                      </a:lnTo>
                      <a:cubicBezTo>
                        <a:pt x="300942" y="40310"/>
                        <a:pt x="300181" y="39264"/>
                        <a:pt x="298849" y="38598"/>
                      </a:cubicBezTo>
                      <a:lnTo>
                        <a:pt x="297518" y="37932"/>
                      </a:lnTo>
                      <a:lnTo>
                        <a:pt x="302464" y="28612"/>
                      </a:lnTo>
                      <a:lnTo>
                        <a:pt x="303795" y="29277"/>
                      </a:lnTo>
                      <a:cubicBezTo>
                        <a:pt x="305031" y="29943"/>
                        <a:pt x="306363" y="29943"/>
                        <a:pt x="306744" y="29373"/>
                      </a:cubicBezTo>
                      <a:lnTo>
                        <a:pt x="313877" y="15962"/>
                      </a:lnTo>
                      <a:cubicBezTo>
                        <a:pt x="314257" y="15106"/>
                        <a:pt x="313496" y="14060"/>
                        <a:pt x="312165" y="13394"/>
                      </a:cubicBezTo>
                      <a:close/>
                      <a:moveTo>
                        <a:pt x="15996" y="566738"/>
                      </a:moveTo>
                      <a:cubicBezTo>
                        <a:pt x="17042" y="567308"/>
                        <a:pt x="17612" y="568164"/>
                        <a:pt x="17327" y="568640"/>
                      </a:cubicBezTo>
                      <a:lnTo>
                        <a:pt x="10765" y="580624"/>
                      </a:lnTo>
                      <a:cubicBezTo>
                        <a:pt x="10479" y="581099"/>
                        <a:pt x="9433" y="581099"/>
                        <a:pt x="8482" y="580529"/>
                      </a:cubicBezTo>
                      <a:cubicBezTo>
                        <a:pt x="8292" y="580433"/>
                        <a:pt x="8482" y="579863"/>
                        <a:pt x="8482" y="579863"/>
                      </a:cubicBezTo>
                      <a:cubicBezTo>
                        <a:pt x="8767" y="579387"/>
                        <a:pt x="5438" y="577580"/>
                        <a:pt x="5153" y="578056"/>
                      </a:cubicBezTo>
                      <a:lnTo>
                        <a:pt x="4868" y="578531"/>
                      </a:lnTo>
                      <a:lnTo>
                        <a:pt x="4392" y="578246"/>
                      </a:lnTo>
                      <a:cubicBezTo>
                        <a:pt x="3346" y="577675"/>
                        <a:pt x="2775" y="576819"/>
                        <a:pt x="3061" y="576344"/>
                      </a:cubicBezTo>
                      <a:lnTo>
                        <a:pt x="9623" y="564360"/>
                      </a:lnTo>
                      <a:cubicBezTo>
                        <a:pt x="9909" y="563885"/>
                        <a:pt x="10955" y="563885"/>
                        <a:pt x="11906" y="564455"/>
                      </a:cubicBezTo>
                      <a:lnTo>
                        <a:pt x="12382" y="564741"/>
                      </a:lnTo>
                      <a:cubicBezTo>
                        <a:pt x="11906" y="565596"/>
                        <a:pt x="15235" y="567404"/>
                        <a:pt x="15520" y="566928"/>
                      </a:cubicBezTo>
                      <a:cubicBezTo>
                        <a:pt x="15805" y="566643"/>
                        <a:pt x="15996" y="566738"/>
                        <a:pt x="15996" y="566738"/>
                      </a:cubicBezTo>
                      <a:close/>
                      <a:moveTo>
                        <a:pt x="29596" y="541724"/>
                      </a:moveTo>
                      <a:cubicBezTo>
                        <a:pt x="30642" y="542295"/>
                        <a:pt x="31213" y="543151"/>
                        <a:pt x="30928" y="543626"/>
                      </a:cubicBezTo>
                      <a:lnTo>
                        <a:pt x="24365" y="555610"/>
                      </a:lnTo>
                      <a:cubicBezTo>
                        <a:pt x="24080" y="556086"/>
                        <a:pt x="23034" y="556086"/>
                        <a:pt x="22083" y="555515"/>
                      </a:cubicBezTo>
                      <a:cubicBezTo>
                        <a:pt x="21892" y="555420"/>
                        <a:pt x="22083" y="554849"/>
                        <a:pt x="22083" y="554849"/>
                      </a:cubicBezTo>
                      <a:cubicBezTo>
                        <a:pt x="22368" y="554374"/>
                        <a:pt x="19039" y="552567"/>
                        <a:pt x="18754" y="553042"/>
                      </a:cubicBezTo>
                      <a:lnTo>
                        <a:pt x="18468" y="553518"/>
                      </a:lnTo>
                      <a:lnTo>
                        <a:pt x="17993" y="553232"/>
                      </a:lnTo>
                      <a:cubicBezTo>
                        <a:pt x="16947" y="552662"/>
                        <a:pt x="16376" y="551806"/>
                        <a:pt x="16661" y="551330"/>
                      </a:cubicBezTo>
                      <a:lnTo>
                        <a:pt x="23224" y="539346"/>
                      </a:lnTo>
                      <a:cubicBezTo>
                        <a:pt x="23509" y="538871"/>
                        <a:pt x="24555" y="538871"/>
                        <a:pt x="25506" y="539442"/>
                      </a:cubicBezTo>
                      <a:lnTo>
                        <a:pt x="25982" y="539727"/>
                      </a:lnTo>
                      <a:cubicBezTo>
                        <a:pt x="25506" y="540583"/>
                        <a:pt x="28835" y="542390"/>
                        <a:pt x="29121" y="541914"/>
                      </a:cubicBezTo>
                      <a:cubicBezTo>
                        <a:pt x="29406" y="541534"/>
                        <a:pt x="29596" y="541724"/>
                        <a:pt x="29596" y="541724"/>
                      </a:cubicBezTo>
                      <a:close/>
                      <a:moveTo>
                        <a:pt x="43006" y="516615"/>
                      </a:moveTo>
                      <a:cubicBezTo>
                        <a:pt x="44053" y="517186"/>
                        <a:pt x="44623" y="518042"/>
                        <a:pt x="44338" y="518518"/>
                      </a:cubicBezTo>
                      <a:lnTo>
                        <a:pt x="37966" y="530596"/>
                      </a:lnTo>
                      <a:cubicBezTo>
                        <a:pt x="37680" y="531072"/>
                        <a:pt x="36634" y="531072"/>
                        <a:pt x="35683" y="530501"/>
                      </a:cubicBezTo>
                      <a:cubicBezTo>
                        <a:pt x="35493" y="530406"/>
                        <a:pt x="35683" y="529836"/>
                        <a:pt x="35683" y="529836"/>
                      </a:cubicBezTo>
                      <a:cubicBezTo>
                        <a:pt x="35968" y="529360"/>
                        <a:pt x="32640" y="527553"/>
                        <a:pt x="32354" y="528028"/>
                      </a:cubicBezTo>
                      <a:lnTo>
                        <a:pt x="32069" y="528504"/>
                      </a:lnTo>
                      <a:lnTo>
                        <a:pt x="31593" y="528219"/>
                      </a:lnTo>
                      <a:cubicBezTo>
                        <a:pt x="30547" y="527648"/>
                        <a:pt x="29977" y="526792"/>
                        <a:pt x="30262" y="526317"/>
                      </a:cubicBezTo>
                      <a:lnTo>
                        <a:pt x="36634" y="514238"/>
                      </a:lnTo>
                      <a:cubicBezTo>
                        <a:pt x="36919" y="513762"/>
                        <a:pt x="37966" y="513762"/>
                        <a:pt x="38917" y="514333"/>
                      </a:cubicBezTo>
                      <a:lnTo>
                        <a:pt x="39392" y="514618"/>
                      </a:lnTo>
                      <a:cubicBezTo>
                        <a:pt x="38917" y="515474"/>
                        <a:pt x="42246" y="517281"/>
                        <a:pt x="42531" y="516806"/>
                      </a:cubicBezTo>
                      <a:cubicBezTo>
                        <a:pt x="42816" y="516520"/>
                        <a:pt x="43006" y="516615"/>
                        <a:pt x="43006" y="516615"/>
                      </a:cubicBezTo>
                      <a:close/>
                      <a:moveTo>
                        <a:pt x="56417" y="491411"/>
                      </a:moveTo>
                      <a:cubicBezTo>
                        <a:pt x="57463" y="491982"/>
                        <a:pt x="58034" y="492838"/>
                        <a:pt x="57748" y="493314"/>
                      </a:cubicBezTo>
                      <a:lnTo>
                        <a:pt x="51376" y="505393"/>
                      </a:lnTo>
                      <a:cubicBezTo>
                        <a:pt x="51091" y="505868"/>
                        <a:pt x="50045" y="505868"/>
                        <a:pt x="49094" y="505297"/>
                      </a:cubicBezTo>
                      <a:cubicBezTo>
                        <a:pt x="48903" y="505202"/>
                        <a:pt x="49094" y="504632"/>
                        <a:pt x="49094" y="504632"/>
                      </a:cubicBezTo>
                      <a:cubicBezTo>
                        <a:pt x="49379" y="504156"/>
                        <a:pt x="46050" y="502349"/>
                        <a:pt x="45765" y="502825"/>
                      </a:cubicBezTo>
                      <a:lnTo>
                        <a:pt x="45479" y="503300"/>
                      </a:lnTo>
                      <a:lnTo>
                        <a:pt x="45004" y="503015"/>
                      </a:lnTo>
                      <a:cubicBezTo>
                        <a:pt x="43958" y="502444"/>
                        <a:pt x="43387" y="501588"/>
                        <a:pt x="43672" y="501113"/>
                      </a:cubicBezTo>
                      <a:lnTo>
                        <a:pt x="50045" y="489034"/>
                      </a:lnTo>
                      <a:cubicBezTo>
                        <a:pt x="50330" y="488558"/>
                        <a:pt x="51376" y="488558"/>
                        <a:pt x="52327" y="489129"/>
                      </a:cubicBezTo>
                      <a:lnTo>
                        <a:pt x="52803" y="489414"/>
                      </a:lnTo>
                      <a:cubicBezTo>
                        <a:pt x="52327" y="490270"/>
                        <a:pt x="55656" y="492077"/>
                        <a:pt x="55941" y="491602"/>
                      </a:cubicBezTo>
                      <a:cubicBezTo>
                        <a:pt x="56227" y="491316"/>
                        <a:pt x="56417" y="491411"/>
                        <a:pt x="56417" y="491411"/>
                      </a:cubicBezTo>
                      <a:close/>
                      <a:moveTo>
                        <a:pt x="69827" y="466303"/>
                      </a:moveTo>
                      <a:cubicBezTo>
                        <a:pt x="70873" y="466874"/>
                        <a:pt x="71444" y="467729"/>
                        <a:pt x="71159" y="468205"/>
                      </a:cubicBezTo>
                      <a:lnTo>
                        <a:pt x="64786" y="480284"/>
                      </a:lnTo>
                      <a:cubicBezTo>
                        <a:pt x="64501" y="480759"/>
                        <a:pt x="63455" y="480759"/>
                        <a:pt x="62504" y="480189"/>
                      </a:cubicBezTo>
                      <a:cubicBezTo>
                        <a:pt x="62314" y="480094"/>
                        <a:pt x="62504" y="479523"/>
                        <a:pt x="62504" y="479523"/>
                      </a:cubicBezTo>
                      <a:cubicBezTo>
                        <a:pt x="62789" y="479047"/>
                        <a:pt x="59460" y="477240"/>
                        <a:pt x="59175" y="477716"/>
                      </a:cubicBezTo>
                      <a:lnTo>
                        <a:pt x="58890" y="478191"/>
                      </a:lnTo>
                      <a:lnTo>
                        <a:pt x="58414" y="478096"/>
                      </a:lnTo>
                      <a:cubicBezTo>
                        <a:pt x="57368" y="477526"/>
                        <a:pt x="56797" y="476670"/>
                        <a:pt x="57083" y="476194"/>
                      </a:cubicBezTo>
                      <a:lnTo>
                        <a:pt x="63455" y="464115"/>
                      </a:lnTo>
                      <a:cubicBezTo>
                        <a:pt x="63740" y="463640"/>
                        <a:pt x="64786" y="463640"/>
                        <a:pt x="65738" y="464210"/>
                      </a:cubicBezTo>
                      <a:lnTo>
                        <a:pt x="66213" y="464496"/>
                      </a:lnTo>
                      <a:cubicBezTo>
                        <a:pt x="65738" y="465352"/>
                        <a:pt x="69066" y="467159"/>
                        <a:pt x="69352" y="466683"/>
                      </a:cubicBezTo>
                      <a:cubicBezTo>
                        <a:pt x="69542" y="466208"/>
                        <a:pt x="69827" y="466303"/>
                        <a:pt x="69827" y="466303"/>
                      </a:cubicBezTo>
                      <a:close/>
                      <a:moveTo>
                        <a:pt x="83142" y="441194"/>
                      </a:moveTo>
                      <a:cubicBezTo>
                        <a:pt x="84189" y="441765"/>
                        <a:pt x="84759" y="442621"/>
                        <a:pt x="84474" y="443096"/>
                      </a:cubicBezTo>
                      <a:lnTo>
                        <a:pt x="78102" y="455175"/>
                      </a:lnTo>
                      <a:cubicBezTo>
                        <a:pt x="77816" y="455651"/>
                        <a:pt x="76770" y="455651"/>
                        <a:pt x="75819" y="455080"/>
                      </a:cubicBezTo>
                      <a:cubicBezTo>
                        <a:pt x="75629" y="454985"/>
                        <a:pt x="75819" y="454414"/>
                        <a:pt x="75819" y="454414"/>
                      </a:cubicBezTo>
                      <a:cubicBezTo>
                        <a:pt x="76104" y="453939"/>
                        <a:pt x="72776" y="452132"/>
                        <a:pt x="72490" y="452607"/>
                      </a:cubicBezTo>
                      <a:lnTo>
                        <a:pt x="72205" y="453083"/>
                      </a:lnTo>
                      <a:lnTo>
                        <a:pt x="71729" y="452797"/>
                      </a:lnTo>
                      <a:cubicBezTo>
                        <a:pt x="70683" y="452227"/>
                        <a:pt x="70113" y="451371"/>
                        <a:pt x="70398" y="450895"/>
                      </a:cubicBezTo>
                      <a:lnTo>
                        <a:pt x="76770" y="438816"/>
                      </a:lnTo>
                      <a:cubicBezTo>
                        <a:pt x="77055" y="438341"/>
                        <a:pt x="78102" y="438341"/>
                        <a:pt x="79053" y="438911"/>
                      </a:cubicBezTo>
                      <a:lnTo>
                        <a:pt x="79528" y="439197"/>
                      </a:lnTo>
                      <a:cubicBezTo>
                        <a:pt x="79053" y="440053"/>
                        <a:pt x="82382" y="441860"/>
                        <a:pt x="82667" y="441384"/>
                      </a:cubicBezTo>
                      <a:cubicBezTo>
                        <a:pt x="82952" y="441004"/>
                        <a:pt x="83142" y="441194"/>
                        <a:pt x="83142" y="441194"/>
                      </a:cubicBezTo>
                      <a:close/>
                      <a:moveTo>
                        <a:pt x="96553" y="415990"/>
                      </a:moveTo>
                      <a:cubicBezTo>
                        <a:pt x="97599" y="416561"/>
                        <a:pt x="98170" y="417417"/>
                        <a:pt x="97884" y="417892"/>
                      </a:cubicBezTo>
                      <a:lnTo>
                        <a:pt x="91512" y="429971"/>
                      </a:lnTo>
                      <a:cubicBezTo>
                        <a:pt x="91227" y="430447"/>
                        <a:pt x="90181" y="430447"/>
                        <a:pt x="89229" y="429876"/>
                      </a:cubicBezTo>
                      <a:cubicBezTo>
                        <a:pt x="89039" y="429781"/>
                        <a:pt x="89229" y="429210"/>
                        <a:pt x="89229" y="429210"/>
                      </a:cubicBezTo>
                      <a:cubicBezTo>
                        <a:pt x="89515" y="428735"/>
                        <a:pt x="86186" y="426928"/>
                        <a:pt x="85901" y="427403"/>
                      </a:cubicBezTo>
                      <a:lnTo>
                        <a:pt x="85615" y="427879"/>
                      </a:lnTo>
                      <a:lnTo>
                        <a:pt x="85140" y="427594"/>
                      </a:lnTo>
                      <a:cubicBezTo>
                        <a:pt x="84094" y="427023"/>
                        <a:pt x="83523" y="426167"/>
                        <a:pt x="83808" y="425691"/>
                      </a:cubicBezTo>
                      <a:lnTo>
                        <a:pt x="90181" y="413612"/>
                      </a:lnTo>
                      <a:cubicBezTo>
                        <a:pt x="90466" y="413137"/>
                        <a:pt x="91512" y="413137"/>
                        <a:pt x="92463" y="413708"/>
                      </a:cubicBezTo>
                      <a:lnTo>
                        <a:pt x="92939" y="413993"/>
                      </a:lnTo>
                      <a:cubicBezTo>
                        <a:pt x="92463" y="414849"/>
                        <a:pt x="95792" y="416656"/>
                        <a:pt x="96077" y="416180"/>
                      </a:cubicBezTo>
                      <a:cubicBezTo>
                        <a:pt x="96363" y="415895"/>
                        <a:pt x="96553" y="415990"/>
                        <a:pt x="96553" y="415990"/>
                      </a:cubicBezTo>
                      <a:close/>
                      <a:moveTo>
                        <a:pt x="109963" y="390881"/>
                      </a:moveTo>
                      <a:cubicBezTo>
                        <a:pt x="111009" y="391452"/>
                        <a:pt x="111580" y="392308"/>
                        <a:pt x="111295" y="392784"/>
                      </a:cubicBezTo>
                      <a:lnTo>
                        <a:pt x="104922" y="404862"/>
                      </a:lnTo>
                      <a:cubicBezTo>
                        <a:pt x="104637" y="405338"/>
                        <a:pt x="103591" y="405338"/>
                        <a:pt x="102640" y="404767"/>
                      </a:cubicBezTo>
                      <a:cubicBezTo>
                        <a:pt x="102449" y="404672"/>
                        <a:pt x="102640" y="404102"/>
                        <a:pt x="102640" y="404102"/>
                      </a:cubicBezTo>
                      <a:cubicBezTo>
                        <a:pt x="102925" y="403626"/>
                        <a:pt x="99596" y="401819"/>
                        <a:pt x="99311" y="402295"/>
                      </a:cubicBezTo>
                      <a:lnTo>
                        <a:pt x="99026" y="402770"/>
                      </a:lnTo>
                      <a:lnTo>
                        <a:pt x="98550" y="402485"/>
                      </a:lnTo>
                      <a:cubicBezTo>
                        <a:pt x="97504" y="401914"/>
                        <a:pt x="96933" y="401058"/>
                        <a:pt x="97219" y="400583"/>
                      </a:cubicBezTo>
                      <a:lnTo>
                        <a:pt x="103591" y="388504"/>
                      </a:lnTo>
                      <a:cubicBezTo>
                        <a:pt x="103876" y="388028"/>
                        <a:pt x="104922" y="388028"/>
                        <a:pt x="105873" y="388599"/>
                      </a:cubicBezTo>
                      <a:lnTo>
                        <a:pt x="106349" y="388884"/>
                      </a:lnTo>
                      <a:cubicBezTo>
                        <a:pt x="105873" y="389740"/>
                        <a:pt x="109202" y="391547"/>
                        <a:pt x="109488" y="391072"/>
                      </a:cubicBezTo>
                      <a:cubicBezTo>
                        <a:pt x="109678" y="390786"/>
                        <a:pt x="109963" y="390881"/>
                        <a:pt x="109963" y="390881"/>
                      </a:cubicBezTo>
                      <a:close/>
                      <a:moveTo>
                        <a:pt x="123278" y="365773"/>
                      </a:moveTo>
                      <a:cubicBezTo>
                        <a:pt x="124325" y="366343"/>
                        <a:pt x="124895" y="367199"/>
                        <a:pt x="124610" y="367675"/>
                      </a:cubicBezTo>
                      <a:lnTo>
                        <a:pt x="118238" y="379754"/>
                      </a:lnTo>
                      <a:cubicBezTo>
                        <a:pt x="117952" y="380229"/>
                        <a:pt x="116906" y="380229"/>
                        <a:pt x="115955" y="379659"/>
                      </a:cubicBezTo>
                      <a:cubicBezTo>
                        <a:pt x="115765" y="379563"/>
                        <a:pt x="115955" y="378993"/>
                        <a:pt x="115955" y="378993"/>
                      </a:cubicBezTo>
                      <a:cubicBezTo>
                        <a:pt x="116240" y="378517"/>
                        <a:pt x="112912" y="376710"/>
                        <a:pt x="112626" y="377186"/>
                      </a:cubicBezTo>
                      <a:lnTo>
                        <a:pt x="112341" y="377661"/>
                      </a:lnTo>
                      <a:lnTo>
                        <a:pt x="111865" y="377376"/>
                      </a:lnTo>
                      <a:cubicBezTo>
                        <a:pt x="110819" y="376805"/>
                        <a:pt x="110248" y="375949"/>
                        <a:pt x="110534" y="375474"/>
                      </a:cubicBezTo>
                      <a:lnTo>
                        <a:pt x="116906" y="363395"/>
                      </a:lnTo>
                      <a:cubicBezTo>
                        <a:pt x="117191" y="362919"/>
                        <a:pt x="118238" y="362919"/>
                        <a:pt x="119189" y="363490"/>
                      </a:cubicBezTo>
                      <a:lnTo>
                        <a:pt x="119664" y="363775"/>
                      </a:lnTo>
                      <a:cubicBezTo>
                        <a:pt x="119189" y="364631"/>
                        <a:pt x="122517" y="366438"/>
                        <a:pt x="122803" y="365963"/>
                      </a:cubicBezTo>
                      <a:cubicBezTo>
                        <a:pt x="123088" y="365582"/>
                        <a:pt x="123278" y="365773"/>
                        <a:pt x="123278" y="365773"/>
                      </a:cubicBezTo>
                      <a:close/>
                      <a:moveTo>
                        <a:pt x="136689" y="340569"/>
                      </a:moveTo>
                      <a:cubicBezTo>
                        <a:pt x="137735" y="341140"/>
                        <a:pt x="138306" y="341996"/>
                        <a:pt x="138020" y="342471"/>
                      </a:cubicBezTo>
                      <a:lnTo>
                        <a:pt x="131648" y="354550"/>
                      </a:lnTo>
                      <a:cubicBezTo>
                        <a:pt x="131363" y="355025"/>
                        <a:pt x="130316" y="355025"/>
                        <a:pt x="129365" y="354455"/>
                      </a:cubicBezTo>
                      <a:cubicBezTo>
                        <a:pt x="129175" y="354360"/>
                        <a:pt x="129365" y="353789"/>
                        <a:pt x="129365" y="353789"/>
                      </a:cubicBezTo>
                      <a:cubicBezTo>
                        <a:pt x="129651" y="353313"/>
                        <a:pt x="126322" y="351506"/>
                        <a:pt x="126037" y="351982"/>
                      </a:cubicBezTo>
                      <a:lnTo>
                        <a:pt x="125751" y="352457"/>
                      </a:lnTo>
                      <a:lnTo>
                        <a:pt x="125276" y="352172"/>
                      </a:lnTo>
                      <a:cubicBezTo>
                        <a:pt x="124230" y="351601"/>
                        <a:pt x="123659" y="350746"/>
                        <a:pt x="123944" y="350270"/>
                      </a:cubicBezTo>
                      <a:lnTo>
                        <a:pt x="130316" y="338191"/>
                      </a:lnTo>
                      <a:cubicBezTo>
                        <a:pt x="130602" y="337716"/>
                        <a:pt x="131648" y="337716"/>
                        <a:pt x="132599" y="338286"/>
                      </a:cubicBezTo>
                      <a:lnTo>
                        <a:pt x="133075" y="338572"/>
                      </a:lnTo>
                      <a:cubicBezTo>
                        <a:pt x="132599" y="339428"/>
                        <a:pt x="135928" y="341235"/>
                        <a:pt x="136213" y="340759"/>
                      </a:cubicBezTo>
                      <a:cubicBezTo>
                        <a:pt x="136499" y="340474"/>
                        <a:pt x="136689" y="340569"/>
                        <a:pt x="136689" y="340569"/>
                      </a:cubicBezTo>
                      <a:close/>
                      <a:moveTo>
                        <a:pt x="150099" y="315460"/>
                      </a:moveTo>
                      <a:cubicBezTo>
                        <a:pt x="151145" y="316031"/>
                        <a:pt x="151716" y="316887"/>
                        <a:pt x="151431" y="317362"/>
                      </a:cubicBezTo>
                      <a:lnTo>
                        <a:pt x="145058" y="329441"/>
                      </a:lnTo>
                      <a:cubicBezTo>
                        <a:pt x="144773" y="329917"/>
                        <a:pt x="143727" y="329917"/>
                        <a:pt x="142776" y="329346"/>
                      </a:cubicBezTo>
                      <a:cubicBezTo>
                        <a:pt x="142585" y="329251"/>
                        <a:pt x="142776" y="328680"/>
                        <a:pt x="142776" y="328680"/>
                      </a:cubicBezTo>
                      <a:cubicBezTo>
                        <a:pt x="143061" y="328205"/>
                        <a:pt x="139732" y="326398"/>
                        <a:pt x="139447" y="326873"/>
                      </a:cubicBezTo>
                      <a:lnTo>
                        <a:pt x="139162" y="327349"/>
                      </a:lnTo>
                      <a:lnTo>
                        <a:pt x="138686" y="327063"/>
                      </a:lnTo>
                      <a:cubicBezTo>
                        <a:pt x="137640" y="326493"/>
                        <a:pt x="137069" y="325637"/>
                        <a:pt x="137355" y="325161"/>
                      </a:cubicBezTo>
                      <a:lnTo>
                        <a:pt x="143727" y="313082"/>
                      </a:lnTo>
                      <a:cubicBezTo>
                        <a:pt x="144012" y="312607"/>
                        <a:pt x="145058" y="312607"/>
                        <a:pt x="146009" y="313178"/>
                      </a:cubicBezTo>
                      <a:lnTo>
                        <a:pt x="146485" y="313463"/>
                      </a:lnTo>
                      <a:cubicBezTo>
                        <a:pt x="146009" y="314319"/>
                        <a:pt x="149338" y="316126"/>
                        <a:pt x="149624" y="315650"/>
                      </a:cubicBezTo>
                      <a:cubicBezTo>
                        <a:pt x="149814" y="315365"/>
                        <a:pt x="150099" y="315460"/>
                        <a:pt x="150099" y="315460"/>
                      </a:cubicBezTo>
                      <a:close/>
                      <a:moveTo>
                        <a:pt x="163414" y="290351"/>
                      </a:moveTo>
                      <a:cubicBezTo>
                        <a:pt x="164461" y="290922"/>
                        <a:pt x="165031" y="291778"/>
                        <a:pt x="164746" y="292254"/>
                      </a:cubicBezTo>
                      <a:lnTo>
                        <a:pt x="158374" y="304332"/>
                      </a:lnTo>
                      <a:cubicBezTo>
                        <a:pt x="158088" y="304808"/>
                        <a:pt x="157042" y="304808"/>
                        <a:pt x="156091" y="304237"/>
                      </a:cubicBezTo>
                      <a:cubicBezTo>
                        <a:pt x="155901" y="304142"/>
                        <a:pt x="156091" y="303571"/>
                        <a:pt x="156091" y="303571"/>
                      </a:cubicBezTo>
                      <a:cubicBezTo>
                        <a:pt x="156376" y="303096"/>
                        <a:pt x="153048" y="301289"/>
                        <a:pt x="152762" y="301764"/>
                      </a:cubicBezTo>
                      <a:lnTo>
                        <a:pt x="152477" y="302240"/>
                      </a:lnTo>
                      <a:lnTo>
                        <a:pt x="152001" y="301955"/>
                      </a:lnTo>
                      <a:cubicBezTo>
                        <a:pt x="150955" y="301384"/>
                        <a:pt x="150384" y="300528"/>
                        <a:pt x="150670" y="300052"/>
                      </a:cubicBezTo>
                      <a:lnTo>
                        <a:pt x="157042" y="287974"/>
                      </a:lnTo>
                      <a:cubicBezTo>
                        <a:pt x="157327" y="287498"/>
                        <a:pt x="158374" y="287498"/>
                        <a:pt x="159325" y="288069"/>
                      </a:cubicBezTo>
                      <a:lnTo>
                        <a:pt x="159800" y="288354"/>
                      </a:lnTo>
                      <a:cubicBezTo>
                        <a:pt x="159325" y="289210"/>
                        <a:pt x="162653" y="291017"/>
                        <a:pt x="162939" y="290542"/>
                      </a:cubicBezTo>
                      <a:cubicBezTo>
                        <a:pt x="163224" y="290161"/>
                        <a:pt x="163414" y="290351"/>
                        <a:pt x="163414" y="290351"/>
                      </a:cubicBezTo>
                      <a:close/>
                      <a:moveTo>
                        <a:pt x="176825" y="265148"/>
                      </a:moveTo>
                      <a:cubicBezTo>
                        <a:pt x="177871" y="265718"/>
                        <a:pt x="178442" y="266574"/>
                        <a:pt x="178156" y="267050"/>
                      </a:cubicBezTo>
                      <a:lnTo>
                        <a:pt x="171784" y="279129"/>
                      </a:lnTo>
                      <a:cubicBezTo>
                        <a:pt x="171499" y="279604"/>
                        <a:pt x="170452" y="279604"/>
                        <a:pt x="169501" y="279033"/>
                      </a:cubicBezTo>
                      <a:cubicBezTo>
                        <a:pt x="169311" y="278938"/>
                        <a:pt x="169501" y="278368"/>
                        <a:pt x="169501" y="278368"/>
                      </a:cubicBezTo>
                      <a:cubicBezTo>
                        <a:pt x="169787" y="277892"/>
                        <a:pt x="166458" y="276085"/>
                        <a:pt x="166173" y="276561"/>
                      </a:cubicBezTo>
                      <a:lnTo>
                        <a:pt x="165887" y="277036"/>
                      </a:lnTo>
                      <a:lnTo>
                        <a:pt x="165412" y="276751"/>
                      </a:lnTo>
                      <a:cubicBezTo>
                        <a:pt x="164365" y="276180"/>
                        <a:pt x="163795" y="275324"/>
                        <a:pt x="164080" y="274849"/>
                      </a:cubicBezTo>
                      <a:lnTo>
                        <a:pt x="170452" y="262770"/>
                      </a:lnTo>
                      <a:cubicBezTo>
                        <a:pt x="170738" y="262294"/>
                        <a:pt x="171784" y="262294"/>
                        <a:pt x="172735" y="262865"/>
                      </a:cubicBezTo>
                      <a:lnTo>
                        <a:pt x="173211" y="263150"/>
                      </a:lnTo>
                      <a:cubicBezTo>
                        <a:pt x="172735" y="264006"/>
                        <a:pt x="176064" y="265813"/>
                        <a:pt x="176349" y="265338"/>
                      </a:cubicBezTo>
                      <a:cubicBezTo>
                        <a:pt x="176634" y="265052"/>
                        <a:pt x="176825" y="265148"/>
                        <a:pt x="176825" y="265148"/>
                      </a:cubicBezTo>
                      <a:close/>
                      <a:moveTo>
                        <a:pt x="190235" y="240039"/>
                      </a:moveTo>
                      <a:cubicBezTo>
                        <a:pt x="191281" y="240609"/>
                        <a:pt x="191852" y="241465"/>
                        <a:pt x="191567" y="241941"/>
                      </a:cubicBezTo>
                      <a:lnTo>
                        <a:pt x="185194" y="254020"/>
                      </a:lnTo>
                      <a:cubicBezTo>
                        <a:pt x="184909" y="254495"/>
                        <a:pt x="183863" y="254495"/>
                        <a:pt x="182912" y="253925"/>
                      </a:cubicBezTo>
                      <a:cubicBezTo>
                        <a:pt x="182721" y="253830"/>
                        <a:pt x="182912" y="253259"/>
                        <a:pt x="182912" y="253259"/>
                      </a:cubicBezTo>
                      <a:cubicBezTo>
                        <a:pt x="183197" y="252783"/>
                        <a:pt x="179868" y="250976"/>
                        <a:pt x="179583" y="251452"/>
                      </a:cubicBezTo>
                      <a:lnTo>
                        <a:pt x="179298" y="251927"/>
                      </a:lnTo>
                      <a:lnTo>
                        <a:pt x="178822" y="251642"/>
                      </a:lnTo>
                      <a:cubicBezTo>
                        <a:pt x="177776" y="251071"/>
                        <a:pt x="177205" y="250215"/>
                        <a:pt x="177491" y="249740"/>
                      </a:cubicBezTo>
                      <a:lnTo>
                        <a:pt x="183863" y="237661"/>
                      </a:lnTo>
                      <a:cubicBezTo>
                        <a:pt x="184148" y="237185"/>
                        <a:pt x="185194" y="237185"/>
                        <a:pt x="186145" y="237661"/>
                      </a:cubicBezTo>
                      <a:lnTo>
                        <a:pt x="186621" y="237946"/>
                      </a:lnTo>
                      <a:cubicBezTo>
                        <a:pt x="186145" y="238802"/>
                        <a:pt x="189474" y="240609"/>
                        <a:pt x="189760" y="240134"/>
                      </a:cubicBezTo>
                      <a:cubicBezTo>
                        <a:pt x="189950" y="239944"/>
                        <a:pt x="190235" y="240039"/>
                        <a:pt x="190235" y="240039"/>
                      </a:cubicBezTo>
                      <a:close/>
                      <a:moveTo>
                        <a:pt x="203550" y="214835"/>
                      </a:moveTo>
                      <a:cubicBezTo>
                        <a:pt x="204597" y="215406"/>
                        <a:pt x="205167" y="216262"/>
                        <a:pt x="204882" y="216737"/>
                      </a:cubicBezTo>
                      <a:lnTo>
                        <a:pt x="198510" y="228816"/>
                      </a:lnTo>
                      <a:cubicBezTo>
                        <a:pt x="198224" y="229291"/>
                        <a:pt x="197178" y="229291"/>
                        <a:pt x="196227" y="228721"/>
                      </a:cubicBezTo>
                      <a:cubicBezTo>
                        <a:pt x="196037" y="228626"/>
                        <a:pt x="196227" y="228055"/>
                        <a:pt x="196227" y="228055"/>
                      </a:cubicBezTo>
                      <a:cubicBezTo>
                        <a:pt x="196512" y="227580"/>
                        <a:pt x="193183" y="225772"/>
                        <a:pt x="192898" y="226248"/>
                      </a:cubicBezTo>
                      <a:lnTo>
                        <a:pt x="192613" y="226724"/>
                      </a:lnTo>
                      <a:lnTo>
                        <a:pt x="192137" y="226438"/>
                      </a:lnTo>
                      <a:cubicBezTo>
                        <a:pt x="191091" y="225867"/>
                        <a:pt x="190520" y="225012"/>
                        <a:pt x="190806" y="224536"/>
                      </a:cubicBezTo>
                      <a:lnTo>
                        <a:pt x="197178" y="212457"/>
                      </a:lnTo>
                      <a:cubicBezTo>
                        <a:pt x="197463" y="211982"/>
                        <a:pt x="198510" y="211982"/>
                        <a:pt x="199461" y="212552"/>
                      </a:cubicBezTo>
                      <a:lnTo>
                        <a:pt x="199936" y="212838"/>
                      </a:lnTo>
                      <a:cubicBezTo>
                        <a:pt x="199461" y="213694"/>
                        <a:pt x="202789" y="215501"/>
                        <a:pt x="203075" y="215025"/>
                      </a:cubicBezTo>
                      <a:cubicBezTo>
                        <a:pt x="203360" y="214740"/>
                        <a:pt x="203550" y="214835"/>
                        <a:pt x="203550" y="214835"/>
                      </a:cubicBezTo>
                      <a:close/>
                      <a:moveTo>
                        <a:pt x="216961" y="189726"/>
                      </a:moveTo>
                      <a:cubicBezTo>
                        <a:pt x="218007" y="190297"/>
                        <a:pt x="218578" y="191153"/>
                        <a:pt x="218292" y="191628"/>
                      </a:cubicBezTo>
                      <a:lnTo>
                        <a:pt x="211920" y="203707"/>
                      </a:lnTo>
                      <a:cubicBezTo>
                        <a:pt x="211635" y="204183"/>
                        <a:pt x="210588" y="204183"/>
                        <a:pt x="209637" y="203612"/>
                      </a:cubicBezTo>
                      <a:cubicBezTo>
                        <a:pt x="209447" y="203517"/>
                        <a:pt x="209637" y="202946"/>
                        <a:pt x="209637" y="202946"/>
                      </a:cubicBezTo>
                      <a:cubicBezTo>
                        <a:pt x="209923" y="202471"/>
                        <a:pt x="206594" y="200664"/>
                        <a:pt x="206309" y="201139"/>
                      </a:cubicBezTo>
                      <a:lnTo>
                        <a:pt x="206023" y="201615"/>
                      </a:lnTo>
                      <a:lnTo>
                        <a:pt x="205548" y="201329"/>
                      </a:lnTo>
                      <a:cubicBezTo>
                        <a:pt x="204501" y="200759"/>
                        <a:pt x="203931" y="199903"/>
                        <a:pt x="204216" y="199427"/>
                      </a:cubicBezTo>
                      <a:lnTo>
                        <a:pt x="210588" y="187348"/>
                      </a:lnTo>
                      <a:cubicBezTo>
                        <a:pt x="210874" y="186873"/>
                        <a:pt x="211920" y="186873"/>
                        <a:pt x="212871" y="187348"/>
                      </a:cubicBezTo>
                      <a:lnTo>
                        <a:pt x="213347" y="187634"/>
                      </a:lnTo>
                      <a:cubicBezTo>
                        <a:pt x="212871" y="188490"/>
                        <a:pt x="216200" y="190297"/>
                        <a:pt x="216485" y="189821"/>
                      </a:cubicBezTo>
                      <a:cubicBezTo>
                        <a:pt x="216675" y="189631"/>
                        <a:pt x="216961" y="189726"/>
                        <a:pt x="216961" y="189726"/>
                      </a:cubicBezTo>
                      <a:close/>
                      <a:moveTo>
                        <a:pt x="230276" y="164617"/>
                      </a:moveTo>
                      <a:cubicBezTo>
                        <a:pt x="231322" y="165188"/>
                        <a:pt x="231893" y="166044"/>
                        <a:pt x="231607" y="166520"/>
                      </a:cubicBezTo>
                      <a:lnTo>
                        <a:pt x="225235" y="178598"/>
                      </a:lnTo>
                      <a:cubicBezTo>
                        <a:pt x="224950" y="179074"/>
                        <a:pt x="223904" y="179074"/>
                        <a:pt x="222953" y="178598"/>
                      </a:cubicBezTo>
                      <a:cubicBezTo>
                        <a:pt x="222762" y="178503"/>
                        <a:pt x="222953" y="177933"/>
                        <a:pt x="222953" y="177933"/>
                      </a:cubicBezTo>
                      <a:cubicBezTo>
                        <a:pt x="223238" y="177457"/>
                        <a:pt x="219909" y="175650"/>
                        <a:pt x="219624" y="176126"/>
                      </a:cubicBezTo>
                      <a:lnTo>
                        <a:pt x="219338" y="176601"/>
                      </a:lnTo>
                      <a:lnTo>
                        <a:pt x="218863" y="176316"/>
                      </a:lnTo>
                      <a:cubicBezTo>
                        <a:pt x="217817" y="175745"/>
                        <a:pt x="217246" y="174889"/>
                        <a:pt x="217531" y="174414"/>
                      </a:cubicBezTo>
                      <a:lnTo>
                        <a:pt x="223904" y="162335"/>
                      </a:lnTo>
                      <a:cubicBezTo>
                        <a:pt x="224189" y="161859"/>
                        <a:pt x="225235" y="161859"/>
                        <a:pt x="226186" y="162430"/>
                      </a:cubicBezTo>
                      <a:lnTo>
                        <a:pt x="226662" y="162715"/>
                      </a:lnTo>
                      <a:cubicBezTo>
                        <a:pt x="226186" y="163571"/>
                        <a:pt x="229515" y="165378"/>
                        <a:pt x="229800" y="164903"/>
                      </a:cubicBezTo>
                      <a:cubicBezTo>
                        <a:pt x="230086" y="164427"/>
                        <a:pt x="230276" y="164617"/>
                        <a:pt x="230276" y="164617"/>
                      </a:cubicBezTo>
                      <a:close/>
                      <a:moveTo>
                        <a:pt x="243686" y="139414"/>
                      </a:moveTo>
                      <a:cubicBezTo>
                        <a:pt x="244732" y="139984"/>
                        <a:pt x="245303" y="140840"/>
                        <a:pt x="245018" y="141316"/>
                      </a:cubicBezTo>
                      <a:lnTo>
                        <a:pt x="238646" y="153395"/>
                      </a:lnTo>
                      <a:cubicBezTo>
                        <a:pt x="238360" y="153870"/>
                        <a:pt x="237314" y="153870"/>
                        <a:pt x="236363" y="153395"/>
                      </a:cubicBezTo>
                      <a:cubicBezTo>
                        <a:pt x="236173" y="153299"/>
                        <a:pt x="236363" y="152729"/>
                        <a:pt x="236363" y="152729"/>
                      </a:cubicBezTo>
                      <a:cubicBezTo>
                        <a:pt x="236648" y="152253"/>
                        <a:pt x="233319" y="150446"/>
                        <a:pt x="233034" y="150922"/>
                      </a:cubicBezTo>
                      <a:lnTo>
                        <a:pt x="232749" y="151397"/>
                      </a:lnTo>
                      <a:lnTo>
                        <a:pt x="232273" y="151112"/>
                      </a:lnTo>
                      <a:cubicBezTo>
                        <a:pt x="231227" y="150541"/>
                        <a:pt x="230656" y="149685"/>
                        <a:pt x="230942" y="149210"/>
                      </a:cubicBezTo>
                      <a:lnTo>
                        <a:pt x="237314" y="137131"/>
                      </a:lnTo>
                      <a:cubicBezTo>
                        <a:pt x="237599" y="136655"/>
                        <a:pt x="238646" y="136655"/>
                        <a:pt x="239597" y="137131"/>
                      </a:cubicBezTo>
                      <a:lnTo>
                        <a:pt x="240072" y="137416"/>
                      </a:lnTo>
                      <a:cubicBezTo>
                        <a:pt x="239597" y="138272"/>
                        <a:pt x="242925" y="140079"/>
                        <a:pt x="243211" y="139604"/>
                      </a:cubicBezTo>
                      <a:cubicBezTo>
                        <a:pt x="243496" y="139318"/>
                        <a:pt x="243686" y="139414"/>
                        <a:pt x="243686" y="139414"/>
                      </a:cubicBezTo>
                      <a:close/>
                      <a:moveTo>
                        <a:pt x="257097" y="114305"/>
                      </a:moveTo>
                      <a:cubicBezTo>
                        <a:pt x="258143" y="114875"/>
                        <a:pt x="258713" y="115731"/>
                        <a:pt x="258428" y="116207"/>
                      </a:cubicBezTo>
                      <a:lnTo>
                        <a:pt x="252056" y="128286"/>
                      </a:lnTo>
                      <a:cubicBezTo>
                        <a:pt x="251771" y="128761"/>
                        <a:pt x="250724" y="128761"/>
                        <a:pt x="249773" y="128286"/>
                      </a:cubicBezTo>
                      <a:cubicBezTo>
                        <a:pt x="249583" y="128191"/>
                        <a:pt x="249773" y="127620"/>
                        <a:pt x="249773" y="127620"/>
                      </a:cubicBezTo>
                      <a:cubicBezTo>
                        <a:pt x="250059" y="127145"/>
                        <a:pt x="246730" y="125337"/>
                        <a:pt x="246445" y="125813"/>
                      </a:cubicBezTo>
                      <a:lnTo>
                        <a:pt x="246159" y="126288"/>
                      </a:lnTo>
                      <a:lnTo>
                        <a:pt x="245684" y="126003"/>
                      </a:lnTo>
                      <a:cubicBezTo>
                        <a:pt x="244637" y="125433"/>
                        <a:pt x="244067" y="124577"/>
                        <a:pt x="244352" y="124101"/>
                      </a:cubicBezTo>
                      <a:lnTo>
                        <a:pt x="250724" y="112022"/>
                      </a:lnTo>
                      <a:cubicBezTo>
                        <a:pt x="251010" y="111547"/>
                        <a:pt x="252056" y="111547"/>
                        <a:pt x="253007" y="112117"/>
                      </a:cubicBezTo>
                      <a:lnTo>
                        <a:pt x="253482" y="112403"/>
                      </a:lnTo>
                      <a:cubicBezTo>
                        <a:pt x="253007" y="113259"/>
                        <a:pt x="256336" y="115066"/>
                        <a:pt x="256621" y="114590"/>
                      </a:cubicBezTo>
                      <a:cubicBezTo>
                        <a:pt x="256811" y="114210"/>
                        <a:pt x="257097" y="114305"/>
                        <a:pt x="257097" y="114305"/>
                      </a:cubicBezTo>
                      <a:close/>
                      <a:moveTo>
                        <a:pt x="270412" y="89196"/>
                      </a:moveTo>
                      <a:cubicBezTo>
                        <a:pt x="271458" y="89767"/>
                        <a:pt x="272029" y="90623"/>
                        <a:pt x="271743" y="91098"/>
                      </a:cubicBezTo>
                      <a:lnTo>
                        <a:pt x="265371" y="103177"/>
                      </a:lnTo>
                      <a:cubicBezTo>
                        <a:pt x="265086" y="103653"/>
                        <a:pt x="264040" y="103653"/>
                        <a:pt x="263089" y="103177"/>
                      </a:cubicBezTo>
                      <a:cubicBezTo>
                        <a:pt x="262898" y="103082"/>
                        <a:pt x="263089" y="102511"/>
                        <a:pt x="263089" y="102511"/>
                      </a:cubicBezTo>
                      <a:cubicBezTo>
                        <a:pt x="263374" y="102036"/>
                        <a:pt x="260045" y="100229"/>
                        <a:pt x="259760" y="100704"/>
                      </a:cubicBezTo>
                      <a:lnTo>
                        <a:pt x="259474" y="101180"/>
                      </a:lnTo>
                      <a:lnTo>
                        <a:pt x="258999" y="100894"/>
                      </a:lnTo>
                      <a:cubicBezTo>
                        <a:pt x="257953" y="100324"/>
                        <a:pt x="257382" y="99468"/>
                        <a:pt x="257667" y="98992"/>
                      </a:cubicBezTo>
                      <a:lnTo>
                        <a:pt x="264040" y="86913"/>
                      </a:lnTo>
                      <a:cubicBezTo>
                        <a:pt x="264325" y="86438"/>
                        <a:pt x="265371" y="86438"/>
                        <a:pt x="266322" y="86913"/>
                      </a:cubicBezTo>
                      <a:lnTo>
                        <a:pt x="266798" y="87199"/>
                      </a:lnTo>
                      <a:cubicBezTo>
                        <a:pt x="266322" y="88055"/>
                        <a:pt x="269651" y="89862"/>
                        <a:pt x="269936" y="89386"/>
                      </a:cubicBezTo>
                      <a:cubicBezTo>
                        <a:pt x="270222" y="89006"/>
                        <a:pt x="270412" y="89196"/>
                        <a:pt x="270412" y="89196"/>
                      </a:cubicBezTo>
                      <a:close/>
                      <a:moveTo>
                        <a:pt x="283822" y="63992"/>
                      </a:moveTo>
                      <a:cubicBezTo>
                        <a:pt x="284868" y="64563"/>
                        <a:pt x="285439" y="65419"/>
                        <a:pt x="285154" y="65894"/>
                      </a:cubicBezTo>
                      <a:lnTo>
                        <a:pt x="278781" y="77973"/>
                      </a:lnTo>
                      <a:cubicBezTo>
                        <a:pt x="278496" y="78449"/>
                        <a:pt x="277450" y="78449"/>
                        <a:pt x="276499" y="77973"/>
                      </a:cubicBezTo>
                      <a:cubicBezTo>
                        <a:pt x="276309" y="77878"/>
                        <a:pt x="276499" y="77307"/>
                        <a:pt x="276499" y="77307"/>
                      </a:cubicBezTo>
                      <a:cubicBezTo>
                        <a:pt x="276784" y="76832"/>
                        <a:pt x="273455" y="75025"/>
                        <a:pt x="273170" y="75500"/>
                      </a:cubicBezTo>
                      <a:lnTo>
                        <a:pt x="272885" y="75976"/>
                      </a:lnTo>
                      <a:lnTo>
                        <a:pt x="272409" y="75691"/>
                      </a:lnTo>
                      <a:cubicBezTo>
                        <a:pt x="271363" y="75120"/>
                        <a:pt x="270792" y="74264"/>
                        <a:pt x="271078" y="73788"/>
                      </a:cubicBezTo>
                      <a:lnTo>
                        <a:pt x="277450" y="61710"/>
                      </a:lnTo>
                      <a:cubicBezTo>
                        <a:pt x="277735" y="61234"/>
                        <a:pt x="278781" y="61234"/>
                        <a:pt x="279733" y="61710"/>
                      </a:cubicBezTo>
                      <a:lnTo>
                        <a:pt x="280208" y="61995"/>
                      </a:lnTo>
                      <a:cubicBezTo>
                        <a:pt x="279733" y="62851"/>
                        <a:pt x="283061" y="64658"/>
                        <a:pt x="283347" y="64182"/>
                      </a:cubicBezTo>
                      <a:cubicBezTo>
                        <a:pt x="283632" y="63897"/>
                        <a:pt x="283822" y="63992"/>
                        <a:pt x="283822" y="63992"/>
                      </a:cubicBezTo>
                      <a:close/>
                      <a:moveTo>
                        <a:pt x="297233" y="38883"/>
                      </a:moveTo>
                      <a:cubicBezTo>
                        <a:pt x="298279" y="39454"/>
                        <a:pt x="298849" y="40310"/>
                        <a:pt x="298564" y="40786"/>
                      </a:cubicBezTo>
                      <a:lnTo>
                        <a:pt x="292192" y="52864"/>
                      </a:lnTo>
                      <a:cubicBezTo>
                        <a:pt x="291907" y="53340"/>
                        <a:pt x="290860" y="53340"/>
                        <a:pt x="289909" y="52864"/>
                      </a:cubicBezTo>
                      <a:cubicBezTo>
                        <a:pt x="289719" y="52769"/>
                        <a:pt x="289909" y="52199"/>
                        <a:pt x="289909" y="52199"/>
                      </a:cubicBezTo>
                      <a:cubicBezTo>
                        <a:pt x="290195" y="51723"/>
                        <a:pt x="286866" y="49916"/>
                        <a:pt x="286580" y="50392"/>
                      </a:cubicBezTo>
                      <a:lnTo>
                        <a:pt x="286295" y="50867"/>
                      </a:lnTo>
                      <a:lnTo>
                        <a:pt x="285820" y="50582"/>
                      </a:lnTo>
                      <a:cubicBezTo>
                        <a:pt x="284773" y="50011"/>
                        <a:pt x="284203" y="49155"/>
                        <a:pt x="284488" y="48680"/>
                      </a:cubicBezTo>
                      <a:lnTo>
                        <a:pt x="290860" y="36601"/>
                      </a:lnTo>
                      <a:cubicBezTo>
                        <a:pt x="291146" y="36125"/>
                        <a:pt x="292192" y="36125"/>
                        <a:pt x="293143" y="36601"/>
                      </a:cubicBezTo>
                      <a:lnTo>
                        <a:pt x="293618" y="36886"/>
                      </a:lnTo>
                      <a:cubicBezTo>
                        <a:pt x="293143" y="37742"/>
                        <a:pt x="296472" y="39549"/>
                        <a:pt x="296757" y="39074"/>
                      </a:cubicBezTo>
                      <a:cubicBezTo>
                        <a:pt x="296947" y="38788"/>
                        <a:pt x="297233" y="38883"/>
                        <a:pt x="297233" y="38883"/>
                      </a:cubicBezTo>
                      <a:close/>
                      <a:moveTo>
                        <a:pt x="305507" y="27661"/>
                      </a:moveTo>
                      <a:cubicBezTo>
                        <a:pt x="305222" y="28136"/>
                        <a:pt x="304176" y="28136"/>
                        <a:pt x="303224" y="27661"/>
                      </a:cubicBezTo>
                      <a:cubicBezTo>
                        <a:pt x="303034" y="27565"/>
                        <a:pt x="303224" y="26995"/>
                        <a:pt x="303224" y="26995"/>
                      </a:cubicBezTo>
                      <a:cubicBezTo>
                        <a:pt x="303510" y="26519"/>
                        <a:pt x="300181" y="24712"/>
                        <a:pt x="299896" y="25188"/>
                      </a:cubicBezTo>
                      <a:lnTo>
                        <a:pt x="299610" y="25663"/>
                      </a:lnTo>
                      <a:lnTo>
                        <a:pt x="299135" y="25378"/>
                      </a:lnTo>
                      <a:cubicBezTo>
                        <a:pt x="298089" y="24807"/>
                        <a:pt x="297518" y="23951"/>
                        <a:pt x="297803" y="23476"/>
                      </a:cubicBezTo>
                      <a:lnTo>
                        <a:pt x="304176" y="11397"/>
                      </a:lnTo>
                      <a:cubicBezTo>
                        <a:pt x="304461" y="10921"/>
                        <a:pt x="305507" y="10921"/>
                        <a:pt x="306458" y="11397"/>
                      </a:cubicBezTo>
                      <a:lnTo>
                        <a:pt x="306934" y="11682"/>
                      </a:lnTo>
                      <a:cubicBezTo>
                        <a:pt x="306458" y="12538"/>
                        <a:pt x="309787" y="14345"/>
                        <a:pt x="310072" y="13870"/>
                      </a:cubicBezTo>
                      <a:cubicBezTo>
                        <a:pt x="311499" y="14155"/>
                        <a:pt x="312165" y="14916"/>
                        <a:pt x="311879" y="15487"/>
                      </a:cubicBezTo>
                      <a:lnTo>
                        <a:pt x="305507" y="27661"/>
                      </a:lnTo>
                      <a:close/>
                    </a:path>
                  </a:pathLst>
                </a:custGeom>
                <a:solidFill>
                  <a:srgbClr val="F8D763"/>
                </a:solidFill>
                <a:ln w="9504" cap="flat">
                  <a:noFill/>
                  <a:prstDash val="solid"/>
                  <a:miter/>
                </a:ln>
              </p:spPr>
              <p:txBody>
                <a:bodyPr rtlCol="0" anchor="ctr"/>
                <a:lstStyle/>
                <a:p>
                  <a:endParaRPr lang="en-US"/>
                </a:p>
              </p:txBody>
            </p:sp>
            <p:sp>
              <p:nvSpPr>
                <p:cNvPr id="633" name="Forma libre 632">
                  <a:extLst>
                    <a:ext uri="{FF2B5EF4-FFF2-40B4-BE49-F238E27FC236}">
                      <a16:creationId xmlns:a16="http://schemas.microsoft.com/office/drawing/2014/main" id="{A2F45EF3-C270-0D42-A767-4BF74C5AB777}"/>
                    </a:ext>
                  </a:extLst>
                </p:cNvPr>
                <p:cNvSpPr/>
                <p:nvPr/>
              </p:nvSpPr>
              <p:spPr>
                <a:xfrm>
                  <a:off x="11716704" y="5874488"/>
                  <a:ext cx="48885" cy="803840"/>
                </a:xfrm>
                <a:custGeom>
                  <a:avLst/>
                  <a:gdLst>
                    <a:gd name="connsiteX0" fmla="*/ 45557 w 48885"/>
                    <a:gd name="connsiteY0" fmla="*/ 28428 h 803840"/>
                    <a:gd name="connsiteX1" fmla="*/ 48220 w 48885"/>
                    <a:gd name="connsiteY1" fmla="*/ 27286 h 803840"/>
                    <a:gd name="connsiteX2" fmla="*/ 48886 w 48885"/>
                    <a:gd name="connsiteY2" fmla="*/ 13210 h 803840"/>
                    <a:gd name="connsiteX3" fmla="*/ 46318 w 48885"/>
                    <a:gd name="connsiteY3" fmla="*/ 11879 h 803840"/>
                    <a:gd name="connsiteX4" fmla="*/ 44796 w 48885"/>
                    <a:gd name="connsiteY4" fmla="*/ 11784 h 803840"/>
                    <a:gd name="connsiteX5" fmla="*/ 45367 w 48885"/>
                    <a:gd name="connsiteY5" fmla="*/ 466 h 803840"/>
                    <a:gd name="connsiteX6" fmla="*/ 41563 w 48885"/>
                    <a:gd name="connsiteY6" fmla="*/ 275 h 803840"/>
                    <a:gd name="connsiteX7" fmla="*/ 40992 w 48885"/>
                    <a:gd name="connsiteY7" fmla="*/ 11593 h 803840"/>
                    <a:gd name="connsiteX8" fmla="*/ 39185 w 48885"/>
                    <a:gd name="connsiteY8" fmla="*/ 11498 h 803840"/>
                    <a:gd name="connsiteX9" fmla="*/ 36522 w 48885"/>
                    <a:gd name="connsiteY9" fmla="*/ 12640 h 803840"/>
                    <a:gd name="connsiteX10" fmla="*/ 35856 w 48885"/>
                    <a:gd name="connsiteY10" fmla="*/ 26716 h 803840"/>
                    <a:gd name="connsiteX11" fmla="*/ 38424 w 48885"/>
                    <a:gd name="connsiteY11" fmla="*/ 28047 h 803840"/>
                    <a:gd name="connsiteX12" fmla="*/ 40231 w 48885"/>
                    <a:gd name="connsiteY12" fmla="*/ 28142 h 803840"/>
                    <a:gd name="connsiteX13" fmla="*/ 39755 w 48885"/>
                    <a:gd name="connsiteY13" fmla="*/ 37939 h 803840"/>
                    <a:gd name="connsiteX14" fmla="*/ 37949 w 48885"/>
                    <a:gd name="connsiteY14" fmla="*/ 37843 h 803840"/>
                    <a:gd name="connsiteX15" fmla="*/ 35285 w 48885"/>
                    <a:gd name="connsiteY15" fmla="*/ 38985 h 803840"/>
                    <a:gd name="connsiteX16" fmla="*/ 34620 w 48885"/>
                    <a:gd name="connsiteY16" fmla="*/ 53061 h 803840"/>
                    <a:gd name="connsiteX17" fmla="*/ 37188 w 48885"/>
                    <a:gd name="connsiteY17" fmla="*/ 54392 h 803840"/>
                    <a:gd name="connsiteX18" fmla="*/ 38995 w 48885"/>
                    <a:gd name="connsiteY18" fmla="*/ 54488 h 803840"/>
                    <a:gd name="connsiteX19" fmla="*/ 38519 w 48885"/>
                    <a:gd name="connsiteY19" fmla="*/ 64284 h 803840"/>
                    <a:gd name="connsiteX20" fmla="*/ 36712 w 48885"/>
                    <a:gd name="connsiteY20" fmla="*/ 64189 h 803840"/>
                    <a:gd name="connsiteX21" fmla="*/ 34049 w 48885"/>
                    <a:gd name="connsiteY21" fmla="*/ 65330 h 803840"/>
                    <a:gd name="connsiteX22" fmla="*/ 33383 w 48885"/>
                    <a:gd name="connsiteY22" fmla="*/ 79406 h 803840"/>
                    <a:gd name="connsiteX23" fmla="*/ 35951 w 48885"/>
                    <a:gd name="connsiteY23" fmla="*/ 80738 h 803840"/>
                    <a:gd name="connsiteX24" fmla="*/ 37758 w 48885"/>
                    <a:gd name="connsiteY24" fmla="*/ 80833 h 803840"/>
                    <a:gd name="connsiteX25" fmla="*/ 37283 w 48885"/>
                    <a:gd name="connsiteY25" fmla="*/ 90629 h 803840"/>
                    <a:gd name="connsiteX26" fmla="*/ 35476 w 48885"/>
                    <a:gd name="connsiteY26" fmla="*/ 90534 h 803840"/>
                    <a:gd name="connsiteX27" fmla="*/ 32813 w 48885"/>
                    <a:gd name="connsiteY27" fmla="*/ 91675 h 803840"/>
                    <a:gd name="connsiteX28" fmla="*/ 32147 w 48885"/>
                    <a:gd name="connsiteY28" fmla="*/ 105751 h 803840"/>
                    <a:gd name="connsiteX29" fmla="*/ 34715 w 48885"/>
                    <a:gd name="connsiteY29" fmla="*/ 107083 h 803840"/>
                    <a:gd name="connsiteX30" fmla="*/ 36522 w 48885"/>
                    <a:gd name="connsiteY30" fmla="*/ 107178 h 803840"/>
                    <a:gd name="connsiteX31" fmla="*/ 36046 w 48885"/>
                    <a:gd name="connsiteY31" fmla="*/ 116974 h 803840"/>
                    <a:gd name="connsiteX32" fmla="*/ 34239 w 48885"/>
                    <a:gd name="connsiteY32" fmla="*/ 116879 h 803840"/>
                    <a:gd name="connsiteX33" fmla="*/ 31576 w 48885"/>
                    <a:gd name="connsiteY33" fmla="*/ 118020 h 803840"/>
                    <a:gd name="connsiteX34" fmla="*/ 30910 w 48885"/>
                    <a:gd name="connsiteY34" fmla="*/ 132096 h 803840"/>
                    <a:gd name="connsiteX35" fmla="*/ 33478 w 48885"/>
                    <a:gd name="connsiteY35" fmla="*/ 133428 h 803840"/>
                    <a:gd name="connsiteX36" fmla="*/ 35285 w 48885"/>
                    <a:gd name="connsiteY36" fmla="*/ 133523 h 803840"/>
                    <a:gd name="connsiteX37" fmla="*/ 34810 w 48885"/>
                    <a:gd name="connsiteY37" fmla="*/ 143319 h 803840"/>
                    <a:gd name="connsiteX38" fmla="*/ 33003 w 48885"/>
                    <a:gd name="connsiteY38" fmla="*/ 143224 h 803840"/>
                    <a:gd name="connsiteX39" fmla="*/ 30340 w 48885"/>
                    <a:gd name="connsiteY39" fmla="*/ 144365 h 803840"/>
                    <a:gd name="connsiteX40" fmla="*/ 29674 w 48885"/>
                    <a:gd name="connsiteY40" fmla="*/ 158442 h 803840"/>
                    <a:gd name="connsiteX41" fmla="*/ 32242 w 48885"/>
                    <a:gd name="connsiteY41" fmla="*/ 159773 h 803840"/>
                    <a:gd name="connsiteX42" fmla="*/ 34049 w 48885"/>
                    <a:gd name="connsiteY42" fmla="*/ 159868 h 803840"/>
                    <a:gd name="connsiteX43" fmla="*/ 33573 w 48885"/>
                    <a:gd name="connsiteY43" fmla="*/ 169664 h 803840"/>
                    <a:gd name="connsiteX44" fmla="*/ 31766 w 48885"/>
                    <a:gd name="connsiteY44" fmla="*/ 169569 h 803840"/>
                    <a:gd name="connsiteX45" fmla="*/ 29103 w 48885"/>
                    <a:gd name="connsiteY45" fmla="*/ 170711 h 803840"/>
                    <a:gd name="connsiteX46" fmla="*/ 28438 w 48885"/>
                    <a:gd name="connsiteY46" fmla="*/ 184787 h 803840"/>
                    <a:gd name="connsiteX47" fmla="*/ 31005 w 48885"/>
                    <a:gd name="connsiteY47" fmla="*/ 186118 h 803840"/>
                    <a:gd name="connsiteX48" fmla="*/ 32813 w 48885"/>
                    <a:gd name="connsiteY48" fmla="*/ 186213 h 803840"/>
                    <a:gd name="connsiteX49" fmla="*/ 32337 w 48885"/>
                    <a:gd name="connsiteY49" fmla="*/ 196010 h 803840"/>
                    <a:gd name="connsiteX50" fmla="*/ 30530 w 48885"/>
                    <a:gd name="connsiteY50" fmla="*/ 195914 h 803840"/>
                    <a:gd name="connsiteX51" fmla="*/ 27867 w 48885"/>
                    <a:gd name="connsiteY51" fmla="*/ 197056 h 803840"/>
                    <a:gd name="connsiteX52" fmla="*/ 27201 w 48885"/>
                    <a:gd name="connsiteY52" fmla="*/ 211132 h 803840"/>
                    <a:gd name="connsiteX53" fmla="*/ 29769 w 48885"/>
                    <a:gd name="connsiteY53" fmla="*/ 212463 h 803840"/>
                    <a:gd name="connsiteX54" fmla="*/ 31576 w 48885"/>
                    <a:gd name="connsiteY54" fmla="*/ 212559 h 803840"/>
                    <a:gd name="connsiteX55" fmla="*/ 31101 w 48885"/>
                    <a:gd name="connsiteY55" fmla="*/ 222355 h 803840"/>
                    <a:gd name="connsiteX56" fmla="*/ 29294 w 48885"/>
                    <a:gd name="connsiteY56" fmla="*/ 222260 h 803840"/>
                    <a:gd name="connsiteX57" fmla="*/ 26631 w 48885"/>
                    <a:gd name="connsiteY57" fmla="*/ 223401 h 803840"/>
                    <a:gd name="connsiteX58" fmla="*/ 25965 w 48885"/>
                    <a:gd name="connsiteY58" fmla="*/ 237477 h 803840"/>
                    <a:gd name="connsiteX59" fmla="*/ 28533 w 48885"/>
                    <a:gd name="connsiteY59" fmla="*/ 238809 h 803840"/>
                    <a:gd name="connsiteX60" fmla="*/ 30340 w 48885"/>
                    <a:gd name="connsiteY60" fmla="*/ 238904 h 803840"/>
                    <a:gd name="connsiteX61" fmla="*/ 29864 w 48885"/>
                    <a:gd name="connsiteY61" fmla="*/ 248700 h 803840"/>
                    <a:gd name="connsiteX62" fmla="*/ 28057 w 48885"/>
                    <a:gd name="connsiteY62" fmla="*/ 248605 h 803840"/>
                    <a:gd name="connsiteX63" fmla="*/ 25394 w 48885"/>
                    <a:gd name="connsiteY63" fmla="*/ 249746 h 803840"/>
                    <a:gd name="connsiteX64" fmla="*/ 24728 w 48885"/>
                    <a:gd name="connsiteY64" fmla="*/ 263822 h 803840"/>
                    <a:gd name="connsiteX65" fmla="*/ 27296 w 48885"/>
                    <a:gd name="connsiteY65" fmla="*/ 265154 h 803840"/>
                    <a:gd name="connsiteX66" fmla="*/ 29103 w 48885"/>
                    <a:gd name="connsiteY66" fmla="*/ 265249 h 803840"/>
                    <a:gd name="connsiteX67" fmla="*/ 28628 w 48885"/>
                    <a:gd name="connsiteY67" fmla="*/ 275045 h 803840"/>
                    <a:gd name="connsiteX68" fmla="*/ 26821 w 48885"/>
                    <a:gd name="connsiteY68" fmla="*/ 274950 h 803840"/>
                    <a:gd name="connsiteX69" fmla="*/ 24158 w 48885"/>
                    <a:gd name="connsiteY69" fmla="*/ 276091 h 803840"/>
                    <a:gd name="connsiteX70" fmla="*/ 23492 w 48885"/>
                    <a:gd name="connsiteY70" fmla="*/ 290167 h 803840"/>
                    <a:gd name="connsiteX71" fmla="*/ 26060 w 48885"/>
                    <a:gd name="connsiteY71" fmla="*/ 291499 h 803840"/>
                    <a:gd name="connsiteX72" fmla="*/ 27867 w 48885"/>
                    <a:gd name="connsiteY72" fmla="*/ 291594 h 803840"/>
                    <a:gd name="connsiteX73" fmla="*/ 27391 w 48885"/>
                    <a:gd name="connsiteY73" fmla="*/ 301390 h 803840"/>
                    <a:gd name="connsiteX74" fmla="*/ 25584 w 48885"/>
                    <a:gd name="connsiteY74" fmla="*/ 301295 h 803840"/>
                    <a:gd name="connsiteX75" fmla="*/ 22921 w 48885"/>
                    <a:gd name="connsiteY75" fmla="*/ 302436 h 803840"/>
                    <a:gd name="connsiteX76" fmla="*/ 22255 w 48885"/>
                    <a:gd name="connsiteY76" fmla="*/ 316512 h 803840"/>
                    <a:gd name="connsiteX77" fmla="*/ 24823 w 48885"/>
                    <a:gd name="connsiteY77" fmla="*/ 317844 h 803840"/>
                    <a:gd name="connsiteX78" fmla="*/ 26631 w 48885"/>
                    <a:gd name="connsiteY78" fmla="*/ 317939 h 803840"/>
                    <a:gd name="connsiteX79" fmla="*/ 26155 w 48885"/>
                    <a:gd name="connsiteY79" fmla="*/ 327735 h 803840"/>
                    <a:gd name="connsiteX80" fmla="*/ 24348 w 48885"/>
                    <a:gd name="connsiteY80" fmla="*/ 327640 h 803840"/>
                    <a:gd name="connsiteX81" fmla="*/ 21685 w 48885"/>
                    <a:gd name="connsiteY81" fmla="*/ 328782 h 803840"/>
                    <a:gd name="connsiteX82" fmla="*/ 21019 w 48885"/>
                    <a:gd name="connsiteY82" fmla="*/ 342858 h 803840"/>
                    <a:gd name="connsiteX83" fmla="*/ 23587 w 48885"/>
                    <a:gd name="connsiteY83" fmla="*/ 344189 h 803840"/>
                    <a:gd name="connsiteX84" fmla="*/ 25394 w 48885"/>
                    <a:gd name="connsiteY84" fmla="*/ 344284 h 803840"/>
                    <a:gd name="connsiteX85" fmla="*/ 24918 w 48885"/>
                    <a:gd name="connsiteY85" fmla="*/ 354081 h 803840"/>
                    <a:gd name="connsiteX86" fmla="*/ 23111 w 48885"/>
                    <a:gd name="connsiteY86" fmla="*/ 353985 h 803840"/>
                    <a:gd name="connsiteX87" fmla="*/ 20448 w 48885"/>
                    <a:gd name="connsiteY87" fmla="*/ 355127 h 803840"/>
                    <a:gd name="connsiteX88" fmla="*/ 19783 w 48885"/>
                    <a:gd name="connsiteY88" fmla="*/ 369203 h 803840"/>
                    <a:gd name="connsiteX89" fmla="*/ 22351 w 48885"/>
                    <a:gd name="connsiteY89" fmla="*/ 370534 h 803840"/>
                    <a:gd name="connsiteX90" fmla="*/ 24158 w 48885"/>
                    <a:gd name="connsiteY90" fmla="*/ 370629 h 803840"/>
                    <a:gd name="connsiteX91" fmla="*/ 23682 w 48885"/>
                    <a:gd name="connsiteY91" fmla="*/ 380426 h 803840"/>
                    <a:gd name="connsiteX92" fmla="*/ 21875 w 48885"/>
                    <a:gd name="connsiteY92" fmla="*/ 380331 h 803840"/>
                    <a:gd name="connsiteX93" fmla="*/ 19212 w 48885"/>
                    <a:gd name="connsiteY93" fmla="*/ 381472 h 803840"/>
                    <a:gd name="connsiteX94" fmla="*/ 18546 w 48885"/>
                    <a:gd name="connsiteY94" fmla="*/ 395548 h 803840"/>
                    <a:gd name="connsiteX95" fmla="*/ 21114 w 48885"/>
                    <a:gd name="connsiteY95" fmla="*/ 396880 h 803840"/>
                    <a:gd name="connsiteX96" fmla="*/ 22921 w 48885"/>
                    <a:gd name="connsiteY96" fmla="*/ 396975 h 803840"/>
                    <a:gd name="connsiteX97" fmla="*/ 22446 w 48885"/>
                    <a:gd name="connsiteY97" fmla="*/ 406771 h 803840"/>
                    <a:gd name="connsiteX98" fmla="*/ 20639 w 48885"/>
                    <a:gd name="connsiteY98" fmla="*/ 406676 h 803840"/>
                    <a:gd name="connsiteX99" fmla="*/ 17976 w 48885"/>
                    <a:gd name="connsiteY99" fmla="*/ 407817 h 803840"/>
                    <a:gd name="connsiteX100" fmla="*/ 17310 w 48885"/>
                    <a:gd name="connsiteY100" fmla="*/ 421893 h 803840"/>
                    <a:gd name="connsiteX101" fmla="*/ 19878 w 48885"/>
                    <a:gd name="connsiteY101" fmla="*/ 423225 h 803840"/>
                    <a:gd name="connsiteX102" fmla="*/ 21685 w 48885"/>
                    <a:gd name="connsiteY102" fmla="*/ 423320 h 803840"/>
                    <a:gd name="connsiteX103" fmla="*/ 21209 w 48885"/>
                    <a:gd name="connsiteY103" fmla="*/ 433116 h 803840"/>
                    <a:gd name="connsiteX104" fmla="*/ 19402 w 48885"/>
                    <a:gd name="connsiteY104" fmla="*/ 433021 h 803840"/>
                    <a:gd name="connsiteX105" fmla="*/ 16739 w 48885"/>
                    <a:gd name="connsiteY105" fmla="*/ 434162 h 803840"/>
                    <a:gd name="connsiteX106" fmla="*/ 16073 w 48885"/>
                    <a:gd name="connsiteY106" fmla="*/ 448238 h 803840"/>
                    <a:gd name="connsiteX107" fmla="*/ 18641 w 48885"/>
                    <a:gd name="connsiteY107" fmla="*/ 449570 h 803840"/>
                    <a:gd name="connsiteX108" fmla="*/ 20448 w 48885"/>
                    <a:gd name="connsiteY108" fmla="*/ 449665 h 803840"/>
                    <a:gd name="connsiteX109" fmla="*/ 19973 w 48885"/>
                    <a:gd name="connsiteY109" fmla="*/ 459461 h 803840"/>
                    <a:gd name="connsiteX110" fmla="*/ 18166 w 48885"/>
                    <a:gd name="connsiteY110" fmla="*/ 459366 h 803840"/>
                    <a:gd name="connsiteX111" fmla="*/ 15503 w 48885"/>
                    <a:gd name="connsiteY111" fmla="*/ 460507 h 803840"/>
                    <a:gd name="connsiteX112" fmla="*/ 14837 w 48885"/>
                    <a:gd name="connsiteY112" fmla="*/ 474584 h 803840"/>
                    <a:gd name="connsiteX113" fmla="*/ 17405 w 48885"/>
                    <a:gd name="connsiteY113" fmla="*/ 475915 h 803840"/>
                    <a:gd name="connsiteX114" fmla="*/ 19212 w 48885"/>
                    <a:gd name="connsiteY114" fmla="*/ 476010 h 803840"/>
                    <a:gd name="connsiteX115" fmla="*/ 18736 w 48885"/>
                    <a:gd name="connsiteY115" fmla="*/ 485806 h 803840"/>
                    <a:gd name="connsiteX116" fmla="*/ 16929 w 48885"/>
                    <a:gd name="connsiteY116" fmla="*/ 485711 h 803840"/>
                    <a:gd name="connsiteX117" fmla="*/ 14266 w 48885"/>
                    <a:gd name="connsiteY117" fmla="*/ 486853 h 803840"/>
                    <a:gd name="connsiteX118" fmla="*/ 13601 w 48885"/>
                    <a:gd name="connsiteY118" fmla="*/ 500929 h 803840"/>
                    <a:gd name="connsiteX119" fmla="*/ 16168 w 48885"/>
                    <a:gd name="connsiteY119" fmla="*/ 502260 h 803840"/>
                    <a:gd name="connsiteX120" fmla="*/ 17976 w 48885"/>
                    <a:gd name="connsiteY120" fmla="*/ 502355 h 803840"/>
                    <a:gd name="connsiteX121" fmla="*/ 17500 w 48885"/>
                    <a:gd name="connsiteY121" fmla="*/ 512152 h 803840"/>
                    <a:gd name="connsiteX122" fmla="*/ 15693 w 48885"/>
                    <a:gd name="connsiteY122" fmla="*/ 512056 h 803840"/>
                    <a:gd name="connsiteX123" fmla="*/ 13030 w 48885"/>
                    <a:gd name="connsiteY123" fmla="*/ 513198 h 803840"/>
                    <a:gd name="connsiteX124" fmla="*/ 12364 w 48885"/>
                    <a:gd name="connsiteY124" fmla="*/ 527274 h 803840"/>
                    <a:gd name="connsiteX125" fmla="*/ 14932 w 48885"/>
                    <a:gd name="connsiteY125" fmla="*/ 528605 h 803840"/>
                    <a:gd name="connsiteX126" fmla="*/ 16739 w 48885"/>
                    <a:gd name="connsiteY126" fmla="*/ 528700 h 803840"/>
                    <a:gd name="connsiteX127" fmla="*/ 16264 w 48885"/>
                    <a:gd name="connsiteY127" fmla="*/ 538497 h 803840"/>
                    <a:gd name="connsiteX128" fmla="*/ 14457 w 48885"/>
                    <a:gd name="connsiteY128" fmla="*/ 538402 h 803840"/>
                    <a:gd name="connsiteX129" fmla="*/ 11794 w 48885"/>
                    <a:gd name="connsiteY129" fmla="*/ 539543 h 803840"/>
                    <a:gd name="connsiteX130" fmla="*/ 11128 w 48885"/>
                    <a:gd name="connsiteY130" fmla="*/ 553619 h 803840"/>
                    <a:gd name="connsiteX131" fmla="*/ 13696 w 48885"/>
                    <a:gd name="connsiteY131" fmla="*/ 554951 h 803840"/>
                    <a:gd name="connsiteX132" fmla="*/ 15503 w 48885"/>
                    <a:gd name="connsiteY132" fmla="*/ 555046 h 803840"/>
                    <a:gd name="connsiteX133" fmla="*/ 15027 w 48885"/>
                    <a:gd name="connsiteY133" fmla="*/ 564842 h 803840"/>
                    <a:gd name="connsiteX134" fmla="*/ 13220 w 48885"/>
                    <a:gd name="connsiteY134" fmla="*/ 564747 h 803840"/>
                    <a:gd name="connsiteX135" fmla="*/ 10557 w 48885"/>
                    <a:gd name="connsiteY135" fmla="*/ 565888 h 803840"/>
                    <a:gd name="connsiteX136" fmla="*/ 9891 w 48885"/>
                    <a:gd name="connsiteY136" fmla="*/ 579964 h 803840"/>
                    <a:gd name="connsiteX137" fmla="*/ 12459 w 48885"/>
                    <a:gd name="connsiteY137" fmla="*/ 581296 h 803840"/>
                    <a:gd name="connsiteX138" fmla="*/ 14266 w 48885"/>
                    <a:gd name="connsiteY138" fmla="*/ 581391 h 803840"/>
                    <a:gd name="connsiteX139" fmla="*/ 13791 w 48885"/>
                    <a:gd name="connsiteY139" fmla="*/ 591187 h 803840"/>
                    <a:gd name="connsiteX140" fmla="*/ 11984 w 48885"/>
                    <a:gd name="connsiteY140" fmla="*/ 591092 h 803840"/>
                    <a:gd name="connsiteX141" fmla="*/ 9321 w 48885"/>
                    <a:gd name="connsiteY141" fmla="*/ 592233 h 803840"/>
                    <a:gd name="connsiteX142" fmla="*/ 8655 w 48885"/>
                    <a:gd name="connsiteY142" fmla="*/ 606309 h 803840"/>
                    <a:gd name="connsiteX143" fmla="*/ 11223 w 48885"/>
                    <a:gd name="connsiteY143" fmla="*/ 607641 h 803840"/>
                    <a:gd name="connsiteX144" fmla="*/ 13030 w 48885"/>
                    <a:gd name="connsiteY144" fmla="*/ 607736 h 803840"/>
                    <a:gd name="connsiteX145" fmla="*/ 12554 w 48885"/>
                    <a:gd name="connsiteY145" fmla="*/ 617532 h 803840"/>
                    <a:gd name="connsiteX146" fmla="*/ 10747 w 48885"/>
                    <a:gd name="connsiteY146" fmla="*/ 617437 h 803840"/>
                    <a:gd name="connsiteX147" fmla="*/ 8084 w 48885"/>
                    <a:gd name="connsiteY147" fmla="*/ 618578 h 803840"/>
                    <a:gd name="connsiteX148" fmla="*/ 7418 w 48885"/>
                    <a:gd name="connsiteY148" fmla="*/ 632655 h 803840"/>
                    <a:gd name="connsiteX149" fmla="*/ 9986 w 48885"/>
                    <a:gd name="connsiteY149" fmla="*/ 633986 h 803840"/>
                    <a:gd name="connsiteX150" fmla="*/ 11794 w 48885"/>
                    <a:gd name="connsiteY150" fmla="*/ 634081 h 803840"/>
                    <a:gd name="connsiteX151" fmla="*/ 11318 w 48885"/>
                    <a:gd name="connsiteY151" fmla="*/ 643877 h 803840"/>
                    <a:gd name="connsiteX152" fmla="*/ 9511 w 48885"/>
                    <a:gd name="connsiteY152" fmla="*/ 643782 h 803840"/>
                    <a:gd name="connsiteX153" fmla="*/ 6848 w 48885"/>
                    <a:gd name="connsiteY153" fmla="*/ 644923 h 803840"/>
                    <a:gd name="connsiteX154" fmla="*/ 6182 w 48885"/>
                    <a:gd name="connsiteY154" fmla="*/ 659000 h 803840"/>
                    <a:gd name="connsiteX155" fmla="*/ 8750 w 48885"/>
                    <a:gd name="connsiteY155" fmla="*/ 660331 h 803840"/>
                    <a:gd name="connsiteX156" fmla="*/ 10557 w 48885"/>
                    <a:gd name="connsiteY156" fmla="*/ 660426 h 803840"/>
                    <a:gd name="connsiteX157" fmla="*/ 10082 w 48885"/>
                    <a:gd name="connsiteY157" fmla="*/ 670222 h 803840"/>
                    <a:gd name="connsiteX158" fmla="*/ 8274 w 48885"/>
                    <a:gd name="connsiteY158" fmla="*/ 670127 h 803840"/>
                    <a:gd name="connsiteX159" fmla="*/ 5611 w 48885"/>
                    <a:gd name="connsiteY159" fmla="*/ 671269 h 803840"/>
                    <a:gd name="connsiteX160" fmla="*/ 4946 w 48885"/>
                    <a:gd name="connsiteY160" fmla="*/ 685345 h 803840"/>
                    <a:gd name="connsiteX161" fmla="*/ 7514 w 48885"/>
                    <a:gd name="connsiteY161" fmla="*/ 686676 h 803840"/>
                    <a:gd name="connsiteX162" fmla="*/ 9321 w 48885"/>
                    <a:gd name="connsiteY162" fmla="*/ 686771 h 803840"/>
                    <a:gd name="connsiteX163" fmla="*/ 8845 w 48885"/>
                    <a:gd name="connsiteY163" fmla="*/ 696568 h 803840"/>
                    <a:gd name="connsiteX164" fmla="*/ 7038 w 48885"/>
                    <a:gd name="connsiteY164" fmla="*/ 696473 h 803840"/>
                    <a:gd name="connsiteX165" fmla="*/ 4375 w 48885"/>
                    <a:gd name="connsiteY165" fmla="*/ 697614 h 803840"/>
                    <a:gd name="connsiteX166" fmla="*/ 3709 w 48885"/>
                    <a:gd name="connsiteY166" fmla="*/ 711690 h 803840"/>
                    <a:gd name="connsiteX167" fmla="*/ 6277 w 48885"/>
                    <a:gd name="connsiteY167" fmla="*/ 713021 h 803840"/>
                    <a:gd name="connsiteX168" fmla="*/ 8084 w 48885"/>
                    <a:gd name="connsiteY168" fmla="*/ 713117 h 803840"/>
                    <a:gd name="connsiteX169" fmla="*/ 7609 w 48885"/>
                    <a:gd name="connsiteY169" fmla="*/ 722913 h 803840"/>
                    <a:gd name="connsiteX170" fmla="*/ 5802 w 48885"/>
                    <a:gd name="connsiteY170" fmla="*/ 722818 h 803840"/>
                    <a:gd name="connsiteX171" fmla="*/ 3139 w 48885"/>
                    <a:gd name="connsiteY171" fmla="*/ 723959 h 803840"/>
                    <a:gd name="connsiteX172" fmla="*/ 2473 w 48885"/>
                    <a:gd name="connsiteY172" fmla="*/ 738035 h 803840"/>
                    <a:gd name="connsiteX173" fmla="*/ 5041 w 48885"/>
                    <a:gd name="connsiteY173" fmla="*/ 739367 h 803840"/>
                    <a:gd name="connsiteX174" fmla="*/ 6848 w 48885"/>
                    <a:gd name="connsiteY174" fmla="*/ 739462 h 803840"/>
                    <a:gd name="connsiteX175" fmla="*/ 6372 w 48885"/>
                    <a:gd name="connsiteY175" fmla="*/ 749258 h 803840"/>
                    <a:gd name="connsiteX176" fmla="*/ 4565 w 48885"/>
                    <a:gd name="connsiteY176" fmla="*/ 749163 h 803840"/>
                    <a:gd name="connsiteX177" fmla="*/ 1902 w 48885"/>
                    <a:gd name="connsiteY177" fmla="*/ 750304 h 803840"/>
                    <a:gd name="connsiteX178" fmla="*/ 1236 w 48885"/>
                    <a:gd name="connsiteY178" fmla="*/ 764380 h 803840"/>
                    <a:gd name="connsiteX179" fmla="*/ 3804 w 48885"/>
                    <a:gd name="connsiteY179" fmla="*/ 765712 h 803840"/>
                    <a:gd name="connsiteX180" fmla="*/ 5611 w 48885"/>
                    <a:gd name="connsiteY180" fmla="*/ 765807 h 803840"/>
                    <a:gd name="connsiteX181" fmla="*/ 5136 w 48885"/>
                    <a:gd name="connsiteY181" fmla="*/ 775603 h 803840"/>
                    <a:gd name="connsiteX182" fmla="*/ 3329 w 48885"/>
                    <a:gd name="connsiteY182" fmla="*/ 775508 h 803840"/>
                    <a:gd name="connsiteX183" fmla="*/ 666 w 48885"/>
                    <a:gd name="connsiteY183" fmla="*/ 776649 h 803840"/>
                    <a:gd name="connsiteX184" fmla="*/ 0 w 48885"/>
                    <a:gd name="connsiteY184" fmla="*/ 790725 h 803840"/>
                    <a:gd name="connsiteX185" fmla="*/ 2568 w 48885"/>
                    <a:gd name="connsiteY185" fmla="*/ 792057 h 803840"/>
                    <a:gd name="connsiteX186" fmla="*/ 4375 w 48885"/>
                    <a:gd name="connsiteY186" fmla="*/ 792152 h 803840"/>
                    <a:gd name="connsiteX187" fmla="*/ 3804 w 48885"/>
                    <a:gd name="connsiteY187" fmla="*/ 803375 h 803840"/>
                    <a:gd name="connsiteX188" fmla="*/ 7609 w 48885"/>
                    <a:gd name="connsiteY188" fmla="*/ 803565 h 803840"/>
                    <a:gd name="connsiteX189" fmla="*/ 8179 w 48885"/>
                    <a:gd name="connsiteY189" fmla="*/ 792342 h 803840"/>
                    <a:gd name="connsiteX190" fmla="*/ 9701 w 48885"/>
                    <a:gd name="connsiteY190" fmla="*/ 792437 h 803840"/>
                    <a:gd name="connsiteX191" fmla="*/ 12364 w 48885"/>
                    <a:gd name="connsiteY191" fmla="*/ 791296 h 803840"/>
                    <a:gd name="connsiteX192" fmla="*/ 13030 w 48885"/>
                    <a:gd name="connsiteY192" fmla="*/ 777220 h 803840"/>
                    <a:gd name="connsiteX193" fmla="*/ 10462 w 48885"/>
                    <a:gd name="connsiteY193" fmla="*/ 775888 h 803840"/>
                    <a:gd name="connsiteX194" fmla="*/ 8940 w 48885"/>
                    <a:gd name="connsiteY194" fmla="*/ 775793 h 803840"/>
                    <a:gd name="connsiteX195" fmla="*/ 9416 w 48885"/>
                    <a:gd name="connsiteY195" fmla="*/ 765997 h 803840"/>
                    <a:gd name="connsiteX196" fmla="*/ 10937 w 48885"/>
                    <a:gd name="connsiteY196" fmla="*/ 766092 h 803840"/>
                    <a:gd name="connsiteX197" fmla="*/ 13601 w 48885"/>
                    <a:gd name="connsiteY197" fmla="*/ 764951 h 803840"/>
                    <a:gd name="connsiteX198" fmla="*/ 14266 w 48885"/>
                    <a:gd name="connsiteY198" fmla="*/ 750875 h 803840"/>
                    <a:gd name="connsiteX199" fmla="*/ 11698 w 48885"/>
                    <a:gd name="connsiteY199" fmla="*/ 749543 h 803840"/>
                    <a:gd name="connsiteX200" fmla="*/ 10177 w 48885"/>
                    <a:gd name="connsiteY200" fmla="*/ 749448 h 803840"/>
                    <a:gd name="connsiteX201" fmla="*/ 10652 w 48885"/>
                    <a:gd name="connsiteY201" fmla="*/ 739652 h 803840"/>
                    <a:gd name="connsiteX202" fmla="*/ 12174 w 48885"/>
                    <a:gd name="connsiteY202" fmla="*/ 739747 h 803840"/>
                    <a:gd name="connsiteX203" fmla="*/ 14837 w 48885"/>
                    <a:gd name="connsiteY203" fmla="*/ 738606 h 803840"/>
                    <a:gd name="connsiteX204" fmla="*/ 15503 w 48885"/>
                    <a:gd name="connsiteY204" fmla="*/ 724530 h 803840"/>
                    <a:gd name="connsiteX205" fmla="*/ 12935 w 48885"/>
                    <a:gd name="connsiteY205" fmla="*/ 723198 h 803840"/>
                    <a:gd name="connsiteX206" fmla="*/ 11413 w 48885"/>
                    <a:gd name="connsiteY206" fmla="*/ 723103 h 803840"/>
                    <a:gd name="connsiteX207" fmla="*/ 11889 w 48885"/>
                    <a:gd name="connsiteY207" fmla="*/ 713307 h 803840"/>
                    <a:gd name="connsiteX208" fmla="*/ 13410 w 48885"/>
                    <a:gd name="connsiteY208" fmla="*/ 713402 h 803840"/>
                    <a:gd name="connsiteX209" fmla="*/ 16073 w 48885"/>
                    <a:gd name="connsiteY209" fmla="*/ 712261 h 803840"/>
                    <a:gd name="connsiteX210" fmla="*/ 16739 w 48885"/>
                    <a:gd name="connsiteY210" fmla="*/ 698185 h 803840"/>
                    <a:gd name="connsiteX211" fmla="*/ 14171 w 48885"/>
                    <a:gd name="connsiteY211" fmla="*/ 696853 h 803840"/>
                    <a:gd name="connsiteX212" fmla="*/ 12650 w 48885"/>
                    <a:gd name="connsiteY212" fmla="*/ 696758 h 803840"/>
                    <a:gd name="connsiteX213" fmla="*/ 13125 w 48885"/>
                    <a:gd name="connsiteY213" fmla="*/ 686962 h 803840"/>
                    <a:gd name="connsiteX214" fmla="*/ 14647 w 48885"/>
                    <a:gd name="connsiteY214" fmla="*/ 687057 h 803840"/>
                    <a:gd name="connsiteX215" fmla="*/ 17310 w 48885"/>
                    <a:gd name="connsiteY215" fmla="*/ 685916 h 803840"/>
                    <a:gd name="connsiteX216" fmla="*/ 17976 w 48885"/>
                    <a:gd name="connsiteY216" fmla="*/ 671839 h 803840"/>
                    <a:gd name="connsiteX217" fmla="*/ 15408 w 48885"/>
                    <a:gd name="connsiteY217" fmla="*/ 670508 h 803840"/>
                    <a:gd name="connsiteX218" fmla="*/ 13886 w 48885"/>
                    <a:gd name="connsiteY218" fmla="*/ 670413 h 803840"/>
                    <a:gd name="connsiteX219" fmla="*/ 14361 w 48885"/>
                    <a:gd name="connsiteY219" fmla="*/ 660617 h 803840"/>
                    <a:gd name="connsiteX220" fmla="*/ 15883 w 48885"/>
                    <a:gd name="connsiteY220" fmla="*/ 660712 h 803840"/>
                    <a:gd name="connsiteX221" fmla="*/ 18546 w 48885"/>
                    <a:gd name="connsiteY221" fmla="*/ 659570 h 803840"/>
                    <a:gd name="connsiteX222" fmla="*/ 19212 w 48885"/>
                    <a:gd name="connsiteY222" fmla="*/ 645494 h 803840"/>
                    <a:gd name="connsiteX223" fmla="*/ 16644 w 48885"/>
                    <a:gd name="connsiteY223" fmla="*/ 644163 h 803840"/>
                    <a:gd name="connsiteX224" fmla="*/ 15122 w 48885"/>
                    <a:gd name="connsiteY224" fmla="*/ 644068 h 803840"/>
                    <a:gd name="connsiteX225" fmla="*/ 15598 w 48885"/>
                    <a:gd name="connsiteY225" fmla="*/ 634271 h 803840"/>
                    <a:gd name="connsiteX226" fmla="*/ 17120 w 48885"/>
                    <a:gd name="connsiteY226" fmla="*/ 634366 h 803840"/>
                    <a:gd name="connsiteX227" fmla="*/ 19783 w 48885"/>
                    <a:gd name="connsiteY227" fmla="*/ 633225 h 803840"/>
                    <a:gd name="connsiteX228" fmla="*/ 20448 w 48885"/>
                    <a:gd name="connsiteY228" fmla="*/ 619149 h 803840"/>
                    <a:gd name="connsiteX229" fmla="*/ 17881 w 48885"/>
                    <a:gd name="connsiteY229" fmla="*/ 617818 h 803840"/>
                    <a:gd name="connsiteX230" fmla="*/ 16359 w 48885"/>
                    <a:gd name="connsiteY230" fmla="*/ 617722 h 803840"/>
                    <a:gd name="connsiteX231" fmla="*/ 16834 w 48885"/>
                    <a:gd name="connsiteY231" fmla="*/ 607926 h 803840"/>
                    <a:gd name="connsiteX232" fmla="*/ 18356 w 48885"/>
                    <a:gd name="connsiteY232" fmla="*/ 608021 h 803840"/>
                    <a:gd name="connsiteX233" fmla="*/ 21019 w 48885"/>
                    <a:gd name="connsiteY233" fmla="*/ 606880 h 803840"/>
                    <a:gd name="connsiteX234" fmla="*/ 21685 w 48885"/>
                    <a:gd name="connsiteY234" fmla="*/ 592804 h 803840"/>
                    <a:gd name="connsiteX235" fmla="*/ 19117 w 48885"/>
                    <a:gd name="connsiteY235" fmla="*/ 591472 h 803840"/>
                    <a:gd name="connsiteX236" fmla="*/ 17595 w 48885"/>
                    <a:gd name="connsiteY236" fmla="*/ 591377 h 803840"/>
                    <a:gd name="connsiteX237" fmla="*/ 18071 w 48885"/>
                    <a:gd name="connsiteY237" fmla="*/ 581581 h 803840"/>
                    <a:gd name="connsiteX238" fmla="*/ 19592 w 48885"/>
                    <a:gd name="connsiteY238" fmla="*/ 581676 h 803840"/>
                    <a:gd name="connsiteX239" fmla="*/ 22255 w 48885"/>
                    <a:gd name="connsiteY239" fmla="*/ 580535 h 803840"/>
                    <a:gd name="connsiteX240" fmla="*/ 22921 w 48885"/>
                    <a:gd name="connsiteY240" fmla="*/ 566459 h 803840"/>
                    <a:gd name="connsiteX241" fmla="*/ 20353 w 48885"/>
                    <a:gd name="connsiteY241" fmla="*/ 565127 h 803840"/>
                    <a:gd name="connsiteX242" fmla="*/ 18832 w 48885"/>
                    <a:gd name="connsiteY242" fmla="*/ 565032 h 803840"/>
                    <a:gd name="connsiteX243" fmla="*/ 19307 w 48885"/>
                    <a:gd name="connsiteY243" fmla="*/ 555236 h 803840"/>
                    <a:gd name="connsiteX244" fmla="*/ 20829 w 48885"/>
                    <a:gd name="connsiteY244" fmla="*/ 555331 h 803840"/>
                    <a:gd name="connsiteX245" fmla="*/ 23492 w 48885"/>
                    <a:gd name="connsiteY245" fmla="*/ 554190 h 803840"/>
                    <a:gd name="connsiteX246" fmla="*/ 24158 w 48885"/>
                    <a:gd name="connsiteY246" fmla="*/ 540114 h 803840"/>
                    <a:gd name="connsiteX247" fmla="*/ 21590 w 48885"/>
                    <a:gd name="connsiteY247" fmla="*/ 538782 h 803840"/>
                    <a:gd name="connsiteX248" fmla="*/ 20068 w 48885"/>
                    <a:gd name="connsiteY248" fmla="*/ 538687 h 803840"/>
                    <a:gd name="connsiteX249" fmla="*/ 20544 w 48885"/>
                    <a:gd name="connsiteY249" fmla="*/ 528891 h 803840"/>
                    <a:gd name="connsiteX250" fmla="*/ 22065 w 48885"/>
                    <a:gd name="connsiteY250" fmla="*/ 528986 h 803840"/>
                    <a:gd name="connsiteX251" fmla="*/ 24728 w 48885"/>
                    <a:gd name="connsiteY251" fmla="*/ 527844 h 803840"/>
                    <a:gd name="connsiteX252" fmla="*/ 25394 w 48885"/>
                    <a:gd name="connsiteY252" fmla="*/ 513768 h 803840"/>
                    <a:gd name="connsiteX253" fmla="*/ 22826 w 48885"/>
                    <a:gd name="connsiteY253" fmla="*/ 512437 h 803840"/>
                    <a:gd name="connsiteX254" fmla="*/ 21304 w 48885"/>
                    <a:gd name="connsiteY254" fmla="*/ 512342 h 803840"/>
                    <a:gd name="connsiteX255" fmla="*/ 21780 w 48885"/>
                    <a:gd name="connsiteY255" fmla="*/ 502545 h 803840"/>
                    <a:gd name="connsiteX256" fmla="*/ 23302 w 48885"/>
                    <a:gd name="connsiteY256" fmla="*/ 502641 h 803840"/>
                    <a:gd name="connsiteX257" fmla="*/ 25965 w 48885"/>
                    <a:gd name="connsiteY257" fmla="*/ 501499 h 803840"/>
                    <a:gd name="connsiteX258" fmla="*/ 26631 w 48885"/>
                    <a:gd name="connsiteY258" fmla="*/ 487423 h 803840"/>
                    <a:gd name="connsiteX259" fmla="*/ 24063 w 48885"/>
                    <a:gd name="connsiteY259" fmla="*/ 486092 h 803840"/>
                    <a:gd name="connsiteX260" fmla="*/ 22541 w 48885"/>
                    <a:gd name="connsiteY260" fmla="*/ 485997 h 803840"/>
                    <a:gd name="connsiteX261" fmla="*/ 23016 w 48885"/>
                    <a:gd name="connsiteY261" fmla="*/ 476200 h 803840"/>
                    <a:gd name="connsiteX262" fmla="*/ 24538 w 48885"/>
                    <a:gd name="connsiteY262" fmla="*/ 476295 h 803840"/>
                    <a:gd name="connsiteX263" fmla="*/ 27201 w 48885"/>
                    <a:gd name="connsiteY263" fmla="*/ 475154 h 803840"/>
                    <a:gd name="connsiteX264" fmla="*/ 27867 w 48885"/>
                    <a:gd name="connsiteY264" fmla="*/ 461078 h 803840"/>
                    <a:gd name="connsiteX265" fmla="*/ 25299 w 48885"/>
                    <a:gd name="connsiteY265" fmla="*/ 459746 h 803840"/>
                    <a:gd name="connsiteX266" fmla="*/ 23777 w 48885"/>
                    <a:gd name="connsiteY266" fmla="*/ 459651 h 803840"/>
                    <a:gd name="connsiteX267" fmla="*/ 24253 w 48885"/>
                    <a:gd name="connsiteY267" fmla="*/ 449855 h 803840"/>
                    <a:gd name="connsiteX268" fmla="*/ 25775 w 48885"/>
                    <a:gd name="connsiteY268" fmla="*/ 449950 h 803840"/>
                    <a:gd name="connsiteX269" fmla="*/ 28438 w 48885"/>
                    <a:gd name="connsiteY269" fmla="*/ 448809 h 803840"/>
                    <a:gd name="connsiteX270" fmla="*/ 29103 w 48885"/>
                    <a:gd name="connsiteY270" fmla="*/ 434733 h 803840"/>
                    <a:gd name="connsiteX271" fmla="*/ 26535 w 48885"/>
                    <a:gd name="connsiteY271" fmla="*/ 433401 h 803840"/>
                    <a:gd name="connsiteX272" fmla="*/ 25014 w 48885"/>
                    <a:gd name="connsiteY272" fmla="*/ 433306 h 803840"/>
                    <a:gd name="connsiteX273" fmla="*/ 25489 w 48885"/>
                    <a:gd name="connsiteY273" fmla="*/ 423510 h 803840"/>
                    <a:gd name="connsiteX274" fmla="*/ 27011 w 48885"/>
                    <a:gd name="connsiteY274" fmla="*/ 423605 h 803840"/>
                    <a:gd name="connsiteX275" fmla="*/ 29674 w 48885"/>
                    <a:gd name="connsiteY275" fmla="*/ 422464 h 803840"/>
                    <a:gd name="connsiteX276" fmla="*/ 30340 w 48885"/>
                    <a:gd name="connsiteY276" fmla="*/ 408388 h 803840"/>
                    <a:gd name="connsiteX277" fmla="*/ 27772 w 48885"/>
                    <a:gd name="connsiteY277" fmla="*/ 407056 h 803840"/>
                    <a:gd name="connsiteX278" fmla="*/ 26250 w 48885"/>
                    <a:gd name="connsiteY278" fmla="*/ 406961 h 803840"/>
                    <a:gd name="connsiteX279" fmla="*/ 26726 w 48885"/>
                    <a:gd name="connsiteY279" fmla="*/ 397165 h 803840"/>
                    <a:gd name="connsiteX280" fmla="*/ 28247 w 48885"/>
                    <a:gd name="connsiteY280" fmla="*/ 397260 h 803840"/>
                    <a:gd name="connsiteX281" fmla="*/ 30910 w 48885"/>
                    <a:gd name="connsiteY281" fmla="*/ 396119 h 803840"/>
                    <a:gd name="connsiteX282" fmla="*/ 31576 w 48885"/>
                    <a:gd name="connsiteY282" fmla="*/ 382043 h 803840"/>
                    <a:gd name="connsiteX283" fmla="*/ 29008 w 48885"/>
                    <a:gd name="connsiteY283" fmla="*/ 380711 h 803840"/>
                    <a:gd name="connsiteX284" fmla="*/ 27486 w 48885"/>
                    <a:gd name="connsiteY284" fmla="*/ 380616 h 803840"/>
                    <a:gd name="connsiteX285" fmla="*/ 27962 w 48885"/>
                    <a:gd name="connsiteY285" fmla="*/ 370820 h 803840"/>
                    <a:gd name="connsiteX286" fmla="*/ 29484 w 48885"/>
                    <a:gd name="connsiteY286" fmla="*/ 370915 h 803840"/>
                    <a:gd name="connsiteX287" fmla="*/ 32147 w 48885"/>
                    <a:gd name="connsiteY287" fmla="*/ 369774 h 803840"/>
                    <a:gd name="connsiteX288" fmla="*/ 32813 w 48885"/>
                    <a:gd name="connsiteY288" fmla="*/ 355697 h 803840"/>
                    <a:gd name="connsiteX289" fmla="*/ 30245 w 48885"/>
                    <a:gd name="connsiteY289" fmla="*/ 354366 h 803840"/>
                    <a:gd name="connsiteX290" fmla="*/ 28723 w 48885"/>
                    <a:gd name="connsiteY290" fmla="*/ 354271 h 803840"/>
                    <a:gd name="connsiteX291" fmla="*/ 29198 w 48885"/>
                    <a:gd name="connsiteY291" fmla="*/ 344475 h 803840"/>
                    <a:gd name="connsiteX292" fmla="*/ 30720 w 48885"/>
                    <a:gd name="connsiteY292" fmla="*/ 344570 h 803840"/>
                    <a:gd name="connsiteX293" fmla="*/ 33383 w 48885"/>
                    <a:gd name="connsiteY293" fmla="*/ 343428 h 803840"/>
                    <a:gd name="connsiteX294" fmla="*/ 34049 w 48885"/>
                    <a:gd name="connsiteY294" fmla="*/ 329352 h 803840"/>
                    <a:gd name="connsiteX295" fmla="*/ 31481 w 48885"/>
                    <a:gd name="connsiteY295" fmla="*/ 328021 h 803840"/>
                    <a:gd name="connsiteX296" fmla="*/ 29959 w 48885"/>
                    <a:gd name="connsiteY296" fmla="*/ 327926 h 803840"/>
                    <a:gd name="connsiteX297" fmla="*/ 30435 w 48885"/>
                    <a:gd name="connsiteY297" fmla="*/ 318129 h 803840"/>
                    <a:gd name="connsiteX298" fmla="*/ 31957 w 48885"/>
                    <a:gd name="connsiteY298" fmla="*/ 318225 h 803840"/>
                    <a:gd name="connsiteX299" fmla="*/ 34620 w 48885"/>
                    <a:gd name="connsiteY299" fmla="*/ 317083 h 803840"/>
                    <a:gd name="connsiteX300" fmla="*/ 35285 w 48885"/>
                    <a:gd name="connsiteY300" fmla="*/ 303007 h 803840"/>
                    <a:gd name="connsiteX301" fmla="*/ 32717 w 48885"/>
                    <a:gd name="connsiteY301" fmla="*/ 301676 h 803840"/>
                    <a:gd name="connsiteX302" fmla="*/ 31196 w 48885"/>
                    <a:gd name="connsiteY302" fmla="*/ 301580 h 803840"/>
                    <a:gd name="connsiteX303" fmla="*/ 31671 w 48885"/>
                    <a:gd name="connsiteY303" fmla="*/ 291784 h 803840"/>
                    <a:gd name="connsiteX304" fmla="*/ 33193 w 48885"/>
                    <a:gd name="connsiteY304" fmla="*/ 291879 h 803840"/>
                    <a:gd name="connsiteX305" fmla="*/ 35856 w 48885"/>
                    <a:gd name="connsiteY305" fmla="*/ 290738 h 803840"/>
                    <a:gd name="connsiteX306" fmla="*/ 36522 w 48885"/>
                    <a:gd name="connsiteY306" fmla="*/ 276662 h 803840"/>
                    <a:gd name="connsiteX307" fmla="*/ 33954 w 48885"/>
                    <a:gd name="connsiteY307" fmla="*/ 275330 h 803840"/>
                    <a:gd name="connsiteX308" fmla="*/ 32432 w 48885"/>
                    <a:gd name="connsiteY308" fmla="*/ 275235 h 803840"/>
                    <a:gd name="connsiteX309" fmla="*/ 32908 w 48885"/>
                    <a:gd name="connsiteY309" fmla="*/ 265439 h 803840"/>
                    <a:gd name="connsiteX310" fmla="*/ 34429 w 48885"/>
                    <a:gd name="connsiteY310" fmla="*/ 265534 h 803840"/>
                    <a:gd name="connsiteX311" fmla="*/ 37092 w 48885"/>
                    <a:gd name="connsiteY311" fmla="*/ 264393 h 803840"/>
                    <a:gd name="connsiteX312" fmla="*/ 37758 w 48885"/>
                    <a:gd name="connsiteY312" fmla="*/ 250317 h 803840"/>
                    <a:gd name="connsiteX313" fmla="*/ 35190 w 48885"/>
                    <a:gd name="connsiteY313" fmla="*/ 248985 h 803840"/>
                    <a:gd name="connsiteX314" fmla="*/ 33668 w 48885"/>
                    <a:gd name="connsiteY314" fmla="*/ 248890 h 803840"/>
                    <a:gd name="connsiteX315" fmla="*/ 34144 w 48885"/>
                    <a:gd name="connsiteY315" fmla="*/ 239094 h 803840"/>
                    <a:gd name="connsiteX316" fmla="*/ 35666 w 48885"/>
                    <a:gd name="connsiteY316" fmla="*/ 239189 h 803840"/>
                    <a:gd name="connsiteX317" fmla="*/ 38329 w 48885"/>
                    <a:gd name="connsiteY317" fmla="*/ 238048 h 803840"/>
                    <a:gd name="connsiteX318" fmla="*/ 38995 w 48885"/>
                    <a:gd name="connsiteY318" fmla="*/ 223972 h 803840"/>
                    <a:gd name="connsiteX319" fmla="*/ 36427 w 48885"/>
                    <a:gd name="connsiteY319" fmla="*/ 222640 h 803840"/>
                    <a:gd name="connsiteX320" fmla="*/ 34905 w 48885"/>
                    <a:gd name="connsiteY320" fmla="*/ 222545 h 803840"/>
                    <a:gd name="connsiteX321" fmla="*/ 35381 w 48885"/>
                    <a:gd name="connsiteY321" fmla="*/ 212749 h 803840"/>
                    <a:gd name="connsiteX322" fmla="*/ 36902 w 48885"/>
                    <a:gd name="connsiteY322" fmla="*/ 212844 h 803840"/>
                    <a:gd name="connsiteX323" fmla="*/ 39565 w 48885"/>
                    <a:gd name="connsiteY323" fmla="*/ 211703 h 803840"/>
                    <a:gd name="connsiteX324" fmla="*/ 40231 w 48885"/>
                    <a:gd name="connsiteY324" fmla="*/ 197626 h 803840"/>
                    <a:gd name="connsiteX325" fmla="*/ 37663 w 48885"/>
                    <a:gd name="connsiteY325" fmla="*/ 196295 h 803840"/>
                    <a:gd name="connsiteX326" fmla="*/ 36141 w 48885"/>
                    <a:gd name="connsiteY326" fmla="*/ 196200 h 803840"/>
                    <a:gd name="connsiteX327" fmla="*/ 36617 w 48885"/>
                    <a:gd name="connsiteY327" fmla="*/ 186404 h 803840"/>
                    <a:gd name="connsiteX328" fmla="*/ 38139 w 48885"/>
                    <a:gd name="connsiteY328" fmla="*/ 186499 h 803840"/>
                    <a:gd name="connsiteX329" fmla="*/ 40802 w 48885"/>
                    <a:gd name="connsiteY329" fmla="*/ 185357 h 803840"/>
                    <a:gd name="connsiteX330" fmla="*/ 41467 w 48885"/>
                    <a:gd name="connsiteY330" fmla="*/ 171281 h 803840"/>
                    <a:gd name="connsiteX331" fmla="*/ 38900 w 48885"/>
                    <a:gd name="connsiteY331" fmla="*/ 169950 h 803840"/>
                    <a:gd name="connsiteX332" fmla="*/ 37378 w 48885"/>
                    <a:gd name="connsiteY332" fmla="*/ 169855 h 803840"/>
                    <a:gd name="connsiteX333" fmla="*/ 37853 w 48885"/>
                    <a:gd name="connsiteY333" fmla="*/ 160058 h 803840"/>
                    <a:gd name="connsiteX334" fmla="*/ 39375 w 48885"/>
                    <a:gd name="connsiteY334" fmla="*/ 160153 h 803840"/>
                    <a:gd name="connsiteX335" fmla="*/ 42038 w 48885"/>
                    <a:gd name="connsiteY335" fmla="*/ 159012 h 803840"/>
                    <a:gd name="connsiteX336" fmla="*/ 42704 w 48885"/>
                    <a:gd name="connsiteY336" fmla="*/ 144936 h 803840"/>
                    <a:gd name="connsiteX337" fmla="*/ 40136 w 48885"/>
                    <a:gd name="connsiteY337" fmla="*/ 143605 h 803840"/>
                    <a:gd name="connsiteX338" fmla="*/ 38614 w 48885"/>
                    <a:gd name="connsiteY338" fmla="*/ 143509 h 803840"/>
                    <a:gd name="connsiteX339" fmla="*/ 39090 w 48885"/>
                    <a:gd name="connsiteY339" fmla="*/ 133713 h 803840"/>
                    <a:gd name="connsiteX340" fmla="*/ 40612 w 48885"/>
                    <a:gd name="connsiteY340" fmla="*/ 133808 h 803840"/>
                    <a:gd name="connsiteX341" fmla="*/ 43275 w 48885"/>
                    <a:gd name="connsiteY341" fmla="*/ 132667 h 803840"/>
                    <a:gd name="connsiteX342" fmla="*/ 43940 w 48885"/>
                    <a:gd name="connsiteY342" fmla="*/ 118591 h 803840"/>
                    <a:gd name="connsiteX343" fmla="*/ 41372 w 48885"/>
                    <a:gd name="connsiteY343" fmla="*/ 117259 h 803840"/>
                    <a:gd name="connsiteX344" fmla="*/ 39851 w 48885"/>
                    <a:gd name="connsiteY344" fmla="*/ 117164 h 803840"/>
                    <a:gd name="connsiteX345" fmla="*/ 40326 w 48885"/>
                    <a:gd name="connsiteY345" fmla="*/ 107368 h 803840"/>
                    <a:gd name="connsiteX346" fmla="*/ 41848 w 48885"/>
                    <a:gd name="connsiteY346" fmla="*/ 107463 h 803840"/>
                    <a:gd name="connsiteX347" fmla="*/ 44511 w 48885"/>
                    <a:gd name="connsiteY347" fmla="*/ 106322 h 803840"/>
                    <a:gd name="connsiteX348" fmla="*/ 45177 w 48885"/>
                    <a:gd name="connsiteY348" fmla="*/ 92246 h 803840"/>
                    <a:gd name="connsiteX349" fmla="*/ 42609 w 48885"/>
                    <a:gd name="connsiteY349" fmla="*/ 90914 h 803840"/>
                    <a:gd name="connsiteX350" fmla="*/ 41087 w 48885"/>
                    <a:gd name="connsiteY350" fmla="*/ 90819 h 803840"/>
                    <a:gd name="connsiteX351" fmla="*/ 41563 w 48885"/>
                    <a:gd name="connsiteY351" fmla="*/ 81023 h 803840"/>
                    <a:gd name="connsiteX352" fmla="*/ 43084 w 48885"/>
                    <a:gd name="connsiteY352" fmla="*/ 81118 h 803840"/>
                    <a:gd name="connsiteX353" fmla="*/ 45747 w 48885"/>
                    <a:gd name="connsiteY353" fmla="*/ 79977 h 803840"/>
                    <a:gd name="connsiteX354" fmla="*/ 46413 w 48885"/>
                    <a:gd name="connsiteY354" fmla="*/ 65901 h 803840"/>
                    <a:gd name="connsiteX355" fmla="*/ 43845 w 48885"/>
                    <a:gd name="connsiteY355" fmla="*/ 64569 h 803840"/>
                    <a:gd name="connsiteX356" fmla="*/ 42323 w 48885"/>
                    <a:gd name="connsiteY356" fmla="*/ 64474 h 803840"/>
                    <a:gd name="connsiteX357" fmla="*/ 42799 w 48885"/>
                    <a:gd name="connsiteY357" fmla="*/ 54678 h 803840"/>
                    <a:gd name="connsiteX358" fmla="*/ 44321 w 48885"/>
                    <a:gd name="connsiteY358" fmla="*/ 54773 h 803840"/>
                    <a:gd name="connsiteX359" fmla="*/ 46984 w 48885"/>
                    <a:gd name="connsiteY359" fmla="*/ 53632 h 803840"/>
                    <a:gd name="connsiteX360" fmla="*/ 47650 w 48885"/>
                    <a:gd name="connsiteY360" fmla="*/ 39555 h 803840"/>
                    <a:gd name="connsiteX361" fmla="*/ 45082 w 48885"/>
                    <a:gd name="connsiteY361" fmla="*/ 38224 h 803840"/>
                    <a:gd name="connsiteX362" fmla="*/ 43560 w 48885"/>
                    <a:gd name="connsiteY362" fmla="*/ 38129 h 803840"/>
                    <a:gd name="connsiteX363" fmla="*/ 44035 w 48885"/>
                    <a:gd name="connsiteY363" fmla="*/ 28333 h 803840"/>
                    <a:gd name="connsiteX364" fmla="*/ 45557 w 48885"/>
                    <a:gd name="connsiteY364" fmla="*/ 28428 h 803840"/>
                    <a:gd name="connsiteX365" fmla="*/ 9226 w 48885"/>
                    <a:gd name="connsiteY365" fmla="*/ 775508 h 803840"/>
                    <a:gd name="connsiteX366" fmla="*/ 11223 w 48885"/>
                    <a:gd name="connsiteY366" fmla="*/ 776554 h 803840"/>
                    <a:gd name="connsiteX367" fmla="*/ 10652 w 48885"/>
                    <a:gd name="connsiteY367" fmla="*/ 789204 h 803840"/>
                    <a:gd name="connsiteX368" fmla="*/ 8560 w 48885"/>
                    <a:gd name="connsiteY368" fmla="*/ 790060 h 803840"/>
                    <a:gd name="connsiteX369" fmla="*/ 8370 w 48885"/>
                    <a:gd name="connsiteY369" fmla="*/ 789489 h 803840"/>
                    <a:gd name="connsiteX370" fmla="*/ 4565 w 48885"/>
                    <a:gd name="connsiteY370" fmla="*/ 789299 h 803840"/>
                    <a:gd name="connsiteX371" fmla="*/ 4565 w 48885"/>
                    <a:gd name="connsiteY371" fmla="*/ 789774 h 803840"/>
                    <a:gd name="connsiteX372" fmla="*/ 4090 w 48885"/>
                    <a:gd name="connsiteY372" fmla="*/ 789774 h 803840"/>
                    <a:gd name="connsiteX373" fmla="*/ 2092 w 48885"/>
                    <a:gd name="connsiteY373" fmla="*/ 788728 h 803840"/>
                    <a:gd name="connsiteX374" fmla="*/ 2663 w 48885"/>
                    <a:gd name="connsiteY374" fmla="*/ 776079 h 803840"/>
                    <a:gd name="connsiteX375" fmla="*/ 4755 w 48885"/>
                    <a:gd name="connsiteY375" fmla="*/ 775223 h 803840"/>
                    <a:gd name="connsiteX376" fmla="*/ 5231 w 48885"/>
                    <a:gd name="connsiteY376" fmla="*/ 775223 h 803840"/>
                    <a:gd name="connsiteX377" fmla="*/ 8940 w 48885"/>
                    <a:gd name="connsiteY377" fmla="*/ 775793 h 803840"/>
                    <a:gd name="connsiteX378" fmla="*/ 9226 w 48885"/>
                    <a:gd name="connsiteY378" fmla="*/ 775508 h 803840"/>
                    <a:gd name="connsiteX379" fmla="*/ 10462 w 48885"/>
                    <a:gd name="connsiteY379" fmla="*/ 749163 h 803840"/>
                    <a:gd name="connsiteX380" fmla="*/ 12459 w 48885"/>
                    <a:gd name="connsiteY380" fmla="*/ 750209 h 803840"/>
                    <a:gd name="connsiteX381" fmla="*/ 11889 w 48885"/>
                    <a:gd name="connsiteY381" fmla="*/ 762859 h 803840"/>
                    <a:gd name="connsiteX382" fmla="*/ 9796 w 48885"/>
                    <a:gd name="connsiteY382" fmla="*/ 763715 h 803840"/>
                    <a:gd name="connsiteX383" fmla="*/ 9606 w 48885"/>
                    <a:gd name="connsiteY383" fmla="*/ 763144 h 803840"/>
                    <a:gd name="connsiteX384" fmla="*/ 5802 w 48885"/>
                    <a:gd name="connsiteY384" fmla="*/ 762954 h 803840"/>
                    <a:gd name="connsiteX385" fmla="*/ 5802 w 48885"/>
                    <a:gd name="connsiteY385" fmla="*/ 763429 h 803840"/>
                    <a:gd name="connsiteX386" fmla="*/ 5326 w 48885"/>
                    <a:gd name="connsiteY386" fmla="*/ 763429 h 803840"/>
                    <a:gd name="connsiteX387" fmla="*/ 3329 w 48885"/>
                    <a:gd name="connsiteY387" fmla="*/ 762383 h 803840"/>
                    <a:gd name="connsiteX388" fmla="*/ 3899 w 48885"/>
                    <a:gd name="connsiteY388" fmla="*/ 749734 h 803840"/>
                    <a:gd name="connsiteX389" fmla="*/ 5992 w 48885"/>
                    <a:gd name="connsiteY389" fmla="*/ 748878 h 803840"/>
                    <a:gd name="connsiteX390" fmla="*/ 6467 w 48885"/>
                    <a:gd name="connsiteY390" fmla="*/ 748878 h 803840"/>
                    <a:gd name="connsiteX391" fmla="*/ 10177 w 48885"/>
                    <a:gd name="connsiteY391" fmla="*/ 749448 h 803840"/>
                    <a:gd name="connsiteX392" fmla="*/ 10462 w 48885"/>
                    <a:gd name="connsiteY392" fmla="*/ 749163 h 803840"/>
                    <a:gd name="connsiteX393" fmla="*/ 11698 w 48885"/>
                    <a:gd name="connsiteY393" fmla="*/ 722913 h 803840"/>
                    <a:gd name="connsiteX394" fmla="*/ 13696 w 48885"/>
                    <a:gd name="connsiteY394" fmla="*/ 723959 h 803840"/>
                    <a:gd name="connsiteX395" fmla="*/ 13125 w 48885"/>
                    <a:gd name="connsiteY395" fmla="*/ 736608 h 803840"/>
                    <a:gd name="connsiteX396" fmla="*/ 11033 w 48885"/>
                    <a:gd name="connsiteY396" fmla="*/ 737465 h 803840"/>
                    <a:gd name="connsiteX397" fmla="*/ 10842 w 48885"/>
                    <a:gd name="connsiteY397" fmla="*/ 736894 h 803840"/>
                    <a:gd name="connsiteX398" fmla="*/ 7038 w 48885"/>
                    <a:gd name="connsiteY398" fmla="*/ 736704 h 803840"/>
                    <a:gd name="connsiteX399" fmla="*/ 7038 w 48885"/>
                    <a:gd name="connsiteY399" fmla="*/ 737179 h 803840"/>
                    <a:gd name="connsiteX400" fmla="*/ 6563 w 48885"/>
                    <a:gd name="connsiteY400" fmla="*/ 737179 h 803840"/>
                    <a:gd name="connsiteX401" fmla="*/ 4565 w 48885"/>
                    <a:gd name="connsiteY401" fmla="*/ 736133 h 803840"/>
                    <a:gd name="connsiteX402" fmla="*/ 5136 w 48885"/>
                    <a:gd name="connsiteY402" fmla="*/ 723484 h 803840"/>
                    <a:gd name="connsiteX403" fmla="*/ 7228 w 48885"/>
                    <a:gd name="connsiteY403" fmla="*/ 722628 h 803840"/>
                    <a:gd name="connsiteX404" fmla="*/ 7704 w 48885"/>
                    <a:gd name="connsiteY404" fmla="*/ 722628 h 803840"/>
                    <a:gd name="connsiteX405" fmla="*/ 11413 w 48885"/>
                    <a:gd name="connsiteY405" fmla="*/ 723198 h 803840"/>
                    <a:gd name="connsiteX406" fmla="*/ 11698 w 48885"/>
                    <a:gd name="connsiteY406" fmla="*/ 722913 h 803840"/>
                    <a:gd name="connsiteX407" fmla="*/ 12935 w 48885"/>
                    <a:gd name="connsiteY407" fmla="*/ 696568 h 803840"/>
                    <a:gd name="connsiteX408" fmla="*/ 14932 w 48885"/>
                    <a:gd name="connsiteY408" fmla="*/ 697614 h 803840"/>
                    <a:gd name="connsiteX409" fmla="*/ 14361 w 48885"/>
                    <a:gd name="connsiteY409" fmla="*/ 710263 h 803840"/>
                    <a:gd name="connsiteX410" fmla="*/ 12269 w 48885"/>
                    <a:gd name="connsiteY410" fmla="*/ 711119 h 803840"/>
                    <a:gd name="connsiteX411" fmla="*/ 12079 w 48885"/>
                    <a:gd name="connsiteY411" fmla="*/ 710549 h 803840"/>
                    <a:gd name="connsiteX412" fmla="*/ 8274 w 48885"/>
                    <a:gd name="connsiteY412" fmla="*/ 710358 h 803840"/>
                    <a:gd name="connsiteX413" fmla="*/ 8274 w 48885"/>
                    <a:gd name="connsiteY413" fmla="*/ 710834 h 803840"/>
                    <a:gd name="connsiteX414" fmla="*/ 7799 w 48885"/>
                    <a:gd name="connsiteY414" fmla="*/ 710834 h 803840"/>
                    <a:gd name="connsiteX415" fmla="*/ 5802 w 48885"/>
                    <a:gd name="connsiteY415" fmla="*/ 709788 h 803840"/>
                    <a:gd name="connsiteX416" fmla="*/ 6372 w 48885"/>
                    <a:gd name="connsiteY416" fmla="*/ 697138 h 803840"/>
                    <a:gd name="connsiteX417" fmla="*/ 8465 w 48885"/>
                    <a:gd name="connsiteY417" fmla="*/ 696282 h 803840"/>
                    <a:gd name="connsiteX418" fmla="*/ 8940 w 48885"/>
                    <a:gd name="connsiteY418" fmla="*/ 696282 h 803840"/>
                    <a:gd name="connsiteX419" fmla="*/ 12650 w 48885"/>
                    <a:gd name="connsiteY419" fmla="*/ 696853 h 803840"/>
                    <a:gd name="connsiteX420" fmla="*/ 12935 w 48885"/>
                    <a:gd name="connsiteY420" fmla="*/ 696568 h 803840"/>
                    <a:gd name="connsiteX421" fmla="*/ 14171 w 48885"/>
                    <a:gd name="connsiteY421" fmla="*/ 670318 h 803840"/>
                    <a:gd name="connsiteX422" fmla="*/ 16168 w 48885"/>
                    <a:gd name="connsiteY422" fmla="*/ 671364 h 803840"/>
                    <a:gd name="connsiteX423" fmla="*/ 15598 w 48885"/>
                    <a:gd name="connsiteY423" fmla="*/ 684013 h 803840"/>
                    <a:gd name="connsiteX424" fmla="*/ 13505 w 48885"/>
                    <a:gd name="connsiteY424" fmla="*/ 684869 h 803840"/>
                    <a:gd name="connsiteX425" fmla="*/ 13315 w 48885"/>
                    <a:gd name="connsiteY425" fmla="*/ 684299 h 803840"/>
                    <a:gd name="connsiteX426" fmla="*/ 9511 w 48885"/>
                    <a:gd name="connsiteY426" fmla="*/ 684108 h 803840"/>
                    <a:gd name="connsiteX427" fmla="*/ 9511 w 48885"/>
                    <a:gd name="connsiteY427" fmla="*/ 684584 h 803840"/>
                    <a:gd name="connsiteX428" fmla="*/ 9035 w 48885"/>
                    <a:gd name="connsiteY428" fmla="*/ 684584 h 803840"/>
                    <a:gd name="connsiteX429" fmla="*/ 7038 w 48885"/>
                    <a:gd name="connsiteY429" fmla="*/ 683538 h 803840"/>
                    <a:gd name="connsiteX430" fmla="*/ 7609 w 48885"/>
                    <a:gd name="connsiteY430" fmla="*/ 670888 h 803840"/>
                    <a:gd name="connsiteX431" fmla="*/ 9701 w 48885"/>
                    <a:gd name="connsiteY431" fmla="*/ 670032 h 803840"/>
                    <a:gd name="connsiteX432" fmla="*/ 10177 w 48885"/>
                    <a:gd name="connsiteY432" fmla="*/ 670032 h 803840"/>
                    <a:gd name="connsiteX433" fmla="*/ 13886 w 48885"/>
                    <a:gd name="connsiteY433" fmla="*/ 670603 h 803840"/>
                    <a:gd name="connsiteX434" fmla="*/ 14171 w 48885"/>
                    <a:gd name="connsiteY434" fmla="*/ 670318 h 803840"/>
                    <a:gd name="connsiteX435" fmla="*/ 15408 w 48885"/>
                    <a:gd name="connsiteY435" fmla="*/ 643972 h 803840"/>
                    <a:gd name="connsiteX436" fmla="*/ 17405 w 48885"/>
                    <a:gd name="connsiteY436" fmla="*/ 645019 h 803840"/>
                    <a:gd name="connsiteX437" fmla="*/ 16834 w 48885"/>
                    <a:gd name="connsiteY437" fmla="*/ 657668 h 803840"/>
                    <a:gd name="connsiteX438" fmla="*/ 14742 w 48885"/>
                    <a:gd name="connsiteY438" fmla="*/ 658524 h 803840"/>
                    <a:gd name="connsiteX439" fmla="*/ 14552 w 48885"/>
                    <a:gd name="connsiteY439" fmla="*/ 657954 h 803840"/>
                    <a:gd name="connsiteX440" fmla="*/ 10747 w 48885"/>
                    <a:gd name="connsiteY440" fmla="*/ 657763 h 803840"/>
                    <a:gd name="connsiteX441" fmla="*/ 10747 w 48885"/>
                    <a:gd name="connsiteY441" fmla="*/ 658239 h 803840"/>
                    <a:gd name="connsiteX442" fmla="*/ 10272 w 48885"/>
                    <a:gd name="connsiteY442" fmla="*/ 658239 h 803840"/>
                    <a:gd name="connsiteX443" fmla="*/ 8274 w 48885"/>
                    <a:gd name="connsiteY443" fmla="*/ 657193 h 803840"/>
                    <a:gd name="connsiteX444" fmla="*/ 8845 w 48885"/>
                    <a:gd name="connsiteY444" fmla="*/ 644543 h 803840"/>
                    <a:gd name="connsiteX445" fmla="*/ 10937 w 48885"/>
                    <a:gd name="connsiteY445" fmla="*/ 643687 h 803840"/>
                    <a:gd name="connsiteX446" fmla="*/ 11413 w 48885"/>
                    <a:gd name="connsiteY446" fmla="*/ 643687 h 803840"/>
                    <a:gd name="connsiteX447" fmla="*/ 15122 w 48885"/>
                    <a:gd name="connsiteY447" fmla="*/ 644258 h 803840"/>
                    <a:gd name="connsiteX448" fmla="*/ 15408 w 48885"/>
                    <a:gd name="connsiteY448" fmla="*/ 643972 h 803840"/>
                    <a:gd name="connsiteX449" fmla="*/ 16644 w 48885"/>
                    <a:gd name="connsiteY449" fmla="*/ 617722 h 803840"/>
                    <a:gd name="connsiteX450" fmla="*/ 18641 w 48885"/>
                    <a:gd name="connsiteY450" fmla="*/ 618769 h 803840"/>
                    <a:gd name="connsiteX451" fmla="*/ 18071 w 48885"/>
                    <a:gd name="connsiteY451" fmla="*/ 631418 h 803840"/>
                    <a:gd name="connsiteX452" fmla="*/ 15978 w 48885"/>
                    <a:gd name="connsiteY452" fmla="*/ 632274 h 803840"/>
                    <a:gd name="connsiteX453" fmla="*/ 15788 w 48885"/>
                    <a:gd name="connsiteY453" fmla="*/ 631703 h 803840"/>
                    <a:gd name="connsiteX454" fmla="*/ 11984 w 48885"/>
                    <a:gd name="connsiteY454" fmla="*/ 631513 h 803840"/>
                    <a:gd name="connsiteX455" fmla="*/ 11984 w 48885"/>
                    <a:gd name="connsiteY455" fmla="*/ 631989 h 803840"/>
                    <a:gd name="connsiteX456" fmla="*/ 11508 w 48885"/>
                    <a:gd name="connsiteY456" fmla="*/ 631989 h 803840"/>
                    <a:gd name="connsiteX457" fmla="*/ 9511 w 48885"/>
                    <a:gd name="connsiteY457" fmla="*/ 630942 h 803840"/>
                    <a:gd name="connsiteX458" fmla="*/ 10082 w 48885"/>
                    <a:gd name="connsiteY458" fmla="*/ 618293 h 803840"/>
                    <a:gd name="connsiteX459" fmla="*/ 12174 w 48885"/>
                    <a:gd name="connsiteY459" fmla="*/ 617437 h 803840"/>
                    <a:gd name="connsiteX460" fmla="*/ 12650 w 48885"/>
                    <a:gd name="connsiteY460" fmla="*/ 617437 h 803840"/>
                    <a:gd name="connsiteX461" fmla="*/ 16359 w 48885"/>
                    <a:gd name="connsiteY461" fmla="*/ 618008 h 803840"/>
                    <a:gd name="connsiteX462" fmla="*/ 16644 w 48885"/>
                    <a:gd name="connsiteY462" fmla="*/ 617722 h 803840"/>
                    <a:gd name="connsiteX463" fmla="*/ 17881 w 48885"/>
                    <a:gd name="connsiteY463" fmla="*/ 591377 h 803840"/>
                    <a:gd name="connsiteX464" fmla="*/ 19878 w 48885"/>
                    <a:gd name="connsiteY464" fmla="*/ 592423 h 803840"/>
                    <a:gd name="connsiteX465" fmla="*/ 19307 w 48885"/>
                    <a:gd name="connsiteY465" fmla="*/ 605073 h 803840"/>
                    <a:gd name="connsiteX466" fmla="*/ 17215 w 48885"/>
                    <a:gd name="connsiteY466" fmla="*/ 605929 h 803840"/>
                    <a:gd name="connsiteX467" fmla="*/ 17024 w 48885"/>
                    <a:gd name="connsiteY467" fmla="*/ 605358 h 803840"/>
                    <a:gd name="connsiteX468" fmla="*/ 13220 w 48885"/>
                    <a:gd name="connsiteY468" fmla="*/ 605168 h 803840"/>
                    <a:gd name="connsiteX469" fmla="*/ 13220 w 48885"/>
                    <a:gd name="connsiteY469" fmla="*/ 605644 h 803840"/>
                    <a:gd name="connsiteX470" fmla="*/ 12745 w 48885"/>
                    <a:gd name="connsiteY470" fmla="*/ 605644 h 803840"/>
                    <a:gd name="connsiteX471" fmla="*/ 10747 w 48885"/>
                    <a:gd name="connsiteY471" fmla="*/ 604597 h 803840"/>
                    <a:gd name="connsiteX472" fmla="*/ 11318 w 48885"/>
                    <a:gd name="connsiteY472" fmla="*/ 591948 h 803840"/>
                    <a:gd name="connsiteX473" fmla="*/ 13410 w 48885"/>
                    <a:gd name="connsiteY473" fmla="*/ 591092 h 803840"/>
                    <a:gd name="connsiteX474" fmla="*/ 13886 w 48885"/>
                    <a:gd name="connsiteY474" fmla="*/ 591092 h 803840"/>
                    <a:gd name="connsiteX475" fmla="*/ 17595 w 48885"/>
                    <a:gd name="connsiteY475" fmla="*/ 591663 h 803840"/>
                    <a:gd name="connsiteX476" fmla="*/ 17881 w 48885"/>
                    <a:gd name="connsiteY476" fmla="*/ 591377 h 803840"/>
                    <a:gd name="connsiteX477" fmla="*/ 19117 w 48885"/>
                    <a:gd name="connsiteY477" fmla="*/ 565127 h 803840"/>
                    <a:gd name="connsiteX478" fmla="*/ 21114 w 48885"/>
                    <a:gd name="connsiteY478" fmla="*/ 566173 h 803840"/>
                    <a:gd name="connsiteX479" fmla="*/ 20544 w 48885"/>
                    <a:gd name="connsiteY479" fmla="*/ 578823 h 803840"/>
                    <a:gd name="connsiteX480" fmla="*/ 18451 w 48885"/>
                    <a:gd name="connsiteY480" fmla="*/ 579679 h 803840"/>
                    <a:gd name="connsiteX481" fmla="*/ 18261 w 48885"/>
                    <a:gd name="connsiteY481" fmla="*/ 579108 h 803840"/>
                    <a:gd name="connsiteX482" fmla="*/ 14457 w 48885"/>
                    <a:gd name="connsiteY482" fmla="*/ 578918 h 803840"/>
                    <a:gd name="connsiteX483" fmla="*/ 14457 w 48885"/>
                    <a:gd name="connsiteY483" fmla="*/ 579393 h 803840"/>
                    <a:gd name="connsiteX484" fmla="*/ 13981 w 48885"/>
                    <a:gd name="connsiteY484" fmla="*/ 579393 h 803840"/>
                    <a:gd name="connsiteX485" fmla="*/ 11984 w 48885"/>
                    <a:gd name="connsiteY485" fmla="*/ 578347 h 803840"/>
                    <a:gd name="connsiteX486" fmla="*/ 12554 w 48885"/>
                    <a:gd name="connsiteY486" fmla="*/ 565698 h 803840"/>
                    <a:gd name="connsiteX487" fmla="*/ 14647 w 48885"/>
                    <a:gd name="connsiteY487" fmla="*/ 564842 h 803840"/>
                    <a:gd name="connsiteX488" fmla="*/ 15122 w 48885"/>
                    <a:gd name="connsiteY488" fmla="*/ 564842 h 803840"/>
                    <a:gd name="connsiteX489" fmla="*/ 18832 w 48885"/>
                    <a:gd name="connsiteY489" fmla="*/ 565412 h 803840"/>
                    <a:gd name="connsiteX490" fmla="*/ 19117 w 48885"/>
                    <a:gd name="connsiteY490" fmla="*/ 565127 h 803840"/>
                    <a:gd name="connsiteX491" fmla="*/ 20353 w 48885"/>
                    <a:gd name="connsiteY491" fmla="*/ 538782 h 803840"/>
                    <a:gd name="connsiteX492" fmla="*/ 22351 w 48885"/>
                    <a:gd name="connsiteY492" fmla="*/ 539828 h 803840"/>
                    <a:gd name="connsiteX493" fmla="*/ 21780 w 48885"/>
                    <a:gd name="connsiteY493" fmla="*/ 552478 h 803840"/>
                    <a:gd name="connsiteX494" fmla="*/ 19687 w 48885"/>
                    <a:gd name="connsiteY494" fmla="*/ 553334 h 803840"/>
                    <a:gd name="connsiteX495" fmla="*/ 19497 w 48885"/>
                    <a:gd name="connsiteY495" fmla="*/ 552763 h 803840"/>
                    <a:gd name="connsiteX496" fmla="*/ 15693 w 48885"/>
                    <a:gd name="connsiteY496" fmla="*/ 552573 h 803840"/>
                    <a:gd name="connsiteX497" fmla="*/ 15693 w 48885"/>
                    <a:gd name="connsiteY497" fmla="*/ 553143 h 803840"/>
                    <a:gd name="connsiteX498" fmla="*/ 15217 w 48885"/>
                    <a:gd name="connsiteY498" fmla="*/ 553143 h 803840"/>
                    <a:gd name="connsiteX499" fmla="*/ 13220 w 48885"/>
                    <a:gd name="connsiteY499" fmla="*/ 552097 h 803840"/>
                    <a:gd name="connsiteX500" fmla="*/ 13791 w 48885"/>
                    <a:gd name="connsiteY500" fmla="*/ 539448 h 803840"/>
                    <a:gd name="connsiteX501" fmla="*/ 15883 w 48885"/>
                    <a:gd name="connsiteY501" fmla="*/ 538592 h 803840"/>
                    <a:gd name="connsiteX502" fmla="*/ 16359 w 48885"/>
                    <a:gd name="connsiteY502" fmla="*/ 538592 h 803840"/>
                    <a:gd name="connsiteX503" fmla="*/ 20068 w 48885"/>
                    <a:gd name="connsiteY503" fmla="*/ 539162 h 803840"/>
                    <a:gd name="connsiteX504" fmla="*/ 20353 w 48885"/>
                    <a:gd name="connsiteY504" fmla="*/ 538782 h 803840"/>
                    <a:gd name="connsiteX505" fmla="*/ 21590 w 48885"/>
                    <a:gd name="connsiteY505" fmla="*/ 512532 h 803840"/>
                    <a:gd name="connsiteX506" fmla="*/ 23587 w 48885"/>
                    <a:gd name="connsiteY506" fmla="*/ 513578 h 803840"/>
                    <a:gd name="connsiteX507" fmla="*/ 23016 w 48885"/>
                    <a:gd name="connsiteY507" fmla="*/ 526228 h 803840"/>
                    <a:gd name="connsiteX508" fmla="*/ 20924 w 48885"/>
                    <a:gd name="connsiteY508" fmla="*/ 527084 h 803840"/>
                    <a:gd name="connsiteX509" fmla="*/ 20734 w 48885"/>
                    <a:gd name="connsiteY509" fmla="*/ 526513 h 803840"/>
                    <a:gd name="connsiteX510" fmla="*/ 16929 w 48885"/>
                    <a:gd name="connsiteY510" fmla="*/ 526323 h 803840"/>
                    <a:gd name="connsiteX511" fmla="*/ 16929 w 48885"/>
                    <a:gd name="connsiteY511" fmla="*/ 526798 h 803840"/>
                    <a:gd name="connsiteX512" fmla="*/ 16454 w 48885"/>
                    <a:gd name="connsiteY512" fmla="*/ 526798 h 803840"/>
                    <a:gd name="connsiteX513" fmla="*/ 14457 w 48885"/>
                    <a:gd name="connsiteY513" fmla="*/ 525752 h 803840"/>
                    <a:gd name="connsiteX514" fmla="*/ 15027 w 48885"/>
                    <a:gd name="connsiteY514" fmla="*/ 513103 h 803840"/>
                    <a:gd name="connsiteX515" fmla="*/ 17120 w 48885"/>
                    <a:gd name="connsiteY515" fmla="*/ 512247 h 803840"/>
                    <a:gd name="connsiteX516" fmla="*/ 17595 w 48885"/>
                    <a:gd name="connsiteY516" fmla="*/ 512247 h 803840"/>
                    <a:gd name="connsiteX517" fmla="*/ 21304 w 48885"/>
                    <a:gd name="connsiteY517" fmla="*/ 512817 h 803840"/>
                    <a:gd name="connsiteX518" fmla="*/ 21590 w 48885"/>
                    <a:gd name="connsiteY518" fmla="*/ 512532 h 803840"/>
                    <a:gd name="connsiteX519" fmla="*/ 22826 w 48885"/>
                    <a:gd name="connsiteY519" fmla="*/ 486187 h 803840"/>
                    <a:gd name="connsiteX520" fmla="*/ 24823 w 48885"/>
                    <a:gd name="connsiteY520" fmla="*/ 487233 h 803840"/>
                    <a:gd name="connsiteX521" fmla="*/ 24253 w 48885"/>
                    <a:gd name="connsiteY521" fmla="*/ 499882 h 803840"/>
                    <a:gd name="connsiteX522" fmla="*/ 22160 w 48885"/>
                    <a:gd name="connsiteY522" fmla="*/ 500739 h 803840"/>
                    <a:gd name="connsiteX523" fmla="*/ 21970 w 48885"/>
                    <a:gd name="connsiteY523" fmla="*/ 500168 h 803840"/>
                    <a:gd name="connsiteX524" fmla="*/ 18166 w 48885"/>
                    <a:gd name="connsiteY524" fmla="*/ 499978 h 803840"/>
                    <a:gd name="connsiteX525" fmla="*/ 18166 w 48885"/>
                    <a:gd name="connsiteY525" fmla="*/ 500453 h 803840"/>
                    <a:gd name="connsiteX526" fmla="*/ 17690 w 48885"/>
                    <a:gd name="connsiteY526" fmla="*/ 500453 h 803840"/>
                    <a:gd name="connsiteX527" fmla="*/ 15693 w 48885"/>
                    <a:gd name="connsiteY527" fmla="*/ 499407 h 803840"/>
                    <a:gd name="connsiteX528" fmla="*/ 16264 w 48885"/>
                    <a:gd name="connsiteY528" fmla="*/ 486757 h 803840"/>
                    <a:gd name="connsiteX529" fmla="*/ 18356 w 48885"/>
                    <a:gd name="connsiteY529" fmla="*/ 485901 h 803840"/>
                    <a:gd name="connsiteX530" fmla="*/ 18832 w 48885"/>
                    <a:gd name="connsiteY530" fmla="*/ 485901 h 803840"/>
                    <a:gd name="connsiteX531" fmla="*/ 22541 w 48885"/>
                    <a:gd name="connsiteY531" fmla="*/ 486472 h 803840"/>
                    <a:gd name="connsiteX532" fmla="*/ 22826 w 48885"/>
                    <a:gd name="connsiteY532" fmla="*/ 486187 h 803840"/>
                    <a:gd name="connsiteX533" fmla="*/ 24063 w 48885"/>
                    <a:gd name="connsiteY533" fmla="*/ 459937 h 803840"/>
                    <a:gd name="connsiteX534" fmla="*/ 26060 w 48885"/>
                    <a:gd name="connsiteY534" fmla="*/ 460983 h 803840"/>
                    <a:gd name="connsiteX535" fmla="*/ 25489 w 48885"/>
                    <a:gd name="connsiteY535" fmla="*/ 473632 h 803840"/>
                    <a:gd name="connsiteX536" fmla="*/ 23397 w 48885"/>
                    <a:gd name="connsiteY536" fmla="*/ 474488 h 803840"/>
                    <a:gd name="connsiteX537" fmla="*/ 23207 w 48885"/>
                    <a:gd name="connsiteY537" fmla="*/ 473918 h 803840"/>
                    <a:gd name="connsiteX538" fmla="*/ 19402 w 48885"/>
                    <a:gd name="connsiteY538" fmla="*/ 473727 h 803840"/>
                    <a:gd name="connsiteX539" fmla="*/ 19402 w 48885"/>
                    <a:gd name="connsiteY539" fmla="*/ 474203 h 803840"/>
                    <a:gd name="connsiteX540" fmla="*/ 18927 w 48885"/>
                    <a:gd name="connsiteY540" fmla="*/ 474203 h 803840"/>
                    <a:gd name="connsiteX541" fmla="*/ 16929 w 48885"/>
                    <a:gd name="connsiteY541" fmla="*/ 473157 h 803840"/>
                    <a:gd name="connsiteX542" fmla="*/ 17500 w 48885"/>
                    <a:gd name="connsiteY542" fmla="*/ 460507 h 803840"/>
                    <a:gd name="connsiteX543" fmla="*/ 19592 w 48885"/>
                    <a:gd name="connsiteY543" fmla="*/ 459651 h 803840"/>
                    <a:gd name="connsiteX544" fmla="*/ 20068 w 48885"/>
                    <a:gd name="connsiteY544" fmla="*/ 459651 h 803840"/>
                    <a:gd name="connsiteX545" fmla="*/ 23777 w 48885"/>
                    <a:gd name="connsiteY545" fmla="*/ 460222 h 803840"/>
                    <a:gd name="connsiteX546" fmla="*/ 24063 w 48885"/>
                    <a:gd name="connsiteY546" fmla="*/ 459937 h 803840"/>
                    <a:gd name="connsiteX547" fmla="*/ 25299 w 48885"/>
                    <a:gd name="connsiteY547" fmla="*/ 433592 h 803840"/>
                    <a:gd name="connsiteX548" fmla="*/ 27296 w 48885"/>
                    <a:gd name="connsiteY548" fmla="*/ 434638 h 803840"/>
                    <a:gd name="connsiteX549" fmla="*/ 26726 w 48885"/>
                    <a:gd name="connsiteY549" fmla="*/ 447287 h 803840"/>
                    <a:gd name="connsiteX550" fmla="*/ 24633 w 48885"/>
                    <a:gd name="connsiteY550" fmla="*/ 448143 h 803840"/>
                    <a:gd name="connsiteX551" fmla="*/ 24443 w 48885"/>
                    <a:gd name="connsiteY551" fmla="*/ 447573 h 803840"/>
                    <a:gd name="connsiteX552" fmla="*/ 20639 w 48885"/>
                    <a:gd name="connsiteY552" fmla="*/ 447382 h 803840"/>
                    <a:gd name="connsiteX553" fmla="*/ 20639 w 48885"/>
                    <a:gd name="connsiteY553" fmla="*/ 447858 h 803840"/>
                    <a:gd name="connsiteX554" fmla="*/ 20163 w 48885"/>
                    <a:gd name="connsiteY554" fmla="*/ 447858 h 803840"/>
                    <a:gd name="connsiteX555" fmla="*/ 18166 w 48885"/>
                    <a:gd name="connsiteY555" fmla="*/ 446812 h 803840"/>
                    <a:gd name="connsiteX556" fmla="*/ 18736 w 48885"/>
                    <a:gd name="connsiteY556" fmla="*/ 434162 h 803840"/>
                    <a:gd name="connsiteX557" fmla="*/ 20829 w 48885"/>
                    <a:gd name="connsiteY557" fmla="*/ 433306 h 803840"/>
                    <a:gd name="connsiteX558" fmla="*/ 21304 w 48885"/>
                    <a:gd name="connsiteY558" fmla="*/ 433306 h 803840"/>
                    <a:gd name="connsiteX559" fmla="*/ 25014 w 48885"/>
                    <a:gd name="connsiteY559" fmla="*/ 433877 h 803840"/>
                    <a:gd name="connsiteX560" fmla="*/ 25299 w 48885"/>
                    <a:gd name="connsiteY560" fmla="*/ 433592 h 803840"/>
                    <a:gd name="connsiteX561" fmla="*/ 26535 w 48885"/>
                    <a:gd name="connsiteY561" fmla="*/ 407342 h 803840"/>
                    <a:gd name="connsiteX562" fmla="*/ 28533 w 48885"/>
                    <a:gd name="connsiteY562" fmla="*/ 408388 h 803840"/>
                    <a:gd name="connsiteX563" fmla="*/ 27962 w 48885"/>
                    <a:gd name="connsiteY563" fmla="*/ 421037 h 803840"/>
                    <a:gd name="connsiteX564" fmla="*/ 25870 w 48885"/>
                    <a:gd name="connsiteY564" fmla="*/ 421893 h 803840"/>
                    <a:gd name="connsiteX565" fmla="*/ 25679 w 48885"/>
                    <a:gd name="connsiteY565" fmla="*/ 421323 h 803840"/>
                    <a:gd name="connsiteX566" fmla="*/ 21875 w 48885"/>
                    <a:gd name="connsiteY566" fmla="*/ 421132 h 803840"/>
                    <a:gd name="connsiteX567" fmla="*/ 21875 w 48885"/>
                    <a:gd name="connsiteY567" fmla="*/ 421703 h 803840"/>
                    <a:gd name="connsiteX568" fmla="*/ 21400 w 48885"/>
                    <a:gd name="connsiteY568" fmla="*/ 421703 h 803840"/>
                    <a:gd name="connsiteX569" fmla="*/ 19402 w 48885"/>
                    <a:gd name="connsiteY569" fmla="*/ 420657 h 803840"/>
                    <a:gd name="connsiteX570" fmla="*/ 19973 w 48885"/>
                    <a:gd name="connsiteY570" fmla="*/ 408007 h 803840"/>
                    <a:gd name="connsiteX571" fmla="*/ 22065 w 48885"/>
                    <a:gd name="connsiteY571" fmla="*/ 407151 h 803840"/>
                    <a:gd name="connsiteX572" fmla="*/ 22541 w 48885"/>
                    <a:gd name="connsiteY572" fmla="*/ 407151 h 803840"/>
                    <a:gd name="connsiteX573" fmla="*/ 26250 w 48885"/>
                    <a:gd name="connsiteY573" fmla="*/ 407722 h 803840"/>
                    <a:gd name="connsiteX574" fmla="*/ 26535 w 48885"/>
                    <a:gd name="connsiteY574" fmla="*/ 407342 h 803840"/>
                    <a:gd name="connsiteX575" fmla="*/ 27772 w 48885"/>
                    <a:gd name="connsiteY575" fmla="*/ 380996 h 803840"/>
                    <a:gd name="connsiteX576" fmla="*/ 29769 w 48885"/>
                    <a:gd name="connsiteY576" fmla="*/ 382043 h 803840"/>
                    <a:gd name="connsiteX577" fmla="*/ 29198 w 48885"/>
                    <a:gd name="connsiteY577" fmla="*/ 394692 h 803840"/>
                    <a:gd name="connsiteX578" fmla="*/ 27106 w 48885"/>
                    <a:gd name="connsiteY578" fmla="*/ 395548 h 803840"/>
                    <a:gd name="connsiteX579" fmla="*/ 26916 w 48885"/>
                    <a:gd name="connsiteY579" fmla="*/ 394977 h 803840"/>
                    <a:gd name="connsiteX580" fmla="*/ 23111 w 48885"/>
                    <a:gd name="connsiteY580" fmla="*/ 394787 h 803840"/>
                    <a:gd name="connsiteX581" fmla="*/ 23111 w 48885"/>
                    <a:gd name="connsiteY581" fmla="*/ 395263 h 803840"/>
                    <a:gd name="connsiteX582" fmla="*/ 22636 w 48885"/>
                    <a:gd name="connsiteY582" fmla="*/ 395263 h 803840"/>
                    <a:gd name="connsiteX583" fmla="*/ 20639 w 48885"/>
                    <a:gd name="connsiteY583" fmla="*/ 394216 h 803840"/>
                    <a:gd name="connsiteX584" fmla="*/ 21209 w 48885"/>
                    <a:gd name="connsiteY584" fmla="*/ 381567 h 803840"/>
                    <a:gd name="connsiteX585" fmla="*/ 23302 w 48885"/>
                    <a:gd name="connsiteY585" fmla="*/ 380711 h 803840"/>
                    <a:gd name="connsiteX586" fmla="*/ 23777 w 48885"/>
                    <a:gd name="connsiteY586" fmla="*/ 380711 h 803840"/>
                    <a:gd name="connsiteX587" fmla="*/ 27486 w 48885"/>
                    <a:gd name="connsiteY587" fmla="*/ 381282 h 803840"/>
                    <a:gd name="connsiteX588" fmla="*/ 27772 w 48885"/>
                    <a:gd name="connsiteY588" fmla="*/ 380996 h 803840"/>
                    <a:gd name="connsiteX589" fmla="*/ 29008 w 48885"/>
                    <a:gd name="connsiteY589" fmla="*/ 354746 h 803840"/>
                    <a:gd name="connsiteX590" fmla="*/ 31005 w 48885"/>
                    <a:gd name="connsiteY590" fmla="*/ 355793 h 803840"/>
                    <a:gd name="connsiteX591" fmla="*/ 30435 w 48885"/>
                    <a:gd name="connsiteY591" fmla="*/ 368442 h 803840"/>
                    <a:gd name="connsiteX592" fmla="*/ 28342 w 48885"/>
                    <a:gd name="connsiteY592" fmla="*/ 369298 h 803840"/>
                    <a:gd name="connsiteX593" fmla="*/ 28152 w 48885"/>
                    <a:gd name="connsiteY593" fmla="*/ 368727 h 803840"/>
                    <a:gd name="connsiteX594" fmla="*/ 24348 w 48885"/>
                    <a:gd name="connsiteY594" fmla="*/ 368537 h 803840"/>
                    <a:gd name="connsiteX595" fmla="*/ 24348 w 48885"/>
                    <a:gd name="connsiteY595" fmla="*/ 369013 h 803840"/>
                    <a:gd name="connsiteX596" fmla="*/ 23872 w 48885"/>
                    <a:gd name="connsiteY596" fmla="*/ 369013 h 803840"/>
                    <a:gd name="connsiteX597" fmla="*/ 21875 w 48885"/>
                    <a:gd name="connsiteY597" fmla="*/ 367966 h 803840"/>
                    <a:gd name="connsiteX598" fmla="*/ 22446 w 48885"/>
                    <a:gd name="connsiteY598" fmla="*/ 355317 h 803840"/>
                    <a:gd name="connsiteX599" fmla="*/ 24538 w 48885"/>
                    <a:gd name="connsiteY599" fmla="*/ 354461 h 803840"/>
                    <a:gd name="connsiteX600" fmla="*/ 25014 w 48885"/>
                    <a:gd name="connsiteY600" fmla="*/ 354461 h 803840"/>
                    <a:gd name="connsiteX601" fmla="*/ 28723 w 48885"/>
                    <a:gd name="connsiteY601" fmla="*/ 355032 h 803840"/>
                    <a:gd name="connsiteX602" fmla="*/ 29008 w 48885"/>
                    <a:gd name="connsiteY602" fmla="*/ 354746 h 803840"/>
                    <a:gd name="connsiteX603" fmla="*/ 30245 w 48885"/>
                    <a:gd name="connsiteY603" fmla="*/ 328401 h 803840"/>
                    <a:gd name="connsiteX604" fmla="*/ 32242 w 48885"/>
                    <a:gd name="connsiteY604" fmla="*/ 329447 h 803840"/>
                    <a:gd name="connsiteX605" fmla="*/ 31671 w 48885"/>
                    <a:gd name="connsiteY605" fmla="*/ 342097 h 803840"/>
                    <a:gd name="connsiteX606" fmla="*/ 29579 w 48885"/>
                    <a:gd name="connsiteY606" fmla="*/ 342953 h 803840"/>
                    <a:gd name="connsiteX607" fmla="*/ 29389 w 48885"/>
                    <a:gd name="connsiteY607" fmla="*/ 342382 h 803840"/>
                    <a:gd name="connsiteX608" fmla="*/ 25584 w 48885"/>
                    <a:gd name="connsiteY608" fmla="*/ 342192 h 803840"/>
                    <a:gd name="connsiteX609" fmla="*/ 25584 w 48885"/>
                    <a:gd name="connsiteY609" fmla="*/ 342667 h 803840"/>
                    <a:gd name="connsiteX610" fmla="*/ 25109 w 48885"/>
                    <a:gd name="connsiteY610" fmla="*/ 342667 h 803840"/>
                    <a:gd name="connsiteX611" fmla="*/ 23111 w 48885"/>
                    <a:gd name="connsiteY611" fmla="*/ 341621 h 803840"/>
                    <a:gd name="connsiteX612" fmla="*/ 23682 w 48885"/>
                    <a:gd name="connsiteY612" fmla="*/ 328972 h 803840"/>
                    <a:gd name="connsiteX613" fmla="*/ 25775 w 48885"/>
                    <a:gd name="connsiteY613" fmla="*/ 328116 h 803840"/>
                    <a:gd name="connsiteX614" fmla="*/ 26250 w 48885"/>
                    <a:gd name="connsiteY614" fmla="*/ 328116 h 803840"/>
                    <a:gd name="connsiteX615" fmla="*/ 29959 w 48885"/>
                    <a:gd name="connsiteY615" fmla="*/ 328686 h 803840"/>
                    <a:gd name="connsiteX616" fmla="*/ 30245 w 48885"/>
                    <a:gd name="connsiteY616" fmla="*/ 328401 h 803840"/>
                    <a:gd name="connsiteX617" fmla="*/ 31481 w 48885"/>
                    <a:gd name="connsiteY617" fmla="*/ 302151 h 803840"/>
                    <a:gd name="connsiteX618" fmla="*/ 33478 w 48885"/>
                    <a:gd name="connsiteY618" fmla="*/ 303197 h 803840"/>
                    <a:gd name="connsiteX619" fmla="*/ 32908 w 48885"/>
                    <a:gd name="connsiteY619" fmla="*/ 315847 h 803840"/>
                    <a:gd name="connsiteX620" fmla="*/ 30815 w 48885"/>
                    <a:gd name="connsiteY620" fmla="*/ 316703 h 803840"/>
                    <a:gd name="connsiteX621" fmla="*/ 30625 w 48885"/>
                    <a:gd name="connsiteY621" fmla="*/ 316132 h 803840"/>
                    <a:gd name="connsiteX622" fmla="*/ 26821 w 48885"/>
                    <a:gd name="connsiteY622" fmla="*/ 315942 h 803840"/>
                    <a:gd name="connsiteX623" fmla="*/ 26821 w 48885"/>
                    <a:gd name="connsiteY623" fmla="*/ 316417 h 803840"/>
                    <a:gd name="connsiteX624" fmla="*/ 26345 w 48885"/>
                    <a:gd name="connsiteY624" fmla="*/ 316417 h 803840"/>
                    <a:gd name="connsiteX625" fmla="*/ 24348 w 48885"/>
                    <a:gd name="connsiteY625" fmla="*/ 315371 h 803840"/>
                    <a:gd name="connsiteX626" fmla="*/ 24918 w 48885"/>
                    <a:gd name="connsiteY626" fmla="*/ 302722 h 803840"/>
                    <a:gd name="connsiteX627" fmla="*/ 27011 w 48885"/>
                    <a:gd name="connsiteY627" fmla="*/ 301866 h 803840"/>
                    <a:gd name="connsiteX628" fmla="*/ 27486 w 48885"/>
                    <a:gd name="connsiteY628" fmla="*/ 301866 h 803840"/>
                    <a:gd name="connsiteX629" fmla="*/ 31196 w 48885"/>
                    <a:gd name="connsiteY629" fmla="*/ 302436 h 803840"/>
                    <a:gd name="connsiteX630" fmla="*/ 31481 w 48885"/>
                    <a:gd name="connsiteY630" fmla="*/ 302151 h 803840"/>
                    <a:gd name="connsiteX631" fmla="*/ 32717 w 48885"/>
                    <a:gd name="connsiteY631" fmla="*/ 275806 h 803840"/>
                    <a:gd name="connsiteX632" fmla="*/ 34715 w 48885"/>
                    <a:gd name="connsiteY632" fmla="*/ 276852 h 803840"/>
                    <a:gd name="connsiteX633" fmla="*/ 34144 w 48885"/>
                    <a:gd name="connsiteY633" fmla="*/ 289502 h 803840"/>
                    <a:gd name="connsiteX634" fmla="*/ 32052 w 48885"/>
                    <a:gd name="connsiteY634" fmla="*/ 290358 h 803840"/>
                    <a:gd name="connsiteX635" fmla="*/ 31862 w 48885"/>
                    <a:gd name="connsiteY635" fmla="*/ 289787 h 803840"/>
                    <a:gd name="connsiteX636" fmla="*/ 28057 w 48885"/>
                    <a:gd name="connsiteY636" fmla="*/ 289597 h 803840"/>
                    <a:gd name="connsiteX637" fmla="*/ 28057 w 48885"/>
                    <a:gd name="connsiteY637" fmla="*/ 290072 h 803840"/>
                    <a:gd name="connsiteX638" fmla="*/ 27582 w 48885"/>
                    <a:gd name="connsiteY638" fmla="*/ 290072 h 803840"/>
                    <a:gd name="connsiteX639" fmla="*/ 25584 w 48885"/>
                    <a:gd name="connsiteY639" fmla="*/ 289026 h 803840"/>
                    <a:gd name="connsiteX640" fmla="*/ 26155 w 48885"/>
                    <a:gd name="connsiteY640" fmla="*/ 276377 h 803840"/>
                    <a:gd name="connsiteX641" fmla="*/ 28247 w 48885"/>
                    <a:gd name="connsiteY641" fmla="*/ 275521 h 803840"/>
                    <a:gd name="connsiteX642" fmla="*/ 28723 w 48885"/>
                    <a:gd name="connsiteY642" fmla="*/ 275521 h 803840"/>
                    <a:gd name="connsiteX643" fmla="*/ 32432 w 48885"/>
                    <a:gd name="connsiteY643" fmla="*/ 276091 h 803840"/>
                    <a:gd name="connsiteX644" fmla="*/ 32717 w 48885"/>
                    <a:gd name="connsiteY644" fmla="*/ 275806 h 803840"/>
                    <a:gd name="connsiteX645" fmla="*/ 33954 w 48885"/>
                    <a:gd name="connsiteY645" fmla="*/ 249461 h 803840"/>
                    <a:gd name="connsiteX646" fmla="*/ 35951 w 48885"/>
                    <a:gd name="connsiteY646" fmla="*/ 250507 h 803840"/>
                    <a:gd name="connsiteX647" fmla="*/ 35381 w 48885"/>
                    <a:gd name="connsiteY647" fmla="*/ 263156 h 803840"/>
                    <a:gd name="connsiteX648" fmla="*/ 33288 w 48885"/>
                    <a:gd name="connsiteY648" fmla="*/ 264012 h 803840"/>
                    <a:gd name="connsiteX649" fmla="*/ 33098 w 48885"/>
                    <a:gd name="connsiteY649" fmla="*/ 263442 h 803840"/>
                    <a:gd name="connsiteX650" fmla="*/ 29294 w 48885"/>
                    <a:gd name="connsiteY650" fmla="*/ 263252 h 803840"/>
                    <a:gd name="connsiteX651" fmla="*/ 29294 w 48885"/>
                    <a:gd name="connsiteY651" fmla="*/ 263727 h 803840"/>
                    <a:gd name="connsiteX652" fmla="*/ 28818 w 48885"/>
                    <a:gd name="connsiteY652" fmla="*/ 263727 h 803840"/>
                    <a:gd name="connsiteX653" fmla="*/ 26821 w 48885"/>
                    <a:gd name="connsiteY653" fmla="*/ 262681 h 803840"/>
                    <a:gd name="connsiteX654" fmla="*/ 27391 w 48885"/>
                    <a:gd name="connsiteY654" fmla="*/ 250031 h 803840"/>
                    <a:gd name="connsiteX655" fmla="*/ 29484 w 48885"/>
                    <a:gd name="connsiteY655" fmla="*/ 249175 h 803840"/>
                    <a:gd name="connsiteX656" fmla="*/ 29959 w 48885"/>
                    <a:gd name="connsiteY656" fmla="*/ 249175 h 803840"/>
                    <a:gd name="connsiteX657" fmla="*/ 33668 w 48885"/>
                    <a:gd name="connsiteY657" fmla="*/ 249746 h 803840"/>
                    <a:gd name="connsiteX658" fmla="*/ 33954 w 48885"/>
                    <a:gd name="connsiteY658" fmla="*/ 249461 h 803840"/>
                    <a:gd name="connsiteX659" fmla="*/ 35190 w 48885"/>
                    <a:gd name="connsiteY659" fmla="*/ 223211 h 803840"/>
                    <a:gd name="connsiteX660" fmla="*/ 37188 w 48885"/>
                    <a:gd name="connsiteY660" fmla="*/ 224257 h 803840"/>
                    <a:gd name="connsiteX661" fmla="*/ 36617 w 48885"/>
                    <a:gd name="connsiteY661" fmla="*/ 236906 h 803840"/>
                    <a:gd name="connsiteX662" fmla="*/ 34525 w 48885"/>
                    <a:gd name="connsiteY662" fmla="*/ 237762 h 803840"/>
                    <a:gd name="connsiteX663" fmla="*/ 34334 w 48885"/>
                    <a:gd name="connsiteY663" fmla="*/ 237192 h 803840"/>
                    <a:gd name="connsiteX664" fmla="*/ 30530 w 48885"/>
                    <a:gd name="connsiteY664" fmla="*/ 237001 h 803840"/>
                    <a:gd name="connsiteX665" fmla="*/ 30530 w 48885"/>
                    <a:gd name="connsiteY665" fmla="*/ 237477 h 803840"/>
                    <a:gd name="connsiteX666" fmla="*/ 30054 w 48885"/>
                    <a:gd name="connsiteY666" fmla="*/ 237477 h 803840"/>
                    <a:gd name="connsiteX667" fmla="*/ 28057 w 48885"/>
                    <a:gd name="connsiteY667" fmla="*/ 236431 h 803840"/>
                    <a:gd name="connsiteX668" fmla="*/ 28628 w 48885"/>
                    <a:gd name="connsiteY668" fmla="*/ 223781 h 803840"/>
                    <a:gd name="connsiteX669" fmla="*/ 30720 w 48885"/>
                    <a:gd name="connsiteY669" fmla="*/ 222925 h 803840"/>
                    <a:gd name="connsiteX670" fmla="*/ 31196 w 48885"/>
                    <a:gd name="connsiteY670" fmla="*/ 222925 h 803840"/>
                    <a:gd name="connsiteX671" fmla="*/ 34905 w 48885"/>
                    <a:gd name="connsiteY671" fmla="*/ 223496 h 803840"/>
                    <a:gd name="connsiteX672" fmla="*/ 35190 w 48885"/>
                    <a:gd name="connsiteY672" fmla="*/ 223211 h 803840"/>
                    <a:gd name="connsiteX673" fmla="*/ 36427 w 48885"/>
                    <a:gd name="connsiteY673" fmla="*/ 196865 h 803840"/>
                    <a:gd name="connsiteX674" fmla="*/ 38424 w 48885"/>
                    <a:gd name="connsiteY674" fmla="*/ 197912 h 803840"/>
                    <a:gd name="connsiteX675" fmla="*/ 37853 w 48885"/>
                    <a:gd name="connsiteY675" fmla="*/ 210561 h 803840"/>
                    <a:gd name="connsiteX676" fmla="*/ 35761 w 48885"/>
                    <a:gd name="connsiteY676" fmla="*/ 211417 h 803840"/>
                    <a:gd name="connsiteX677" fmla="*/ 35571 w 48885"/>
                    <a:gd name="connsiteY677" fmla="*/ 210846 h 803840"/>
                    <a:gd name="connsiteX678" fmla="*/ 31766 w 48885"/>
                    <a:gd name="connsiteY678" fmla="*/ 210656 h 803840"/>
                    <a:gd name="connsiteX679" fmla="*/ 31766 w 48885"/>
                    <a:gd name="connsiteY679" fmla="*/ 211132 h 803840"/>
                    <a:gd name="connsiteX680" fmla="*/ 31291 w 48885"/>
                    <a:gd name="connsiteY680" fmla="*/ 211132 h 803840"/>
                    <a:gd name="connsiteX681" fmla="*/ 29294 w 48885"/>
                    <a:gd name="connsiteY681" fmla="*/ 210086 h 803840"/>
                    <a:gd name="connsiteX682" fmla="*/ 29864 w 48885"/>
                    <a:gd name="connsiteY682" fmla="*/ 197436 h 803840"/>
                    <a:gd name="connsiteX683" fmla="*/ 31957 w 48885"/>
                    <a:gd name="connsiteY683" fmla="*/ 196580 h 803840"/>
                    <a:gd name="connsiteX684" fmla="*/ 32432 w 48885"/>
                    <a:gd name="connsiteY684" fmla="*/ 196580 h 803840"/>
                    <a:gd name="connsiteX685" fmla="*/ 36141 w 48885"/>
                    <a:gd name="connsiteY685" fmla="*/ 197151 h 803840"/>
                    <a:gd name="connsiteX686" fmla="*/ 36427 w 48885"/>
                    <a:gd name="connsiteY686" fmla="*/ 196865 h 803840"/>
                    <a:gd name="connsiteX687" fmla="*/ 37663 w 48885"/>
                    <a:gd name="connsiteY687" fmla="*/ 170615 h 803840"/>
                    <a:gd name="connsiteX688" fmla="*/ 39660 w 48885"/>
                    <a:gd name="connsiteY688" fmla="*/ 171662 h 803840"/>
                    <a:gd name="connsiteX689" fmla="*/ 39090 w 48885"/>
                    <a:gd name="connsiteY689" fmla="*/ 184311 h 803840"/>
                    <a:gd name="connsiteX690" fmla="*/ 36997 w 48885"/>
                    <a:gd name="connsiteY690" fmla="*/ 185167 h 803840"/>
                    <a:gd name="connsiteX691" fmla="*/ 36807 w 48885"/>
                    <a:gd name="connsiteY691" fmla="*/ 184596 h 803840"/>
                    <a:gd name="connsiteX692" fmla="*/ 33003 w 48885"/>
                    <a:gd name="connsiteY692" fmla="*/ 184406 h 803840"/>
                    <a:gd name="connsiteX693" fmla="*/ 33003 w 48885"/>
                    <a:gd name="connsiteY693" fmla="*/ 184882 h 803840"/>
                    <a:gd name="connsiteX694" fmla="*/ 32527 w 48885"/>
                    <a:gd name="connsiteY694" fmla="*/ 184882 h 803840"/>
                    <a:gd name="connsiteX695" fmla="*/ 30530 w 48885"/>
                    <a:gd name="connsiteY695" fmla="*/ 183836 h 803840"/>
                    <a:gd name="connsiteX696" fmla="*/ 31101 w 48885"/>
                    <a:gd name="connsiteY696" fmla="*/ 171186 h 803840"/>
                    <a:gd name="connsiteX697" fmla="*/ 33193 w 48885"/>
                    <a:gd name="connsiteY697" fmla="*/ 170330 h 803840"/>
                    <a:gd name="connsiteX698" fmla="*/ 33668 w 48885"/>
                    <a:gd name="connsiteY698" fmla="*/ 170330 h 803840"/>
                    <a:gd name="connsiteX699" fmla="*/ 37378 w 48885"/>
                    <a:gd name="connsiteY699" fmla="*/ 170901 h 803840"/>
                    <a:gd name="connsiteX700" fmla="*/ 37663 w 48885"/>
                    <a:gd name="connsiteY700" fmla="*/ 170615 h 803840"/>
                    <a:gd name="connsiteX701" fmla="*/ 38900 w 48885"/>
                    <a:gd name="connsiteY701" fmla="*/ 144270 h 803840"/>
                    <a:gd name="connsiteX702" fmla="*/ 40897 w 48885"/>
                    <a:gd name="connsiteY702" fmla="*/ 145316 h 803840"/>
                    <a:gd name="connsiteX703" fmla="*/ 40326 w 48885"/>
                    <a:gd name="connsiteY703" fmla="*/ 157966 h 803840"/>
                    <a:gd name="connsiteX704" fmla="*/ 38234 w 48885"/>
                    <a:gd name="connsiteY704" fmla="*/ 158822 h 803840"/>
                    <a:gd name="connsiteX705" fmla="*/ 38044 w 48885"/>
                    <a:gd name="connsiteY705" fmla="*/ 158251 h 803840"/>
                    <a:gd name="connsiteX706" fmla="*/ 34239 w 48885"/>
                    <a:gd name="connsiteY706" fmla="*/ 158061 h 803840"/>
                    <a:gd name="connsiteX707" fmla="*/ 34239 w 48885"/>
                    <a:gd name="connsiteY707" fmla="*/ 158537 h 803840"/>
                    <a:gd name="connsiteX708" fmla="*/ 33764 w 48885"/>
                    <a:gd name="connsiteY708" fmla="*/ 158537 h 803840"/>
                    <a:gd name="connsiteX709" fmla="*/ 31766 w 48885"/>
                    <a:gd name="connsiteY709" fmla="*/ 157490 h 803840"/>
                    <a:gd name="connsiteX710" fmla="*/ 32337 w 48885"/>
                    <a:gd name="connsiteY710" fmla="*/ 144841 h 803840"/>
                    <a:gd name="connsiteX711" fmla="*/ 34429 w 48885"/>
                    <a:gd name="connsiteY711" fmla="*/ 143985 h 803840"/>
                    <a:gd name="connsiteX712" fmla="*/ 34905 w 48885"/>
                    <a:gd name="connsiteY712" fmla="*/ 143985 h 803840"/>
                    <a:gd name="connsiteX713" fmla="*/ 38614 w 48885"/>
                    <a:gd name="connsiteY713" fmla="*/ 144556 h 803840"/>
                    <a:gd name="connsiteX714" fmla="*/ 38900 w 48885"/>
                    <a:gd name="connsiteY714" fmla="*/ 144270 h 803840"/>
                    <a:gd name="connsiteX715" fmla="*/ 40136 w 48885"/>
                    <a:gd name="connsiteY715" fmla="*/ 118020 h 803840"/>
                    <a:gd name="connsiteX716" fmla="*/ 42133 w 48885"/>
                    <a:gd name="connsiteY716" fmla="*/ 119066 h 803840"/>
                    <a:gd name="connsiteX717" fmla="*/ 41563 w 48885"/>
                    <a:gd name="connsiteY717" fmla="*/ 131716 h 803840"/>
                    <a:gd name="connsiteX718" fmla="*/ 39470 w 48885"/>
                    <a:gd name="connsiteY718" fmla="*/ 132572 h 803840"/>
                    <a:gd name="connsiteX719" fmla="*/ 39280 w 48885"/>
                    <a:gd name="connsiteY719" fmla="*/ 132001 h 803840"/>
                    <a:gd name="connsiteX720" fmla="*/ 35476 w 48885"/>
                    <a:gd name="connsiteY720" fmla="*/ 131811 h 803840"/>
                    <a:gd name="connsiteX721" fmla="*/ 35476 w 48885"/>
                    <a:gd name="connsiteY721" fmla="*/ 132382 h 803840"/>
                    <a:gd name="connsiteX722" fmla="*/ 35000 w 48885"/>
                    <a:gd name="connsiteY722" fmla="*/ 132382 h 803840"/>
                    <a:gd name="connsiteX723" fmla="*/ 33003 w 48885"/>
                    <a:gd name="connsiteY723" fmla="*/ 131335 h 803840"/>
                    <a:gd name="connsiteX724" fmla="*/ 33573 w 48885"/>
                    <a:gd name="connsiteY724" fmla="*/ 118686 h 803840"/>
                    <a:gd name="connsiteX725" fmla="*/ 35666 w 48885"/>
                    <a:gd name="connsiteY725" fmla="*/ 117830 h 803840"/>
                    <a:gd name="connsiteX726" fmla="*/ 36141 w 48885"/>
                    <a:gd name="connsiteY726" fmla="*/ 117830 h 803840"/>
                    <a:gd name="connsiteX727" fmla="*/ 39851 w 48885"/>
                    <a:gd name="connsiteY727" fmla="*/ 118401 h 803840"/>
                    <a:gd name="connsiteX728" fmla="*/ 40136 w 48885"/>
                    <a:gd name="connsiteY728" fmla="*/ 118020 h 803840"/>
                    <a:gd name="connsiteX729" fmla="*/ 41372 w 48885"/>
                    <a:gd name="connsiteY729" fmla="*/ 91675 h 803840"/>
                    <a:gd name="connsiteX730" fmla="*/ 43370 w 48885"/>
                    <a:gd name="connsiteY730" fmla="*/ 92721 h 803840"/>
                    <a:gd name="connsiteX731" fmla="*/ 42799 w 48885"/>
                    <a:gd name="connsiteY731" fmla="*/ 105371 h 803840"/>
                    <a:gd name="connsiteX732" fmla="*/ 40707 w 48885"/>
                    <a:gd name="connsiteY732" fmla="*/ 106227 h 803840"/>
                    <a:gd name="connsiteX733" fmla="*/ 40516 w 48885"/>
                    <a:gd name="connsiteY733" fmla="*/ 105656 h 803840"/>
                    <a:gd name="connsiteX734" fmla="*/ 36712 w 48885"/>
                    <a:gd name="connsiteY734" fmla="*/ 105466 h 803840"/>
                    <a:gd name="connsiteX735" fmla="*/ 36712 w 48885"/>
                    <a:gd name="connsiteY735" fmla="*/ 105941 h 803840"/>
                    <a:gd name="connsiteX736" fmla="*/ 36236 w 48885"/>
                    <a:gd name="connsiteY736" fmla="*/ 105941 h 803840"/>
                    <a:gd name="connsiteX737" fmla="*/ 34239 w 48885"/>
                    <a:gd name="connsiteY737" fmla="*/ 104895 h 803840"/>
                    <a:gd name="connsiteX738" fmla="*/ 34810 w 48885"/>
                    <a:gd name="connsiteY738" fmla="*/ 92246 h 803840"/>
                    <a:gd name="connsiteX739" fmla="*/ 36902 w 48885"/>
                    <a:gd name="connsiteY739" fmla="*/ 91390 h 803840"/>
                    <a:gd name="connsiteX740" fmla="*/ 37378 w 48885"/>
                    <a:gd name="connsiteY740" fmla="*/ 91390 h 803840"/>
                    <a:gd name="connsiteX741" fmla="*/ 41087 w 48885"/>
                    <a:gd name="connsiteY741" fmla="*/ 91960 h 803840"/>
                    <a:gd name="connsiteX742" fmla="*/ 41372 w 48885"/>
                    <a:gd name="connsiteY742" fmla="*/ 91675 h 803840"/>
                    <a:gd name="connsiteX743" fmla="*/ 42609 w 48885"/>
                    <a:gd name="connsiteY743" fmla="*/ 65425 h 803840"/>
                    <a:gd name="connsiteX744" fmla="*/ 44606 w 48885"/>
                    <a:gd name="connsiteY744" fmla="*/ 66471 h 803840"/>
                    <a:gd name="connsiteX745" fmla="*/ 44035 w 48885"/>
                    <a:gd name="connsiteY745" fmla="*/ 79121 h 803840"/>
                    <a:gd name="connsiteX746" fmla="*/ 41943 w 48885"/>
                    <a:gd name="connsiteY746" fmla="*/ 79977 h 803840"/>
                    <a:gd name="connsiteX747" fmla="*/ 41753 w 48885"/>
                    <a:gd name="connsiteY747" fmla="*/ 79406 h 803840"/>
                    <a:gd name="connsiteX748" fmla="*/ 37949 w 48885"/>
                    <a:gd name="connsiteY748" fmla="*/ 79216 h 803840"/>
                    <a:gd name="connsiteX749" fmla="*/ 37949 w 48885"/>
                    <a:gd name="connsiteY749" fmla="*/ 79786 h 803840"/>
                    <a:gd name="connsiteX750" fmla="*/ 37473 w 48885"/>
                    <a:gd name="connsiteY750" fmla="*/ 79786 h 803840"/>
                    <a:gd name="connsiteX751" fmla="*/ 35476 w 48885"/>
                    <a:gd name="connsiteY751" fmla="*/ 78740 h 803840"/>
                    <a:gd name="connsiteX752" fmla="*/ 36046 w 48885"/>
                    <a:gd name="connsiteY752" fmla="*/ 66091 h 803840"/>
                    <a:gd name="connsiteX753" fmla="*/ 38139 w 48885"/>
                    <a:gd name="connsiteY753" fmla="*/ 65235 h 803840"/>
                    <a:gd name="connsiteX754" fmla="*/ 38614 w 48885"/>
                    <a:gd name="connsiteY754" fmla="*/ 65235 h 803840"/>
                    <a:gd name="connsiteX755" fmla="*/ 42323 w 48885"/>
                    <a:gd name="connsiteY755" fmla="*/ 65805 h 803840"/>
                    <a:gd name="connsiteX756" fmla="*/ 42609 w 48885"/>
                    <a:gd name="connsiteY756" fmla="*/ 65425 h 803840"/>
                    <a:gd name="connsiteX757" fmla="*/ 43845 w 48885"/>
                    <a:gd name="connsiteY757" fmla="*/ 39080 h 803840"/>
                    <a:gd name="connsiteX758" fmla="*/ 45842 w 48885"/>
                    <a:gd name="connsiteY758" fmla="*/ 40126 h 803840"/>
                    <a:gd name="connsiteX759" fmla="*/ 45272 w 48885"/>
                    <a:gd name="connsiteY759" fmla="*/ 52776 h 803840"/>
                    <a:gd name="connsiteX760" fmla="*/ 43179 w 48885"/>
                    <a:gd name="connsiteY760" fmla="*/ 53632 h 803840"/>
                    <a:gd name="connsiteX761" fmla="*/ 42989 w 48885"/>
                    <a:gd name="connsiteY761" fmla="*/ 53061 h 803840"/>
                    <a:gd name="connsiteX762" fmla="*/ 39185 w 48885"/>
                    <a:gd name="connsiteY762" fmla="*/ 52871 h 803840"/>
                    <a:gd name="connsiteX763" fmla="*/ 39185 w 48885"/>
                    <a:gd name="connsiteY763" fmla="*/ 53346 h 803840"/>
                    <a:gd name="connsiteX764" fmla="*/ 38709 w 48885"/>
                    <a:gd name="connsiteY764" fmla="*/ 53346 h 803840"/>
                    <a:gd name="connsiteX765" fmla="*/ 36712 w 48885"/>
                    <a:gd name="connsiteY765" fmla="*/ 52300 h 803840"/>
                    <a:gd name="connsiteX766" fmla="*/ 37283 w 48885"/>
                    <a:gd name="connsiteY766" fmla="*/ 39651 h 803840"/>
                    <a:gd name="connsiteX767" fmla="*/ 39375 w 48885"/>
                    <a:gd name="connsiteY767" fmla="*/ 38795 h 803840"/>
                    <a:gd name="connsiteX768" fmla="*/ 39851 w 48885"/>
                    <a:gd name="connsiteY768" fmla="*/ 38795 h 803840"/>
                    <a:gd name="connsiteX769" fmla="*/ 43560 w 48885"/>
                    <a:gd name="connsiteY769" fmla="*/ 39365 h 803840"/>
                    <a:gd name="connsiteX770" fmla="*/ 43845 w 48885"/>
                    <a:gd name="connsiteY770" fmla="*/ 39080 h 803840"/>
                    <a:gd name="connsiteX771" fmla="*/ 39851 w 48885"/>
                    <a:gd name="connsiteY771" fmla="*/ 27191 h 803840"/>
                    <a:gd name="connsiteX772" fmla="*/ 37853 w 48885"/>
                    <a:gd name="connsiteY772" fmla="*/ 26145 h 803840"/>
                    <a:gd name="connsiteX773" fmla="*/ 38424 w 48885"/>
                    <a:gd name="connsiteY773" fmla="*/ 13496 h 803840"/>
                    <a:gd name="connsiteX774" fmla="*/ 40516 w 48885"/>
                    <a:gd name="connsiteY774" fmla="*/ 12640 h 803840"/>
                    <a:gd name="connsiteX775" fmla="*/ 40992 w 48885"/>
                    <a:gd name="connsiteY775" fmla="*/ 12640 h 803840"/>
                    <a:gd name="connsiteX776" fmla="*/ 44701 w 48885"/>
                    <a:gd name="connsiteY776" fmla="*/ 13210 h 803840"/>
                    <a:gd name="connsiteX777" fmla="*/ 46984 w 48885"/>
                    <a:gd name="connsiteY777" fmla="*/ 13876 h 803840"/>
                    <a:gd name="connsiteX778" fmla="*/ 46413 w 48885"/>
                    <a:gd name="connsiteY778" fmla="*/ 26525 h 803840"/>
                    <a:gd name="connsiteX779" fmla="*/ 44321 w 48885"/>
                    <a:gd name="connsiteY779" fmla="*/ 27382 h 803840"/>
                    <a:gd name="connsiteX780" fmla="*/ 44131 w 48885"/>
                    <a:gd name="connsiteY780" fmla="*/ 26811 h 803840"/>
                    <a:gd name="connsiteX781" fmla="*/ 40326 w 48885"/>
                    <a:gd name="connsiteY781" fmla="*/ 26621 h 803840"/>
                    <a:gd name="connsiteX782" fmla="*/ 40326 w 48885"/>
                    <a:gd name="connsiteY782" fmla="*/ 27096 h 803840"/>
                    <a:gd name="connsiteX783" fmla="*/ 39851 w 48885"/>
                    <a:gd name="connsiteY783" fmla="*/ 27191 h 803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Lst>
                  <a:rect l="l" t="t" r="r" b="b"/>
                  <a:pathLst>
                    <a:path w="48885" h="803840">
                      <a:moveTo>
                        <a:pt x="45557" y="28428"/>
                      </a:moveTo>
                      <a:cubicBezTo>
                        <a:pt x="46984" y="28523"/>
                        <a:pt x="48220" y="28047"/>
                        <a:pt x="48220" y="27286"/>
                      </a:cubicBezTo>
                      <a:lnTo>
                        <a:pt x="48886" y="13210"/>
                      </a:lnTo>
                      <a:cubicBezTo>
                        <a:pt x="48886" y="12545"/>
                        <a:pt x="47745" y="11974"/>
                        <a:pt x="46318" y="11879"/>
                      </a:cubicBezTo>
                      <a:lnTo>
                        <a:pt x="44796" y="11784"/>
                      </a:lnTo>
                      <a:lnTo>
                        <a:pt x="45367" y="466"/>
                      </a:lnTo>
                      <a:cubicBezTo>
                        <a:pt x="45367" y="-10"/>
                        <a:pt x="41658" y="-200"/>
                        <a:pt x="41563" y="275"/>
                      </a:cubicBezTo>
                      <a:lnTo>
                        <a:pt x="40992" y="11593"/>
                      </a:lnTo>
                      <a:lnTo>
                        <a:pt x="39185" y="11498"/>
                      </a:lnTo>
                      <a:cubicBezTo>
                        <a:pt x="37758" y="11403"/>
                        <a:pt x="36522" y="11879"/>
                        <a:pt x="36522" y="12640"/>
                      </a:cubicBezTo>
                      <a:lnTo>
                        <a:pt x="35856" y="26716"/>
                      </a:lnTo>
                      <a:cubicBezTo>
                        <a:pt x="35856" y="27382"/>
                        <a:pt x="36997" y="28047"/>
                        <a:pt x="38424" y="28047"/>
                      </a:cubicBezTo>
                      <a:lnTo>
                        <a:pt x="40231" y="28142"/>
                      </a:lnTo>
                      <a:lnTo>
                        <a:pt x="39755" y="37939"/>
                      </a:lnTo>
                      <a:lnTo>
                        <a:pt x="37949" y="37843"/>
                      </a:lnTo>
                      <a:cubicBezTo>
                        <a:pt x="36522" y="37748"/>
                        <a:pt x="35285" y="38224"/>
                        <a:pt x="35285" y="38985"/>
                      </a:cubicBezTo>
                      <a:lnTo>
                        <a:pt x="34620" y="53061"/>
                      </a:lnTo>
                      <a:cubicBezTo>
                        <a:pt x="34620" y="53727"/>
                        <a:pt x="35761" y="54297"/>
                        <a:pt x="37188" y="54392"/>
                      </a:cubicBezTo>
                      <a:lnTo>
                        <a:pt x="38995" y="54488"/>
                      </a:lnTo>
                      <a:lnTo>
                        <a:pt x="38519" y="64284"/>
                      </a:lnTo>
                      <a:lnTo>
                        <a:pt x="36712" y="64189"/>
                      </a:lnTo>
                      <a:cubicBezTo>
                        <a:pt x="35285" y="64094"/>
                        <a:pt x="34049" y="64569"/>
                        <a:pt x="34049" y="65330"/>
                      </a:cubicBezTo>
                      <a:lnTo>
                        <a:pt x="33383" y="79406"/>
                      </a:lnTo>
                      <a:cubicBezTo>
                        <a:pt x="33383" y="80072"/>
                        <a:pt x="34525" y="80643"/>
                        <a:pt x="35951" y="80738"/>
                      </a:cubicBezTo>
                      <a:lnTo>
                        <a:pt x="37758" y="80833"/>
                      </a:lnTo>
                      <a:lnTo>
                        <a:pt x="37283" y="90629"/>
                      </a:lnTo>
                      <a:lnTo>
                        <a:pt x="35476" y="90534"/>
                      </a:lnTo>
                      <a:cubicBezTo>
                        <a:pt x="34049" y="90439"/>
                        <a:pt x="32813" y="90914"/>
                        <a:pt x="32813" y="91675"/>
                      </a:cubicBezTo>
                      <a:lnTo>
                        <a:pt x="32147" y="105751"/>
                      </a:lnTo>
                      <a:cubicBezTo>
                        <a:pt x="32147" y="106417"/>
                        <a:pt x="33288" y="106988"/>
                        <a:pt x="34715" y="107083"/>
                      </a:cubicBezTo>
                      <a:lnTo>
                        <a:pt x="36522" y="107178"/>
                      </a:lnTo>
                      <a:lnTo>
                        <a:pt x="36046" y="116974"/>
                      </a:lnTo>
                      <a:lnTo>
                        <a:pt x="34239" y="116879"/>
                      </a:lnTo>
                      <a:cubicBezTo>
                        <a:pt x="32813" y="116784"/>
                        <a:pt x="31576" y="117259"/>
                        <a:pt x="31576" y="118020"/>
                      </a:cubicBezTo>
                      <a:lnTo>
                        <a:pt x="30910" y="132096"/>
                      </a:lnTo>
                      <a:cubicBezTo>
                        <a:pt x="30910" y="132762"/>
                        <a:pt x="32052" y="133333"/>
                        <a:pt x="33478" y="133428"/>
                      </a:cubicBezTo>
                      <a:lnTo>
                        <a:pt x="35285" y="133523"/>
                      </a:lnTo>
                      <a:lnTo>
                        <a:pt x="34810" y="143319"/>
                      </a:lnTo>
                      <a:lnTo>
                        <a:pt x="33003" y="143224"/>
                      </a:lnTo>
                      <a:cubicBezTo>
                        <a:pt x="31576" y="143129"/>
                        <a:pt x="30340" y="143605"/>
                        <a:pt x="30340" y="144365"/>
                      </a:cubicBezTo>
                      <a:lnTo>
                        <a:pt x="29674" y="158442"/>
                      </a:lnTo>
                      <a:cubicBezTo>
                        <a:pt x="29674" y="159107"/>
                        <a:pt x="30815" y="159678"/>
                        <a:pt x="32242" y="159773"/>
                      </a:cubicBezTo>
                      <a:lnTo>
                        <a:pt x="34049" y="159868"/>
                      </a:lnTo>
                      <a:lnTo>
                        <a:pt x="33573" y="169664"/>
                      </a:lnTo>
                      <a:lnTo>
                        <a:pt x="31766" y="169569"/>
                      </a:lnTo>
                      <a:cubicBezTo>
                        <a:pt x="30340" y="169474"/>
                        <a:pt x="29103" y="169950"/>
                        <a:pt x="29103" y="170711"/>
                      </a:cubicBezTo>
                      <a:lnTo>
                        <a:pt x="28438" y="184787"/>
                      </a:lnTo>
                      <a:cubicBezTo>
                        <a:pt x="28438" y="185452"/>
                        <a:pt x="29579" y="186023"/>
                        <a:pt x="31005" y="186118"/>
                      </a:cubicBezTo>
                      <a:lnTo>
                        <a:pt x="32813" y="186213"/>
                      </a:lnTo>
                      <a:lnTo>
                        <a:pt x="32337" y="196010"/>
                      </a:lnTo>
                      <a:lnTo>
                        <a:pt x="30530" y="195914"/>
                      </a:lnTo>
                      <a:cubicBezTo>
                        <a:pt x="29103" y="195819"/>
                        <a:pt x="27867" y="196295"/>
                        <a:pt x="27867" y="197056"/>
                      </a:cubicBezTo>
                      <a:lnTo>
                        <a:pt x="27201" y="211132"/>
                      </a:lnTo>
                      <a:cubicBezTo>
                        <a:pt x="27201" y="211798"/>
                        <a:pt x="28342" y="212368"/>
                        <a:pt x="29769" y="212463"/>
                      </a:cubicBezTo>
                      <a:lnTo>
                        <a:pt x="31576" y="212559"/>
                      </a:lnTo>
                      <a:lnTo>
                        <a:pt x="31101" y="222355"/>
                      </a:lnTo>
                      <a:lnTo>
                        <a:pt x="29294" y="222260"/>
                      </a:lnTo>
                      <a:cubicBezTo>
                        <a:pt x="27867" y="222164"/>
                        <a:pt x="26631" y="222640"/>
                        <a:pt x="26631" y="223401"/>
                      </a:cubicBezTo>
                      <a:lnTo>
                        <a:pt x="25965" y="237477"/>
                      </a:lnTo>
                      <a:cubicBezTo>
                        <a:pt x="25965" y="238143"/>
                        <a:pt x="27106" y="238713"/>
                        <a:pt x="28533" y="238809"/>
                      </a:cubicBezTo>
                      <a:lnTo>
                        <a:pt x="30340" y="238904"/>
                      </a:lnTo>
                      <a:lnTo>
                        <a:pt x="29864" y="248700"/>
                      </a:lnTo>
                      <a:lnTo>
                        <a:pt x="28057" y="248605"/>
                      </a:lnTo>
                      <a:cubicBezTo>
                        <a:pt x="26631" y="248510"/>
                        <a:pt x="25394" y="248985"/>
                        <a:pt x="25394" y="249746"/>
                      </a:cubicBezTo>
                      <a:lnTo>
                        <a:pt x="24728" y="263822"/>
                      </a:lnTo>
                      <a:cubicBezTo>
                        <a:pt x="24728" y="264488"/>
                        <a:pt x="25870" y="265059"/>
                        <a:pt x="27296" y="265154"/>
                      </a:cubicBezTo>
                      <a:lnTo>
                        <a:pt x="29103" y="265249"/>
                      </a:lnTo>
                      <a:lnTo>
                        <a:pt x="28628" y="275045"/>
                      </a:lnTo>
                      <a:lnTo>
                        <a:pt x="26821" y="274950"/>
                      </a:lnTo>
                      <a:cubicBezTo>
                        <a:pt x="25394" y="274855"/>
                        <a:pt x="24158" y="275330"/>
                        <a:pt x="24158" y="276091"/>
                      </a:cubicBezTo>
                      <a:lnTo>
                        <a:pt x="23492" y="290167"/>
                      </a:lnTo>
                      <a:cubicBezTo>
                        <a:pt x="23492" y="290833"/>
                        <a:pt x="24633" y="291404"/>
                        <a:pt x="26060" y="291499"/>
                      </a:cubicBezTo>
                      <a:lnTo>
                        <a:pt x="27867" y="291594"/>
                      </a:lnTo>
                      <a:lnTo>
                        <a:pt x="27391" y="301390"/>
                      </a:lnTo>
                      <a:lnTo>
                        <a:pt x="25584" y="301295"/>
                      </a:lnTo>
                      <a:cubicBezTo>
                        <a:pt x="24158" y="301200"/>
                        <a:pt x="22921" y="301676"/>
                        <a:pt x="22921" y="302436"/>
                      </a:cubicBezTo>
                      <a:lnTo>
                        <a:pt x="22255" y="316512"/>
                      </a:lnTo>
                      <a:cubicBezTo>
                        <a:pt x="22255" y="317178"/>
                        <a:pt x="23397" y="317749"/>
                        <a:pt x="24823" y="317844"/>
                      </a:cubicBezTo>
                      <a:lnTo>
                        <a:pt x="26631" y="317939"/>
                      </a:lnTo>
                      <a:lnTo>
                        <a:pt x="26155" y="327735"/>
                      </a:lnTo>
                      <a:lnTo>
                        <a:pt x="24348" y="327640"/>
                      </a:lnTo>
                      <a:cubicBezTo>
                        <a:pt x="22921" y="327545"/>
                        <a:pt x="21685" y="328021"/>
                        <a:pt x="21685" y="328782"/>
                      </a:cubicBezTo>
                      <a:lnTo>
                        <a:pt x="21019" y="342858"/>
                      </a:lnTo>
                      <a:cubicBezTo>
                        <a:pt x="21019" y="343524"/>
                        <a:pt x="22160" y="344094"/>
                        <a:pt x="23587" y="344189"/>
                      </a:cubicBezTo>
                      <a:lnTo>
                        <a:pt x="25394" y="344284"/>
                      </a:lnTo>
                      <a:lnTo>
                        <a:pt x="24918" y="354081"/>
                      </a:lnTo>
                      <a:lnTo>
                        <a:pt x="23111" y="353985"/>
                      </a:lnTo>
                      <a:cubicBezTo>
                        <a:pt x="21685" y="353890"/>
                        <a:pt x="20448" y="354366"/>
                        <a:pt x="20448" y="355127"/>
                      </a:cubicBezTo>
                      <a:lnTo>
                        <a:pt x="19783" y="369203"/>
                      </a:lnTo>
                      <a:cubicBezTo>
                        <a:pt x="19783" y="369869"/>
                        <a:pt x="20924" y="370439"/>
                        <a:pt x="22351" y="370534"/>
                      </a:cubicBezTo>
                      <a:lnTo>
                        <a:pt x="24158" y="370629"/>
                      </a:lnTo>
                      <a:lnTo>
                        <a:pt x="23682" y="380426"/>
                      </a:lnTo>
                      <a:lnTo>
                        <a:pt x="21875" y="380331"/>
                      </a:lnTo>
                      <a:cubicBezTo>
                        <a:pt x="20448" y="380236"/>
                        <a:pt x="19212" y="380711"/>
                        <a:pt x="19212" y="381472"/>
                      </a:cubicBezTo>
                      <a:lnTo>
                        <a:pt x="18546" y="395548"/>
                      </a:lnTo>
                      <a:cubicBezTo>
                        <a:pt x="18546" y="396214"/>
                        <a:pt x="19687" y="396784"/>
                        <a:pt x="21114" y="396880"/>
                      </a:cubicBezTo>
                      <a:lnTo>
                        <a:pt x="22921" y="396975"/>
                      </a:lnTo>
                      <a:lnTo>
                        <a:pt x="22446" y="406771"/>
                      </a:lnTo>
                      <a:lnTo>
                        <a:pt x="20639" y="406676"/>
                      </a:lnTo>
                      <a:cubicBezTo>
                        <a:pt x="19212" y="406581"/>
                        <a:pt x="17976" y="407056"/>
                        <a:pt x="17976" y="407817"/>
                      </a:cubicBezTo>
                      <a:lnTo>
                        <a:pt x="17310" y="421893"/>
                      </a:lnTo>
                      <a:cubicBezTo>
                        <a:pt x="17310" y="422559"/>
                        <a:pt x="18451" y="423130"/>
                        <a:pt x="19878" y="423225"/>
                      </a:cubicBezTo>
                      <a:lnTo>
                        <a:pt x="21685" y="423320"/>
                      </a:lnTo>
                      <a:lnTo>
                        <a:pt x="21209" y="433116"/>
                      </a:lnTo>
                      <a:lnTo>
                        <a:pt x="19402" y="433021"/>
                      </a:lnTo>
                      <a:cubicBezTo>
                        <a:pt x="17976" y="432926"/>
                        <a:pt x="16739" y="433401"/>
                        <a:pt x="16739" y="434162"/>
                      </a:cubicBezTo>
                      <a:lnTo>
                        <a:pt x="16073" y="448238"/>
                      </a:lnTo>
                      <a:cubicBezTo>
                        <a:pt x="16073" y="448904"/>
                        <a:pt x="17215" y="449475"/>
                        <a:pt x="18641" y="449570"/>
                      </a:cubicBezTo>
                      <a:lnTo>
                        <a:pt x="20448" y="449665"/>
                      </a:lnTo>
                      <a:lnTo>
                        <a:pt x="19973" y="459461"/>
                      </a:lnTo>
                      <a:lnTo>
                        <a:pt x="18166" y="459366"/>
                      </a:lnTo>
                      <a:cubicBezTo>
                        <a:pt x="16739" y="459271"/>
                        <a:pt x="15503" y="459746"/>
                        <a:pt x="15503" y="460507"/>
                      </a:cubicBezTo>
                      <a:lnTo>
                        <a:pt x="14837" y="474584"/>
                      </a:lnTo>
                      <a:cubicBezTo>
                        <a:pt x="14837" y="475249"/>
                        <a:pt x="15978" y="475820"/>
                        <a:pt x="17405" y="475915"/>
                      </a:cubicBezTo>
                      <a:lnTo>
                        <a:pt x="19212" y="476010"/>
                      </a:lnTo>
                      <a:lnTo>
                        <a:pt x="18736" y="485806"/>
                      </a:lnTo>
                      <a:lnTo>
                        <a:pt x="16929" y="485711"/>
                      </a:lnTo>
                      <a:cubicBezTo>
                        <a:pt x="15503" y="485616"/>
                        <a:pt x="14266" y="486092"/>
                        <a:pt x="14266" y="486853"/>
                      </a:cubicBezTo>
                      <a:lnTo>
                        <a:pt x="13601" y="500929"/>
                      </a:lnTo>
                      <a:cubicBezTo>
                        <a:pt x="13601" y="501594"/>
                        <a:pt x="14742" y="502165"/>
                        <a:pt x="16168" y="502260"/>
                      </a:cubicBezTo>
                      <a:lnTo>
                        <a:pt x="17976" y="502355"/>
                      </a:lnTo>
                      <a:lnTo>
                        <a:pt x="17500" y="512152"/>
                      </a:lnTo>
                      <a:lnTo>
                        <a:pt x="15693" y="512056"/>
                      </a:lnTo>
                      <a:cubicBezTo>
                        <a:pt x="14266" y="511961"/>
                        <a:pt x="13030" y="512437"/>
                        <a:pt x="13030" y="513198"/>
                      </a:cubicBezTo>
                      <a:lnTo>
                        <a:pt x="12364" y="527274"/>
                      </a:lnTo>
                      <a:cubicBezTo>
                        <a:pt x="12364" y="527940"/>
                        <a:pt x="13505" y="528510"/>
                        <a:pt x="14932" y="528605"/>
                      </a:cubicBezTo>
                      <a:lnTo>
                        <a:pt x="16739" y="528700"/>
                      </a:lnTo>
                      <a:lnTo>
                        <a:pt x="16264" y="538497"/>
                      </a:lnTo>
                      <a:lnTo>
                        <a:pt x="14457" y="538402"/>
                      </a:lnTo>
                      <a:cubicBezTo>
                        <a:pt x="13030" y="538307"/>
                        <a:pt x="11794" y="538782"/>
                        <a:pt x="11794" y="539543"/>
                      </a:cubicBezTo>
                      <a:lnTo>
                        <a:pt x="11128" y="553619"/>
                      </a:lnTo>
                      <a:cubicBezTo>
                        <a:pt x="11128" y="554285"/>
                        <a:pt x="12269" y="554855"/>
                        <a:pt x="13696" y="554951"/>
                      </a:cubicBezTo>
                      <a:lnTo>
                        <a:pt x="15503" y="555046"/>
                      </a:lnTo>
                      <a:lnTo>
                        <a:pt x="15027" y="564842"/>
                      </a:lnTo>
                      <a:lnTo>
                        <a:pt x="13220" y="564747"/>
                      </a:lnTo>
                      <a:cubicBezTo>
                        <a:pt x="11794" y="564652"/>
                        <a:pt x="10557" y="565127"/>
                        <a:pt x="10557" y="565888"/>
                      </a:cubicBezTo>
                      <a:lnTo>
                        <a:pt x="9891" y="579964"/>
                      </a:lnTo>
                      <a:cubicBezTo>
                        <a:pt x="9891" y="580630"/>
                        <a:pt x="11033" y="581201"/>
                        <a:pt x="12459" y="581296"/>
                      </a:cubicBezTo>
                      <a:lnTo>
                        <a:pt x="14266" y="581391"/>
                      </a:lnTo>
                      <a:lnTo>
                        <a:pt x="13791" y="591187"/>
                      </a:lnTo>
                      <a:lnTo>
                        <a:pt x="11984" y="591092"/>
                      </a:lnTo>
                      <a:cubicBezTo>
                        <a:pt x="10557" y="590997"/>
                        <a:pt x="9321" y="591472"/>
                        <a:pt x="9321" y="592233"/>
                      </a:cubicBezTo>
                      <a:lnTo>
                        <a:pt x="8655" y="606309"/>
                      </a:lnTo>
                      <a:cubicBezTo>
                        <a:pt x="8655" y="606975"/>
                        <a:pt x="9796" y="607546"/>
                        <a:pt x="11223" y="607641"/>
                      </a:cubicBezTo>
                      <a:lnTo>
                        <a:pt x="13030" y="607736"/>
                      </a:lnTo>
                      <a:lnTo>
                        <a:pt x="12554" y="617532"/>
                      </a:lnTo>
                      <a:lnTo>
                        <a:pt x="10747" y="617437"/>
                      </a:lnTo>
                      <a:cubicBezTo>
                        <a:pt x="9321" y="617342"/>
                        <a:pt x="8084" y="617818"/>
                        <a:pt x="8084" y="618578"/>
                      </a:cubicBezTo>
                      <a:lnTo>
                        <a:pt x="7418" y="632655"/>
                      </a:lnTo>
                      <a:cubicBezTo>
                        <a:pt x="7418" y="633320"/>
                        <a:pt x="8560" y="633891"/>
                        <a:pt x="9986" y="633986"/>
                      </a:cubicBezTo>
                      <a:lnTo>
                        <a:pt x="11794" y="634081"/>
                      </a:lnTo>
                      <a:lnTo>
                        <a:pt x="11318" y="643877"/>
                      </a:lnTo>
                      <a:lnTo>
                        <a:pt x="9511" y="643782"/>
                      </a:lnTo>
                      <a:cubicBezTo>
                        <a:pt x="8084" y="643687"/>
                        <a:pt x="6848" y="644163"/>
                        <a:pt x="6848" y="644923"/>
                      </a:cubicBezTo>
                      <a:lnTo>
                        <a:pt x="6182" y="659000"/>
                      </a:lnTo>
                      <a:cubicBezTo>
                        <a:pt x="6182" y="659665"/>
                        <a:pt x="7323" y="660236"/>
                        <a:pt x="8750" y="660331"/>
                      </a:cubicBezTo>
                      <a:lnTo>
                        <a:pt x="10557" y="660426"/>
                      </a:lnTo>
                      <a:lnTo>
                        <a:pt x="10082" y="670222"/>
                      </a:lnTo>
                      <a:lnTo>
                        <a:pt x="8274" y="670127"/>
                      </a:lnTo>
                      <a:cubicBezTo>
                        <a:pt x="6848" y="670032"/>
                        <a:pt x="5611" y="670508"/>
                        <a:pt x="5611" y="671269"/>
                      </a:cubicBezTo>
                      <a:lnTo>
                        <a:pt x="4946" y="685345"/>
                      </a:lnTo>
                      <a:cubicBezTo>
                        <a:pt x="4946" y="686011"/>
                        <a:pt x="6087" y="686581"/>
                        <a:pt x="7514" y="686676"/>
                      </a:cubicBezTo>
                      <a:lnTo>
                        <a:pt x="9321" y="686771"/>
                      </a:lnTo>
                      <a:lnTo>
                        <a:pt x="8845" y="696568"/>
                      </a:lnTo>
                      <a:lnTo>
                        <a:pt x="7038" y="696473"/>
                      </a:lnTo>
                      <a:cubicBezTo>
                        <a:pt x="5611" y="696377"/>
                        <a:pt x="4375" y="696853"/>
                        <a:pt x="4375" y="697614"/>
                      </a:cubicBezTo>
                      <a:lnTo>
                        <a:pt x="3709" y="711690"/>
                      </a:lnTo>
                      <a:cubicBezTo>
                        <a:pt x="3709" y="712356"/>
                        <a:pt x="4851" y="712926"/>
                        <a:pt x="6277" y="713021"/>
                      </a:cubicBezTo>
                      <a:lnTo>
                        <a:pt x="8084" y="713117"/>
                      </a:lnTo>
                      <a:lnTo>
                        <a:pt x="7609" y="722913"/>
                      </a:lnTo>
                      <a:lnTo>
                        <a:pt x="5802" y="722818"/>
                      </a:lnTo>
                      <a:cubicBezTo>
                        <a:pt x="4375" y="722723"/>
                        <a:pt x="3139" y="723198"/>
                        <a:pt x="3139" y="723959"/>
                      </a:cubicBezTo>
                      <a:lnTo>
                        <a:pt x="2473" y="738035"/>
                      </a:lnTo>
                      <a:cubicBezTo>
                        <a:pt x="2473" y="738701"/>
                        <a:pt x="3614" y="739272"/>
                        <a:pt x="5041" y="739367"/>
                      </a:cubicBezTo>
                      <a:lnTo>
                        <a:pt x="6848" y="739462"/>
                      </a:lnTo>
                      <a:lnTo>
                        <a:pt x="6372" y="749258"/>
                      </a:lnTo>
                      <a:lnTo>
                        <a:pt x="4565" y="749163"/>
                      </a:lnTo>
                      <a:cubicBezTo>
                        <a:pt x="3139" y="749068"/>
                        <a:pt x="1902" y="749543"/>
                        <a:pt x="1902" y="750304"/>
                      </a:cubicBezTo>
                      <a:lnTo>
                        <a:pt x="1236" y="764380"/>
                      </a:lnTo>
                      <a:cubicBezTo>
                        <a:pt x="1236" y="765046"/>
                        <a:pt x="2378" y="765617"/>
                        <a:pt x="3804" y="765712"/>
                      </a:cubicBezTo>
                      <a:lnTo>
                        <a:pt x="5611" y="765807"/>
                      </a:lnTo>
                      <a:lnTo>
                        <a:pt x="5136" y="775603"/>
                      </a:lnTo>
                      <a:lnTo>
                        <a:pt x="3329" y="775508"/>
                      </a:lnTo>
                      <a:cubicBezTo>
                        <a:pt x="1902" y="775413"/>
                        <a:pt x="666" y="775888"/>
                        <a:pt x="666" y="776649"/>
                      </a:cubicBezTo>
                      <a:lnTo>
                        <a:pt x="0" y="790725"/>
                      </a:lnTo>
                      <a:cubicBezTo>
                        <a:pt x="0" y="791391"/>
                        <a:pt x="1141" y="791962"/>
                        <a:pt x="2568" y="792057"/>
                      </a:cubicBezTo>
                      <a:lnTo>
                        <a:pt x="4375" y="792152"/>
                      </a:lnTo>
                      <a:lnTo>
                        <a:pt x="3804" y="803375"/>
                      </a:lnTo>
                      <a:cubicBezTo>
                        <a:pt x="3804" y="803851"/>
                        <a:pt x="7514" y="804041"/>
                        <a:pt x="7609" y="803565"/>
                      </a:cubicBezTo>
                      <a:lnTo>
                        <a:pt x="8179" y="792342"/>
                      </a:lnTo>
                      <a:lnTo>
                        <a:pt x="9701" y="792437"/>
                      </a:lnTo>
                      <a:cubicBezTo>
                        <a:pt x="11128" y="792533"/>
                        <a:pt x="12364" y="792057"/>
                        <a:pt x="12364" y="791296"/>
                      </a:cubicBezTo>
                      <a:lnTo>
                        <a:pt x="13030" y="777220"/>
                      </a:lnTo>
                      <a:cubicBezTo>
                        <a:pt x="13030" y="776554"/>
                        <a:pt x="11889" y="775984"/>
                        <a:pt x="10462" y="775888"/>
                      </a:cubicBezTo>
                      <a:lnTo>
                        <a:pt x="8940" y="775793"/>
                      </a:lnTo>
                      <a:lnTo>
                        <a:pt x="9416" y="765997"/>
                      </a:lnTo>
                      <a:lnTo>
                        <a:pt x="10937" y="766092"/>
                      </a:lnTo>
                      <a:cubicBezTo>
                        <a:pt x="12364" y="766187"/>
                        <a:pt x="13601" y="765712"/>
                        <a:pt x="13601" y="764951"/>
                      </a:cubicBezTo>
                      <a:lnTo>
                        <a:pt x="14266" y="750875"/>
                      </a:lnTo>
                      <a:cubicBezTo>
                        <a:pt x="14266" y="750209"/>
                        <a:pt x="13125" y="749638"/>
                        <a:pt x="11698" y="749543"/>
                      </a:cubicBezTo>
                      <a:lnTo>
                        <a:pt x="10177" y="749448"/>
                      </a:lnTo>
                      <a:lnTo>
                        <a:pt x="10652" y="739652"/>
                      </a:lnTo>
                      <a:lnTo>
                        <a:pt x="12174" y="739747"/>
                      </a:lnTo>
                      <a:cubicBezTo>
                        <a:pt x="13601" y="739842"/>
                        <a:pt x="14837" y="739367"/>
                        <a:pt x="14837" y="738606"/>
                      </a:cubicBezTo>
                      <a:lnTo>
                        <a:pt x="15503" y="724530"/>
                      </a:lnTo>
                      <a:cubicBezTo>
                        <a:pt x="15503" y="723864"/>
                        <a:pt x="14361" y="723293"/>
                        <a:pt x="12935" y="723198"/>
                      </a:cubicBezTo>
                      <a:lnTo>
                        <a:pt x="11413" y="723103"/>
                      </a:lnTo>
                      <a:lnTo>
                        <a:pt x="11889" y="713307"/>
                      </a:lnTo>
                      <a:lnTo>
                        <a:pt x="13410" y="713402"/>
                      </a:lnTo>
                      <a:cubicBezTo>
                        <a:pt x="14837" y="713497"/>
                        <a:pt x="16073" y="713021"/>
                        <a:pt x="16073" y="712261"/>
                      </a:cubicBezTo>
                      <a:lnTo>
                        <a:pt x="16739" y="698185"/>
                      </a:lnTo>
                      <a:cubicBezTo>
                        <a:pt x="16739" y="697519"/>
                        <a:pt x="15598" y="696948"/>
                        <a:pt x="14171" y="696853"/>
                      </a:cubicBezTo>
                      <a:lnTo>
                        <a:pt x="12650" y="696758"/>
                      </a:lnTo>
                      <a:lnTo>
                        <a:pt x="13125" y="686962"/>
                      </a:lnTo>
                      <a:lnTo>
                        <a:pt x="14647" y="687057"/>
                      </a:lnTo>
                      <a:cubicBezTo>
                        <a:pt x="16073" y="687152"/>
                        <a:pt x="17310" y="686676"/>
                        <a:pt x="17310" y="685916"/>
                      </a:cubicBezTo>
                      <a:lnTo>
                        <a:pt x="17976" y="671839"/>
                      </a:lnTo>
                      <a:cubicBezTo>
                        <a:pt x="17976" y="671174"/>
                        <a:pt x="16834" y="670603"/>
                        <a:pt x="15408" y="670508"/>
                      </a:cubicBezTo>
                      <a:lnTo>
                        <a:pt x="13886" y="670413"/>
                      </a:lnTo>
                      <a:lnTo>
                        <a:pt x="14361" y="660617"/>
                      </a:lnTo>
                      <a:lnTo>
                        <a:pt x="15883" y="660712"/>
                      </a:lnTo>
                      <a:cubicBezTo>
                        <a:pt x="17310" y="660807"/>
                        <a:pt x="18546" y="660331"/>
                        <a:pt x="18546" y="659570"/>
                      </a:cubicBezTo>
                      <a:lnTo>
                        <a:pt x="19212" y="645494"/>
                      </a:lnTo>
                      <a:cubicBezTo>
                        <a:pt x="19212" y="644828"/>
                        <a:pt x="18071" y="644258"/>
                        <a:pt x="16644" y="644163"/>
                      </a:cubicBezTo>
                      <a:lnTo>
                        <a:pt x="15122" y="644068"/>
                      </a:lnTo>
                      <a:lnTo>
                        <a:pt x="15598" y="634271"/>
                      </a:lnTo>
                      <a:lnTo>
                        <a:pt x="17120" y="634366"/>
                      </a:lnTo>
                      <a:cubicBezTo>
                        <a:pt x="18546" y="634462"/>
                        <a:pt x="19783" y="633986"/>
                        <a:pt x="19783" y="633225"/>
                      </a:cubicBezTo>
                      <a:lnTo>
                        <a:pt x="20448" y="619149"/>
                      </a:lnTo>
                      <a:cubicBezTo>
                        <a:pt x="20448" y="618483"/>
                        <a:pt x="19307" y="617913"/>
                        <a:pt x="17881" y="617818"/>
                      </a:cubicBezTo>
                      <a:lnTo>
                        <a:pt x="16359" y="617722"/>
                      </a:lnTo>
                      <a:lnTo>
                        <a:pt x="16834" y="607926"/>
                      </a:lnTo>
                      <a:lnTo>
                        <a:pt x="18356" y="608021"/>
                      </a:lnTo>
                      <a:cubicBezTo>
                        <a:pt x="19783" y="608116"/>
                        <a:pt x="21019" y="607641"/>
                        <a:pt x="21019" y="606880"/>
                      </a:cubicBezTo>
                      <a:lnTo>
                        <a:pt x="21685" y="592804"/>
                      </a:lnTo>
                      <a:cubicBezTo>
                        <a:pt x="21685" y="592138"/>
                        <a:pt x="20544" y="591567"/>
                        <a:pt x="19117" y="591472"/>
                      </a:cubicBezTo>
                      <a:lnTo>
                        <a:pt x="17595" y="591377"/>
                      </a:lnTo>
                      <a:lnTo>
                        <a:pt x="18071" y="581581"/>
                      </a:lnTo>
                      <a:lnTo>
                        <a:pt x="19592" y="581676"/>
                      </a:lnTo>
                      <a:cubicBezTo>
                        <a:pt x="21019" y="581771"/>
                        <a:pt x="22255" y="581296"/>
                        <a:pt x="22255" y="580535"/>
                      </a:cubicBezTo>
                      <a:lnTo>
                        <a:pt x="22921" y="566459"/>
                      </a:lnTo>
                      <a:cubicBezTo>
                        <a:pt x="22921" y="565793"/>
                        <a:pt x="21780" y="565222"/>
                        <a:pt x="20353" y="565127"/>
                      </a:cubicBezTo>
                      <a:lnTo>
                        <a:pt x="18832" y="565032"/>
                      </a:lnTo>
                      <a:lnTo>
                        <a:pt x="19307" y="555236"/>
                      </a:lnTo>
                      <a:lnTo>
                        <a:pt x="20829" y="555331"/>
                      </a:lnTo>
                      <a:cubicBezTo>
                        <a:pt x="22255" y="555426"/>
                        <a:pt x="23492" y="554951"/>
                        <a:pt x="23492" y="554190"/>
                      </a:cubicBezTo>
                      <a:lnTo>
                        <a:pt x="24158" y="540114"/>
                      </a:lnTo>
                      <a:cubicBezTo>
                        <a:pt x="24158" y="539448"/>
                        <a:pt x="23016" y="538877"/>
                        <a:pt x="21590" y="538782"/>
                      </a:cubicBezTo>
                      <a:lnTo>
                        <a:pt x="20068" y="538687"/>
                      </a:lnTo>
                      <a:lnTo>
                        <a:pt x="20544" y="528891"/>
                      </a:lnTo>
                      <a:lnTo>
                        <a:pt x="22065" y="528986"/>
                      </a:lnTo>
                      <a:cubicBezTo>
                        <a:pt x="23492" y="529081"/>
                        <a:pt x="24728" y="528605"/>
                        <a:pt x="24728" y="527844"/>
                      </a:cubicBezTo>
                      <a:lnTo>
                        <a:pt x="25394" y="513768"/>
                      </a:lnTo>
                      <a:cubicBezTo>
                        <a:pt x="25394" y="513103"/>
                        <a:pt x="24253" y="512532"/>
                        <a:pt x="22826" y="512437"/>
                      </a:cubicBezTo>
                      <a:lnTo>
                        <a:pt x="21304" y="512342"/>
                      </a:lnTo>
                      <a:lnTo>
                        <a:pt x="21780" y="502545"/>
                      </a:lnTo>
                      <a:lnTo>
                        <a:pt x="23302" y="502641"/>
                      </a:lnTo>
                      <a:cubicBezTo>
                        <a:pt x="24728" y="502736"/>
                        <a:pt x="25965" y="502260"/>
                        <a:pt x="25965" y="501499"/>
                      </a:cubicBezTo>
                      <a:lnTo>
                        <a:pt x="26631" y="487423"/>
                      </a:lnTo>
                      <a:cubicBezTo>
                        <a:pt x="26631" y="486757"/>
                        <a:pt x="25489" y="486187"/>
                        <a:pt x="24063" y="486092"/>
                      </a:cubicBezTo>
                      <a:lnTo>
                        <a:pt x="22541" y="485997"/>
                      </a:lnTo>
                      <a:lnTo>
                        <a:pt x="23016" y="476200"/>
                      </a:lnTo>
                      <a:lnTo>
                        <a:pt x="24538" y="476295"/>
                      </a:lnTo>
                      <a:cubicBezTo>
                        <a:pt x="25965" y="476391"/>
                        <a:pt x="27201" y="475915"/>
                        <a:pt x="27201" y="475154"/>
                      </a:cubicBezTo>
                      <a:lnTo>
                        <a:pt x="27867" y="461078"/>
                      </a:lnTo>
                      <a:cubicBezTo>
                        <a:pt x="27867" y="460412"/>
                        <a:pt x="26726" y="459842"/>
                        <a:pt x="25299" y="459746"/>
                      </a:cubicBezTo>
                      <a:lnTo>
                        <a:pt x="23777" y="459651"/>
                      </a:lnTo>
                      <a:lnTo>
                        <a:pt x="24253" y="449855"/>
                      </a:lnTo>
                      <a:lnTo>
                        <a:pt x="25775" y="449950"/>
                      </a:lnTo>
                      <a:cubicBezTo>
                        <a:pt x="27201" y="450045"/>
                        <a:pt x="28438" y="449570"/>
                        <a:pt x="28438" y="448809"/>
                      </a:cubicBezTo>
                      <a:lnTo>
                        <a:pt x="29103" y="434733"/>
                      </a:lnTo>
                      <a:cubicBezTo>
                        <a:pt x="29103" y="434067"/>
                        <a:pt x="27962" y="433496"/>
                        <a:pt x="26535" y="433401"/>
                      </a:cubicBezTo>
                      <a:lnTo>
                        <a:pt x="25014" y="433306"/>
                      </a:lnTo>
                      <a:lnTo>
                        <a:pt x="25489" y="423510"/>
                      </a:lnTo>
                      <a:lnTo>
                        <a:pt x="27011" y="423605"/>
                      </a:lnTo>
                      <a:cubicBezTo>
                        <a:pt x="28438" y="423700"/>
                        <a:pt x="29674" y="423225"/>
                        <a:pt x="29674" y="422464"/>
                      </a:cubicBezTo>
                      <a:lnTo>
                        <a:pt x="30340" y="408388"/>
                      </a:lnTo>
                      <a:cubicBezTo>
                        <a:pt x="30340" y="407722"/>
                        <a:pt x="29198" y="407151"/>
                        <a:pt x="27772" y="407056"/>
                      </a:cubicBezTo>
                      <a:lnTo>
                        <a:pt x="26250" y="406961"/>
                      </a:lnTo>
                      <a:lnTo>
                        <a:pt x="26726" y="397165"/>
                      </a:lnTo>
                      <a:lnTo>
                        <a:pt x="28247" y="397260"/>
                      </a:lnTo>
                      <a:cubicBezTo>
                        <a:pt x="29674" y="397355"/>
                        <a:pt x="30910" y="396880"/>
                        <a:pt x="30910" y="396119"/>
                      </a:cubicBezTo>
                      <a:lnTo>
                        <a:pt x="31576" y="382043"/>
                      </a:lnTo>
                      <a:cubicBezTo>
                        <a:pt x="31576" y="381377"/>
                        <a:pt x="30435" y="380806"/>
                        <a:pt x="29008" y="380711"/>
                      </a:cubicBezTo>
                      <a:lnTo>
                        <a:pt x="27486" y="380616"/>
                      </a:lnTo>
                      <a:lnTo>
                        <a:pt x="27962" y="370820"/>
                      </a:lnTo>
                      <a:lnTo>
                        <a:pt x="29484" y="370915"/>
                      </a:lnTo>
                      <a:cubicBezTo>
                        <a:pt x="30910" y="371010"/>
                        <a:pt x="32147" y="370534"/>
                        <a:pt x="32147" y="369774"/>
                      </a:cubicBezTo>
                      <a:lnTo>
                        <a:pt x="32813" y="355697"/>
                      </a:lnTo>
                      <a:cubicBezTo>
                        <a:pt x="32813" y="355032"/>
                        <a:pt x="31671" y="354461"/>
                        <a:pt x="30245" y="354366"/>
                      </a:cubicBezTo>
                      <a:lnTo>
                        <a:pt x="28723" y="354271"/>
                      </a:lnTo>
                      <a:lnTo>
                        <a:pt x="29198" y="344475"/>
                      </a:lnTo>
                      <a:lnTo>
                        <a:pt x="30720" y="344570"/>
                      </a:lnTo>
                      <a:cubicBezTo>
                        <a:pt x="32147" y="344665"/>
                        <a:pt x="33383" y="344189"/>
                        <a:pt x="33383" y="343428"/>
                      </a:cubicBezTo>
                      <a:lnTo>
                        <a:pt x="34049" y="329352"/>
                      </a:lnTo>
                      <a:cubicBezTo>
                        <a:pt x="34049" y="328686"/>
                        <a:pt x="32908" y="328116"/>
                        <a:pt x="31481" y="328021"/>
                      </a:cubicBezTo>
                      <a:lnTo>
                        <a:pt x="29959" y="327926"/>
                      </a:lnTo>
                      <a:lnTo>
                        <a:pt x="30435" y="318129"/>
                      </a:lnTo>
                      <a:lnTo>
                        <a:pt x="31957" y="318225"/>
                      </a:lnTo>
                      <a:cubicBezTo>
                        <a:pt x="33383" y="318320"/>
                        <a:pt x="34620" y="317844"/>
                        <a:pt x="34620" y="317083"/>
                      </a:cubicBezTo>
                      <a:lnTo>
                        <a:pt x="35285" y="303007"/>
                      </a:lnTo>
                      <a:cubicBezTo>
                        <a:pt x="35285" y="302341"/>
                        <a:pt x="34144" y="301771"/>
                        <a:pt x="32717" y="301676"/>
                      </a:cubicBezTo>
                      <a:lnTo>
                        <a:pt x="31196" y="301580"/>
                      </a:lnTo>
                      <a:lnTo>
                        <a:pt x="31671" y="291784"/>
                      </a:lnTo>
                      <a:lnTo>
                        <a:pt x="33193" y="291879"/>
                      </a:lnTo>
                      <a:cubicBezTo>
                        <a:pt x="34620" y="291974"/>
                        <a:pt x="35856" y="291499"/>
                        <a:pt x="35856" y="290738"/>
                      </a:cubicBezTo>
                      <a:lnTo>
                        <a:pt x="36522" y="276662"/>
                      </a:lnTo>
                      <a:cubicBezTo>
                        <a:pt x="36522" y="275996"/>
                        <a:pt x="35381" y="275426"/>
                        <a:pt x="33954" y="275330"/>
                      </a:cubicBezTo>
                      <a:lnTo>
                        <a:pt x="32432" y="275235"/>
                      </a:lnTo>
                      <a:lnTo>
                        <a:pt x="32908" y="265439"/>
                      </a:lnTo>
                      <a:lnTo>
                        <a:pt x="34429" y="265534"/>
                      </a:lnTo>
                      <a:cubicBezTo>
                        <a:pt x="35856" y="265629"/>
                        <a:pt x="37092" y="265154"/>
                        <a:pt x="37092" y="264393"/>
                      </a:cubicBezTo>
                      <a:lnTo>
                        <a:pt x="37758" y="250317"/>
                      </a:lnTo>
                      <a:cubicBezTo>
                        <a:pt x="37758" y="249651"/>
                        <a:pt x="36617" y="249080"/>
                        <a:pt x="35190" y="248985"/>
                      </a:cubicBezTo>
                      <a:lnTo>
                        <a:pt x="33668" y="248890"/>
                      </a:lnTo>
                      <a:lnTo>
                        <a:pt x="34144" y="239094"/>
                      </a:lnTo>
                      <a:lnTo>
                        <a:pt x="35666" y="239189"/>
                      </a:lnTo>
                      <a:cubicBezTo>
                        <a:pt x="37092" y="239284"/>
                        <a:pt x="38329" y="238809"/>
                        <a:pt x="38329" y="238048"/>
                      </a:cubicBezTo>
                      <a:lnTo>
                        <a:pt x="38995" y="223972"/>
                      </a:lnTo>
                      <a:cubicBezTo>
                        <a:pt x="38995" y="223306"/>
                        <a:pt x="37853" y="222735"/>
                        <a:pt x="36427" y="222640"/>
                      </a:cubicBezTo>
                      <a:lnTo>
                        <a:pt x="34905" y="222545"/>
                      </a:lnTo>
                      <a:lnTo>
                        <a:pt x="35381" y="212749"/>
                      </a:lnTo>
                      <a:lnTo>
                        <a:pt x="36902" y="212844"/>
                      </a:lnTo>
                      <a:cubicBezTo>
                        <a:pt x="38329" y="212939"/>
                        <a:pt x="39565" y="212463"/>
                        <a:pt x="39565" y="211703"/>
                      </a:cubicBezTo>
                      <a:lnTo>
                        <a:pt x="40231" y="197626"/>
                      </a:lnTo>
                      <a:cubicBezTo>
                        <a:pt x="40231" y="196961"/>
                        <a:pt x="39090" y="196390"/>
                        <a:pt x="37663" y="196295"/>
                      </a:cubicBezTo>
                      <a:lnTo>
                        <a:pt x="36141" y="196200"/>
                      </a:lnTo>
                      <a:lnTo>
                        <a:pt x="36617" y="186404"/>
                      </a:lnTo>
                      <a:lnTo>
                        <a:pt x="38139" y="186499"/>
                      </a:lnTo>
                      <a:cubicBezTo>
                        <a:pt x="39565" y="186594"/>
                        <a:pt x="40802" y="186118"/>
                        <a:pt x="40802" y="185357"/>
                      </a:cubicBezTo>
                      <a:lnTo>
                        <a:pt x="41467" y="171281"/>
                      </a:lnTo>
                      <a:cubicBezTo>
                        <a:pt x="41467" y="170615"/>
                        <a:pt x="40326" y="170045"/>
                        <a:pt x="38900" y="169950"/>
                      </a:cubicBezTo>
                      <a:lnTo>
                        <a:pt x="37378" y="169855"/>
                      </a:lnTo>
                      <a:lnTo>
                        <a:pt x="37853" y="160058"/>
                      </a:lnTo>
                      <a:lnTo>
                        <a:pt x="39375" y="160153"/>
                      </a:lnTo>
                      <a:cubicBezTo>
                        <a:pt x="40802" y="160249"/>
                        <a:pt x="42038" y="159773"/>
                        <a:pt x="42038" y="159012"/>
                      </a:cubicBezTo>
                      <a:lnTo>
                        <a:pt x="42704" y="144936"/>
                      </a:lnTo>
                      <a:cubicBezTo>
                        <a:pt x="42704" y="144270"/>
                        <a:pt x="41563" y="143700"/>
                        <a:pt x="40136" y="143605"/>
                      </a:cubicBezTo>
                      <a:lnTo>
                        <a:pt x="38614" y="143509"/>
                      </a:lnTo>
                      <a:lnTo>
                        <a:pt x="39090" y="133713"/>
                      </a:lnTo>
                      <a:lnTo>
                        <a:pt x="40612" y="133808"/>
                      </a:lnTo>
                      <a:cubicBezTo>
                        <a:pt x="42038" y="133903"/>
                        <a:pt x="43275" y="133428"/>
                        <a:pt x="43275" y="132667"/>
                      </a:cubicBezTo>
                      <a:lnTo>
                        <a:pt x="43940" y="118591"/>
                      </a:lnTo>
                      <a:cubicBezTo>
                        <a:pt x="43940" y="117925"/>
                        <a:pt x="42799" y="117354"/>
                        <a:pt x="41372" y="117259"/>
                      </a:cubicBezTo>
                      <a:lnTo>
                        <a:pt x="39851" y="117164"/>
                      </a:lnTo>
                      <a:lnTo>
                        <a:pt x="40326" y="107368"/>
                      </a:lnTo>
                      <a:lnTo>
                        <a:pt x="41848" y="107463"/>
                      </a:lnTo>
                      <a:cubicBezTo>
                        <a:pt x="43275" y="107558"/>
                        <a:pt x="44511" y="107083"/>
                        <a:pt x="44511" y="106322"/>
                      </a:cubicBezTo>
                      <a:lnTo>
                        <a:pt x="45177" y="92246"/>
                      </a:lnTo>
                      <a:cubicBezTo>
                        <a:pt x="45177" y="91580"/>
                        <a:pt x="44035" y="91009"/>
                        <a:pt x="42609" y="90914"/>
                      </a:cubicBezTo>
                      <a:lnTo>
                        <a:pt x="41087" y="90819"/>
                      </a:lnTo>
                      <a:lnTo>
                        <a:pt x="41563" y="81023"/>
                      </a:lnTo>
                      <a:lnTo>
                        <a:pt x="43084" y="81118"/>
                      </a:lnTo>
                      <a:cubicBezTo>
                        <a:pt x="44511" y="81213"/>
                        <a:pt x="45747" y="80738"/>
                        <a:pt x="45747" y="79977"/>
                      </a:cubicBezTo>
                      <a:lnTo>
                        <a:pt x="46413" y="65901"/>
                      </a:lnTo>
                      <a:cubicBezTo>
                        <a:pt x="46413" y="65235"/>
                        <a:pt x="45272" y="64664"/>
                        <a:pt x="43845" y="64569"/>
                      </a:cubicBezTo>
                      <a:lnTo>
                        <a:pt x="42323" y="64474"/>
                      </a:lnTo>
                      <a:lnTo>
                        <a:pt x="42799" y="54678"/>
                      </a:lnTo>
                      <a:lnTo>
                        <a:pt x="44321" y="54773"/>
                      </a:lnTo>
                      <a:cubicBezTo>
                        <a:pt x="45747" y="54868"/>
                        <a:pt x="46984" y="54392"/>
                        <a:pt x="46984" y="53632"/>
                      </a:cubicBezTo>
                      <a:lnTo>
                        <a:pt x="47650" y="39555"/>
                      </a:lnTo>
                      <a:cubicBezTo>
                        <a:pt x="47650" y="38890"/>
                        <a:pt x="46508" y="38319"/>
                        <a:pt x="45082" y="38224"/>
                      </a:cubicBezTo>
                      <a:lnTo>
                        <a:pt x="43560" y="38129"/>
                      </a:lnTo>
                      <a:lnTo>
                        <a:pt x="44035" y="28333"/>
                      </a:lnTo>
                      <a:lnTo>
                        <a:pt x="45557" y="28428"/>
                      </a:lnTo>
                      <a:close/>
                      <a:moveTo>
                        <a:pt x="9226" y="775508"/>
                      </a:moveTo>
                      <a:cubicBezTo>
                        <a:pt x="10367" y="775603"/>
                        <a:pt x="11318" y="776079"/>
                        <a:pt x="11223" y="776554"/>
                      </a:cubicBezTo>
                      <a:lnTo>
                        <a:pt x="10652" y="789204"/>
                      </a:lnTo>
                      <a:cubicBezTo>
                        <a:pt x="10652" y="789774"/>
                        <a:pt x="9701" y="790155"/>
                        <a:pt x="8560" y="790060"/>
                      </a:cubicBezTo>
                      <a:cubicBezTo>
                        <a:pt x="8274" y="790060"/>
                        <a:pt x="8370" y="789489"/>
                        <a:pt x="8370" y="789489"/>
                      </a:cubicBezTo>
                      <a:cubicBezTo>
                        <a:pt x="8370" y="789014"/>
                        <a:pt x="4660" y="788823"/>
                        <a:pt x="4565" y="789299"/>
                      </a:cubicBezTo>
                      <a:lnTo>
                        <a:pt x="4565" y="789774"/>
                      </a:lnTo>
                      <a:lnTo>
                        <a:pt x="4090" y="789774"/>
                      </a:lnTo>
                      <a:cubicBezTo>
                        <a:pt x="2948" y="789679"/>
                        <a:pt x="1997" y="789204"/>
                        <a:pt x="2092" y="788728"/>
                      </a:cubicBezTo>
                      <a:lnTo>
                        <a:pt x="2663" y="776079"/>
                      </a:lnTo>
                      <a:cubicBezTo>
                        <a:pt x="2663" y="775508"/>
                        <a:pt x="3614" y="775128"/>
                        <a:pt x="4755" y="775223"/>
                      </a:cubicBezTo>
                      <a:lnTo>
                        <a:pt x="5231" y="775223"/>
                      </a:lnTo>
                      <a:cubicBezTo>
                        <a:pt x="5231" y="776174"/>
                        <a:pt x="8940" y="776364"/>
                        <a:pt x="8940" y="775793"/>
                      </a:cubicBezTo>
                      <a:cubicBezTo>
                        <a:pt x="9035" y="775508"/>
                        <a:pt x="9226" y="775508"/>
                        <a:pt x="9226" y="775508"/>
                      </a:cubicBezTo>
                      <a:close/>
                      <a:moveTo>
                        <a:pt x="10462" y="749163"/>
                      </a:moveTo>
                      <a:cubicBezTo>
                        <a:pt x="11603" y="749258"/>
                        <a:pt x="12554" y="749734"/>
                        <a:pt x="12459" y="750209"/>
                      </a:cubicBezTo>
                      <a:lnTo>
                        <a:pt x="11889" y="762859"/>
                      </a:lnTo>
                      <a:cubicBezTo>
                        <a:pt x="11889" y="763429"/>
                        <a:pt x="10937" y="763810"/>
                        <a:pt x="9796" y="763715"/>
                      </a:cubicBezTo>
                      <a:cubicBezTo>
                        <a:pt x="9511" y="763715"/>
                        <a:pt x="9606" y="763144"/>
                        <a:pt x="9606" y="763144"/>
                      </a:cubicBezTo>
                      <a:cubicBezTo>
                        <a:pt x="9606" y="762668"/>
                        <a:pt x="5897" y="762478"/>
                        <a:pt x="5802" y="762954"/>
                      </a:cubicBezTo>
                      <a:lnTo>
                        <a:pt x="5802" y="763429"/>
                      </a:lnTo>
                      <a:lnTo>
                        <a:pt x="5326" y="763429"/>
                      </a:lnTo>
                      <a:cubicBezTo>
                        <a:pt x="4185" y="763334"/>
                        <a:pt x="3234" y="762859"/>
                        <a:pt x="3329" y="762383"/>
                      </a:cubicBezTo>
                      <a:lnTo>
                        <a:pt x="3899" y="749734"/>
                      </a:lnTo>
                      <a:cubicBezTo>
                        <a:pt x="3899" y="749163"/>
                        <a:pt x="4851" y="748783"/>
                        <a:pt x="5992" y="748878"/>
                      </a:cubicBezTo>
                      <a:lnTo>
                        <a:pt x="6467" y="748878"/>
                      </a:lnTo>
                      <a:cubicBezTo>
                        <a:pt x="6467" y="749829"/>
                        <a:pt x="10177" y="750019"/>
                        <a:pt x="10177" y="749448"/>
                      </a:cubicBezTo>
                      <a:cubicBezTo>
                        <a:pt x="10272" y="749163"/>
                        <a:pt x="10462" y="749163"/>
                        <a:pt x="10462" y="749163"/>
                      </a:cubicBezTo>
                      <a:close/>
                      <a:moveTo>
                        <a:pt x="11698" y="722913"/>
                      </a:moveTo>
                      <a:cubicBezTo>
                        <a:pt x="12840" y="723008"/>
                        <a:pt x="13791" y="723484"/>
                        <a:pt x="13696" y="723959"/>
                      </a:cubicBezTo>
                      <a:lnTo>
                        <a:pt x="13125" y="736608"/>
                      </a:lnTo>
                      <a:cubicBezTo>
                        <a:pt x="13125" y="737179"/>
                        <a:pt x="12174" y="737560"/>
                        <a:pt x="11033" y="737465"/>
                      </a:cubicBezTo>
                      <a:cubicBezTo>
                        <a:pt x="10747" y="737465"/>
                        <a:pt x="10842" y="736894"/>
                        <a:pt x="10842" y="736894"/>
                      </a:cubicBezTo>
                      <a:cubicBezTo>
                        <a:pt x="10842" y="736418"/>
                        <a:pt x="7133" y="736228"/>
                        <a:pt x="7038" y="736704"/>
                      </a:cubicBezTo>
                      <a:lnTo>
                        <a:pt x="7038" y="737179"/>
                      </a:lnTo>
                      <a:lnTo>
                        <a:pt x="6563" y="737179"/>
                      </a:lnTo>
                      <a:cubicBezTo>
                        <a:pt x="5421" y="737084"/>
                        <a:pt x="4470" y="736608"/>
                        <a:pt x="4565" y="736133"/>
                      </a:cubicBezTo>
                      <a:lnTo>
                        <a:pt x="5136" y="723484"/>
                      </a:lnTo>
                      <a:cubicBezTo>
                        <a:pt x="5136" y="722913"/>
                        <a:pt x="6087" y="722532"/>
                        <a:pt x="7228" y="722628"/>
                      </a:cubicBezTo>
                      <a:lnTo>
                        <a:pt x="7704" y="722628"/>
                      </a:lnTo>
                      <a:cubicBezTo>
                        <a:pt x="7704" y="723579"/>
                        <a:pt x="11413" y="723769"/>
                        <a:pt x="11413" y="723198"/>
                      </a:cubicBezTo>
                      <a:cubicBezTo>
                        <a:pt x="11508" y="722913"/>
                        <a:pt x="11698" y="722913"/>
                        <a:pt x="11698" y="722913"/>
                      </a:cubicBezTo>
                      <a:close/>
                      <a:moveTo>
                        <a:pt x="12935" y="696568"/>
                      </a:moveTo>
                      <a:cubicBezTo>
                        <a:pt x="14076" y="696663"/>
                        <a:pt x="15027" y="697138"/>
                        <a:pt x="14932" y="697614"/>
                      </a:cubicBezTo>
                      <a:lnTo>
                        <a:pt x="14361" y="710263"/>
                      </a:lnTo>
                      <a:cubicBezTo>
                        <a:pt x="14361" y="710834"/>
                        <a:pt x="13410" y="711214"/>
                        <a:pt x="12269" y="711119"/>
                      </a:cubicBezTo>
                      <a:cubicBezTo>
                        <a:pt x="11984" y="711119"/>
                        <a:pt x="12079" y="710549"/>
                        <a:pt x="12079" y="710549"/>
                      </a:cubicBezTo>
                      <a:cubicBezTo>
                        <a:pt x="12079" y="710073"/>
                        <a:pt x="8370" y="709883"/>
                        <a:pt x="8274" y="710358"/>
                      </a:cubicBezTo>
                      <a:lnTo>
                        <a:pt x="8274" y="710834"/>
                      </a:lnTo>
                      <a:lnTo>
                        <a:pt x="7799" y="710834"/>
                      </a:lnTo>
                      <a:cubicBezTo>
                        <a:pt x="6658" y="710739"/>
                        <a:pt x="5707" y="710263"/>
                        <a:pt x="5802" y="709788"/>
                      </a:cubicBezTo>
                      <a:lnTo>
                        <a:pt x="6372" y="697138"/>
                      </a:lnTo>
                      <a:cubicBezTo>
                        <a:pt x="6372" y="696568"/>
                        <a:pt x="7323" y="696187"/>
                        <a:pt x="8465" y="696282"/>
                      </a:cubicBezTo>
                      <a:lnTo>
                        <a:pt x="8940" y="696282"/>
                      </a:lnTo>
                      <a:cubicBezTo>
                        <a:pt x="8940" y="697233"/>
                        <a:pt x="12650" y="697424"/>
                        <a:pt x="12650" y="696853"/>
                      </a:cubicBezTo>
                      <a:cubicBezTo>
                        <a:pt x="12745" y="696568"/>
                        <a:pt x="12935" y="696568"/>
                        <a:pt x="12935" y="696568"/>
                      </a:cubicBezTo>
                      <a:close/>
                      <a:moveTo>
                        <a:pt x="14171" y="670318"/>
                      </a:moveTo>
                      <a:cubicBezTo>
                        <a:pt x="15313" y="670413"/>
                        <a:pt x="16264" y="670888"/>
                        <a:pt x="16168" y="671364"/>
                      </a:cubicBezTo>
                      <a:lnTo>
                        <a:pt x="15598" y="684013"/>
                      </a:lnTo>
                      <a:cubicBezTo>
                        <a:pt x="15598" y="684584"/>
                        <a:pt x="14647" y="684964"/>
                        <a:pt x="13505" y="684869"/>
                      </a:cubicBezTo>
                      <a:cubicBezTo>
                        <a:pt x="13220" y="684869"/>
                        <a:pt x="13315" y="684299"/>
                        <a:pt x="13315" y="684299"/>
                      </a:cubicBezTo>
                      <a:cubicBezTo>
                        <a:pt x="13315" y="683823"/>
                        <a:pt x="9606" y="683633"/>
                        <a:pt x="9511" y="684108"/>
                      </a:cubicBezTo>
                      <a:lnTo>
                        <a:pt x="9511" y="684584"/>
                      </a:lnTo>
                      <a:lnTo>
                        <a:pt x="9035" y="684584"/>
                      </a:lnTo>
                      <a:cubicBezTo>
                        <a:pt x="7894" y="684489"/>
                        <a:pt x="6943" y="684013"/>
                        <a:pt x="7038" y="683538"/>
                      </a:cubicBezTo>
                      <a:lnTo>
                        <a:pt x="7609" y="670888"/>
                      </a:lnTo>
                      <a:cubicBezTo>
                        <a:pt x="7609" y="670318"/>
                        <a:pt x="8560" y="669937"/>
                        <a:pt x="9701" y="670032"/>
                      </a:cubicBezTo>
                      <a:lnTo>
                        <a:pt x="10177" y="670032"/>
                      </a:lnTo>
                      <a:cubicBezTo>
                        <a:pt x="10177" y="670983"/>
                        <a:pt x="13886" y="671174"/>
                        <a:pt x="13886" y="670603"/>
                      </a:cubicBezTo>
                      <a:cubicBezTo>
                        <a:pt x="13981" y="670318"/>
                        <a:pt x="14171" y="670318"/>
                        <a:pt x="14171" y="670318"/>
                      </a:cubicBezTo>
                      <a:close/>
                      <a:moveTo>
                        <a:pt x="15408" y="643972"/>
                      </a:moveTo>
                      <a:cubicBezTo>
                        <a:pt x="16549" y="644068"/>
                        <a:pt x="17500" y="644543"/>
                        <a:pt x="17405" y="645019"/>
                      </a:cubicBezTo>
                      <a:lnTo>
                        <a:pt x="16834" y="657668"/>
                      </a:lnTo>
                      <a:cubicBezTo>
                        <a:pt x="16834" y="658239"/>
                        <a:pt x="15883" y="658619"/>
                        <a:pt x="14742" y="658524"/>
                      </a:cubicBezTo>
                      <a:cubicBezTo>
                        <a:pt x="14457" y="658524"/>
                        <a:pt x="14552" y="657954"/>
                        <a:pt x="14552" y="657954"/>
                      </a:cubicBezTo>
                      <a:cubicBezTo>
                        <a:pt x="14552" y="657478"/>
                        <a:pt x="10842" y="657288"/>
                        <a:pt x="10747" y="657763"/>
                      </a:cubicBezTo>
                      <a:lnTo>
                        <a:pt x="10747" y="658239"/>
                      </a:lnTo>
                      <a:lnTo>
                        <a:pt x="10272" y="658239"/>
                      </a:lnTo>
                      <a:cubicBezTo>
                        <a:pt x="9131" y="658144"/>
                        <a:pt x="8179" y="657668"/>
                        <a:pt x="8274" y="657193"/>
                      </a:cubicBezTo>
                      <a:lnTo>
                        <a:pt x="8845" y="644543"/>
                      </a:lnTo>
                      <a:cubicBezTo>
                        <a:pt x="8845" y="643972"/>
                        <a:pt x="9796" y="643592"/>
                        <a:pt x="10937" y="643687"/>
                      </a:cubicBezTo>
                      <a:lnTo>
                        <a:pt x="11413" y="643687"/>
                      </a:lnTo>
                      <a:cubicBezTo>
                        <a:pt x="11413" y="644638"/>
                        <a:pt x="15122" y="644828"/>
                        <a:pt x="15122" y="644258"/>
                      </a:cubicBezTo>
                      <a:cubicBezTo>
                        <a:pt x="15217" y="643972"/>
                        <a:pt x="15408" y="643972"/>
                        <a:pt x="15408" y="643972"/>
                      </a:cubicBezTo>
                      <a:close/>
                      <a:moveTo>
                        <a:pt x="16644" y="617722"/>
                      </a:moveTo>
                      <a:cubicBezTo>
                        <a:pt x="17785" y="617818"/>
                        <a:pt x="18736" y="618293"/>
                        <a:pt x="18641" y="618769"/>
                      </a:cubicBezTo>
                      <a:lnTo>
                        <a:pt x="18071" y="631418"/>
                      </a:lnTo>
                      <a:cubicBezTo>
                        <a:pt x="18071" y="631989"/>
                        <a:pt x="17120" y="632369"/>
                        <a:pt x="15978" y="632274"/>
                      </a:cubicBezTo>
                      <a:cubicBezTo>
                        <a:pt x="15693" y="632274"/>
                        <a:pt x="15788" y="631703"/>
                        <a:pt x="15788" y="631703"/>
                      </a:cubicBezTo>
                      <a:cubicBezTo>
                        <a:pt x="15788" y="631228"/>
                        <a:pt x="12079" y="631038"/>
                        <a:pt x="11984" y="631513"/>
                      </a:cubicBezTo>
                      <a:lnTo>
                        <a:pt x="11984" y="631989"/>
                      </a:lnTo>
                      <a:lnTo>
                        <a:pt x="11508" y="631989"/>
                      </a:lnTo>
                      <a:cubicBezTo>
                        <a:pt x="10367" y="631894"/>
                        <a:pt x="9416" y="631418"/>
                        <a:pt x="9511" y="630942"/>
                      </a:cubicBezTo>
                      <a:lnTo>
                        <a:pt x="10082" y="618293"/>
                      </a:lnTo>
                      <a:cubicBezTo>
                        <a:pt x="10082" y="617722"/>
                        <a:pt x="11033" y="617342"/>
                        <a:pt x="12174" y="617437"/>
                      </a:cubicBezTo>
                      <a:lnTo>
                        <a:pt x="12650" y="617437"/>
                      </a:lnTo>
                      <a:cubicBezTo>
                        <a:pt x="12650" y="618388"/>
                        <a:pt x="16359" y="618578"/>
                        <a:pt x="16359" y="618008"/>
                      </a:cubicBezTo>
                      <a:cubicBezTo>
                        <a:pt x="16454" y="617722"/>
                        <a:pt x="16644" y="617722"/>
                        <a:pt x="16644" y="617722"/>
                      </a:cubicBezTo>
                      <a:close/>
                      <a:moveTo>
                        <a:pt x="17881" y="591377"/>
                      </a:moveTo>
                      <a:cubicBezTo>
                        <a:pt x="19022" y="591472"/>
                        <a:pt x="19973" y="591948"/>
                        <a:pt x="19878" y="592423"/>
                      </a:cubicBezTo>
                      <a:lnTo>
                        <a:pt x="19307" y="605073"/>
                      </a:lnTo>
                      <a:cubicBezTo>
                        <a:pt x="19307" y="605644"/>
                        <a:pt x="18356" y="606024"/>
                        <a:pt x="17215" y="605929"/>
                      </a:cubicBezTo>
                      <a:cubicBezTo>
                        <a:pt x="16929" y="605929"/>
                        <a:pt x="17024" y="605358"/>
                        <a:pt x="17024" y="605358"/>
                      </a:cubicBezTo>
                      <a:cubicBezTo>
                        <a:pt x="17024" y="604883"/>
                        <a:pt x="13315" y="604692"/>
                        <a:pt x="13220" y="605168"/>
                      </a:cubicBezTo>
                      <a:lnTo>
                        <a:pt x="13220" y="605644"/>
                      </a:lnTo>
                      <a:lnTo>
                        <a:pt x="12745" y="605644"/>
                      </a:lnTo>
                      <a:cubicBezTo>
                        <a:pt x="11603" y="605548"/>
                        <a:pt x="10652" y="605073"/>
                        <a:pt x="10747" y="604597"/>
                      </a:cubicBezTo>
                      <a:lnTo>
                        <a:pt x="11318" y="591948"/>
                      </a:lnTo>
                      <a:cubicBezTo>
                        <a:pt x="11318" y="591377"/>
                        <a:pt x="12269" y="590997"/>
                        <a:pt x="13410" y="591092"/>
                      </a:cubicBezTo>
                      <a:lnTo>
                        <a:pt x="13886" y="591092"/>
                      </a:lnTo>
                      <a:cubicBezTo>
                        <a:pt x="13886" y="592043"/>
                        <a:pt x="17595" y="592233"/>
                        <a:pt x="17595" y="591663"/>
                      </a:cubicBezTo>
                      <a:cubicBezTo>
                        <a:pt x="17690" y="591377"/>
                        <a:pt x="17881" y="591377"/>
                        <a:pt x="17881" y="591377"/>
                      </a:cubicBezTo>
                      <a:close/>
                      <a:moveTo>
                        <a:pt x="19117" y="565127"/>
                      </a:moveTo>
                      <a:cubicBezTo>
                        <a:pt x="20258" y="565222"/>
                        <a:pt x="21209" y="565698"/>
                        <a:pt x="21114" y="566173"/>
                      </a:cubicBezTo>
                      <a:lnTo>
                        <a:pt x="20544" y="578823"/>
                      </a:lnTo>
                      <a:cubicBezTo>
                        <a:pt x="20544" y="579393"/>
                        <a:pt x="19592" y="579774"/>
                        <a:pt x="18451" y="579679"/>
                      </a:cubicBezTo>
                      <a:cubicBezTo>
                        <a:pt x="18166" y="579679"/>
                        <a:pt x="18261" y="579108"/>
                        <a:pt x="18261" y="579108"/>
                      </a:cubicBezTo>
                      <a:cubicBezTo>
                        <a:pt x="18261" y="578633"/>
                        <a:pt x="14552" y="578442"/>
                        <a:pt x="14457" y="578918"/>
                      </a:cubicBezTo>
                      <a:lnTo>
                        <a:pt x="14457" y="579393"/>
                      </a:lnTo>
                      <a:lnTo>
                        <a:pt x="13981" y="579393"/>
                      </a:lnTo>
                      <a:cubicBezTo>
                        <a:pt x="12840" y="579298"/>
                        <a:pt x="11889" y="578823"/>
                        <a:pt x="11984" y="578347"/>
                      </a:cubicBezTo>
                      <a:lnTo>
                        <a:pt x="12554" y="565698"/>
                      </a:lnTo>
                      <a:cubicBezTo>
                        <a:pt x="12554" y="565127"/>
                        <a:pt x="13505" y="564747"/>
                        <a:pt x="14647" y="564842"/>
                      </a:cubicBezTo>
                      <a:lnTo>
                        <a:pt x="15122" y="564842"/>
                      </a:lnTo>
                      <a:cubicBezTo>
                        <a:pt x="15122" y="565793"/>
                        <a:pt x="18832" y="565983"/>
                        <a:pt x="18832" y="565412"/>
                      </a:cubicBezTo>
                      <a:cubicBezTo>
                        <a:pt x="18927" y="565127"/>
                        <a:pt x="19117" y="565127"/>
                        <a:pt x="19117" y="565127"/>
                      </a:cubicBezTo>
                      <a:close/>
                      <a:moveTo>
                        <a:pt x="20353" y="538782"/>
                      </a:moveTo>
                      <a:cubicBezTo>
                        <a:pt x="21495" y="538877"/>
                        <a:pt x="22446" y="539353"/>
                        <a:pt x="22351" y="539828"/>
                      </a:cubicBezTo>
                      <a:lnTo>
                        <a:pt x="21780" y="552478"/>
                      </a:lnTo>
                      <a:cubicBezTo>
                        <a:pt x="21780" y="553048"/>
                        <a:pt x="20829" y="553429"/>
                        <a:pt x="19687" y="553334"/>
                      </a:cubicBezTo>
                      <a:cubicBezTo>
                        <a:pt x="19402" y="553334"/>
                        <a:pt x="19497" y="552763"/>
                        <a:pt x="19497" y="552763"/>
                      </a:cubicBezTo>
                      <a:cubicBezTo>
                        <a:pt x="19497" y="552288"/>
                        <a:pt x="15788" y="552097"/>
                        <a:pt x="15693" y="552573"/>
                      </a:cubicBezTo>
                      <a:lnTo>
                        <a:pt x="15693" y="553143"/>
                      </a:lnTo>
                      <a:lnTo>
                        <a:pt x="15217" y="553143"/>
                      </a:lnTo>
                      <a:cubicBezTo>
                        <a:pt x="14076" y="553048"/>
                        <a:pt x="13125" y="552573"/>
                        <a:pt x="13220" y="552097"/>
                      </a:cubicBezTo>
                      <a:lnTo>
                        <a:pt x="13791" y="539448"/>
                      </a:lnTo>
                      <a:cubicBezTo>
                        <a:pt x="13791" y="538877"/>
                        <a:pt x="14742" y="538497"/>
                        <a:pt x="15883" y="538592"/>
                      </a:cubicBezTo>
                      <a:lnTo>
                        <a:pt x="16359" y="538592"/>
                      </a:lnTo>
                      <a:cubicBezTo>
                        <a:pt x="16359" y="539543"/>
                        <a:pt x="20068" y="539733"/>
                        <a:pt x="20068" y="539162"/>
                      </a:cubicBezTo>
                      <a:cubicBezTo>
                        <a:pt x="20163" y="538782"/>
                        <a:pt x="20353" y="538782"/>
                        <a:pt x="20353" y="538782"/>
                      </a:cubicBezTo>
                      <a:close/>
                      <a:moveTo>
                        <a:pt x="21590" y="512532"/>
                      </a:moveTo>
                      <a:cubicBezTo>
                        <a:pt x="22731" y="512627"/>
                        <a:pt x="23682" y="513103"/>
                        <a:pt x="23587" y="513578"/>
                      </a:cubicBezTo>
                      <a:lnTo>
                        <a:pt x="23016" y="526228"/>
                      </a:lnTo>
                      <a:cubicBezTo>
                        <a:pt x="23016" y="526798"/>
                        <a:pt x="22065" y="527179"/>
                        <a:pt x="20924" y="527084"/>
                      </a:cubicBezTo>
                      <a:cubicBezTo>
                        <a:pt x="20639" y="527084"/>
                        <a:pt x="20734" y="526513"/>
                        <a:pt x="20734" y="526513"/>
                      </a:cubicBezTo>
                      <a:cubicBezTo>
                        <a:pt x="20734" y="526037"/>
                        <a:pt x="17024" y="525847"/>
                        <a:pt x="16929" y="526323"/>
                      </a:cubicBezTo>
                      <a:lnTo>
                        <a:pt x="16929" y="526798"/>
                      </a:lnTo>
                      <a:lnTo>
                        <a:pt x="16454" y="526798"/>
                      </a:lnTo>
                      <a:cubicBezTo>
                        <a:pt x="15313" y="526703"/>
                        <a:pt x="14361" y="526228"/>
                        <a:pt x="14457" y="525752"/>
                      </a:cubicBezTo>
                      <a:lnTo>
                        <a:pt x="15027" y="513103"/>
                      </a:lnTo>
                      <a:cubicBezTo>
                        <a:pt x="15027" y="512532"/>
                        <a:pt x="15978" y="512152"/>
                        <a:pt x="17120" y="512247"/>
                      </a:cubicBezTo>
                      <a:lnTo>
                        <a:pt x="17595" y="512247"/>
                      </a:lnTo>
                      <a:cubicBezTo>
                        <a:pt x="17595" y="513198"/>
                        <a:pt x="21304" y="513388"/>
                        <a:pt x="21304" y="512817"/>
                      </a:cubicBezTo>
                      <a:cubicBezTo>
                        <a:pt x="21400" y="512532"/>
                        <a:pt x="21590" y="512532"/>
                        <a:pt x="21590" y="512532"/>
                      </a:cubicBezTo>
                      <a:close/>
                      <a:moveTo>
                        <a:pt x="22826" y="486187"/>
                      </a:moveTo>
                      <a:cubicBezTo>
                        <a:pt x="23967" y="486282"/>
                        <a:pt x="24918" y="486757"/>
                        <a:pt x="24823" y="487233"/>
                      </a:cubicBezTo>
                      <a:lnTo>
                        <a:pt x="24253" y="499882"/>
                      </a:lnTo>
                      <a:cubicBezTo>
                        <a:pt x="24253" y="500453"/>
                        <a:pt x="23302" y="500834"/>
                        <a:pt x="22160" y="500739"/>
                      </a:cubicBezTo>
                      <a:cubicBezTo>
                        <a:pt x="21875" y="500739"/>
                        <a:pt x="21970" y="500168"/>
                        <a:pt x="21970" y="500168"/>
                      </a:cubicBezTo>
                      <a:cubicBezTo>
                        <a:pt x="21970" y="499692"/>
                        <a:pt x="18261" y="499502"/>
                        <a:pt x="18166" y="499978"/>
                      </a:cubicBezTo>
                      <a:lnTo>
                        <a:pt x="18166" y="500453"/>
                      </a:lnTo>
                      <a:lnTo>
                        <a:pt x="17690" y="500453"/>
                      </a:lnTo>
                      <a:cubicBezTo>
                        <a:pt x="16549" y="500358"/>
                        <a:pt x="15598" y="499882"/>
                        <a:pt x="15693" y="499407"/>
                      </a:cubicBezTo>
                      <a:lnTo>
                        <a:pt x="16264" y="486757"/>
                      </a:lnTo>
                      <a:cubicBezTo>
                        <a:pt x="16264" y="486187"/>
                        <a:pt x="17215" y="485806"/>
                        <a:pt x="18356" y="485901"/>
                      </a:cubicBezTo>
                      <a:lnTo>
                        <a:pt x="18832" y="485901"/>
                      </a:lnTo>
                      <a:cubicBezTo>
                        <a:pt x="18832" y="486853"/>
                        <a:pt x="22541" y="487043"/>
                        <a:pt x="22541" y="486472"/>
                      </a:cubicBezTo>
                      <a:cubicBezTo>
                        <a:pt x="22541" y="486187"/>
                        <a:pt x="22826" y="486187"/>
                        <a:pt x="22826" y="486187"/>
                      </a:cubicBezTo>
                      <a:close/>
                      <a:moveTo>
                        <a:pt x="24063" y="459937"/>
                      </a:moveTo>
                      <a:cubicBezTo>
                        <a:pt x="25204" y="460032"/>
                        <a:pt x="26155" y="460507"/>
                        <a:pt x="26060" y="460983"/>
                      </a:cubicBezTo>
                      <a:lnTo>
                        <a:pt x="25489" y="473632"/>
                      </a:lnTo>
                      <a:cubicBezTo>
                        <a:pt x="25489" y="474203"/>
                        <a:pt x="24538" y="474584"/>
                        <a:pt x="23397" y="474488"/>
                      </a:cubicBezTo>
                      <a:cubicBezTo>
                        <a:pt x="23111" y="474488"/>
                        <a:pt x="23207" y="473918"/>
                        <a:pt x="23207" y="473918"/>
                      </a:cubicBezTo>
                      <a:cubicBezTo>
                        <a:pt x="23207" y="473442"/>
                        <a:pt x="19497" y="473252"/>
                        <a:pt x="19402" y="473727"/>
                      </a:cubicBezTo>
                      <a:lnTo>
                        <a:pt x="19402" y="474203"/>
                      </a:lnTo>
                      <a:lnTo>
                        <a:pt x="18927" y="474203"/>
                      </a:lnTo>
                      <a:cubicBezTo>
                        <a:pt x="17785" y="474108"/>
                        <a:pt x="16834" y="473632"/>
                        <a:pt x="16929" y="473157"/>
                      </a:cubicBezTo>
                      <a:lnTo>
                        <a:pt x="17500" y="460507"/>
                      </a:lnTo>
                      <a:cubicBezTo>
                        <a:pt x="17500" y="459937"/>
                        <a:pt x="18451" y="459556"/>
                        <a:pt x="19592" y="459651"/>
                      </a:cubicBezTo>
                      <a:lnTo>
                        <a:pt x="20068" y="459651"/>
                      </a:lnTo>
                      <a:cubicBezTo>
                        <a:pt x="20068" y="460603"/>
                        <a:pt x="23777" y="460793"/>
                        <a:pt x="23777" y="460222"/>
                      </a:cubicBezTo>
                      <a:cubicBezTo>
                        <a:pt x="23777" y="459842"/>
                        <a:pt x="24063" y="459937"/>
                        <a:pt x="24063" y="459937"/>
                      </a:cubicBezTo>
                      <a:close/>
                      <a:moveTo>
                        <a:pt x="25299" y="433592"/>
                      </a:moveTo>
                      <a:cubicBezTo>
                        <a:pt x="26440" y="433687"/>
                        <a:pt x="27391" y="434162"/>
                        <a:pt x="27296" y="434638"/>
                      </a:cubicBezTo>
                      <a:lnTo>
                        <a:pt x="26726" y="447287"/>
                      </a:lnTo>
                      <a:cubicBezTo>
                        <a:pt x="26726" y="447858"/>
                        <a:pt x="25775" y="448238"/>
                        <a:pt x="24633" y="448143"/>
                      </a:cubicBezTo>
                      <a:cubicBezTo>
                        <a:pt x="24348" y="448143"/>
                        <a:pt x="24443" y="447573"/>
                        <a:pt x="24443" y="447573"/>
                      </a:cubicBezTo>
                      <a:cubicBezTo>
                        <a:pt x="24443" y="447097"/>
                        <a:pt x="20734" y="446907"/>
                        <a:pt x="20639" y="447382"/>
                      </a:cubicBezTo>
                      <a:lnTo>
                        <a:pt x="20639" y="447858"/>
                      </a:lnTo>
                      <a:lnTo>
                        <a:pt x="20163" y="447858"/>
                      </a:lnTo>
                      <a:cubicBezTo>
                        <a:pt x="19022" y="447763"/>
                        <a:pt x="18071" y="447287"/>
                        <a:pt x="18166" y="446812"/>
                      </a:cubicBezTo>
                      <a:lnTo>
                        <a:pt x="18736" y="434162"/>
                      </a:lnTo>
                      <a:cubicBezTo>
                        <a:pt x="18736" y="433592"/>
                        <a:pt x="19687" y="433211"/>
                        <a:pt x="20829" y="433306"/>
                      </a:cubicBezTo>
                      <a:lnTo>
                        <a:pt x="21304" y="433306"/>
                      </a:lnTo>
                      <a:cubicBezTo>
                        <a:pt x="21304" y="434257"/>
                        <a:pt x="25014" y="434448"/>
                        <a:pt x="25014" y="433877"/>
                      </a:cubicBezTo>
                      <a:cubicBezTo>
                        <a:pt x="25014" y="433592"/>
                        <a:pt x="25299" y="433592"/>
                        <a:pt x="25299" y="433592"/>
                      </a:cubicBezTo>
                      <a:close/>
                      <a:moveTo>
                        <a:pt x="26535" y="407342"/>
                      </a:moveTo>
                      <a:cubicBezTo>
                        <a:pt x="27677" y="407437"/>
                        <a:pt x="28628" y="407912"/>
                        <a:pt x="28533" y="408388"/>
                      </a:cubicBezTo>
                      <a:lnTo>
                        <a:pt x="27962" y="421037"/>
                      </a:lnTo>
                      <a:cubicBezTo>
                        <a:pt x="27962" y="421608"/>
                        <a:pt x="27011" y="421988"/>
                        <a:pt x="25870" y="421893"/>
                      </a:cubicBezTo>
                      <a:cubicBezTo>
                        <a:pt x="25584" y="421893"/>
                        <a:pt x="25679" y="421323"/>
                        <a:pt x="25679" y="421323"/>
                      </a:cubicBezTo>
                      <a:cubicBezTo>
                        <a:pt x="25679" y="420847"/>
                        <a:pt x="21970" y="420657"/>
                        <a:pt x="21875" y="421132"/>
                      </a:cubicBezTo>
                      <a:lnTo>
                        <a:pt x="21875" y="421703"/>
                      </a:lnTo>
                      <a:lnTo>
                        <a:pt x="21400" y="421703"/>
                      </a:lnTo>
                      <a:cubicBezTo>
                        <a:pt x="20258" y="421608"/>
                        <a:pt x="19307" y="421132"/>
                        <a:pt x="19402" y="420657"/>
                      </a:cubicBezTo>
                      <a:lnTo>
                        <a:pt x="19973" y="408007"/>
                      </a:lnTo>
                      <a:cubicBezTo>
                        <a:pt x="19973" y="407437"/>
                        <a:pt x="20924" y="407056"/>
                        <a:pt x="22065" y="407151"/>
                      </a:cubicBezTo>
                      <a:lnTo>
                        <a:pt x="22541" y="407151"/>
                      </a:lnTo>
                      <a:cubicBezTo>
                        <a:pt x="22541" y="408102"/>
                        <a:pt x="26250" y="408293"/>
                        <a:pt x="26250" y="407722"/>
                      </a:cubicBezTo>
                      <a:cubicBezTo>
                        <a:pt x="26250" y="407246"/>
                        <a:pt x="26535" y="407342"/>
                        <a:pt x="26535" y="407342"/>
                      </a:cubicBezTo>
                      <a:close/>
                      <a:moveTo>
                        <a:pt x="27772" y="380996"/>
                      </a:moveTo>
                      <a:cubicBezTo>
                        <a:pt x="28913" y="381092"/>
                        <a:pt x="29864" y="381567"/>
                        <a:pt x="29769" y="382043"/>
                      </a:cubicBezTo>
                      <a:lnTo>
                        <a:pt x="29198" y="394692"/>
                      </a:lnTo>
                      <a:cubicBezTo>
                        <a:pt x="29198" y="395263"/>
                        <a:pt x="28247" y="395643"/>
                        <a:pt x="27106" y="395548"/>
                      </a:cubicBezTo>
                      <a:cubicBezTo>
                        <a:pt x="26821" y="395548"/>
                        <a:pt x="26916" y="394977"/>
                        <a:pt x="26916" y="394977"/>
                      </a:cubicBezTo>
                      <a:cubicBezTo>
                        <a:pt x="26916" y="394502"/>
                        <a:pt x="23207" y="394312"/>
                        <a:pt x="23111" y="394787"/>
                      </a:cubicBezTo>
                      <a:lnTo>
                        <a:pt x="23111" y="395263"/>
                      </a:lnTo>
                      <a:lnTo>
                        <a:pt x="22636" y="395263"/>
                      </a:lnTo>
                      <a:cubicBezTo>
                        <a:pt x="21495" y="395168"/>
                        <a:pt x="20544" y="394692"/>
                        <a:pt x="20639" y="394216"/>
                      </a:cubicBezTo>
                      <a:lnTo>
                        <a:pt x="21209" y="381567"/>
                      </a:lnTo>
                      <a:cubicBezTo>
                        <a:pt x="21209" y="380996"/>
                        <a:pt x="22160" y="380616"/>
                        <a:pt x="23302" y="380711"/>
                      </a:cubicBezTo>
                      <a:lnTo>
                        <a:pt x="23777" y="380711"/>
                      </a:lnTo>
                      <a:cubicBezTo>
                        <a:pt x="23777" y="381662"/>
                        <a:pt x="27486" y="381852"/>
                        <a:pt x="27486" y="381282"/>
                      </a:cubicBezTo>
                      <a:cubicBezTo>
                        <a:pt x="27486" y="380996"/>
                        <a:pt x="27772" y="380996"/>
                        <a:pt x="27772" y="380996"/>
                      </a:cubicBezTo>
                      <a:close/>
                      <a:moveTo>
                        <a:pt x="29008" y="354746"/>
                      </a:moveTo>
                      <a:cubicBezTo>
                        <a:pt x="30150" y="354841"/>
                        <a:pt x="31101" y="355317"/>
                        <a:pt x="31005" y="355793"/>
                      </a:cubicBezTo>
                      <a:lnTo>
                        <a:pt x="30435" y="368442"/>
                      </a:lnTo>
                      <a:cubicBezTo>
                        <a:pt x="30435" y="369013"/>
                        <a:pt x="29484" y="369393"/>
                        <a:pt x="28342" y="369298"/>
                      </a:cubicBezTo>
                      <a:cubicBezTo>
                        <a:pt x="28057" y="369298"/>
                        <a:pt x="28152" y="368727"/>
                        <a:pt x="28152" y="368727"/>
                      </a:cubicBezTo>
                      <a:cubicBezTo>
                        <a:pt x="28152" y="368252"/>
                        <a:pt x="24443" y="368061"/>
                        <a:pt x="24348" y="368537"/>
                      </a:cubicBezTo>
                      <a:lnTo>
                        <a:pt x="24348" y="369013"/>
                      </a:lnTo>
                      <a:lnTo>
                        <a:pt x="23872" y="369013"/>
                      </a:lnTo>
                      <a:cubicBezTo>
                        <a:pt x="22731" y="368918"/>
                        <a:pt x="21780" y="368442"/>
                        <a:pt x="21875" y="367966"/>
                      </a:cubicBezTo>
                      <a:lnTo>
                        <a:pt x="22446" y="355317"/>
                      </a:lnTo>
                      <a:cubicBezTo>
                        <a:pt x="22446" y="354746"/>
                        <a:pt x="23397" y="354366"/>
                        <a:pt x="24538" y="354461"/>
                      </a:cubicBezTo>
                      <a:lnTo>
                        <a:pt x="25014" y="354461"/>
                      </a:lnTo>
                      <a:cubicBezTo>
                        <a:pt x="25014" y="355412"/>
                        <a:pt x="28723" y="355602"/>
                        <a:pt x="28723" y="355032"/>
                      </a:cubicBezTo>
                      <a:cubicBezTo>
                        <a:pt x="28723" y="354651"/>
                        <a:pt x="29008" y="354746"/>
                        <a:pt x="29008" y="354746"/>
                      </a:cubicBezTo>
                      <a:close/>
                      <a:moveTo>
                        <a:pt x="30245" y="328401"/>
                      </a:moveTo>
                      <a:cubicBezTo>
                        <a:pt x="31386" y="328496"/>
                        <a:pt x="32337" y="328972"/>
                        <a:pt x="32242" y="329447"/>
                      </a:cubicBezTo>
                      <a:lnTo>
                        <a:pt x="31671" y="342097"/>
                      </a:lnTo>
                      <a:cubicBezTo>
                        <a:pt x="31671" y="342667"/>
                        <a:pt x="30720" y="343048"/>
                        <a:pt x="29579" y="342953"/>
                      </a:cubicBezTo>
                      <a:cubicBezTo>
                        <a:pt x="29294" y="342953"/>
                        <a:pt x="29389" y="342382"/>
                        <a:pt x="29389" y="342382"/>
                      </a:cubicBezTo>
                      <a:cubicBezTo>
                        <a:pt x="29389" y="341907"/>
                        <a:pt x="25679" y="341716"/>
                        <a:pt x="25584" y="342192"/>
                      </a:cubicBezTo>
                      <a:lnTo>
                        <a:pt x="25584" y="342667"/>
                      </a:lnTo>
                      <a:lnTo>
                        <a:pt x="25109" y="342667"/>
                      </a:lnTo>
                      <a:cubicBezTo>
                        <a:pt x="23967" y="342572"/>
                        <a:pt x="23016" y="342097"/>
                        <a:pt x="23111" y="341621"/>
                      </a:cubicBezTo>
                      <a:lnTo>
                        <a:pt x="23682" y="328972"/>
                      </a:lnTo>
                      <a:cubicBezTo>
                        <a:pt x="23682" y="328401"/>
                        <a:pt x="24633" y="328021"/>
                        <a:pt x="25775" y="328116"/>
                      </a:cubicBezTo>
                      <a:lnTo>
                        <a:pt x="26250" y="328116"/>
                      </a:lnTo>
                      <a:cubicBezTo>
                        <a:pt x="26250" y="329067"/>
                        <a:pt x="29959" y="329257"/>
                        <a:pt x="29959" y="328686"/>
                      </a:cubicBezTo>
                      <a:cubicBezTo>
                        <a:pt x="29959" y="328401"/>
                        <a:pt x="30245" y="328401"/>
                        <a:pt x="30245" y="328401"/>
                      </a:cubicBezTo>
                      <a:close/>
                      <a:moveTo>
                        <a:pt x="31481" y="302151"/>
                      </a:moveTo>
                      <a:cubicBezTo>
                        <a:pt x="32622" y="302246"/>
                        <a:pt x="33573" y="302722"/>
                        <a:pt x="33478" y="303197"/>
                      </a:cubicBezTo>
                      <a:lnTo>
                        <a:pt x="32908" y="315847"/>
                      </a:lnTo>
                      <a:cubicBezTo>
                        <a:pt x="32908" y="316417"/>
                        <a:pt x="31957" y="316798"/>
                        <a:pt x="30815" y="316703"/>
                      </a:cubicBezTo>
                      <a:cubicBezTo>
                        <a:pt x="30530" y="316703"/>
                        <a:pt x="30625" y="316132"/>
                        <a:pt x="30625" y="316132"/>
                      </a:cubicBezTo>
                      <a:cubicBezTo>
                        <a:pt x="30625" y="315657"/>
                        <a:pt x="26916" y="315466"/>
                        <a:pt x="26821" y="315942"/>
                      </a:cubicBezTo>
                      <a:lnTo>
                        <a:pt x="26821" y="316417"/>
                      </a:lnTo>
                      <a:lnTo>
                        <a:pt x="26345" y="316417"/>
                      </a:lnTo>
                      <a:cubicBezTo>
                        <a:pt x="25204" y="316322"/>
                        <a:pt x="24253" y="315847"/>
                        <a:pt x="24348" y="315371"/>
                      </a:cubicBezTo>
                      <a:lnTo>
                        <a:pt x="24918" y="302722"/>
                      </a:lnTo>
                      <a:cubicBezTo>
                        <a:pt x="24918" y="302151"/>
                        <a:pt x="25870" y="301771"/>
                        <a:pt x="27011" y="301866"/>
                      </a:cubicBezTo>
                      <a:lnTo>
                        <a:pt x="27486" y="301866"/>
                      </a:lnTo>
                      <a:cubicBezTo>
                        <a:pt x="27486" y="302817"/>
                        <a:pt x="31196" y="303007"/>
                        <a:pt x="31196" y="302436"/>
                      </a:cubicBezTo>
                      <a:cubicBezTo>
                        <a:pt x="31196" y="302056"/>
                        <a:pt x="31481" y="302151"/>
                        <a:pt x="31481" y="302151"/>
                      </a:cubicBezTo>
                      <a:close/>
                      <a:moveTo>
                        <a:pt x="32717" y="275806"/>
                      </a:moveTo>
                      <a:cubicBezTo>
                        <a:pt x="33859" y="275901"/>
                        <a:pt x="34810" y="276377"/>
                        <a:pt x="34715" y="276852"/>
                      </a:cubicBezTo>
                      <a:lnTo>
                        <a:pt x="34144" y="289502"/>
                      </a:lnTo>
                      <a:cubicBezTo>
                        <a:pt x="34144" y="290072"/>
                        <a:pt x="33193" y="290453"/>
                        <a:pt x="32052" y="290358"/>
                      </a:cubicBezTo>
                      <a:cubicBezTo>
                        <a:pt x="31766" y="290358"/>
                        <a:pt x="31862" y="289787"/>
                        <a:pt x="31862" y="289787"/>
                      </a:cubicBezTo>
                      <a:cubicBezTo>
                        <a:pt x="31862" y="289311"/>
                        <a:pt x="28152" y="289121"/>
                        <a:pt x="28057" y="289597"/>
                      </a:cubicBezTo>
                      <a:lnTo>
                        <a:pt x="28057" y="290072"/>
                      </a:lnTo>
                      <a:lnTo>
                        <a:pt x="27582" y="290072"/>
                      </a:lnTo>
                      <a:cubicBezTo>
                        <a:pt x="26440" y="289977"/>
                        <a:pt x="25489" y="289502"/>
                        <a:pt x="25584" y="289026"/>
                      </a:cubicBezTo>
                      <a:lnTo>
                        <a:pt x="26155" y="276377"/>
                      </a:lnTo>
                      <a:cubicBezTo>
                        <a:pt x="26155" y="275806"/>
                        <a:pt x="27106" y="275426"/>
                        <a:pt x="28247" y="275521"/>
                      </a:cubicBezTo>
                      <a:lnTo>
                        <a:pt x="28723" y="275521"/>
                      </a:lnTo>
                      <a:cubicBezTo>
                        <a:pt x="28723" y="276472"/>
                        <a:pt x="32432" y="276662"/>
                        <a:pt x="32432" y="276091"/>
                      </a:cubicBezTo>
                      <a:cubicBezTo>
                        <a:pt x="32432" y="275806"/>
                        <a:pt x="32717" y="275806"/>
                        <a:pt x="32717" y="275806"/>
                      </a:cubicBezTo>
                      <a:close/>
                      <a:moveTo>
                        <a:pt x="33954" y="249461"/>
                      </a:moveTo>
                      <a:cubicBezTo>
                        <a:pt x="35095" y="249556"/>
                        <a:pt x="36046" y="250031"/>
                        <a:pt x="35951" y="250507"/>
                      </a:cubicBezTo>
                      <a:lnTo>
                        <a:pt x="35381" y="263156"/>
                      </a:lnTo>
                      <a:cubicBezTo>
                        <a:pt x="35381" y="263727"/>
                        <a:pt x="34429" y="264108"/>
                        <a:pt x="33288" y="264012"/>
                      </a:cubicBezTo>
                      <a:cubicBezTo>
                        <a:pt x="33003" y="264012"/>
                        <a:pt x="33098" y="263442"/>
                        <a:pt x="33098" y="263442"/>
                      </a:cubicBezTo>
                      <a:cubicBezTo>
                        <a:pt x="33098" y="262966"/>
                        <a:pt x="29389" y="262776"/>
                        <a:pt x="29294" y="263252"/>
                      </a:cubicBezTo>
                      <a:lnTo>
                        <a:pt x="29294" y="263727"/>
                      </a:lnTo>
                      <a:lnTo>
                        <a:pt x="28818" y="263727"/>
                      </a:lnTo>
                      <a:cubicBezTo>
                        <a:pt x="27677" y="263632"/>
                        <a:pt x="26726" y="263156"/>
                        <a:pt x="26821" y="262681"/>
                      </a:cubicBezTo>
                      <a:lnTo>
                        <a:pt x="27391" y="250031"/>
                      </a:lnTo>
                      <a:cubicBezTo>
                        <a:pt x="27391" y="249461"/>
                        <a:pt x="28342" y="249080"/>
                        <a:pt x="29484" y="249175"/>
                      </a:cubicBezTo>
                      <a:lnTo>
                        <a:pt x="29959" y="249175"/>
                      </a:lnTo>
                      <a:cubicBezTo>
                        <a:pt x="29959" y="250127"/>
                        <a:pt x="33668" y="250317"/>
                        <a:pt x="33668" y="249746"/>
                      </a:cubicBezTo>
                      <a:cubicBezTo>
                        <a:pt x="33668" y="249461"/>
                        <a:pt x="33954" y="249461"/>
                        <a:pt x="33954" y="249461"/>
                      </a:cubicBezTo>
                      <a:close/>
                      <a:moveTo>
                        <a:pt x="35190" y="223211"/>
                      </a:moveTo>
                      <a:cubicBezTo>
                        <a:pt x="36332" y="223306"/>
                        <a:pt x="37283" y="223781"/>
                        <a:pt x="37188" y="224257"/>
                      </a:cubicBezTo>
                      <a:lnTo>
                        <a:pt x="36617" y="236906"/>
                      </a:lnTo>
                      <a:cubicBezTo>
                        <a:pt x="36617" y="237477"/>
                        <a:pt x="35666" y="237858"/>
                        <a:pt x="34525" y="237762"/>
                      </a:cubicBezTo>
                      <a:cubicBezTo>
                        <a:pt x="34239" y="237762"/>
                        <a:pt x="34334" y="237192"/>
                        <a:pt x="34334" y="237192"/>
                      </a:cubicBezTo>
                      <a:cubicBezTo>
                        <a:pt x="34334" y="236716"/>
                        <a:pt x="30625" y="236526"/>
                        <a:pt x="30530" y="237001"/>
                      </a:cubicBezTo>
                      <a:lnTo>
                        <a:pt x="30530" y="237477"/>
                      </a:lnTo>
                      <a:lnTo>
                        <a:pt x="30054" y="237477"/>
                      </a:lnTo>
                      <a:cubicBezTo>
                        <a:pt x="28913" y="237382"/>
                        <a:pt x="27962" y="236906"/>
                        <a:pt x="28057" y="236431"/>
                      </a:cubicBezTo>
                      <a:lnTo>
                        <a:pt x="28628" y="223781"/>
                      </a:lnTo>
                      <a:cubicBezTo>
                        <a:pt x="28628" y="223211"/>
                        <a:pt x="29579" y="222830"/>
                        <a:pt x="30720" y="222925"/>
                      </a:cubicBezTo>
                      <a:lnTo>
                        <a:pt x="31196" y="222925"/>
                      </a:lnTo>
                      <a:cubicBezTo>
                        <a:pt x="31196" y="223877"/>
                        <a:pt x="34905" y="224067"/>
                        <a:pt x="34905" y="223496"/>
                      </a:cubicBezTo>
                      <a:cubicBezTo>
                        <a:pt x="34905" y="223211"/>
                        <a:pt x="35190" y="223211"/>
                        <a:pt x="35190" y="223211"/>
                      </a:cubicBezTo>
                      <a:close/>
                      <a:moveTo>
                        <a:pt x="36427" y="196865"/>
                      </a:moveTo>
                      <a:cubicBezTo>
                        <a:pt x="37568" y="196961"/>
                        <a:pt x="38519" y="197436"/>
                        <a:pt x="38424" y="197912"/>
                      </a:cubicBezTo>
                      <a:lnTo>
                        <a:pt x="37853" y="210561"/>
                      </a:lnTo>
                      <a:cubicBezTo>
                        <a:pt x="37853" y="211132"/>
                        <a:pt x="36902" y="211512"/>
                        <a:pt x="35761" y="211417"/>
                      </a:cubicBezTo>
                      <a:cubicBezTo>
                        <a:pt x="35476" y="211417"/>
                        <a:pt x="35571" y="210846"/>
                        <a:pt x="35571" y="210846"/>
                      </a:cubicBezTo>
                      <a:cubicBezTo>
                        <a:pt x="35571" y="210371"/>
                        <a:pt x="31862" y="210181"/>
                        <a:pt x="31766" y="210656"/>
                      </a:cubicBezTo>
                      <a:lnTo>
                        <a:pt x="31766" y="211132"/>
                      </a:lnTo>
                      <a:lnTo>
                        <a:pt x="31291" y="211132"/>
                      </a:lnTo>
                      <a:cubicBezTo>
                        <a:pt x="30150" y="211037"/>
                        <a:pt x="29198" y="210561"/>
                        <a:pt x="29294" y="210086"/>
                      </a:cubicBezTo>
                      <a:lnTo>
                        <a:pt x="29864" y="197436"/>
                      </a:lnTo>
                      <a:cubicBezTo>
                        <a:pt x="29864" y="196865"/>
                        <a:pt x="30815" y="196485"/>
                        <a:pt x="31957" y="196580"/>
                      </a:cubicBezTo>
                      <a:lnTo>
                        <a:pt x="32432" y="196580"/>
                      </a:lnTo>
                      <a:cubicBezTo>
                        <a:pt x="32432" y="197531"/>
                        <a:pt x="36141" y="197722"/>
                        <a:pt x="36141" y="197151"/>
                      </a:cubicBezTo>
                      <a:cubicBezTo>
                        <a:pt x="36141" y="196865"/>
                        <a:pt x="36427" y="196865"/>
                        <a:pt x="36427" y="196865"/>
                      </a:cubicBezTo>
                      <a:close/>
                      <a:moveTo>
                        <a:pt x="37663" y="170615"/>
                      </a:moveTo>
                      <a:cubicBezTo>
                        <a:pt x="38804" y="170711"/>
                        <a:pt x="39755" y="171186"/>
                        <a:pt x="39660" y="171662"/>
                      </a:cubicBezTo>
                      <a:lnTo>
                        <a:pt x="39090" y="184311"/>
                      </a:lnTo>
                      <a:cubicBezTo>
                        <a:pt x="39090" y="184882"/>
                        <a:pt x="38139" y="185262"/>
                        <a:pt x="36997" y="185167"/>
                      </a:cubicBezTo>
                      <a:cubicBezTo>
                        <a:pt x="36712" y="185167"/>
                        <a:pt x="36807" y="184596"/>
                        <a:pt x="36807" y="184596"/>
                      </a:cubicBezTo>
                      <a:cubicBezTo>
                        <a:pt x="36807" y="184121"/>
                        <a:pt x="33098" y="183931"/>
                        <a:pt x="33003" y="184406"/>
                      </a:cubicBezTo>
                      <a:lnTo>
                        <a:pt x="33003" y="184882"/>
                      </a:lnTo>
                      <a:lnTo>
                        <a:pt x="32527" y="184882"/>
                      </a:lnTo>
                      <a:cubicBezTo>
                        <a:pt x="31386" y="184787"/>
                        <a:pt x="30435" y="184311"/>
                        <a:pt x="30530" y="183836"/>
                      </a:cubicBezTo>
                      <a:lnTo>
                        <a:pt x="31101" y="171186"/>
                      </a:lnTo>
                      <a:cubicBezTo>
                        <a:pt x="31101" y="170615"/>
                        <a:pt x="32052" y="170235"/>
                        <a:pt x="33193" y="170330"/>
                      </a:cubicBezTo>
                      <a:lnTo>
                        <a:pt x="33668" y="170330"/>
                      </a:lnTo>
                      <a:cubicBezTo>
                        <a:pt x="33668" y="171281"/>
                        <a:pt x="37378" y="171471"/>
                        <a:pt x="37378" y="170901"/>
                      </a:cubicBezTo>
                      <a:cubicBezTo>
                        <a:pt x="37378" y="170615"/>
                        <a:pt x="37663" y="170615"/>
                        <a:pt x="37663" y="170615"/>
                      </a:cubicBezTo>
                      <a:close/>
                      <a:moveTo>
                        <a:pt x="38900" y="144270"/>
                      </a:moveTo>
                      <a:cubicBezTo>
                        <a:pt x="40041" y="144365"/>
                        <a:pt x="40992" y="144841"/>
                        <a:pt x="40897" y="145316"/>
                      </a:cubicBezTo>
                      <a:lnTo>
                        <a:pt x="40326" y="157966"/>
                      </a:lnTo>
                      <a:cubicBezTo>
                        <a:pt x="40326" y="158537"/>
                        <a:pt x="39375" y="158917"/>
                        <a:pt x="38234" y="158822"/>
                      </a:cubicBezTo>
                      <a:cubicBezTo>
                        <a:pt x="37949" y="158822"/>
                        <a:pt x="38044" y="158251"/>
                        <a:pt x="38044" y="158251"/>
                      </a:cubicBezTo>
                      <a:cubicBezTo>
                        <a:pt x="38044" y="157776"/>
                        <a:pt x="34334" y="157586"/>
                        <a:pt x="34239" y="158061"/>
                      </a:cubicBezTo>
                      <a:lnTo>
                        <a:pt x="34239" y="158537"/>
                      </a:lnTo>
                      <a:lnTo>
                        <a:pt x="33764" y="158537"/>
                      </a:lnTo>
                      <a:cubicBezTo>
                        <a:pt x="32622" y="158442"/>
                        <a:pt x="31671" y="157966"/>
                        <a:pt x="31766" y="157490"/>
                      </a:cubicBezTo>
                      <a:lnTo>
                        <a:pt x="32337" y="144841"/>
                      </a:lnTo>
                      <a:cubicBezTo>
                        <a:pt x="32337" y="144270"/>
                        <a:pt x="33288" y="143890"/>
                        <a:pt x="34429" y="143985"/>
                      </a:cubicBezTo>
                      <a:lnTo>
                        <a:pt x="34905" y="143985"/>
                      </a:lnTo>
                      <a:cubicBezTo>
                        <a:pt x="34905" y="144936"/>
                        <a:pt x="38614" y="145126"/>
                        <a:pt x="38614" y="144556"/>
                      </a:cubicBezTo>
                      <a:cubicBezTo>
                        <a:pt x="38614" y="144270"/>
                        <a:pt x="38900" y="144270"/>
                        <a:pt x="38900" y="144270"/>
                      </a:cubicBezTo>
                      <a:close/>
                      <a:moveTo>
                        <a:pt x="40136" y="118020"/>
                      </a:moveTo>
                      <a:cubicBezTo>
                        <a:pt x="41277" y="118115"/>
                        <a:pt x="42228" y="118591"/>
                        <a:pt x="42133" y="119066"/>
                      </a:cubicBezTo>
                      <a:lnTo>
                        <a:pt x="41563" y="131716"/>
                      </a:lnTo>
                      <a:cubicBezTo>
                        <a:pt x="41563" y="132287"/>
                        <a:pt x="40612" y="132667"/>
                        <a:pt x="39470" y="132572"/>
                      </a:cubicBezTo>
                      <a:cubicBezTo>
                        <a:pt x="39185" y="132572"/>
                        <a:pt x="39280" y="132001"/>
                        <a:pt x="39280" y="132001"/>
                      </a:cubicBezTo>
                      <a:cubicBezTo>
                        <a:pt x="39280" y="131526"/>
                        <a:pt x="35571" y="131335"/>
                        <a:pt x="35476" y="131811"/>
                      </a:cubicBezTo>
                      <a:lnTo>
                        <a:pt x="35476" y="132382"/>
                      </a:lnTo>
                      <a:lnTo>
                        <a:pt x="35000" y="132382"/>
                      </a:lnTo>
                      <a:cubicBezTo>
                        <a:pt x="33859" y="132287"/>
                        <a:pt x="32908" y="131811"/>
                        <a:pt x="33003" y="131335"/>
                      </a:cubicBezTo>
                      <a:lnTo>
                        <a:pt x="33573" y="118686"/>
                      </a:lnTo>
                      <a:cubicBezTo>
                        <a:pt x="33573" y="118115"/>
                        <a:pt x="34525" y="117735"/>
                        <a:pt x="35666" y="117830"/>
                      </a:cubicBezTo>
                      <a:lnTo>
                        <a:pt x="36141" y="117830"/>
                      </a:lnTo>
                      <a:cubicBezTo>
                        <a:pt x="36141" y="118781"/>
                        <a:pt x="39851" y="118971"/>
                        <a:pt x="39851" y="118401"/>
                      </a:cubicBezTo>
                      <a:cubicBezTo>
                        <a:pt x="39851" y="118020"/>
                        <a:pt x="40136" y="118020"/>
                        <a:pt x="40136" y="118020"/>
                      </a:cubicBezTo>
                      <a:close/>
                      <a:moveTo>
                        <a:pt x="41372" y="91675"/>
                      </a:moveTo>
                      <a:cubicBezTo>
                        <a:pt x="42514" y="91770"/>
                        <a:pt x="43465" y="92246"/>
                        <a:pt x="43370" y="92721"/>
                      </a:cubicBezTo>
                      <a:lnTo>
                        <a:pt x="42799" y="105371"/>
                      </a:lnTo>
                      <a:cubicBezTo>
                        <a:pt x="42799" y="105941"/>
                        <a:pt x="41848" y="106322"/>
                        <a:pt x="40707" y="106227"/>
                      </a:cubicBezTo>
                      <a:cubicBezTo>
                        <a:pt x="40421" y="106227"/>
                        <a:pt x="40516" y="105656"/>
                        <a:pt x="40516" y="105656"/>
                      </a:cubicBezTo>
                      <a:cubicBezTo>
                        <a:pt x="40516" y="105181"/>
                        <a:pt x="36807" y="104990"/>
                        <a:pt x="36712" y="105466"/>
                      </a:cubicBezTo>
                      <a:lnTo>
                        <a:pt x="36712" y="105941"/>
                      </a:lnTo>
                      <a:lnTo>
                        <a:pt x="36236" y="105941"/>
                      </a:lnTo>
                      <a:cubicBezTo>
                        <a:pt x="35095" y="105846"/>
                        <a:pt x="34144" y="105371"/>
                        <a:pt x="34239" y="104895"/>
                      </a:cubicBezTo>
                      <a:lnTo>
                        <a:pt x="34810" y="92246"/>
                      </a:lnTo>
                      <a:cubicBezTo>
                        <a:pt x="34810" y="91675"/>
                        <a:pt x="35761" y="91295"/>
                        <a:pt x="36902" y="91390"/>
                      </a:cubicBezTo>
                      <a:lnTo>
                        <a:pt x="37378" y="91390"/>
                      </a:lnTo>
                      <a:cubicBezTo>
                        <a:pt x="37378" y="92341"/>
                        <a:pt x="41087" y="92531"/>
                        <a:pt x="41087" y="91960"/>
                      </a:cubicBezTo>
                      <a:cubicBezTo>
                        <a:pt x="41087" y="91675"/>
                        <a:pt x="41372" y="91675"/>
                        <a:pt x="41372" y="91675"/>
                      </a:cubicBezTo>
                      <a:close/>
                      <a:moveTo>
                        <a:pt x="42609" y="65425"/>
                      </a:moveTo>
                      <a:cubicBezTo>
                        <a:pt x="43750" y="65520"/>
                        <a:pt x="44701" y="65996"/>
                        <a:pt x="44606" y="66471"/>
                      </a:cubicBezTo>
                      <a:lnTo>
                        <a:pt x="44035" y="79121"/>
                      </a:lnTo>
                      <a:cubicBezTo>
                        <a:pt x="44035" y="79691"/>
                        <a:pt x="43084" y="80072"/>
                        <a:pt x="41943" y="79977"/>
                      </a:cubicBezTo>
                      <a:cubicBezTo>
                        <a:pt x="41658" y="79977"/>
                        <a:pt x="41753" y="79406"/>
                        <a:pt x="41753" y="79406"/>
                      </a:cubicBezTo>
                      <a:cubicBezTo>
                        <a:pt x="41753" y="78931"/>
                        <a:pt x="38044" y="78740"/>
                        <a:pt x="37949" y="79216"/>
                      </a:cubicBezTo>
                      <a:lnTo>
                        <a:pt x="37949" y="79786"/>
                      </a:lnTo>
                      <a:lnTo>
                        <a:pt x="37473" y="79786"/>
                      </a:lnTo>
                      <a:cubicBezTo>
                        <a:pt x="36332" y="79691"/>
                        <a:pt x="35381" y="79216"/>
                        <a:pt x="35476" y="78740"/>
                      </a:cubicBezTo>
                      <a:lnTo>
                        <a:pt x="36046" y="66091"/>
                      </a:lnTo>
                      <a:cubicBezTo>
                        <a:pt x="36046" y="65520"/>
                        <a:pt x="36997" y="65140"/>
                        <a:pt x="38139" y="65235"/>
                      </a:cubicBezTo>
                      <a:lnTo>
                        <a:pt x="38614" y="65235"/>
                      </a:lnTo>
                      <a:cubicBezTo>
                        <a:pt x="38614" y="66186"/>
                        <a:pt x="42323" y="66376"/>
                        <a:pt x="42323" y="65805"/>
                      </a:cubicBezTo>
                      <a:cubicBezTo>
                        <a:pt x="42323" y="65425"/>
                        <a:pt x="42609" y="65425"/>
                        <a:pt x="42609" y="65425"/>
                      </a:cubicBezTo>
                      <a:close/>
                      <a:moveTo>
                        <a:pt x="43845" y="39080"/>
                      </a:moveTo>
                      <a:cubicBezTo>
                        <a:pt x="44986" y="39175"/>
                        <a:pt x="45938" y="39651"/>
                        <a:pt x="45842" y="40126"/>
                      </a:cubicBezTo>
                      <a:lnTo>
                        <a:pt x="45272" y="52776"/>
                      </a:lnTo>
                      <a:cubicBezTo>
                        <a:pt x="45272" y="53346"/>
                        <a:pt x="44321" y="53727"/>
                        <a:pt x="43179" y="53632"/>
                      </a:cubicBezTo>
                      <a:cubicBezTo>
                        <a:pt x="42894" y="53632"/>
                        <a:pt x="42989" y="53061"/>
                        <a:pt x="42989" y="53061"/>
                      </a:cubicBezTo>
                      <a:cubicBezTo>
                        <a:pt x="42989" y="52585"/>
                        <a:pt x="39280" y="52395"/>
                        <a:pt x="39185" y="52871"/>
                      </a:cubicBezTo>
                      <a:lnTo>
                        <a:pt x="39185" y="53346"/>
                      </a:lnTo>
                      <a:lnTo>
                        <a:pt x="38709" y="53346"/>
                      </a:lnTo>
                      <a:cubicBezTo>
                        <a:pt x="37568" y="53251"/>
                        <a:pt x="36617" y="52776"/>
                        <a:pt x="36712" y="52300"/>
                      </a:cubicBezTo>
                      <a:lnTo>
                        <a:pt x="37283" y="39651"/>
                      </a:lnTo>
                      <a:cubicBezTo>
                        <a:pt x="37283" y="39080"/>
                        <a:pt x="38234" y="38699"/>
                        <a:pt x="39375" y="38795"/>
                      </a:cubicBezTo>
                      <a:lnTo>
                        <a:pt x="39851" y="38795"/>
                      </a:lnTo>
                      <a:cubicBezTo>
                        <a:pt x="39851" y="39746"/>
                        <a:pt x="43560" y="39936"/>
                        <a:pt x="43560" y="39365"/>
                      </a:cubicBezTo>
                      <a:cubicBezTo>
                        <a:pt x="43560" y="39080"/>
                        <a:pt x="43845" y="39080"/>
                        <a:pt x="43845" y="39080"/>
                      </a:cubicBezTo>
                      <a:close/>
                      <a:moveTo>
                        <a:pt x="39851" y="27191"/>
                      </a:moveTo>
                      <a:cubicBezTo>
                        <a:pt x="38709" y="27096"/>
                        <a:pt x="37758" y="26621"/>
                        <a:pt x="37853" y="26145"/>
                      </a:cubicBezTo>
                      <a:lnTo>
                        <a:pt x="38424" y="13496"/>
                      </a:lnTo>
                      <a:cubicBezTo>
                        <a:pt x="38424" y="12925"/>
                        <a:pt x="39375" y="12545"/>
                        <a:pt x="40516" y="12640"/>
                      </a:cubicBezTo>
                      <a:lnTo>
                        <a:pt x="40992" y="12640"/>
                      </a:lnTo>
                      <a:cubicBezTo>
                        <a:pt x="40992" y="13591"/>
                        <a:pt x="44701" y="13781"/>
                        <a:pt x="44701" y="13210"/>
                      </a:cubicBezTo>
                      <a:cubicBezTo>
                        <a:pt x="46128" y="12830"/>
                        <a:pt x="46984" y="13305"/>
                        <a:pt x="46984" y="13876"/>
                      </a:cubicBezTo>
                      <a:lnTo>
                        <a:pt x="46413" y="26525"/>
                      </a:lnTo>
                      <a:cubicBezTo>
                        <a:pt x="46413" y="27096"/>
                        <a:pt x="45462" y="27477"/>
                        <a:pt x="44321" y="27382"/>
                      </a:cubicBezTo>
                      <a:cubicBezTo>
                        <a:pt x="44035" y="27382"/>
                        <a:pt x="44131" y="26811"/>
                        <a:pt x="44131" y="26811"/>
                      </a:cubicBezTo>
                      <a:cubicBezTo>
                        <a:pt x="44131" y="26335"/>
                        <a:pt x="40421" y="26145"/>
                        <a:pt x="40326" y="26621"/>
                      </a:cubicBezTo>
                      <a:lnTo>
                        <a:pt x="40326" y="27096"/>
                      </a:lnTo>
                      <a:lnTo>
                        <a:pt x="39851" y="27191"/>
                      </a:lnTo>
                      <a:close/>
                    </a:path>
                  </a:pathLst>
                </a:custGeom>
                <a:solidFill>
                  <a:srgbClr val="F8D763"/>
                </a:solidFill>
                <a:ln w="9504" cap="flat">
                  <a:noFill/>
                  <a:prstDash val="solid"/>
                  <a:miter/>
                </a:ln>
              </p:spPr>
              <p:txBody>
                <a:bodyPr rtlCol="0" anchor="ctr"/>
                <a:lstStyle/>
                <a:p>
                  <a:endParaRPr lang="en-US"/>
                </a:p>
              </p:txBody>
            </p:sp>
            <p:sp>
              <p:nvSpPr>
                <p:cNvPr id="634" name="Forma libre 633">
                  <a:extLst>
                    <a:ext uri="{FF2B5EF4-FFF2-40B4-BE49-F238E27FC236}">
                      <a16:creationId xmlns:a16="http://schemas.microsoft.com/office/drawing/2014/main" id="{56C16134-EFB6-E646-ACCF-07C16E1ACC50}"/>
                    </a:ext>
                  </a:extLst>
                </p:cNvPr>
                <p:cNvSpPr/>
                <p:nvPr/>
              </p:nvSpPr>
              <p:spPr>
                <a:xfrm>
                  <a:off x="11428037" y="6457437"/>
                  <a:ext cx="16308" cy="40289"/>
                </a:xfrm>
                <a:custGeom>
                  <a:avLst/>
                  <a:gdLst>
                    <a:gd name="connsiteX0" fmla="*/ 1914 w 16308"/>
                    <a:gd name="connsiteY0" fmla="*/ 40290 h 40289"/>
                    <a:gd name="connsiteX1" fmla="*/ 868 w 16308"/>
                    <a:gd name="connsiteY1" fmla="*/ 40004 h 40289"/>
                    <a:gd name="connsiteX2" fmla="*/ 297 w 16308"/>
                    <a:gd name="connsiteY2" fmla="*/ 37436 h 40289"/>
                    <a:gd name="connsiteX3" fmla="*/ 12185 w 16308"/>
                    <a:gd name="connsiteY3" fmla="*/ 8523 h 40289"/>
                    <a:gd name="connsiteX4" fmla="*/ 12376 w 16308"/>
                    <a:gd name="connsiteY4" fmla="*/ 3768 h 40289"/>
                    <a:gd name="connsiteX5" fmla="*/ 8666 w 16308"/>
                    <a:gd name="connsiteY5" fmla="*/ 7572 h 40289"/>
                    <a:gd name="connsiteX6" fmla="*/ 6003 w 16308"/>
                    <a:gd name="connsiteY6" fmla="*/ 7953 h 40289"/>
                    <a:gd name="connsiteX7" fmla="*/ 5623 w 16308"/>
                    <a:gd name="connsiteY7" fmla="*/ 5290 h 40289"/>
                    <a:gd name="connsiteX8" fmla="*/ 13993 w 16308"/>
                    <a:gd name="connsiteY8" fmla="*/ 344 h 40289"/>
                    <a:gd name="connsiteX9" fmla="*/ 15800 w 16308"/>
                    <a:gd name="connsiteY9" fmla="*/ 9284 h 40289"/>
                    <a:gd name="connsiteX10" fmla="*/ 3435 w 16308"/>
                    <a:gd name="connsiteY10" fmla="*/ 39339 h 40289"/>
                    <a:gd name="connsiteX11" fmla="*/ 1914 w 16308"/>
                    <a:gd name="connsiteY11" fmla="*/ 40290 h 40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308" h="40289">
                      <a:moveTo>
                        <a:pt x="1914" y="40290"/>
                      </a:moveTo>
                      <a:cubicBezTo>
                        <a:pt x="1533" y="40290"/>
                        <a:pt x="1248" y="40195"/>
                        <a:pt x="868" y="40004"/>
                      </a:cubicBezTo>
                      <a:cubicBezTo>
                        <a:pt x="12" y="39434"/>
                        <a:pt x="-274" y="38292"/>
                        <a:pt x="297" y="37436"/>
                      </a:cubicBezTo>
                      <a:cubicBezTo>
                        <a:pt x="7430" y="26594"/>
                        <a:pt x="10188" y="17178"/>
                        <a:pt x="12185" y="8523"/>
                      </a:cubicBezTo>
                      <a:cubicBezTo>
                        <a:pt x="12851" y="5575"/>
                        <a:pt x="12566" y="4148"/>
                        <a:pt x="12376" y="3768"/>
                      </a:cubicBezTo>
                      <a:cubicBezTo>
                        <a:pt x="12281" y="3958"/>
                        <a:pt x="11044" y="4434"/>
                        <a:pt x="8666" y="7572"/>
                      </a:cubicBezTo>
                      <a:cubicBezTo>
                        <a:pt x="8001" y="8428"/>
                        <a:pt x="6859" y="8618"/>
                        <a:pt x="6003" y="7953"/>
                      </a:cubicBezTo>
                      <a:cubicBezTo>
                        <a:pt x="5148" y="7287"/>
                        <a:pt x="4957" y="6146"/>
                        <a:pt x="5623" y="5290"/>
                      </a:cubicBezTo>
                      <a:cubicBezTo>
                        <a:pt x="8857" y="915"/>
                        <a:pt x="11615" y="-797"/>
                        <a:pt x="13993" y="344"/>
                      </a:cubicBezTo>
                      <a:cubicBezTo>
                        <a:pt x="15609" y="1105"/>
                        <a:pt x="17131" y="3197"/>
                        <a:pt x="15800" y="9284"/>
                      </a:cubicBezTo>
                      <a:cubicBezTo>
                        <a:pt x="13802" y="18224"/>
                        <a:pt x="10854" y="28021"/>
                        <a:pt x="3435" y="39339"/>
                      </a:cubicBezTo>
                      <a:cubicBezTo>
                        <a:pt x="3055" y="40004"/>
                        <a:pt x="2484" y="40290"/>
                        <a:pt x="1914" y="40290"/>
                      </a:cubicBezTo>
                      <a:close/>
                    </a:path>
                  </a:pathLst>
                </a:custGeom>
                <a:solidFill>
                  <a:srgbClr val="CD8500"/>
                </a:solidFill>
                <a:ln w="9504" cap="flat">
                  <a:noFill/>
                  <a:prstDash val="solid"/>
                  <a:miter/>
                </a:ln>
              </p:spPr>
              <p:txBody>
                <a:bodyPr rtlCol="0" anchor="ctr"/>
                <a:lstStyle/>
                <a:p>
                  <a:endParaRPr lang="en-US"/>
                </a:p>
              </p:txBody>
            </p:sp>
            <p:sp>
              <p:nvSpPr>
                <p:cNvPr id="635" name="Forma libre 634">
                  <a:extLst>
                    <a:ext uri="{FF2B5EF4-FFF2-40B4-BE49-F238E27FC236}">
                      <a16:creationId xmlns:a16="http://schemas.microsoft.com/office/drawing/2014/main" id="{6EC5ACD0-59EE-0C4B-A437-214A3E2B5452}"/>
                    </a:ext>
                  </a:extLst>
                </p:cNvPr>
                <p:cNvSpPr/>
                <p:nvPr/>
              </p:nvSpPr>
              <p:spPr>
                <a:xfrm>
                  <a:off x="12065489" y="6457102"/>
                  <a:ext cx="16444" cy="40149"/>
                </a:xfrm>
                <a:custGeom>
                  <a:avLst/>
                  <a:gdLst>
                    <a:gd name="connsiteX0" fmla="*/ 14436 w 16444"/>
                    <a:gd name="connsiteY0" fmla="*/ 40150 h 40149"/>
                    <a:gd name="connsiteX1" fmla="*/ 12914 w 16444"/>
                    <a:gd name="connsiteY1" fmla="*/ 39294 h 40149"/>
                    <a:gd name="connsiteX2" fmla="*/ 550 w 16444"/>
                    <a:gd name="connsiteY2" fmla="*/ 9239 h 40149"/>
                    <a:gd name="connsiteX3" fmla="*/ 2357 w 16444"/>
                    <a:gd name="connsiteY3" fmla="*/ 299 h 40149"/>
                    <a:gd name="connsiteX4" fmla="*/ 10727 w 16444"/>
                    <a:gd name="connsiteY4" fmla="*/ 5245 h 40149"/>
                    <a:gd name="connsiteX5" fmla="*/ 10346 w 16444"/>
                    <a:gd name="connsiteY5" fmla="*/ 7908 h 40149"/>
                    <a:gd name="connsiteX6" fmla="*/ 7683 w 16444"/>
                    <a:gd name="connsiteY6" fmla="*/ 7527 h 40149"/>
                    <a:gd name="connsiteX7" fmla="*/ 3784 w 16444"/>
                    <a:gd name="connsiteY7" fmla="*/ 3723 h 40149"/>
                    <a:gd name="connsiteX8" fmla="*/ 4259 w 16444"/>
                    <a:gd name="connsiteY8" fmla="*/ 8383 h 40149"/>
                    <a:gd name="connsiteX9" fmla="*/ 16148 w 16444"/>
                    <a:gd name="connsiteY9" fmla="*/ 37296 h 40149"/>
                    <a:gd name="connsiteX10" fmla="*/ 15577 w 16444"/>
                    <a:gd name="connsiteY10" fmla="*/ 39864 h 40149"/>
                    <a:gd name="connsiteX11" fmla="*/ 14436 w 16444"/>
                    <a:gd name="connsiteY11" fmla="*/ 40150 h 40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444" h="40149">
                      <a:moveTo>
                        <a:pt x="14436" y="40150"/>
                      </a:moveTo>
                      <a:cubicBezTo>
                        <a:pt x="13865" y="40150"/>
                        <a:pt x="13199" y="39864"/>
                        <a:pt x="12914" y="39294"/>
                      </a:cubicBezTo>
                      <a:cubicBezTo>
                        <a:pt x="5496" y="27976"/>
                        <a:pt x="2547" y="18084"/>
                        <a:pt x="550" y="9239"/>
                      </a:cubicBezTo>
                      <a:cubicBezTo>
                        <a:pt x="-877" y="3152"/>
                        <a:pt x="740" y="1060"/>
                        <a:pt x="2357" y="299"/>
                      </a:cubicBezTo>
                      <a:cubicBezTo>
                        <a:pt x="4735" y="-747"/>
                        <a:pt x="7493" y="965"/>
                        <a:pt x="10727" y="5245"/>
                      </a:cubicBezTo>
                      <a:cubicBezTo>
                        <a:pt x="11297" y="6101"/>
                        <a:pt x="11107" y="7242"/>
                        <a:pt x="10346" y="7908"/>
                      </a:cubicBezTo>
                      <a:cubicBezTo>
                        <a:pt x="9490" y="8478"/>
                        <a:pt x="8349" y="8383"/>
                        <a:pt x="7683" y="7527"/>
                      </a:cubicBezTo>
                      <a:cubicBezTo>
                        <a:pt x="5020" y="3913"/>
                        <a:pt x="3784" y="3723"/>
                        <a:pt x="3784" y="3723"/>
                      </a:cubicBezTo>
                      <a:cubicBezTo>
                        <a:pt x="3879" y="3818"/>
                        <a:pt x="3498" y="5245"/>
                        <a:pt x="4259" y="8383"/>
                      </a:cubicBezTo>
                      <a:cubicBezTo>
                        <a:pt x="6256" y="16943"/>
                        <a:pt x="9015" y="26359"/>
                        <a:pt x="16148" y="37296"/>
                      </a:cubicBezTo>
                      <a:cubicBezTo>
                        <a:pt x="16718" y="38152"/>
                        <a:pt x="16433" y="39294"/>
                        <a:pt x="15577" y="39864"/>
                      </a:cubicBezTo>
                      <a:cubicBezTo>
                        <a:pt x="15197" y="40054"/>
                        <a:pt x="14816" y="40150"/>
                        <a:pt x="14436" y="40150"/>
                      </a:cubicBezTo>
                      <a:close/>
                    </a:path>
                  </a:pathLst>
                </a:custGeom>
                <a:solidFill>
                  <a:srgbClr val="CD8500"/>
                </a:solidFill>
                <a:ln w="9504" cap="flat">
                  <a:noFill/>
                  <a:prstDash val="solid"/>
                  <a:miter/>
                </a:ln>
              </p:spPr>
              <p:txBody>
                <a:bodyPr rtlCol="0" anchor="ctr"/>
                <a:lstStyle/>
                <a:p>
                  <a:endParaRPr lang="en-US"/>
                </a:p>
              </p:txBody>
            </p:sp>
            <p:sp>
              <p:nvSpPr>
                <p:cNvPr id="636" name="Forma libre 635">
                  <a:extLst>
                    <a:ext uri="{FF2B5EF4-FFF2-40B4-BE49-F238E27FC236}">
                      <a16:creationId xmlns:a16="http://schemas.microsoft.com/office/drawing/2014/main" id="{14CBF4A6-F6E7-EF41-AD09-27CA68829FA2}"/>
                    </a:ext>
                  </a:extLst>
                </p:cNvPr>
                <p:cNvSpPr/>
                <p:nvPr/>
              </p:nvSpPr>
              <p:spPr>
                <a:xfrm>
                  <a:off x="11702628" y="6671453"/>
                  <a:ext cx="38928" cy="22292"/>
                </a:xfrm>
                <a:custGeom>
                  <a:avLst/>
                  <a:gdLst>
                    <a:gd name="connsiteX0" fmla="*/ 37092 w 38928"/>
                    <a:gd name="connsiteY0" fmla="*/ 22293 h 22292"/>
                    <a:gd name="connsiteX1" fmla="*/ 35190 w 38928"/>
                    <a:gd name="connsiteY1" fmla="*/ 20296 h 22292"/>
                    <a:gd name="connsiteX2" fmla="*/ 31196 w 38928"/>
                    <a:gd name="connsiteY2" fmla="*/ 8978 h 22292"/>
                    <a:gd name="connsiteX3" fmla="*/ 20353 w 38928"/>
                    <a:gd name="connsiteY3" fmla="*/ 3747 h 22292"/>
                    <a:gd name="connsiteX4" fmla="*/ 3804 w 38928"/>
                    <a:gd name="connsiteY4" fmla="*/ 18584 h 22292"/>
                    <a:gd name="connsiteX5" fmla="*/ 1902 w 38928"/>
                    <a:gd name="connsiteY5" fmla="*/ 20391 h 22292"/>
                    <a:gd name="connsiteX6" fmla="*/ 0 w 38928"/>
                    <a:gd name="connsiteY6" fmla="*/ 18394 h 22292"/>
                    <a:gd name="connsiteX7" fmla="*/ 20543 w 38928"/>
                    <a:gd name="connsiteY7" fmla="*/ 38 h 22292"/>
                    <a:gd name="connsiteX8" fmla="*/ 33954 w 38928"/>
                    <a:gd name="connsiteY8" fmla="*/ 6505 h 22292"/>
                    <a:gd name="connsiteX9" fmla="*/ 38900 w 38928"/>
                    <a:gd name="connsiteY9" fmla="*/ 20581 h 22292"/>
                    <a:gd name="connsiteX10" fmla="*/ 37092 w 38928"/>
                    <a:gd name="connsiteY10" fmla="*/ 22293 h 22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928" h="22292">
                      <a:moveTo>
                        <a:pt x="37092" y="22293"/>
                      </a:moveTo>
                      <a:cubicBezTo>
                        <a:pt x="35951" y="22198"/>
                        <a:pt x="35190" y="21342"/>
                        <a:pt x="35190" y="20296"/>
                      </a:cubicBezTo>
                      <a:cubicBezTo>
                        <a:pt x="35381" y="16111"/>
                        <a:pt x="34049" y="12116"/>
                        <a:pt x="31196" y="8978"/>
                      </a:cubicBezTo>
                      <a:cubicBezTo>
                        <a:pt x="28437" y="5839"/>
                        <a:pt x="24538" y="4032"/>
                        <a:pt x="20353" y="3747"/>
                      </a:cubicBezTo>
                      <a:cubicBezTo>
                        <a:pt x="11889" y="3366"/>
                        <a:pt x="4280" y="9929"/>
                        <a:pt x="3804" y="18584"/>
                      </a:cubicBezTo>
                      <a:cubicBezTo>
                        <a:pt x="3709" y="19630"/>
                        <a:pt x="2948" y="20391"/>
                        <a:pt x="1902" y="20391"/>
                      </a:cubicBezTo>
                      <a:cubicBezTo>
                        <a:pt x="761" y="20296"/>
                        <a:pt x="0" y="19440"/>
                        <a:pt x="0" y="18394"/>
                      </a:cubicBezTo>
                      <a:cubicBezTo>
                        <a:pt x="571" y="7646"/>
                        <a:pt x="9701" y="-628"/>
                        <a:pt x="20543" y="38"/>
                      </a:cubicBezTo>
                      <a:cubicBezTo>
                        <a:pt x="25774" y="323"/>
                        <a:pt x="30530" y="2605"/>
                        <a:pt x="33954" y="6505"/>
                      </a:cubicBezTo>
                      <a:cubicBezTo>
                        <a:pt x="37378" y="10404"/>
                        <a:pt x="39185" y="15350"/>
                        <a:pt x="38900" y="20581"/>
                      </a:cubicBezTo>
                      <a:cubicBezTo>
                        <a:pt x="38900" y="21437"/>
                        <a:pt x="38139" y="22293"/>
                        <a:pt x="37092" y="22293"/>
                      </a:cubicBezTo>
                      <a:close/>
                    </a:path>
                  </a:pathLst>
                </a:custGeom>
                <a:solidFill>
                  <a:srgbClr val="CD8500"/>
                </a:solidFill>
                <a:ln w="9504" cap="flat">
                  <a:noFill/>
                  <a:prstDash val="solid"/>
                  <a:miter/>
                </a:ln>
              </p:spPr>
              <p:txBody>
                <a:bodyPr rtlCol="0" anchor="ctr"/>
                <a:lstStyle/>
                <a:p>
                  <a:endParaRPr lang="en-US"/>
                </a:p>
              </p:txBody>
            </p:sp>
          </p:grpSp>
          <p:sp>
            <p:nvSpPr>
              <p:cNvPr id="637" name="Forma libre 636">
                <a:extLst>
                  <a:ext uri="{FF2B5EF4-FFF2-40B4-BE49-F238E27FC236}">
                    <a16:creationId xmlns:a16="http://schemas.microsoft.com/office/drawing/2014/main" id="{0B895794-EAE6-6241-A05F-CC26A130C846}"/>
                  </a:ext>
                </a:extLst>
              </p:cNvPr>
              <p:cNvSpPr/>
              <p:nvPr/>
            </p:nvSpPr>
            <p:spPr>
              <a:xfrm>
                <a:off x="11730400" y="5803813"/>
                <a:ext cx="42038" cy="47269"/>
              </a:xfrm>
              <a:custGeom>
                <a:avLst/>
                <a:gdLst>
                  <a:gd name="connsiteX0" fmla="*/ 22541 w 42038"/>
                  <a:gd name="connsiteY0" fmla="*/ 3139 h 47269"/>
                  <a:gd name="connsiteX1" fmla="*/ 12079 w 42038"/>
                  <a:gd name="connsiteY1" fmla="*/ 0 h 47269"/>
                  <a:gd name="connsiteX2" fmla="*/ 0 w 42038"/>
                  <a:gd name="connsiteY2" fmla="*/ 13410 h 47269"/>
                  <a:gd name="connsiteX3" fmla="*/ 5802 w 42038"/>
                  <a:gd name="connsiteY3" fmla="*/ 10652 h 47269"/>
                  <a:gd name="connsiteX4" fmla="*/ 6943 w 42038"/>
                  <a:gd name="connsiteY4" fmla="*/ 9891 h 47269"/>
                  <a:gd name="connsiteX5" fmla="*/ 12174 w 42038"/>
                  <a:gd name="connsiteY5" fmla="*/ 6182 h 47269"/>
                  <a:gd name="connsiteX6" fmla="*/ 19497 w 42038"/>
                  <a:gd name="connsiteY6" fmla="*/ 8560 h 47269"/>
                  <a:gd name="connsiteX7" fmla="*/ 35761 w 42038"/>
                  <a:gd name="connsiteY7" fmla="*/ 33954 h 47269"/>
                  <a:gd name="connsiteX8" fmla="*/ 29959 w 42038"/>
                  <a:gd name="connsiteY8" fmla="*/ 41087 h 47269"/>
                  <a:gd name="connsiteX9" fmla="*/ 22636 w 42038"/>
                  <a:gd name="connsiteY9" fmla="*/ 38709 h 47269"/>
                  <a:gd name="connsiteX10" fmla="*/ 20924 w 42038"/>
                  <a:gd name="connsiteY10" fmla="*/ 37378 h 47269"/>
                  <a:gd name="connsiteX11" fmla="*/ 13601 w 42038"/>
                  <a:gd name="connsiteY11" fmla="*/ 39755 h 47269"/>
                  <a:gd name="connsiteX12" fmla="*/ 19497 w 42038"/>
                  <a:gd name="connsiteY12" fmla="*/ 44131 h 47269"/>
                  <a:gd name="connsiteX13" fmla="*/ 29959 w 42038"/>
                  <a:gd name="connsiteY13" fmla="*/ 47269 h 47269"/>
                  <a:gd name="connsiteX14" fmla="*/ 42038 w 42038"/>
                  <a:gd name="connsiteY14" fmla="*/ 33859 h 47269"/>
                  <a:gd name="connsiteX15" fmla="*/ 22541 w 42038"/>
                  <a:gd name="connsiteY15" fmla="*/ 3139 h 47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038" h="47269">
                    <a:moveTo>
                      <a:pt x="22541" y="3139"/>
                    </a:moveTo>
                    <a:cubicBezTo>
                      <a:pt x="18927" y="1046"/>
                      <a:pt x="15313" y="0"/>
                      <a:pt x="12079" y="0"/>
                    </a:cubicBezTo>
                    <a:cubicBezTo>
                      <a:pt x="4755" y="0"/>
                      <a:pt x="0" y="5231"/>
                      <a:pt x="0" y="13410"/>
                    </a:cubicBezTo>
                    <a:cubicBezTo>
                      <a:pt x="1902" y="12554"/>
                      <a:pt x="3804" y="11793"/>
                      <a:pt x="5802" y="10652"/>
                    </a:cubicBezTo>
                    <a:cubicBezTo>
                      <a:pt x="6182" y="10462"/>
                      <a:pt x="6563" y="10177"/>
                      <a:pt x="6943" y="9891"/>
                    </a:cubicBezTo>
                    <a:cubicBezTo>
                      <a:pt x="7609" y="7894"/>
                      <a:pt x="9035" y="6182"/>
                      <a:pt x="12174" y="6182"/>
                    </a:cubicBezTo>
                    <a:cubicBezTo>
                      <a:pt x="14361" y="6182"/>
                      <a:pt x="16834" y="6943"/>
                      <a:pt x="19497" y="8560"/>
                    </a:cubicBezTo>
                    <a:cubicBezTo>
                      <a:pt x="28342" y="13696"/>
                      <a:pt x="35761" y="25299"/>
                      <a:pt x="35761" y="33954"/>
                    </a:cubicBezTo>
                    <a:cubicBezTo>
                      <a:pt x="35761" y="36617"/>
                      <a:pt x="35000" y="41087"/>
                      <a:pt x="29959" y="41087"/>
                    </a:cubicBezTo>
                    <a:cubicBezTo>
                      <a:pt x="27772" y="41087"/>
                      <a:pt x="25299" y="40326"/>
                      <a:pt x="22636" y="38709"/>
                    </a:cubicBezTo>
                    <a:cubicBezTo>
                      <a:pt x="22065" y="38329"/>
                      <a:pt x="21495" y="37758"/>
                      <a:pt x="20924" y="37378"/>
                    </a:cubicBezTo>
                    <a:cubicBezTo>
                      <a:pt x="18451" y="38329"/>
                      <a:pt x="16073" y="39090"/>
                      <a:pt x="13601" y="39755"/>
                    </a:cubicBezTo>
                    <a:cubicBezTo>
                      <a:pt x="15503" y="41467"/>
                      <a:pt x="17405" y="42989"/>
                      <a:pt x="19497" y="44131"/>
                    </a:cubicBezTo>
                    <a:cubicBezTo>
                      <a:pt x="23111" y="46223"/>
                      <a:pt x="26726" y="47269"/>
                      <a:pt x="29959" y="47269"/>
                    </a:cubicBezTo>
                    <a:cubicBezTo>
                      <a:pt x="37283" y="47269"/>
                      <a:pt x="42038" y="42038"/>
                      <a:pt x="42038" y="33859"/>
                    </a:cubicBezTo>
                    <a:cubicBezTo>
                      <a:pt x="41943" y="22921"/>
                      <a:pt x="33478" y="9416"/>
                      <a:pt x="22541" y="3139"/>
                    </a:cubicBezTo>
                    <a:close/>
                  </a:path>
                </a:pathLst>
              </a:custGeom>
              <a:solidFill>
                <a:srgbClr val="F8D763"/>
              </a:solidFill>
              <a:ln w="9504" cap="flat">
                <a:noFill/>
                <a:prstDash val="solid"/>
                <a:miter/>
              </a:ln>
            </p:spPr>
            <p:txBody>
              <a:bodyPr rtlCol="0" anchor="ctr"/>
              <a:lstStyle/>
              <a:p>
                <a:endParaRPr lang="en-US"/>
              </a:p>
            </p:txBody>
          </p:sp>
        </p:grpSp>
      </p:grpSp>
      <p:grpSp>
        <p:nvGrpSpPr>
          <p:cNvPr id="638" name="Gráfico 2">
            <a:extLst>
              <a:ext uri="{FF2B5EF4-FFF2-40B4-BE49-F238E27FC236}">
                <a16:creationId xmlns:a16="http://schemas.microsoft.com/office/drawing/2014/main" id="{CDFB9804-2E0C-6A4E-932C-DAA1971CF1E6}"/>
              </a:ext>
            </a:extLst>
          </p:cNvPr>
          <p:cNvGrpSpPr/>
          <p:nvPr/>
        </p:nvGrpSpPr>
        <p:grpSpPr>
          <a:xfrm>
            <a:off x="5635916" y="8199486"/>
            <a:ext cx="2703399" cy="2564998"/>
            <a:chOff x="12137656" y="6912021"/>
            <a:chExt cx="891741" cy="758873"/>
          </a:xfrm>
        </p:grpSpPr>
        <p:sp>
          <p:nvSpPr>
            <p:cNvPr id="639" name="Forma libre 638">
              <a:extLst>
                <a:ext uri="{FF2B5EF4-FFF2-40B4-BE49-F238E27FC236}">
                  <a16:creationId xmlns:a16="http://schemas.microsoft.com/office/drawing/2014/main" id="{BC2A4F82-BEB4-9B40-A058-89FE5DDAD2A8}"/>
                </a:ext>
              </a:extLst>
            </p:cNvPr>
            <p:cNvSpPr/>
            <p:nvPr/>
          </p:nvSpPr>
          <p:spPr>
            <a:xfrm>
              <a:off x="12156773" y="6939603"/>
              <a:ext cx="741849" cy="602134"/>
            </a:xfrm>
            <a:custGeom>
              <a:avLst/>
              <a:gdLst>
                <a:gd name="connsiteX0" fmla="*/ 92921 w 741849"/>
                <a:gd name="connsiteY0" fmla="*/ 375395 h 602134"/>
                <a:gd name="connsiteX1" fmla="*/ 741849 w 741849"/>
                <a:gd name="connsiteY1" fmla="*/ 0 h 602134"/>
                <a:gd name="connsiteX2" fmla="*/ 648928 w 741849"/>
                <a:gd name="connsiteY2" fmla="*/ 226645 h 602134"/>
                <a:gd name="connsiteX3" fmla="*/ 0 w 741849"/>
                <a:gd name="connsiteY3" fmla="*/ 602135 h 602134"/>
              </a:gdLst>
              <a:ahLst/>
              <a:cxnLst>
                <a:cxn ang="0">
                  <a:pos x="connsiteX0" y="connsiteY0"/>
                </a:cxn>
                <a:cxn ang="0">
                  <a:pos x="connsiteX1" y="connsiteY1"/>
                </a:cxn>
                <a:cxn ang="0">
                  <a:pos x="connsiteX2" y="connsiteY2"/>
                </a:cxn>
                <a:cxn ang="0">
                  <a:pos x="connsiteX3" y="connsiteY3"/>
                </a:cxn>
              </a:cxnLst>
              <a:rect l="l" t="t" r="r" b="b"/>
              <a:pathLst>
                <a:path w="741849" h="602134">
                  <a:moveTo>
                    <a:pt x="92921" y="375395"/>
                  </a:moveTo>
                  <a:lnTo>
                    <a:pt x="741849" y="0"/>
                  </a:lnTo>
                  <a:lnTo>
                    <a:pt x="648928" y="226645"/>
                  </a:lnTo>
                  <a:lnTo>
                    <a:pt x="0" y="602135"/>
                  </a:lnTo>
                  <a:close/>
                </a:path>
              </a:pathLst>
            </a:custGeom>
            <a:solidFill>
              <a:srgbClr val="84807E"/>
            </a:solidFill>
            <a:ln w="9504" cap="flat">
              <a:noFill/>
              <a:prstDash val="solid"/>
              <a:miter/>
            </a:ln>
          </p:spPr>
          <p:txBody>
            <a:bodyPr rtlCol="0" anchor="ctr"/>
            <a:lstStyle/>
            <a:p>
              <a:endParaRPr lang="en-US"/>
            </a:p>
          </p:txBody>
        </p:sp>
        <p:sp>
          <p:nvSpPr>
            <p:cNvPr id="640" name="Forma libre 639">
              <a:extLst>
                <a:ext uri="{FF2B5EF4-FFF2-40B4-BE49-F238E27FC236}">
                  <a16:creationId xmlns:a16="http://schemas.microsoft.com/office/drawing/2014/main" id="{6EF300D7-BD6F-014E-BFBD-1D6B8F5DE4E2}"/>
                </a:ext>
              </a:extLst>
            </p:cNvPr>
            <p:cNvSpPr/>
            <p:nvPr/>
          </p:nvSpPr>
          <p:spPr>
            <a:xfrm>
              <a:off x="12282412" y="6937986"/>
              <a:ext cx="746985" cy="732909"/>
            </a:xfrm>
            <a:custGeom>
              <a:avLst/>
              <a:gdLst>
                <a:gd name="connsiteX0" fmla="*/ 0 w 746985"/>
                <a:gd name="connsiteY0" fmla="*/ 375395 h 732909"/>
                <a:gd name="connsiteX1" fmla="*/ 648928 w 746985"/>
                <a:gd name="connsiteY1" fmla="*/ 0 h 732909"/>
                <a:gd name="connsiteX2" fmla="*/ 746985 w 746985"/>
                <a:gd name="connsiteY2" fmla="*/ 357419 h 732909"/>
                <a:gd name="connsiteX3" fmla="*/ 98057 w 746985"/>
                <a:gd name="connsiteY3" fmla="*/ 732909 h 732909"/>
              </a:gdLst>
              <a:ahLst/>
              <a:cxnLst>
                <a:cxn ang="0">
                  <a:pos x="connsiteX0" y="connsiteY0"/>
                </a:cxn>
                <a:cxn ang="0">
                  <a:pos x="connsiteX1" y="connsiteY1"/>
                </a:cxn>
                <a:cxn ang="0">
                  <a:pos x="connsiteX2" y="connsiteY2"/>
                </a:cxn>
                <a:cxn ang="0">
                  <a:pos x="connsiteX3" y="connsiteY3"/>
                </a:cxn>
              </a:cxnLst>
              <a:rect l="l" t="t" r="r" b="b"/>
              <a:pathLst>
                <a:path w="746985" h="732909">
                  <a:moveTo>
                    <a:pt x="0" y="375395"/>
                  </a:moveTo>
                  <a:lnTo>
                    <a:pt x="648928" y="0"/>
                  </a:lnTo>
                  <a:lnTo>
                    <a:pt x="746985" y="357419"/>
                  </a:lnTo>
                  <a:lnTo>
                    <a:pt x="98057" y="732909"/>
                  </a:lnTo>
                  <a:close/>
                </a:path>
              </a:pathLst>
            </a:custGeom>
            <a:solidFill>
              <a:srgbClr val="C1BFBF"/>
            </a:solidFill>
            <a:ln w="9504" cap="flat">
              <a:noFill/>
              <a:prstDash val="solid"/>
              <a:miter/>
            </a:ln>
          </p:spPr>
          <p:txBody>
            <a:bodyPr rtlCol="0" anchor="ctr"/>
            <a:lstStyle/>
            <a:p>
              <a:endParaRPr lang="en-US"/>
            </a:p>
          </p:txBody>
        </p:sp>
        <p:sp>
          <p:nvSpPr>
            <p:cNvPr id="641" name="Forma libre 640">
              <a:extLst>
                <a:ext uri="{FF2B5EF4-FFF2-40B4-BE49-F238E27FC236}">
                  <a16:creationId xmlns:a16="http://schemas.microsoft.com/office/drawing/2014/main" id="{A47C2D9A-918D-6847-9991-F6296E42615C}"/>
                </a:ext>
              </a:extLst>
            </p:cNvPr>
            <p:cNvSpPr/>
            <p:nvPr/>
          </p:nvSpPr>
          <p:spPr>
            <a:xfrm>
              <a:off x="12237425" y="6912021"/>
              <a:ext cx="693914" cy="401359"/>
            </a:xfrm>
            <a:custGeom>
              <a:avLst/>
              <a:gdLst>
                <a:gd name="connsiteX0" fmla="*/ 0 w 693914"/>
                <a:gd name="connsiteY0" fmla="*/ 375395 h 401359"/>
                <a:gd name="connsiteX1" fmla="*/ 648928 w 693914"/>
                <a:gd name="connsiteY1" fmla="*/ 0 h 401359"/>
                <a:gd name="connsiteX2" fmla="*/ 693915 w 693914"/>
                <a:gd name="connsiteY2" fmla="*/ 25965 h 401359"/>
                <a:gd name="connsiteX3" fmla="*/ 44986 w 693914"/>
                <a:gd name="connsiteY3" fmla="*/ 401360 h 401359"/>
              </a:gdLst>
              <a:ahLst/>
              <a:cxnLst>
                <a:cxn ang="0">
                  <a:pos x="connsiteX0" y="connsiteY0"/>
                </a:cxn>
                <a:cxn ang="0">
                  <a:pos x="connsiteX1" y="connsiteY1"/>
                </a:cxn>
                <a:cxn ang="0">
                  <a:pos x="connsiteX2" y="connsiteY2"/>
                </a:cxn>
                <a:cxn ang="0">
                  <a:pos x="connsiteX3" y="connsiteY3"/>
                </a:cxn>
              </a:cxnLst>
              <a:rect l="l" t="t" r="r" b="b"/>
              <a:pathLst>
                <a:path w="693914" h="401359">
                  <a:moveTo>
                    <a:pt x="0" y="375395"/>
                  </a:moveTo>
                  <a:lnTo>
                    <a:pt x="648928" y="0"/>
                  </a:lnTo>
                  <a:lnTo>
                    <a:pt x="693915" y="25965"/>
                  </a:lnTo>
                  <a:lnTo>
                    <a:pt x="44986" y="401360"/>
                  </a:lnTo>
                  <a:close/>
                </a:path>
              </a:pathLst>
            </a:custGeom>
            <a:solidFill>
              <a:srgbClr val="D6D4D4"/>
            </a:solidFill>
            <a:ln w="9504" cap="flat">
              <a:noFill/>
              <a:prstDash val="solid"/>
              <a:miter/>
            </a:ln>
          </p:spPr>
          <p:txBody>
            <a:bodyPr rtlCol="0" anchor="ctr"/>
            <a:lstStyle/>
            <a:p>
              <a:endParaRPr lang="en-US"/>
            </a:p>
          </p:txBody>
        </p:sp>
        <p:sp>
          <p:nvSpPr>
            <p:cNvPr id="642" name="Forma libre 641">
              <a:extLst>
                <a:ext uri="{FF2B5EF4-FFF2-40B4-BE49-F238E27FC236}">
                  <a16:creationId xmlns:a16="http://schemas.microsoft.com/office/drawing/2014/main" id="{EB4FE488-2ADA-2E4A-B77F-301ECA4F3D6F}"/>
                </a:ext>
              </a:extLst>
            </p:cNvPr>
            <p:cNvSpPr/>
            <p:nvPr/>
          </p:nvSpPr>
          <p:spPr>
            <a:xfrm>
              <a:off x="12137656" y="7287416"/>
              <a:ext cx="242812" cy="383479"/>
            </a:xfrm>
            <a:custGeom>
              <a:avLst/>
              <a:gdLst>
                <a:gd name="connsiteX0" fmla="*/ 144756 w 242812"/>
                <a:gd name="connsiteY0" fmla="*/ 25965 h 383479"/>
                <a:gd name="connsiteX1" fmla="*/ 242813 w 242812"/>
                <a:gd name="connsiteY1" fmla="*/ 383479 h 383479"/>
                <a:gd name="connsiteX2" fmla="*/ 223791 w 242812"/>
                <a:gd name="connsiteY2" fmla="*/ 372446 h 383479"/>
                <a:gd name="connsiteX3" fmla="*/ 132392 w 242812"/>
                <a:gd name="connsiteY3" fmla="*/ 39375 h 383479"/>
                <a:gd name="connsiteX4" fmla="*/ 112038 w 242812"/>
                <a:gd name="connsiteY4" fmla="*/ 27582 h 383479"/>
                <a:gd name="connsiteX5" fmla="*/ 19117 w 242812"/>
                <a:gd name="connsiteY5" fmla="*/ 254321 h 383479"/>
                <a:gd name="connsiteX6" fmla="*/ 0 w 242812"/>
                <a:gd name="connsiteY6" fmla="*/ 243289 h 383479"/>
                <a:gd name="connsiteX7" fmla="*/ 99769 w 242812"/>
                <a:gd name="connsiteY7" fmla="*/ 0 h 383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2812" h="383479">
                  <a:moveTo>
                    <a:pt x="144756" y="25965"/>
                  </a:moveTo>
                  <a:lnTo>
                    <a:pt x="242813" y="383479"/>
                  </a:lnTo>
                  <a:lnTo>
                    <a:pt x="223791" y="372446"/>
                  </a:lnTo>
                  <a:lnTo>
                    <a:pt x="132392" y="39375"/>
                  </a:lnTo>
                  <a:lnTo>
                    <a:pt x="112038" y="27582"/>
                  </a:lnTo>
                  <a:lnTo>
                    <a:pt x="19117" y="254321"/>
                  </a:lnTo>
                  <a:lnTo>
                    <a:pt x="0" y="243289"/>
                  </a:lnTo>
                  <a:lnTo>
                    <a:pt x="99769" y="0"/>
                  </a:lnTo>
                  <a:close/>
                </a:path>
              </a:pathLst>
            </a:custGeom>
            <a:solidFill>
              <a:srgbClr val="9B9694"/>
            </a:solidFill>
            <a:ln w="9504" cap="flat">
              <a:noFill/>
              <a:prstDash val="solid"/>
              <a:miter/>
            </a:ln>
          </p:spPr>
          <p:txBody>
            <a:bodyPr rtlCol="0" anchor="ctr"/>
            <a:lstStyle/>
            <a:p>
              <a:endParaRPr lang="en-US"/>
            </a:p>
          </p:txBody>
        </p:sp>
      </p:grpSp>
      <p:sp>
        <p:nvSpPr>
          <p:cNvPr id="643" name="Rectángulo 642">
            <a:extLst>
              <a:ext uri="{FF2B5EF4-FFF2-40B4-BE49-F238E27FC236}">
                <a16:creationId xmlns:a16="http://schemas.microsoft.com/office/drawing/2014/main" id="{27961795-D105-6949-BF1A-5C804510435B}"/>
              </a:ext>
            </a:extLst>
          </p:cNvPr>
          <p:cNvSpPr/>
          <p:nvPr/>
        </p:nvSpPr>
        <p:spPr>
          <a:xfrm>
            <a:off x="10607185" y="4464301"/>
            <a:ext cx="12188825" cy="5078313"/>
          </a:xfrm>
          <a:prstGeom prst="rect">
            <a:avLst/>
          </a:prstGeom>
        </p:spPr>
        <p:txBody>
          <a:bodyPr>
            <a:spAutoFit/>
          </a:bodyPr>
          <a:lstStyle/>
          <a:p>
            <a:pPr algn="just"/>
            <a:r>
              <a:rPr lang="es-CO" dirty="0" err="1">
                <a:solidFill>
                  <a:schemeClr val="tx1">
                    <a:lumMod val="85000"/>
                    <a:lumOff val="15000"/>
                  </a:schemeClr>
                </a:solidFill>
                <a:latin typeface="Lato" panose="020F0502020204030203" pitchFamily="34" charset="77"/>
              </a:rPr>
              <a:t>Lorem</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ipsum</a:t>
            </a:r>
            <a:r>
              <a:rPr lang="es-CO" dirty="0">
                <a:solidFill>
                  <a:schemeClr val="tx1">
                    <a:lumMod val="85000"/>
                    <a:lumOff val="15000"/>
                  </a:schemeClr>
                </a:solidFill>
                <a:latin typeface="Lato" panose="020F0502020204030203" pitchFamily="34" charset="77"/>
              </a:rPr>
              <a:t> dolor </a:t>
            </a:r>
            <a:r>
              <a:rPr lang="es-CO" dirty="0" err="1">
                <a:solidFill>
                  <a:schemeClr val="tx1">
                    <a:lumMod val="85000"/>
                    <a:lumOff val="15000"/>
                  </a:schemeClr>
                </a:solidFill>
                <a:latin typeface="Lato" panose="020F0502020204030203" pitchFamily="34" charset="77"/>
              </a:rPr>
              <a:t>sit</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amet</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consectetur</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adipiscing</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elit</a:t>
            </a:r>
            <a:r>
              <a:rPr lang="es-CO" dirty="0">
                <a:solidFill>
                  <a:schemeClr val="tx1">
                    <a:lumMod val="85000"/>
                    <a:lumOff val="15000"/>
                  </a:schemeClr>
                </a:solidFill>
                <a:latin typeface="Lato" panose="020F0502020204030203" pitchFamily="34" charset="77"/>
              </a:rPr>
              <a:t>. Nunc </a:t>
            </a:r>
            <a:r>
              <a:rPr lang="es-CO" dirty="0" err="1">
                <a:solidFill>
                  <a:schemeClr val="tx1">
                    <a:lumMod val="85000"/>
                    <a:lumOff val="15000"/>
                  </a:schemeClr>
                </a:solidFill>
                <a:latin typeface="Lato" panose="020F0502020204030203" pitchFamily="34" charset="77"/>
              </a:rPr>
              <a:t>malesuada</a:t>
            </a:r>
            <a:r>
              <a:rPr lang="es-CO" dirty="0">
                <a:solidFill>
                  <a:schemeClr val="tx1">
                    <a:lumMod val="85000"/>
                    <a:lumOff val="15000"/>
                  </a:schemeClr>
                </a:solidFill>
                <a:latin typeface="Lato" panose="020F0502020204030203" pitchFamily="34" charset="77"/>
              </a:rPr>
              <a:t> libero in </a:t>
            </a:r>
            <a:r>
              <a:rPr lang="es-CO" dirty="0" err="1">
                <a:solidFill>
                  <a:schemeClr val="tx1">
                    <a:lumMod val="85000"/>
                    <a:lumOff val="15000"/>
                  </a:schemeClr>
                </a:solidFill>
                <a:latin typeface="Lato" panose="020F0502020204030203" pitchFamily="34" charset="77"/>
              </a:rPr>
              <a:t>convallis</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viverra</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Nam</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vestibulum</a:t>
            </a:r>
            <a:r>
              <a:rPr lang="es-CO" dirty="0">
                <a:solidFill>
                  <a:schemeClr val="tx1">
                    <a:lumMod val="85000"/>
                    <a:lumOff val="15000"/>
                  </a:schemeClr>
                </a:solidFill>
                <a:latin typeface="Lato" panose="020F0502020204030203" pitchFamily="34" charset="77"/>
              </a:rPr>
              <a:t> porta </a:t>
            </a:r>
            <a:r>
              <a:rPr lang="es-CO" dirty="0" err="1">
                <a:solidFill>
                  <a:schemeClr val="tx1">
                    <a:lumMod val="85000"/>
                    <a:lumOff val="15000"/>
                  </a:schemeClr>
                </a:solidFill>
                <a:latin typeface="Lato" panose="020F0502020204030203" pitchFamily="34" charset="77"/>
              </a:rPr>
              <a:t>feugiat</a:t>
            </a:r>
            <a:r>
              <a:rPr lang="es-CO" dirty="0">
                <a:solidFill>
                  <a:schemeClr val="tx1">
                    <a:lumMod val="85000"/>
                    <a:lumOff val="15000"/>
                  </a:schemeClr>
                </a:solidFill>
                <a:latin typeface="Lato" panose="020F0502020204030203" pitchFamily="34" charset="77"/>
              </a:rPr>
              <a:t>. In </a:t>
            </a:r>
            <a:r>
              <a:rPr lang="es-CO" dirty="0" err="1">
                <a:solidFill>
                  <a:schemeClr val="tx1">
                    <a:lumMod val="85000"/>
                    <a:lumOff val="15000"/>
                  </a:schemeClr>
                </a:solidFill>
                <a:latin typeface="Lato" panose="020F0502020204030203" pitchFamily="34" charset="77"/>
              </a:rPr>
              <a:t>vel</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vulputate</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arcu</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Aliquam</a:t>
            </a:r>
            <a:r>
              <a:rPr lang="es-CO" dirty="0">
                <a:solidFill>
                  <a:schemeClr val="tx1">
                    <a:lumMod val="85000"/>
                    <a:lumOff val="15000"/>
                  </a:schemeClr>
                </a:solidFill>
                <a:latin typeface="Lato" panose="020F0502020204030203" pitchFamily="34" charset="77"/>
              </a:rPr>
              <a:t> commodo </a:t>
            </a:r>
            <a:r>
              <a:rPr lang="es-CO" dirty="0" err="1">
                <a:solidFill>
                  <a:schemeClr val="tx1">
                    <a:lumMod val="85000"/>
                    <a:lumOff val="15000"/>
                  </a:schemeClr>
                </a:solidFill>
                <a:latin typeface="Lato" panose="020F0502020204030203" pitchFamily="34" charset="77"/>
              </a:rPr>
              <a:t>scelerisque</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sem</a:t>
            </a:r>
            <a:r>
              <a:rPr lang="es-CO" dirty="0">
                <a:solidFill>
                  <a:schemeClr val="tx1">
                    <a:lumMod val="85000"/>
                    <a:lumOff val="15000"/>
                  </a:schemeClr>
                </a:solidFill>
                <a:latin typeface="Lato" panose="020F0502020204030203" pitchFamily="34" charset="77"/>
              </a:rPr>
              <a:t>, ut </a:t>
            </a:r>
            <a:r>
              <a:rPr lang="es-CO" dirty="0" err="1">
                <a:solidFill>
                  <a:schemeClr val="tx1">
                    <a:lumMod val="85000"/>
                    <a:lumOff val="15000"/>
                  </a:schemeClr>
                </a:solidFill>
                <a:latin typeface="Lato" panose="020F0502020204030203" pitchFamily="34" charset="77"/>
              </a:rPr>
              <a:t>imperdiet</a:t>
            </a:r>
            <a:r>
              <a:rPr lang="es-CO" dirty="0">
                <a:solidFill>
                  <a:schemeClr val="tx1">
                    <a:lumMod val="85000"/>
                    <a:lumOff val="15000"/>
                  </a:schemeClr>
                </a:solidFill>
                <a:latin typeface="Lato" panose="020F0502020204030203" pitchFamily="34" charset="77"/>
              </a:rPr>
              <a:t> justo </a:t>
            </a:r>
            <a:r>
              <a:rPr lang="es-CO" dirty="0" err="1">
                <a:solidFill>
                  <a:schemeClr val="tx1">
                    <a:lumMod val="85000"/>
                    <a:lumOff val="15000"/>
                  </a:schemeClr>
                </a:solidFill>
                <a:latin typeface="Lato" panose="020F0502020204030203" pitchFamily="34" charset="77"/>
              </a:rPr>
              <a:t>auctor</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sit</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amet</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Lorem</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ipsum</a:t>
            </a:r>
            <a:r>
              <a:rPr lang="es-CO" dirty="0">
                <a:solidFill>
                  <a:schemeClr val="tx1">
                    <a:lumMod val="85000"/>
                    <a:lumOff val="15000"/>
                  </a:schemeClr>
                </a:solidFill>
                <a:latin typeface="Lato" panose="020F0502020204030203" pitchFamily="34" charset="77"/>
              </a:rPr>
              <a:t> dolor </a:t>
            </a:r>
            <a:r>
              <a:rPr lang="es-CO" dirty="0" err="1">
                <a:solidFill>
                  <a:schemeClr val="tx1">
                    <a:lumMod val="85000"/>
                    <a:lumOff val="15000"/>
                  </a:schemeClr>
                </a:solidFill>
                <a:latin typeface="Lato" panose="020F0502020204030203" pitchFamily="34" charset="77"/>
              </a:rPr>
              <a:t>sit</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amet</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consectetur</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adipiscing</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elit</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Suspendisse</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eu</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nisl</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laoreet</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augue</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viverra</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vestibulum</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Proin</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sem</a:t>
            </a:r>
            <a:r>
              <a:rPr lang="es-CO" dirty="0">
                <a:solidFill>
                  <a:schemeClr val="tx1">
                    <a:lumMod val="85000"/>
                    <a:lumOff val="15000"/>
                  </a:schemeClr>
                </a:solidFill>
                <a:latin typeface="Lato" panose="020F0502020204030203" pitchFamily="34" charset="77"/>
              </a:rPr>
              <a:t> ante, </a:t>
            </a:r>
            <a:r>
              <a:rPr lang="es-CO" dirty="0" err="1">
                <a:solidFill>
                  <a:schemeClr val="tx1">
                    <a:lumMod val="85000"/>
                    <a:lumOff val="15000"/>
                  </a:schemeClr>
                </a:solidFill>
                <a:latin typeface="Lato" panose="020F0502020204030203" pitchFamily="34" charset="77"/>
              </a:rPr>
              <a:t>interdum</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vel</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tincidunt</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eu</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malesuada</a:t>
            </a:r>
            <a:r>
              <a:rPr lang="es-CO" dirty="0">
                <a:solidFill>
                  <a:schemeClr val="tx1">
                    <a:lumMod val="85000"/>
                    <a:lumOff val="15000"/>
                  </a:schemeClr>
                </a:solidFill>
                <a:latin typeface="Lato" panose="020F0502020204030203" pitchFamily="34" charset="77"/>
              </a:rPr>
              <a:t> sed </a:t>
            </a:r>
            <a:r>
              <a:rPr lang="es-CO" dirty="0" err="1">
                <a:solidFill>
                  <a:schemeClr val="tx1">
                    <a:lumMod val="85000"/>
                    <a:lumOff val="15000"/>
                  </a:schemeClr>
                </a:solidFill>
                <a:latin typeface="Lato" panose="020F0502020204030203" pitchFamily="34" charset="77"/>
              </a:rPr>
              <a:t>nulla</a:t>
            </a:r>
            <a:r>
              <a:rPr lang="es-CO" dirty="0">
                <a:solidFill>
                  <a:schemeClr val="tx1">
                    <a:lumMod val="85000"/>
                    <a:lumOff val="15000"/>
                  </a:schemeClr>
                </a:solidFill>
                <a:latin typeface="Lato" panose="020F0502020204030203" pitchFamily="34" charset="77"/>
              </a:rPr>
              <a:t>. Ut </a:t>
            </a:r>
            <a:r>
              <a:rPr lang="es-CO" dirty="0" err="1">
                <a:solidFill>
                  <a:schemeClr val="tx1">
                    <a:lumMod val="85000"/>
                    <a:lumOff val="15000"/>
                  </a:schemeClr>
                </a:solidFill>
                <a:latin typeface="Lato" panose="020F0502020204030203" pitchFamily="34" charset="77"/>
              </a:rPr>
              <a:t>consectetur</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lorem</a:t>
            </a:r>
            <a:r>
              <a:rPr lang="es-CO" dirty="0">
                <a:solidFill>
                  <a:schemeClr val="tx1">
                    <a:lumMod val="85000"/>
                    <a:lumOff val="15000"/>
                  </a:schemeClr>
                </a:solidFill>
                <a:latin typeface="Lato" panose="020F0502020204030203" pitchFamily="34" charset="77"/>
              </a:rPr>
              <a:t> vitae commodo </a:t>
            </a:r>
            <a:r>
              <a:rPr lang="es-CO" dirty="0" err="1">
                <a:solidFill>
                  <a:schemeClr val="tx1">
                    <a:lumMod val="85000"/>
                    <a:lumOff val="15000"/>
                  </a:schemeClr>
                </a:solidFill>
                <a:latin typeface="Lato" panose="020F0502020204030203" pitchFamily="34" charset="77"/>
              </a:rPr>
              <a:t>posuere</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Phasellus</a:t>
            </a:r>
            <a:r>
              <a:rPr lang="es-CO" dirty="0">
                <a:solidFill>
                  <a:schemeClr val="tx1">
                    <a:lumMod val="85000"/>
                    <a:lumOff val="15000"/>
                  </a:schemeClr>
                </a:solidFill>
                <a:latin typeface="Lato" panose="020F0502020204030203" pitchFamily="34" charset="77"/>
              </a:rPr>
              <a:t> a </a:t>
            </a:r>
            <a:r>
              <a:rPr lang="es-CO" dirty="0" err="1">
                <a:solidFill>
                  <a:schemeClr val="tx1">
                    <a:lumMod val="85000"/>
                    <a:lumOff val="15000"/>
                  </a:schemeClr>
                </a:solidFill>
                <a:latin typeface="Lato" panose="020F0502020204030203" pitchFamily="34" charset="77"/>
              </a:rPr>
              <a:t>efficitur</a:t>
            </a:r>
            <a:r>
              <a:rPr lang="es-CO" dirty="0">
                <a:solidFill>
                  <a:schemeClr val="tx1">
                    <a:lumMod val="85000"/>
                    <a:lumOff val="15000"/>
                  </a:schemeClr>
                </a:solidFill>
                <a:latin typeface="Lato" panose="020F0502020204030203" pitchFamily="34" charset="77"/>
              </a:rPr>
              <a:t> </a:t>
            </a:r>
            <a:r>
              <a:rPr lang="es-CO" dirty="0" err="1">
                <a:solidFill>
                  <a:schemeClr val="tx1">
                    <a:lumMod val="85000"/>
                    <a:lumOff val="15000"/>
                  </a:schemeClr>
                </a:solidFill>
                <a:latin typeface="Lato" panose="020F0502020204030203" pitchFamily="34" charset="77"/>
              </a:rPr>
              <a:t>risus</a:t>
            </a:r>
            <a:r>
              <a:rPr lang="es-CO" dirty="0">
                <a:solidFill>
                  <a:schemeClr val="tx1">
                    <a:lumMod val="85000"/>
                    <a:lumOff val="15000"/>
                  </a:schemeClr>
                </a:solidFill>
                <a:latin typeface="Lato" panose="020F0502020204030203" pitchFamily="34" charset="77"/>
              </a:rPr>
              <a:t>.</a:t>
            </a:r>
            <a:endParaRPr lang="en-US" dirty="0">
              <a:solidFill>
                <a:schemeClr val="tx1">
                  <a:lumMod val="85000"/>
                  <a:lumOff val="15000"/>
                </a:schemeClr>
              </a:solidFill>
              <a:latin typeface="Lato" panose="020F0502020204030203" pitchFamily="34" charset="77"/>
            </a:endParaRPr>
          </a:p>
        </p:txBody>
      </p:sp>
    </p:spTree>
    <p:extLst>
      <p:ext uri="{BB962C8B-B14F-4D97-AF65-F5344CB8AC3E}">
        <p14:creationId xmlns:p14="http://schemas.microsoft.com/office/powerpoint/2010/main" val="1017564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extBox 55">
            <a:extLst>
              <a:ext uri="{FF2B5EF4-FFF2-40B4-BE49-F238E27FC236}">
                <a16:creationId xmlns:a16="http://schemas.microsoft.com/office/drawing/2014/main" id="{2DE3DF94-E78F-E24B-BD32-BAC2DA805D2D}"/>
              </a:ext>
            </a:extLst>
          </p:cNvPr>
          <p:cNvSpPr txBox="1"/>
          <p:nvPr/>
        </p:nvSpPr>
        <p:spPr>
          <a:xfrm>
            <a:off x="1520825" y="558620"/>
            <a:ext cx="14164455" cy="1569660"/>
          </a:xfrm>
          <a:prstGeom prst="rect">
            <a:avLst/>
          </a:prstGeom>
          <a:noFill/>
        </p:spPr>
        <p:txBody>
          <a:bodyPr wrap="none" rtlCol="0" anchor="t" anchorCtr="0">
            <a:spAutoFit/>
          </a:bodyPr>
          <a:lstStyle/>
          <a:p>
            <a:r>
              <a:rPr lang="en-US" sz="9600" b="1" spc="600" dirty="0">
                <a:solidFill>
                  <a:schemeClr val="tx2"/>
                </a:solidFill>
                <a:latin typeface="Montserrat ExtraBold" pitchFamily="2" charset="77"/>
                <a:ea typeface="League Spartan" charset="0"/>
                <a:cs typeface="Poppins" pitchFamily="2" charset="77"/>
              </a:rPr>
              <a:t>LAW INFOGRAPHIC</a:t>
            </a:r>
          </a:p>
        </p:txBody>
      </p:sp>
      <p:sp>
        <p:nvSpPr>
          <p:cNvPr id="120" name="TextBox 119">
            <a:extLst>
              <a:ext uri="{FF2B5EF4-FFF2-40B4-BE49-F238E27FC236}">
                <a16:creationId xmlns:a16="http://schemas.microsoft.com/office/drawing/2014/main" id="{B25A4BEC-D824-464C-A63C-0761320D68E8}"/>
              </a:ext>
            </a:extLst>
          </p:cNvPr>
          <p:cNvSpPr txBox="1"/>
          <p:nvPr/>
        </p:nvSpPr>
        <p:spPr>
          <a:xfrm>
            <a:off x="20798884" y="3633613"/>
            <a:ext cx="1853392" cy="1015663"/>
          </a:xfrm>
          <a:prstGeom prst="rect">
            <a:avLst/>
          </a:prstGeom>
          <a:noFill/>
        </p:spPr>
        <p:txBody>
          <a:bodyPr wrap="none" rtlCol="0" anchor="ctr" anchorCtr="0">
            <a:spAutoFit/>
          </a:bodyPr>
          <a:lstStyle/>
          <a:p>
            <a:r>
              <a:rPr lang="en-US" sz="6000" b="1" dirty="0">
                <a:solidFill>
                  <a:schemeClr val="accent1"/>
                </a:solidFill>
                <a:latin typeface="Montserrat SemiBold" pitchFamily="2" charset="77"/>
                <a:ea typeface="League Spartan" charset="0"/>
                <a:cs typeface="Poppins" pitchFamily="2" charset="77"/>
              </a:rPr>
              <a:t>85%</a:t>
            </a:r>
          </a:p>
        </p:txBody>
      </p:sp>
      <p:sp>
        <p:nvSpPr>
          <p:cNvPr id="121" name="TextBox 120">
            <a:extLst>
              <a:ext uri="{FF2B5EF4-FFF2-40B4-BE49-F238E27FC236}">
                <a16:creationId xmlns:a16="http://schemas.microsoft.com/office/drawing/2014/main" id="{13CA01A9-2A02-F944-BB68-7A34996F4D09}"/>
              </a:ext>
            </a:extLst>
          </p:cNvPr>
          <p:cNvSpPr txBox="1"/>
          <p:nvPr/>
        </p:nvSpPr>
        <p:spPr>
          <a:xfrm>
            <a:off x="20798884" y="6155523"/>
            <a:ext cx="1875835" cy="1015663"/>
          </a:xfrm>
          <a:prstGeom prst="rect">
            <a:avLst/>
          </a:prstGeom>
          <a:noFill/>
        </p:spPr>
        <p:txBody>
          <a:bodyPr wrap="none" rtlCol="0" anchor="ctr" anchorCtr="0">
            <a:spAutoFit/>
          </a:bodyPr>
          <a:lstStyle/>
          <a:p>
            <a:r>
              <a:rPr lang="en-US" sz="6000" b="1" dirty="0">
                <a:solidFill>
                  <a:schemeClr val="accent2"/>
                </a:solidFill>
                <a:latin typeface="Montserrat SemiBold" pitchFamily="2" charset="77"/>
                <a:ea typeface="League Spartan" charset="0"/>
                <a:cs typeface="Poppins" pitchFamily="2" charset="77"/>
              </a:rPr>
              <a:t>45%</a:t>
            </a:r>
          </a:p>
        </p:txBody>
      </p:sp>
      <p:sp>
        <p:nvSpPr>
          <p:cNvPr id="122" name="TextBox 121">
            <a:extLst>
              <a:ext uri="{FF2B5EF4-FFF2-40B4-BE49-F238E27FC236}">
                <a16:creationId xmlns:a16="http://schemas.microsoft.com/office/drawing/2014/main" id="{63396571-CE0C-124D-B678-A00259825407}"/>
              </a:ext>
            </a:extLst>
          </p:cNvPr>
          <p:cNvSpPr txBox="1"/>
          <p:nvPr/>
        </p:nvSpPr>
        <p:spPr>
          <a:xfrm>
            <a:off x="20798884" y="8601601"/>
            <a:ext cx="1845377" cy="1015663"/>
          </a:xfrm>
          <a:prstGeom prst="rect">
            <a:avLst/>
          </a:prstGeom>
          <a:noFill/>
        </p:spPr>
        <p:txBody>
          <a:bodyPr wrap="none" rtlCol="0" anchor="ctr" anchorCtr="0">
            <a:spAutoFit/>
          </a:bodyPr>
          <a:lstStyle/>
          <a:p>
            <a:r>
              <a:rPr lang="en-US" sz="6000" b="1" dirty="0">
                <a:solidFill>
                  <a:schemeClr val="accent3"/>
                </a:solidFill>
                <a:latin typeface="Montserrat SemiBold" pitchFamily="2" charset="77"/>
                <a:ea typeface="League Spartan" charset="0"/>
                <a:cs typeface="Poppins" pitchFamily="2" charset="77"/>
              </a:rPr>
              <a:t>65%</a:t>
            </a:r>
          </a:p>
        </p:txBody>
      </p:sp>
      <p:sp>
        <p:nvSpPr>
          <p:cNvPr id="123" name="TextBox 122">
            <a:extLst>
              <a:ext uri="{FF2B5EF4-FFF2-40B4-BE49-F238E27FC236}">
                <a16:creationId xmlns:a16="http://schemas.microsoft.com/office/drawing/2014/main" id="{24DA60AB-3671-254D-A4DA-F97B5EB02225}"/>
              </a:ext>
            </a:extLst>
          </p:cNvPr>
          <p:cNvSpPr txBox="1"/>
          <p:nvPr/>
        </p:nvSpPr>
        <p:spPr>
          <a:xfrm>
            <a:off x="20798884" y="11082467"/>
            <a:ext cx="1827744" cy="1015663"/>
          </a:xfrm>
          <a:prstGeom prst="rect">
            <a:avLst/>
          </a:prstGeom>
          <a:noFill/>
        </p:spPr>
        <p:txBody>
          <a:bodyPr wrap="none" rtlCol="0" anchor="ctr" anchorCtr="0">
            <a:spAutoFit/>
          </a:bodyPr>
          <a:lstStyle/>
          <a:p>
            <a:r>
              <a:rPr lang="en-US" sz="6000" b="1" dirty="0">
                <a:solidFill>
                  <a:schemeClr val="accent4"/>
                </a:solidFill>
                <a:latin typeface="Montserrat SemiBold" pitchFamily="2" charset="77"/>
                <a:ea typeface="League Spartan" charset="0"/>
                <a:cs typeface="Poppins" pitchFamily="2" charset="77"/>
              </a:rPr>
              <a:t>95%</a:t>
            </a:r>
          </a:p>
        </p:txBody>
      </p:sp>
      <p:sp>
        <p:nvSpPr>
          <p:cNvPr id="162" name="TextBox 161">
            <a:extLst>
              <a:ext uri="{FF2B5EF4-FFF2-40B4-BE49-F238E27FC236}">
                <a16:creationId xmlns:a16="http://schemas.microsoft.com/office/drawing/2014/main" id="{EADC2D7E-004B-4141-A5F2-CEAA860E3D44}"/>
              </a:ext>
            </a:extLst>
          </p:cNvPr>
          <p:cNvSpPr txBox="1"/>
          <p:nvPr/>
        </p:nvSpPr>
        <p:spPr>
          <a:xfrm>
            <a:off x="1448254" y="3359682"/>
            <a:ext cx="3231975" cy="584775"/>
          </a:xfrm>
          <a:prstGeom prst="rect">
            <a:avLst/>
          </a:prstGeom>
          <a:noFill/>
        </p:spPr>
        <p:txBody>
          <a:bodyPr wrap="none" rtlCol="0" anchor="ctr" anchorCtr="0">
            <a:spAutoFit/>
          </a:bodyPr>
          <a:lstStyle/>
          <a:p>
            <a:r>
              <a:rPr lang="en-US" sz="3200" b="1" dirty="0">
                <a:solidFill>
                  <a:schemeClr val="accent1"/>
                </a:solidFill>
                <a:latin typeface="Montserrat SemiBold" pitchFamily="2" charset="77"/>
                <a:ea typeface="League Spartan" charset="0"/>
                <a:cs typeface="Poppins" pitchFamily="2" charset="77"/>
              </a:rPr>
              <a:t>YOUR TITLE 01</a:t>
            </a:r>
          </a:p>
        </p:txBody>
      </p:sp>
      <p:sp>
        <p:nvSpPr>
          <p:cNvPr id="163" name="Subtitle 2">
            <a:extLst>
              <a:ext uri="{FF2B5EF4-FFF2-40B4-BE49-F238E27FC236}">
                <a16:creationId xmlns:a16="http://schemas.microsoft.com/office/drawing/2014/main" id="{F7E5694E-3368-D540-8109-059D1E661788}"/>
              </a:ext>
            </a:extLst>
          </p:cNvPr>
          <p:cNvSpPr txBox="1">
            <a:spLocks/>
          </p:cNvSpPr>
          <p:nvPr/>
        </p:nvSpPr>
        <p:spPr>
          <a:xfrm>
            <a:off x="1448255" y="3979868"/>
            <a:ext cx="4488143" cy="1392369"/>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pc="-20" dirty="0">
                <a:latin typeface="Lato" panose="020F0502020204030203" pitchFamily="34" charset="77"/>
              </a:rPr>
              <a:t>You can do whatever you want, go a impress your audience with an amazing presentation.</a:t>
            </a:r>
          </a:p>
        </p:txBody>
      </p:sp>
      <p:sp>
        <p:nvSpPr>
          <p:cNvPr id="166" name="TextBox 165">
            <a:extLst>
              <a:ext uri="{FF2B5EF4-FFF2-40B4-BE49-F238E27FC236}">
                <a16:creationId xmlns:a16="http://schemas.microsoft.com/office/drawing/2014/main" id="{3F7F3BE3-734E-FA44-AEFB-CE5959987A7D}"/>
              </a:ext>
            </a:extLst>
          </p:cNvPr>
          <p:cNvSpPr txBox="1"/>
          <p:nvPr/>
        </p:nvSpPr>
        <p:spPr>
          <a:xfrm>
            <a:off x="1448254" y="5880087"/>
            <a:ext cx="3313728" cy="584775"/>
          </a:xfrm>
          <a:prstGeom prst="rect">
            <a:avLst/>
          </a:prstGeom>
          <a:noFill/>
        </p:spPr>
        <p:txBody>
          <a:bodyPr wrap="none" rtlCol="0" anchor="ctr" anchorCtr="0">
            <a:spAutoFit/>
          </a:bodyPr>
          <a:lstStyle/>
          <a:p>
            <a:r>
              <a:rPr lang="en-US" sz="3200" b="1" dirty="0">
                <a:solidFill>
                  <a:schemeClr val="accent2"/>
                </a:solidFill>
                <a:latin typeface="Montserrat SemiBold" pitchFamily="2" charset="77"/>
                <a:ea typeface="League Spartan" charset="0"/>
                <a:cs typeface="Poppins" pitchFamily="2" charset="77"/>
              </a:rPr>
              <a:t>YOUR TITLE 02</a:t>
            </a:r>
          </a:p>
        </p:txBody>
      </p:sp>
      <p:sp>
        <p:nvSpPr>
          <p:cNvPr id="167" name="Subtitle 2">
            <a:extLst>
              <a:ext uri="{FF2B5EF4-FFF2-40B4-BE49-F238E27FC236}">
                <a16:creationId xmlns:a16="http://schemas.microsoft.com/office/drawing/2014/main" id="{AF96CB25-5672-C144-9D64-B49925F50365}"/>
              </a:ext>
            </a:extLst>
          </p:cNvPr>
          <p:cNvSpPr txBox="1">
            <a:spLocks/>
          </p:cNvSpPr>
          <p:nvPr/>
        </p:nvSpPr>
        <p:spPr>
          <a:xfrm>
            <a:off x="1448255" y="6500273"/>
            <a:ext cx="4488143" cy="1392369"/>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pc="-20" dirty="0">
                <a:latin typeface="Lato" panose="020F0502020204030203" pitchFamily="34" charset="77"/>
              </a:rPr>
              <a:t>You can do whatever you want, go a impress your audience with an amazing presentation.</a:t>
            </a:r>
          </a:p>
        </p:txBody>
      </p:sp>
      <p:sp>
        <p:nvSpPr>
          <p:cNvPr id="169" name="TextBox 168">
            <a:extLst>
              <a:ext uri="{FF2B5EF4-FFF2-40B4-BE49-F238E27FC236}">
                <a16:creationId xmlns:a16="http://schemas.microsoft.com/office/drawing/2014/main" id="{5501D58F-4702-6445-89F1-E0A29A667A3E}"/>
              </a:ext>
            </a:extLst>
          </p:cNvPr>
          <p:cNvSpPr txBox="1"/>
          <p:nvPr/>
        </p:nvSpPr>
        <p:spPr>
          <a:xfrm>
            <a:off x="1448254" y="8327670"/>
            <a:ext cx="3313728" cy="584775"/>
          </a:xfrm>
          <a:prstGeom prst="rect">
            <a:avLst/>
          </a:prstGeom>
          <a:noFill/>
        </p:spPr>
        <p:txBody>
          <a:bodyPr wrap="none" rtlCol="0" anchor="ctr" anchorCtr="0">
            <a:spAutoFit/>
          </a:bodyPr>
          <a:lstStyle/>
          <a:p>
            <a:r>
              <a:rPr lang="en-US" sz="3200" b="1" dirty="0">
                <a:solidFill>
                  <a:schemeClr val="accent3"/>
                </a:solidFill>
                <a:latin typeface="Montserrat SemiBold" pitchFamily="2" charset="77"/>
                <a:ea typeface="League Spartan" charset="0"/>
                <a:cs typeface="Poppins" pitchFamily="2" charset="77"/>
              </a:rPr>
              <a:t>YOUR TITLE 03</a:t>
            </a:r>
          </a:p>
        </p:txBody>
      </p:sp>
      <p:sp>
        <p:nvSpPr>
          <p:cNvPr id="170" name="Subtitle 2">
            <a:extLst>
              <a:ext uri="{FF2B5EF4-FFF2-40B4-BE49-F238E27FC236}">
                <a16:creationId xmlns:a16="http://schemas.microsoft.com/office/drawing/2014/main" id="{A852C8DF-803E-F14A-936E-1D7F0E2A99FA}"/>
              </a:ext>
            </a:extLst>
          </p:cNvPr>
          <p:cNvSpPr txBox="1">
            <a:spLocks/>
          </p:cNvSpPr>
          <p:nvPr/>
        </p:nvSpPr>
        <p:spPr>
          <a:xfrm>
            <a:off x="1448255" y="8947856"/>
            <a:ext cx="4488143"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spc="-20" dirty="0">
                <a:latin typeface="Lato" panose="020F0502020204030203" pitchFamily="34" charset="77"/>
              </a:rPr>
              <a:t>You can do whatever you want, go a impress your audience with an amazing presentation</a:t>
            </a:r>
            <a:r>
              <a:rPr lang="en-US" spc="-20" dirty="0">
                <a:solidFill>
                  <a:schemeClr val="tx1"/>
                </a:solidFill>
                <a:latin typeface="Lato" panose="020F0502020204030203" pitchFamily="34" charset="77"/>
              </a:rPr>
              <a:t>.</a:t>
            </a:r>
            <a:endParaRPr lang="en-US" spc="-20" dirty="0">
              <a:latin typeface="Lato" panose="020F0502020204030203" pitchFamily="34" charset="77"/>
            </a:endParaRPr>
          </a:p>
        </p:txBody>
      </p:sp>
      <p:sp>
        <p:nvSpPr>
          <p:cNvPr id="172" name="TextBox 171">
            <a:extLst>
              <a:ext uri="{FF2B5EF4-FFF2-40B4-BE49-F238E27FC236}">
                <a16:creationId xmlns:a16="http://schemas.microsoft.com/office/drawing/2014/main" id="{05323151-C9BA-E440-83BB-58C88977AA13}"/>
              </a:ext>
            </a:extLst>
          </p:cNvPr>
          <p:cNvSpPr txBox="1"/>
          <p:nvPr/>
        </p:nvSpPr>
        <p:spPr>
          <a:xfrm>
            <a:off x="1448254" y="10808536"/>
            <a:ext cx="3353803" cy="584775"/>
          </a:xfrm>
          <a:prstGeom prst="rect">
            <a:avLst/>
          </a:prstGeom>
          <a:noFill/>
        </p:spPr>
        <p:txBody>
          <a:bodyPr wrap="none" rtlCol="0" anchor="ctr" anchorCtr="0">
            <a:spAutoFit/>
          </a:bodyPr>
          <a:lstStyle/>
          <a:p>
            <a:r>
              <a:rPr lang="en-US" sz="3200" b="1" dirty="0">
                <a:solidFill>
                  <a:schemeClr val="accent4"/>
                </a:solidFill>
                <a:latin typeface="Montserrat SemiBold" pitchFamily="2" charset="77"/>
                <a:ea typeface="League Spartan" charset="0"/>
                <a:cs typeface="Poppins" pitchFamily="2" charset="77"/>
              </a:rPr>
              <a:t>YOUR TITLE 04</a:t>
            </a:r>
          </a:p>
        </p:txBody>
      </p:sp>
      <p:sp>
        <p:nvSpPr>
          <p:cNvPr id="173" name="Subtitle 2">
            <a:extLst>
              <a:ext uri="{FF2B5EF4-FFF2-40B4-BE49-F238E27FC236}">
                <a16:creationId xmlns:a16="http://schemas.microsoft.com/office/drawing/2014/main" id="{93F756C1-2AFA-B046-8F36-262B92D778F3}"/>
              </a:ext>
            </a:extLst>
          </p:cNvPr>
          <p:cNvSpPr txBox="1">
            <a:spLocks/>
          </p:cNvSpPr>
          <p:nvPr/>
        </p:nvSpPr>
        <p:spPr>
          <a:xfrm>
            <a:off x="1448255" y="11428722"/>
            <a:ext cx="4488143"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spc="-20" dirty="0">
                <a:latin typeface="Lato" panose="020F0502020204030203" pitchFamily="34" charset="77"/>
              </a:rPr>
              <a:t>You can do whatever you want, go a impress your audience with an amazing presentation</a:t>
            </a:r>
            <a:r>
              <a:rPr lang="en-US" spc="-20" dirty="0">
                <a:solidFill>
                  <a:schemeClr val="tx1"/>
                </a:solidFill>
                <a:latin typeface="Lato" panose="020F0502020204030203" pitchFamily="34" charset="77"/>
              </a:rPr>
              <a:t>.</a:t>
            </a:r>
            <a:endParaRPr lang="en-US" spc="-20" dirty="0">
              <a:latin typeface="Lato" panose="020F0502020204030203" pitchFamily="34" charset="77"/>
            </a:endParaRPr>
          </a:p>
        </p:txBody>
      </p:sp>
      <p:grpSp>
        <p:nvGrpSpPr>
          <p:cNvPr id="14" name="Grupo 13">
            <a:extLst>
              <a:ext uri="{FF2B5EF4-FFF2-40B4-BE49-F238E27FC236}">
                <a16:creationId xmlns:a16="http://schemas.microsoft.com/office/drawing/2014/main" id="{A3D6D635-B637-B646-B123-1CF7E5B44585}"/>
              </a:ext>
            </a:extLst>
          </p:cNvPr>
          <p:cNvGrpSpPr/>
          <p:nvPr/>
        </p:nvGrpSpPr>
        <p:grpSpPr>
          <a:xfrm>
            <a:off x="6855639" y="3343574"/>
            <a:ext cx="12844249" cy="1613666"/>
            <a:chOff x="6855639" y="3343574"/>
            <a:chExt cx="12844249" cy="1613666"/>
          </a:xfrm>
        </p:grpSpPr>
        <p:grpSp>
          <p:nvGrpSpPr>
            <p:cNvPr id="92" name="Gráfico 2">
              <a:extLst>
                <a:ext uri="{FF2B5EF4-FFF2-40B4-BE49-F238E27FC236}">
                  <a16:creationId xmlns:a16="http://schemas.microsoft.com/office/drawing/2014/main" id="{EEF2D21F-749C-6946-B084-E8A1999A1240}"/>
                </a:ext>
              </a:extLst>
            </p:cNvPr>
            <p:cNvGrpSpPr/>
            <p:nvPr/>
          </p:nvGrpSpPr>
          <p:grpSpPr>
            <a:xfrm>
              <a:off x="6855639" y="3369400"/>
              <a:ext cx="1571782" cy="1569661"/>
              <a:chOff x="11258927" y="5930054"/>
              <a:chExt cx="1857327" cy="1854821"/>
            </a:xfrm>
          </p:grpSpPr>
          <p:sp>
            <p:nvSpPr>
              <p:cNvPr id="93" name="Forma libre 92">
                <a:extLst>
                  <a:ext uri="{FF2B5EF4-FFF2-40B4-BE49-F238E27FC236}">
                    <a16:creationId xmlns:a16="http://schemas.microsoft.com/office/drawing/2014/main" id="{561551DB-8A0F-604D-BE99-2462D54C0A6B}"/>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accent1"/>
              </a:solidFill>
              <a:ln w="9525" cap="flat">
                <a:noFill/>
                <a:prstDash val="solid"/>
                <a:miter/>
              </a:ln>
            </p:spPr>
            <p:txBody>
              <a:bodyPr rtlCol="0" anchor="ctr"/>
              <a:lstStyle/>
              <a:p>
                <a:endParaRPr lang="en-US"/>
              </a:p>
            </p:txBody>
          </p:sp>
          <p:grpSp>
            <p:nvGrpSpPr>
              <p:cNvPr id="94" name="Gráfico 2">
                <a:extLst>
                  <a:ext uri="{FF2B5EF4-FFF2-40B4-BE49-F238E27FC236}">
                    <a16:creationId xmlns:a16="http://schemas.microsoft.com/office/drawing/2014/main" id="{2EE973D0-247D-D140-A660-A76B550630B2}"/>
                  </a:ext>
                </a:extLst>
              </p:cNvPr>
              <p:cNvGrpSpPr/>
              <p:nvPr/>
            </p:nvGrpSpPr>
            <p:grpSpPr>
              <a:xfrm>
                <a:off x="11641137" y="6300493"/>
                <a:ext cx="1095755" cy="1084194"/>
                <a:chOff x="11641137" y="6300493"/>
                <a:chExt cx="1095755" cy="1084194"/>
              </a:xfrm>
              <a:solidFill>
                <a:srgbClr val="FFFFFF"/>
              </a:solidFill>
            </p:grpSpPr>
            <p:sp>
              <p:nvSpPr>
                <p:cNvPr id="95" name="Forma libre 94">
                  <a:extLst>
                    <a:ext uri="{FF2B5EF4-FFF2-40B4-BE49-F238E27FC236}">
                      <a16:creationId xmlns:a16="http://schemas.microsoft.com/office/drawing/2014/main" id="{95DCCBE9-44A3-454B-9AC2-F338D72C9985}"/>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96" name="Forma libre 95">
                  <a:extLst>
                    <a:ext uri="{FF2B5EF4-FFF2-40B4-BE49-F238E27FC236}">
                      <a16:creationId xmlns:a16="http://schemas.microsoft.com/office/drawing/2014/main" id="{E0D17CC5-E8CD-134A-9D11-17159978BC2C}"/>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97" name="Forma libre 96">
                  <a:extLst>
                    <a:ext uri="{FF2B5EF4-FFF2-40B4-BE49-F238E27FC236}">
                      <a16:creationId xmlns:a16="http://schemas.microsoft.com/office/drawing/2014/main" id="{8286E84C-9B5A-C248-9DFB-8B0507F18D9F}"/>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98" name="Gráfico 2">
              <a:extLst>
                <a:ext uri="{FF2B5EF4-FFF2-40B4-BE49-F238E27FC236}">
                  <a16:creationId xmlns:a16="http://schemas.microsoft.com/office/drawing/2014/main" id="{29BFC42C-508A-5B46-A7CE-ADADB2A6473A}"/>
                </a:ext>
              </a:extLst>
            </p:cNvPr>
            <p:cNvGrpSpPr/>
            <p:nvPr/>
          </p:nvGrpSpPr>
          <p:grpSpPr>
            <a:xfrm>
              <a:off x="8313238" y="3377177"/>
              <a:ext cx="1571782" cy="1569661"/>
              <a:chOff x="11258927" y="5930054"/>
              <a:chExt cx="1857327" cy="1854821"/>
            </a:xfrm>
          </p:grpSpPr>
          <p:sp>
            <p:nvSpPr>
              <p:cNvPr id="99" name="Forma libre 98">
                <a:extLst>
                  <a:ext uri="{FF2B5EF4-FFF2-40B4-BE49-F238E27FC236}">
                    <a16:creationId xmlns:a16="http://schemas.microsoft.com/office/drawing/2014/main" id="{B017E62C-0E17-5D4D-A8FF-63C2040C00A8}"/>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accent1"/>
              </a:solidFill>
              <a:ln w="9525" cap="flat">
                <a:noFill/>
                <a:prstDash val="solid"/>
                <a:miter/>
              </a:ln>
            </p:spPr>
            <p:txBody>
              <a:bodyPr rtlCol="0" anchor="ctr"/>
              <a:lstStyle/>
              <a:p>
                <a:endParaRPr lang="en-US"/>
              </a:p>
            </p:txBody>
          </p:sp>
          <p:grpSp>
            <p:nvGrpSpPr>
              <p:cNvPr id="100" name="Gráfico 2">
                <a:extLst>
                  <a:ext uri="{FF2B5EF4-FFF2-40B4-BE49-F238E27FC236}">
                    <a16:creationId xmlns:a16="http://schemas.microsoft.com/office/drawing/2014/main" id="{3260DEE6-F0B4-AF40-8791-A2C28D41F90E}"/>
                  </a:ext>
                </a:extLst>
              </p:cNvPr>
              <p:cNvGrpSpPr/>
              <p:nvPr/>
            </p:nvGrpSpPr>
            <p:grpSpPr>
              <a:xfrm>
                <a:off x="11641137" y="6300493"/>
                <a:ext cx="1095755" cy="1084194"/>
                <a:chOff x="11641137" y="6300493"/>
                <a:chExt cx="1095755" cy="1084194"/>
              </a:xfrm>
              <a:solidFill>
                <a:srgbClr val="FFFFFF"/>
              </a:solidFill>
            </p:grpSpPr>
            <p:sp>
              <p:nvSpPr>
                <p:cNvPr id="101" name="Forma libre 100">
                  <a:extLst>
                    <a:ext uri="{FF2B5EF4-FFF2-40B4-BE49-F238E27FC236}">
                      <a16:creationId xmlns:a16="http://schemas.microsoft.com/office/drawing/2014/main" id="{D9CF629A-EFB3-FA4F-8C86-EA1833D5D7AE}"/>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102" name="Forma libre 101">
                  <a:extLst>
                    <a:ext uri="{FF2B5EF4-FFF2-40B4-BE49-F238E27FC236}">
                      <a16:creationId xmlns:a16="http://schemas.microsoft.com/office/drawing/2014/main" id="{8029572E-0025-FD48-95B8-3BCD902131DD}"/>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103" name="Forma libre 102">
                  <a:extLst>
                    <a:ext uri="{FF2B5EF4-FFF2-40B4-BE49-F238E27FC236}">
                      <a16:creationId xmlns:a16="http://schemas.microsoft.com/office/drawing/2014/main" id="{C7C9A10D-91CD-8A48-B23F-81A101B40BA5}"/>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104" name="Gráfico 2">
              <a:extLst>
                <a:ext uri="{FF2B5EF4-FFF2-40B4-BE49-F238E27FC236}">
                  <a16:creationId xmlns:a16="http://schemas.microsoft.com/office/drawing/2014/main" id="{C8891FB0-EA85-AE46-ADB6-6905F2E6F29F}"/>
                </a:ext>
              </a:extLst>
            </p:cNvPr>
            <p:cNvGrpSpPr/>
            <p:nvPr/>
          </p:nvGrpSpPr>
          <p:grpSpPr>
            <a:xfrm>
              <a:off x="9936199" y="3381940"/>
              <a:ext cx="1571782" cy="1569661"/>
              <a:chOff x="11258927" y="5930054"/>
              <a:chExt cx="1857327" cy="1854821"/>
            </a:xfrm>
          </p:grpSpPr>
          <p:sp>
            <p:nvSpPr>
              <p:cNvPr id="105" name="Forma libre 104">
                <a:extLst>
                  <a:ext uri="{FF2B5EF4-FFF2-40B4-BE49-F238E27FC236}">
                    <a16:creationId xmlns:a16="http://schemas.microsoft.com/office/drawing/2014/main" id="{E8D8E770-636C-9E46-A042-44037C201986}"/>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accent1"/>
              </a:solidFill>
              <a:ln w="9525" cap="flat">
                <a:noFill/>
                <a:prstDash val="solid"/>
                <a:miter/>
              </a:ln>
            </p:spPr>
            <p:txBody>
              <a:bodyPr rtlCol="0" anchor="ctr"/>
              <a:lstStyle/>
              <a:p>
                <a:endParaRPr lang="en-US"/>
              </a:p>
            </p:txBody>
          </p:sp>
          <p:grpSp>
            <p:nvGrpSpPr>
              <p:cNvPr id="106" name="Gráfico 2">
                <a:extLst>
                  <a:ext uri="{FF2B5EF4-FFF2-40B4-BE49-F238E27FC236}">
                    <a16:creationId xmlns:a16="http://schemas.microsoft.com/office/drawing/2014/main" id="{1228FF02-4DA7-A341-98EF-8A7158B892AB}"/>
                  </a:ext>
                </a:extLst>
              </p:cNvPr>
              <p:cNvGrpSpPr/>
              <p:nvPr/>
            </p:nvGrpSpPr>
            <p:grpSpPr>
              <a:xfrm>
                <a:off x="11641137" y="6300493"/>
                <a:ext cx="1095755" cy="1084194"/>
                <a:chOff x="11641137" y="6300493"/>
                <a:chExt cx="1095755" cy="1084194"/>
              </a:xfrm>
              <a:solidFill>
                <a:srgbClr val="FFFFFF"/>
              </a:solidFill>
            </p:grpSpPr>
            <p:sp>
              <p:nvSpPr>
                <p:cNvPr id="107" name="Forma libre 106">
                  <a:extLst>
                    <a:ext uri="{FF2B5EF4-FFF2-40B4-BE49-F238E27FC236}">
                      <a16:creationId xmlns:a16="http://schemas.microsoft.com/office/drawing/2014/main" id="{36F689CE-5827-6E41-88FA-57A26B48FF50}"/>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108" name="Forma libre 107">
                  <a:extLst>
                    <a:ext uri="{FF2B5EF4-FFF2-40B4-BE49-F238E27FC236}">
                      <a16:creationId xmlns:a16="http://schemas.microsoft.com/office/drawing/2014/main" id="{A516F42B-68EC-9D45-B6AA-BFF0BEE7834F}"/>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109" name="Forma libre 108">
                  <a:extLst>
                    <a:ext uri="{FF2B5EF4-FFF2-40B4-BE49-F238E27FC236}">
                      <a16:creationId xmlns:a16="http://schemas.microsoft.com/office/drawing/2014/main" id="{B20BB8B5-6C26-984D-AF3C-142AD876024C}"/>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110" name="Gráfico 2">
              <a:extLst>
                <a:ext uri="{FF2B5EF4-FFF2-40B4-BE49-F238E27FC236}">
                  <a16:creationId xmlns:a16="http://schemas.microsoft.com/office/drawing/2014/main" id="{C2F6904D-BDE8-2F43-8CE8-60FFEE6D6D0B}"/>
                </a:ext>
              </a:extLst>
            </p:cNvPr>
            <p:cNvGrpSpPr/>
            <p:nvPr/>
          </p:nvGrpSpPr>
          <p:grpSpPr>
            <a:xfrm>
              <a:off x="11540406" y="3378092"/>
              <a:ext cx="1571782" cy="1569661"/>
              <a:chOff x="11258927" y="5930054"/>
              <a:chExt cx="1857327" cy="1854821"/>
            </a:xfrm>
          </p:grpSpPr>
          <p:sp>
            <p:nvSpPr>
              <p:cNvPr id="111" name="Forma libre 110">
                <a:extLst>
                  <a:ext uri="{FF2B5EF4-FFF2-40B4-BE49-F238E27FC236}">
                    <a16:creationId xmlns:a16="http://schemas.microsoft.com/office/drawing/2014/main" id="{3FFB26B0-BA1D-D94D-B9E7-B04B0C36CE92}"/>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accent1"/>
              </a:solidFill>
              <a:ln w="9525" cap="flat">
                <a:noFill/>
                <a:prstDash val="solid"/>
                <a:miter/>
              </a:ln>
            </p:spPr>
            <p:txBody>
              <a:bodyPr rtlCol="0" anchor="ctr"/>
              <a:lstStyle/>
              <a:p>
                <a:endParaRPr lang="en-US"/>
              </a:p>
            </p:txBody>
          </p:sp>
          <p:grpSp>
            <p:nvGrpSpPr>
              <p:cNvPr id="112" name="Gráfico 2">
                <a:extLst>
                  <a:ext uri="{FF2B5EF4-FFF2-40B4-BE49-F238E27FC236}">
                    <a16:creationId xmlns:a16="http://schemas.microsoft.com/office/drawing/2014/main" id="{C0A97486-D8BF-9440-BDBA-EA9A57321113}"/>
                  </a:ext>
                </a:extLst>
              </p:cNvPr>
              <p:cNvGrpSpPr/>
              <p:nvPr/>
            </p:nvGrpSpPr>
            <p:grpSpPr>
              <a:xfrm>
                <a:off x="11641137" y="6300493"/>
                <a:ext cx="1095755" cy="1084194"/>
                <a:chOff x="11641137" y="6300493"/>
                <a:chExt cx="1095755" cy="1084194"/>
              </a:xfrm>
              <a:solidFill>
                <a:srgbClr val="FFFFFF"/>
              </a:solidFill>
            </p:grpSpPr>
            <p:sp>
              <p:nvSpPr>
                <p:cNvPr id="113" name="Forma libre 112">
                  <a:extLst>
                    <a:ext uri="{FF2B5EF4-FFF2-40B4-BE49-F238E27FC236}">
                      <a16:creationId xmlns:a16="http://schemas.microsoft.com/office/drawing/2014/main" id="{BDC3F3F3-BFBB-CF4D-8531-BDE055A2DA80}"/>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114" name="Forma libre 113">
                  <a:extLst>
                    <a:ext uri="{FF2B5EF4-FFF2-40B4-BE49-F238E27FC236}">
                      <a16:creationId xmlns:a16="http://schemas.microsoft.com/office/drawing/2014/main" id="{40D2563B-8046-B74A-BBED-BE299D002EA2}"/>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115" name="Forma libre 114">
                  <a:extLst>
                    <a:ext uri="{FF2B5EF4-FFF2-40B4-BE49-F238E27FC236}">
                      <a16:creationId xmlns:a16="http://schemas.microsoft.com/office/drawing/2014/main" id="{A3AA80A8-A10C-4E4E-B519-16FE35BD5315}"/>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116" name="Gráfico 2">
              <a:extLst>
                <a:ext uri="{FF2B5EF4-FFF2-40B4-BE49-F238E27FC236}">
                  <a16:creationId xmlns:a16="http://schemas.microsoft.com/office/drawing/2014/main" id="{C5288798-0750-8A48-A4AD-6E33411BD439}"/>
                </a:ext>
              </a:extLst>
            </p:cNvPr>
            <p:cNvGrpSpPr/>
            <p:nvPr/>
          </p:nvGrpSpPr>
          <p:grpSpPr>
            <a:xfrm>
              <a:off x="13292679" y="3343574"/>
              <a:ext cx="1571782" cy="1569661"/>
              <a:chOff x="11258927" y="5930054"/>
              <a:chExt cx="1857327" cy="1854821"/>
            </a:xfrm>
          </p:grpSpPr>
          <p:sp>
            <p:nvSpPr>
              <p:cNvPr id="117" name="Forma libre 116">
                <a:extLst>
                  <a:ext uri="{FF2B5EF4-FFF2-40B4-BE49-F238E27FC236}">
                    <a16:creationId xmlns:a16="http://schemas.microsoft.com/office/drawing/2014/main" id="{093EC9CF-11CC-EC46-9F12-0F82F9AD62D8}"/>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accent1"/>
              </a:solidFill>
              <a:ln w="9525" cap="flat">
                <a:noFill/>
                <a:prstDash val="solid"/>
                <a:miter/>
              </a:ln>
            </p:spPr>
            <p:txBody>
              <a:bodyPr rtlCol="0" anchor="ctr"/>
              <a:lstStyle/>
              <a:p>
                <a:endParaRPr lang="en-US"/>
              </a:p>
            </p:txBody>
          </p:sp>
          <p:grpSp>
            <p:nvGrpSpPr>
              <p:cNvPr id="118" name="Gráfico 2">
                <a:extLst>
                  <a:ext uri="{FF2B5EF4-FFF2-40B4-BE49-F238E27FC236}">
                    <a16:creationId xmlns:a16="http://schemas.microsoft.com/office/drawing/2014/main" id="{CCFB1536-F28C-4647-831D-08E965BE8D24}"/>
                  </a:ext>
                </a:extLst>
              </p:cNvPr>
              <p:cNvGrpSpPr/>
              <p:nvPr/>
            </p:nvGrpSpPr>
            <p:grpSpPr>
              <a:xfrm>
                <a:off x="11641137" y="6300493"/>
                <a:ext cx="1095755" cy="1084194"/>
                <a:chOff x="11641137" y="6300493"/>
                <a:chExt cx="1095755" cy="1084194"/>
              </a:xfrm>
              <a:solidFill>
                <a:srgbClr val="FFFFFF"/>
              </a:solidFill>
            </p:grpSpPr>
            <p:sp>
              <p:nvSpPr>
                <p:cNvPr id="119" name="Forma libre 118">
                  <a:extLst>
                    <a:ext uri="{FF2B5EF4-FFF2-40B4-BE49-F238E27FC236}">
                      <a16:creationId xmlns:a16="http://schemas.microsoft.com/office/drawing/2014/main" id="{39FA40D5-172E-8C48-9E02-073DA726EA43}"/>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124" name="Forma libre 123">
                  <a:extLst>
                    <a:ext uri="{FF2B5EF4-FFF2-40B4-BE49-F238E27FC236}">
                      <a16:creationId xmlns:a16="http://schemas.microsoft.com/office/drawing/2014/main" id="{B827400B-A7F1-324F-8AC1-6A76B774F758}"/>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125" name="Forma libre 124">
                  <a:extLst>
                    <a:ext uri="{FF2B5EF4-FFF2-40B4-BE49-F238E27FC236}">
                      <a16:creationId xmlns:a16="http://schemas.microsoft.com/office/drawing/2014/main" id="{C9CF6AB7-364D-AC4A-894E-CE4D65B29807}"/>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126" name="Gráfico 2">
              <a:extLst>
                <a:ext uri="{FF2B5EF4-FFF2-40B4-BE49-F238E27FC236}">
                  <a16:creationId xmlns:a16="http://schemas.microsoft.com/office/drawing/2014/main" id="{1E5CD71F-0B73-FE41-BFA9-05A1465758AA}"/>
                </a:ext>
              </a:extLst>
            </p:cNvPr>
            <p:cNvGrpSpPr/>
            <p:nvPr/>
          </p:nvGrpSpPr>
          <p:grpSpPr>
            <a:xfrm>
              <a:off x="14945512" y="3344489"/>
              <a:ext cx="1571782" cy="1569661"/>
              <a:chOff x="11258927" y="5930054"/>
              <a:chExt cx="1857327" cy="1854821"/>
            </a:xfrm>
          </p:grpSpPr>
          <p:sp>
            <p:nvSpPr>
              <p:cNvPr id="127" name="Forma libre 126">
                <a:extLst>
                  <a:ext uri="{FF2B5EF4-FFF2-40B4-BE49-F238E27FC236}">
                    <a16:creationId xmlns:a16="http://schemas.microsoft.com/office/drawing/2014/main" id="{63FBFDDA-009B-FF46-8A43-0D28B9E4FF2A}"/>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accent1"/>
              </a:solidFill>
              <a:ln w="9525" cap="flat">
                <a:noFill/>
                <a:prstDash val="solid"/>
                <a:miter/>
              </a:ln>
            </p:spPr>
            <p:txBody>
              <a:bodyPr rtlCol="0" anchor="ctr"/>
              <a:lstStyle/>
              <a:p>
                <a:endParaRPr lang="en-US"/>
              </a:p>
            </p:txBody>
          </p:sp>
          <p:grpSp>
            <p:nvGrpSpPr>
              <p:cNvPr id="128" name="Gráfico 2">
                <a:extLst>
                  <a:ext uri="{FF2B5EF4-FFF2-40B4-BE49-F238E27FC236}">
                    <a16:creationId xmlns:a16="http://schemas.microsoft.com/office/drawing/2014/main" id="{08763BBE-2AC2-C347-B91C-CCC896501CBB}"/>
                  </a:ext>
                </a:extLst>
              </p:cNvPr>
              <p:cNvGrpSpPr/>
              <p:nvPr/>
            </p:nvGrpSpPr>
            <p:grpSpPr>
              <a:xfrm>
                <a:off x="11641137" y="6300493"/>
                <a:ext cx="1095755" cy="1084194"/>
                <a:chOff x="11641137" y="6300493"/>
                <a:chExt cx="1095755" cy="1084194"/>
              </a:xfrm>
              <a:solidFill>
                <a:srgbClr val="FFFFFF"/>
              </a:solidFill>
            </p:grpSpPr>
            <p:sp>
              <p:nvSpPr>
                <p:cNvPr id="129" name="Forma libre 128">
                  <a:extLst>
                    <a:ext uri="{FF2B5EF4-FFF2-40B4-BE49-F238E27FC236}">
                      <a16:creationId xmlns:a16="http://schemas.microsoft.com/office/drawing/2014/main" id="{215F8360-D3E9-C640-BCDE-4A2C6E4B4458}"/>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130" name="Forma libre 129">
                  <a:extLst>
                    <a:ext uri="{FF2B5EF4-FFF2-40B4-BE49-F238E27FC236}">
                      <a16:creationId xmlns:a16="http://schemas.microsoft.com/office/drawing/2014/main" id="{876CDEF5-2B4D-DF46-89AA-A34A0E355C5F}"/>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131" name="Forma libre 130">
                  <a:extLst>
                    <a:ext uri="{FF2B5EF4-FFF2-40B4-BE49-F238E27FC236}">
                      <a16:creationId xmlns:a16="http://schemas.microsoft.com/office/drawing/2014/main" id="{FB4BAADD-345F-C44D-B540-E15D01BA8E26}"/>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132" name="Gráfico 2">
              <a:extLst>
                <a:ext uri="{FF2B5EF4-FFF2-40B4-BE49-F238E27FC236}">
                  <a16:creationId xmlns:a16="http://schemas.microsoft.com/office/drawing/2014/main" id="{29508348-35F3-B84F-AC75-B90F89E0804F}"/>
                </a:ext>
              </a:extLst>
            </p:cNvPr>
            <p:cNvGrpSpPr/>
            <p:nvPr/>
          </p:nvGrpSpPr>
          <p:grpSpPr>
            <a:xfrm>
              <a:off x="16505171" y="3378092"/>
              <a:ext cx="1571782" cy="1569661"/>
              <a:chOff x="11258927" y="5930054"/>
              <a:chExt cx="1857327" cy="1854821"/>
            </a:xfrm>
          </p:grpSpPr>
          <p:sp>
            <p:nvSpPr>
              <p:cNvPr id="133" name="Forma libre 132">
                <a:extLst>
                  <a:ext uri="{FF2B5EF4-FFF2-40B4-BE49-F238E27FC236}">
                    <a16:creationId xmlns:a16="http://schemas.microsoft.com/office/drawing/2014/main" id="{018406E5-75DF-D94E-9F13-AFDFF770713F}"/>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bg2">
                  <a:lumMod val="75000"/>
                </a:schemeClr>
              </a:solidFill>
              <a:ln w="9525" cap="flat">
                <a:noFill/>
                <a:prstDash val="solid"/>
                <a:miter/>
              </a:ln>
            </p:spPr>
            <p:txBody>
              <a:bodyPr rtlCol="0" anchor="ctr"/>
              <a:lstStyle/>
              <a:p>
                <a:endParaRPr lang="en-US"/>
              </a:p>
            </p:txBody>
          </p:sp>
          <p:grpSp>
            <p:nvGrpSpPr>
              <p:cNvPr id="134" name="Gráfico 2">
                <a:extLst>
                  <a:ext uri="{FF2B5EF4-FFF2-40B4-BE49-F238E27FC236}">
                    <a16:creationId xmlns:a16="http://schemas.microsoft.com/office/drawing/2014/main" id="{3DBC43AE-82CB-3746-AF26-59FB1D128D35}"/>
                  </a:ext>
                </a:extLst>
              </p:cNvPr>
              <p:cNvGrpSpPr/>
              <p:nvPr/>
            </p:nvGrpSpPr>
            <p:grpSpPr>
              <a:xfrm>
                <a:off x="11641137" y="6300493"/>
                <a:ext cx="1095755" cy="1084194"/>
                <a:chOff x="11641137" y="6300493"/>
                <a:chExt cx="1095755" cy="1084194"/>
              </a:xfrm>
              <a:solidFill>
                <a:srgbClr val="FFFFFF"/>
              </a:solidFill>
            </p:grpSpPr>
            <p:sp>
              <p:nvSpPr>
                <p:cNvPr id="135" name="Forma libre 134">
                  <a:extLst>
                    <a:ext uri="{FF2B5EF4-FFF2-40B4-BE49-F238E27FC236}">
                      <a16:creationId xmlns:a16="http://schemas.microsoft.com/office/drawing/2014/main" id="{8722ABC1-709D-1A49-A066-1712D427C0ED}"/>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136" name="Forma libre 135">
                  <a:extLst>
                    <a:ext uri="{FF2B5EF4-FFF2-40B4-BE49-F238E27FC236}">
                      <a16:creationId xmlns:a16="http://schemas.microsoft.com/office/drawing/2014/main" id="{A7EDAC32-BB3B-384D-B6C6-E72FC3FD03D8}"/>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137" name="Forma libre 136">
                  <a:extLst>
                    <a:ext uri="{FF2B5EF4-FFF2-40B4-BE49-F238E27FC236}">
                      <a16:creationId xmlns:a16="http://schemas.microsoft.com/office/drawing/2014/main" id="{85354798-E6BD-2A45-91BB-B8DBA6D5D277}"/>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138" name="Gráfico 2">
              <a:extLst>
                <a:ext uri="{FF2B5EF4-FFF2-40B4-BE49-F238E27FC236}">
                  <a16:creationId xmlns:a16="http://schemas.microsoft.com/office/drawing/2014/main" id="{D90D4B74-535C-0A4E-871D-162D2A824E5B}"/>
                </a:ext>
              </a:extLst>
            </p:cNvPr>
            <p:cNvGrpSpPr/>
            <p:nvPr/>
          </p:nvGrpSpPr>
          <p:grpSpPr>
            <a:xfrm>
              <a:off x="18128106" y="3387579"/>
              <a:ext cx="1571782" cy="1569661"/>
              <a:chOff x="11258927" y="5930054"/>
              <a:chExt cx="1857327" cy="1854821"/>
            </a:xfrm>
          </p:grpSpPr>
          <p:sp>
            <p:nvSpPr>
              <p:cNvPr id="139" name="Forma libre 138">
                <a:extLst>
                  <a:ext uri="{FF2B5EF4-FFF2-40B4-BE49-F238E27FC236}">
                    <a16:creationId xmlns:a16="http://schemas.microsoft.com/office/drawing/2014/main" id="{79834073-3E2C-804C-B616-2CA17402BEC6}"/>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bg2">
                  <a:lumMod val="75000"/>
                </a:schemeClr>
              </a:solidFill>
              <a:ln w="9525" cap="flat">
                <a:noFill/>
                <a:prstDash val="solid"/>
                <a:miter/>
              </a:ln>
            </p:spPr>
            <p:txBody>
              <a:bodyPr rtlCol="0" anchor="ctr"/>
              <a:lstStyle/>
              <a:p>
                <a:endParaRPr lang="en-US"/>
              </a:p>
            </p:txBody>
          </p:sp>
          <p:grpSp>
            <p:nvGrpSpPr>
              <p:cNvPr id="140" name="Gráfico 2">
                <a:extLst>
                  <a:ext uri="{FF2B5EF4-FFF2-40B4-BE49-F238E27FC236}">
                    <a16:creationId xmlns:a16="http://schemas.microsoft.com/office/drawing/2014/main" id="{E511EC82-1CE5-1D48-BBAA-63F70B68A915}"/>
                  </a:ext>
                </a:extLst>
              </p:cNvPr>
              <p:cNvGrpSpPr/>
              <p:nvPr/>
            </p:nvGrpSpPr>
            <p:grpSpPr>
              <a:xfrm>
                <a:off x="11641137" y="6300493"/>
                <a:ext cx="1095755" cy="1084194"/>
                <a:chOff x="11641137" y="6300493"/>
                <a:chExt cx="1095755" cy="1084194"/>
              </a:xfrm>
              <a:solidFill>
                <a:srgbClr val="FFFFFF"/>
              </a:solidFill>
            </p:grpSpPr>
            <p:sp>
              <p:nvSpPr>
                <p:cNvPr id="141" name="Forma libre 140">
                  <a:extLst>
                    <a:ext uri="{FF2B5EF4-FFF2-40B4-BE49-F238E27FC236}">
                      <a16:creationId xmlns:a16="http://schemas.microsoft.com/office/drawing/2014/main" id="{7FFE9402-9E3A-1744-8267-A434CAF29789}"/>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142" name="Forma libre 141">
                  <a:extLst>
                    <a:ext uri="{FF2B5EF4-FFF2-40B4-BE49-F238E27FC236}">
                      <a16:creationId xmlns:a16="http://schemas.microsoft.com/office/drawing/2014/main" id="{6C999BAB-33B8-A949-B879-B3ED8CD184B5}"/>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143" name="Forma libre 142">
                  <a:extLst>
                    <a:ext uri="{FF2B5EF4-FFF2-40B4-BE49-F238E27FC236}">
                      <a16:creationId xmlns:a16="http://schemas.microsoft.com/office/drawing/2014/main" id="{82D56BF8-AC8E-8842-9DEA-738C28316602}"/>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grpSp>
        <p:nvGrpSpPr>
          <p:cNvPr id="16" name="Grupo 15">
            <a:extLst>
              <a:ext uri="{FF2B5EF4-FFF2-40B4-BE49-F238E27FC236}">
                <a16:creationId xmlns:a16="http://schemas.microsoft.com/office/drawing/2014/main" id="{B72F109A-F053-3B4E-AD51-F20E317036A9}"/>
              </a:ext>
            </a:extLst>
          </p:cNvPr>
          <p:cNvGrpSpPr/>
          <p:nvPr/>
        </p:nvGrpSpPr>
        <p:grpSpPr>
          <a:xfrm>
            <a:off x="6855640" y="6007427"/>
            <a:ext cx="12941516" cy="1328313"/>
            <a:chOff x="6855640" y="6007427"/>
            <a:chExt cx="12941516" cy="1328313"/>
          </a:xfrm>
        </p:grpSpPr>
        <p:grpSp>
          <p:nvGrpSpPr>
            <p:cNvPr id="251" name="Gráfico 3">
              <a:extLst>
                <a:ext uri="{FF2B5EF4-FFF2-40B4-BE49-F238E27FC236}">
                  <a16:creationId xmlns:a16="http://schemas.microsoft.com/office/drawing/2014/main" id="{E29A583A-A73E-004F-8933-9828D91D0488}"/>
                </a:ext>
              </a:extLst>
            </p:cNvPr>
            <p:cNvGrpSpPr/>
            <p:nvPr/>
          </p:nvGrpSpPr>
          <p:grpSpPr>
            <a:xfrm>
              <a:off x="6855640" y="6009081"/>
              <a:ext cx="1321030" cy="1321081"/>
              <a:chOff x="11481968" y="5976390"/>
              <a:chExt cx="1619690" cy="1619752"/>
            </a:xfrm>
          </p:grpSpPr>
          <p:sp>
            <p:nvSpPr>
              <p:cNvPr id="252" name="Forma libre 251">
                <a:extLst>
                  <a:ext uri="{FF2B5EF4-FFF2-40B4-BE49-F238E27FC236}">
                    <a16:creationId xmlns:a16="http://schemas.microsoft.com/office/drawing/2014/main" id="{BC91CC5A-D8D7-2041-B671-3A764BC8E73D}"/>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accent2"/>
              </a:solidFill>
              <a:ln w="9489" cap="flat">
                <a:noFill/>
                <a:prstDash val="solid"/>
                <a:miter/>
              </a:ln>
            </p:spPr>
            <p:txBody>
              <a:bodyPr rtlCol="0" anchor="ctr"/>
              <a:lstStyle/>
              <a:p>
                <a:endParaRPr lang="en-US"/>
              </a:p>
            </p:txBody>
          </p:sp>
          <p:grpSp>
            <p:nvGrpSpPr>
              <p:cNvPr id="253" name="Gráfico 3">
                <a:extLst>
                  <a:ext uri="{FF2B5EF4-FFF2-40B4-BE49-F238E27FC236}">
                    <a16:creationId xmlns:a16="http://schemas.microsoft.com/office/drawing/2014/main" id="{3F7726A3-D89E-BF46-918F-5F91543270D3}"/>
                  </a:ext>
                </a:extLst>
              </p:cNvPr>
              <p:cNvGrpSpPr/>
              <p:nvPr/>
            </p:nvGrpSpPr>
            <p:grpSpPr>
              <a:xfrm>
                <a:off x="11792890" y="6237091"/>
                <a:ext cx="993384" cy="988533"/>
                <a:chOff x="11792890" y="6237091"/>
                <a:chExt cx="993384" cy="988533"/>
              </a:xfrm>
              <a:solidFill>
                <a:srgbClr val="FFFFFF"/>
              </a:solidFill>
            </p:grpSpPr>
            <p:sp>
              <p:nvSpPr>
                <p:cNvPr id="255" name="Forma libre 254">
                  <a:extLst>
                    <a:ext uri="{FF2B5EF4-FFF2-40B4-BE49-F238E27FC236}">
                      <a16:creationId xmlns:a16="http://schemas.microsoft.com/office/drawing/2014/main" id="{632332A8-58DB-DB4E-9BFA-42CEE4782E1A}"/>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256" name="Forma libre 255">
                  <a:extLst>
                    <a:ext uri="{FF2B5EF4-FFF2-40B4-BE49-F238E27FC236}">
                      <a16:creationId xmlns:a16="http://schemas.microsoft.com/office/drawing/2014/main" id="{DB51FE44-5770-2349-B0EF-A7CB31952C22}"/>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257" name="Forma libre 256">
                  <a:extLst>
                    <a:ext uri="{FF2B5EF4-FFF2-40B4-BE49-F238E27FC236}">
                      <a16:creationId xmlns:a16="http://schemas.microsoft.com/office/drawing/2014/main" id="{F36C8257-42FC-1745-B514-F590FEC457F3}"/>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258" name="Forma libre 257">
                  <a:extLst>
                    <a:ext uri="{FF2B5EF4-FFF2-40B4-BE49-F238E27FC236}">
                      <a16:creationId xmlns:a16="http://schemas.microsoft.com/office/drawing/2014/main" id="{16C649D4-7DFC-6043-84FE-5AC1E60033AD}"/>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254" name="Forma libre 253">
                <a:extLst>
                  <a:ext uri="{FF2B5EF4-FFF2-40B4-BE49-F238E27FC236}">
                    <a16:creationId xmlns:a16="http://schemas.microsoft.com/office/drawing/2014/main" id="{5E385FCF-40CD-3A4D-9681-DA480B844F56}"/>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259" name="Gráfico 3">
              <a:extLst>
                <a:ext uri="{FF2B5EF4-FFF2-40B4-BE49-F238E27FC236}">
                  <a16:creationId xmlns:a16="http://schemas.microsoft.com/office/drawing/2014/main" id="{3B5CAABC-BCD1-5343-8C8D-E9B714E9DA38}"/>
                </a:ext>
              </a:extLst>
            </p:cNvPr>
            <p:cNvGrpSpPr/>
            <p:nvPr/>
          </p:nvGrpSpPr>
          <p:grpSpPr>
            <a:xfrm>
              <a:off x="8323392" y="6012697"/>
              <a:ext cx="1321030" cy="1321081"/>
              <a:chOff x="11481968" y="5976390"/>
              <a:chExt cx="1619690" cy="1619752"/>
            </a:xfrm>
          </p:grpSpPr>
          <p:sp>
            <p:nvSpPr>
              <p:cNvPr id="260" name="Forma libre 259">
                <a:extLst>
                  <a:ext uri="{FF2B5EF4-FFF2-40B4-BE49-F238E27FC236}">
                    <a16:creationId xmlns:a16="http://schemas.microsoft.com/office/drawing/2014/main" id="{8995DFD7-B336-B448-A742-0A42672D87BF}"/>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accent2"/>
              </a:solidFill>
              <a:ln w="9489" cap="flat">
                <a:noFill/>
                <a:prstDash val="solid"/>
                <a:miter/>
              </a:ln>
            </p:spPr>
            <p:txBody>
              <a:bodyPr rtlCol="0" anchor="ctr"/>
              <a:lstStyle/>
              <a:p>
                <a:endParaRPr lang="en-US"/>
              </a:p>
            </p:txBody>
          </p:sp>
          <p:grpSp>
            <p:nvGrpSpPr>
              <p:cNvPr id="261" name="Gráfico 3">
                <a:extLst>
                  <a:ext uri="{FF2B5EF4-FFF2-40B4-BE49-F238E27FC236}">
                    <a16:creationId xmlns:a16="http://schemas.microsoft.com/office/drawing/2014/main" id="{5BAC8976-DC74-9946-AD35-8B1652DC548A}"/>
                  </a:ext>
                </a:extLst>
              </p:cNvPr>
              <p:cNvGrpSpPr/>
              <p:nvPr/>
            </p:nvGrpSpPr>
            <p:grpSpPr>
              <a:xfrm>
                <a:off x="11792890" y="6237091"/>
                <a:ext cx="993384" cy="988533"/>
                <a:chOff x="11792890" y="6237091"/>
                <a:chExt cx="993384" cy="988533"/>
              </a:xfrm>
              <a:solidFill>
                <a:srgbClr val="FFFFFF"/>
              </a:solidFill>
            </p:grpSpPr>
            <p:sp>
              <p:nvSpPr>
                <p:cNvPr id="263" name="Forma libre 262">
                  <a:extLst>
                    <a:ext uri="{FF2B5EF4-FFF2-40B4-BE49-F238E27FC236}">
                      <a16:creationId xmlns:a16="http://schemas.microsoft.com/office/drawing/2014/main" id="{44E0AA82-7A30-774F-9EF1-27B07186B845}"/>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264" name="Forma libre 263">
                  <a:extLst>
                    <a:ext uri="{FF2B5EF4-FFF2-40B4-BE49-F238E27FC236}">
                      <a16:creationId xmlns:a16="http://schemas.microsoft.com/office/drawing/2014/main" id="{7A4D474C-144D-E741-B197-47697092F7F0}"/>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265" name="Forma libre 264">
                  <a:extLst>
                    <a:ext uri="{FF2B5EF4-FFF2-40B4-BE49-F238E27FC236}">
                      <a16:creationId xmlns:a16="http://schemas.microsoft.com/office/drawing/2014/main" id="{6FC80320-44BC-DA47-880C-ACCACFC92D13}"/>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266" name="Forma libre 265">
                  <a:extLst>
                    <a:ext uri="{FF2B5EF4-FFF2-40B4-BE49-F238E27FC236}">
                      <a16:creationId xmlns:a16="http://schemas.microsoft.com/office/drawing/2014/main" id="{B42E9C81-C2B1-B141-B60E-E5A18161C6EB}"/>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262" name="Forma libre 261">
                <a:extLst>
                  <a:ext uri="{FF2B5EF4-FFF2-40B4-BE49-F238E27FC236}">
                    <a16:creationId xmlns:a16="http://schemas.microsoft.com/office/drawing/2014/main" id="{F43CA3D6-9AA3-C140-A69A-11A8059CE362}"/>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267" name="Gráfico 3">
              <a:extLst>
                <a:ext uri="{FF2B5EF4-FFF2-40B4-BE49-F238E27FC236}">
                  <a16:creationId xmlns:a16="http://schemas.microsoft.com/office/drawing/2014/main" id="{E16B52F5-D67E-4A4B-ABD7-E5BA4E3504F0}"/>
                </a:ext>
              </a:extLst>
            </p:cNvPr>
            <p:cNvGrpSpPr/>
            <p:nvPr/>
          </p:nvGrpSpPr>
          <p:grpSpPr>
            <a:xfrm>
              <a:off x="9771610" y="6008254"/>
              <a:ext cx="1321030" cy="1321081"/>
              <a:chOff x="11481968" y="5976390"/>
              <a:chExt cx="1619690" cy="1619752"/>
            </a:xfrm>
          </p:grpSpPr>
          <p:sp>
            <p:nvSpPr>
              <p:cNvPr id="268" name="Forma libre 267">
                <a:extLst>
                  <a:ext uri="{FF2B5EF4-FFF2-40B4-BE49-F238E27FC236}">
                    <a16:creationId xmlns:a16="http://schemas.microsoft.com/office/drawing/2014/main" id="{35592231-2D4F-B144-95AF-7CB777C1FE02}"/>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accent2"/>
              </a:solidFill>
              <a:ln w="9489" cap="flat">
                <a:noFill/>
                <a:prstDash val="solid"/>
                <a:miter/>
              </a:ln>
            </p:spPr>
            <p:txBody>
              <a:bodyPr rtlCol="0" anchor="ctr"/>
              <a:lstStyle/>
              <a:p>
                <a:endParaRPr lang="en-US"/>
              </a:p>
            </p:txBody>
          </p:sp>
          <p:grpSp>
            <p:nvGrpSpPr>
              <p:cNvPr id="269" name="Gráfico 3">
                <a:extLst>
                  <a:ext uri="{FF2B5EF4-FFF2-40B4-BE49-F238E27FC236}">
                    <a16:creationId xmlns:a16="http://schemas.microsoft.com/office/drawing/2014/main" id="{3F2DF985-B0B2-8F4E-8884-2BF9224A38D7}"/>
                  </a:ext>
                </a:extLst>
              </p:cNvPr>
              <p:cNvGrpSpPr/>
              <p:nvPr/>
            </p:nvGrpSpPr>
            <p:grpSpPr>
              <a:xfrm>
                <a:off x="11792890" y="6237091"/>
                <a:ext cx="993384" cy="988533"/>
                <a:chOff x="11792890" y="6237091"/>
                <a:chExt cx="993384" cy="988533"/>
              </a:xfrm>
              <a:solidFill>
                <a:srgbClr val="FFFFFF"/>
              </a:solidFill>
            </p:grpSpPr>
            <p:sp>
              <p:nvSpPr>
                <p:cNvPr id="271" name="Forma libre 270">
                  <a:extLst>
                    <a:ext uri="{FF2B5EF4-FFF2-40B4-BE49-F238E27FC236}">
                      <a16:creationId xmlns:a16="http://schemas.microsoft.com/office/drawing/2014/main" id="{9B5317B8-A471-C246-816A-86239C9DEC26}"/>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272" name="Forma libre 271">
                  <a:extLst>
                    <a:ext uri="{FF2B5EF4-FFF2-40B4-BE49-F238E27FC236}">
                      <a16:creationId xmlns:a16="http://schemas.microsoft.com/office/drawing/2014/main" id="{9CC1E9B9-6F85-B344-9FBF-96CA9493B841}"/>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273" name="Forma libre 272">
                  <a:extLst>
                    <a:ext uri="{FF2B5EF4-FFF2-40B4-BE49-F238E27FC236}">
                      <a16:creationId xmlns:a16="http://schemas.microsoft.com/office/drawing/2014/main" id="{F94AC699-F4C3-8847-826F-A06639E8D85C}"/>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274" name="Forma libre 273">
                  <a:extLst>
                    <a:ext uri="{FF2B5EF4-FFF2-40B4-BE49-F238E27FC236}">
                      <a16:creationId xmlns:a16="http://schemas.microsoft.com/office/drawing/2014/main" id="{4C862453-82FC-8349-9ADC-A6B7B5D21ACC}"/>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270" name="Forma libre 269">
                <a:extLst>
                  <a:ext uri="{FF2B5EF4-FFF2-40B4-BE49-F238E27FC236}">
                    <a16:creationId xmlns:a16="http://schemas.microsoft.com/office/drawing/2014/main" id="{FE9D8E40-9DC8-624D-8C43-DD7CFF582B1C}"/>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275" name="Gráfico 3">
              <a:extLst>
                <a:ext uri="{FF2B5EF4-FFF2-40B4-BE49-F238E27FC236}">
                  <a16:creationId xmlns:a16="http://schemas.microsoft.com/office/drawing/2014/main" id="{E852415B-896D-824F-9576-C29DC1590615}"/>
                </a:ext>
              </a:extLst>
            </p:cNvPr>
            <p:cNvGrpSpPr/>
            <p:nvPr/>
          </p:nvGrpSpPr>
          <p:grpSpPr>
            <a:xfrm>
              <a:off x="11239362" y="6011870"/>
              <a:ext cx="1321030" cy="1321081"/>
              <a:chOff x="11481968" y="5976390"/>
              <a:chExt cx="1619690" cy="1619752"/>
            </a:xfrm>
          </p:grpSpPr>
          <p:sp>
            <p:nvSpPr>
              <p:cNvPr id="276" name="Forma libre 275">
                <a:extLst>
                  <a:ext uri="{FF2B5EF4-FFF2-40B4-BE49-F238E27FC236}">
                    <a16:creationId xmlns:a16="http://schemas.microsoft.com/office/drawing/2014/main" id="{CF64BAB3-FC9D-634A-98CC-D7251F3F1946}"/>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accent2"/>
              </a:solidFill>
              <a:ln w="9489" cap="flat">
                <a:noFill/>
                <a:prstDash val="solid"/>
                <a:miter/>
              </a:ln>
            </p:spPr>
            <p:txBody>
              <a:bodyPr rtlCol="0" anchor="ctr"/>
              <a:lstStyle/>
              <a:p>
                <a:endParaRPr lang="en-US"/>
              </a:p>
            </p:txBody>
          </p:sp>
          <p:grpSp>
            <p:nvGrpSpPr>
              <p:cNvPr id="277" name="Gráfico 3">
                <a:extLst>
                  <a:ext uri="{FF2B5EF4-FFF2-40B4-BE49-F238E27FC236}">
                    <a16:creationId xmlns:a16="http://schemas.microsoft.com/office/drawing/2014/main" id="{ECDA68D6-FA07-424E-B9B0-4A37013B8D6F}"/>
                  </a:ext>
                </a:extLst>
              </p:cNvPr>
              <p:cNvGrpSpPr/>
              <p:nvPr/>
            </p:nvGrpSpPr>
            <p:grpSpPr>
              <a:xfrm>
                <a:off x="11792890" y="6237091"/>
                <a:ext cx="993384" cy="988533"/>
                <a:chOff x="11792890" y="6237091"/>
                <a:chExt cx="993384" cy="988533"/>
              </a:xfrm>
              <a:solidFill>
                <a:srgbClr val="FFFFFF"/>
              </a:solidFill>
            </p:grpSpPr>
            <p:sp>
              <p:nvSpPr>
                <p:cNvPr id="279" name="Forma libre 278">
                  <a:extLst>
                    <a:ext uri="{FF2B5EF4-FFF2-40B4-BE49-F238E27FC236}">
                      <a16:creationId xmlns:a16="http://schemas.microsoft.com/office/drawing/2014/main" id="{698F5460-1CA9-1545-8EA4-0B15218871C4}"/>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280" name="Forma libre 279">
                  <a:extLst>
                    <a:ext uri="{FF2B5EF4-FFF2-40B4-BE49-F238E27FC236}">
                      <a16:creationId xmlns:a16="http://schemas.microsoft.com/office/drawing/2014/main" id="{C62AB167-A300-0940-847D-B353416D06CB}"/>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281" name="Forma libre 280">
                  <a:extLst>
                    <a:ext uri="{FF2B5EF4-FFF2-40B4-BE49-F238E27FC236}">
                      <a16:creationId xmlns:a16="http://schemas.microsoft.com/office/drawing/2014/main" id="{6DF33B10-28AF-EF4A-B015-55CECC331072}"/>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282" name="Forma libre 281">
                  <a:extLst>
                    <a:ext uri="{FF2B5EF4-FFF2-40B4-BE49-F238E27FC236}">
                      <a16:creationId xmlns:a16="http://schemas.microsoft.com/office/drawing/2014/main" id="{93FAD5FD-7388-724B-A744-2192A6B1A146}"/>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278" name="Forma libre 277">
                <a:extLst>
                  <a:ext uri="{FF2B5EF4-FFF2-40B4-BE49-F238E27FC236}">
                    <a16:creationId xmlns:a16="http://schemas.microsoft.com/office/drawing/2014/main" id="{BFA2742F-447E-5849-96CD-DF4AB254DC03}"/>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283" name="Gráfico 3">
              <a:extLst>
                <a:ext uri="{FF2B5EF4-FFF2-40B4-BE49-F238E27FC236}">
                  <a16:creationId xmlns:a16="http://schemas.microsoft.com/office/drawing/2014/main" id="{C7770102-8B96-6C4A-9797-1EBF405CD17F}"/>
                </a:ext>
              </a:extLst>
            </p:cNvPr>
            <p:cNvGrpSpPr/>
            <p:nvPr/>
          </p:nvGrpSpPr>
          <p:grpSpPr>
            <a:xfrm>
              <a:off x="12602289" y="6008254"/>
              <a:ext cx="1321030" cy="1321081"/>
              <a:chOff x="11481968" y="5976390"/>
              <a:chExt cx="1619690" cy="1619752"/>
            </a:xfrm>
          </p:grpSpPr>
          <p:sp>
            <p:nvSpPr>
              <p:cNvPr id="284" name="Forma libre 283">
                <a:extLst>
                  <a:ext uri="{FF2B5EF4-FFF2-40B4-BE49-F238E27FC236}">
                    <a16:creationId xmlns:a16="http://schemas.microsoft.com/office/drawing/2014/main" id="{96CAC28F-8DA7-7F46-BBF9-81AB8A50C72E}"/>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bg2">
                  <a:lumMod val="75000"/>
                </a:schemeClr>
              </a:solidFill>
              <a:ln w="9489" cap="flat">
                <a:noFill/>
                <a:prstDash val="solid"/>
                <a:miter/>
              </a:ln>
            </p:spPr>
            <p:txBody>
              <a:bodyPr rtlCol="0" anchor="ctr"/>
              <a:lstStyle/>
              <a:p>
                <a:endParaRPr lang="en-US"/>
              </a:p>
            </p:txBody>
          </p:sp>
          <p:grpSp>
            <p:nvGrpSpPr>
              <p:cNvPr id="285" name="Gráfico 3">
                <a:extLst>
                  <a:ext uri="{FF2B5EF4-FFF2-40B4-BE49-F238E27FC236}">
                    <a16:creationId xmlns:a16="http://schemas.microsoft.com/office/drawing/2014/main" id="{224B8517-FBFA-0246-BFE5-463D1A05E081}"/>
                  </a:ext>
                </a:extLst>
              </p:cNvPr>
              <p:cNvGrpSpPr/>
              <p:nvPr/>
            </p:nvGrpSpPr>
            <p:grpSpPr>
              <a:xfrm>
                <a:off x="11792890" y="6237091"/>
                <a:ext cx="993384" cy="988533"/>
                <a:chOff x="11792890" y="6237091"/>
                <a:chExt cx="993384" cy="988533"/>
              </a:xfrm>
              <a:solidFill>
                <a:srgbClr val="FFFFFF"/>
              </a:solidFill>
            </p:grpSpPr>
            <p:sp>
              <p:nvSpPr>
                <p:cNvPr id="287" name="Forma libre 286">
                  <a:extLst>
                    <a:ext uri="{FF2B5EF4-FFF2-40B4-BE49-F238E27FC236}">
                      <a16:creationId xmlns:a16="http://schemas.microsoft.com/office/drawing/2014/main" id="{83331215-A9D3-D243-9CDE-C0DF429EA347}"/>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288" name="Forma libre 287">
                  <a:extLst>
                    <a:ext uri="{FF2B5EF4-FFF2-40B4-BE49-F238E27FC236}">
                      <a16:creationId xmlns:a16="http://schemas.microsoft.com/office/drawing/2014/main" id="{D0CA2F0B-7322-E546-BB46-5C4A8E17D4E7}"/>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289" name="Forma libre 288">
                  <a:extLst>
                    <a:ext uri="{FF2B5EF4-FFF2-40B4-BE49-F238E27FC236}">
                      <a16:creationId xmlns:a16="http://schemas.microsoft.com/office/drawing/2014/main" id="{F4B3B6BC-CB51-BE47-AE48-9BD58368B909}"/>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290" name="Forma libre 289">
                  <a:extLst>
                    <a:ext uri="{FF2B5EF4-FFF2-40B4-BE49-F238E27FC236}">
                      <a16:creationId xmlns:a16="http://schemas.microsoft.com/office/drawing/2014/main" id="{466261FB-8674-D647-87D9-A9889FF8E169}"/>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286" name="Forma libre 285">
                <a:extLst>
                  <a:ext uri="{FF2B5EF4-FFF2-40B4-BE49-F238E27FC236}">
                    <a16:creationId xmlns:a16="http://schemas.microsoft.com/office/drawing/2014/main" id="{A3A00925-0848-304B-9548-6436A56254B7}"/>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291" name="Gráfico 3">
              <a:extLst>
                <a:ext uri="{FF2B5EF4-FFF2-40B4-BE49-F238E27FC236}">
                  <a16:creationId xmlns:a16="http://schemas.microsoft.com/office/drawing/2014/main" id="{89F01B97-BEBF-8946-AD67-32CCAD5D2E9D}"/>
                </a:ext>
              </a:extLst>
            </p:cNvPr>
            <p:cNvGrpSpPr/>
            <p:nvPr/>
          </p:nvGrpSpPr>
          <p:grpSpPr>
            <a:xfrm>
              <a:off x="14070041" y="6011870"/>
              <a:ext cx="1321030" cy="1321081"/>
              <a:chOff x="11481968" y="5976390"/>
              <a:chExt cx="1619690" cy="1619752"/>
            </a:xfrm>
          </p:grpSpPr>
          <p:sp>
            <p:nvSpPr>
              <p:cNvPr id="292" name="Forma libre 291">
                <a:extLst>
                  <a:ext uri="{FF2B5EF4-FFF2-40B4-BE49-F238E27FC236}">
                    <a16:creationId xmlns:a16="http://schemas.microsoft.com/office/drawing/2014/main" id="{59C1706A-18AF-C849-9817-E806634A5F05}"/>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bg2">
                  <a:lumMod val="75000"/>
                </a:schemeClr>
              </a:solidFill>
              <a:ln w="9489" cap="flat">
                <a:noFill/>
                <a:prstDash val="solid"/>
                <a:miter/>
              </a:ln>
            </p:spPr>
            <p:txBody>
              <a:bodyPr rtlCol="0" anchor="ctr"/>
              <a:lstStyle/>
              <a:p>
                <a:endParaRPr lang="en-US"/>
              </a:p>
            </p:txBody>
          </p:sp>
          <p:grpSp>
            <p:nvGrpSpPr>
              <p:cNvPr id="293" name="Gráfico 3">
                <a:extLst>
                  <a:ext uri="{FF2B5EF4-FFF2-40B4-BE49-F238E27FC236}">
                    <a16:creationId xmlns:a16="http://schemas.microsoft.com/office/drawing/2014/main" id="{DA5E67F1-0808-D340-A606-1EF08057A065}"/>
                  </a:ext>
                </a:extLst>
              </p:cNvPr>
              <p:cNvGrpSpPr/>
              <p:nvPr/>
            </p:nvGrpSpPr>
            <p:grpSpPr>
              <a:xfrm>
                <a:off x="11792890" y="6237091"/>
                <a:ext cx="993384" cy="988533"/>
                <a:chOff x="11792890" y="6237091"/>
                <a:chExt cx="993384" cy="988533"/>
              </a:xfrm>
              <a:solidFill>
                <a:srgbClr val="FFFFFF"/>
              </a:solidFill>
            </p:grpSpPr>
            <p:sp>
              <p:nvSpPr>
                <p:cNvPr id="295" name="Forma libre 294">
                  <a:extLst>
                    <a:ext uri="{FF2B5EF4-FFF2-40B4-BE49-F238E27FC236}">
                      <a16:creationId xmlns:a16="http://schemas.microsoft.com/office/drawing/2014/main" id="{4AB07C60-AD55-0D4E-B2C7-10FD32676007}"/>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296" name="Forma libre 295">
                  <a:extLst>
                    <a:ext uri="{FF2B5EF4-FFF2-40B4-BE49-F238E27FC236}">
                      <a16:creationId xmlns:a16="http://schemas.microsoft.com/office/drawing/2014/main" id="{A63D60BF-74D1-1147-BA60-F19635DB55F7}"/>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297" name="Forma libre 296">
                  <a:extLst>
                    <a:ext uri="{FF2B5EF4-FFF2-40B4-BE49-F238E27FC236}">
                      <a16:creationId xmlns:a16="http://schemas.microsoft.com/office/drawing/2014/main" id="{A3DE423C-F375-DE4C-B386-8B42B2BCD831}"/>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298" name="Forma libre 297">
                  <a:extLst>
                    <a:ext uri="{FF2B5EF4-FFF2-40B4-BE49-F238E27FC236}">
                      <a16:creationId xmlns:a16="http://schemas.microsoft.com/office/drawing/2014/main" id="{5E610E68-DDD9-B84D-962A-01D56496BE9E}"/>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294" name="Forma libre 293">
                <a:extLst>
                  <a:ext uri="{FF2B5EF4-FFF2-40B4-BE49-F238E27FC236}">
                    <a16:creationId xmlns:a16="http://schemas.microsoft.com/office/drawing/2014/main" id="{4EAFD1E1-A3DF-C04B-9344-06A64F0D62F8}"/>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299" name="Gráfico 3">
              <a:extLst>
                <a:ext uri="{FF2B5EF4-FFF2-40B4-BE49-F238E27FC236}">
                  <a16:creationId xmlns:a16="http://schemas.microsoft.com/office/drawing/2014/main" id="{8A8DF6E9-B534-6C49-A304-CE6A2551734B}"/>
                </a:ext>
              </a:extLst>
            </p:cNvPr>
            <p:cNvGrpSpPr/>
            <p:nvPr/>
          </p:nvGrpSpPr>
          <p:grpSpPr>
            <a:xfrm>
              <a:off x="15518259" y="6007427"/>
              <a:ext cx="1321030" cy="1321081"/>
              <a:chOff x="11481968" y="5976390"/>
              <a:chExt cx="1619690" cy="1619752"/>
            </a:xfrm>
          </p:grpSpPr>
          <p:sp>
            <p:nvSpPr>
              <p:cNvPr id="300" name="Forma libre 299">
                <a:extLst>
                  <a:ext uri="{FF2B5EF4-FFF2-40B4-BE49-F238E27FC236}">
                    <a16:creationId xmlns:a16="http://schemas.microsoft.com/office/drawing/2014/main" id="{F3494280-31C2-1C42-ABA3-EF40CB0579F4}"/>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bg2">
                  <a:lumMod val="75000"/>
                </a:schemeClr>
              </a:solidFill>
              <a:ln w="9489" cap="flat">
                <a:noFill/>
                <a:prstDash val="solid"/>
                <a:miter/>
              </a:ln>
            </p:spPr>
            <p:txBody>
              <a:bodyPr rtlCol="0" anchor="ctr"/>
              <a:lstStyle/>
              <a:p>
                <a:endParaRPr lang="en-US"/>
              </a:p>
            </p:txBody>
          </p:sp>
          <p:grpSp>
            <p:nvGrpSpPr>
              <p:cNvPr id="301" name="Gráfico 3">
                <a:extLst>
                  <a:ext uri="{FF2B5EF4-FFF2-40B4-BE49-F238E27FC236}">
                    <a16:creationId xmlns:a16="http://schemas.microsoft.com/office/drawing/2014/main" id="{30A95E1C-AB16-3D47-9748-3AFD337BD8DF}"/>
                  </a:ext>
                </a:extLst>
              </p:cNvPr>
              <p:cNvGrpSpPr/>
              <p:nvPr/>
            </p:nvGrpSpPr>
            <p:grpSpPr>
              <a:xfrm>
                <a:off x="11792890" y="6237091"/>
                <a:ext cx="993384" cy="988533"/>
                <a:chOff x="11792890" y="6237091"/>
                <a:chExt cx="993384" cy="988533"/>
              </a:xfrm>
              <a:solidFill>
                <a:srgbClr val="FFFFFF"/>
              </a:solidFill>
            </p:grpSpPr>
            <p:sp>
              <p:nvSpPr>
                <p:cNvPr id="303" name="Forma libre 302">
                  <a:extLst>
                    <a:ext uri="{FF2B5EF4-FFF2-40B4-BE49-F238E27FC236}">
                      <a16:creationId xmlns:a16="http://schemas.microsoft.com/office/drawing/2014/main" id="{ECDC298D-EE42-B34F-8480-DF3F5FE1CBBE}"/>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304" name="Forma libre 303">
                  <a:extLst>
                    <a:ext uri="{FF2B5EF4-FFF2-40B4-BE49-F238E27FC236}">
                      <a16:creationId xmlns:a16="http://schemas.microsoft.com/office/drawing/2014/main" id="{271CCBA1-B8BF-9648-937F-85029CEBC9C1}"/>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305" name="Forma libre 304">
                  <a:extLst>
                    <a:ext uri="{FF2B5EF4-FFF2-40B4-BE49-F238E27FC236}">
                      <a16:creationId xmlns:a16="http://schemas.microsoft.com/office/drawing/2014/main" id="{8C525DF1-7734-D045-9FEC-9FCC27132C19}"/>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306" name="Forma libre 305">
                  <a:extLst>
                    <a:ext uri="{FF2B5EF4-FFF2-40B4-BE49-F238E27FC236}">
                      <a16:creationId xmlns:a16="http://schemas.microsoft.com/office/drawing/2014/main" id="{92A74BE8-C485-9A4D-B55A-31DB7D980E32}"/>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302" name="Forma libre 301">
                <a:extLst>
                  <a:ext uri="{FF2B5EF4-FFF2-40B4-BE49-F238E27FC236}">
                    <a16:creationId xmlns:a16="http://schemas.microsoft.com/office/drawing/2014/main" id="{DF885B5A-187E-5841-AF37-FDDC0F2A95CA}"/>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307" name="Gráfico 3">
              <a:extLst>
                <a:ext uri="{FF2B5EF4-FFF2-40B4-BE49-F238E27FC236}">
                  <a16:creationId xmlns:a16="http://schemas.microsoft.com/office/drawing/2014/main" id="{6ED9D2EA-11C9-AC40-815F-BF960A166406}"/>
                </a:ext>
              </a:extLst>
            </p:cNvPr>
            <p:cNvGrpSpPr/>
            <p:nvPr/>
          </p:nvGrpSpPr>
          <p:grpSpPr>
            <a:xfrm>
              <a:off x="16986011" y="6011043"/>
              <a:ext cx="1321030" cy="1321081"/>
              <a:chOff x="11481968" y="5976390"/>
              <a:chExt cx="1619690" cy="1619752"/>
            </a:xfrm>
          </p:grpSpPr>
          <p:sp>
            <p:nvSpPr>
              <p:cNvPr id="308" name="Forma libre 307">
                <a:extLst>
                  <a:ext uri="{FF2B5EF4-FFF2-40B4-BE49-F238E27FC236}">
                    <a16:creationId xmlns:a16="http://schemas.microsoft.com/office/drawing/2014/main" id="{77A6B544-2C9D-1D45-9FB1-10B0F61BD865}"/>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bg2">
                  <a:lumMod val="75000"/>
                </a:schemeClr>
              </a:solidFill>
              <a:ln w="9489" cap="flat">
                <a:noFill/>
                <a:prstDash val="solid"/>
                <a:miter/>
              </a:ln>
            </p:spPr>
            <p:txBody>
              <a:bodyPr rtlCol="0" anchor="ctr"/>
              <a:lstStyle/>
              <a:p>
                <a:endParaRPr lang="en-US"/>
              </a:p>
            </p:txBody>
          </p:sp>
          <p:grpSp>
            <p:nvGrpSpPr>
              <p:cNvPr id="309" name="Gráfico 3">
                <a:extLst>
                  <a:ext uri="{FF2B5EF4-FFF2-40B4-BE49-F238E27FC236}">
                    <a16:creationId xmlns:a16="http://schemas.microsoft.com/office/drawing/2014/main" id="{C6ED4318-5A36-1D47-AEBF-25FE90AA759F}"/>
                  </a:ext>
                </a:extLst>
              </p:cNvPr>
              <p:cNvGrpSpPr/>
              <p:nvPr/>
            </p:nvGrpSpPr>
            <p:grpSpPr>
              <a:xfrm>
                <a:off x="11792890" y="6237091"/>
                <a:ext cx="993384" cy="988533"/>
                <a:chOff x="11792890" y="6237091"/>
                <a:chExt cx="993384" cy="988533"/>
              </a:xfrm>
              <a:solidFill>
                <a:srgbClr val="FFFFFF"/>
              </a:solidFill>
            </p:grpSpPr>
            <p:sp>
              <p:nvSpPr>
                <p:cNvPr id="311" name="Forma libre 310">
                  <a:extLst>
                    <a:ext uri="{FF2B5EF4-FFF2-40B4-BE49-F238E27FC236}">
                      <a16:creationId xmlns:a16="http://schemas.microsoft.com/office/drawing/2014/main" id="{B7ADC350-0A04-3E4F-BE1E-5747CBFD8450}"/>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312" name="Forma libre 311">
                  <a:extLst>
                    <a:ext uri="{FF2B5EF4-FFF2-40B4-BE49-F238E27FC236}">
                      <a16:creationId xmlns:a16="http://schemas.microsoft.com/office/drawing/2014/main" id="{BF930102-69C6-D640-B32B-CBAED9967E6D}"/>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313" name="Forma libre 312">
                  <a:extLst>
                    <a:ext uri="{FF2B5EF4-FFF2-40B4-BE49-F238E27FC236}">
                      <a16:creationId xmlns:a16="http://schemas.microsoft.com/office/drawing/2014/main" id="{BD7C27D2-ECE0-D744-A7F6-6DF28E31432F}"/>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314" name="Forma libre 313">
                  <a:extLst>
                    <a:ext uri="{FF2B5EF4-FFF2-40B4-BE49-F238E27FC236}">
                      <a16:creationId xmlns:a16="http://schemas.microsoft.com/office/drawing/2014/main" id="{3E631848-75AB-104C-AC48-577A09EB02DD}"/>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310" name="Forma libre 309">
                <a:extLst>
                  <a:ext uri="{FF2B5EF4-FFF2-40B4-BE49-F238E27FC236}">
                    <a16:creationId xmlns:a16="http://schemas.microsoft.com/office/drawing/2014/main" id="{4A462DDA-03A8-064C-BDEE-84FCA8841C9F}"/>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315" name="Gráfico 3">
              <a:extLst>
                <a:ext uri="{FF2B5EF4-FFF2-40B4-BE49-F238E27FC236}">
                  <a16:creationId xmlns:a16="http://schemas.microsoft.com/office/drawing/2014/main" id="{BA616ABD-317C-144E-B907-8DB114B7587C}"/>
                </a:ext>
              </a:extLst>
            </p:cNvPr>
            <p:cNvGrpSpPr/>
            <p:nvPr/>
          </p:nvGrpSpPr>
          <p:grpSpPr>
            <a:xfrm>
              <a:off x="18476126" y="6014659"/>
              <a:ext cx="1321030" cy="1321081"/>
              <a:chOff x="11481968" y="5976390"/>
              <a:chExt cx="1619690" cy="1619752"/>
            </a:xfrm>
          </p:grpSpPr>
          <p:sp>
            <p:nvSpPr>
              <p:cNvPr id="316" name="Forma libre 315">
                <a:extLst>
                  <a:ext uri="{FF2B5EF4-FFF2-40B4-BE49-F238E27FC236}">
                    <a16:creationId xmlns:a16="http://schemas.microsoft.com/office/drawing/2014/main" id="{D3022643-51FB-6645-972A-5BC52A8D75CE}"/>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bg2">
                  <a:lumMod val="75000"/>
                </a:schemeClr>
              </a:solidFill>
              <a:ln w="9489" cap="flat">
                <a:noFill/>
                <a:prstDash val="solid"/>
                <a:miter/>
              </a:ln>
            </p:spPr>
            <p:txBody>
              <a:bodyPr rtlCol="0" anchor="ctr"/>
              <a:lstStyle/>
              <a:p>
                <a:endParaRPr lang="en-US"/>
              </a:p>
            </p:txBody>
          </p:sp>
          <p:grpSp>
            <p:nvGrpSpPr>
              <p:cNvPr id="317" name="Gráfico 3">
                <a:extLst>
                  <a:ext uri="{FF2B5EF4-FFF2-40B4-BE49-F238E27FC236}">
                    <a16:creationId xmlns:a16="http://schemas.microsoft.com/office/drawing/2014/main" id="{97E570CD-C51C-7746-A8A8-12396D10E522}"/>
                  </a:ext>
                </a:extLst>
              </p:cNvPr>
              <p:cNvGrpSpPr/>
              <p:nvPr/>
            </p:nvGrpSpPr>
            <p:grpSpPr>
              <a:xfrm>
                <a:off x="11792890" y="6237091"/>
                <a:ext cx="993384" cy="988533"/>
                <a:chOff x="11792890" y="6237091"/>
                <a:chExt cx="993384" cy="988533"/>
              </a:xfrm>
              <a:solidFill>
                <a:srgbClr val="FFFFFF"/>
              </a:solidFill>
            </p:grpSpPr>
            <p:sp>
              <p:nvSpPr>
                <p:cNvPr id="319" name="Forma libre 318">
                  <a:extLst>
                    <a:ext uri="{FF2B5EF4-FFF2-40B4-BE49-F238E27FC236}">
                      <a16:creationId xmlns:a16="http://schemas.microsoft.com/office/drawing/2014/main" id="{0E0CC2CA-A649-F74A-B166-0CB358E2B056}"/>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320" name="Forma libre 319">
                  <a:extLst>
                    <a:ext uri="{FF2B5EF4-FFF2-40B4-BE49-F238E27FC236}">
                      <a16:creationId xmlns:a16="http://schemas.microsoft.com/office/drawing/2014/main" id="{8235E603-2883-9042-9CEF-5C3B55B040E9}"/>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321" name="Forma libre 320">
                  <a:extLst>
                    <a:ext uri="{FF2B5EF4-FFF2-40B4-BE49-F238E27FC236}">
                      <a16:creationId xmlns:a16="http://schemas.microsoft.com/office/drawing/2014/main" id="{5C336897-915C-6240-9ACA-8C3754DA7B79}"/>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322" name="Forma libre 321">
                  <a:extLst>
                    <a:ext uri="{FF2B5EF4-FFF2-40B4-BE49-F238E27FC236}">
                      <a16:creationId xmlns:a16="http://schemas.microsoft.com/office/drawing/2014/main" id="{364B4E04-0725-9042-9979-69F4C44EA9DC}"/>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318" name="Forma libre 317">
                <a:extLst>
                  <a:ext uri="{FF2B5EF4-FFF2-40B4-BE49-F238E27FC236}">
                    <a16:creationId xmlns:a16="http://schemas.microsoft.com/office/drawing/2014/main" id="{FB6C4CBD-89B0-4742-87B0-5D14893D3E36}"/>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grpSp>
        <p:nvGrpSpPr>
          <p:cNvPr id="516" name="Grupo 515">
            <a:extLst>
              <a:ext uri="{FF2B5EF4-FFF2-40B4-BE49-F238E27FC236}">
                <a16:creationId xmlns:a16="http://schemas.microsoft.com/office/drawing/2014/main" id="{3FB4E77C-453A-1D46-86D6-7037AEED801E}"/>
              </a:ext>
            </a:extLst>
          </p:cNvPr>
          <p:cNvGrpSpPr/>
          <p:nvPr/>
        </p:nvGrpSpPr>
        <p:grpSpPr>
          <a:xfrm>
            <a:off x="6962123" y="8277525"/>
            <a:ext cx="12844249" cy="1613666"/>
            <a:chOff x="6855639" y="3343574"/>
            <a:chExt cx="12844249" cy="1613666"/>
          </a:xfrm>
        </p:grpSpPr>
        <p:grpSp>
          <p:nvGrpSpPr>
            <p:cNvPr id="517" name="Gráfico 2">
              <a:extLst>
                <a:ext uri="{FF2B5EF4-FFF2-40B4-BE49-F238E27FC236}">
                  <a16:creationId xmlns:a16="http://schemas.microsoft.com/office/drawing/2014/main" id="{1908954E-D4BD-E242-B4C5-E36770AB62A5}"/>
                </a:ext>
              </a:extLst>
            </p:cNvPr>
            <p:cNvGrpSpPr/>
            <p:nvPr/>
          </p:nvGrpSpPr>
          <p:grpSpPr>
            <a:xfrm>
              <a:off x="6855639" y="3369400"/>
              <a:ext cx="1571782" cy="1569661"/>
              <a:chOff x="11258927" y="5930054"/>
              <a:chExt cx="1857327" cy="1854821"/>
            </a:xfrm>
          </p:grpSpPr>
          <p:sp>
            <p:nvSpPr>
              <p:cNvPr id="560" name="Forma libre 559">
                <a:extLst>
                  <a:ext uri="{FF2B5EF4-FFF2-40B4-BE49-F238E27FC236}">
                    <a16:creationId xmlns:a16="http://schemas.microsoft.com/office/drawing/2014/main" id="{3EC20724-1B07-1A42-8CA5-FF792F1FD1A4}"/>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accent3"/>
              </a:solidFill>
              <a:ln w="9525" cap="flat">
                <a:noFill/>
                <a:prstDash val="solid"/>
                <a:miter/>
              </a:ln>
            </p:spPr>
            <p:txBody>
              <a:bodyPr rtlCol="0" anchor="ctr"/>
              <a:lstStyle/>
              <a:p>
                <a:endParaRPr lang="en-US"/>
              </a:p>
            </p:txBody>
          </p:sp>
          <p:grpSp>
            <p:nvGrpSpPr>
              <p:cNvPr id="561" name="Gráfico 2">
                <a:extLst>
                  <a:ext uri="{FF2B5EF4-FFF2-40B4-BE49-F238E27FC236}">
                    <a16:creationId xmlns:a16="http://schemas.microsoft.com/office/drawing/2014/main" id="{A3068614-4CD9-1C4F-829C-0769D671F13D}"/>
                  </a:ext>
                </a:extLst>
              </p:cNvPr>
              <p:cNvGrpSpPr/>
              <p:nvPr/>
            </p:nvGrpSpPr>
            <p:grpSpPr>
              <a:xfrm>
                <a:off x="11641137" y="6300493"/>
                <a:ext cx="1095755" cy="1084194"/>
                <a:chOff x="11641137" y="6300493"/>
                <a:chExt cx="1095755" cy="1084194"/>
              </a:xfrm>
              <a:solidFill>
                <a:srgbClr val="FFFFFF"/>
              </a:solidFill>
            </p:grpSpPr>
            <p:sp>
              <p:nvSpPr>
                <p:cNvPr id="562" name="Forma libre 561">
                  <a:extLst>
                    <a:ext uri="{FF2B5EF4-FFF2-40B4-BE49-F238E27FC236}">
                      <a16:creationId xmlns:a16="http://schemas.microsoft.com/office/drawing/2014/main" id="{BC798EE1-E22F-624B-8798-79681B029B6D}"/>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563" name="Forma libre 562">
                  <a:extLst>
                    <a:ext uri="{FF2B5EF4-FFF2-40B4-BE49-F238E27FC236}">
                      <a16:creationId xmlns:a16="http://schemas.microsoft.com/office/drawing/2014/main" id="{09D5AA3B-ADFD-7248-B7BD-6E9B598AF63F}"/>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564" name="Forma libre 563">
                  <a:extLst>
                    <a:ext uri="{FF2B5EF4-FFF2-40B4-BE49-F238E27FC236}">
                      <a16:creationId xmlns:a16="http://schemas.microsoft.com/office/drawing/2014/main" id="{C9FB214E-6BDC-014E-AA62-C0AD526908C0}"/>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518" name="Gráfico 2">
              <a:extLst>
                <a:ext uri="{FF2B5EF4-FFF2-40B4-BE49-F238E27FC236}">
                  <a16:creationId xmlns:a16="http://schemas.microsoft.com/office/drawing/2014/main" id="{E6BF036E-C2C7-0A40-83EC-BAFFA6AE32DF}"/>
                </a:ext>
              </a:extLst>
            </p:cNvPr>
            <p:cNvGrpSpPr/>
            <p:nvPr/>
          </p:nvGrpSpPr>
          <p:grpSpPr>
            <a:xfrm>
              <a:off x="8313238" y="3377177"/>
              <a:ext cx="1571782" cy="1569661"/>
              <a:chOff x="11258927" y="5930054"/>
              <a:chExt cx="1857327" cy="1854821"/>
            </a:xfrm>
          </p:grpSpPr>
          <p:sp>
            <p:nvSpPr>
              <p:cNvPr id="555" name="Forma libre 554">
                <a:extLst>
                  <a:ext uri="{FF2B5EF4-FFF2-40B4-BE49-F238E27FC236}">
                    <a16:creationId xmlns:a16="http://schemas.microsoft.com/office/drawing/2014/main" id="{53A92712-E1B7-564E-8753-B975414704E1}"/>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accent3"/>
              </a:solidFill>
              <a:ln w="9525" cap="flat">
                <a:noFill/>
                <a:prstDash val="solid"/>
                <a:miter/>
              </a:ln>
            </p:spPr>
            <p:txBody>
              <a:bodyPr rtlCol="0" anchor="ctr"/>
              <a:lstStyle/>
              <a:p>
                <a:endParaRPr lang="en-US"/>
              </a:p>
            </p:txBody>
          </p:sp>
          <p:grpSp>
            <p:nvGrpSpPr>
              <p:cNvPr id="556" name="Gráfico 2">
                <a:extLst>
                  <a:ext uri="{FF2B5EF4-FFF2-40B4-BE49-F238E27FC236}">
                    <a16:creationId xmlns:a16="http://schemas.microsoft.com/office/drawing/2014/main" id="{88496471-1C26-264C-8B94-9B63045D8A15}"/>
                  </a:ext>
                </a:extLst>
              </p:cNvPr>
              <p:cNvGrpSpPr/>
              <p:nvPr/>
            </p:nvGrpSpPr>
            <p:grpSpPr>
              <a:xfrm>
                <a:off x="11641137" y="6300493"/>
                <a:ext cx="1095755" cy="1084194"/>
                <a:chOff x="11641137" y="6300493"/>
                <a:chExt cx="1095755" cy="1084194"/>
              </a:xfrm>
              <a:solidFill>
                <a:srgbClr val="FFFFFF"/>
              </a:solidFill>
            </p:grpSpPr>
            <p:sp>
              <p:nvSpPr>
                <p:cNvPr id="557" name="Forma libre 556">
                  <a:extLst>
                    <a:ext uri="{FF2B5EF4-FFF2-40B4-BE49-F238E27FC236}">
                      <a16:creationId xmlns:a16="http://schemas.microsoft.com/office/drawing/2014/main" id="{CC88ABEA-0927-614D-BF6A-B1B5CA87A3B7}"/>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558" name="Forma libre 557">
                  <a:extLst>
                    <a:ext uri="{FF2B5EF4-FFF2-40B4-BE49-F238E27FC236}">
                      <a16:creationId xmlns:a16="http://schemas.microsoft.com/office/drawing/2014/main" id="{3ECA0D48-7EF9-1E41-9A0B-1B92E9ACB41A}"/>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559" name="Forma libre 558">
                  <a:extLst>
                    <a:ext uri="{FF2B5EF4-FFF2-40B4-BE49-F238E27FC236}">
                      <a16:creationId xmlns:a16="http://schemas.microsoft.com/office/drawing/2014/main" id="{371C664A-483D-EB40-9BE5-D1B211996431}"/>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519" name="Gráfico 2">
              <a:extLst>
                <a:ext uri="{FF2B5EF4-FFF2-40B4-BE49-F238E27FC236}">
                  <a16:creationId xmlns:a16="http://schemas.microsoft.com/office/drawing/2014/main" id="{DAE13E34-F2B3-7B4A-8566-FC6940CDEF72}"/>
                </a:ext>
              </a:extLst>
            </p:cNvPr>
            <p:cNvGrpSpPr/>
            <p:nvPr/>
          </p:nvGrpSpPr>
          <p:grpSpPr>
            <a:xfrm>
              <a:off x="9936199" y="3381940"/>
              <a:ext cx="1571782" cy="1569661"/>
              <a:chOff x="11258927" y="5930054"/>
              <a:chExt cx="1857327" cy="1854821"/>
            </a:xfrm>
          </p:grpSpPr>
          <p:sp>
            <p:nvSpPr>
              <p:cNvPr id="550" name="Forma libre 549">
                <a:extLst>
                  <a:ext uri="{FF2B5EF4-FFF2-40B4-BE49-F238E27FC236}">
                    <a16:creationId xmlns:a16="http://schemas.microsoft.com/office/drawing/2014/main" id="{761D855B-8E49-D94D-8314-933B096637D9}"/>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accent3"/>
              </a:solidFill>
              <a:ln w="9525" cap="flat">
                <a:noFill/>
                <a:prstDash val="solid"/>
                <a:miter/>
              </a:ln>
            </p:spPr>
            <p:txBody>
              <a:bodyPr rtlCol="0" anchor="ctr"/>
              <a:lstStyle/>
              <a:p>
                <a:endParaRPr lang="en-US"/>
              </a:p>
            </p:txBody>
          </p:sp>
          <p:grpSp>
            <p:nvGrpSpPr>
              <p:cNvPr id="551" name="Gráfico 2">
                <a:extLst>
                  <a:ext uri="{FF2B5EF4-FFF2-40B4-BE49-F238E27FC236}">
                    <a16:creationId xmlns:a16="http://schemas.microsoft.com/office/drawing/2014/main" id="{8BD10AD0-18F4-AD49-B66E-B286654E942A}"/>
                  </a:ext>
                </a:extLst>
              </p:cNvPr>
              <p:cNvGrpSpPr/>
              <p:nvPr/>
            </p:nvGrpSpPr>
            <p:grpSpPr>
              <a:xfrm>
                <a:off x="11641137" y="6300493"/>
                <a:ext cx="1095755" cy="1084194"/>
                <a:chOff x="11641137" y="6300493"/>
                <a:chExt cx="1095755" cy="1084194"/>
              </a:xfrm>
              <a:solidFill>
                <a:srgbClr val="FFFFFF"/>
              </a:solidFill>
            </p:grpSpPr>
            <p:sp>
              <p:nvSpPr>
                <p:cNvPr id="552" name="Forma libre 551">
                  <a:extLst>
                    <a:ext uri="{FF2B5EF4-FFF2-40B4-BE49-F238E27FC236}">
                      <a16:creationId xmlns:a16="http://schemas.microsoft.com/office/drawing/2014/main" id="{44484E5F-8A50-6349-886A-F4CDDAE5E1C9}"/>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553" name="Forma libre 552">
                  <a:extLst>
                    <a:ext uri="{FF2B5EF4-FFF2-40B4-BE49-F238E27FC236}">
                      <a16:creationId xmlns:a16="http://schemas.microsoft.com/office/drawing/2014/main" id="{FC506315-941B-674B-AFA8-EF4C00B6EFC1}"/>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554" name="Forma libre 553">
                  <a:extLst>
                    <a:ext uri="{FF2B5EF4-FFF2-40B4-BE49-F238E27FC236}">
                      <a16:creationId xmlns:a16="http://schemas.microsoft.com/office/drawing/2014/main" id="{CC4380E4-F461-7948-8A8E-7C1EED9FA303}"/>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520" name="Gráfico 2">
              <a:extLst>
                <a:ext uri="{FF2B5EF4-FFF2-40B4-BE49-F238E27FC236}">
                  <a16:creationId xmlns:a16="http://schemas.microsoft.com/office/drawing/2014/main" id="{05122890-DE16-3746-A935-9109AD4AB02D}"/>
                </a:ext>
              </a:extLst>
            </p:cNvPr>
            <p:cNvGrpSpPr/>
            <p:nvPr/>
          </p:nvGrpSpPr>
          <p:grpSpPr>
            <a:xfrm>
              <a:off x="11540406" y="3378092"/>
              <a:ext cx="1571782" cy="1569661"/>
              <a:chOff x="11258927" y="5930054"/>
              <a:chExt cx="1857327" cy="1854821"/>
            </a:xfrm>
          </p:grpSpPr>
          <p:sp>
            <p:nvSpPr>
              <p:cNvPr id="545" name="Forma libre 544">
                <a:extLst>
                  <a:ext uri="{FF2B5EF4-FFF2-40B4-BE49-F238E27FC236}">
                    <a16:creationId xmlns:a16="http://schemas.microsoft.com/office/drawing/2014/main" id="{3CD851C8-962F-6C4C-BF2B-EB9D2F6D5BBB}"/>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accent3"/>
              </a:solidFill>
              <a:ln w="9525" cap="flat">
                <a:noFill/>
                <a:prstDash val="solid"/>
                <a:miter/>
              </a:ln>
            </p:spPr>
            <p:txBody>
              <a:bodyPr rtlCol="0" anchor="ctr"/>
              <a:lstStyle/>
              <a:p>
                <a:endParaRPr lang="en-US" dirty="0"/>
              </a:p>
            </p:txBody>
          </p:sp>
          <p:grpSp>
            <p:nvGrpSpPr>
              <p:cNvPr id="546" name="Gráfico 2">
                <a:extLst>
                  <a:ext uri="{FF2B5EF4-FFF2-40B4-BE49-F238E27FC236}">
                    <a16:creationId xmlns:a16="http://schemas.microsoft.com/office/drawing/2014/main" id="{C7FB26E7-37E0-D643-BE2A-1827D246B26B}"/>
                  </a:ext>
                </a:extLst>
              </p:cNvPr>
              <p:cNvGrpSpPr/>
              <p:nvPr/>
            </p:nvGrpSpPr>
            <p:grpSpPr>
              <a:xfrm>
                <a:off x="11641137" y="6300493"/>
                <a:ext cx="1095755" cy="1084194"/>
                <a:chOff x="11641137" y="6300493"/>
                <a:chExt cx="1095755" cy="1084194"/>
              </a:xfrm>
              <a:solidFill>
                <a:srgbClr val="FFFFFF"/>
              </a:solidFill>
            </p:grpSpPr>
            <p:sp>
              <p:nvSpPr>
                <p:cNvPr id="547" name="Forma libre 546">
                  <a:extLst>
                    <a:ext uri="{FF2B5EF4-FFF2-40B4-BE49-F238E27FC236}">
                      <a16:creationId xmlns:a16="http://schemas.microsoft.com/office/drawing/2014/main" id="{C018D806-0D6A-CC4E-9772-C33697868930}"/>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548" name="Forma libre 547">
                  <a:extLst>
                    <a:ext uri="{FF2B5EF4-FFF2-40B4-BE49-F238E27FC236}">
                      <a16:creationId xmlns:a16="http://schemas.microsoft.com/office/drawing/2014/main" id="{921ED6BE-7890-8D44-A9A0-4294824E28E3}"/>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549" name="Forma libre 548">
                  <a:extLst>
                    <a:ext uri="{FF2B5EF4-FFF2-40B4-BE49-F238E27FC236}">
                      <a16:creationId xmlns:a16="http://schemas.microsoft.com/office/drawing/2014/main" id="{7B5D79A4-6AED-AE40-A3D1-582A781FB4FE}"/>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521" name="Gráfico 2">
              <a:extLst>
                <a:ext uri="{FF2B5EF4-FFF2-40B4-BE49-F238E27FC236}">
                  <a16:creationId xmlns:a16="http://schemas.microsoft.com/office/drawing/2014/main" id="{AECF2340-7828-E249-B8DF-3B196F679585}"/>
                </a:ext>
              </a:extLst>
            </p:cNvPr>
            <p:cNvGrpSpPr/>
            <p:nvPr/>
          </p:nvGrpSpPr>
          <p:grpSpPr>
            <a:xfrm>
              <a:off x="13292679" y="3343574"/>
              <a:ext cx="1571782" cy="1569661"/>
              <a:chOff x="11258927" y="5930054"/>
              <a:chExt cx="1857327" cy="1854821"/>
            </a:xfrm>
          </p:grpSpPr>
          <p:sp>
            <p:nvSpPr>
              <p:cNvPr id="540" name="Forma libre 539">
                <a:extLst>
                  <a:ext uri="{FF2B5EF4-FFF2-40B4-BE49-F238E27FC236}">
                    <a16:creationId xmlns:a16="http://schemas.microsoft.com/office/drawing/2014/main" id="{59109694-D77A-D445-81F6-054A001FCE1D}"/>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bg2">
                  <a:lumMod val="75000"/>
                </a:schemeClr>
              </a:solidFill>
              <a:ln w="9525" cap="flat">
                <a:noFill/>
                <a:prstDash val="solid"/>
                <a:miter/>
              </a:ln>
            </p:spPr>
            <p:txBody>
              <a:bodyPr rtlCol="0" anchor="ctr"/>
              <a:lstStyle/>
              <a:p>
                <a:endParaRPr lang="en-US"/>
              </a:p>
            </p:txBody>
          </p:sp>
          <p:grpSp>
            <p:nvGrpSpPr>
              <p:cNvPr id="541" name="Gráfico 2">
                <a:extLst>
                  <a:ext uri="{FF2B5EF4-FFF2-40B4-BE49-F238E27FC236}">
                    <a16:creationId xmlns:a16="http://schemas.microsoft.com/office/drawing/2014/main" id="{87D52208-4DBA-4D41-8B88-84E7834358AB}"/>
                  </a:ext>
                </a:extLst>
              </p:cNvPr>
              <p:cNvGrpSpPr/>
              <p:nvPr/>
            </p:nvGrpSpPr>
            <p:grpSpPr>
              <a:xfrm>
                <a:off x="11641137" y="6300493"/>
                <a:ext cx="1095755" cy="1084194"/>
                <a:chOff x="11641137" y="6300493"/>
                <a:chExt cx="1095755" cy="1084194"/>
              </a:xfrm>
              <a:solidFill>
                <a:srgbClr val="FFFFFF"/>
              </a:solidFill>
            </p:grpSpPr>
            <p:sp>
              <p:nvSpPr>
                <p:cNvPr id="542" name="Forma libre 541">
                  <a:extLst>
                    <a:ext uri="{FF2B5EF4-FFF2-40B4-BE49-F238E27FC236}">
                      <a16:creationId xmlns:a16="http://schemas.microsoft.com/office/drawing/2014/main" id="{454F833A-4B96-EC4C-83DC-CCE9FF0DD3C9}"/>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543" name="Forma libre 542">
                  <a:extLst>
                    <a:ext uri="{FF2B5EF4-FFF2-40B4-BE49-F238E27FC236}">
                      <a16:creationId xmlns:a16="http://schemas.microsoft.com/office/drawing/2014/main" id="{8945746B-0BD3-EF44-9D38-38DE5C87BB75}"/>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544" name="Forma libre 543">
                  <a:extLst>
                    <a:ext uri="{FF2B5EF4-FFF2-40B4-BE49-F238E27FC236}">
                      <a16:creationId xmlns:a16="http://schemas.microsoft.com/office/drawing/2014/main" id="{551B69E6-A08E-994D-A990-ABFFDA5351FC}"/>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522" name="Gráfico 2">
              <a:extLst>
                <a:ext uri="{FF2B5EF4-FFF2-40B4-BE49-F238E27FC236}">
                  <a16:creationId xmlns:a16="http://schemas.microsoft.com/office/drawing/2014/main" id="{93874629-CAB3-C94F-B6B7-DBF1B3B57675}"/>
                </a:ext>
              </a:extLst>
            </p:cNvPr>
            <p:cNvGrpSpPr/>
            <p:nvPr/>
          </p:nvGrpSpPr>
          <p:grpSpPr>
            <a:xfrm>
              <a:off x="14945512" y="3344489"/>
              <a:ext cx="1571782" cy="1569661"/>
              <a:chOff x="11258927" y="5930054"/>
              <a:chExt cx="1857327" cy="1854821"/>
            </a:xfrm>
          </p:grpSpPr>
          <p:sp>
            <p:nvSpPr>
              <p:cNvPr id="535" name="Forma libre 534">
                <a:extLst>
                  <a:ext uri="{FF2B5EF4-FFF2-40B4-BE49-F238E27FC236}">
                    <a16:creationId xmlns:a16="http://schemas.microsoft.com/office/drawing/2014/main" id="{FBC26AEF-1A59-8546-A1CF-0D98C0DC3824}"/>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bg2">
                  <a:lumMod val="75000"/>
                </a:schemeClr>
              </a:solidFill>
              <a:ln w="9525" cap="flat">
                <a:noFill/>
                <a:prstDash val="solid"/>
                <a:miter/>
              </a:ln>
            </p:spPr>
            <p:txBody>
              <a:bodyPr rtlCol="0" anchor="ctr"/>
              <a:lstStyle/>
              <a:p>
                <a:endParaRPr lang="en-US"/>
              </a:p>
            </p:txBody>
          </p:sp>
          <p:grpSp>
            <p:nvGrpSpPr>
              <p:cNvPr id="536" name="Gráfico 2">
                <a:extLst>
                  <a:ext uri="{FF2B5EF4-FFF2-40B4-BE49-F238E27FC236}">
                    <a16:creationId xmlns:a16="http://schemas.microsoft.com/office/drawing/2014/main" id="{C43F719C-FFFB-224F-9884-1B0557221CAE}"/>
                  </a:ext>
                </a:extLst>
              </p:cNvPr>
              <p:cNvGrpSpPr/>
              <p:nvPr/>
            </p:nvGrpSpPr>
            <p:grpSpPr>
              <a:xfrm>
                <a:off x="11641137" y="6300493"/>
                <a:ext cx="1095755" cy="1084194"/>
                <a:chOff x="11641137" y="6300493"/>
                <a:chExt cx="1095755" cy="1084194"/>
              </a:xfrm>
              <a:solidFill>
                <a:srgbClr val="FFFFFF"/>
              </a:solidFill>
            </p:grpSpPr>
            <p:sp>
              <p:nvSpPr>
                <p:cNvPr id="537" name="Forma libre 536">
                  <a:extLst>
                    <a:ext uri="{FF2B5EF4-FFF2-40B4-BE49-F238E27FC236}">
                      <a16:creationId xmlns:a16="http://schemas.microsoft.com/office/drawing/2014/main" id="{8CD92B8F-2BD3-B34C-9655-2A42DC6AABBA}"/>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538" name="Forma libre 537">
                  <a:extLst>
                    <a:ext uri="{FF2B5EF4-FFF2-40B4-BE49-F238E27FC236}">
                      <a16:creationId xmlns:a16="http://schemas.microsoft.com/office/drawing/2014/main" id="{CF75065E-981E-8944-81FC-F2EEDEF2F6FD}"/>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539" name="Forma libre 538">
                  <a:extLst>
                    <a:ext uri="{FF2B5EF4-FFF2-40B4-BE49-F238E27FC236}">
                      <a16:creationId xmlns:a16="http://schemas.microsoft.com/office/drawing/2014/main" id="{450CC8B6-3695-CD42-AE2A-148A327A6AD7}"/>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523" name="Gráfico 2">
              <a:extLst>
                <a:ext uri="{FF2B5EF4-FFF2-40B4-BE49-F238E27FC236}">
                  <a16:creationId xmlns:a16="http://schemas.microsoft.com/office/drawing/2014/main" id="{0FCD3173-1E85-C646-BC5A-56D8CA9EBAA3}"/>
                </a:ext>
              </a:extLst>
            </p:cNvPr>
            <p:cNvGrpSpPr/>
            <p:nvPr/>
          </p:nvGrpSpPr>
          <p:grpSpPr>
            <a:xfrm>
              <a:off x="16505171" y="3378092"/>
              <a:ext cx="1571782" cy="1569661"/>
              <a:chOff x="11258927" y="5930054"/>
              <a:chExt cx="1857327" cy="1854821"/>
            </a:xfrm>
          </p:grpSpPr>
          <p:sp>
            <p:nvSpPr>
              <p:cNvPr id="530" name="Forma libre 529">
                <a:extLst>
                  <a:ext uri="{FF2B5EF4-FFF2-40B4-BE49-F238E27FC236}">
                    <a16:creationId xmlns:a16="http://schemas.microsoft.com/office/drawing/2014/main" id="{75C1C4E3-FF0C-7E47-AFAE-80A4E6DC1137}"/>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bg2">
                  <a:lumMod val="75000"/>
                </a:schemeClr>
              </a:solidFill>
              <a:ln w="9525" cap="flat">
                <a:noFill/>
                <a:prstDash val="solid"/>
                <a:miter/>
              </a:ln>
            </p:spPr>
            <p:txBody>
              <a:bodyPr rtlCol="0" anchor="ctr"/>
              <a:lstStyle/>
              <a:p>
                <a:endParaRPr lang="en-US"/>
              </a:p>
            </p:txBody>
          </p:sp>
          <p:grpSp>
            <p:nvGrpSpPr>
              <p:cNvPr id="531" name="Gráfico 2">
                <a:extLst>
                  <a:ext uri="{FF2B5EF4-FFF2-40B4-BE49-F238E27FC236}">
                    <a16:creationId xmlns:a16="http://schemas.microsoft.com/office/drawing/2014/main" id="{6755A8A3-FE24-A44A-8848-DB446DF5B5CD}"/>
                  </a:ext>
                </a:extLst>
              </p:cNvPr>
              <p:cNvGrpSpPr/>
              <p:nvPr/>
            </p:nvGrpSpPr>
            <p:grpSpPr>
              <a:xfrm>
                <a:off x="11641137" y="6300493"/>
                <a:ext cx="1095755" cy="1084194"/>
                <a:chOff x="11641137" y="6300493"/>
                <a:chExt cx="1095755" cy="1084194"/>
              </a:xfrm>
              <a:solidFill>
                <a:srgbClr val="FFFFFF"/>
              </a:solidFill>
            </p:grpSpPr>
            <p:sp>
              <p:nvSpPr>
                <p:cNvPr id="532" name="Forma libre 531">
                  <a:extLst>
                    <a:ext uri="{FF2B5EF4-FFF2-40B4-BE49-F238E27FC236}">
                      <a16:creationId xmlns:a16="http://schemas.microsoft.com/office/drawing/2014/main" id="{50670C22-E02D-414D-ACC4-260EEFF004D4}"/>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533" name="Forma libre 532">
                  <a:extLst>
                    <a:ext uri="{FF2B5EF4-FFF2-40B4-BE49-F238E27FC236}">
                      <a16:creationId xmlns:a16="http://schemas.microsoft.com/office/drawing/2014/main" id="{E3B84142-E32D-E449-BD67-A4625221FBA3}"/>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534" name="Forma libre 533">
                  <a:extLst>
                    <a:ext uri="{FF2B5EF4-FFF2-40B4-BE49-F238E27FC236}">
                      <a16:creationId xmlns:a16="http://schemas.microsoft.com/office/drawing/2014/main" id="{2A943358-49BB-554C-BFEF-56BE2E7990AC}"/>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nvGrpSpPr>
            <p:cNvPr id="524" name="Gráfico 2">
              <a:extLst>
                <a:ext uri="{FF2B5EF4-FFF2-40B4-BE49-F238E27FC236}">
                  <a16:creationId xmlns:a16="http://schemas.microsoft.com/office/drawing/2014/main" id="{DD53C6C2-8D23-FC41-A416-92845F5CA890}"/>
                </a:ext>
              </a:extLst>
            </p:cNvPr>
            <p:cNvGrpSpPr/>
            <p:nvPr/>
          </p:nvGrpSpPr>
          <p:grpSpPr>
            <a:xfrm>
              <a:off x="18128106" y="3387579"/>
              <a:ext cx="1571782" cy="1569661"/>
              <a:chOff x="11258927" y="5930054"/>
              <a:chExt cx="1857327" cy="1854821"/>
            </a:xfrm>
          </p:grpSpPr>
          <p:sp>
            <p:nvSpPr>
              <p:cNvPr id="525" name="Forma libre 524">
                <a:extLst>
                  <a:ext uri="{FF2B5EF4-FFF2-40B4-BE49-F238E27FC236}">
                    <a16:creationId xmlns:a16="http://schemas.microsoft.com/office/drawing/2014/main" id="{7D597D26-44D2-3F4B-967C-10A35B165232}"/>
                  </a:ext>
                </a:extLst>
              </p:cNvPr>
              <p:cNvSpPr/>
              <p:nvPr/>
            </p:nvSpPr>
            <p:spPr>
              <a:xfrm rot="-4861535">
                <a:off x="11375645" y="6046614"/>
                <a:ext cx="1623890" cy="1621699"/>
              </a:xfrm>
              <a:custGeom>
                <a:avLst/>
                <a:gdLst>
                  <a:gd name="connsiteX0" fmla="*/ 1623891 w 1623890"/>
                  <a:gd name="connsiteY0" fmla="*/ 810850 h 1621699"/>
                  <a:gd name="connsiteX1" fmla="*/ 811945 w 1623890"/>
                  <a:gd name="connsiteY1" fmla="*/ 1621699 h 1621699"/>
                  <a:gd name="connsiteX2" fmla="*/ 0 w 1623890"/>
                  <a:gd name="connsiteY2" fmla="*/ 810850 h 1621699"/>
                  <a:gd name="connsiteX3" fmla="*/ 811945 w 1623890"/>
                  <a:gd name="connsiteY3" fmla="*/ 0 h 1621699"/>
                  <a:gd name="connsiteX4" fmla="*/ 1623891 w 1623890"/>
                  <a:gd name="connsiteY4" fmla="*/ 810850 h 1621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3890" h="1621699">
                    <a:moveTo>
                      <a:pt x="1623891" y="810850"/>
                    </a:moveTo>
                    <a:cubicBezTo>
                      <a:pt x="1623891" y="1258670"/>
                      <a:pt x="1260371" y="1621699"/>
                      <a:pt x="811945" y="1621699"/>
                    </a:cubicBezTo>
                    <a:cubicBezTo>
                      <a:pt x="363520" y="1621699"/>
                      <a:pt x="0" y="1258670"/>
                      <a:pt x="0" y="810850"/>
                    </a:cubicBezTo>
                    <a:cubicBezTo>
                      <a:pt x="0" y="363030"/>
                      <a:pt x="363520" y="0"/>
                      <a:pt x="811945" y="0"/>
                    </a:cubicBezTo>
                    <a:cubicBezTo>
                      <a:pt x="1260371" y="0"/>
                      <a:pt x="1623891" y="363030"/>
                      <a:pt x="1623891" y="810850"/>
                    </a:cubicBezTo>
                    <a:close/>
                  </a:path>
                </a:pathLst>
              </a:custGeom>
              <a:solidFill>
                <a:schemeClr val="bg2">
                  <a:lumMod val="75000"/>
                </a:schemeClr>
              </a:solidFill>
              <a:ln w="9525" cap="flat">
                <a:noFill/>
                <a:prstDash val="solid"/>
                <a:miter/>
              </a:ln>
            </p:spPr>
            <p:txBody>
              <a:bodyPr rtlCol="0" anchor="ctr"/>
              <a:lstStyle/>
              <a:p>
                <a:endParaRPr lang="en-US"/>
              </a:p>
            </p:txBody>
          </p:sp>
          <p:grpSp>
            <p:nvGrpSpPr>
              <p:cNvPr id="526" name="Gráfico 2">
                <a:extLst>
                  <a:ext uri="{FF2B5EF4-FFF2-40B4-BE49-F238E27FC236}">
                    <a16:creationId xmlns:a16="http://schemas.microsoft.com/office/drawing/2014/main" id="{E24DDC8D-7E8F-ED4E-9F60-1E5B74897D0A}"/>
                  </a:ext>
                </a:extLst>
              </p:cNvPr>
              <p:cNvGrpSpPr/>
              <p:nvPr/>
            </p:nvGrpSpPr>
            <p:grpSpPr>
              <a:xfrm>
                <a:off x="11641137" y="6300493"/>
                <a:ext cx="1095755" cy="1084194"/>
                <a:chOff x="11641137" y="6300493"/>
                <a:chExt cx="1095755" cy="1084194"/>
              </a:xfrm>
              <a:solidFill>
                <a:srgbClr val="FFFFFF"/>
              </a:solidFill>
            </p:grpSpPr>
            <p:sp>
              <p:nvSpPr>
                <p:cNvPr id="527" name="Forma libre 526">
                  <a:extLst>
                    <a:ext uri="{FF2B5EF4-FFF2-40B4-BE49-F238E27FC236}">
                      <a16:creationId xmlns:a16="http://schemas.microsoft.com/office/drawing/2014/main" id="{1F902304-E03E-A449-B553-6268434C7B3D}"/>
                    </a:ext>
                  </a:extLst>
                </p:cNvPr>
                <p:cNvSpPr/>
                <p:nvPr/>
              </p:nvSpPr>
              <p:spPr>
                <a:xfrm>
                  <a:off x="11874785" y="6686686"/>
                  <a:ext cx="638937" cy="698001"/>
                </a:xfrm>
                <a:custGeom>
                  <a:avLst/>
                  <a:gdLst>
                    <a:gd name="connsiteX0" fmla="*/ 451295 w 638937"/>
                    <a:gd name="connsiteY0" fmla="*/ 555224 h 698001"/>
                    <a:gd name="connsiteX1" fmla="*/ 379857 w 638937"/>
                    <a:gd name="connsiteY1" fmla="*/ 555224 h 698001"/>
                    <a:gd name="connsiteX2" fmla="*/ 379857 w 638937"/>
                    <a:gd name="connsiteY2" fmla="*/ 0 h 698001"/>
                    <a:gd name="connsiteX3" fmla="*/ 259175 w 638937"/>
                    <a:gd name="connsiteY3" fmla="*/ 0 h 698001"/>
                    <a:gd name="connsiteX4" fmla="*/ 259175 w 638937"/>
                    <a:gd name="connsiteY4" fmla="*/ 555224 h 698001"/>
                    <a:gd name="connsiteX5" fmla="*/ 187643 w 638937"/>
                    <a:gd name="connsiteY5" fmla="*/ 555224 h 698001"/>
                    <a:gd name="connsiteX6" fmla="*/ 187643 w 638937"/>
                    <a:gd name="connsiteY6" fmla="*/ 643687 h 698001"/>
                    <a:gd name="connsiteX7" fmla="*/ 0 w 638937"/>
                    <a:gd name="connsiteY7" fmla="*/ 643687 h 698001"/>
                    <a:gd name="connsiteX8" fmla="*/ 0 w 638937"/>
                    <a:gd name="connsiteY8" fmla="*/ 698001 h 698001"/>
                    <a:gd name="connsiteX9" fmla="*/ 259175 w 638937"/>
                    <a:gd name="connsiteY9" fmla="*/ 698001 h 698001"/>
                    <a:gd name="connsiteX10" fmla="*/ 379857 w 638937"/>
                    <a:gd name="connsiteY10" fmla="*/ 698001 h 698001"/>
                    <a:gd name="connsiteX11" fmla="*/ 638937 w 638937"/>
                    <a:gd name="connsiteY11" fmla="*/ 698001 h 698001"/>
                    <a:gd name="connsiteX12" fmla="*/ 638937 w 638937"/>
                    <a:gd name="connsiteY12" fmla="*/ 643687 h 698001"/>
                    <a:gd name="connsiteX13" fmla="*/ 451295 w 638937"/>
                    <a:gd name="connsiteY13" fmla="*/ 643687 h 69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38937" h="698001">
                      <a:moveTo>
                        <a:pt x="451295" y="555224"/>
                      </a:moveTo>
                      <a:lnTo>
                        <a:pt x="379857" y="555224"/>
                      </a:lnTo>
                      <a:lnTo>
                        <a:pt x="379857" y="0"/>
                      </a:lnTo>
                      <a:lnTo>
                        <a:pt x="259175" y="0"/>
                      </a:lnTo>
                      <a:lnTo>
                        <a:pt x="259175" y="555224"/>
                      </a:lnTo>
                      <a:lnTo>
                        <a:pt x="187643" y="555224"/>
                      </a:lnTo>
                      <a:lnTo>
                        <a:pt x="187643" y="643687"/>
                      </a:lnTo>
                      <a:lnTo>
                        <a:pt x="0" y="643687"/>
                      </a:lnTo>
                      <a:lnTo>
                        <a:pt x="0" y="698001"/>
                      </a:lnTo>
                      <a:lnTo>
                        <a:pt x="259175" y="698001"/>
                      </a:lnTo>
                      <a:lnTo>
                        <a:pt x="379857" y="698001"/>
                      </a:lnTo>
                      <a:lnTo>
                        <a:pt x="638937" y="698001"/>
                      </a:lnTo>
                      <a:lnTo>
                        <a:pt x="638937" y="643687"/>
                      </a:lnTo>
                      <a:lnTo>
                        <a:pt x="451295" y="643687"/>
                      </a:lnTo>
                      <a:close/>
                    </a:path>
                  </a:pathLst>
                </a:custGeom>
                <a:solidFill>
                  <a:srgbClr val="FFFFFF"/>
                </a:solidFill>
                <a:ln w="9525" cap="flat">
                  <a:noFill/>
                  <a:prstDash val="solid"/>
                  <a:miter/>
                </a:ln>
              </p:spPr>
              <p:txBody>
                <a:bodyPr rtlCol="0" anchor="ctr"/>
                <a:lstStyle/>
                <a:p>
                  <a:endParaRPr lang="en-US"/>
                </a:p>
              </p:txBody>
            </p:sp>
            <p:sp>
              <p:nvSpPr>
                <p:cNvPr id="528" name="Forma libre 527">
                  <a:extLst>
                    <a:ext uri="{FF2B5EF4-FFF2-40B4-BE49-F238E27FC236}">
                      <a16:creationId xmlns:a16="http://schemas.microsoft.com/office/drawing/2014/main" id="{DC6703D9-EC3B-284B-8C39-C6047FB4AFDB}"/>
                    </a:ext>
                  </a:extLst>
                </p:cNvPr>
                <p:cNvSpPr/>
                <p:nvPr/>
              </p:nvSpPr>
              <p:spPr>
                <a:xfrm>
                  <a:off x="11641137" y="6536394"/>
                  <a:ext cx="1095755" cy="520124"/>
                </a:xfrm>
                <a:custGeom>
                  <a:avLst/>
                  <a:gdLst>
                    <a:gd name="connsiteX0" fmla="*/ 920972 w 1095755"/>
                    <a:gd name="connsiteY0" fmla="*/ 0 h 520124"/>
                    <a:gd name="connsiteX1" fmla="*/ 174879 w 1095755"/>
                    <a:gd name="connsiteY1" fmla="*/ 0 h 520124"/>
                    <a:gd name="connsiteX2" fmla="*/ 0 w 1095755"/>
                    <a:gd name="connsiteY2" fmla="*/ 363554 h 520124"/>
                    <a:gd name="connsiteX3" fmla="*/ 174593 w 1095755"/>
                    <a:gd name="connsiteY3" fmla="*/ 520124 h 520124"/>
                    <a:gd name="connsiteX4" fmla="*/ 349567 w 1095755"/>
                    <a:gd name="connsiteY4" fmla="*/ 363554 h 520124"/>
                    <a:gd name="connsiteX5" fmla="*/ 211265 w 1095755"/>
                    <a:gd name="connsiteY5" fmla="*/ 75812 h 520124"/>
                    <a:gd name="connsiteX6" fmla="*/ 884492 w 1095755"/>
                    <a:gd name="connsiteY6" fmla="*/ 75812 h 520124"/>
                    <a:gd name="connsiteX7" fmla="*/ 746188 w 1095755"/>
                    <a:gd name="connsiteY7" fmla="*/ 363459 h 520124"/>
                    <a:gd name="connsiteX8" fmla="*/ 920782 w 1095755"/>
                    <a:gd name="connsiteY8" fmla="*/ 520029 h 520124"/>
                    <a:gd name="connsiteX9" fmla="*/ 1095756 w 1095755"/>
                    <a:gd name="connsiteY9" fmla="*/ 363459 h 520124"/>
                    <a:gd name="connsiteX10" fmla="*/ 920972 w 1095755"/>
                    <a:gd name="connsiteY10" fmla="*/ 0 h 520124"/>
                    <a:gd name="connsiteX11" fmla="*/ 174688 w 1095755"/>
                    <a:gd name="connsiteY11" fmla="*/ 474466 h 520124"/>
                    <a:gd name="connsiteX12" fmla="*/ 61722 w 1095755"/>
                    <a:gd name="connsiteY12" fmla="*/ 409117 h 520124"/>
                    <a:gd name="connsiteX13" fmla="*/ 287655 w 1095755"/>
                    <a:gd name="connsiteY13" fmla="*/ 409117 h 520124"/>
                    <a:gd name="connsiteX14" fmla="*/ 174688 w 1095755"/>
                    <a:gd name="connsiteY14" fmla="*/ 474466 h 520124"/>
                    <a:gd name="connsiteX15" fmla="*/ 51149 w 1095755"/>
                    <a:gd name="connsiteY15" fmla="*/ 363554 h 520124"/>
                    <a:gd name="connsiteX16" fmla="*/ 174784 w 1095755"/>
                    <a:gd name="connsiteY16" fmla="*/ 105395 h 520124"/>
                    <a:gd name="connsiteX17" fmla="*/ 299847 w 1095755"/>
                    <a:gd name="connsiteY17" fmla="*/ 363554 h 520124"/>
                    <a:gd name="connsiteX18" fmla="*/ 51149 w 1095755"/>
                    <a:gd name="connsiteY18" fmla="*/ 363554 h 520124"/>
                    <a:gd name="connsiteX19" fmla="*/ 920782 w 1095755"/>
                    <a:gd name="connsiteY19" fmla="*/ 474466 h 520124"/>
                    <a:gd name="connsiteX20" fmla="*/ 807815 w 1095755"/>
                    <a:gd name="connsiteY20" fmla="*/ 409117 h 520124"/>
                    <a:gd name="connsiteX21" fmla="*/ 1033748 w 1095755"/>
                    <a:gd name="connsiteY21" fmla="*/ 409117 h 520124"/>
                    <a:gd name="connsiteX22" fmla="*/ 920782 w 1095755"/>
                    <a:gd name="connsiteY22" fmla="*/ 474466 h 520124"/>
                    <a:gd name="connsiteX23" fmla="*/ 797338 w 1095755"/>
                    <a:gd name="connsiteY23" fmla="*/ 363554 h 520124"/>
                    <a:gd name="connsiteX24" fmla="*/ 920972 w 1095755"/>
                    <a:gd name="connsiteY24" fmla="*/ 105395 h 520124"/>
                    <a:gd name="connsiteX25" fmla="*/ 1046036 w 1095755"/>
                    <a:gd name="connsiteY25" fmla="*/ 363554 h 520124"/>
                    <a:gd name="connsiteX26" fmla="*/ 797338 w 1095755"/>
                    <a:gd name="connsiteY26" fmla="*/ 363554 h 520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95755" h="520124">
                      <a:moveTo>
                        <a:pt x="920972" y="0"/>
                      </a:moveTo>
                      <a:lnTo>
                        <a:pt x="174879" y="0"/>
                      </a:lnTo>
                      <a:lnTo>
                        <a:pt x="0" y="363554"/>
                      </a:lnTo>
                      <a:cubicBezTo>
                        <a:pt x="9430" y="451542"/>
                        <a:pt x="84011" y="520124"/>
                        <a:pt x="174593" y="520124"/>
                      </a:cubicBezTo>
                      <a:cubicBezTo>
                        <a:pt x="329946" y="520124"/>
                        <a:pt x="349567" y="363554"/>
                        <a:pt x="349567" y="363554"/>
                      </a:cubicBezTo>
                      <a:lnTo>
                        <a:pt x="211265" y="75812"/>
                      </a:lnTo>
                      <a:lnTo>
                        <a:pt x="884492" y="75812"/>
                      </a:lnTo>
                      <a:lnTo>
                        <a:pt x="746188" y="363459"/>
                      </a:lnTo>
                      <a:cubicBezTo>
                        <a:pt x="755618" y="451446"/>
                        <a:pt x="830199" y="520029"/>
                        <a:pt x="920782" y="520029"/>
                      </a:cubicBezTo>
                      <a:cubicBezTo>
                        <a:pt x="1076135" y="520029"/>
                        <a:pt x="1095756" y="363459"/>
                        <a:pt x="1095756" y="363459"/>
                      </a:cubicBezTo>
                      <a:lnTo>
                        <a:pt x="920972" y="0"/>
                      </a:lnTo>
                      <a:close/>
                      <a:moveTo>
                        <a:pt x="174688" y="474466"/>
                      </a:moveTo>
                      <a:cubicBezTo>
                        <a:pt x="126587" y="474466"/>
                        <a:pt x="84201" y="448403"/>
                        <a:pt x="61722" y="409117"/>
                      </a:cubicBezTo>
                      <a:lnTo>
                        <a:pt x="287655" y="409117"/>
                      </a:lnTo>
                      <a:cubicBezTo>
                        <a:pt x="265176" y="448498"/>
                        <a:pt x="222790" y="474466"/>
                        <a:pt x="174688" y="474466"/>
                      </a:cubicBezTo>
                      <a:close/>
                      <a:moveTo>
                        <a:pt x="51149" y="363554"/>
                      </a:moveTo>
                      <a:lnTo>
                        <a:pt x="174784" y="105395"/>
                      </a:lnTo>
                      <a:lnTo>
                        <a:pt x="299847" y="363554"/>
                      </a:lnTo>
                      <a:lnTo>
                        <a:pt x="51149" y="363554"/>
                      </a:lnTo>
                      <a:close/>
                      <a:moveTo>
                        <a:pt x="920782" y="474466"/>
                      </a:moveTo>
                      <a:cubicBezTo>
                        <a:pt x="872585" y="474466"/>
                        <a:pt x="830294" y="448403"/>
                        <a:pt x="807815" y="409117"/>
                      </a:cubicBezTo>
                      <a:lnTo>
                        <a:pt x="1033748" y="409117"/>
                      </a:lnTo>
                      <a:cubicBezTo>
                        <a:pt x="1011364" y="448498"/>
                        <a:pt x="968978" y="474466"/>
                        <a:pt x="920782" y="474466"/>
                      </a:cubicBezTo>
                      <a:close/>
                      <a:moveTo>
                        <a:pt x="797338" y="363554"/>
                      </a:moveTo>
                      <a:lnTo>
                        <a:pt x="920972" y="105395"/>
                      </a:lnTo>
                      <a:lnTo>
                        <a:pt x="1046036" y="363554"/>
                      </a:lnTo>
                      <a:lnTo>
                        <a:pt x="797338" y="363554"/>
                      </a:lnTo>
                      <a:close/>
                    </a:path>
                  </a:pathLst>
                </a:custGeom>
                <a:solidFill>
                  <a:srgbClr val="FFFFFF"/>
                </a:solidFill>
                <a:ln w="9525" cap="flat">
                  <a:noFill/>
                  <a:prstDash val="solid"/>
                  <a:miter/>
                </a:ln>
              </p:spPr>
              <p:txBody>
                <a:bodyPr rtlCol="0" anchor="ctr"/>
                <a:lstStyle/>
                <a:p>
                  <a:endParaRPr lang="en-US"/>
                </a:p>
              </p:txBody>
            </p:sp>
            <p:sp>
              <p:nvSpPr>
                <p:cNvPr id="529" name="Forma libre 528">
                  <a:extLst>
                    <a:ext uri="{FF2B5EF4-FFF2-40B4-BE49-F238E27FC236}">
                      <a16:creationId xmlns:a16="http://schemas.microsoft.com/office/drawing/2014/main" id="{26F1E008-67BD-DA47-B279-20968B22299F}"/>
                    </a:ext>
                  </a:extLst>
                </p:cNvPr>
                <p:cNvSpPr/>
                <p:nvPr/>
              </p:nvSpPr>
              <p:spPr>
                <a:xfrm>
                  <a:off x="12098623" y="6300493"/>
                  <a:ext cx="193833" cy="182252"/>
                </a:xfrm>
                <a:custGeom>
                  <a:avLst/>
                  <a:gdLst>
                    <a:gd name="connsiteX0" fmla="*/ 145351 w 193833"/>
                    <a:gd name="connsiteY0" fmla="*/ 182253 h 182252"/>
                    <a:gd name="connsiteX1" fmla="*/ 193834 w 193833"/>
                    <a:gd name="connsiteY1" fmla="*/ 81329 h 182252"/>
                    <a:gd name="connsiteX2" fmla="*/ 145351 w 193833"/>
                    <a:gd name="connsiteY2" fmla="*/ 0 h 182252"/>
                    <a:gd name="connsiteX3" fmla="*/ 48482 w 193833"/>
                    <a:gd name="connsiteY3" fmla="*/ 0 h 182252"/>
                    <a:gd name="connsiteX4" fmla="*/ 0 w 193833"/>
                    <a:gd name="connsiteY4" fmla="*/ 81329 h 182252"/>
                    <a:gd name="connsiteX5" fmla="*/ 48482 w 193833"/>
                    <a:gd name="connsiteY5" fmla="*/ 182253 h 182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3833" h="182252">
                      <a:moveTo>
                        <a:pt x="145351" y="182253"/>
                      </a:moveTo>
                      <a:lnTo>
                        <a:pt x="193834" y="81329"/>
                      </a:lnTo>
                      <a:lnTo>
                        <a:pt x="145351" y="0"/>
                      </a:lnTo>
                      <a:lnTo>
                        <a:pt x="48482" y="0"/>
                      </a:lnTo>
                      <a:lnTo>
                        <a:pt x="0" y="81329"/>
                      </a:lnTo>
                      <a:lnTo>
                        <a:pt x="48482" y="182253"/>
                      </a:lnTo>
                      <a:close/>
                    </a:path>
                  </a:pathLst>
                </a:custGeom>
                <a:solidFill>
                  <a:srgbClr val="FFFFFF"/>
                </a:solidFill>
                <a:ln w="9525" cap="flat">
                  <a:noFill/>
                  <a:prstDash val="solid"/>
                  <a:miter/>
                </a:ln>
              </p:spPr>
              <p:txBody>
                <a:bodyPr rtlCol="0" anchor="ctr"/>
                <a:lstStyle/>
                <a:p>
                  <a:endParaRPr lang="en-US"/>
                </a:p>
              </p:txBody>
            </p:sp>
          </p:grpSp>
        </p:grpSp>
      </p:grpSp>
      <p:grpSp>
        <p:nvGrpSpPr>
          <p:cNvPr id="15" name="Grupo 14">
            <a:extLst>
              <a:ext uri="{FF2B5EF4-FFF2-40B4-BE49-F238E27FC236}">
                <a16:creationId xmlns:a16="http://schemas.microsoft.com/office/drawing/2014/main" id="{C6340026-AF5C-9945-B3D2-9BEB3B7F688C}"/>
              </a:ext>
            </a:extLst>
          </p:cNvPr>
          <p:cNvGrpSpPr/>
          <p:nvPr/>
        </p:nvGrpSpPr>
        <p:grpSpPr>
          <a:xfrm>
            <a:off x="6962124" y="10941378"/>
            <a:ext cx="12941516" cy="1328313"/>
            <a:chOff x="6962124" y="10941378"/>
            <a:chExt cx="12941516" cy="1328313"/>
          </a:xfrm>
        </p:grpSpPr>
        <p:grpSp>
          <p:nvGrpSpPr>
            <p:cNvPr id="565" name="Gráfico 3">
              <a:extLst>
                <a:ext uri="{FF2B5EF4-FFF2-40B4-BE49-F238E27FC236}">
                  <a16:creationId xmlns:a16="http://schemas.microsoft.com/office/drawing/2014/main" id="{5A7C8353-09E4-6345-95A4-33189501551A}"/>
                </a:ext>
              </a:extLst>
            </p:cNvPr>
            <p:cNvGrpSpPr/>
            <p:nvPr/>
          </p:nvGrpSpPr>
          <p:grpSpPr>
            <a:xfrm>
              <a:off x="6962124" y="10943032"/>
              <a:ext cx="1321030" cy="1321081"/>
              <a:chOff x="11481968" y="5976390"/>
              <a:chExt cx="1619690" cy="1619752"/>
            </a:xfrm>
          </p:grpSpPr>
          <p:sp>
            <p:nvSpPr>
              <p:cNvPr id="566" name="Forma libre 565">
                <a:extLst>
                  <a:ext uri="{FF2B5EF4-FFF2-40B4-BE49-F238E27FC236}">
                    <a16:creationId xmlns:a16="http://schemas.microsoft.com/office/drawing/2014/main" id="{B20813F1-0960-B441-B690-4A28FD8FFE76}"/>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accent5"/>
              </a:solidFill>
              <a:ln w="9489" cap="flat">
                <a:noFill/>
                <a:prstDash val="solid"/>
                <a:miter/>
              </a:ln>
            </p:spPr>
            <p:txBody>
              <a:bodyPr rtlCol="0" anchor="ctr"/>
              <a:lstStyle/>
              <a:p>
                <a:endParaRPr lang="en-US"/>
              </a:p>
            </p:txBody>
          </p:sp>
          <p:grpSp>
            <p:nvGrpSpPr>
              <p:cNvPr id="567" name="Gráfico 3">
                <a:extLst>
                  <a:ext uri="{FF2B5EF4-FFF2-40B4-BE49-F238E27FC236}">
                    <a16:creationId xmlns:a16="http://schemas.microsoft.com/office/drawing/2014/main" id="{2607BFCE-FBF6-E846-BA0F-F39A75879D19}"/>
                  </a:ext>
                </a:extLst>
              </p:cNvPr>
              <p:cNvGrpSpPr/>
              <p:nvPr/>
            </p:nvGrpSpPr>
            <p:grpSpPr>
              <a:xfrm>
                <a:off x="11792890" y="6237091"/>
                <a:ext cx="993384" cy="988533"/>
                <a:chOff x="11792890" y="6237091"/>
                <a:chExt cx="993384" cy="988533"/>
              </a:xfrm>
              <a:solidFill>
                <a:srgbClr val="FFFFFF"/>
              </a:solidFill>
            </p:grpSpPr>
            <p:sp>
              <p:nvSpPr>
                <p:cNvPr id="569" name="Forma libre 568">
                  <a:extLst>
                    <a:ext uri="{FF2B5EF4-FFF2-40B4-BE49-F238E27FC236}">
                      <a16:creationId xmlns:a16="http://schemas.microsoft.com/office/drawing/2014/main" id="{8976283E-BBD9-674B-9380-B35DEF82B49C}"/>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570" name="Forma libre 569">
                  <a:extLst>
                    <a:ext uri="{FF2B5EF4-FFF2-40B4-BE49-F238E27FC236}">
                      <a16:creationId xmlns:a16="http://schemas.microsoft.com/office/drawing/2014/main" id="{A29215CC-A86F-0C4A-98BE-DD4F57A91FF4}"/>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571" name="Forma libre 570">
                  <a:extLst>
                    <a:ext uri="{FF2B5EF4-FFF2-40B4-BE49-F238E27FC236}">
                      <a16:creationId xmlns:a16="http://schemas.microsoft.com/office/drawing/2014/main" id="{3412868B-AD5C-694C-82FF-EA4D6F68B481}"/>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572" name="Forma libre 571">
                  <a:extLst>
                    <a:ext uri="{FF2B5EF4-FFF2-40B4-BE49-F238E27FC236}">
                      <a16:creationId xmlns:a16="http://schemas.microsoft.com/office/drawing/2014/main" id="{83250EB9-91F9-CF46-943E-39433E014DD7}"/>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568" name="Forma libre 567">
                <a:extLst>
                  <a:ext uri="{FF2B5EF4-FFF2-40B4-BE49-F238E27FC236}">
                    <a16:creationId xmlns:a16="http://schemas.microsoft.com/office/drawing/2014/main" id="{54CA8E5D-7B9F-B44C-8918-F5A5EF9403DC}"/>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573" name="Gráfico 3">
              <a:extLst>
                <a:ext uri="{FF2B5EF4-FFF2-40B4-BE49-F238E27FC236}">
                  <a16:creationId xmlns:a16="http://schemas.microsoft.com/office/drawing/2014/main" id="{44E8E29A-D09D-1647-B7B2-76DA34372EEB}"/>
                </a:ext>
              </a:extLst>
            </p:cNvPr>
            <p:cNvGrpSpPr/>
            <p:nvPr/>
          </p:nvGrpSpPr>
          <p:grpSpPr>
            <a:xfrm>
              <a:off x="8429876" y="10946648"/>
              <a:ext cx="1321030" cy="1321081"/>
              <a:chOff x="11481968" y="5976390"/>
              <a:chExt cx="1619690" cy="1619752"/>
            </a:xfrm>
          </p:grpSpPr>
          <p:sp>
            <p:nvSpPr>
              <p:cNvPr id="574" name="Forma libre 573">
                <a:extLst>
                  <a:ext uri="{FF2B5EF4-FFF2-40B4-BE49-F238E27FC236}">
                    <a16:creationId xmlns:a16="http://schemas.microsoft.com/office/drawing/2014/main" id="{8862549F-2D87-B546-ABF9-FC76873A7D82}"/>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accent5"/>
              </a:solidFill>
              <a:ln w="9489" cap="flat">
                <a:noFill/>
                <a:prstDash val="solid"/>
                <a:miter/>
              </a:ln>
            </p:spPr>
            <p:txBody>
              <a:bodyPr rtlCol="0" anchor="ctr"/>
              <a:lstStyle/>
              <a:p>
                <a:endParaRPr lang="en-US"/>
              </a:p>
            </p:txBody>
          </p:sp>
          <p:grpSp>
            <p:nvGrpSpPr>
              <p:cNvPr id="575" name="Gráfico 3">
                <a:extLst>
                  <a:ext uri="{FF2B5EF4-FFF2-40B4-BE49-F238E27FC236}">
                    <a16:creationId xmlns:a16="http://schemas.microsoft.com/office/drawing/2014/main" id="{1B5345D4-0B86-994D-8213-F9E0949F3830}"/>
                  </a:ext>
                </a:extLst>
              </p:cNvPr>
              <p:cNvGrpSpPr/>
              <p:nvPr/>
            </p:nvGrpSpPr>
            <p:grpSpPr>
              <a:xfrm>
                <a:off x="11792890" y="6237091"/>
                <a:ext cx="993384" cy="988533"/>
                <a:chOff x="11792890" y="6237091"/>
                <a:chExt cx="993384" cy="988533"/>
              </a:xfrm>
              <a:solidFill>
                <a:srgbClr val="FFFFFF"/>
              </a:solidFill>
            </p:grpSpPr>
            <p:sp>
              <p:nvSpPr>
                <p:cNvPr id="577" name="Forma libre 576">
                  <a:extLst>
                    <a:ext uri="{FF2B5EF4-FFF2-40B4-BE49-F238E27FC236}">
                      <a16:creationId xmlns:a16="http://schemas.microsoft.com/office/drawing/2014/main" id="{A2157879-A6D0-F94E-8508-634AD985BC2B}"/>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578" name="Forma libre 577">
                  <a:extLst>
                    <a:ext uri="{FF2B5EF4-FFF2-40B4-BE49-F238E27FC236}">
                      <a16:creationId xmlns:a16="http://schemas.microsoft.com/office/drawing/2014/main" id="{7ED8D4D4-33BE-3B48-B35B-A2E5CC8AE3CF}"/>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579" name="Forma libre 578">
                  <a:extLst>
                    <a:ext uri="{FF2B5EF4-FFF2-40B4-BE49-F238E27FC236}">
                      <a16:creationId xmlns:a16="http://schemas.microsoft.com/office/drawing/2014/main" id="{22B64467-D710-474D-84C8-2D4DCA0ACD6F}"/>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580" name="Forma libre 579">
                  <a:extLst>
                    <a:ext uri="{FF2B5EF4-FFF2-40B4-BE49-F238E27FC236}">
                      <a16:creationId xmlns:a16="http://schemas.microsoft.com/office/drawing/2014/main" id="{B0A33148-C5B3-8349-8D32-E7144A18A351}"/>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576" name="Forma libre 575">
                <a:extLst>
                  <a:ext uri="{FF2B5EF4-FFF2-40B4-BE49-F238E27FC236}">
                    <a16:creationId xmlns:a16="http://schemas.microsoft.com/office/drawing/2014/main" id="{BEF90A5E-9B7D-8840-96F4-A88CED00A9B9}"/>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581" name="Gráfico 3">
              <a:extLst>
                <a:ext uri="{FF2B5EF4-FFF2-40B4-BE49-F238E27FC236}">
                  <a16:creationId xmlns:a16="http://schemas.microsoft.com/office/drawing/2014/main" id="{8D8983EA-0A79-FE43-871D-A2146D1AD75C}"/>
                </a:ext>
              </a:extLst>
            </p:cNvPr>
            <p:cNvGrpSpPr/>
            <p:nvPr/>
          </p:nvGrpSpPr>
          <p:grpSpPr>
            <a:xfrm>
              <a:off x="9878094" y="10942205"/>
              <a:ext cx="1321030" cy="1321081"/>
              <a:chOff x="11481968" y="5976390"/>
              <a:chExt cx="1619690" cy="1619752"/>
            </a:xfrm>
          </p:grpSpPr>
          <p:sp>
            <p:nvSpPr>
              <p:cNvPr id="582" name="Forma libre 581">
                <a:extLst>
                  <a:ext uri="{FF2B5EF4-FFF2-40B4-BE49-F238E27FC236}">
                    <a16:creationId xmlns:a16="http://schemas.microsoft.com/office/drawing/2014/main" id="{F95F7961-842F-A646-9302-E6B339E32375}"/>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accent5"/>
              </a:solidFill>
              <a:ln w="9489" cap="flat">
                <a:noFill/>
                <a:prstDash val="solid"/>
                <a:miter/>
              </a:ln>
            </p:spPr>
            <p:txBody>
              <a:bodyPr rtlCol="0" anchor="ctr"/>
              <a:lstStyle/>
              <a:p>
                <a:endParaRPr lang="en-US"/>
              </a:p>
            </p:txBody>
          </p:sp>
          <p:grpSp>
            <p:nvGrpSpPr>
              <p:cNvPr id="583" name="Gráfico 3">
                <a:extLst>
                  <a:ext uri="{FF2B5EF4-FFF2-40B4-BE49-F238E27FC236}">
                    <a16:creationId xmlns:a16="http://schemas.microsoft.com/office/drawing/2014/main" id="{8FD5EE85-382D-A14F-A5DF-A2E864E950A5}"/>
                  </a:ext>
                </a:extLst>
              </p:cNvPr>
              <p:cNvGrpSpPr/>
              <p:nvPr/>
            </p:nvGrpSpPr>
            <p:grpSpPr>
              <a:xfrm>
                <a:off x="11792890" y="6237091"/>
                <a:ext cx="993384" cy="988533"/>
                <a:chOff x="11792890" y="6237091"/>
                <a:chExt cx="993384" cy="988533"/>
              </a:xfrm>
              <a:solidFill>
                <a:srgbClr val="FFFFFF"/>
              </a:solidFill>
            </p:grpSpPr>
            <p:sp>
              <p:nvSpPr>
                <p:cNvPr id="585" name="Forma libre 584">
                  <a:extLst>
                    <a:ext uri="{FF2B5EF4-FFF2-40B4-BE49-F238E27FC236}">
                      <a16:creationId xmlns:a16="http://schemas.microsoft.com/office/drawing/2014/main" id="{BA87C30E-C138-C346-84E5-A3593DE0E978}"/>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586" name="Forma libre 585">
                  <a:extLst>
                    <a:ext uri="{FF2B5EF4-FFF2-40B4-BE49-F238E27FC236}">
                      <a16:creationId xmlns:a16="http://schemas.microsoft.com/office/drawing/2014/main" id="{FDB0B68A-BFB6-784A-AF0C-2940555F0629}"/>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587" name="Forma libre 586">
                  <a:extLst>
                    <a:ext uri="{FF2B5EF4-FFF2-40B4-BE49-F238E27FC236}">
                      <a16:creationId xmlns:a16="http://schemas.microsoft.com/office/drawing/2014/main" id="{2F9B33F9-07C9-7E40-80D5-E61069E892E2}"/>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588" name="Forma libre 587">
                  <a:extLst>
                    <a:ext uri="{FF2B5EF4-FFF2-40B4-BE49-F238E27FC236}">
                      <a16:creationId xmlns:a16="http://schemas.microsoft.com/office/drawing/2014/main" id="{D668A99C-92CE-CA4B-930C-E2871ED1C6DD}"/>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584" name="Forma libre 583">
                <a:extLst>
                  <a:ext uri="{FF2B5EF4-FFF2-40B4-BE49-F238E27FC236}">
                    <a16:creationId xmlns:a16="http://schemas.microsoft.com/office/drawing/2014/main" id="{CE09B056-6C48-334A-8A28-2DA0E248BFA5}"/>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589" name="Gráfico 3">
              <a:extLst>
                <a:ext uri="{FF2B5EF4-FFF2-40B4-BE49-F238E27FC236}">
                  <a16:creationId xmlns:a16="http://schemas.microsoft.com/office/drawing/2014/main" id="{AF0A11A4-2835-8E48-B2E8-D7A1EF99A421}"/>
                </a:ext>
              </a:extLst>
            </p:cNvPr>
            <p:cNvGrpSpPr/>
            <p:nvPr/>
          </p:nvGrpSpPr>
          <p:grpSpPr>
            <a:xfrm>
              <a:off x="11345846" y="10945821"/>
              <a:ext cx="1321030" cy="1321081"/>
              <a:chOff x="11481968" y="5976390"/>
              <a:chExt cx="1619690" cy="1619752"/>
            </a:xfrm>
          </p:grpSpPr>
          <p:sp>
            <p:nvSpPr>
              <p:cNvPr id="590" name="Forma libre 589">
                <a:extLst>
                  <a:ext uri="{FF2B5EF4-FFF2-40B4-BE49-F238E27FC236}">
                    <a16:creationId xmlns:a16="http://schemas.microsoft.com/office/drawing/2014/main" id="{020023E9-9432-9146-AB9A-580B6B6AD189}"/>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accent5"/>
              </a:solidFill>
              <a:ln w="9489" cap="flat">
                <a:noFill/>
                <a:prstDash val="solid"/>
                <a:miter/>
              </a:ln>
            </p:spPr>
            <p:txBody>
              <a:bodyPr rtlCol="0" anchor="ctr"/>
              <a:lstStyle/>
              <a:p>
                <a:endParaRPr lang="en-US"/>
              </a:p>
            </p:txBody>
          </p:sp>
          <p:grpSp>
            <p:nvGrpSpPr>
              <p:cNvPr id="591" name="Gráfico 3">
                <a:extLst>
                  <a:ext uri="{FF2B5EF4-FFF2-40B4-BE49-F238E27FC236}">
                    <a16:creationId xmlns:a16="http://schemas.microsoft.com/office/drawing/2014/main" id="{718E995E-0150-8146-B827-0FBD5C33C94F}"/>
                  </a:ext>
                </a:extLst>
              </p:cNvPr>
              <p:cNvGrpSpPr/>
              <p:nvPr/>
            </p:nvGrpSpPr>
            <p:grpSpPr>
              <a:xfrm>
                <a:off x="11792890" y="6237091"/>
                <a:ext cx="993384" cy="988533"/>
                <a:chOff x="11792890" y="6237091"/>
                <a:chExt cx="993384" cy="988533"/>
              </a:xfrm>
              <a:solidFill>
                <a:srgbClr val="FFFFFF"/>
              </a:solidFill>
            </p:grpSpPr>
            <p:sp>
              <p:nvSpPr>
                <p:cNvPr id="593" name="Forma libre 592">
                  <a:extLst>
                    <a:ext uri="{FF2B5EF4-FFF2-40B4-BE49-F238E27FC236}">
                      <a16:creationId xmlns:a16="http://schemas.microsoft.com/office/drawing/2014/main" id="{65F0B2D1-5164-2449-96CF-6E54676D87DF}"/>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594" name="Forma libre 593">
                  <a:extLst>
                    <a:ext uri="{FF2B5EF4-FFF2-40B4-BE49-F238E27FC236}">
                      <a16:creationId xmlns:a16="http://schemas.microsoft.com/office/drawing/2014/main" id="{5A08AA4A-E7E1-6C48-B654-59190B12FDF6}"/>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595" name="Forma libre 594">
                  <a:extLst>
                    <a:ext uri="{FF2B5EF4-FFF2-40B4-BE49-F238E27FC236}">
                      <a16:creationId xmlns:a16="http://schemas.microsoft.com/office/drawing/2014/main" id="{640B8C28-4F51-D442-9B46-6B268C741B90}"/>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596" name="Forma libre 595">
                  <a:extLst>
                    <a:ext uri="{FF2B5EF4-FFF2-40B4-BE49-F238E27FC236}">
                      <a16:creationId xmlns:a16="http://schemas.microsoft.com/office/drawing/2014/main" id="{013724B9-A6F1-F445-99F4-E44CDCC5F277}"/>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592" name="Forma libre 591">
                <a:extLst>
                  <a:ext uri="{FF2B5EF4-FFF2-40B4-BE49-F238E27FC236}">
                    <a16:creationId xmlns:a16="http://schemas.microsoft.com/office/drawing/2014/main" id="{BF57EBDF-A55B-F041-B988-0A003702088B}"/>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597" name="Gráfico 3">
              <a:extLst>
                <a:ext uri="{FF2B5EF4-FFF2-40B4-BE49-F238E27FC236}">
                  <a16:creationId xmlns:a16="http://schemas.microsoft.com/office/drawing/2014/main" id="{D9F78E52-0A30-924C-A7C7-70A392D5C994}"/>
                </a:ext>
              </a:extLst>
            </p:cNvPr>
            <p:cNvGrpSpPr/>
            <p:nvPr/>
          </p:nvGrpSpPr>
          <p:grpSpPr>
            <a:xfrm>
              <a:off x="12708773" y="10942205"/>
              <a:ext cx="1321030" cy="1321081"/>
              <a:chOff x="11481968" y="5976390"/>
              <a:chExt cx="1619690" cy="1619752"/>
            </a:xfrm>
          </p:grpSpPr>
          <p:sp>
            <p:nvSpPr>
              <p:cNvPr id="598" name="Forma libre 597">
                <a:extLst>
                  <a:ext uri="{FF2B5EF4-FFF2-40B4-BE49-F238E27FC236}">
                    <a16:creationId xmlns:a16="http://schemas.microsoft.com/office/drawing/2014/main" id="{4C45CE88-3F25-1F41-B542-58477EE229F1}"/>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accent5"/>
              </a:solidFill>
              <a:ln w="9489" cap="flat">
                <a:noFill/>
                <a:prstDash val="solid"/>
                <a:miter/>
              </a:ln>
            </p:spPr>
            <p:txBody>
              <a:bodyPr rtlCol="0" anchor="ctr"/>
              <a:lstStyle/>
              <a:p>
                <a:endParaRPr lang="en-US" dirty="0"/>
              </a:p>
            </p:txBody>
          </p:sp>
          <p:grpSp>
            <p:nvGrpSpPr>
              <p:cNvPr id="599" name="Gráfico 3">
                <a:extLst>
                  <a:ext uri="{FF2B5EF4-FFF2-40B4-BE49-F238E27FC236}">
                    <a16:creationId xmlns:a16="http://schemas.microsoft.com/office/drawing/2014/main" id="{08BF308A-9AE9-A44F-9012-9E5C44D6CC05}"/>
                  </a:ext>
                </a:extLst>
              </p:cNvPr>
              <p:cNvGrpSpPr/>
              <p:nvPr/>
            </p:nvGrpSpPr>
            <p:grpSpPr>
              <a:xfrm>
                <a:off x="11792890" y="6237091"/>
                <a:ext cx="993384" cy="988533"/>
                <a:chOff x="11792890" y="6237091"/>
                <a:chExt cx="993384" cy="988533"/>
              </a:xfrm>
              <a:solidFill>
                <a:srgbClr val="FFFFFF"/>
              </a:solidFill>
            </p:grpSpPr>
            <p:sp>
              <p:nvSpPr>
                <p:cNvPr id="601" name="Forma libre 600">
                  <a:extLst>
                    <a:ext uri="{FF2B5EF4-FFF2-40B4-BE49-F238E27FC236}">
                      <a16:creationId xmlns:a16="http://schemas.microsoft.com/office/drawing/2014/main" id="{7DD27109-825B-2F43-883B-F9EA3B87F034}"/>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602" name="Forma libre 601">
                  <a:extLst>
                    <a:ext uri="{FF2B5EF4-FFF2-40B4-BE49-F238E27FC236}">
                      <a16:creationId xmlns:a16="http://schemas.microsoft.com/office/drawing/2014/main" id="{0DB9A78F-2D9B-F742-B484-9971F6C959E5}"/>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603" name="Forma libre 602">
                  <a:extLst>
                    <a:ext uri="{FF2B5EF4-FFF2-40B4-BE49-F238E27FC236}">
                      <a16:creationId xmlns:a16="http://schemas.microsoft.com/office/drawing/2014/main" id="{03F645EF-8244-7A4C-9EDB-6E31EDE2C697}"/>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604" name="Forma libre 603">
                  <a:extLst>
                    <a:ext uri="{FF2B5EF4-FFF2-40B4-BE49-F238E27FC236}">
                      <a16:creationId xmlns:a16="http://schemas.microsoft.com/office/drawing/2014/main" id="{1FA9D078-DCFD-FC47-A529-168063818CBB}"/>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600" name="Forma libre 599">
                <a:extLst>
                  <a:ext uri="{FF2B5EF4-FFF2-40B4-BE49-F238E27FC236}">
                    <a16:creationId xmlns:a16="http://schemas.microsoft.com/office/drawing/2014/main" id="{5C2D5A53-71F2-B542-9FFC-AC613722457D}"/>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605" name="Gráfico 3">
              <a:extLst>
                <a:ext uri="{FF2B5EF4-FFF2-40B4-BE49-F238E27FC236}">
                  <a16:creationId xmlns:a16="http://schemas.microsoft.com/office/drawing/2014/main" id="{66189A92-0851-634E-99F0-E0A7321B1127}"/>
                </a:ext>
              </a:extLst>
            </p:cNvPr>
            <p:cNvGrpSpPr/>
            <p:nvPr/>
          </p:nvGrpSpPr>
          <p:grpSpPr>
            <a:xfrm>
              <a:off x="14176525" y="10945821"/>
              <a:ext cx="1321030" cy="1321081"/>
              <a:chOff x="11481968" y="5976390"/>
              <a:chExt cx="1619690" cy="1619752"/>
            </a:xfrm>
          </p:grpSpPr>
          <p:sp>
            <p:nvSpPr>
              <p:cNvPr id="606" name="Forma libre 605">
                <a:extLst>
                  <a:ext uri="{FF2B5EF4-FFF2-40B4-BE49-F238E27FC236}">
                    <a16:creationId xmlns:a16="http://schemas.microsoft.com/office/drawing/2014/main" id="{487F4E8E-2587-864B-A2E1-8A0AC895F7AE}"/>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accent5"/>
              </a:solidFill>
              <a:ln w="9489" cap="flat">
                <a:noFill/>
                <a:prstDash val="solid"/>
                <a:miter/>
              </a:ln>
            </p:spPr>
            <p:txBody>
              <a:bodyPr rtlCol="0" anchor="ctr"/>
              <a:lstStyle/>
              <a:p>
                <a:endParaRPr lang="en-US" dirty="0"/>
              </a:p>
            </p:txBody>
          </p:sp>
          <p:grpSp>
            <p:nvGrpSpPr>
              <p:cNvPr id="607" name="Gráfico 3">
                <a:extLst>
                  <a:ext uri="{FF2B5EF4-FFF2-40B4-BE49-F238E27FC236}">
                    <a16:creationId xmlns:a16="http://schemas.microsoft.com/office/drawing/2014/main" id="{F91952B0-FA72-F44C-BBD0-96A1239BA88A}"/>
                  </a:ext>
                </a:extLst>
              </p:cNvPr>
              <p:cNvGrpSpPr/>
              <p:nvPr/>
            </p:nvGrpSpPr>
            <p:grpSpPr>
              <a:xfrm>
                <a:off x="11792890" y="6237091"/>
                <a:ext cx="993384" cy="988533"/>
                <a:chOff x="11792890" y="6237091"/>
                <a:chExt cx="993384" cy="988533"/>
              </a:xfrm>
              <a:solidFill>
                <a:srgbClr val="FFFFFF"/>
              </a:solidFill>
            </p:grpSpPr>
            <p:sp>
              <p:nvSpPr>
                <p:cNvPr id="609" name="Forma libre 608">
                  <a:extLst>
                    <a:ext uri="{FF2B5EF4-FFF2-40B4-BE49-F238E27FC236}">
                      <a16:creationId xmlns:a16="http://schemas.microsoft.com/office/drawing/2014/main" id="{30AD929E-B41C-1A40-963D-8A0FAC301730}"/>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610" name="Forma libre 609">
                  <a:extLst>
                    <a:ext uri="{FF2B5EF4-FFF2-40B4-BE49-F238E27FC236}">
                      <a16:creationId xmlns:a16="http://schemas.microsoft.com/office/drawing/2014/main" id="{B1247BB0-CE98-AE4E-AC14-F224C829F8B3}"/>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611" name="Forma libre 610">
                  <a:extLst>
                    <a:ext uri="{FF2B5EF4-FFF2-40B4-BE49-F238E27FC236}">
                      <a16:creationId xmlns:a16="http://schemas.microsoft.com/office/drawing/2014/main" id="{29DF7DCC-FB1F-E643-8C77-EB2617E6A5D0}"/>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612" name="Forma libre 611">
                  <a:extLst>
                    <a:ext uri="{FF2B5EF4-FFF2-40B4-BE49-F238E27FC236}">
                      <a16:creationId xmlns:a16="http://schemas.microsoft.com/office/drawing/2014/main" id="{6D2B8128-9541-AB43-9049-2D7FA44F3DAB}"/>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608" name="Forma libre 607">
                <a:extLst>
                  <a:ext uri="{FF2B5EF4-FFF2-40B4-BE49-F238E27FC236}">
                    <a16:creationId xmlns:a16="http://schemas.microsoft.com/office/drawing/2014/main" id="{793177C5-4F99-6F4D-9E24-205553CABA4B}"/>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613" name="Gráfico 3">
              <a:extLst>
                <a:ext uri="{FF2B5EF4-FFF2-40B4-BE49-F238E27FC236}">
                  <a16:creationId xmlns:a16="http://schemas.microsoft.com/office/drawing/2014/main" id="{62AC1476-0747-3E44-BBE0-10448319C61A}"/>
                </a:ext>
              </a:extLst>
            </p:cNvPr>
            <p:cNvGrpSpPr/>
            <p:nvPr/>
          </p:nvGrpSpPr>
          <p:grpSpPr>
            <a:xfrm>
              <a:off x="15624743" y="10941378"/>
              <a:ext cx="1321030" cy="1321081"/>
              <a:chOff x="11481968" y="5976390"/>
              <a:chExt cx="1619690" cy="1619752"/>
            </a:xfrm>
          </p:grpSpPr>
          <p:sp>
            <p:nvSpPr>
              <p:cNvPr id="614" name="Forma libre 613">
                <a:extLst>
                  <a:ext uri="{FF2B5EF4-FFF2-40B4-BE49-F238E27FC236}">
                    <a16:creationId xmlns:a16="http://schemas.microsoft.com/office/drawing/2014/main" id="{3DE4F015-3026-4942-9C4B-296E194F0474}"/>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accent5"/>
              </a:solidFill>
              <a:ln w="9489" cap="flat">
                <a:noFill/>
                <a:prstDash val="solid"/>
                <a:miter/>
              </a:ln>
            </p:spPr>
            <p:txBody>
              <a:bodyPr rtlCol="0" anchor="ctr"/>
              <a:lstStyle/>
              <a:p>
                <a:endParaRPr lang="en-US" dirty="0"/>
              </a:p>
            </p:txBody>
          </p:sp>
          <p:grpSp>
            <p:nvGrpSpPr>
              <p:cNvPr id="615" name="Gráfico 3">
                <a:extLst>
                  <a:ext uri="{FF2B5EF4-FFF2-40B4-BE49-F238E27FC236}">
                    <a16:creationId xmlns:a16="http://schemas.microsoft.com/office/drawing/2014/main" id="{5A76D348-836A-A844-8D25-73416CF43A27}"/>
                  </a:ext>
                </a:extLst>
              </p:cNvPr>
              <p:cNvGrpSpPr/>
              <p:nvPr/>
            </p:nvGrpSpPr>
            <p:grpSpPr>
              <a:xfrm>
                <a:off x="11792890" y="6237091"/>
                <a:ext cx="993384" cy="988533"/>
                <a:chOff x="11792890" y="6237091"/>
                <a:chExt cx="993384" cy="988533"/>
              </a:xfrm>
              <a:solidFill>
                <a:srgbClr val="FFFFFF"/>
              </a:solidFill>
            </p:grpSpPr>
            <p:sp>
              <p:nvSpPr>
                <p:cNvPr id="617" name="Forma libre 616">
                  <a:extLst>
                    <a:ext uri="{FF2B5EF4-FFF2-40B4-BE49-F238E27FC236}">
                      <a16:creationId xmlns:a16="http://schemas.microsoft.com/office/drawing/2014/main" id="{6317998C-47EC-5442-9FEA-AFD9628C59E4}"/>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618" name="Forma libre 617">
                  <a:extLst>
                    <a:ext uri="{FF2B5EF4-FFF2-40B4-BE49-F238E27FC236}">
                      <a16:creationId xmlns:a16="http://schemas.microsoft.com/office/drawing/2014/main" id="{F14B92A4-2E3C-6B43-B65B-EB8467FCCF66}"/>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619" name="Forma libre 618">
                  <a:extLst>
                    <a:ext uri="{FF2B5EF4-FFF2-40B4-BE49-F238E27FC236}">
                      <a16:creationId xmlns:a16="http://schemas.microsoft.com/office/drawing/2014/main" id="{F4CF09DF-A7B0-B942-AD73-D30D8AD80C8C}"/>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620" name="Forma libre 619">
                  <a:extLst>
                    <a:ext uri="{FF2B5EF4-FFF2-40B4-BE49-F238E27FC236}">
                      <a16:creationId xmlns:a16="http://schemas.microsoft.com/office/drawing/2014/main" id="{1B85B3C3-4761-3A41-AD4C-903DBD92659A}"/>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616" name="Forma libre 615">
                <a:extLst>
                  <a:ext uri="{FF2B5EF4-FFF2-40B4-BE49-F238E27FC236}">
                    <a16:creationId xmlns:a16="http://schemas.microsoft.com/office/drawing/2014/main" id="{601BF824-BCF6-214F-AD24-C62334C709A7}"/>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621" name="Gráfico 3">
              <a:extLst>
                <a:ext uri="{FF2B5EF4-FFF2-40B4-BE49-F238E27FC236}">
                  <a16:creationId xmlns:a16="http://schemas.microsoft.com/office/drawing/2014/main" id="{FF2861A5-7D9C-C94D-A20E-F25567DBF562}"/>
                </a:ext>
              </a:extLst>
            </p:cNvPr>
            <p:cNvGrpSpPr/>
            <p:nvPr/>
          </p:nvGrpSpPr>
          <p:grpSpPr>
            <a:xfrm>
              <a:off x="17092495" y="10944994"/>
              <a:ext cx="1321030" cy="1321081"/>
              <a:chOff x="11481968" y="5976390"/>
              <a:chExt cx="1619690" cy="1619752"/>
            </a:xfrm>
          </p:grpSpPr>
          <p:sp>
            <p:nvSpPr>
              <p:cNvPr id="622" name="Forma libre 621">
                <a:extLst>
                  <a:ext uri="{FF2B5EF4-FFF2-40B4-BE49-F238E27FC236}">
                    <a16:creationId xmlns:a16="http://schemas.microsoft.com/office/drawing/2014/main" id="{8BF107C2-F4FA-2149-A686-397EF1E96EE1}"/>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accent5"/>
              </a:solidFill>
              <a:ln w="9489" cap="flat">
                <a:noFill/>
                <a:prstDash val="solid"/>
                <a:miter/>
              </a:ln>
            </p:spPr>
            <p:txBody>
              <a:bodyPr rtlCol="0" anchor="ctr"/>
              <a:lstStyle/>
              <a:p>
                <a:endParaRPr lang="en-US"/>
              </a:p>
            </p:txBody>
          </p:sp>
          <p:grpSp>
            <p:nvGrpSpPr>
              <p:cNvPr id="623" name="Gráfico 3">
                <a:extLst>
                  <a:ext uri="{FF2B5EF4-FFF2-40B4-BE49-F238E27FC236}">
                    <a16:creationId xmlns:a16="http://schemas.microsoft.com/office/drawing/2014/main" id="{2B166E0B-AABD-0D43-853F-6B707F315E77}"/>
                  </a:ext>
                </a:extLst>
              </p:cNvPr>
              <p:cNvGrpSpPr/>
              <p:nvPr/>
            </p:nvGrpSpPr>
            <p:grpSpPr>
              <a:xfrm>
                <a:off x="11792890" y="6237091"/>
                <a:ext cx="993384" cy="988533"/>
                <a:chOff x="11792890" y="6237091"/>
                <a:chExt cx="993384" cy="988533"/>
              </a:xfrm>
              <a:solidFill>
                <a:srgbClr val="FFFFFF"/>
              </a:solidFill>
            </p:grpSpPr>
            <p:sp>
              <p:nvSpPr>
                <p:cNvPr id="625" name="Forma libre 624">
                  <a:extLst>
                    <a:ext uri="{FF2B5EF4-FFF2-40B4-BE49-F238E27FC236}">
                      <a16:creationId xmlns:a16="http://schemas.microsoft.com/office/drawing/2014/main" id="{384C96BB-3487-464A-A367-5936FE1BF51A}"/>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626" name="Forma libre 625">
                  <a:extLst>
                    <a:ext uri="{FF2B5EF4-FFF2-40B4-BE49-F238E27FC236}">
                      <a16:creationId xmlns:a16="http://schemas.microsoft.com/office/drawing/2014/main" id="{E17D1639-8C03-A24B-9B61-5CF83251FAA9}"/>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627" name="Forma libre 626">
                  <a:extLst>
                    <a:ext uri="{FF2B5EF4-FFF2-40B4-BE49-F238E27FC236}">
                      <a16:creationId xmlns:a16="http://schemas.microsoft.com/office/drawing/2014/main" id="{60366900-581B-E642-A9B5-F90CB37ADADB}"/>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628" name="Forma libre 627">
                  <a:extLst>
                    <a:ext uri="{FF2B5EF4-FFF2-40B4-BE49-F238E27FC236}">
                      <a16:creationId xmlns:a16="http://schemas.microsoft.com/office/drawing/2014/main" id="{C1F71794-09B3-F147-A065-05ECE90550F6}"/>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624" name="Forma libre 623">
                <a:extLst>
                  <a:ext uri="{FF2B5EF4-FFF2-40B4-BE49-F238E27FC236}">
                    <a16:creationId xmlns:a16="http://schemas.microsoft.com/office/drawing/2014/main" id="{F60CBB89-A41C-5E42-9BC6-E1EE70625CA7}"/>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nvGrpSpPr>
            <p:cNvPr id="629" name="Gráfico 3">
              <a:extLst>
                <a:ext uri="{FF2B5EF4-FFF2-40B4-BE49-F238E27FC236}">
                  <a16:creationId xmlns:a16="http://schemas.microsoft.com/office/drawing/2014/main" id="{BA58AD30-55DA-B740-A62F-58F4C10DA654}"/>
                </a:ext>
              </a:extLst>
            </p:cNvPr>
            <p:cNvGrpSpPr/>
            <p:nvPr/>
          </p:nvGrpSpPr>
          <p:grpSpPr>
            <a:xfrm>
              <a:off x="18582610" y="10948610"/>
              <a:ext cx="1321030" cy="1321081"/>
              <a:chOff x="11481968" y="5976390"/>
              <a:chExt cx="1619690" cy="1619752"/>
            </a:xfrm>
          </p:grpSpPr>
          <p:sp>
            <p:nvSpPr>
              <p:cNvPr id="630" name="Forma libre 629">
                <a:extLst>
                  <a:ext uri="{FF2B5EF4-FFF2-40B4-BE49-F238E27FC236}">
                    <a16:creationId xmlns:a16="http://schemas.microsoft.com/office/drawing/2014/main" id="{49913E89-A5DB-6F47-A7B8-6466C8F449E1}"/>
                  </a:ext>
                </a:extLst>
              </p:cNvPr>
              <p:cNvSpPr/>
              <p:nvPr/>
            </p:nvSpPr>
            <p:spPr>
              <a:xfrm>
                <a:off x="11481968" y="5976390"/>
                <a:ext cx="1619690" cy="1619752"/>
              </a:xfrm>
              <a:custGeom>
                <a:avLst/>
                <a:gdLst>
                  <a:gd name="connsiteX0" fmla="*/ 1619690 w 1619690"/>
                  <a:gd name="connsiteY0" fmla="*/ 809876 h 1619752"/>
                  <a:gd name="connsiteX1" fmla="*/ 809845 w 1619690"/>
                  <a:gd name="connsiteY1" fmla="*/ 1619752 h 1619752"/>
                  <a:gd name="connsiteX2" fmla="*/ 0 w 1619690"/>
                  <a:gd name="connsiteY2" fmla="*/ 809876 h 1619752"/>
                  <a:gd name="connsiteX3" fmla="*/ 809845 w 1619690"/>
                  <a:gd name="connsiteY3" fmla="*/ 0 h 1619752"/>
                  <a:gd name="connsiteX4" fmla="*/ 1619690 w 1619690"/>
                  <a:gd name="connsiteY4" fmla="*/ 809876 h 16197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690" h="1619752">
                    <a:moveTo>
                      <a:pt x="1619690" y="809876"/>
                    </a:moveTo>
                    <a:cubicBezTo>
                      <a:pt x="1619690" y="1257158"/>
                      <a:pt x="1257110" y="1619752"/>
                      <a:pt x="809845" y="1619752"/>
                    </a:cubicBezTo>
                    <a:cubicBezTo>
                      <a:pt x="362580" y="1619752"/>
                      <a:pt x="0" y="1257158"/>
                      <a:pt x="0" y="809876"/>
                    </a:cubicBezTo>
                    <a:cubicBezTo>
                      <a:pt x="0" y="362594"/>
                      <a:pt x="362580" y="0"/>
                      <a:pt x="809845" y="0"/>
                    </a:cubicBezTo>
                    <a:cubicBezTo>
                      <a:pt x="1257110" y="0"/>
                      <a:pt x="1619690" y="362594"/>
                      <a:pt x="1619690" y="809876"/>
                    </a:cubicBezTo>
                    <a:close/>
                  </a:path>
                </a:pathLst>
              </a:custGeom>
              <a:solidFill>
                <a:schemeClr val="bg2">
                  <a:lumMod val="75000"/>
                </a:schemeClr>
              </a:solidFill>
              <a:ln w="9489" cap="flat">
                <a:noFill/>
                <a:prstDash val="solid"/>
                <a:miter/>
              </a:ln>
            </p:spPr>
            <p:txBody>
              <a:bodyPr rtlCol="0" anchor="ctr"/>
              <a:lstStyle/>
              <a:p>
                <a:endParaRPr lang="en-US"/>
              </a:p>
            </p:txBody>
          </p:sp>
          <p:grpSp>
            <p:nvGrpSpPr>
              <p:cNvPr id="631" name="Gráfico 3">
                <a:extLst>
                  <a:ext uri="{FF2B5EF4-FFF2-40B4-BE49-F238E27FC236}">
                    <a16:creationId xmlns:a16="http://schemas.microsoft.com/office/drawing/2014/main" id="{B4E893F9-9C8D-4145-9664-93B46D7B5AE0}"/>
                  </a:ext>
                </a:extLst>
              </p:cNvPr>
              <p:cNvGrpSpPr/>
              <p:nvPr/>
            </p:nvGrpSpPr>
            <p:grpSpPr>
              <a:xfrm>
                <a:off x="11792890" y="6237091"/>
                <a:ext cx="993384" cy="988533"/>
                <a:chOff x="11792890" y="6237091"/>
                <a:chExt cx="993384" cy="988533"/>
              </a:xfrm>
              <a:solidFill>
                <a:srgbClr val="FFFFFF"/>
              </a:solidFill>
            </p:grpSpPr>
            <p:sp>
              <p:nvSpPr>
                <p:cNvPr id="633" name="Forma libre 632">
                  <a:extLst>
                    <a:ext uri="{FF2B5EF4-FFF2-40B4-BE49-F238E27FC236}">
                      <a16:creationId xmlns:a16="http://schemas.microsoft.com/office/drawing/2014/main" id="{17FDC329-ED24-9448-9DF6-4A4E163B2AA8}"/>
                    </a:ext>
                  </a:extLst>
                </p:cNvPr>
                <p:cNvSpPr/>
                <p:nvPr/>
              </p:nvSpPr>
              <p:spPr>
                <a:xfrm>
                  <a:off x="12231958" y="6323086"/>
                  <a:ext cx="468102" cy="466600"/>
                </a:xfrm>
                <a:custGeom>
                  <a:avLst/>
                  <a:gdLst>
                    <a:gd name="connsiteX0" fmla="*/ 0 w 468102"/>
                    <a:gd name="connsiteY0" fmla="*/ 228882 h 466600"/>
                    <a:gd name="connsiteX1" fmla="*/ 230299 w 468102"/>
                    <a:gd name="connsiteY1" fmla="*/ 0 h 466600"/>
                    <a:gd name="connsiteX2" fmla="*/ 468103 w 468102"/>
                    <a:gd name="connsiteY2" fmla="*/ 237813 h 466600"/>
                    <a:gd name="connsiteX3" fmla="*/ 237804 w 468102"/>
                    <a:gd name="connsiteY3" fmla="*/ 466600 h 466600"/>
                  </a:gdLst>
                  <a:ahLst/>
                  <a:cxnLst>
                    <a:cxn ang="0">
                      <a:pos x="connsiteX0" y="connsiteY0"/>
                    </a:cxn>
                    <a:cxn ang="0">
                      <a:pos x="connsiteX1" y="connsiteY1"/>
                    </a:cxn>
                    <a:cxn ang="0">
                      <a:pos x="connsiteX2" y="connsiteY2"/>
                    </a:cxn>
                    <a:cxn ang="0">
                      <a:pos x="connsiteX3" y="connsiteY3"/>
                    </a:cxn>
                  </a:cxnLst>
                  <a:rect l="l" t="t" r="r" b="b"/>
                  <a:pathLst>
                    <a:path w="468102" h="466600">
                      <a:moveTo>
                        <a:pt x="0" y="228882"/>
                      </a:moveTo>
                      <a:lnTo>
                        <a:pt x="230299" y="0"/>
                      </a:lnTo>
                      <a:lnTo>
                        <a:pt x="468103" y="237813"/>
                      </a:lnTo>
                      <a:lnTo>
                        <a:pt x="237804" y="466600"/>
                      </a:lnTo>
                      <a:close/>
                    </a:path>
                  </a:pathLst>
                </a:custGeom>
                <a:solidFill>
                  <a:srgbClr val="FFFFFF"/>
                </a:solidFill>
                <a:ln w="9489" cap="flat">
                  <a:noFill/>
                  <a:prstDash val="solid"/>
                  <a:miter/>
                </a:ln>
              </p:spPr>
              <p:txBody>
                <a:bodyPr rtlCol="0" anchor="ctr"/>
                <a:lstStyle/>
                <a:p>
                  <a:endParaRPr lang="en-US"/>
                </a:p>
              </p:txBody>
            </p:sp>
            <p:sp>
              <p:nvSpPr>
                <p:cNvPr id="634" name="Forma libre 633">
                  <a:extLst>
                    <a:ext uri="{FF2B5EF4-FFF2-40B4-BE49-F238E27FC236}">
                      <a16:creationId xmlns:a16="http://schemas.microsoft.com/office/drawing/2014/main" id="{BAC433B0-C2CF-D546-BE79-16D26E5E5250}"/>
                    </a:ext>
                  </a:extLst>
                </p:cNvPr>
                <p:cNvSpPr/>
                <p:nvPr/>
              </p:nvSpPr>
              <p:spPr>
                <a:xfrm>
                  <a:off x="12150279" y="6237091"/>
                  <a:ext cx="290434" cy="288594"/>
                </a:xfrm>
                <a:custGeom>
                  <a:avLst/>
                  <a:gdLst>
                    <a:gd name="connsiteX0" fmla="*/ 62203 w 290434"/>
                    <a:gd name="connsiteY0" fmla="*/ 278203 h 288594"/>
                    <a:gd name="connsiteX1" fmla="*/ 11659 w 290434"/>
                    <a:gd name="connsiteY1" fmla="*/ 278108 h 288594"/>
                    <a:gd name="connsiteX2" fmla="*/ 9664 w 290434"/>
                    <a:gd name="connsiteY2" fmla="*/ 276113 h 288594"/>
                    <a:gd name="connsiteX3" fmla="*/ 7383 w 290434"/>
                    <a:gd name="connsiteY3" fmla="*/ 228417 h 288594"/>
                    <a:gd name="connsiteX4" fmla="*/ 230176 w 290434"/>
                    <a:gd name="connsiteY4" fmla="*/ 6756 h 288594"/>
                    <a:gd name="connsiteX5" fmla="*/ 277585 w 290434"/>
                    <a:gd name="connsiteY5" fmla="*/ 9511 h 288594"/>
                    <a:gd name="connsiteX6" fmla="*/ 280150 w 290434"/>
                    <a:gd name="connsiteY6" fmla="*/ 12076 h 288594"/>
                    <a:gd name="connsiteX7" fmla="*/ 280055 w 290434"/>
                    <a:gd name="connsiteY7" fmla="*/ 61862 h 288594"/>
                    <a:gd name="connsiteX8" fmla="*/ 62203 w 290434"/>
                    <a:gd name="connsiteY8" fmla="*/ 278203 h 288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434" h="288594">
                      <a:moveTo>
                        <a:pt x="62203" y="278203"/>
                      </a:moveTo>
                      <a:cubicBezTo>
                        <a:pt x="48237" y="292075"/>
                        <a:pt x="25625" y="292075"/>
                        <a:pt x="11659" y="278108"/>
                      </a:cubicBezTo>
                      <a:lnTo>
                        <a:pt x="9664" y="276113"/>
                      </a:lnTo>
                      <a:cubicBezTo>
                        <a:pt x="-3258" y="263191"/>
                        <a:pt x="-2402" y="243809"/>
                        <a:pt x="7383" y="228417"/>
                      </a:cubicBezTo>
                      <a:cubicBezTo>
                        <a:pt x="63913" y="139677"/>
                        <a:pt x="158826" y="46566"/>
                        <a:pt x="230176" y="6756"/>
                      </a:cubicBezTo>
                      <a:cubicBezTo>
                        <a:pt x="246043" y="-2080"/>
                        <a:pt x="264854" y="-3315"/>
                        <a:pt x="277585" y="9511"/>
                      </a:cubicBezTo>
                      <a:lnTo>
                        <a:pt x="280150" y="12076"/>
                      </a:lnTo>
                      <a:cubicBezTo>
                        <a:pt x="293926" y="25853"/>
                        <a:pt x="293831" y="48181"/>
                        <a:pt x="280055" y="61862"/>
                      </a:cubicBezTo>
                      <a:lnTo>
                        <a:pt x="62203" y="278203"/>
                      </a:lnTo>
                      <a:close/>
                    </a:path>
                  </a:pathLst>
                </a:custGeom>
                <a:solidFill>
                  <a:srgbClr val="FFFFFF"/>
                </a:solidFill>
                <a:ln w="9489" cap="flat">
                  <a:noFill/>
                  <a:prstDash val="solid"/>
                  <a:miter/>
                </a:ln>
              </p:spPr>
              <p:txBody>
                <a:bodyPr rtlCol="0" anchor="ctr"/>
                <a:lstStyle/>
                <a:p>
                  <a:endParaRPr lang="en-US"/>
                </a:p>
              </p:txBody>
            </p:sp>
            <p:sp>
              <p:nvSpPr>
                <p:cNvPr id="635" name="Forma libre 634">
                  <a:extLst>
                    <a:ext uri="{FF2B5EF4-FFF2-40B4-BE49-F238E27FC236}">
                      <a16:creationId xmlns:a16="http://schemas.microsoft.com/office/drawing/2014/main" id="{77705AD5-806E-9246-94A4-65764BD3DC4F}"/>
                    </a:ext>
                  </a:extLst>
                </p:cNvPr>
                <p:cNvSpPr/>
                <p:nvPr/>
              </p:nvSpPr>
              <p:spPr>
                <a:xfrm>
                  <a:off x="12496008" y="6582384"/>
                  <a:ext cx="290266" cy="288940"/>
                </a:xfrm>
                <a:custGeom>
                  <a:avLst/>
                  <a:gdLst>
                    <a:gd name="connsiteX0" fmla="*/ 10522 w 290266"/>
                    <a:gd name="connsiteY0" fmla="*/ 226875 h 288940"/>
                    <a:gd name="connsiteX1" fmla="*/ 10427 w 290266"/>
                    <a:gd name="connsiteY1" fmla="*/ 277231 h 288940"/>
                    <a:gd name="connsiteX2" fmla="*/ 12422 w 290266"/>
                    <a:gd name="connsiteY2" fmla="*/ 279226 h 288940"/>
                    <a:gd name="connsiteX3" fmla="*/ 60306 w 290266"/>
                    <a:gd name="connsiteY3" fmla="*/ 281602 h 288940"/>
                    <a:gd name="connsiteX4" fmla="*/ 283384 w 290266"/>
                    <a:gd name="connsiteY4" fmla="*/ 60225 h 288940"/>
                    <a:gd name="connsiteX5" fmla="*/ 280819 w 290266"/>
                    <a:gd name="connsiteY5" fmla="*/ 12910 h 288940"/>
                    <a:gd name="connsiteX6" fmla="*/ 278254 w 290266"/>
                    <a:gd name="connsiteY6" fmla="*/ 10344 h 288940"/>
                    <a:gd name="connsiteX7" fmla="*/ 228280 w 290266"/>
                    <a:gd name="connsiteY7" fmla="*/ 10249 h 288940"/>
                    <a:gd name="connsiteX8" fmla="*/ 10522 w 290266"/>
                    <a:gd name="connsiteY8" fmla="*/ 226875 h 288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266" h="288940">
                      <a:moveTo>
                        <a:pt x="10522" y="226875"/>
                      </a:moveTo>
                      <a:cubicBezTo>
                        <a:pt x="-3444" y="240747"/>
                        <a:pt x="-3539" y="263264"/>
                        <a:pt x="10427" y="277231"/>
                      </a:cubicBezTo>
                      <a:lnTo>
                        <a:pt x="12422" y="279226"/>
                      </a:lnTo>
                      <a:cubicBezTo>
                        <a:pt x="25343" y="292148"/>
                        <a:pt x="44725" y="291388"/>
                        <a:pt x="60306" y="281602"/>
                      </a:cubicBezTo>
                      <a:cubicBezTo>
                        <a:pt x="149518" y="225545"/>
                        <a:pt x="243196" y="131199"/>
                        <a:pt x="283384" y="60225"/>
                      </a:cubicBezTo>
                      <a:cubicBezTo>
                        <a:pt x="292315" y="44453"/>
                        <a:pt x="293645" y="25736"/>
                        <a:pt x="280819" y="12910"/>
                      </a:cubicBezTo>
                      <a:lnTo>
                        <a:pt x="278254" y="10344"/>
                      </a:lnTo>
                      <a:cubicBezTo>
                        <a:pt x="264478" y="-3432"/>
                        <a:pt x="242151" y="-3432"/>
                        <a:pt x="228280" y="10249"/>
                      </a:cubicBezTo>
                      <a:lnTo>
                        <a:pt x="10522" y="226875"/>
                      </a:lnTo>
                      <a:close/>
                    </a:path>
                  </a:pathLst>
                </a:custGeom>
                <a:solidFill>
                  <a:srgbClr val="FFFFFF"/>
                </a:solidFill>
                <a:ln w="9489" cap="flat">
                  <a:noFill/>
                  <a:prstDash val="solid"/>
                  <a:miter/>
                </a:ln>
              </p:spPr>
              <p:txBody>
                <a:bodyPr rtlCol="0" anchor="ctr"/>
                <a:lstStyle/>
                <a:p>
                  <a:endParaRPr lang="en-US"/>
                </a:p>
              </p:txBody>
            </p:sp>
            <p:sp>
              <p:nvSpPr>
                <p:cNvPr id="636" name="Forma libre 635">
                  <a:extLst>
                    <a:ext uri="{FF2B5EF4-FFF2-40B4-BE49-F238E27FC236}">
                      <a16:creationId xmlns:a16="http://schemas.microsoft.com/office/drawing/2014/main" id="{144F0E51-C661-9349-AD3C-35E8FD978E34}"/>
                    </a:ext>
                  </a:extLst>
                </p:cNvPr>
                <p:cNvSpPr/>
                <p:nvPr/>
              </p:nvSpPr>
              <p:spPr>
                <a:xfrm>
                  <a:off x="11792890" y="6664272"/>
                  <a:ext cx="564382" cy="561352"/>
                </a:xfrm>
                <a:custGeom>
                  <a:avLst/>
                  <a:gdLst>
                    <a:gd name="connsiteX0" fmla="*/ 27114 w 564382"/>
                    <a:gd name="connsiteY0" fmla="*/ 534058 h 561352"/>
                    <a:gd name="connsiteX1" fmla="*/ 16854 w 564382"/>
                    <a:gd name="connsiteY1" fmla="*/ 523797 h 561352"/>
                    <a:gd name="connsiteX2" fmla="*/ 37 w 564382"/>
                    <a:gd name="connsiteY2" fmla="*/ 470496 h 561352"/>
                    <a:gd name="connsiteX3" fmla="*/ 28445 w 564382"/>
                    <a:gd name="connsiteY3" fmla="*/ 408928 h 561352"/>
                    <a:gd name="connsiteX4" fmla="*/ 492747 w 564382"/>
                    <a:gd name="connsiteY4" fmla="*/ 0 h 561352"/>
                    <a:gd name="connsiteX5" fmla="*/ 529135 w 564382"/>
                    <a:gd name="connsiteY5" fmla="*/ 35249 h 561352"/>
                    <a:gd name="connsiteX6" fmla="*/ 564383 w 564382"/>
                    <a:gd name="connsiteY6" fmla="*/ 71639 h 561352"/>
                    <a:gd name="connsiteX7" fmla="*/ 152715 w 564382"/>
                    <a:gd name="connsiteY7" fmla="*/ 533203 h 561352"/>
                    <a:gd name="connsiteX8" fmla="*/ 90865 w 564382"/>
                    <a:gd name="connsiteY8" fmla="*/ 561327 h 561352"/>
                    <a:gd name="connsiteX9" fmla="*/ 37375 w 564382"/>
                    <a:gd name="connsiteY9" fmla="*/ 544320 h 561352"/>
                    <a:gd name="connsiteX10" fmla="*/ 27114 w 564382"/>
                    <a:gd name="connsiteY10" fmla="*/ 534058 h 561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4382" h="561352">
                      <a:moveTo>
                        <a:pt x="27114" y="534058"/>
                      </a:moveTo>
                      <a:cubicBezTo>
                        <a:pt x="22649" y="531873"/>
                        <a:pt x="20844" y="526838"/>
                        <a:pt x="16854" y="523797"/>
                      </a:cubicBezTo>
                      <a:cubicBezTo>
                        <a:pt x="5453" y="508500"/>
                        <a:pt x="-533" y="489783"/>
                        <a:pt x="37" y="470496"/>
                      </a:cubicBezTo>
                      <a:cubicBezTo>
                        <a:pt x="607" y="446933"/>
                        <a:pt x="10868" y="424700"/>
                        <a:pt x="28445" y="408928"/>
                      </a:cubicBezTo>
                      <a:lnTo>
                        <a:pt x="492747" y="0"/>
                      </a:lnTo>
                      <a:lnTo>
                        <a:pt x="529135" y="35249"/>
                      </a:lnTo>
                      <a:lnTo>
                        <a:pt x="564383" y="71639"/>
                      </a:lnTo>
                      <a:lnTo>
                        <a:pt x="152715" y="533203"/>
                      </a:lnTo>
                      <a:cubicBezTo>
                        <a:pt x="136848" y="550590"/>
                        <a:pt x="114426" y="560757"/>
                        <a:pt x="90865" y="561327"/>
                      </a:cubicBezTo>
                      <a:cubicBezTo>
                        <a:pt x="71483" y="561802"/>
                        <a:pt x="52766" y="555721"/>
                        <a:pt x="37375" y="544320"/>
                      </a:cubicBezTo>
                      <a:cubicBezTo>
                        <a:pt x="34335" y="540329"/>
                        <a:pt x="29300" y="538524"/>
                        <a:pt x="27114" y="534058"/>
                      </a:cubicBezTo>
                      <a:close/>
                    </a:path>
                  </a:pathLst>
                </a:custGeom>
                <a:solidFill>
                  <a:srgbClr val="FFFFFF"/>
                </a:solidFill>
                <a:ln w="9489" cap="flat">
                  <a:noFill/>
                  <a:prstDash val="solid"/>
                  <a:miter/>
                </a:ln>
              </p:spPr>
              <p:txBody>
                <a:bodyPr rtlCol="0" anchor="ctr"/>
                <a:lstStyle/>
                <a:p>
                  <a:endParaRPr lang="en-US"/>
                </a:p>
              </p:txBody>
            </p:sp>
          </p:grpSp>
          <p:sp>
            <p:nvSpPr>
              <p:cNvPr id="632" name="Forma libre 631">
                <a:extLst>
                  <a:ext uri="{FF2B5EF4-FFF2-40B4-BE49-F238E27FC236}">
                    <a16:creationId xmlns:a16="http://schemas.microsoft.com/office/drawing/2014/main" id="{BB8695CC-459D-C749-A5AF-D83E3DBEBA7C}"/>
                  </a:ext>
                </a:extLst>
              </p:cNvPr>
              <p:cNvSpPr/>
              <p:nvPr/>
            </p:nvSpPr>
            <p:spPr>
              <a:xfrm>
                <a:off x="12135620" y="7056098"/>
                <a:ext cx="633225" cy="183371"/>
              </a:xfrm>
              <a:custGeom>
                <a:avLst/>
                <a:gdLst>
                  <a:gd name="connsiteX0" fmla="*/ 85032 w 633225"/>
                  <a:gd name="connsiteY0" fmla="*/ 0 h 183371"/>
                  <a:gd name="connsiteX1" fmla="*/ 58335 w 633225"/>
                  <a:gd name="connsiteY1" fmla="*/ 30023 h 183371"/>
                  <a:gd name="connsiteX2" fmla="*/ 58335 w 633225"/>
                  <a:gd name="connsiteY2" fmla="*/ 61662 h 183371"/>
                  <a:gd name="connsiteX3" fmla="*/ 33348 w 633225"/>
                  <a:gd name="connsiteY3" fmla="*/ 61662 h 183371"/>
                  <a:gd name="connsiteX4" fmla="*/ 0 w 633225"/>
                  <a:gd name="connsiteY4" fmla="*/ 95011 h 183371"/>
                  <a:gd name="connsiteX5" fmla="*/ 0 w 633225"/>
                  <a:gd name="connsiteY5" fmla="*/ 183372 h 183371"/>
                  <a:gd name="connsiteX6" fmla="*/ 633226 w 633225"/>
                  <a:gd name="connsiteY6" fmla="*/ 183372 h 183371"/>
                  <a:gd name="connsiteX7" fmla="*/ 633226 w 633225"/>
                  <a:gd name="connsiteY7" fmla="*/ 95011 h 183371"/>
                  <a:gd name="connsiteX8" fmla="*/ 599878 w 633225"/>
                  <a:gd name="connsiteY8" fmla="*/ 61662 h 183371"/>
                  <a:gd name="connsiteX9" fmla="*/ 574891 w 633225"/>
                  <a:gd name="connsiteY9" fmla="*/ 61662 h 183371"/>
                  <a:gd name="connsiteX10" fmla="*/ 574891 w 633225"/>
                  <a:gd name="connsiteY10" fmla="*/ 30023 h 183371"/>
                  <a:gd name="connsiteX11" fmla="*/ 548289 w 633225"/>
                  <a:gd name="connsiteY11" fmla="*/ 0 h 18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33225" h="183371">
                    <a:moveTo>
                      <a:pt x="85032" y="0"/>
                    </a:moveTo>
                    <a:lnTo>
                      <a:pt x="58335" y="30023"/>
                    </a:lnTo>
                    <a:lnTo>
                      <a:pt x="58335" y="61662"/>
                    </a:lnTo>
                    <a:lnTo>
                      <a:pt x="33348" y="61662"/>
                    </a:lnTo>
                    <a:lnTo>
                      <a:pt x="0" y="95011"/>
                    </a:lnTo>
                    <a:lnTo>
                      <a:pt x="0" y="183372"/>
                    </a:lnTo>
                    <a:lnTo>
                      <a:pt x="633226" y="183372"/>
                    </a:lnTo>
                    <a:lnTo>
                      <a:pt x="633226" y="95011"/>
                    </a:lnTo>
                    <a:lnTo>
                      <a:pt x="599878" y="61662"/>
                    </a:lnTo>
                    <a:lnTo>
                      <a:pt x="574891" y="61662"/>
                    </a:lnTo>
                    <a:lnTo>
                      <a:pt x="574891" y="30023"/>
                    </a:lnTo>
                    <a:lnTo>
                      <a:pt x="548289" y="0"/>
                    </a:lnTo>
                    <a:close/>
                  </a:path>
                </a:pathLst>
              </a:custGeom>
              <a:solidFill>
                <a:srgbClr val="FFFFFF"/>
              </a:solidFill>
              <a:ln w="9489"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75991276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7DAFF75-E38B-5345-B184-082D086301C9}"/>
              </a:ext>
            </a:extLst>
          </p:cNvPr>
          <p:cNvSpPr/>
          <p:nvPr/>
        </p:nvSpPr>
        <p:spPr>
          <a:xfrm>
            <a:off x="1520825" y="7512908"/>
            <a:ext cx="5773354" cy="4201298"/>
          </a:xfrm>
          <a:prstGeom prst="rect">
            <a:avLst/>
          </a:prstGeom>
          <a:solidFill>
            <a:schemeClr val="accent5">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0" name="Rectangle 19">
            <a:extLst>
              <a:ext uri="{FF2B5EF4-FFF2-40B4-BE49-F238E27FC236}">
                <a16:creationId xmlns:a16="http://schemas.microsoft.com/office/drawing/2014/main" id="{71671BD3-502E-6442-967C-C1E8811993E9}"/>
              </a:ext>
            </a:extLst>
          </p:cNvPr>
          <p:cNvSpPr/>
          <p:nvPr/>
        </p:nvSpPr>
        <p:spPr>
          <a:xfrm>
            <a:off x="9302148" y="7512908"/>
            <a:ext cx="5773354" cy="4201298"/>
          </a:xfrm>
          <a:prstGeom prst="rect">
            <a:avLst/>
          </a:prstGeom>
          <a:solidFill>
            <a:schemeClr val="accent5">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1" name="Rectangle 20">
            <a:extLst>
              <a:ext uri="{FF2B5EF4-FFF2-40B4-BE49-F238E27FC236}">
                <a16:creationId xmlns:a16="http://schemas.microsoft.com/office/drawing/2014/main" id="{AE358CCE-26D9-2647-9FE0-86CAF2DB9E19}"/>
              </a:ext>
            </a:extLst>
          </p:cNvPr>
          <p:cNvSpPr/>
          <p:nvPr/>
        </p:nvSpPr>
        <p:spPr>
          <a:xfrm>
            <a:off x="17083471" y="7512908"/>
            <a:ext cx="5773354" cy="4201298"/>
          </a:xfrm>
          <a:prstGeom prst="rect">
            <a:avLst/>
          </a:prstGeom>
          <a:solidFill>
            <a:schemeClr val="accent5">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2" name="TextBox 21">
            <a:extLst>
              <a:ext uri="{FF2B5EF4-FFF2-40B4-BE49-F238E27FC236}">
                <a16:creationId xmlns:a16="http://schemas.microsoft.com/office/drawing/2014/main" id="{4C509C1C-B6D4-A44B-BC7B-50D54D110D8E}"/>
              </a:ext>
            </a:extLst>
          </p:cNvPr>
          <p:cNvSpPr txBox="1"/>
          <p:nvPr/>
        </p:nvSpPr>
        <p:spPr>
          <a:xfrm>
            <a:off x="2009168" y="7826367"/>
            <a:ext cx="2247731"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LISTING 01</a:t>
            </a:r>
          </a:p>
        </p:txBody>
      </p:sp>
      <p:sp>
        <p:nvSpPr>
          <p:cNvPr id="23" name="Subtitle 2">
            <a:extLst>
              <a:ext uri="{FF2B5EF4-FFF2-40B4-BE49-F238E27FC236}">
                <a16:creationId xmlns:a16="http://schemas.microsoft.com/office/drawing/2014/main" id="{AA813AE2-DE62-E943-814E-7DCDB5E31D97}"/>
              </a:ext>
            </a:extLst>
          </p:cNvPr>
          <p:cNvSpPr txBox="1">
            <a:spLocks/>
          </p:cNvSpPr>
          <p:nvPr/>
        </p:nvSpPr>
        <p:spPr>
          <a:xfrm>
            <a:off x="2009168" y="8807506"/>
            <a:ext cx="479666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spc="-20" dirty="0">
                <a:solidFill>
                  <a:schemeClr val="bg1"/>
                </a:solidFill>
                <a:latin typeface="Lato" panose="020F0502020204030203" pitchFamily="34" charset="77"/>
              </a:rPr>
              <a:t>You can do whatever you want, go a impress your audience with an amazing presentation</a:t>
            </a:r>
          </a:p>
        </p:txBody>
      </p:sp>
      <p:sp>
        <p:nvSpPr>
          <p:cNvPr id="25" name="TextBox 24">
            <a:extLst>
              <a:ext uri="{FF2B5EF4-FFF2-40B4-BE49-F238E27FC236}">
                <a16:creationId xmlns:a16="http://schemas.microsoft.com/office/drawing/2014/main" id="{D0A3FDE6-6315-7044-AC07-4778A0B7CDC2}"/>
              </a:ext>
            </a:extLst>
          </p:cNvPr>
          <p:cNvSpPr txBox="1"/>
          <p:nvPr/>
        </p:nvSpPr>
        <p:spPr>
          <a:xfrm>
            <a:off x="9795748" y="7826367"/>
            <a:ext cx="2327881"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LISTING 02</a:t>
            </a:r>
          </a:p>
        </p:txBody>
      </p:sp>
      <p:sp>
        <p:nvSpPr>
          <p:cNvPr id="26" name="Subtitle 2">
            <a:extLst>
              <a:ext uri="{FF2B5EF4-FFF2-40B4-BE49-F238E27FC236}">
                <a16:creationId xmlns:a16="http://schemas.microsoft.com/office/drawing/2014/main" id="{9CA85F40-C1FB-3F45-99AE-81E10BD6724C}"/>
              </a:ext>
            </a:extLst>
          </p:cNvPr>
          <p:cNvSpPr txBox="1">
            <a:spLocks/>
          </p:cNvSpPr>
          <p:nvPr/>
        </p:nvSpPr>
        <p:spPr>
          <a:xfrm>
            <a:off x="9795748" y="8807506"/>
            <a:ext cx="479666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spc="-20" dirty="0">
                <a:solidFill>
                  <a:schemeClr val="bg1"/>
                </a:solidFill>
                <a:latin typeface="Lato" panose="020F0502020204030203" pitchFamily="34" charset="77"/>
              </a:rPr>
              <a:t>You can do whatever you want, go a impress your audience with an amazing presentation</a:t>
            </a:r>
          </a:p>
        </p:txBody>
      </p:sp>
      <p:sp>
        <p:nvSpPr>
          <p:cNvPr id="28" name="TextBox 27">
            <a:extLst>
              <a:ext uri="{FF2B5EF4-FFF2-40B4-BE49-F238E27FC236}">
                <a16:creationId xmlns:a16="http://schemas.microsoft.com/office/drawing/2014/main" id="{AACF9B43-DB70-A447-9A2E-A6E4DC6FEFB9}"/>
              </a:ext>
            </a:extLst>
          </p:cNvPr>
          <p:cNvSpPr txBox="1"/>
          <p:nvPr/>
        </p:nvSpPr>
        <p:spPr>
          <a:xfrm>
            <a:off x="17571814" y="7826367"/>
            <a:ext cx="2342308"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LISTING 03</a:t>
            </a:r>
          </a:p>
        </p:txBody>
      </p:sp>
      <p:sp>
        <p:nvSpPr>
          <p:cNvPr id="29" name="Subtitle 2">
            <a:extLst>
              <a:ext uri="{FF2B5EF4-FFF2-40B4-BE49-F238E27FC236}">
                <a16:creationId xmlns:a16="http://schemas.microsoft.com/office/drawing/2014/main" id="{60D4F675-E717-A44D-8BB3-0688C596CE8C}"/>
              </a:ext>
            </a:extLst>
          </p:cNvPr>
          <p:cNvSpPr txBox="1">
            <a:spLocks/>
          </p:cNvSpPr>
          <p:nvPr/>
        </p:nvSpPr>
        <p:spPr>
          <a:xfrm>
            <a:off x="17571814" y="8807506"/>
            <a:ext cx="4796668" cy="139217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r>
              <a:rPr lang="en-US" spc="-20" dirty="0">
                <a:solidFill>
                  <a:schemeClr val="bg1"/>
                </a:solidFill>
                <a:latin typeface="Lato" panose="020F0502020204030203" pitchFamily="34" charset="77"/>
              </a:rPr>
              <a:t>You can do whatever you want, go a impress your audience with an amazing presentation</a:t>
            </a:r>
          </a:p>
        </p:txBody>
      </p:sp>
      <p:sp>
        <p:nvSpPr>
          <p:cNvPr id="34" name="TextBox 33">
            <a:extLst>
              <a:ext uri="{FF2B5EF4-FFF2-40B4-BE49-F238E27FC236}">
                <a16:creationId xmlns:a16="http://schemas.microsoft.com/office/drawing/2014/main" id="{8C6315BE-92E8-6543-8A68-04FA5135D5BE}"/>
              </a:ext>
            </a:extLst>
          </p:cNvPr>
          <p:cNvSpPr txBox="1"/>
          <p:nvPr/>
        </p:nvSpPr>
        <p:spPr>
          <a:xfrm>
            <a:off x="1520825" y="558620"/>
            <a:ext cx="7830990" cy="1569660"/>
          </a:xfrm>
          <a:prstGeom prst="rect">
            <a:avLst/>
          </a:prstGeom>
          <a:noFill/>
        </p:spPr>
        <p:txBody>
          <a:bodyPr wrap="none" rtlCol="0" anchor="t" anchorCtr="0">
            <a:spAutoFit/>
          </a:bodyPr>
          <a:lstStyle/>
          <a:p>
            <a:r>
              <a:rPr lang="en-US" sz="9600" b="1" spc="600" dirty="0">
                <a:solidFill>
                  <a:schemeClr val="tx2"/>
                </a:solidFill>
                <a:latin typeface="Montserrat ExtraBold" pitchFamily="2" charset="77"/>
                <a:ea typeface="League Spartan" charset="0"/>
                <a:cs typeface="Poppins" pitchFamily="2" charset="77"/>
              </a:rPr>
              <a:t>OUR TEAM</a:t>
            </a:r>
          </a:p>
        </p:txBody>
      </p:sp>
      <p:sp>
        <p:nvSpPr>
          <p:cNvPr id="12" name="Marcador de posición de imagen 11">
            <a:extLst>
              <a:ext uri="{FF2B5EF4-FFF2-40B4-BE49-F238E27FC236}">
                <a16:creationId xmlns:a16="http://schemas.microsoft.com/office/drawing/2014/main" id="{F07F4D46-036D-164A-9C2D-1BCC87E91EBF}"/>
              </a:ext>
            </a:extLst>
          </p:cNvPr>
          <p:cNvSpPr>
            <a:spLocks noGrp="1"/>
          </p:cNvSpPr>
          <p:nvPr>
            <p:ph type="pic" sz="quarter" idx="10"/>
          </p:nvPr>
        </p:nvSpPr>
        <p:spPr/>
        <p:txBody>
          <a:bodyPr/>
          <a:lstStyle/>
          <a:p>
            <a:endParaRPr lang="es-CO"/>
          </a:p>
        </p:txBody>
      </p:sp>
      <p:sp>
        <p:nvSpPr>
          <p:cNvPr id="14" name="Marcador de posición de imagen 13">
            <a:extLst>
              <a:ext uri="{FF2B5EF4-FFF2-40B4-BE49-F238E27FC236}">
                <a16:creationId xmlns:a16="http://schemas.microsoft.com/office/drawing/2014/main" id="{51BB03D3-51CD-144F-9F28-071D730B9737}"/>
              </a:ext>
            </a:extLst>
          </p:cNvPr>
          <p:cNvSpPr>
            <a:spLocks noGrp="1"/>
          </p:cNvSpPr>
          <p:nvPr>
            <p:ph type="pic" sz="quarter" idx="12"/>
          </p:nvPr>
        </p:nvSpPr>
        <p:spPr/>
        <p:txBody>
          <a:bodyPr/>
          <a:lstStyle/>
          <a:p>
            <a:endParaRPr lang="es-CO"/>
          </a:p>
        </p:txBody>
      </p:sp>
      <p:sp>
        <p:nvSpPr>
          <p:cNvPr id="16" name="Marcador de posición de imagen 15">
            <a:extLst>
              <a:ext uri="{FF2B5EF4-FFF2-40B4-BE49-F238E27FC236}">
                <a16:creationId xmlns:a16="http://schemas.microsoft.com/office/drawing/2014/main" id="{6004E27F-9857-2642-A664-E69B9E72AB90}"/>
              </a:ext>
            </a:extLst>
          </p:cNvPr>
          <p:cNvSpPr>
            <a:spLocks noGrp="1"/>
          </p:cNvSpPr>
          <p:nvPr>
            <p:ph type="pic" sz="quarter" idx="14"/>
          </p:nvPr>
        </p:nvSpPr>
        <p:spPr/>
        <p:txBody>
          <a:bodyPr/>
          <a:lstStyle/>
          <a:p>
            <a:endParaRPr lang="es-CO"/>
          </a:p>
        </p:txBody>
      </p:sp>
    </p:spTree>
    <p:extLst>
      <p:ext uri="{BB962C8B-B14F-4D97-AF65-F5344CB8AC3E}">
        <p14:creationId xmlns:p14="http://schemas.microsoft.com/office/powerpoint/2010/main" val="2751047421"/>
      </p:ext>
    </p:extLst>
  </p:cSld>
  <p:clrMapOvr>
    <a:masterClrMapping/>
  </p:clrMapOvr>
</p:sld>
</file>

<file path=ppt/theme/theme1.xml><?xml version="1.0" encoding="utf-8"?>
<a:theme xmlns:a="http://schemas.openxmlformats.org/drawingml/2006/main" name="Default Theme">
  <a:themeElements>
    <a:clrScheme name="Personalizados 1">
      <a:dk1>
        <a:srgbClr val="000000"/>
      </a:dk1>
      <a:lt1>
        <a:srgbClr val="FFFFFF"/>
      </a:lt1>
      <a:dk2>
        <a:srgbClr val="44546A"/>
      </a:dk2>
      <a:lt2>
        <a:srgbClr val="E7E6E6"/>
      </a:lt2>
      <a:accent1>
        <a:srgbClr val="B3D336"/>
      </a:accent1>
      <a:accent2>
        <a:srgbClr val="F7931C"/>
      </a:accent2>
      <a:accent3>
        <a:srgbClr val="0B4213"/>
      </a:accent3>
      <a:accent4>
        <a:srgbClr val="4BBCFA"/>
      </a:accent4>
      <a:accent5>
        <a:srgbClr val="0E5888"/>
      </a:accent5>
      <a:accent6>
        <a:srgbClr val="EAA258"/>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83781</TotalTime>
  <Words>1119</Words>
  <Application>Microsoft Office PowerPoint</Application>
  <PresentationFormat>Custom</PresentationFormat>
  <Paragraphs>127</Paragraphs>
  <Slides>14</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14</vt:i4>
      </vt:variant>
    </vt:vector>
  </HeadingPairs>
  <TitlesOfParts>
    <vt:vector size="26" baseType="lpstr">
      <vt:lpstr>Arial</vt:lpstr>
      <vt:lpstr>Calibri</vt:lpstr>
      <vt:lpstr>Calibri Light</vt:lpstr>
      <vt:lpstr>Gill Sans</vt:lpstr>
      <vt:lpstr>Lato</vt:lpstr>
      <vt:lpstr>Lato Black</vt:lpstr>
      <vt:lpstr>Lato Light</vt:lpstr>
      <vt:lpstr>Montserrat</vt:lpstr>
      <vt:lpstr>Montserrat ExtraBold</vt:lpstr>
      <vt:lpstr>Montserrat SemiBold</vt:lpstr>
      <vt:lpstr>Poppins</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
  <cp:keywords/>
  <dc:description/>
  <cp:lastModifiedBy>Jolie Serrano Delgado</cp:lastModifiedBy>
  <cp:revision>9867</cp:revision>
  <cp:lastPrinted>2019-09-18T23:04:43Z</cp:lastPrinted>
  <dcterms:created xsi:type="dcterms:W3CDTF">2014-11-12T21:47:38Z</dcterms:created>
  <dcterms:modified xsi:type="dcterms:W3CDTF">2025-05-09T21:33:38Z</dcterms:modified>
  <cp:category/>
</cp:coreProperties>
</file>