
<file path=[Content_Types].xml><?xml version="1.0" encoding="utf-8"?>
<Types xmlns="http://schemas.openxmlformats.org/package/2006/content-types">
  <Default Extension="glb" ContentType="model/gltf.binary"/>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1482" r:id="rId2"/>
    <p:sldId id="1766" r:id="rId3"/>
    <p:sldId id="1767" r:id="rId4"/>
    <p:sldId id="1764" r:id="rId5"/>
    <p:sldId id="1765" r:id="rId6"/>
    <p:sldId id="1768" r:id="rId7"/>
    <p:sldId id="1769" r:id="rId8"/>
    <p:sldId id="1770" r:id="rId9"/>
    <p:sldId id="1771" r:id="rId10"/>
    <p:sldId id="1772" r:id="rId11"/>
    <p:sldId id="1773" r:id="rId12"/>
    <p:sldId id="1774" r:id="rId13"/>
    <p:sldId id="1775" r:id="rId14"/>
    <p:sldId id="178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BE03"/>
    <a:srgbClr val="FEC40C"/>
    <a:srgbClr val="162029"/>
    <a:srgbClr val="4C0339"/>
    <a:srgbClr val="01B9B7"/>
    <a:srgbClr val="F7A600"/>
    <a:srgbClr val="0F657D"/>
    <a:srgbClr val="E7205F"/>
    <a:srgbClr val="00A5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C811C4-C094-41AF-AEA8-51EA863EB52C}" v="1" dt="2025-04-11T22:29:22.2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04" autoAdjust="0"/>
    <p:restoredTop sz="94660"/>
  </p:normalViewPr>
  <p:slideViewPr>
    <p:cSldViewPr snapToGrid="0">
      <p:cViewPr varScale="1">
        <p:scale>
          <a:sx n="112" d="100"/>
          <a:sy n="112" d="100"/>
        </p:scale>
        <p:origin x="1110" y="108"/>
      </p:cViewPr>
      <p:guideLst/>
    </p:cSldViewPr>
  </p:slideViewPr>
  <p:notesTextViewPr>
    <p:cViewPr>
      <p:scale>
        <a:sx n="3" d="2"/>
        <a:sy n="3" d="2"/>
      </p:scale>
      <p:origin x="0" y="0"/>
    </p:cViewPr>
  </p:notesTextViewPr>
  <p:notesViewPr>
    <p:cSldViewPr snapToGrid="0">
      <p:cViewPr varScale="1">
        <p:scale>
          <a:sx n="52" d="100"/>
          <a:sy n="52" d="100"/>
        </p:scale>
        <p:origin x="286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lie Serrano Delgado" userId="d52b4219-5c60-4a0c-87ad-b1ec335c0c37" providerId="ADAL" clId="{F3C811C4-C094-41AF-AEA8-51EA863EB52C}"/>
    <pc:docChg chg="addSld delSld modSld sldOrd">
      <pc:chgData name="Jolie Serrano Delgado" userId="d52b4219-5c60-4a0c-87ad-b1ec335c0c37" providerId="ADAL" clId="{F3C811C4-C094-41AF-AEA8-51EA863EB52C}" dt="2025-04-11T22:29:42.337" v="8" actId="47"/>
      <pc:docMkLst>
        <pc:docMk/>
      </pc:docMkLst>
      <pc:sldChg chg="del">
        <pc:chgData name="Jolie Serrano Delgado" userId="d52b4219-5c60-4a0c-87ad-b1ec335c0c37" providerId="ADAL" clId="{F3C811C4-C094-41AF-AEA8-51EA863EB52C}" dt="2025-04-11T22:29:26.338" v="3" actId="47"/>
        <pc:sldMkLst>
          <pc:docMk/>
          <pc:sldMk cId="4040804473" sldId="1449"/>
        </pc:sldMkLst>
      </pc:sldChg>
      <pc:sldChg chg="modSp add mod">
        <pc:chgData name="Jolie Serrano Delgado" userId="d52b4219-5c60-4a0c-87ad-b1ec335c0c37" providerId="ADAL" clId="{F3C811C4-C094-41AF-AEA8-51EA863EB52C}" dt="2025-04-11T22:29:40.684" v="7" actId="20577"/>
        <pc:sldMkLst>
          <pc:docMk/>
          <pc:sldMk cId="0" sldId="1482"/>
        </pc:sldMkLst>
        <pc:spChg chg="mod">
          <ac:chgData name="Jolie Serrano Delgado" userId="d52b4219-5c60-4a0c-87ad-b1ec335c0c37" providerId="ADAL" clId="{F3C811C4-C094-41AF-AEA8-51EA863EB52C}" dt="2025-04-11T22:29:40.684" v="7" actId="20577"/>
          <ac:spMkLst>
            <pc:docMk/>
            <pc:sldMk cId="0" sldId="1482"/>
            <ac:spMk id="55309" creationId="{00000000-0000-0000-0000-000000000000}"/>
          </ac:spMkLst>
        </pc:spChg>
      </pc:sldChg>
      <pc:sldChg chg="modSp del mod">
        <pc:chgData name="Jolie Serrano Delgado" userId="d52b4219-5c60-4a0c-87ad-b1ec335c0c37" providerId="ADAL" clId="{F3C811C4-C094-41AF-AEA8-51EA863EB52C}" dt="2025-04-11T22:29:42.337" v="8" actId="47"/>
        <pc:sldMkLst>
          <pc:docMk/>
          <pc:sldMk cId="0" sldId="1761"/>
        </pc:sldMkLst>
        <pc:spChg chg="mod">
          <ac:chgData name="Jolie Serrano Delgado" userId="d52b4219-5c60-4a0c-87ad-b1ec335c0c37" providerId="ADAL" clId="{F3C811C4-C094-41AF-AEA8-51EA863EB52C}" dt="2025-04-11T22:29:37.284" v="5" actId="21"/>
          <ac:spMkLst>
            <pc:docMk/>
            <pc:sldMk cId="0" sldId="1761"/>
            <ac:spMk id="5" creationId="{58E10FA7-5A2D-4C09-8B3F-7195A9CE858D}"/>
          </ac:spMkLst>
        </pc:spChg>
      </pc:sldChg>
      <pc:sldChg chg="modSp add mod ord">
        <pc:chgData name="Jolie Serrano Delgado" userId="d52b4219-5c60-4a0c-87ad-b1ec335c0c37" providerId="ADAL" clId="{F3C811C4-C094-41AF-AEA8-51EA863EB52C}" dt="2025-04-11T22:29:29.699" v="4" actId="207"/>
        <pc:sldMkLst>
          <pc:docMk/>
          <pc:sldMk cId="3313802975" sldId="1780"/>
        </pc:sldMkLst>
        <pc:spChg chg="mod">
          <ac:chgData name="Jolie Serrano Delgado" userId="d52b4219-5c60-4a0c-87ad-b1ec335c0c37" providerId="ADAL" clId="{F3C811C4-C094-41AF-AEA8-51EA863EB52C}" dt="2025-04-11T22:29:29.699" v="4" actId="207"/>
          <ac:spMkLst>
            <pc:docMk/>
            <pc:sldMk cId="3313802975" sldId="1780"/>
            <ac:spMk id="5" creationId="{7FCA87B9-E211-0E4B-A9F7-DF87D6193A8C}"/>
          </ac:spMkLst>
        </pc:spChg>
      </pc:sldChg>
      <pc:sldMasterChg chg="delSldLayout">
        <pc:chgData name="Jolie Serrano Delgado" userId="d52b4219-5c60-4a0c-87ad-b1ec335c0c37" providerId="ADAL" clId="{F3C811C4-C094-41AF-AEA8-51EA863EB52C}" dt="2025-04-11T22:29:42.337" v="8" actId="47"/>
        <pc:sldMasterMkLst>
          <pc:docMk/>
          <pc:sldMasterMk cId="2916016287" sldId="2147483648"/>
        </pc:sldMasterMkLst>
        <pc:sldLayoutChg chg="del">
          <pc:chgData name="Jolie Serrano Delgado" userId="d52b4219-5c60-4a0c-87ad-b1ec335c0c37" providerId="ADAL" clId="{F3C811C4-C094-41AF-AEA8-51EA863EB52C}" dt="2025-04-11T22:29:42.337" v="8" actId="47"/>
          <pc:sldLayoutMkLst>
            <pc:docMk/>
            <pc:sldMasterMk cId="2916016287" sldId="2147483648"/>
            <pc:sldLayoutMk cId="983900071" sldId="2147483681"/>
          </pc:sldLayoutMkLst>
        </pc:sldLayoutChg>
      </pc:sldMasterChg>
    </pc:docChg>
  </pc:docChgLst>
  <pc:docChgLst>
    <pc:chgData name="Jolie Serrano Delgado" userId="d52b4219-5c60-4a0c-87ad-b1ec335c0c37" providerId="ADAL" clId="{66BD22FE-9BCF-4F7F-B76A-C6B84F11A1EE}"/>
    <pc:docChg chg="undo custSel addSld delSld modSld sldOrd modMainMaster">
      <pc:chgData name="Jolie Serrano Delgado" userId="d52b4219-5c60-4a0c-87ad-b1ec335c0c37" providerId="ADAL" clId="{66BD22FE-9BCF-4F7F-B76A-C6B84F11A1EE}" dt="2023-08-09T22:31:33.946" v="913" actId="478"/>
      <pc:docMkLst>
        <pc:docMk/>
      </pc:docMkLst>
      <pc:sldChg chg="del">
        <pc:chgData name="Jolie Serrano Delgado" userId="d52b4219-5c60-4a0c-87ad-b1ec335c0c37" providerId="ADAL" clId="{66BD22FE-9BCF-4F7F-B76A-C6B84F11A1EE}" dt="2023-08-09T17:36:43.013" v="18" actId="47"/>
        <pc:sldMkLst>
          <pc:docMk/>
          <pc:sldMk cId="0" sldId="484"/>
        </pc:sldMkLst>
      </pc:sldChg>
      <pc:sldChg chg="del">
        <pc:chgData name="Jolie Serrano Delgado" userId="d52b4219-5c60-4a0c-87ad-b1ec335c0c37" providerId="ADAL" clId="{66BD22FE-9BCF-4F7F-B76A-C6B84F11A1EE}" dt="2023-08-09T22:16:31.947" v="797" actId="47"/>
        <pc:sldMkLst>
          <pc:docMk/>
          <pc:sldMk cId="0" sldId="504"/>
        </pc:sldMkLst>
      </pc:sldChg>
      <pc:sldChg chg="del">
        <pc:chgData name="Jolie Serrano Delgado" userId="d52b4219-5c60-4a0c-87ad-b1ec335c0c37" providerId="ADAL" clId="{66BD22FE-9BCF-4F7F-B76A-C6B84F11A1EE}" dt="2023-08-09T21:54:14.598" v="717" actId="47"/>
        <pc:sldMkLst>
          <pc:docMk/>
          <pc:sldMk cId="0" sldId="1340"/>
        </pc:sldMkLst>
      </pc:sldChg>
      <pc:sldChg chg="del">
        <pc:chgData name="Jolie Serrano Delgado" userId="d52b4219-5c60-4a0c-87ad-b1ec335c0c37" providerId="ADAL" clId="{66BD22FE-9BCF-4F7F-B76A-C6B84F11A1EE}" dt="2023-08-09T22:16:31.947" v="797" actId="47"/>
        <pc:sldMkLst>
          <pc:docMk/>
          <pc:sldMk cId="0" sldId="1341"/>
        </pc:sldMkLst>
      </pc:sldChg>
      <pc:sldChg chg="del">
        <pc:chgData name="Jolie Serrano Delgado" userId="d52b4219-5c60-4a0c-87ad-b1ec335c0c37" providerId="ADAL" clId="{66BD22FE-9BCF-4F7F-B76A-C6B84F11A1EE}" dt="2023-08-09T22:16:31.947" v="797" actId="47"/>
        <pc:sldMkLst>
          <pc:docMk/>
          <pc:sldMk cId="0" sldId="1371"/>
        </pc:sldMkLst>
      </pc:sldChg>
      <pc:sldChg chg="del">
        <pc:chgData name="Jolie Serrano Delgado" userId="d52b4219-5c60-4a0c-87ad-b1ec335c0c37" providerId="ADAL" clId="{66BD22FE-9BCF-4F7F-B76A-C6B84F11A1EE}" dt="2023-08-09T22:16:31.947" v="797" actId="47"/>
        <pc:sldMkLst>
          <pc:docMk/>
          <pc:sldMk cId="0" sldId="1393"/>
        </pc:sldMkLst>
      </pc:sldChg>
      <pc:sldChg chg="del">
        <pc:chgData name="Jolie Serrano Delgado" userId="d52b4219-5c60-4a0c-87ad-b1ec335c0c37" providerId="ADAL" clId="{66BD22FE-9BCF-4F7F-B76A-C6B84F11A1EE}" dt="2023-08-09T22:16:31.947" v="797" actId="47"/>
        <pc:sldMkLst>
          <pc:docMk/>
          <pc:sldMk cId="0" sldId="1394"/>
        </pc:sldMkLst>
      </pc:sldChg>
      <pc:sldChg chg="del">
        <pc:chgData name="Jolie Serrano Delgado" userId="d52b4219-5c60-4a0c-87ad-b1ec335c0c37" providerId="ADAL" clId="{66BD22FE-9BCF-4F7F-B76A-C6B84F11A1EE}" dt="2023-08-09T22:16:31.947" v="797" actId="47"/>
        <pc:sldMkLst>
          <pc:docMk/>
          <pc:sldMk cId="0" sldId="1416"/>
        </pc:sldMkLst>
      </pc:sldChg>
      <pc:sldChg chg="del">
        <pc:chgData name="Jolie Serrano Delgado" userId="d52b4219-5c60-4a0c-87ad-b1ec335c0c37" providerId="ADAL" clId="{66BD22FE-9BCF-4F7F-B76A-C6B84F11A1EE}" dt="2023-08-09T22:16:31.947" v="797" actId="47"/>
        <pc:sldMkLst>
          <pc:docMk/>
          <pc:sldMk cId="0" sldId="1421"/>
        </pc:sldMkLst>
      </pc:sldChg>
      <pc:sldChg chg="del">
        <pc:chgData name="Jolie Serrano Delgado" userId="d52b4219-5c60-4a0c-87ad-b1ec335c0c37" providerId="ADAL" clId="{66BD22FE-9BCF-4F7F-B76A-C6B84F11A1EE}" dt="2023-08-09T22:16:31.947" v="797" actId="47"/>
        <pc:sldMkLst>
          <pc:docMk/>
          <pc:sldMk cId="0" sldId="1427"/>
        </pc:sldMkLst>
      </pc:sldChg>
      <pc:sldChg chg="del">
        <pc:chgData name="Jolie Serrano Delgado" userId="d52b4219-5c60-4a0c-87ad-b1ec335c0c37" providerId="ADAL" clId="{66BD22FE-9BCF-4F7F-B76A-C6B84F11A1EE}" dt="2023-08-09T22:16:31.947" v="797" actId="47"/>
        <pc:sldMkLst>
          <pc:docMk/>
          <pc:sldMk cId="0" sldId="1443"/>
        </pc:sldMkLst>
      </pc:sldChg>
      <pc:sldChg chg="modSp mod setBg">
        <pc:chgData name="Jolie Serrano Delgado" userId="d52b4219-5c60-4a0c-87ad-b1ec335c0c37" providerId="ADAL" clId="{66BD22FE-9BCF-4F7F-B76A-C6B84F11A1EE}" dt="2023-08-09T22:27:15.681" v="909" actId="20577"/>
        <pc:sldMkLst>
          <pc:docMk/>
          <pc:sldMk cId="4040804473" sldId="1449"/>
        </pc:sldMkLst>
      </pc:sldChg>
      <pc:sldChg chg="del">
        <pc:chgData name="Jolie Serrano Delgado" userId="d52b4219-5c60-4a0c-87ad-b1ec335c0c37" providerId="ADAL" clId="{66BD22FE-9BCF-4F7F-B76A-C6B84F11A1EE}" dt="2023-08-09T22:16:31.947" v="797" actId="47"/>
        <pc:sldMkLst>
          <pc:docMk/>
          <pc:sldMk cId="386618549" sldId="1450"/>
        </pc:sldMkLst>
      </pc:sldChg>
      <pc:sldChg chg="modSp mod setBg">
        <pc:chgData name="Jolie Serrano Delgado" userId="d52b4219-5c60-4a0c-87ad-b1ec335c0c37" providerId="ADAL" clId="{66BD22FE-9BCF-4F7F-B76A-C6B84F11A1EE}" dt="2023-08-09T22:26:56.281" v="896"/>
        <pc:sldMkLst>
          <pc:docMk/>
          <pc:sldMk cId="0" sldId="1761"/>
        </pc:sldMkLst>
      </pc:sldChg>
      <pc:sldChg chg="addSp delSp modSp del mod setBg">
        <pc:chgData name="Jolie Serrano Delgado" userId="d52b4219-5c60-4a0c-87ad-b1ec335c0c37" providerId="ADAL" clId="{66BD22FE-9BCF-4F7F-B76A-C6B84F11A1EE}" dt="2023-08-09T20:24:41.269" v="269" actId="47"/>
        <pc:sldMkLst>
          <pc:docMk/>
          <pc:sldMk cId="727520168" sldId="1762"/>
        </pc:sldMkLst>
      </pc:sldChg>
      <pc:sldChg chg="addSp delSp modSp mod setBg">
        <pc:chgData name="Jolie Serrano Delgado" userId="d52b4219-5c60-4a0c-87ad-b1ec335c0c37" providerId="ADAL" clId="{66BD22FE-9BCF-4F7F-B76A-C6B84F11A1EE}" dt="2023-08-09T22:31:24.274" v="912" actId="1076"/>
        <pc:sldMkLst>
          <pc:docMk/>
          <pc:sldMk cId="1964146611" sldId="1764"/>
        </pc:sldMkLst>
      </pc:sldChg>
      <pc:sldChg chg="addSp delSp modSp mod modTransition setBg delAnim">
        <pc:chgData name="Jolie Serrano Delgado" userId="d52b4219-5c60-4a0c-87ad-b1ec335c0c37" providerId="ADAL" clId="{66BD22FE-9BCF-4F7F-B76A-C6B84F11A1EE}" dt="2023-08-09T22:24:12.740" v="866"/>
        <pc:sldMkLst>
          <pc:docMk/>
          <pc:sldMk cId="3852839073" sldId="1765"/>
        </pc:sldMkLst>
      </pc:sldChg>
      <pc:sldChg chg="addSp delSp modSp add mod ord modTransition delAnim">
        <pc:chgData name="Jolie Serrano Delgado" userId="d52b4219-5c60-4a0c-87ad-b1ec335c0c37" providerId="ADAL" clId="{66BD22FE-9BCF-4F7F-B76A-C6B84F11A1EE}" dt="2023-08-09T22:31:33.946" v="913" actId="478"/>
        <pc:sldMkLst>
          <pc:docMk/>
          <pc:sldMk cId="184816925" sldId="1766"/>
        </pc:sldMkLst>
      </pc:sldChg>
      <pc:sldChg chg="delSp modSp add mod modTransition">
        <pc:chgData name="Jolie Serrano Delgado" userId="d52b4219-5c60-4a0c-87ad-b1ec335c0c37" providerId="ADAL" clId="{66BD22FE-9BCF-4F7F-B76A-C6B84F11A1EE}" dt="2023-08-09T20:29:13.871" v="313"/>
        <pc:sldMkLst>
          <pc:docMk/>
          <pc:sldMk cId="599231180" sldId="1767"/>
        </pc:sldMkLst>
      </pc:sldChg>
      <pc:sldChg chg="addSp delSp modSp add mod modTransition setBg">
        <pc:chgData name="Jolie Serrano Delgado" userId="d52b4219-5c60-4a0c-87ad-b1ec335c0c37" providerId="ADAL" clId="{66BD22FE-9BCF-4F7F-B76A-C6B84F11A1EE}" dt="2023-08-09T22:24:16.891" v="867"/>
        <pc:sldMkLst>
          <pc:docMk/>
          <pc:sldMk cId="2679699902" sldId="1768"/>
        </pc:sldMkLst>
      </pc:sldChg>
      <pc:sldChg chg="addSp delSp modSp add mod setBg">
        <pc:chgData name="Jolie Serrano Delgado" userId="d52b4219-5c60-4a0c-87ad-b1ec335c0c37" providerId="ADAL" clId="{66BD22FE-9BCF-4F7F-B76A-C6B84F11A1EE}" dt="2023-08-09T22:24:21.384" v="868"/>
        <pc:sldMkLst>
          <pc:docMk/>
          <pc:sldMk cId="1140403568" sldId="1769"/>
        </pc:sldMkLst>
      </pc:sldChg>
      <pc:sldChg chg="addSp delSp modSp add mod ord setBg">
        <pc:chgData name="Jolie Serrano Delgado" userId="d52b4219-5c60-4a0c-87ad-b1ec335c0c37" providerId="ADAL" clId="{66BD22FE-9BCF-4F7F-B76A-C6B84F11A1EE}" dt="2023-08-09T22:24:26.527" v="869"/>
        <pc:sldMkLst>
          <pc:docMk/>
          <pc:sldMk cId="1303422292" sldId="1770"/>
        </pc:sldMkLst>
      </pc:sldChg>
      <pc:sldChg chg="addSp modSp add mod setBg">
        <pc:chgData name="Jolie Serrano Delgado" userId="d52b4219-5c60-4a0c-87ad-b1ec335c0c37" providerId="ADAL" clId="{66BD22FE-9BCF-4F7F-B76A-C6B84F11A1EE}" dt="2023-08-09T22:24:30.527" v="870"/>
        <pc:sldMkLst>
          <pc:docMk/>
          <pc:sldMk cId="2913502022" sldId="1771"/>
        </pc:sldMkLst>
      </pc:sldChg>
      <pc:sldChg chg="addSp delSp modSp add mod setBg">
        <pc:chgData name="Jolie Serrano Delgado" userId="d52b4219-5c60-4a0c-87ad-b1ec335c0c37" providerId="ADAL" clId="{66BD22FE-9BCF-4F7F-B76A-C6B84F11A1EE}" dt="2023-08-09T22:24:34.220" v="871"/>
        <pc:sldMkLst>
          <pc:docMk/>
          <pc:sldMk cId="4138851815" sldId="1772"/>
        </pc:sldMkLst>
      </pc:sldChg>
      <pc:sldChg chg="addSp delSp modSp add mod modTransition setBg modAnim">
        <pc:chgData name="Jolie Serrano Delgado" userId="d52b4219-5c60-4a0c-87ad-b1ec335c0c37" providerId="ADAL" clId="{66BD22FE-9BCF-4F7F-B76A-C6B84F11A1EE}" dt="2023-08-09T22:24:42.682" v="873"/>
        <pc:sldMkLst>
          <pc:docMk/>
          <pc:sldMk cId="1288030755" sldId="1773"/>
        </pc:sldMkLst>
      </pc:sldChg>
      <pc:sldChg chg="addSp delSp modSp add mod setBg delAnim">
        <pc:chgData name="Jolie Serrano Delgado" userId="d52b4219-5c60-4a0c-87ad-b1ec335c0c37" providerId="ADAL" clId="{66BD22FE-9BCF-4F7F-B76A-C6B84F11A1EE}" dt="2023-08-09T22:25:01.444" v="875" actId="1076"/>
        <pc:sldMkLst>
          <pc:docMk/>
          <pc:sldMk cId="94606114" sldId="1774"/>
        </pc:sldMkLst>
      </pc:sldChg>
      <pc:sldChg chg="addSp delSp modSp add mod setBg modAnim">
        <pc:chgData name="Jolie Serrano Delgado" userId="d52b4219-5c60-4a0c-87ad-b1ec335c0c37" providerId="ADAL" clId="{66BD22FE-9BCF-4F7F-B76A-C6B84F11A1EE}" dt="2023-08-09T22:26:43.819" v="895" actId="1076"/>
        <pc:sldMkLst>
          <pc:docMk/>
          <pc:sldMk cId="827226587" sldId="1775"/>
        </pc:sldMkLst>
      </pc:sldChg>
      <pc:sldMasterChg chg="delSp modSp mod delSldLayout">
        <pc:chgData name="Jolie Serrano Delgado" userId="d52b4219-5c60-4a0c-87ad-b1ec335c0c37" providerId="ADAL" clId="{66BD22FE-9BCF-4F7F-B76A-C6B84F11A1EE}" dt="2023-08-09T22:23:51.033" v="865" actId="478"/>
        <pc:sldMasterMkLst>
          <pc:docMk/>
          <pc:sldMasterMk cId="2916016287" sldId="2147483648"/>
        </pc:sldMasterMkLst>
        <pc:sldLayoutChg chg="del">
          <pc:chgData name="Jolie Serrano Delgado" userId="d52b4219-5c60-4a0c-87ad-b1ec335c0c37" providerId="ADAL" clId="{66BD22FE-9BCF-4F7F-B76A-C6B84F11A1EE}" dt="2023-08-09T22:16:31.947" v="797" actId="47"/>
          <pc:sldLayoutMkLst>
            <pc:docMk/>
            <pc:sldMasterMk cId="2916016287" sldId="2147483648"/>
            <pc:sldLayoutMk cId="3276796253" sldId="2147483667"/>
          </pc:sldLayoutMkLst>
        </pc:sldLayoutChg>
        <pc:sldLayoutChg chg="del">
          <pc:chgData name="Jolie Serrano Delgado" userId="d52b4219-5c60-4a0c-87ad-b1ec335c0c37" providerId="ADAL" clId="{66BD22FE-9BCF-4F7F-B76A-C6B84F11A1EE}" dt="2023-08-09T22:16:31.947" v="797" actId="47"/>
          <pc:sldLayoutMkLst>
            <pc:docMk/>
            <pc:sldMasterMk cId="2916016287" sldId="2147483648"/>
            <pc:sldLayoutMk cId="1112039995" sldId="2147483672"/>
          </pc:sldLayoutMkLst>
        </pc:sldLayoutChg>
        <pc:sldLayoutChg chg="del">
          <pc:chgData name="Jolie Serrano Delgado" userId="d52b4219-5c60-4a0c-87ad-b1ec335c0c37" providerId="ADAL" clId="{66BD22FE-9BCF-4F7F-B76A-C6B84F11A1EE}" dt="2023-08-09T22:16:31.947" v="797" actId="47"/>
          <pc:sldLayoutMkLst>
            <pc:docMk/>
            <pc:sldMasterMk cId="2916016287" sldId="2147483648"/>
            <pc:sldLayoutMk cId="1728090440" sldId="2147483673"/>
          </pc:sldLayoutMkLst>
        </pc:sldLayoutChg>
        <pc:sldLayoutChg chg="del">
          <pc:chgData name="Jolie Serrano Delgado" userId="d52b4219-5c60-4a0c-87ad-b1ec335c0c37" providerId="ADAL" clId="{66BD22FE-9BCF-4F7F-B76A-C6B84F11A1EE}" dt="2023-08-09T22:16:31.947" v="797" actId="47"/>
          <pc:sldLayoutMkLst>
            <pc:docMk/>
            <pc:sldMasterMk cId="2916016287" sldId="2147483648"/>
            <pc:sldLayoutMk cId="1080734844" sldId="2147483678"/>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954D19-FD35-44E8-86B7-90E3D25DDD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EE12292-5D83-45D8-8246-31A494D4E2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3D3E5B-3B80-487D-8B8D-ED6B886C50BD}" type="datetimeFigureOut">
              <a:rPr lang="en-US" smtClean="0"/>
              <a:t>4/11/2025</a:t>
            </a:fld>
            <a:endParaRPr lang="en-US"/>
          </a:p>
        </p:txBody>
      </p:sp>
      <p:sp>
        <p:nvSpPr>
          <p:cNvPr id="4" name="Footer Placeholder 3">
            <a:extLst>
              <a:ext uri="{FF2B5EF4-FFF2-40B4-BE49-F238E27FC236}">
                <a16:creationId xmlns:a16="http://schemas.microsoft.com/office/drawing/2014/main" id="{A9F0F97B-3810-4C79-A70F-E1EED0CCB33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13A2D6A-CFF0-4A98-BEF3-4C26B553D62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757E0C-B345-4C76-A706-4ED245B8DDE9}" type="slidenum">
              <a:rPr lang="en-US" smtClean="0"/>
              <a:t>‹#›</a:t>
            </a:fld>
            <a:endParaRPr lang="en-US"/>
          </a:p>
        </p:txBody>
      </p:sp>
    </p:spTree>
    <p:extLst>
      <p:ext uri="{BB962C8B-B14F-4D97-AF65-F5344CB8AC3E}">
        <p14:creationId xmlns:p14="http://schemas.microsoft.com/office/powerpoint/2010/main" val="42023845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82301F-19DB-43DE-8BE8-B598AB07BC26}"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940C13-4458-439A-B49C-8C0231ABA990}" type="slidenum">
              <a:rPr lang="en-US" smtClean="0"/>
              <a:t>‹#›</a:t>
            </a:fld>
            <a:endParaRPr lang="en-US"/>
          </a:p>
        </p:txBody>
      </p:sp>
    </p:spTree>
    <p:extLst>
      <p:ext uri="{BB962C8B-B14F-4D97-AF65-F5344CB8AC3E}">
        <p14:creationId xmlns:p14="http://schemas.microsoft.com/office/powerpoint/2010/main" val="636311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571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Marcador de posición de imagen 3">
            <a:extLst>
              <a:ext uri="{FF2B5EF4-FFF2-40B4-BE49-F238E27FC236}">
                <a16:creationId xmlns:a16="http://schemas.microsoft.com/office/drawing/2014/main" id="{EE2D03B3-6E5F-49B9-9DBC-BD2D59B1FF28}"/>
              </a:ext>
            </a:extLst>
          </p:cNvPr>
          <p:cNvSpPr>
            <a:spLocks noGrp="1"/>
          </p:cNvSpPr>
          <p:nvPr>
            <p:ph type="pic" sz="quarter" idx="10"/>
          </p:nvPr>
        </p:nvSpPr>
        <p:spPr>
          <a:xfrm>
            <a:off x="6305550" y="600075"/>
            <a:ext cx="4741333" cy="5334000"/>
          </a:xfrm>
          <a:prstGeom prst="parallelogram">
            <a:avLst/>
          </a:prstGeom>
        </p:spPr>
        <p:txBody>
          <a:bodyPr/>
          <a:lstStyle/>
          <a:p>
            <a:endParaRPr lang="en-US"/>
          </a:p>
        </p:txBody>
      </p:sp>
    </p:spTree>
    <p:extLst>
      <p:ext uri="{BB962C8B-B14F-4D97-AF65-F5344CB8AC3E}">
        <p14:creationId xmlns:p14="http://schemas.microsoft.com/office/powerpoint/2010/main" val="1856907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C8CFDCAC-0FDA-4A70-A895-A50A0641E1E2}"/>
              </a:ext>
            </a:extLst>
          </p:cNvPr>
          <p:cNvSpPr>
            <a:spLocks noGrp="1"/>
          </p:cNvSpPr>
          <p:nvPr>
            <p:ph type="pic" sz="quarter" idx="10"/>
          </p:nvPr>
        </p:nvSpPr>
        <p:spPr>
          <a:xfrm>
            <a:off x="6908800" y="3136900"/>
            <a:ext cx="2425700" cy="2425700"/>
          </a:xfrm>
          <a:prstGeom prst="rect">
            <a:avLst/>
          </a:prstGeom>
        </p:spPr>
        <p:txBody>
          <a:bodyPr/>
          <a:lstStyle/>
          <a:p>
            <a:endParaRPr lang="en-US"/>
          </a:p>
        </p:txBody>
      </p:sp>
      <p:sp>
        <p:nvSpPr>
          <p:cNvPr id="6" name="Marcador de posición de imagen 2">
            <a:extLst>
              <a:ext uri="{FF2B5EF4-FFF2-40B4-BE49-F238E27FC236}">
                <a16:creationId xmlns:a16="http://schemas.microsoft.com/office/drawing/2014/main" id="{66944232-D435-4513-B060-F141ABCC2274}"/>
              </a:ext>
            </a:extLst>
          </p:cNvPr>
          <p:cNvSpPr>
            <a:spLocks noGrp="1"/>
          </p:cNvSpPr>
          <p:nvPr>
            <p:ph type="pic" sz="quarter" idx="11"/>
          </p:nvPr>
        </p:nvSpPr>
        <p:spPr>
          <a:xfrm>
            <a:off x="4483100" y="711200"/>
            <a:ext cx="2425700" cy="2425700"/>
          </a:xfrm>
          <a:prstGeom prst="rect">
            <a:avLst/>
          </a:prstGeom>
        </p:spPr>
        <p:txBody>
          <a:bodyPr/>
          <a:lstStyle/>
          <a:p>
            <a:endParaRPr lang="en-US"/>
          </a:p>
        </p:txBody>
      </p:sp>
      <p:sp>
        <p:nvSpPr>
          <p:cNvPr id="7" name="Marcador de posición de imagen 2">
            <a:extLst>
              <a:ext uri="{FF2B5EF4-FFF2-40B4-BE49-F238E27FC236}">
                <a16:creationId xmlns:a16="http://schemas.microsoft.com/office/drawing/2014/main" id="{29A451CA-A00C-4529-94CB-AC3A20276392}"/>
              </a:ext>
            </a:extLst>
          </p:cNvPr>
          <p:cNvSpPr>
            <a:spLocks noGrp="1"/>
          </p:cNvSpPr>
          <p:nvPr>
            <p:ph type="pic" sz="quarter" idx="12"/>
          </p:nvPr>
        </p:nvSpPr>
        <p:spPr>
          <a:xfrm>
            <a:off x="9334500" y="711200"/>
            <a:ext cx="2425700" cy="2425700"/>
          </a:xfrm>
          <a:prstGeom prst="rect">
            <a:avLst/>
          </a:prstGeom>
        </p:spPr>
        <p:txBody>
          <a:bodyPr/>
          <a:lstStyle/>
          <a:p>
            <a:endParaRPr lang="en-US"/>
          </a:p>
        </p:txBody>
      </p:sp>
    </p:spTree>
    <p:extLst>
      <p:ext uri="{BB962C8B-B14F-4D97-AF65-F5344CB8AC3E}">
        <p14:creationId xmlns:p14="http://schemas.microsoft.com/office/powerpoint/2010/main" val="539981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E588B98C-A631-4077-AD40-B8F2BF6D5379}"/>
              </a:ext>
            </a:extLst>
          </p:cNvPr>
          <p:cNvSpPr>
            <a:spLocks noGrp="1"/>
          </p:cNvSpPr>
          <p:nvPr>
            <p:ph type="pic" sz="quarter" idx="10"/>
          </p:nvPr>
        </p:nvSpPr>
        <p:spPr>
          <a:xfrm>
            <a:off x="0" y="3600450"/>
            <a:ext cx="3622908" cy="3257550"/>
          </a:xfrm>
          <a:prstGeom prst="rect">
            <a:avLst/>
          </a:prstGeom>
        </p:spPr>
        <p:txBody>
          <a:bodyPr/>
          <a:lstStyle/>
          <a:p>
            <a:endParaRPr lang="en-US"/>
          </a:p>
        </p:txBody>
      </p:sp>
      <p:sp>
        <p:nvSpPr>
          <p:cNvPr id="6" name="Marcador de posición de imagen 4">
            <a:extLst>
              <a:ext uri="{FF2B5EF4-FFF2-40B4-BE49-F238E27FC236}">
                <a16:creationId xmlns:a16="http://schemas.microsoft.com/office/drawing/2014/main" id="{94A0174E-3644-4D26-96CF-EE26C7838166}"/>
              </a:ext>
            </a:extLst>
          </p:cNvPr>
          <p:cNvSpPr>
            <a:spLocks noGrp="1"/>
          </p:cNvSpPr>
          <p:nvPr>
            <p:ph type="pic" sz="quarter" idx="11"/>
          </p:nvPr>
        </p:nvSpPr>
        <p:spPr>
          <a:xfrm>
            <a:off x="3622908" y="0"/>
            <a:ext cx="8569092" cy="3600450"/>
          </a:xfrm>
          <a:prstGeom prst="rect">
            <a:avLst/>
          </a:prstGeom>
        </p:spPr>
        <p:txBody>
          <a:bodyPr/>
          <a:lstStyle/>
          <a:p>
            <a:endParaRPr lang="en-US"/>
          </a:p>
        </p:txBody>
      </p:sp>
    </p:spTree>
    <p:extLst>
      <p:ext uri="{BB962C8B-B14F-4D97-AF65-F5344CB8AC3E}">
        <p14:creationId xmlns:p14="http://schemas.microsoft.com/office/powerpoint/2010/main" val="3785890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13" name="Marcador de posición de imagen 2">
            <a:extLst>
              <a:ext uri="{FF2B5EF4-FFF2-40B4-BE49-F238E27FC236}">
                <a16:creationId xmlns:a16="http://schemas.microsoft.com/office/drawing/2014/main" id="{B46955C4-4F5E-42A3-8708-F3F4EFA24DB9}"/>
              </a:ext>
            </a:extLst>
          </p:cNvPr>
          <p:cNvSpPr>
            <a:spLocks noGrp="1"/>
          </p:cNvSpPr>
          <p:nvPr>
            <p:ph type="pic" sz="quarter" idx="10"/>
          </p:nvPr>
        </p:nvSpPr>
        <p:spPr>
          <a:xfrm>
            <a:off x="6253163" y="739775"/>
            <a:ext cx="2433637" cy="1922463"/>
          </a:xfrm>
          <a:prstGeom prst="rect">
            <a:avLst/>
          </a:prstGeom>
        </p:spPr>
        <p:txBody>
          <a:bodyPr/>
          <a:lstStyle/>
          <a:p>
            <a:endParaRPr lang="en-US"/>
          </a:p>
        </p:txBody>
      </p:sp>
      <p:sp>
        <p:nvSpPr>
          <p:cNvPr id="14" name="Marcador de posición de imagen 2">
            <a:extLst>
              <a:ext uri="{FF2B5EF4-FFF2-40B4-BE49-F238E27FC236}">
                <a16:creationId xmlns:a16="http://schemas.microsoft.com/office/drawing/2014/main" id="{FFB1D958-7E44-4AA4-9C09-AB953BE39E64}"/>
              </a:ext>
            </a:extLst>
          </p:cNvPr>
          <p:cNvSpPr>
            <a:spLocks noGrp="1"/>
          </p:cNvSpPr>
          <p:nvPr>
            <p:ph type="pic" sz="quarter" idx="11"/>
          </p:nvPr>
        </p:nvSpPr>
        <p:spPr>
          <a:xfrm>
            <a:off x="6251390" y="4419881"/>
            <a:ext cx="2433637" cy="1617383"/>
          </a:xfrm>
          <a:prstGeom prst="rect">
            <a:avLst/>
          </a:prstGeom>
        </p:spPr>
        <p:txBody>
          <a:bodyPr/>
          <a:lstStyle/>
          <a:p>
            <a:endParaRPr lang="en-US" dirty="0"/>
          </a:p>
        </p:txBody>
      </p:sp>
      <p:sp>
        <p:nvSpPr>
          <p:cNvPr id="15" name="Marcador de posición de imagen 2">
            <a:extLst>
              <a:ext uri="{FF2B5EF4-FFF2-40B4-BE49-F238E27FC236}">
                <a16:creationId xmlns:a16="http://schemas.microsoft.com/office/drawing/2014/main" id="{A1B5E418-0D6D-41FF-9742-8B83D6259F14}"/>
              </a:ext>
            </a:extLst>
          </p:cNvPr>
          <p:cNvSpPr>
            <a:spLocks noGrp="1"/>
          </p:cNvSpPr>
          <p:nvPr>
            <p:ph type="pic" sz="quarter" idx="12"/>
          </p:nvPr>
        </p:nvSpPr>
        <p:spPr>
          <a:xfrm>
            <a:off x="3822513" y="2657476"/>
            <a:ext cx="2433637" cy="1752879"/>
          </a:xfrm>
          <a:prstGeom prst="rect">
            <a:avLst/>
          </a:prstGeom>
        </p:spPr>
        <p:txBody>
          <a:bodyPr/>
          <a:lstStyle/>
          <a:p>
            <a:endParaRPr lang="en-US"/>
          </a:p>
        </p:txBody>
      </p:sp>
      <p:sp>
        <p:nvSpPr>
          <p:cNvPr id="16" name="Marcador de posición de imagen 2">
            <a:extLst>
              <a:ext uri="{FF2B5EF4-FFF2-40B4-BE49-F238E27FC236}">
                <a16:creationId xmlns:a16="http://schemas.microsoft.com/office/drawing/2014/main" id="{CDBFD7CA-7B85-4E15-916C-9C57068C4CA2}"/>
              </a:ext>
            </a:extLst>
          </p:cNvPr>
          <p:cNvSpPr>
            <a:spLocks noGrp="1"/>
          </p:cNvSpPr>
          <p:nvPr>
            <p:ph type="pic" sz="quarter" idx="13"/>
          </p:nvPr>
        </p:nvSpPr>
        <p:spPr>
          <a:xfrm>
            <a:off x="8683253" y="765369"/>
            <a:ext cx="3508747" cy="5348678"/>
          </a:xfrm>
          <a:prstGeom prst="rect">
            <a:avLst/>
          </a:prstGeom>
        </p:spPr>
        <p:txBody>
          <a:bodyPr/>
          <a:lstStyle/>
          <a:p>
            <a:endParaRPr lang="en-US"/>
          </a:p>
        </p:txBody>
      </p:sp>
    </p:spTree>
    <p:extLst>
      <p:ext uri="{BB962C8B-B14F-4D97-AF65-F5344CB8AC3E}">
        <p14:creationId xmlns:p14="http://schemas.microsoft.com/office/powerpoint/2010/main" val="1950641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5" name="Marcador de posición de imagen 4">
            <a:extLst>
              <a:ext uri="{FF2B5EF4-FFF2-40B4-BE49-F238E27FC236}">
                <a16:creationId xmlns:a16="http://schemas.microsoft.com/office/drawing/2014/main" id="{F4F12239-20DF-4C29-AC8A-374E90178FB7}"/>
              </a:ext>
            </a:extLst>
          </p:cNvPr>
          <p:cNvSpPr>
            <a:spLocks noGrp="1"/>
          </p:cNvSpPr>
          <p:nvPr>
            <p:ph type="pic" sz="quarter" idx="11"/>
          </p:nvPr>
        </p:nvSpPr>
        <p:spPr>
          <a:xfrm>
            <a:off x="4381500" y="2247900"/>
            <a:ext cx="3390900" cy="1924050"/>
          </a:xfrm>
          <a:prstGeom prst="rect">
            <a:avLst/>
          </a:prstGeom>
        </p:spPr>
        <p:txBody>
          <a:bodyPr/>
          <a:lstStyle/>
          <a:p>
            <a:endParaRPr lang="en-US"/>
          </a:p>
        </p:txBody>
      </p:sp>
    </p:spTree>
    <p:extLst>
      <p:ext uri="{BB962C8B-B14F-4D97-AF65-F5344CB8AC3E}">
        <p14:creationId xmlns:p14="http://schemas.microsoft.com/office/powerpoint/2010/main" val="1333038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461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587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Diseño personalizad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A5B7A72-B186-EC36-C88A-38743385E8A9}"/>
              </a:ext>
            </a:extLst>
          </p:cNvPr>
          <p:cNvSpPr>
            <a:spLocks noGrp="1"/>
          </p:cNvSpPr>
          <p:nvPr>
            <p:ph type="pic" sz="quarter" idx="10"/>
          </p:nvPr>
        </p:nvSpPr>
        <p:spPr>
          <a:xfrm>
            <a:off x="0" y="0"/>
            <a:ext cx="9479844" cy="5504657"/>
          </a:xfrm>
          <a:prstGeom prst="rect">
            <a:avLst/>
          </a:prstGeom>
        </p:spPr>
        <p:txBody>
          <a:bodyPr/>
          <a:lstStyle>
            <a:lvl1pPr>
              <a:defRPr>
                <a:latin typeface="Lato Light" panose="020F0302020204030203" pitchFamily="34" charset="0"/>
              </a:defRPr>
            </a:lvl1pPr>
          </a:lstStyle>
          <a:p>
            <a:endParaRPr lang="es-CO" dirty="0"/>
          </a:p>
        </p:txBody>
      </p:sp>
    </p:spTree>
    <p:extLst>
      <p:ext uri="{BB962C8B-B14F-4D97-AF65-F5344CB8AC3E}">
        <p14:creationId xmlns:p14="http://schemas.microsoft.com/office/powerpoint/2010/main" val="2714671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slidesgratis.com/"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ppthemes.com/" TargetMode="Externa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1B40DE2-E565-4F94-9089-1E7DD09E50D5}"/>
              </a:ext>
            </a:extLst>
          </p:cNvPr>
          <p:cNvSpPr/>
          <p:nvPr userDrawn="1"/>
        </p:nvSpPr>
        <p:spPr>
          <a:xfrm>
            <a:off x="0" y="-1178145"/>
            <a:ext cx="12192000" cy="1160711"/>
          </a:xfrm>
          <a:prstGeom prst="rect">
            <a:avLst/>
          </a:prstGeom>
          <a:solidFill>
            <a:srgbClr val="4C0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uadroTexto 5">
            <a:extLst>
              <a:ext uri="{FF2B5EF4-FFF2-40B4-BE49-F238E27FC236}">
                <a16:creationId xmlns:a16="http://schemas.microsoft.com/office/drawing/2014/main" id="{84A20288-61F4-497E-868B-175BA8D0A2BA}"/>
              </a:ext>
            </a:extLst>
          </p:cNvPr>
          <p:cNvSpPr txBox="1"/>
          <p:nvPr userDrawn="1"/>
        </p:nvSpPr>
        <p:spPr>
          <a:xfrm>
            <a:off x="1923140" y="-782456"/>
            <a:ext cx="2403222" cy="369332"/>
          </a:xfrm>
          <a:prstGeom prst="rect">
            <a:avLst/>
          </a:prstGeom>
          <a:noFill/>
        </p:spPr>
        <p:txBody>
          <a:bodyPr wrap="none" rtlCol="0">
            <a:spAutoFit/>
          </a:bodyPr>
          <a:lstStyle/>
          <a:p>
            <a:r>
              <a:rPr lang="en-US" dirty="0">
                <a:solidFill>
                  <a:schemeClr val="bg1"/>
                </a:solidFill>
                <a:hlinkClick r:id="rId11">
                  <a:extLst>
                    <a:ext uri="{A12FA001-AC4F-418D-AE19-62706E023703}">
                      <ahyp:hlinkClr xmlns:ahyp="http://schemas.microsoft.com/office/drawing/2018/hyperlinkcolor" val="tx"/>
                    </a:ext>
                  </a:extLst>
                </a:hlinkClick>
              </a:rPr>
              <a:t>http://ppthemes.com/</a:t>
            </a:r>
            <a:r>
              <a:rPr lang="en-US" dirty="0">
                <a:solidFill>
                  <a:schemeClr val="bg1"/>
                </a:solidFill>
              </a:rPr>
              <a:t> </a:t>
            </a:r>
          </a:p>
        </p:txBody>
      </p:sp>
      <p:pic>
        <p:nvPicPr>
          <p:cNvPr id="7" name="Imagen 6">
            <a:extLst>
              <a:ext uri="{FF2B5EF4-FFF2-40B4-BE49-F238E27FC236}">
                <a16:creationId xmlns:a16="http://schemas.microsoft.com/office/drawing/2014/main" id="{9B58F451-DA91-46A4-A1BF-535A62353D1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009453" y="-1083156"/>
            <a:ext cx="1555777" cy="970735"/>
          </a:xfrm>
          <a:prstGeom prst="rect">
            <a:avLst/>
          </a:prstGeom>
        </p:spPr>
      </p:pic>
      <p:sp>
        <p:nvSpPr>
          <p:cNvPr id="8" name="CuadroTexto 7">
            <a:extLst>
              <a:ext uri="{FF2B5EF4-FFF2-40B4-BE49-F238E27FC236}">
                <a16:creationId xmlns:a16="http://schemas.microsoft.com/office/drawing/2014/main" id="{71C4FDE4-7D47-4948-8193-D9B0DD0B6A76}"/>
              </a:ext>
            </a:extLst>
          </p:cNvPr>
          <p:cNvSpPr txBox="1"/>
          <p:nvPr userDrawn="1"/>
        </p:nvSpPr>
        <p:spPr>
          <a:xfrm>
            <a:off x="8659820" y="-645106"/>
            <a:ext cx="2659702" cy="369332"/>
          </a:xfrm>
          <a:prstGeom prst="rect">
            <a:avLst/>
          </a:prstGeom>
          <a:noFill/>
        </p:spPr>
        <p:txBody>
          <a:bodyPr wrap="none" rtlCol="0">
            <a:spAutoFit/>
          </a:bodyPr>
          <a:lstStyle/>
          <a:p>
            <a:r>
              <a:rPr lang="en-US" dirty="0">
                <a:solidFill>
                  <a:schemeClr val="bg1"/>
                </a:solidFill>
                <a:hlinkClick r:id="rId13">
                  <a:extLst>
                    <a:ext uri="{A12FA001-AC4F-418D-AE19-62706E023703}">
                      <ahyp:hlinkClr xmlns:ahyp="http://schemas.microsoft.com/office/drawing/2018/hyperlinkcolor" val="tx"/>
                    </a:ext>
                  </a:extLst>
                </a:hlinkClick>
              </a:rPr>
              <a:t>https://slidesgratis.com/</a:t>
            </a:r>
            <a:r>
              <a:rPr lang="en-US" dirty="0">
                <a:solidFill>
                  <a:schemeClr val="bg1"/>
                </a:solidFill>
              </a:rPr>
              <a:t> </a:t>
            </a:r>
          </a:p>
        </p:txBody>
      </p:sp>
      <p:pic>
        <p:nvPicPr>
          <p:cNvPr id="9" name="Imagen 8">
            <a:extLst>
              <a:ext uri="{FF2B5EF4-FFF2-40B4-BE49-F238E27FC236}">
                <a16:creationId xmlns:a16="http://schemas.microsoft.com/office/drawing/2014/main" id="{5EF4608B-62BE-42A3-8CD7-C486DE335C1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3397" y="-967119"/>
            <a:ext cx="1856346" cy="713826"/>
          </a:xfrm>
          <a:prstGeom prst="rect">
            <a:avLst/>
          </a:prstGeom>
        </p:spPr>
      </p:pic>
    </p:spTree>
    <p:extLst>
      <p:ext uri="{BB962C8B-B14F-4D97-AF65-F5344CB8AC3E}">
        <p14:creationId xmlns:p14="http://schemas.microsoft.com/office/powerpoint/2010/main" val="2916016287"/>
      </p:ext>
    </p:extLst>
  </p:cSld>
  <p:clrMap bg1="lt1" tx1="dk1" bg2="lt2" tx2="dk2" accent1="accent1" accent2="accent2" accent3="accent3" accent4="accent4" accent5="accent5" accent6="accent6" hlink="hlink" folHlink="folHlink"/>
  <p:sldLayoutIdLst>
    <p:sldLayoutId id="2147483670" r:id="rId1"/>
    <p:sldLayoutId id="2147483651" r:id="rId2"/>
    <p:sldLayoutId id="2147483649" r:id="rId3"/>
    <p:sldLayoutId id="2147483661" r:id="rId4"/>
    <p:sldLayoutId id="2147483679" r:id="rId5"/>
    <p:sldLayoutId id="2147483668" r:id="rId6"/>
    <p:sldLayoutId id="2147483680" r:id="rId7"/>
    <p:sldLayoutId id="2147483682" r:id="rId8"/>
    <p:sldLayoutId id="214748368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ontsquirrel.com/fonts/lato" TargetMode="External"/><Relationship Id="rId2" Type="http://schemas.openxmlformats.org/officeDocument/2006/relationships/hyperlink" Target="https://www.dafont.com/es/harry-p.font" TargetMode="External"/><Relationship Id="rId1" Type="http://schemas.openxmlformats.org/officeDocument/2006/relationships/slideLayout" Target="../slideLayouts/slideLayout8.xml"/><Relationship Id="rId5" Type="http://schemas.openxmlformats.org/officeDocument/2006/relationships/hyperlink" Target="https://free-powerpoint-templates-download.com/" TargetMode="External"/><Relationship Id="rId4" Type="http://schemas.openxmlformats.org/officeDocument/2006/relationships/hyperlink" Target="https://fonts.google.com/specimen/Montserrat?preview.text_type=cust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17/06/relationships/model3d" Target="../media/model3d1.glb"/><Relationship Id="rId5" Type="http://schemas.openxmlformats.org/officeDocument/2006/relationships/image" Target="../media/image17.sv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microsoft.com/office/2017/06/relationships/model3d" Target="../media/model3d1.glb"/><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microsoft.com/office/2017/06/relationships/model3d" Target="../media/model3d1.glb"/><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hyperlink" Target="https://www.tiktok.com/@Ppthemes" TargetMode="External"/><Relationship Id="rId3" Type="http://schemas.openxmlformats.org/officeDocument/2006/relationships/hyperlink" Target="http://www.slidesgratis.com/" TargetMode="External"/><Relationship Id="rId7" Type="http://schemas.openxmlformats.org/officeDocument/2006/relationships/hyperlink" Target="https://www.youtube.com/@Ppthemes" TargetMode="External"/><Relationship Id="rId2" Type="http://schemas.openxmlformats.org/officeDocument/2006/relationships/hyperlink" Target="https://ppthemes.com/" TargetMode="External"/><Relationship Id="rId1" Type="http://schemas.openxmlformats.org/officeDocument/2006/relationships/slideLayout" Target="../slideLayouts/slideLayout9.xml"/><Relationship Id="rId6" Type="http://schemas.openxmlformats.org/officeDocument/2006/relationships/hyperlink" Target="https://www.facebook.com/ppthemess" TargetMode="External"/><Relationship Id="rId5" Type="http://schemas.openxmlformats.org/officeDocument/2006/relationships/hyperlink" Target="https://www.instagram.com/ppthemes/" TargetMode="External"/><Relationship Id="rId4" Type="http://schemas.openxmlformats.org/officeDocument/2006/relationships/hyperlink" Target="https://www.pptbundle.com/" TargetMode="External"/><Relationship Id="rId9" Type="http://schemas.openxmlformats.org/officeDocument/2006/relationships/hyperlink" Target="https://www.facebook.com/ppthem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sv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15.sv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8F5F15BF-00E8-0146-9639-0FB07145B42A}"/>
              </a:ext>
            </a:extLst>
          </p:cNvPr>
          <p:cNvSpPr/>
          <p:nvPr/>
        </p:nvSpPr>
        <p:spPr>
          <a:xfrm>
            <a:off x="1588" y="-1"/>
            <a:ext cx="12188825" cy="6858000"/>
          </a:xfrm>
          <a:prstGeom prst="rect">
            <a:avLst/>
          </a:prstGeom>
          <a:solidFill>
            <a:schemeClr val="tx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63" name="Text Box 322"/>
          <p:cNvSpPr txBox="1">
            <a:spLocks noChangeArrowheads="1"/>
          </p:cNvSpPr>
          <p:nvPr/>
        </p:nvSpPr>
        <p:spPr bwMode="auto">
          <a:xfrm>
            <a:off x="2049333" y="1921125"/>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4"/>
                </a:solidFill>
                <a:latin typeface="Lato Light" panose="020F0302020204030203" pitchFamily="34" charset="0"/>
                <a:cs typeface="Lato Black"/>
              </a:rPr>
              <a:t>01</a:t>
            </a:r>
          </a:p>
        </p:txBody>
      </p:sp>
      <p:sp>
        <p:nvSpPr>
          <p:cNvPr id="75" name="Text Box 334"/>
          <p:cNvSpPr txBox="1">
            <a:spLocks noChangeArrowheads="1"/>
          </p:cNvSpPr>
          <p:nvPr/>
        </p:nvSpPr>
        <p:spPr bwMode="auto">
          <a:xfrm>
            <a:off x="2049333" y="2935273"/>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4"/>
                </a:solidFill>
                <a:latin typeface="Lato Light" panose="020F0302020204030203" pitchFamily="34" charset="0"/>
                <a:cs typeface="Lato Black"/>
              </a:rPr>
              <a:t>02</a:t>
            </a:r>
          </a:p>
        </p:txBody>
      </p:sp>
      <p:sp>
        <p:nvSpPr>
          <p:cNvPr id="87" name="Text Box 346"/>
          <p:cNvSpPr txBox="1">
            <a:spLocks noChangeArrowheads="1"/>
          </p:cNvSpPr>
          <p:nvPr/>
        </p:nvSpPr>
        <p:spPr bwMode="auto">
          <a:xfrm>
            <a:off x="2049333" y="3953389"/>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4"/>
                </a:solidFill>
                <a:latin typeface="Lato Light" panose="020F0302020204030203" pitchFamily="34" charset="0"/>
                <a:cs typeface="Lato Black"/>
              </a:rPr>
              <a:t>03</a:t>
            </a:r>
          </a:p>
        </p:txBody>
      </p:sp>
      <p:sp>
        <p:nvSpPr>
          <p:cNvPr id="99" name="Text Box 358"/>
          <p:cNvSpPr txBox="1">
            <a:spLocks noChangeArrowheads="1"/>
          </p:cNvSpPr>
          <p:nvPr/>
        </p:nvSpPr>
        <p:spPr bwMode="auto">
          <a:xfrm>
            <a:off x="2049333" y="4969918"/>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4"/>
                </a:solidFill>
                <a:latin typeface="Lato Light" panose="020F0302020204030203" pitchFamily="34" charset="0"/>
                <a:cs typeface="Lato Black"/>
              </a:rPr>
              <a:t>04</a:t>
            </a:r>
          </a:p>
        </p:txBody>
      </p:sp>
      <p:sp>
        <p:nvSpPr>
          <p:cNvPr id="55309" name="TextBox 121"/>
          <p:cNvSpPr txBox="1">
            <a:spLocks noChangeArrowheads="1"/>
          </p:cNvSpPr>
          <p:nvPr/>
        </p:nvSpPr>
        <p:spPr bwMode="auto">
          <a:xfrm>
            <a:off x="2926590" y="1962568"/>
            <a:ext cx="7321229" cy="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ja-JP" sz="1400" b="1" dirty="0">
                <a:solidFill>
                  <a:schemeClr val="bg1"/>
                </a:solidFill>
                <a:cs typeface="Arial" panose="020B0604020202020204" pitchFamily="34" charset="0"/>
              </a:rPr>
              <a:t>Download and install </a:t>
            </a:r>
            <a:r>
              <a:rPr lang="en-US" altLang="ja-JP" sz="1400" b="1" dirty="0">
                <a:solidFill>
                  <a:schemeClr val="accent2"/>
                </a:solidFill>
                <a:latin typeface="+mn-lt"/>
                <a:cs typeface="Calibri" panose="020F0502020204030204" pitchFamily="34" charset="0"/>
                <a:hlinkClick r:id="rId2">
                  <a:extLst>
                    <a:ext uri="{A12FA001-AC4F-418D-AE19-62706E023703}">
                      <ahyp:hlinkClr xmlns:ahyp="http://schemas.microsoft.com/office/drawing/2018/hyperlinkcolor" val="tx"/>
                    </a:ext>
                  </a:extLst>
                </a:hlinkClick>
              </a:rPr>
              <a:t>Harry P Font </a:t>
            </a:r>
            <a:r>
              <a:rPr lang="en-US" altLang="ja-JP" sz="1400" b="1" dirty="0">
                <a:solidFill>
                  <a:schemeClr val="bg1"/>
                </a:solidFill>
                <a:latin typeface="+mn-lt"/>
                <a:cs typeface="Calibri" panose="020F0502020204030204" pitchFamily="34" charset="0"/>
              </a:rPr>
              <a:t>and </a:t>
            </a:r>
            <a:r>
              <a:rPr lang="en-US" altLang="ja-JP" sz="1400" b="1" dirty="0">
                <a:solidFill>
                  <a:schemeClr val="accent2"/>
                </a:solidFill>
                <a:latin typeface="+mn-lt"/>
                <a:cs typeface="Calibri" panose="020F0502020204030204" pitchFamily="34" charset="0"/>
                <a:hlinkClick r:id="rId3">
                  <a:extLst>
                    <a:ext uri="{A12FA001-AC4F-418D-AE19-62706E023703}">
                      <ahyp:hlinkClr xmlns:ahyp="http://schemas.microsoft.com/office/drawing/2018/hyperlinkcolor" val="tx"/>
                    </a:ext>
                  </a:extLst>
                </a:hlinkClick>
              </a:rPr>
              <a:t>Lato Font</a:t>
            </a:r>
            <a:r>
              <a:rPr lang="en-US" altLang="ja-JP" sz="1400" dirty="0">
                <a:solidFill>
                  <a:schemeClr val="accent2"/>
                </a:solidFill>
                <a:latin typeface="+mn-lt"/>
                <a:cs typeface="Calibri" panose="020F0502020204030204" pitchFamily="34" charset="0"/>
                <a:hlinkClick r:id="rId3">
                  <a:extLst>
                    <a:ext uri="{A12FA001-AC4F-418D-AE19-62706E023703}">
                      <ahyp:hlinkClr xmlns:ahyp="http://schemas.microsoft.com/office/drawing/2018/hyperlinkcolor" val="tx"/>
                    </a:ext>
                  </a:extLst>
                </a:hlinkClick>
              </a:rPr>
              <a:t> </a:t>
            </a:r>
            <a:r>
              <a:rPr lang="en-US" altLang="ja-JP" sz="1400" dirty="0">
                <a:solidFill>
                  <a:schemeClr val="bg1"/>
                </a:solidFill>
                <a:latin typeface="+mn-lt"/>
                <a:cs typeface="Calibri" panose="020F0502020204030204" pitchFamily="34" charset="0"/>
              </a:rPr>
              <a:t>and </a:t>
            </a:r>
            <a:r>
              <a:rPr lang="en-US" altLang="ja-JP" sz="1400" dirty="0">
                <a:solidFill>
                  <a:schemeClr val="accent2"/>
                </a:solidFill>
                <a:latin typeface="+mn-lt"/>
                <a:cs typeface="Calibri" panose="020F0502020204030204" pitchFamily="34" charset="0"/>
                <a:hlinkClick r:id="rId4">
                  <a:extLst>
                    <a:ext uri="{A12FA001-AC4F-418D-AE19-62706E023703}">
                      <ahyp:hlinkClr xmlns:ahyp="http://schemas.microsoft.com/office/drawing/2018/hyperlinkcolor" val="tx"/>
                    </a:ext>
                  </a:extLst>
                </a:hlinkClick>
              </a:rPr>
              <a:t>Monserrat Font </a:t>
            </a:r>
            <a:r>
              <a:rPr lang="en-US" altLang="ja-JP" sz="1400" dirty="0">
                <a:solidFill>
                  <a:schemeClr val="accent2"/>
                </a:solidFill>
                <a:latin typeface="+mn-lt"/>
                <a:cs typeface="Calibri" panose="020F0502020204030204" pitchFamily="34" charset="0"/>
              </a:rPr>
              <a:t> </a:t>
            </a:r>
            <a:r>
              <a:rPr lang="en-US" altLang="ja-JP" sz="1400" dirty="0">
                <a:solidFill>
                  <a:schemeClr val="bg1"/>
                </a:solidFill>
                <a:cs typeface="Arial" panose="020B0604020202020204" pitchFamily="34" charset="0"/>
              </a:rPr>
              <a:t>before editing this template to ensure it looks just as you found it on </a:t>
            </a:r>
            <a:r>
              <a:rPr lang="en-US" altLang="ja-JP" sz="1400" dirty="0">
                <a:solidFill>
                  <a:schemeClr val="bg1"/>
                </a:solidFill>
                <a:cs typeface="Arial" panose="020B0604020202020204" pitchFamily="34" charset="0"/>
                <a:hlinkClick r:id="rId5">
                  <a:extLst>
                    <a:ext uri="{A12FA001-AC4F-418D-AE19-62706E023703}">
                      <ahyp:hlinkClr xmlns:ahyp="http://schemas.microsoft.com/office/drawing/2018/hyperlinkcolor" val="tx"/>
                    </a:ext>
                  </a:extLst>
                </a:hlinkClick>
              </a:rPr>
              <a:t>PPThemes.com</a:t>
            </a:r>
            <a:r>
              <a:rPr lang="en-US" altLang="ja-JP" sz="1400" dirty="0">
                <a:solidFill>
                  <a:schemeClr val="bg1"/>
                </a:solidFill>
                <a:cs typeface="Arial" panose="020B0604020202020204" pitchFamily="34" charset="0"/>
              </a:rPr>
              <a:t> Otherwise, the fonts will change, altering the design of your template.</a:t>
            </a:r>
            <a:endParaRPr lang="en-US" altLang="es-MX" sz="1400" b="1" dirty="0">
              <a:solidFill>
                <a:schemeClr val="bg1"/>
              </a:solidFill>
              <a:cs typeface="Arial" panose="020B0604020202020204" pitchFamily="34" charset="0"/>
            </a:endParaRPr>
          </a:p>
        </p:txBody>
      </p:sp>
      <p:sp>
        <p:nvSpPr>
          <p:cNvPr id="55311" name="TextBox 124"/>
          <p:cNvSpPr txBox="1">
            <a:spLocks noChangeArrowheads="1"/>
          </p:cNvSpPr>
          <p:nvPr/>
        </p:nvSpPr>
        <p:spPr bwMode="auto">
          <a:xfrm>
            <a:off x="2926589" y="5001093"/>
            <a:ext cx="7321228" cy="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es-MX" sz="1400" dirty="0">
                <a:solidFill>
                  <a:schemeClr val="bg1"/>
                </a:solidFill>
                <a:cs typeface="Arial" panose="020B0604020202020204" pitchFamily="34" charset="0"/>
              </a:rPr>
              <a:t>Enjoy! If you like this template, don’t forget to leave a comment and share it on your social media—someone else might find it helpful too. And remember to check back often! We’ll keep uploading new options to help you keep impressing your audience.</a:t>
            </a:r>
          </a:p>
        </p:txBody>
      </p:sp>
      <p:sp>
        <p:nvSpPr>
          <p:cNvPr id="55317" name="TextBox 29"/>
          <p:cNvSpPr txBox="1">
            <a:spLocks noChangeArrowheads="1"/>
          </p:cNvSpPr>
          <p:nvPr/>
        </p:nvSpPr>
        <p:spPr bwMode="auto">
          <a:xfrm>
            <a:off x="2027277" y="505959"/>
            <a:ext cx="3151825" cy="600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n-US" altLang="es-MX" sz="3299" b="1" dirty="0">
                <a:solidFill>
                  <a:schemeClr val="bg1"/>
                </a:solidFill>
                <a:cs typeface="Arial" panose="020B0604020202020204" pitchFamily="34" charset="0"/>
              </a:rPr>
              <a:t>Read Before Use</a:t>
            </a:r>
          </a:p>
        </p:txBody>
      </p:sp>
      <p:grpSp>
        <p:nvGrpSpPr>
          <p:cNvPr id="55318" name="Group 30"/>
          <p:cNvGrpSpPr>
            <a:grpSpLocks/>
          </p:cNvGrpSpPr>
          <p:nvPr/>
        </p:nvGrpSpPr>
        <p:grpSpPr bwMode="auto">
          <a:xfrm>
            <a:off x="2107425" y="1100323"/>
            <a:ext cx="1139528" cy="36504"/>
            <a:chOff x="1775295" y="2028842"/>
            <a:chExt cx="3021910" cy="45719"/>
          </a:xfrm>
          <a:solidFill>
            <a:srgbClr val="0099B8"/>
          </a:solidFill>
        </p:grpSpPr>
        <p:sp>
          <p:nvSpPr>
            <p:cNvPr id="32" name="Rectangle 31"/>
            <p:cNvSpPr/>
            <p:nvPr/>
          </p:nvSpPr>
          <p:spPr>
            <a:xfrm flipV="1">
              <a:off x="1775295" y="2028842"/>
              <a:ext cx="540830"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3" name="Rectangle 32"/>
            <p:cNvSpPr/>
            <p:nvPr/>
          </p:nvSpPr>
          <p:spPr>
            <a:xfrm flipV="1">
              <a:off x="2391883" y="2028842"/>
              <a:ext cx="538725"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4" name="Rectangle 33"/>
            <p:cNvSpPr/>
            <p:nvPr/>
          </p:nvSpPr>
          <p:spPr>
            <a:xfrm flipV="1">
              <a:off x="3025305" y="2028842"/>
              <a:ext cx="540830"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5" name="Rectangle 34"/>
            <p:cNvSpPr/>
            <p:nvPr/>
          </p:nvSpPr>
          <p:spPr>
            <a:xfrm flipV="1">
              <a:off x="3641893" y="2028842"/>
              <a:ext cx="538725"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6" name="Rectangle 35"/>
            <p:cNvSpPr/>
            <p:nvPr/>
          </p:nvSpPr>
          <p:spPr>
            <a:xfrm flipV="1">
              <a:off x="4256376" y="2028842"/>
              <a:ext cx="540829"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grpSp>
      <p:sp>
        <p:nvSpPr>
          <p:cNvPr id="30" name="TextBox 121">
            <a:extLst>
              <a:ext uri="{FF2B5EF4-FFF2-40B4-BE49-F238E27FC236}">
                <a16:creationId xmlns:a16="http://schemas.microsoft.com/office/drawing/2014/main" id="{4994152A-3327-45D6-9425-D1DCEF519E86}"/>
              </a:ext>
            </a:extLst>
          </p:cNvPr>
          <p:cNvSpPr txBox="1">
            <a:spLocks noChangeArrowheads="1"/>
          </p:cNvSpPr>
          <p:nvPr/>
        </p:nvSpPr>
        <p:spPr bwMode="auto">
          <a:xfrm>
            <a:off x="2926590" y="4018749"/>
            <a:ext cx="7321228" cy="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es-MX" sz="1400" dirty="0">
                <a:solidFill>
                  <a:schemeClr val="bg1"/>
                </a:solidFill>
                <a:cs typeface="Arial" panose="020B0604020202020204" pitchFamily="34" charset="0"/>
              </a:rPr>
              <a:t>Some images may be missing, giving you the freedom to use your own. The images used were sourced from www.pexels.com, where you can find free alternatives. Feel free to replace them with your own!</a:t>
            </a:r>
          </a:p>
        </p:txBody>
      </p:sp>
      <p:sp>
        <p:nvSpPr>
          <p:cNvPr id="2" name="Rectángulo 1">
            <a:extLst>
              <a:ext uri="{FF2B5EF4-FFF2-40B4-BE49-F238E27FC236}">
                <a16:creationId xmlns:a16="http://schemas.microsoft.com/office/drawing/2014/main" id="{A861E1E4-650F-4B58-BD99-93E6FC21ADED}"/>
              </a:ext>
            </a:extLst>
          </p:cNvPr>
          <p:cNvSpPr/>
          <p:nvPr/>
        </p:nvSpPr>
        <p:spPr>
          <a:xfrm>
            <a:off x="2027277" y="1082954"/>
            <a:ext cx="6094413" cy="646203"/>
          </a:xfrm>
          <a:prstGeom prst="rect">
            <a:avLst/>
          </a:prstGeom>
        </p:spPr>
        <p:txBody>
          <a:bodyPr>
            <a:spAutoFit/>
          </a:bodyPr>
          <a:lstStyle/>
          <a:p>
            <a:r>
              <a:rPr lang="en-US" sz="3599" b="1" dirty="0">
                <a:solidFill>
                  <a:schemeClr val="accent4"/>
                </a:solidFill>
                <a:latin typeface="Lato Light" panose="020F0302020204030203" pitchFamily="34" charset="0"/>
              </a:rPr>
              <a:t>Thanks for downloading</a:t>
            </a:r>
          </a:p>
        </p:txBody>
      </p:sp>
      <p:sp>
        <p:nvSpPr>
          <p:cNvPr id="3" name="Rectángulo 2">
            <a:extLst>
              <a:ext uri="{FF2B5EF4-FFF2-40B4-BE49-F238E27FC236}">
                <a16:creationId xmlns:a16="http://schemas.microsoft.com/office/drawing/2014/main" id="{4FD16BAF-8F85-4252-90D0-A30F2681D6B9}"/>
              </a:ext>
            </a:extLst>
          </p:cNvPr>
          <p:cNvSpPr/>
          <p:nvPr/>
        </p:nvSpPr>
        <p:spPr>
          <a:xfrm>
            <a:off x="3043012" y="3034908"/>
            <a:ext cx="7227593" cy="782265"/>
          </a:xfrm>
          <a:prstGeom prst="rect">
            <a:avLst/>
          </a:prstGeom>
        </p:spPr>
        <p:txBody>
          <a:bodyPr wrap="square">
            <a:spAutoFit/>
          </a:bodyPr>
          <a:lstStyle/>
          <a:p>
            <a:pPr>
              <a:lnSpc>
                <a:spcPct val="110000"/>
              </a:lnSpc>
            </a:pPr>
            <a:r>
              <a:rPr lang="en-US" altLang="es-MX" sz="1400" dirty="0">
                <a:solidFill>
                  <a:schemeClr val="bg1"/>
                </a:solidFill>
                <a:latin typeface="Lato Light" panose="020F0302020204030203" pitchFamily="34" charset="0"/>
                <a:cs typeface="Arial" panose="020B0604020202020204" pitchFamily="34" charset="0"/>
              </a:rPr>
              <a:t>Someone once said, </a:t>
            </a:r>
            <a:r>
              <a:rPr lang="en-US" altLang="es-MX" sz="1400" b="1" dirty="0">
                <a:solidFill>
                  <a:schemeClr val="bg1"/>
                </a:solidFill>
                <a:latin typeface="Lato Light" panose="020F0302020204030203" pitchFamily="34" charset="0"/>
                <a:cs typeface="Arial" panose="020B0604020202020204" pitchFamily="34" charset="0"/>
              </a:rPr>
              <a:t>"Creativity is the key to future success." </a:t>
            </a:r>
            <a:r>
              <a:rPr lang="en-US" altLang="es-MX" sz="1400" dirty="0">
                <a:solidFill>
                  <a:schemeClr val="bg1"/>
                </a:solidFill>
                <a:latin typeface="Lato Light" panose="020F0302020204030203" pitchFamily="34" charset="0"/>
                <a:cs typeface="Arial" panose="020B0604020202020204" pitchFamily="34" charset="0"/>
              </a:rPr>
              <a:t>Feel free to make this template your own—unleash your creativity by customizing the colors, icons, and images to match your brand!</a:t>
            </a: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099AF4-C966-A76D-B279-43D1D200EC15}"/>
              </a:ext>
            </a:extLst>
          </p:cNvPr>
          <p:cNvSpPr txBox="1"/>
          <p:nvPr/>
        </p:nvSpPr>
        <p:spPr>
          <a:xfrm>
            <a:off x="4614042" y="483511"/>
            <a:ext cx="4140200" cy="1200329"/>
          </a:xfrm>
          <a:prstGeom prst="rect">
            <a:avLst/>
          </a:prstGeom>
          <a:noFill/>
        </p:spPr>
        <p:txBody>
          <a:bodyPr wrap="square" rtlCol="0">
            <a:spAutoFit/>
            <a:scene3d>
              <a:camera prst="orthographicFront"/>
              <a:lightRig rig="threePt" dir="t"/>
            </a:scene3d>
            <a:sp3d prstMaterial="matte">
              <a:bevelT w="38100" h="38100" prst="relaxedInset"/>
            </a:sp3d>
          </a:bodyPr>
          <a:lstStyle/>
          <a:p>
            <a:pPr algn="ctr"/>
            <a:r>
              <a:rPr lang="en-US" sz="7200" dirty="0">
                <a:solidFill>
                  <a:schemeClr val="accent2"/>
                </a:solidFill>
                <a:effectLst>
                  <a:outerShdw blurRad="50800" dist="38100" dir="5400000" algn="t" rotWithShape="0">
                    <a:prstClr val="black">
                      <a:alpha val="40000"/>
                    </a:prstClr>
                  </a:outerShdw>
                </a:effectLst>
                <a:latin typeface="Harry P" pitchFamily="2" charset="0"/>
              </a:rPr>
              <a:t>Topic 4</a:t>
            </a:r>
          </a:p>
        </p:txBody>
      </p:sp>
      <p:sp>
        <p:nvSpPr>
          <p:cNvPr id="6" name="Rectangle: Rounded Corners 4">
            <a:extLst>
              <a:ext uri="{FF2B5EF4-FFF2-40B4-BE49-F238E27FC236}">
                <a16:creationId xmlns:a16="http://schemas.microsoft.com/office/drawing/2014/main" id="{6F7273A9-92E4-39C2-4E5A-BCFBCC1D1F33}"/>
              </a:ext>
            </a:extLst>
          </p:cNvPr>
          <p:cNvSpPr/>
          <p:nvPr/>
        </p:nvSpPr>
        <p:spPr>
          <a:xfrm>
            <a:off x="5989916" y="1549256"/>
            <a:ext cx="1388453" cy="45719"/>
          </a:xfrm>
          <a:prstGeom prst="roundRect">
            <a:avLst>
              <a:gd name="adj" fmla="val 50000"/>
            </a:avLst>
          </a:prstGeom>
          <a:solidFill>
            <a:schemeClr val="accent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sdf">
            <a:extLst>
              <a:ext uri="{FF2B5EF4-FFF2-40B4-BE49-F238E27FC236}">
                <a16:creationId xmlns:a16="http://schemas.microsoft.com/office/drawing/2014/main" id="{B86958D2-183B-E778-483C-BA41E03C0C57}"/>
              </a:ext>
            </a:extLst>
          </p:cNvPr>
          <p:cNvSpPr/>
          <p:nvPr/>
        </p:nvSpPr>
        <p:spPr>
          <a:xfrm rot="8452482">
            <a:off x="-4897841" y="341185"/>
            <a:ext cx="5397314" cy="5397314"/>
          </a:xfrm>
          <a:prstGeom prst="ellipse">
            <a:avLst/>
          </a:prstGeom>
          <a:noFill/>
          <a:ln w="244475">
            <a:solidFill>
              <a:srgbClr val="FDCE04">
                <a:alpha val="53000"/>
              </a:srgb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5" name="Marcador de texto 28">
            <a:extLst>
              <a:ext uri="{FF2B5EF4-FFF2-40B4-BE49-F238E27FC236}">
                <a16:creationId xmlns:a16="http://schemas.microsoft.com/office/drawing/2014/main" id="{4D173D7B-4BD0-1395-5153-F3D0BD90B4E9}"/>
              </a:ext>
            </a:extLst>
          </p:cNvPr>
          <p:cNvSpPr txBox="1">
            <a:spLocks/>
          </p:cNvSpPr>
          <p:nvPr/>
        </p:nvSpPr>
        <p:spPr>
          <a:xfrm>
            <a:off x="5547938" y="1999923"/>
            <a:ext cx="4276492" cy="1790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rPr>
              <a:t>Lorem ipsum dolor sit amet, consectetur adipiscing adipiscing elit. Fusce convallis magna nonelit. Fusce convallis magna no Lorem ipsum dolor sit amet, consectetur.</a:t>
            </a:r>
          </a:p>
          <a:p>
            <a:pPr marL="0" indent="0" algn="just">
              <a:buNone/>
            </a:pPr>
            <a:endPar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endParaRPr>
          </a:p>
          <a:p>
            <a:pPr marL="0" indent="0" algn="just">
              <a:buNone/>
            </a:pPr>
            <a:r>
              <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rPr>
              <a:t>Lorem ipsum dolor sit amet, consectetur adipiscing adipiscing elit. Fusce convallis magna nonelit. Fusce convallis magna no Lorem ipsum dolor sit amet, consectetur .</a:t>
            </a:r>
          </a:p>
          <a:p>
            <a:pPr marL="0" indent="0" algn="just">
              <a:buNone/>
            </a:pPr>
            <a:endPar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endParaRPr>
          </a:p>
          <a:p>
            <a:pPr algn="just"/>
            <a:endParaRPr lang="en-US" sz="2000" dirty="0">
              <a:solidFill>
                <a:schemeClr val="bg1"/>
              </a:solidFill>
            </a:endParaRPr>
          </a:p>
        </p:txBody>
      </p:sp>
      <p:sp>
        <p:nvSpPr>
          <p:cNvPr id="15" name="!!2x">
            <a:extLst>
              <a:ext uri="{FF2B5EF4-FFF2-40B4-BE49-F238E27FC236}">
                <a16:creationId xmlns:a16="http://schemas.microsoft.com/office/drawing/2014/main" id="{0DFAD6FA-29EF-391E-4FBC-27AE5692E3EA}"/>
              </a:ext>
            </a:extLst>
          </p:cNvPr>
          <p:cNvSpPr/>
          <p:nvPr/>
        </p:nvSpPr>
        <p:spPr>
          <a:xfrm rot="10800000">
            <a:off x="-1563330" y="-5535733"/>
            <a:ext cx="16734153" cy="16734153"/>
          </a:xfrm>
          <a:prstGeom prst="rect">
            <a:avLst/>
          </a:prstGeom>
          <a:noFill/>
          <a:ln w="38100">
            <a:gradFill flip="none" rotWithShape="1">
              <a:gsLst>
                <a:gs pos="64000">
                  <a:schemeClr val="accent2">
                    <a:alpha val="20010"/>
                  </a:schemeClr>
                </a:gs>
                <a:gs pos="100000">
                  <a:schemeClr val="accent2"/>
                </a:gs>
              </a:gsLst>
              <a:lin ang="27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1x">
            <a:extLst>
              <a:ext uri="{FF2B5EF4-FFF2-40B4-BE49-F238E27FC236}">
                <a16:creationId xmlns:a16="http://schemas.microsoft.com/office/drawing/2014/main" id="{CA08F515-2191-9285-35EB-5EDF83C4248B}"/>
              </a:ext>
            </a:extLst>
          </p:cNvPr>
          <p:cNvSpPr/>
          <p:nvPr/>
        </p:nvSpPr>
        <p:spPr>
          <a:xfrm rot="2707989">
            <a:off x="-320888" y="-3377046"/>
            <a:ext cx="12833775" cy="12833775"/>
          </a:xfrm>
          <a:prstGeom prst="rect">
            <a:avLst/>
          </a:prstGeom>
          <a:noFill/>
          <a:ln w="25400">
            <a:gradFill>
              <a:gsLst>
                <a:gs pos="0">
                  <a:schemeClr val="accent4">
                    <a:alpha val="20012"/>
                  </a:schemeClr>
                </a:gs>
                <a:gs pos="100000">
                  <a:schemeClr val="accent4"/>
                </a:gs>
              </a:gsLst>
              <a:lin ang="54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02">
            <a:extLst>
              <a:ext uri="{FF2B5EF4-FFF2-40B4-BE49-F238E27FC236}">
                <a16:creationId xmlns:a16="http://schemas.microsoft.com/office/drawing/2014/main" id="{AFED29AA-5093-6921-119F-C342C797EF59}"/>
              </a:ext>
            </a:extLst>
          </p:cNvPr>
          <p:cNvSpPr/>
          <p:nvPr/>
        </p:nvSpPr>
        <p:spPr>
          <a:xfrm>
            <a:off x="759853" y="1360683"/>
            <a:ext cx="3971678" cy="3971675"/>
          </a:xfrm>
          <a:prstGeom prst="ellipse">
            <a:avLst/>
          </a:prstGeom>
          <a:gradFill flip="none" rotWithShape="1">
            <a:gsLst>
              <a:gs pos="55000">
                <a:srgbClr val="FFFF00">
                  <a:alpha val="0"/>
                </a:srgbClr>
              </a:gs>
              <a:gs pos="100000">
                <a:srgbClr val="FFFF00"/>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02">
            <a:extLst>
              <a:ext uri="{FF2B5EF4-FFF2-40B4-BE49-F238E27FC236}">
                <a16:creationId xmlns:a16="http://schemas.microsoft.com/office/drawing/2014/main" id="{136DB542-55B3-9EAD-76AA-A796EE4FF5B8}"/>
              </a:ext>
            </a:extLst>
          </p:cNvPr>
          <p:cNvSpPr/>
          <p:nvPr/>
        </p:nvSpPr>
        <p:spPr>
          <a:xfrm>
            <a:off x="9964415" y="4277163"/>
            <a:ext cx="1420442" cy="1420441"/>
          </a:xfrm>
          <a:prstGeom prst="ellipse">
            <a:avLst/>
          </a:prstGeom>
          <a:gradFill flip="none" rotWithShape="1">
            <a:gsLst>
              <a:gs pos="55000">
                <a:srgbClr val="FFFF00">
                  <a:alpha val="0"/>
                </a:srgbClr>
              </a:gs>
              <a:gs pos="100000">
                <a:srgbClr val="FFFF00"/>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áfico 8" descr="Audiencia objetivo con relleno sólido">
            <a:extLst>
              <a:ext uri="{FF2B5EF4-FFF2-40B4-BE49-F238E27FC236}">
                <a16:creationId xmlns:a16="http://schemas.microsoft.com/office/drawing/2014/main" id="{CC37101B-35E5-FD68-D1F5-0B6B8C43C5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38218" y="2385115"/>
            <a:ext cx="1922810" cy="1922810"/>
          </a:xfrm>
          <a:prstGeom prst="rect">
            <a:avLst/>
          </a:prstGeom>
        </p:spPr>
      </p:pic>
      <p:pic>
        <p:nvPicPr>
          <p:cNvPr id="11" name="Gráfico 10" descr="Cadena de bloques con relleno sólido">
            <a:extLst>
              <a:ext uri="{FF2B5EF4-FFF2-40B4-BE49-F238E27FC236}">
                <a16:creationId xmlns:a16="http://schemas.microsoft.com/office/drawing/2014/main" id="{0AA86D9E-FCDE-78A7-161E-96C591ECB4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69455" y="4530183"/>
            <a:ext cx="914400" cy="914400"/>
          </a:xfrm>
          <a:prstGeom prst="rect">
            <a:avLst/>
          </a:prstGeom>
        </p:spPr>
      </p:pic>
      <mc:AlternateContent xmlns:mc="http://schemas.openxmlformats.org/markup-compatibility/2006">
        <mc:Choice xmlns:am3d="http://schemas.microsoft.com/office/drawing/2017/model3d" Requires="am3d">
          <p:graphicFrame>
            <p:nvGraphicFramePr>
              <p:cNvPr id="8" name="!!WQ">
                <a:extLst>
                  <a:ext uri="{FF2B5EF4-FFF2-40B4-BE49-F238E27FC236}">
                    <a16:creationId xmlns:a16="http://schemas.microsoft.com/office/drawing/2014/main" id="{0DACD499-B4BA-2BA5-4BF4-D80D72F1BED9}"/>
                  </a:ext>
                </a:extLst>
              </p:cNvPr>
              <p:cNvGraphicFramePr>
                <a:graphicFrameLocks noChangeAspect="1"/>
              </p:cNvGraphicFramePr>
              <p:nvPr>
                <p:extLst>
                  <p:ext uri="{D42A27DB-BD31-4B8C-83A1-F6EECF244321}">
                    <p14:modId xmlns:p14="http://schemas.microsoft.com/office/powerpoint/2010/main" val="2577740899"/>
                  </p:ext>
                </p:extLst>
              </p:nvPr>
            </p:nvGraphicFramePr>
            <p:xfrm>
              <a:off x="-8688362" y="-232457"/>
              <a:ext cx="8430662" cy="5235144"/>
            </p:xfrm>
            <a:graphic>
              <a:graphicData uri="http://schemas.microsoft.com/office/drawing/2017/model3d">
                <am3d:model3d r:embed="rId6">
                  <am3d:spPr>
                    <a:xfrm>
                      <a:off x="0" y="0"/>
                      <a:ext cx="8430662" cy="5235144"/>
                    </a:xfrm>
                    <a:prstGeom prst="rect">
                      <a:avLst/>
                    </a:prstGeom>
                  </am3d:spPr>
                  <am3d:camera>
                    <am3d:pos x="0" y="0" z="70243110"/>
                    <am3d:up dx="0" dy="36000000" dz="0"/>
                    <am3d:lookAt x="0" y="0" z="0"/>
                    <am3d:perspective fov="2700000"/>
                  </am3d:camera>
                  <am3d:trans>
                    <am3d:meterPerModelUnit n="151383" d="1000000"/>
                    <am3d:preTrans dx="0" dy="-11919698" dz="2608039"/>
                    <am3d:scale>
                      <am3d:sx n="1000000" d="1000000"/>
                      <am3d:sy n="1000000" d="1000000"/>
                      <am3d:sz n="1000000" d="1000000"/>
                    </am3d:scale>
                    <am3d:rot ax="-636073" ay="3162364" az="-508147"/>
                    <am3d:postTrans dx="0" dy="0" dz="0"/>
                  </am3d:trans>
                  <am3d:raster rName="Office3DRenderer" rVer="16.0.8326">
                    <am3d:blip r:embed="rId7"/>
                  </am3d:raster>
                  <am3d:objViewport viewportSz="1006281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WQ">
                <a:extLst>
                  <a:ext uri="{FF2B5EF4-FFF2-40B4-BE49-F238E27FC236}">
                    <a16:creationId xmlns:a16="http://schemas.microsoft.com/office/drawing/2014/main" id="{0DACD499-B4BA-2BA5-4BF4-D80D72F1BED9}"/>
                  </a:ext>
                </a:extLst>
              </p:cNvPr>
              <p:cNvPicPr>
                <a:picLocks noGrp="1" noRot="1" noChangeAspect="1" noMove="1" noResize="1" noEditPoints="1" noAdjustHandles="1" noChangeArrowheads="1" noChangeShapeType="1" noCrop="1"/>
              </p:cNvPicPr>
              <p:nvPr/>
            </p:nvPicPr>
            <p:blipFill>
              <a:blip r:embed="rId7"/>
              <a:stretch>
                <a:fillRect/>
              </a:stretch>
            </p:blipFill>
            <p:spPr>
              <a:xfrm>
                <a:off x="-8688362" y="-232457"/>
                <a:ext cx="8430662" cy="5235144"/>
              </a:xfrm>
              <a:prstGeom prst="rect">
                <a:avLst/>
              </a:prstGeom>
            </p:spPr>
          </p:pic>
        </mc:Fallback>
      </mc:AlternateContent>
    </p:spTree>
    <p:extLst>
      <p:ext uri="{BB962C8B-B14F-4D97-AF65-F5344CB8AC3E}">
        <p14:creationId xmlns:p14="http://schemas.microsoft.com/office/powerpoint/2010/main" val="4138851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099AF4-C966-A76D-B279-43D1D200EC15}"/>
              </a:ext>
            </a:extLst>
          </p:cNvPr>
          <p:cNvSpPr txBox="1"/>
          <p:nvPr/>
        </p:nvSpPr>
        <p:spPr>
          <a:xfrm>
            <a:off x="12192000" y="1405997"/>
            <a:ext cx="4140200" cy="1200329"/>
          </a:xfrm>
          <a:prstGeom prst="rect">
            <a:avLst/>
          </a:prstGeom>
          <a:noFill/>
        </p:spPr>
        <p:txBody>
          <a:bodyPr wrap="square" rtlCol="0">
            <a:spAutoFit/>
            <a:scene3d>
              <a:camera prst="orthographicFront"/>
              <a:lightRig rig="threePt" dir="t"/>
            </a:scene3d>
            <a:sp3d prstMaterial="matte">
              <a:bevelT w="38100" h="38100" prst="relaxedInset"/>
            </a:sp3d>
          </a:bodyPr>
          <a:lstStyle/>
          <a:p>
            <a:pPr algn="ctr"/>
            <a:r>
              <a:rPr lang="en-US" sz="7200" dirty="0">
                <a:solidFill>
                  <a:schemeClr val="accent2"/>
                </a:solidFill>
                <a:effectLst>
                  <a:outerShdw blurRad="50800" dist="38100" dir="5400000" algn="t" rotWithShape="0">
                    <a:prstClr val="black">
                      <a:alpha val="40000"/>
                    </a:prstClr>
                  </a:outerShdw>
                </a:effectLst>
                <a:latin typeface="Harry P" pitchFamily="2" charset="0"/>
              </a:rPr>
              <a:t>Topic 4</a:t>
            </a:r>
          </a:p>
        </p:txBody>
      </p:sp>
      <p:sp>
        <p:nvSpPr>
          <p:cNvPr id="6" name="Rectangle: Rounded Corners 4">
            <a:extLst>
              <a:ext uri="{FF2B5EF4-FFF2-40B4-BE49-F238E27FC236}">
                <a16:creationId xmlns:a16="http://schemas.microsoft.com/office/drawing/2014/main" id="{6F7273A9-92E4-39C2-4E5A-BCFBCC1D1F33}"/>
              </a:ext>
            </a:extLst>
          </p:cNvPr>
          <p:cNvSpPr/>
          <p:nvPr/>
        </p:nvSpPr>
        <p:spPr>
          <a:xfrm>
            <a:off x="13567874" y="2471742"/>
            <a:ext cx="1388453" cy="45719"/>
          </a:xfrm>
          <a:prstGeom prst="roundRect">
            <a:avLst>
              <a:gd name="adj" fmla="val 50000"/>
            </a:avLst>
          </a:prstGeom>
          <a:solidFill>
            <a:schemeClr val="accent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sdf">
            <a:extLst>
              <a:ext uri="{FF2B5EF4-FFF2-40B4-BE49-F238E27FC236}">
                <a16:creationId xmlns:a16="http://schemas.microsoft.com/office/drawing/2014/main" id="{B86958D2-183B-E778-483C-BA41E03C0C57}"/>
              </a:ext>
            </a:extLst>
          </p:cNvPr>
          <p:cNvSpPr/>
          <p:nvPr/>
        </p:nvSpPr>
        <p:spPr>
          <a:xfrm rot="8452482">
            <a:off x="-7662333" y="341185"/>
            <a:ext cx="5397314" cy="5397314"/>
          </a:xfrm>
          <a:prstGeom prst="ellipse">
            <a:avLst/>
          </a:prstGeom>
          <a:noFill/>
          <a:ln w="244475">
            <a:solidFill>
              <a:srgbClr val="FDCE04">
                <a:alpha val="53000"/>
              </a:srgb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5" name="Marcador de texto 28">
            <a:extLst>
              <a:ext uri="{FF2B5EF4-FFF2-40B4-BE49-F238E27FC236}">
                <a16:creationId xmlns:a16="http://schemas.microsoft.com/office/drawing/2014/main" id="{4D173D7B-4BD0-1395-5153-F3D0BD90B4E9}"/>
              </a:ext>
            </a:extLst>
          </p:cNvPr>
          <p:cNvSpPr txBox="1">
            <a:spLocks/>
          </p:cNvSpPr>
          <p:nvPr/>
        </p:nvSpPr>
        <p:spPr>
          <a:xfrm>
            <a:off x="13125896" y="2922409"/>
            <a:ext cx="4276492" cy="1790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rPr>
              <a:t>Lorem ipsum dolor sit amet, consectetur adipiscing adipiscing elit. Fusce convallis magna nonelit. Fusce convallis magna no Lorem ipsum dolor sit amet, consectetur.</a:t>
            </a:r>
          </a:p>
          <a:p>
            <a:pPr marL="0" indent="0" algn="just">
              <a:buNone/>
            </a:pPr>
            <a:endPar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endParaRPr>
          </a:p>
          <a:p>
            <a:pPr marL="0" indent="0" algn="just">
              <a:buNone/>
            </a:pPr>
            <a:r>
              <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rPr>
              <a:t>Lorem ipsum dolor sit amet, consectetur adipiscing adipiscing elit. Fusce convallis magna nonelit. Fusce convallis magna no Lorem ipsum dolor sit amet, consectetur .</a:t>
            </a:r>
          </a:p>
          <a:p>
            <a:pPr marL="0" indent="0" algn="just">
              <a:buNone/>
            </a:pPr>
            <a:endPar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endParaRPr>
          </a:p>
          <a:p>
            <a:pPr algn="just"/>
            <a:endParaRPr lang="en-US" sz="2000" dirty="0">
              <a:solidFill>
                <a:schemeClr val="bg1"/>
              </a:solidFill>
            </a:endParaRPr>
          </a:p>
        </p:txBody>
      </p:sp>
      <p:sp>
        <p:nvSpPr>
          <p:cNvPr id="2" name="!!02">
            <a:extLst>
              <a:ext uri="{FF2B5EF4-FFF2-40B4-BE49-F238E27FC236}">
                <a16:creationId xmlns:a16="http://schemas.microsoft.com/office/drawing/2014/main" id="{AFED29AA-5093-6921-119F-C342C797EF59}"/>
              </a:ext>
            </a:extLst>
          </p:cNvPr>
          <p:cNvSpPr/>
          <p:nvPr/>
        </p:nvSpPr>
        <p:spPr>
          <a:xfrm>
            <a:off x="10391333" y="415949"/>
            <a:ext cx="1078365" cy="1078364"/>
          </a:xfrm>
          <a:prstGeom prst="ellipse">
            <a:avLst/>
          </a:prstGeom>
          <a:gradFill flip="none" rotWithShape="1">
            <a:gsLst>
              <a:gs pos="55000">
                <a:srgbClr val="FFFF00">
                  <a:alpha val="0"/>
                </a:srgbClr>
              </a:gs>
              <a:gs pos="100000">
                <a:srgbClr val="FFFF00"/>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02">
            <a:extLst>
              <a:ext uri="{FF2B5EF4-FFF2-40B4-BE49-F238E27FC236}">
                <a16:creationId xmlns:a16="http://schemas.microsoft.com/office/drawing/2014/main" id="{136DB542-55B3-9EAD-76AA-A796EE4FF5B8}"/>
              </a:ext>
            </a:extLst>
          </p:cNvPr>
          <p:cNvSpPr/>
          <p:nvPr/>
        </p:nvSpPr>
        <p:spPr>
          <a:xfrm>
            <a:off x="9349775" y="5092142"/>
            <a:ext cx="914402" cy="914401"/>
          </a:xfrm>
          <a:prstGeom prst="ellipse">
            <a:avLst/>
          </a:prstGeom>
          <a:gradFill flip="none" rotWithShape="1">
            <a:gsLst>
              <a:gs pos="55000">
                <a:srgbClr val="FFFF00">
                  <a:alpha val="0"/>
                </a:srgbClr>
              </a:gs>
              <a:gs pos="100000">
                <a:srgbClr val="FFFF00"/>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m3d="http://schemas.microsoft.com/office/drawing/2017/model3d" Requires="am3d">
          <p:graphicFrame>
            <p:nvGraphicFramePr>
              <p:cNvPr id="8" name="!!WQ">
                <a:extLst>
                  <a:ext uri="{FF2B5EF4-FFF2-40B4-BE49-F238E27FC236}">
                    <a16:creationId xmlns:a16="http://schemas.microsoft.com/office/drawing/2014/main" id="{0DACD499-B4BA-2BA5-4BF4-D80D72F1BED9}"/>
                  </a:ext>
                </a:extLst>
              </p:cNvPr>
              <p:cNvGraphicFramePr>
                <a:graphicFrameLocks noChangeAspect="1"/>
              </p:cNvGraphicFramePr>
              <p:nvPr>
                <p:extLst>
                  <p:ext uri="{D42A27DB-BD31-4B8C-83A1-F6EECF244321}">
                    <p14:modId xmlns:p14="http://schemas.microsoft.com/office/powerpoint/2010/main" val="677126962"/>
                  </p:ext>
                </p:extLst>
              </p:nvPr>
            </p:nvGraphicFramePr>
            <p:xfrm>
              <a:off x="-3233433" y="-756592"/>
              <a:ext cx="11968568" cy="8297079"/>
            </p:xfrm>
            <a:graphic>
              <a:graphicData uri="http://schemas.microsoft.com/office/drawing/2017/model3d">
                <am3d:model3d r:embed="rId2">
                  <am3d:spPr>
                    <a:xfrm>
                      <a:off x="0" y="0"/>
                      <a:ext cx="11968568" cy="8297079"/>
                    </a:xfrm>
                    <a:prstGeom prst="rect">
                      <a:avLst/>
                    </a:prstGeom>
                  </am3d:spPr>
                  <am3d:camera>
                    <am3d:pos x="0" y="0" z="70243110"/>
                    <am3d:up dx="0" dy="36000000" dz="0"/>
                    <am3d:lookAt x="0" y="0" z="0"/>
                    <am3d:perspective fov="2700000"/>
                  </am3d:camera>
                  <am3d:trans>
                    <am3d:meterPerModelUnit n="151383" d="1000000"/>
                    <am3d:preTrans dx="0" dy="-11919698" dz="2608039"/>
                    <am3d:scale>
                      <am3d:sx n="1000000" d="1000000"/>
                      <am3d:sy n="1000000" d="1000000"/>
                      <am3d:sz n="1000000" d="1000000"/>
                    </am3d:scale>
                    <am3d:rot ax="-4110" ay="56719" az="-70"/>
                    <am3d:postTrans dx="0" dy="0" dz="0"/>
                  </am3d:trans>
                  <am3d:raster rName="Office3DRenderer" rVer="16.0.8326">
                    <am3d:blip r:embed="rId3"/>
                  </am3d:raster>
                  <am3d:objViewport viewportSz="150425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WQ">
                <a:extLst>
                  <a:ext uri="{FF2B5EF4-FFF2-40B4-BE49-F238E27FC236}">
                    <a16:creationId xmlns:a16="http://schemas.microsoft.com/office/drawing/2014/main" id="{0DACD499-B4BA-2BA5-4BF4-D80D72F1BED9}"/>
                  </a:ext>
                </a:extLst>
              </p:cNvPr>
              <p:cNvPicPr>
                <a:picLocks noGrp="1" noRot="1" noChangeAspect="1" noMove="1" noResize="1" noEditPoints="1" noAdjustHandles="1" noChangeArrowheads="1" noChangeShapeType="1" noCrop="1"/>
              </p:cNvPicPr>
              <p:nvPr/>
            </p:nvPicPr>
            <p:blipFill>
              <a:blip r:embed="rId3"/>
              <a:stretch>
                <a:fillRect/>
              </a:stretch>
            </p:blipFill>
            <p:spPr>
              <a:xfrm>
                <a:off x="-3233433" y="-756592"/>
                <a:ext cx="11968568" cy="8297079"/>
              </a:xfrm>
              <a:prstGeom prst="rect">
                <a:avLst/>
              </a:prstGeom>
            </p:spPr>
          </p:pic>
        </mc:Fallback>
      </mc:AlternateContent>
      <p:sp>
        <p:nvSpPr>
          <p:cNvPr id="10" name="Rectángulo 9">
            <a:extLst>
              <a:ext uri="{FF2B5EF4-FFF2-40B4-BE49-F238E27FC236}">
                <a16:creationId xmlns:a16="http://schemas.microsoft.com/office/drawing/2014/main" id="{53EEACFC-A01A-D53B-3A46-807684BF1D98}"/>
              </a:ext>
            </a:extLst>
          </p:cNvPr>
          <p:cNvSpPr/>
          <p:nvPr/>
        </p:nvSpPr>
        <p:spPr>
          <a:xfrm>
            <a:off x="-1168400" y="823435"/>
            <a:ext cx="7696200" cy="4950369"/>
          </a:xfrm>
          <a:custGeom>
            <a:avLst/>
            <a:gdLst>
              <a:gd name="connsiteX0" fmla="*/ 0 w 7404100"/>
              <a:gd name="connsiteY0" fmla="*/ 0 h 4823369"/>
              <a:gd name="connsiteX1" fmla="*/ 7404100 w 7404100"/>
              <a:gd name="connsiteY1" fmla="*/ 0 h 4823369"/>
              <a:gd name="connsiteX2" fmla="*/ 7404100 w 7404100"/>
              <a:gd name="connsiteY2" fmla="*/ 4823369 h 4823369"/>
              <a:gd name="connsiteX3" fmla="*/ 0 w 7404100"/>
              <a:gd name="connsiteY3" fmla="*/ 4823369 h 4823369"/>
              <a:gd name="connsiteX4" fmla="*/ 0 w 7404100"/>
              <a:gd name="connsiteY4" fmla="*/ 0 h 4823369"/>
              <a:gd name="connsiteX0" fmla="*/ 25400 w 7404100"/>
              <a:gd name="connsiteY0" fmla="*/ 0 h 4874169"/>
              <a:gd name="connsiteX1" fmla="*/ 7404100 w 7404100"/>
              <a:gd name="connsiteY1" fmla="*/ 50800 h 4874169"/>
              <a:gd name="connsiteX2" fmla="*/ 7404100 w 7404100"/>
              <a:gd name="connsiteY2" fmla="*/ 4874169 h 4874169"/>
              <a:gd name="connsiteX3" fmla="*/ 0 w 7404100"/>
              <a:gd name="connsiteY3" fmla="*/ 4874169 h 4874169"/>
              <a:gd name="connsiteX4" fmla="*/ 25400 w 7404100"/>
              <a:gd name="connsiteY4" fmla="*/ 0 h 4874169"/>
              <a:gd name="connsiteX0" fmla="*/ 203200 w 7581900"/>
              <a:gd name="connsiteY0" fmla="*/ 0 h 4950369"/>
              <a:gd name="connsiteX1" fmla="*/ 7581900 w 7581900"/>
              <a:gd name="connsiteY1" fmla="*/ 50800 h 4950369"/>
              <a:gd name="connsiteX2" fmla="*/ 7581900 w 7581900"/>
              <a:gd name="connsiteY2" fmla="*/ 4874169 h 4950369"/>
              <a:gd name="connsiteX3" fmla="*/ 0 w 7581900"/>
              <a:gd name="connsiteY3" fmla="*/ 4950369 h 4950369"/>
              <a:gd name="connsiteX4" fmla="*/ 203200 w 7581900"/>
              <a:gd name="connsiteY4" fmla="*/ 0 h 4950369"/>
              <a:gd name="connsiteX0" fmla="*/ 203200 w 7696200"/>
              <a:gd name="connsiteY0" fmla="*/ 0 h 4950369"/>
              <a:gd name="connsiteX1" fmla="*/ 7581900 w 7696200"/>
              <a:gd name="connsiteY1" fmla="*/ 50800 h 4950369"/>
              <a:gd name="connsiteX2" fmla="*/ 7696200 w 7696200"/>
              <a:gd name="connsiteY2" fmla="*/ 4848769 h 4950369"/>
              <a:gd name="connsiteX3" fmla="*/ 0 w 7696200"/>
              <a:gd name="connsiteY3" fmla="*/ 4950369 h 4950369"/>
              <a:gd name="connsiteX4" fmla="*/ 203200 w 7696200"/>
              <a:gd name="connsiteY4" fmla="*/ 0 h 4950369"/>
              <a:gd name="connsiteX0" fmla="*/ 203200 w 7696200"/>
              <a:gd name="connsiteY0" fmla="*/ 0 h 4950369"/>
              <a:gd name="connsiteX1" fmla="*/ 7569200 w 7696200"/>
              <a:gd name="connsiteY1" fmla="*/ 25400 h 4950369"/>
              <a:gd name="connsiteX2" fmla="*/ 7696200 w 7696200"/>
              <a:gd name="connsiteY2" fmla="*/ 4848769 h 4950369"/>
              <a:gd name="connsiteX3" fmla="*/ 0 w 7696200"/>
              <a:gd name="connsiteY3" fmla="*/ 4950369 h 4950369"/>
              <a:gd name="connsiteX4" fmla="*/ 203200 w 7696200"/>
              <a:gd name="connsiteY4" fmla="*/ 0 h 4950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6200" h="4950369">
                <a:moveTo>
                  <a:pt x="203200" y="0"/>
                </a:moveTo>
                <a:lnTo>
                  <a:pt x="7569200" y="25400"/>
                </a:lnTo>
                <a:lnTo>
                  <a:pt x="7696200" y="4848769"/>
                </a:lnTo>
                <a:lnTo>
                  <a:pt x="0" y="4950369"/>
                </a:lnTo>
                <a:lnTo>
                  <a:pt x="203200" y="0"/>
                </a:lnTo>
                <a:close/>
              </a:path>
            </a:pathLst>
          </a:custGeom>
          <a:blipFill>
            <a:blip r:embed="rId4"/>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TextBox 2">
            <a:extLst>
              <a:ext uri="{FF2B5EF4-FFF2-40B4-BE49-F238E27FC236}">
                <a16:creationId xmlns:a16="http://schemas.microsoft.com/office/drawing/2014/main" id="{00F63C27-8B43-F1C9-2D80-FCE9ECD8F08A}"/>
              </a:ext>
            </a:extLst>
          </p:cNvPr>
          <p:cNvSpPr txBox="1"/>
          <p:nvPr/>
        </p:nvSpPr>
        <p:spPr>
          <a:xfrm>
            <a:off x="7063775" y="1347193"/>
            <a:ext cx="4140200" cy="1569660"/>
          </a:xfrm>
          <a:prstGeom prst="rect">
            <a:avLst/>
          </a:prstGeom>
          <a:noFill/>
        </p:spPr>
        <p:txBody>
          <a:bodyPr wrap="square" rtlCol="0">
            <a:spAutoFit/>
            <a:scene3d>
              <a:camera prst="orthographicFront"/>
              <a:lightRig rig="threePt" dir="t"/>
            </a:scene3d>
            <a:sp3d prstMaterial="matte">
              <a:bevelT w="38100" h="38100" prst="relaxedInset"/>
            </a:sp3d>
          </a:bodyPr>
          <a:lstStyle/>
          <a:p>
            <a:r>
              <a:rPr lang="en-US" sz="9600" dirty="0">
                <a:solidFill>
                  <a:schemeClr val="accent2"/>
                </a:solidFill>
                <a:effectLst>
                  <a:outerShdw blurRad="50800" dist="38100" dir="5400000" algn="t" rotWithShape="0">
                    <a:prstClr val="black">
                      <a:alpha val="40000"/>
                    </a:prstClr>
                  </a:outerShdw>
                </a:effectLst>
                <a:latin typeface="Harry P" pitchFamily="2" charset="0"/>
              </a:rPr>
              <a:t>Conclusions </a:t>
            </a:r>
          </a:p>
        </p:txBody>
      </p:sp>
      <p:sp>
        <p:nvSpPr>
          <p:cNvPr id="13" name="Marcador de texto 28">
            <a:extLst>
              <a:ext uri="{FF2B5EF4-FFF2-40B4-BE49-F238E27FC236}">
                <a16:creationId xmlns:a16="http://schemas.microsoft.com/office/drawing/2014/main" id="{B65A1F4A-6805-13AD-6458-4383E62F6E10}"/>
              </a:ext>
            </a:extLst>
          </p:cNvPr>
          <p:cNvSpPr txBox="1">
            <a:spLocks/>
          </p:cNvSpPr>
          <p:nvPr/>
        </p:nvSpPr>
        <p:spPr>
          <a:xfrm>
            <a:off x="7063775" y="3152897"/>
            <a:ext cx="4572000" cy="1790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rPr>
              <a:t>Lorem ipsum dolor sit amet, consectetur adipiscing adipiscing elit. Fusce convallis magna nonelit. Fusce convallis magna no Lorem ipsum dolor sit amet, consectetur.</a:t>
            </a:r>
          </a:p>
          <a:p>
            <a:pPr marL="0" indent="0" algn="just">
              <a:buNone/>
            </a:pPr>
            <a:endPar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endParaRPr>
          </a:p>
          <a:p>
            <a:pPr marL="0" indent="0" algn="just">
              <a:buNone/>
            </a:pPr>
            <a:r>
              <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rPr>
              <a:t>Lorem ipsum dolor sit amet, consectetur adipiscing adipiscing elit. Fusce convallis magna nonelit. Fusce convallis magna no Lorem ipsum dolor sit amet, consectetur .</a:t>
            </a:r>
          </a:p>
          <a:p>
            <a:pPr marL="0" indent="0" algn="just">
              <a:buNone/>
            </a:pPr>
            <a:endPar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endParaRPr>
          </a:p>
          <a:p>
            <a:pPr algn="just"/>
            <a:endParaRPr lang="en-US" sz="2000" dirty="0">
              <a:solidFill>
                <a:schemeClr val="bg1"/>
              </a:solidFill>
            </a:endParaRPr>
          </a:p>
        </p:txBody>
      </p:sp>
    </p:spTree>
    <p:extLst>
      <p:ext uri="{BB962C8B-B14F-4D97-AF65-F5344CB8AC3E}">
        <p14:creationId xmlns:p14="http://schemas.microsoft.com/office/powerpoint/2010/main" val="1288030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000">
        <p159:morph option="byObject"/>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099AF4-C966-A76D-B279-43D1D200EC15}"/>
              </a:ext>
            </a:extLst>
          </p:cNvPr>
          <p:cNvSpPr txBox="1"/>
          <p:nvPr/>
        </p:nvSpPr>
        <p:spPr>
          <a:xfrm>
            <a:off x="12192000" y="1405997"/>
            <a:ext cx="4140200" cy="1200329"/>
          </a:xfrm>
          <a:prstGeom prst="rect">
            <a:avLst/>
          </a:prstGeom>
          <a:noFill/>
        </p:spPr>
        <p:txBody>
          <a:bodyPr wrap="square" rtlCol="0">
            <a:spAutoFit/>
            <a:scene3d>
              <a:camera prst="orthographicFront"/>
              <a:lightRig rig="threePt" dir="t"/>
            </a:scene3d>
            <a:sp3d prstMaterial="matte">
              <a:bevelT w="38100" h="38100" prst="relaxedInset"/>
            </a:sp3d>
          </a:bodyPr>
          <a:lstStyle/>
          <a:p>
            <a:pPr algn="ctr"/>
            <a:r>
              <a:rPr lang="en-US" sz="7200" dirty="0">
                <a:solidFill>
                  <a:schemeClr val="accent2"/>
                </a:solidFill>
                <a:effectLst>
                  <a:outerShdw blurRad="50800" dist="38100" dir="5400000" algn="t" rotWithShape="0">
                    <a:prstClr val="black">
                      <a:alpha val="40000"/>
                    </a:prstClr>
                  </a:outerShdw>
                </a:effectLst>
                <a:latin typeface="Harry P" pitchFamily="2" charset="0"/>
              </a:rPr>
              <a:t>Topic 4</a:t>
            </a:r>
          </a:p>
        </p:txBody>
      </p:sp>
      <p:sp>
        <p:nvSpPr>
          <p:cNvPr id="6" name="Rectangle: Rounded Corners 4">
            <a:extLst>
              <a:ext uri="{FF2B5EF4-FFF2-40B4-BE49-F238E27FC236}">
                <a16:creationId xmlns:a16="http://schemas.microsoft.com/office/drawing/2014/main" id="{6F7273A9-92E4-39C2-4E5A-BCFBCC1D1F33}"/>
              </a:ext>
            </a:extLst>
          </p:cNvPr>
          <p:cNvSpPr/>
          <p:nvPr/>
        </p:nvSpPr>
        <p:spPr>
          <a:xfrm>
            <a:off x="13567874" y="2471742"/>
            <a:ext cx="1388453" cy="45719"/>
          </a:xfrm>
          <a:prstGeom prst="roundRect">
            <a:avLst>
              <a:gd name="adj" fmla="val 50000"/>
            </a:avLst>
          </a:prstGeom>
          <a:solidFill>
            <a:schemeClr val="accent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sdf">
            <a:extLst>
              <a:ext uri="{FF2B5EF4-FFF2-40B4-BE49-F238E27FC236}">
                <a16:creationId xmlns:a16="http://schemas.microsoft.com/office/drawing/2014/main" id="{B86958D2-183B-E778-483C-BA41E03C0C57}"/>
              </a:ext>
            </a:extLst>
          </p:cNvPr>
          <p:cNvSpPr/>
          <p:nvPr/>
        </p:nvSpPr>
        <p:spPr>
          <a:xfrm rot="8452482">
            <a:off x="-7662333" y="341185"/>
            <a:ext cx="5397314" cy="5397314"/>
          </a:xfrm>
          <a:prstGeom prst="ellipse">
            <a:avLst/>
          </a:prstGeom>
          <a:noFill/>
          <a:ln w="244475">
            <a:solidFill>
              <a:srgbClr val="FDCE04">
                <a:alpha val="53000"/>
              </a:srgb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5" name="Marcador de texto 28">
            <a:extLst>
              <a:ext uri="{FF2B5EF4-FFF2-40B4-BE49-F238E27FC236}">
                <a16:creationId xmlns:a16="http://schemas.microsoft.com/office/drawing/2014/main" id="{4D173D7B-4BD0-1395-5153-F3D0BD90B4E9}"/>
              </a:ext>
            </a:extLst>
          </p:cNvPr>
          <p:cNvSpPr txBox="1">
            <a:spLocks/>
          </p:cNvSpPr>
          <p:nvPr/>
        </p:nvSpPr>
        <p:spPr>
          <a:xfrm>
            <a:off x="13125896" y="2922409"/>
            <a:ext cx="4276492" cy="1790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rPr>
              <a:t>Lorem ipsum dolor sit amet, consectetur adipiscing adipiscing elit. Fusce convallis magna nonelit. Fusce convallis magna no Lorem ipsum dolor sit amet, consectetur.</a:t>
            </a:r>
          </a:p>
          <a:p>
            <a:pPr marL="0" indent="0" algn="just">
              <a:buNone/>
            </a:pPr>
            <a:endPar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endParaRPr>
          </a:p>
          <a:p>
            <a:pPr marL="0" indent="0" algn="just">
              <a:buNone/>
            </a:pPr>
            <a:r>
              <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rPr>
              <a:t>Lorem ipsum dolor sit amet, consectetur adipiscing adipiscing elit. Fusce convallis magna nonelit. Fusce convallis magna no Lorem ipsum dolor sit amet, consectetur .</a:t>
            </a:r>
          </a:p>
          <a:p>
            <a:pPr marL="0" indent="0" algn="just">
              <a:buNone/>
            </a:pPr>
            <a:endPar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endParaRPr>
          </a:p>
          <a:p>
            <a:pPr algn="just"/>
            <a:endParaRPr lang="en-US" sz="2000" dirty="0">
              <a:solidFill>
                <a:schemeClr val="bg1"/>
              </a:solidFill>
            </a:endParaRPr>
          </a:p>
        </p:txBody>
      </p:sp>
      <p:sp>
        <p:nvSpPr>
          <p:cNvPr id="2" name="!!02">
            <a:extLst>
              <a:ext uri="{FF2B5EF4-FFF2-40B4-BE49-F238E27FC236}">
                <a16:creationId xmlns:a16="http://schemas.microsoft.com/office/drawing/2014/main" id="{AFED29AA-5093-6921-119F-C342C797EF59}"/>
              </a:ext>
            </a:extLst>
          </p:cNvPr>
          <p:cNvSpPr/>
          <p:nvPr/>
        </p:nvSpPr>
        <p:spPr>
          <a:xfrm>
            <a:off x="10391333" y="415949"/>
            <a:ext cx="1078365" cy="1078364"/>
          </a:xfrm>
          <a:prstGeom prst="ellipse">
            <a:avLst/>
          </a:prstGeom>
          <a:gradFill flip="none" rotWithShape="1">
            <a:gsLst>
              <a:gs pos="55000">
                <a:srgbClr val="FFFF00">
                  <a:alpha val="0"/>
                </a:srgbClr>
              </a:gs>
              <a:gs pos="100000">
                <a:srgbClr val="FFFF00"/>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02">
            <a:extLst>
              <a:ext uri="{FF2B5EF4-FFF2-40B4-BE49-F238E27FC236}">
                <a16:creationId xmlns:a16="http://schemas.microsoft.com/office/drawing/2014/main" id="{136DB542-55B3-9EAD-76AA-A796EE4FF5B8}"/>
              </a:ext>
            </a:extLst>
          </p:cNvPr>
          <p:cNvSpPr/>
          <p:nvPr/>
        </p:nvSpPr>
        <p:spPr>
          <a:xfrm>
            <a:off x="9349775" y="5092142"/>
            <a:ext cx="914402" cy="914401"/>
          </a:xfrm>
          <a:prstGeom prst="ellipse">
            <a:avLst/>
          </a:prstGeom>
          <a:gradFill flip="none" rotWithShape="1">
            <a:gsLst>
              <a:gs pos="55000">
                <a:srgbClr val="FFFF00">
                  <a:alpha val="0"/>
                </a:srgbClr>
              </a:gs>
              <a:gs pos="100000">
                <a:srgbClr val="FFFF00"/>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m3d="http://schemas.microsoft.com/office/drawing/2017/model3d" Requires="am3d">
          <p:graphicFrame>
            <p:nvGraphicFramePr>
              <p:cNvPr id="8" name="!!WQ">
                <a:extLst>
                  <a:ext uri="{FF2B5EF4-FFF2-40B4-BE49-F238E27FC236}">
                    <a16:creationId xmlns:a16="http://schemas.microsoft.com/office/drawing/2014/main" id="{0DACD499-B4BA-2BA5-4BF4-D80D72F1BED9}"/>
                  </a:ext>
                </a:extLst>
              </p:cNvPr>
              <p:cNvGraphicFramePr>
                <a:graphicFrameLocks noChangeAspect="1"/>
              </p:cNvGraphicFramePr>
              <p:nvPr>
                <p:extLst>
                  <p:ext uri="{D42A27DB-BD31-4B8C-83A1-F6EECF244321}">
                    <p14:modId xmlns:p14="http://schemas.microsoft.com/office/powerpoint/2010/main" val="4268456351"/>
                  </p:ext>
                </p:extLst>
              </p:nvPr>
            </p:nvGraphicFramePr>
            <p:xfrm>
              <a:off x="754679" y="367975"/>
              <a:ext cx="5848633" cy="4942784"/>
            </p:xfrm>
            <a:graphic>
              <a:graphicData uri="http://schemas.microsoft.com/office/drawing/2017/model3d">
                <am3d:model3d r:embed="rId2">
                  <am3d:spPr>
                    <a:xfrm>
                      <a:off x="0" y="0"/>
                      <a:ext cx="5848633" cy="4942784"/>
                    </a:xfrm>
                    <a:prstGeom prst="rect">
                      <a:avLst/>
                    </a:prstGeom>
                  </am3d:spPr>
                  <am3d:camera>
                    <am3d:pos x="0" y="0" z="70243110"/>
                    <am3d:up dx="0" dy="36000000" dz="0"/>
                    <am3d:lookAt x="0" y="0" z="0"/>
                    <am3d:perspective fov="2700000"/>
                  </am3d:camera>
                  <am3d:trans>
                    <am3d:meterPerModelUnit n="151383" d="1000000"/>
                    <am3d:preTrans dx="0" dy="-11919698" dz="2608039"/>
                    <am3d:scale>
                      <am3d:sx n="1000000" d="1000000"/>
                      <am3d:sy n="1000000" d="1000000"/>
                      <am3d:sz n="1000000" d="1000000"/>
                    </am3d:scale>
                    <am3d:rot ax="290149" ay="2057262" az="163720"/>
                    <am3d:postTrans dx="0" dy="0" dz="0"/>
                  </am3d:trans>
                  <am3d:raster rName="Office3DRenderer" rVer="16.0.8326">
                    <am3d:blip r:embed="rId3"/>
                  </am3d:raster>
                  <am3d:objViewport viewportSz="71220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WQ">
                <a:extLst>
                  <a:ext uri="{FF2B5EF4-FFF2-40B4-BE49-F238E27FC236}">
                    <a16:creationId xmlns:a16="http://schemas.microsoft.com/office/drawing/2014/main" id="{0DACD499-B4BA-2BA5-4BF4-D80D72F1BED9}"/>
                  </a:ext>
                </a:extLst>
              </p:cNvPr>
              <p:cNvPicPr>
                <a:picLocks noGrp="1" noRot="1" noChangeAspect="1" noMove="1" noResize="1" noEditPoints="1" noAdjustHandles="1" noChangeArrowheads="1" noChangeShapeType="1" noCrop="1"/>
              </p:cNvPicPr>
              <p:nvPr/>
            </p:nvPicPr>
            <p:blipFill>
              <a:blip r:embed="rId3"/>
              <a:stretch>
                <a:fillRect/>
              </a:stretch>
            </p:blipFill>
            <p:spPr>
              <a:xfrm>
                <a:off x="754679" y="367975"/>
                <a:ext cx="5848633" cy="4942784"/>
              </a:xfrm>
              <a:prstGeom prst="rect">
                <a:avLst/>
              </a:prstGeom>
            </p:spPr>
          </p:pic>
        </mc:Fallback>
      </mc:AlternateContent>
      <p:sp>
        <p:nvSpPr>
          <p:cNvPr id="12" name="TextBox 2">
            <a:extLst>
              <a:ext uri="{FF2B5EF4-FFF2-40B4-BE49-F238E27FC236}">
                <a16:creationId xmlns:a16="http://schemas.microsoft.com/office/drawing/2014/main" id="{00F63C27-8B43-F1C9-2D80-FCE9ECD8F08A}"/>
              </a:ext>
            </a:extLst>
          </p:cNvPr>
          <p:cNvSpPr txBox="1"/>
          <p:nvPr/>
        </p:nvSpPr>
        <p:spPr>
          <a:xfrm>
            <a:off x="6644708" y="1370053"/>
            <a:ext cx="4140200" cy="1569660"/>
          </a:xfrm>
          <a:prstGeom prst="rect">
            <a:avLst/>
          </a:prstGeom>
          <a:noFill/>
        </p:spPr>
        <p:txBody>
          <a:bodyPr wrap="square" rtlCol="0">
            <a:spAutoFit/>
            <a:scene3d>
              <a:camera prst="orthographicFront"/>
              <a:lightRig rig="threePt" dir="t"/>
            </a:scene3d>
            <a:sp3d prstMaterial="matte">
              <a:bevelT w="38100" h="38100" prst="relaxedInset"/>
            </a:sp3d>
          </a:bodyPr>
          <a:lstStyle/>
          <a:p>
            <a:r>
              <a:rPr lang="en-US" sz="9600" dirty="0">
                <a:solidFill>
                  <a:schemeClr val="accent2"/>
                </a:solidFill>
                <a:effectLst>
                  <a:outerShdw blurRad="50800" dist="38100" dir="5400000" algn="t" rotWithShape="0">
                    <a:prstClr val="black">
                      <a:alpha val="40000"/>
                    </a:prstClr>
                  </a:outerShdw>
                </a:effectLst>
                <a:latin typeface="Harry P" pitchFamily="2" charset="0"/>
              </a:rPr>
              <a:t>Conclusions </a:t>
            </a:r>
          </a:p>
        </p:txBody>
      </p:sp>
      <p:sp>
        <p:nvSpPr>
          <p:cNvPr id="13" name="Marcador de texto 28">
            <a:extLst>
              <a:ext uri="{FF2B5EF4-FFF2-40B4-BE49-F238E27FC236}">
                <a16:creationId xmlns:a16="http://schemas.microsoft.com/office/drawing/2014/main" id="{B65A1F4A-6805-13AD-6458-4383E62F6E10}"/>
              </a:ext>
            </a:extLst>
          </p:cNvPr>
          <p:cNvSpPr txBox="1">
            <a:spLocks/>
          </p:cNvSpPr>
          <p:nvPr/>
        </p:nvSpPr>
        <p:spPr>
          <a:xfrm>
            <a:off x="6644708" y="3175757"/>
            <a:ext cx="4572000" cy="1790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rPr>
              <a:t>Lorem ipsum dolor sit amet, consectetur adipiscing adipiscing elit. Fusce convallis magna nonelit. Fusce convallis magna no Lorem ipsum dolor sit amet, consectetur.</a:t>
            </a:r>
          </a:p>
          <a:p>
            <a:pPr marL="0" indent="0" algn="just">
              <a:buNone/>
            </a:pPr>
            <a:endPar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endParaRPr>
          </a:p>
          <a:p>
            <a:pPr marL="0" indent="0" algn="just">
              <a:buNone/>
            </a:pPr>
            <a:r>
              <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rPr>
              <a:t>Lorem ipsum dolor sit amet, consectetur adipiscing adipiscing elit. Fusce convallis magna nonelit. Fusce convallis magna no Lorem ipsum dolor sit amet, consectetur .</a:t>
            </a:r>
          </a:p>
          <a:p>
            <a:pPr marL="0" indent="0" algn="just">
              <a:buNone/>
            </a:pPr>
            <a:endPar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endParaRPr>
          </a:p>
          <a:p>
            <a:pPr algn="just"/>
            <a:endParaRPr lang="en-US" sz="2000" dirty="0">
              <a:solidFill>
                <a:schemeClr val="bg1"/>
              </a:solidFill>
            </a:endParaRPr>
          </a:p>
        </p:txBody>
      </p:sp>
      <p:sp>
        <p:nvSpPr>
          <p:cNvPr id="9" name="Rectángulo 8">
            <a:extLst>
              <a:ext uri="{FF2B5EF4-FFF2-40B4-BE49-F238E27FC236}">
                <a16:creationId xmlns:a16="http://schemas.microsoft.com/office/drawing/2014/main" id="{58EBE1CF-7247-9869-9900-8C4F132DB600}"/>
              </a:ext>
            </a:extLst>
          </p:cNvPr>
          <p:cNvSpPr/>
          <p:nvPr/>
        </p:nvSpPr>
        <p:spPr>
          <a:xfrm>
            <a:off x="934685" y="1370053"/>
            <a:ext cx="3523015" cy="2729507"/>
          </a:xfrm>
          <a:custGeom>
            <a:avLst/>
            <a:gdLst>
              <a:gd name="connsiteX0" fmla="*/ 0 w 3431575"/>
              <a:gd name="connsiteY0" fmla="*/ 0 h 2386607"/>
              <a:gd name="connsiteX1" fmla="*/ 3431575 w 3431575"/>
              <a:gd name="connsiteY1" fmla="*/ 0 h 2386607"/>
              <a:gd name="connsiteX2" fmla="*/ 3431575 w 3431575"/>
              <a:gd name="connsiteY2" fmla="*/ 2386607 h 2386607"/>
              <a:gd name="connsiteX3" fmla="*/ 0 w 3431575"/>
              <a:gd name="connsiteY3" fmla="*/ 2386607 h 2386607"/>
              <a:gd name="connsiteX4" fmla="*/ 0 w 3431575"/>
              <a:gd name="connsiteY4" fmla="*/ 0 h 2386607"/>
              <a:gd name="connsiteX0" fmla="*/ 0 w 3431575"/>
              <a:gd name="connsiteY0" fmla="*/ 0 h 2386607"/>
              <a:gd name="connsiteX1" fmla="*/ 2821975 w 3431575"/>
              <a:gd name="connsiteY1" fmla="*/ 1059180 h 2386607"/>
              <a:gd name="connsiteX2" fmla="*/ 3431575 w 3431575"/>
              <a:gd name="connsiteY2" fmla="*/ 2386607 h 2386607"/>
              <a:gd name="connsiteX3" fmla="*/ 0 w 3431575"/>
              <a:gd name="connsiteY3" fmla="*/ 2386607 h 2386607"/>
              <a:gd name="connsiteX4" fmla="*/ 0 w 3431575"/>
              <a:gd name="connsiteY4" fmla="*/ 0 h 2386607"/>
              <a:gd name="connsiteX0" fmla="*/ 0 w 3431575"/>
              <a:gd name="connsiteY0" fmla="*/ 0 h 2386607"/>
              <a:gd name="connsiteX1" fmla="*/ 3225835 w 3431575"/>
              <a:gd name="connsiteY1" fmla="*/ 228600 h 2386607"/>
              <a:gd name="connsiteX2" fmla="*/ 3431575 w 3431575"/>
              <a:gd name="connsiteY2" fmla="*/ 2386607 h 2386607"/>
              <a:gd name="connsiteX3" fmla="*/ 0 w 3431575"/>
              <a:gd name="connsiteY3" fmla="*/ 2386607 h 2386607"/>
              <a:gd name="connsiteX4" fmla="*/ 0 w 3431575"/>
              <a:gd name="connsiteY4" fmla="*/ 0 h 2386607"/>
              <a:gd name="connsiteX0" fmla="*/ 0 w 3469675"/>
              <a:gd name="connsiteY0" fmla="*/ 0 h 2386607"/>
              <a:gd name="connsiteX1" fmla="*/ 3225835 w 3469675"/>
              <a:gd name="connsiteY1" fmla="*/ 228600 h 2386607"/>
              <a:gd name="connsiteX2" fmla="*/ 3469675 w 3469675"/>
              <a:gd name="connsiteY2" fmla="*/ 2363747 h 2386607"/>
              <a:gd name="connsiteX3" fmla="*/ 0 w 3469675"/>
              <a:gd name="connsiteY3" fmla="*/ 2386607 h 2386607"/>
              <a:gd name="connsiteX4" fmla="*/ 0 w 3469675"/>
              <a:gd name="connsiteY4" fmla="*/ 0 h 2386607"/>
              <a:gd name="connsiteX0" fmla="*/ 0 w 3469675"/>
              <a:gd name="connsiteY0" fmla="*/ 0 h 2752367"/>
              <a:gd name="connsiteX1" fmla="*/ 3225835 w 3469675"/>
              <a:gd name="connsiteY1" fmla="*/ 228600 h 2752367"/>
              <a:gd name="connsiteX2" fmla="*/ 3469675 w 3469675"/>
              <a:gd name="connsiteY2" fmla="*/ 2363747 h 2752367"/>
              <a:gd name="connsiteX3" fmla="*/ 198120 w 3469675"/>
              <a:gd name="connsiteY3" fmla="*/ 2752367 h 2752367"/>
              <a:gd name="connsiteX4" fmla="*/ 0 w 3469675"/>
              <a:gd name="connsiteY4" fmla="*/ 0 h 2752367"/>
              <a:gd name="connsiteX0" fmla="*/ 0 w 3454435"/>
              <a:gd name="connsiteY0" fmla="*/ 0 h 2615207"/>
              <a:gd name="connsiteX1" fmla="*/ 3210595 w 3454435"/>
              <a:gd name="connsiteY1" fmla="*/ 91440 h 2615207"/>
              <a:gd name="connsiteX2" fmla="*/ 3454435 w 3454435"/>
              <a:gd name="connsiteY2" fmla="*/ 2226587 h 2615207"/>
              <a:gd name="connsiteX3" fmla="*/ 182880 w 3454435"/>
              <a:gd name="connsiteY3" fmla="*/ 2615207 h 2615207"/>
              <a:gd name="connsiteX4" fmla="*/ 0 w 3454435"/>
              <a:gd name="connsiteY4" fmla="*/ 0 h 2615207"/>
              <a:gd name="connsiteX0" fmla="*/ 0 w 3523015"/>
              <a:gd name="connsiteY0" fmla="*/ 0 h 2729507"/>
              <a:gd name="connsiteX1" fmla="*/ 3279175 w 3523015"/>
              <a:gd name="connsiteY1" fmla="*/ 205740 h 2729507"/>
              <a:gd name="connsiteX2" fmla="*/ 3523015 w 3523015"/>
              <a:gd name="connsiteY2" fmla="*/ 2340887 h 2729507"/>
              <a:gd name="connsiteX3" fmla="*/ 251460 w 3523015"/>
              <a:gd name="connsiteY3" fmla="*/ 2729507 h 2729507"/>
              <a:gd name="connsiteX4" fmla="*/ 0 w 3523015"/>
              <a:gd name="connsiteY4" fmla="*/ 0 h 2729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015" h="2729507">
                <a:moveTo>
                  <a:pt x="0" y="0"/>
                </a:moveTo>
                <a:lnTo>
                  <a:pt x="3279175" y="205740"/>
                </a:lnTo>
                <a:lnTo>
                  <a:pt x="3523015" y="2340887"/>
                </a:lnTo>
                <a:lnTo>
                  <a:pt x="251460" y="2729507"/>
                </a:lnTo>
                <a:lnTo>
                  <a:pt x="0" y="0"/>
                </a:lnTo>
                <a:close/>
              </a:path>
            </a:pathLst>
          </a:custGeom>
          <a:blipFill>
            <a:blip r:embed="rId4"/>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94606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000">
        <p159:morph option="byObject"/>
      </p:transition>
    </mc:Choice>
    <mc:Fallback xmlns="">
      <p:transition spd="slow" advTm="6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8" name="!!WQ">
                <a:extLst>
                  <a:ext uri="{FF2B5EF4-FFF2-40B4-BE49-F238E27FC236}">
                    <a16:creationId xmlns:a16="http://schemas.microsoft.com/office/drawing/2014/main" id="{0DACD499-B4BA-2BA5-4BF4-D80D72F1BED9}"/>
                  </a:ext>
                </a:extLst>
              </p:cNvPr>
              <p:cNvGraphicFramePr>
                <a:graphicFrameLocks noChangeAspect="1"/>
              </p:cNvGraphicFramePr>
              <p:nvPr>
                <p:extLst>
                  <p:ext uri="{D42A27DB-BD31-4B8C-83A1-F6EECF244321}">
                    <p14:modId xmlns:p14="http://schemas.microsoft.com/office/powerpoint/2010/main" val="1951295790"/>
                  </p:ext>
                </p:extLst>
              </p:nvPr>
            </p:nvGraphicFramePr>
            <p:xfrm>
              <a:off x="1543673" y="680959"/>
              <a:ext cx="9104653" cy="6814281"/>
            </p:xfrm>
            <a:graphic>
              <a:graphicData uri="http://schemas.microsoft.com/office/drawing/2017/model3d">
                <am3d:model3d r:embed="rId3">
                  <am3d:spPr>
                    <a:xfrm>
                      <a:off x="0" y="0"/>
                      <a:ext cx="9104653" cy="6814281"/>
                    </a:xfrm>
                    <a:prstGeom prst="rect">
                      <a:avLst/>
                    </a:prstGeom>
                  </am3d:spPr>
                  <am3d:camera>
                    <am3d:pos x="0" y="0" z="70243110"/>
                    <am3d:up dx="0" dy="36000000" dz="0"/>
                    <am3d:lookAt x="0" y="0" z="0"/>
                    <am3d:perspective fov="2700000"/>
                  </am3d:camera>
                  <am3d:trans>
                    <am3d:meterPerModelUnit n="151383" d="1000000"/>
                    <am3d:preTrans dx="0" dy="-11919698" dz="2608039"/>
                    <am3d:scale>
                      <am3d:sx n="1000000" d="1000000"/>
                      <am3d:sy n="1000000" d="1000000"/>
                      <am3d:sz n="1000000" d="1000000"/>
                    </am3d:scale>
                    <am3d:rot ax="239796" ay="125815" az="8788"/>
                    <am3d:postTrans dx="0" dy="0" dz="0"/>
                  </am3d:trans>
                  <am3d:raster rName="Office3DRenderer" rVer="16.0.8326">
                    <am3d:blip r:embed="rId4"/>
                  </am3d:raster>
                  <am3d:objViewport viewportSz="1146931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WQ">
                <a:extLst>
                  <a:ext uri="{FF2B5EF4-FFF2-40B4-BE49-F238E27FC236}">
                    <a16:creationId xmlns:a16="http://schemas.microsoft.com/office/drawing/2014/main" id="{0DACD499-B4BA-2BA5-4BF4-D80D72F1BED9}"/>
                  </a:ext>
                </a:extLst>
              </p:cNvPr>
              <p:cNvPicPr>
                <a:picLocks noGrp="1" noRot="1" noChangeAspect="1" noMove="1" noResize="1" noEditPoints="1" noAdjustHandles="1" noChangeArrowheads="1" noChangeShapeType="1" noCrop="1"/>
              </p:cNvPicPr>
              <p:nvPr/>
            </p:nvPicPr>
            <p:blipFill>
              <a:blip r:embed="rId4"/>
              <a:stretch>
                <a:fillRect/>
              </a:stretch>
            </p:blipFill>
            <p:spPr>
              <a:xfrm>
                <a:off x="1543673" y="680959"/>
                <a:ext cx="9104653" cy="6814281"/>
              </a:xfrm>
              <a:prstGeom prst="rect">
                <a:avLst/>
              </a:prstGeom>
            </p:spPr>
          </p:pic>
        </mc:Fallback>
      </mc:AlternateContent>
      <p:sp>
        <p:nvSpPr>
          <p:cNvPr id="10" name="Rectángulo 9">
            <a:extLst>
              <a:ext uri="{FF2B5EF4-FFF2-40B4-BE49-F238E27FC236}">
                <a16:creationId xmlns:a16="http://schemas.microsoft.com/office/drawing/2014/main" id="{EADD6E9C-B90B-9B20-3DFC-4D8F1586F332}"/>
              </a:ext>
            </a:extLst>
          </p:cNvPr>
          <p:cNvSpPr/>
          <p:nvPr/>
        </p:nvSpPr>
        <p:spPr>
          <a:xfrm>
            <a:off x="3088881" y="1920796"/>
            <a:ext cx="5824589" cy="3809603"/>
          </a:xfrm>
          <a:custGeom>
            <a:avLst/>
            <a:gdLst>
              <a:gd name="connsiteX0" fmla="*/ 0 w 7404100"/>
              <a:gd name="connsiteY0" fmla="*/ 0 h 4823369"/>
              <a:gd name="connsiteX1" fmla="*/ 7404100 w 7404100"/>
              <a:gd name="connsiteY1" fmla="*/ 0 h 4823369"/>
              <a:gd name="connsiteX2" fmla="*/ 7404100 w 7404100"/>
              <a:gd name="connsiteY2" fmla="*/ 4823369 h 4823369"/>
              <a:gd name="connsiteX3" fmla="*/ 0 w 7404100"/>
              <a:gd name="connsiteY3" fmla="*/ 4823369 h 4823369"/>
              <a:gd name="connsiteX4" fmla="*/ 0 w 7404100"/>
              <a:gd name="connsiteY4" fmla="*/ 0 h 4823369"/>
              <a:gd name="connsiteX0" fmla="*/ 25400 w 7404100"/>
              <a:gd name="connsiteY0" fmla="*/ 0 h 4874169"/>
              <a:gd name="connsiteX1" fmla="*/ 7404100 w 7404100"/>
              <a:gd name="connsiteY1" fmla="*/ 50800 h 4874169"/>
              <a:gd name="connsiteX2" fmla="*/ 7404100 w 7404100"/>
              <a:gd name="connsiteY2" fmla="*/ 4874169 h 4874169"/>
              <a:gd name="connsiteX3" fmla="*/ 0 w 7404100"/>
              <a:gd name="connsiteY3" fmla="*/ 4874169 h 4874169"/>
              <a:gd name="connsiteX4" fmla="*/ 25400 w 7404100"/>
              <a:gd name="connsiteY4" fmla="*/ 0 h 4874169"/>
              <a:gd name="connsiteX0" fmla="*/ 203200 w 7581900"/>
              <a:gd name="connsiteY0" fmla="*/ 0 h 4950369"/>
              <a:gd name="connsiteX1" fmla="*/ 7581900 w 7581900"/>
              <a:gd name="connsiteY1" fmla="*/ 50800 h 4950369"/>
              <a:gd name="connsiteX2" fmla="*/ 7581900 w 7581900"/>
              <a:gd name="connsiteY2" fmla="*/ 4874169 h 4950369"/>
              <a:gd name="connsiteX3" fmla="*/ 0 w 7581900"/>
              <a:gd name="connsiteY3" fmla="*/ 4950369 h 4950369"/>
              <a:gd name="connsiteX4" fmla="*/ 203200 w 7581900"/>
              <a:gd name="connsiteY4" fmla="*/ 0 h 4950369"/>
              <a:gd name="connsiteX0" fmla="*/ 203200 w 7696200"/>
              <a:gd name="connsiteY0" fmla="*/ 0 h 4950369"/>
              <a:gd name="connsiteX1" fmla="*/ 7581900 w 7696200"/>
              <a:gd name="connsiteY1" fmla="*/ 50800 h 4950369"/>
              <a:gd name="connsiteX2" fmla="*/ 7696200 w 7696200"/>
              <a:gd name="connsiteY2" fmla="*/ 4848769 h 4950369"/>
              <a:gd name="connsiteX3" fmla="*/ 0 w 7696200"/>
              <a:gd name="connsiteY3" fmla="*/ 4950369 h 4950369"/>
              <a:gd name="connsiteX4" fmla="*/ 203200 w 7696200"/>
              <a:gd name="connsiteY4" fmla="*/ 0 h 4950369"/>
              <a:gd name="connsiteX0" fmla="*/ 203200 w 7696200"/>
              <a:gd name="connsiteY0" fmla="*/ 0 h 4950369"/>
              <a:gd name="connsiteX1" fmla="*/ 7569200 w 7696200"/>
              <a:gd name="connsiteY1" fmla="*/ 25400 h 4950369"/>
              <a:gd name="connsiteX2" fmla="*/ 7696200 w 7696200"/>
              <a:gd name="connsiteY2" fmla="*/ 4848769 h 4950369"/>
              <a:gd name="connsiteX3" fmla="*/ 0 w 7696200"/>
              <a:gd name="connsiteY3" fmla="*/ 4950369 h 4950369"/>
              <a:gd name="connsiteX4" fmla="*/ 203200 w 7696200"/>
              <a:gd name="connsiteY4" fmla="*/ 0 h 4950369"/>
              <a:gd name="connsiteX0" fmla="*/ 15818 w 7508818"/>
              <a:gd name="connsiteY0" fmla="*/ 0 h 5062799"/>
              <a:gd name="connsiteX1" fmla="*/ 7381818 w 7508818"/>
              <a:gd name="connsiteY1" fmla="*/ 25400 h 5062799"/>
              <a:gd name="connsiteX2" fmla="*/ 7508818 w 7508818"/>
              <a:gd name="connsiteY2" fmla="*/ 4848769 h 5062799"/>
              <a:gd name="connsiteX3" fmla="*/ 0 w 7508818"/>
              <a:gd name="connsiteY3" fmla="*/ 5062799 h 5062799"/>
              <a:gd name="connsiteX4" fmla="*/ 15818 w 7508818"/>
              <a:gd name="connsiteY4" fmla="*/ 0 h 5062799"/>
              <a:gd name="connsiteX0" fmla="*/ 254085 w 7508818"/>
              <a:gd name="connsiteY0" fmla="*/ 147887 h 5037400"/>
              <a:gd name="connsiteX1" fmla="*/ 7381818 w 7508818"/>
              <a:gd name="connsiteY1" fmla="*/ 1 h 5037400"/>
              <a:gd name="connsiteX2" fmla="*/ 7508818 w 7508818"/>
              <a:gd name="connsiteY2" fmla="*/ 4823370 h 5037400"/>
              <a:gd name="connsiteX3" fmla="*/ 0 w 7508818"/>
              <a:gd name="connsiteY3" fmla="*/ 5037400 h 5037400"/>
              <a:gd name="connsiteX4" fmla="*/ 254085 w 7508818"/>
              <a:gd name="connsiteY4" fmla="*/ 147887 h 5037400"/>
              <a:gd name="connsiteX0" fmla="*/ 26648 w 7508818"/>
              <a:gd name="connsiteY0" fmla="*/ 7092 h 5037399"/>
              <a:gd name="connsiteX1" fmla="*/ 7381818 w 7508818"/>
              <a:gd name="connsiteY1" fmla="*/ 0 h 5037399"/>
              <a:gd name="connsiteX2" fmla="*/ 7508818 w 7508818"/>
              <a:gd name="connsiteY2" fmla="*/ 4823369 h 5037399"/>
              <a:gd name="connsiteX3" fmla="*/ 0 w 7508818"/>
              <a:gd name="connsiteY3" fmla="*/ 5037399 h 5037399"/>
              <a:gd name="connsiteX4" fmla="*/ 26648 w 7508818"/>
              <a:gd name="connsiteY4" fmla="*/ 7092 h 5037399"/>
              <a:gd name="connsiteX0" fmla="*/ 103 w 7482273"/>
              <a:gd name="connsiteY0" fmla="*/ 7092 h 4950757"/>
              <a:gd name="connsiteX1" fmla="*/ 7355273 w 7482273"/>
              <a:gd name="connsiteY1" fmla="*/ 0 h 4950757"/>
              <a:gd name="connsiteX2" fmla="*/ 7482273 w 7482273"/>
              <a:gd name="connsiteY2" fmla="*/ 4823369 h 4950757"/>
              <a:gd name="connsiteX3" fmla="*/ 190062 w 7482273"/>
              <a:gd name="connsiteY3" fmla="*/ 4950757 h 4950757"/>
              <a:gd name="connsiteX4" fmla="*/ 103 w 7482273"/>
              <a:gd name="connsiteY4" fmla="*/ 7092 h 4950757"/>
              <a:gd name="connsiteX0" fmla="*/ 37478 w 7519648"/>
              <a:gd name="connsiteY0" fmla="*/ 7092 h 4918266"/>
              <a:gd name="connsiteX1" fmla="*/ 7392648 w 7519648"/>
              <a:gd name="connsiteY1" fmla="*/ 0 h 4918266"/>
              <a:gd name="connsiteX2" fmla="*/ 7519648 w 7519648"/>
              <a:gd name="connsiteY2" fmla="*/ 4823369 h 4918266"/>
              <a:gd name="connsiteX3" fmla="*/ 0 w 7519648"/>
              <a:gd name="connsiteY3" fmla="*/ 4918266 h 4918266"/>
              <a:gd name="connsiteX4" fmla="*/ 37478 w 7519648"/>
              <a:gd name="connsiteY4" fmla="*/ 7092 h 491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9648" h="4918266">
                <a:moveTo>
                  <a:pt x="37478" y="7092"/>
                </a:moveTo>
                <a:lnTo>
                  <a:pt x="7392648" y="0"/>
                </a:lnTo>
                <a:lnTo>
                  <a:pt x="7519648" y="4823369"/>
                </a:lnTo>
                <a:lnTo>
                  <a:pt x="0" y="4918266"/>
                </a:lnTo>
                <a:cubicBezTo>
                  <a:pt x="5273" y="3230666"/>
                  <a:pt x="32205" y="1694692"/>
                  <a:pt x="37478" y="7092"/>
                </a:cubicBezTo>
                <a:close/>
              </a:path>
            </a:pathLst>
          </a:custGeom>
          <a:blipFill>
            <a:blip r:embed="rId5"/>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02">
            <a:extLst>
              <a:ext uri="{FF2B5EF4-FFF2-40B4-BE49-F238E27FC236}">
                <a16:creationId xmlns:a16="http://schemas.microsoft.com/office/drawing/2014/main" id="{AFED29AA-5093-6921-119F-C342C797EF59}"/>
              </a:ext>
            </a:extLst>
          </p:cNvPr>
          <p:cNvSpPr/>
          <p:nvPr/>
        </p:nvSpPr>
        <p:spPr>
          <a:xfrm>
            <a:off x="670609" y="680959"/>
            <a:ext cx="1746128" cy="1746126"/>
          </a:xfrm>
          <a:prstGeom prst="ellipse">
            <a:avLst/>
          </a:prstGeom>
          <a:gradFill flip="none" rotWithShape="1">
            <a:gsLst>
              <a:gs pos="55000">
                <a:srgbClr val="FFFF00">
                  <a:alpha val="0"/>
                </a:srgbClr>
              </a:gs>
              <a:gs pos="100000">
                <a:srgbClr val="FFFF00"/>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02">
            <a:extLst>
              <a:ext uri="{FF2B5EF4-FFF2-40B4-BE49-F238E27FC236}">
                <a16:creationId xmlns:a16="http://schemas.microsoft.com/office/drawing/2014/main" id="{136DB542-55B3-9EAD-76AA-A796EE4FF5B8}"/>
              </a:ext>
            </a:extLst>
          </p:cNvPr>
          <p:cNvSpPr/>
          <p:nvPr/>
        </p:nvSpPr>
        <p:spPr>
          <a:xfrm>
            <a:off x="9757873" y="4965142"/>
            <a:ext cx="914402" cy="914401"/>
          </a:xfrm>
          <a:prstGeom prst="ellipse">
            <a:avLst/>
          </a:prstGeom>
          <a:gradFill flip="none" rotWithShape="1">
            <a:gsLst>
              <a:gs pos="55000">
                <a:srgbClr val="FFFF00">
                  <a:alpha val="0"/>
                </a:srgbClr>
              </a:gs>
              <a:gs pos="100000">
                <a:srgbClr val="FFFF00"/>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2">
            <a:extLst>
              <a:ext uri="{FF2B5EF4-FFF2-40B4-BE49-F238E27FC236}">
                <a16:creationId xmlns:a16="http://schemas.microsoft.com/office/drawing/2014/main" id="{00F63C27-8B43-F1C9-2D80-FCE9ECD8F08A}"/>
              </a:ext>
            </a:extLst>
          </p:cNvPr>
          <p:cNvSpPr txBox="1"/>
          <p:nvPr/>
        </p:nvSpPr>
        <p:spPr>
          <a:xfrm>
            <a:off x="3849731" y="1859538"/>
            <a:ext cx="4140200" cy="1569660"/>
          </a:xfrm>
          <a:prstGeom prst="rect">
            <a:avLst/>
          </a:prstGeom>
          <a:noFill/>
        </p:spPr>
        <p:txBody>
          <a:bodyPr wrap="square" rtlCol="0">
            <a:spAutoFit/>
            <a:scene3d>
              <a:camera prst="orthographicFront"/>
              <a:lightRig rig="threePt" dir="t"/>
            </a:scene3d>
            <a:sp3d prstMaterial="matte">
              <a:bevelT w="38100" h="38100" prst="relaxedInset"/>
            </a:sp3d>
          </a:bodyPr>
          <a:lstStyle/>
          <a:p>
            <a:pPr algn="ctr"/>
            <a:r>
              <a:rPr lang="en-US" sz="9600" dirty="0">
                <a:solidFill>
                  <a:schemeClr val="accent2"/>
                </a:solidFill>
                <a:effectLst>
                  <a:outerShdw blurRad="50800" dist="38100" dir="5400000" algn="t" rotWithShape="0">
                    <a:prstClr val="black">
                      <a:alpha val="40000"/>
                    </a:prstClr>
                  </a:outerShdw>
                </a:effectLst>
                <a:latin typeface="Harry P" pitchFamily="2" charset="0"/>
              </a:rPr>
              <a:t>Thanks </a:t>
            </a:r>
          </a:p>
        </p:txBody>
      </p:sp>
    </p:spTree>
    <p:extLst>
      <p:ext uri="{BB962C8B-B14F-4D97-AF65-F5344CB8AC3E}">
        <p14:creationId xmlns:p14="http://schemas.microsoft.com/office/powerpoint/2010/main" val="827226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000">
        <p159:morph option="byObject"/>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7FCA87B9-E211-0E4B-A9F7-DF87D6193A8C}"/>
              </a:ext>
            </a:extLst>
          </p:cNvPr>
          <p:cNvSpPr/>
          <p:nvPr/>
        </p:nvSpPr>
        <p:spPr>
          <a:xfrm>
            <a:off x="1588" y="-1"/>
            <a:ext cx="12188825" cy="6858000"/>
          </a:xfrm>
          <a:prstGeom prst="rect">
            <a:avLst/>
          </a:prstGeom>
          <a:solidFill>
            <a:schemeClr val="accent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16" name="タイトル 15"/>
          <p:cNvSpPr>
            <a:spLocks noGrp="1"/>
          </p:cNvSpPr>
          <p:nvPr>
            <p:ph type="ctrTitle" idx="4294967295"/>
          </p:nvPr>
        </p:nvSpPr>
        <p:spPr>
          <a:xfrm>
            <a:off x="1588" y="1266032"/>
            <a:ext cx="12188825" cy="1056481"/>
          </a:xfrm>
          <a:prstGeom prst="rect">
            <a:avLst/>
          </a:prstGeom>
        </p:spPr>
        <p:txBody>
          <a:bodyPr/>
          <a:lstStyle/>
          <a:p>
            <a:pPr algn="ctr"/>
            <a:r>
              <a:rPr kumimoji="1" lang="en-US" altLang="ja-JP" sz="3000" b="1" dirty="0">
                <a:solidFill>
                  <a:schemeClr val="accent4"/>
                </a:solidFill>
                <a:latin typeface="Lato Black" panose="020F0A02020204030203" pitchFamily="34" charset="0"/>
              </a:rPr>
              <a:t>THANKS FOR DOWNLOADING THESE TEMPLATES! </a:t>
            </a:r>
            <a:br>
              <a:rPr kumimoji="1" lang="en-US" altLang="ja-JP" b="1" dirty="0">
                <a:solidFill>
                  <a:schemeClr val="accent4"/>
                </a:solidFill>
                <a:latin typeface="Lato Light" panose="020F0302020204030203" pitchFamily="34" charset="0"/>
              </a:rPr>
            </a:br>
            <a:r>
              <a:rPr kumimoji="1" lang="en-US" altLang="ja-JP" sz="2400" b="1" dirty="0">
                <a:solidFill>
                  <a:schemeClr val="bg1"/>
                </a:solidFill>
                <a:latin typeface="Lato Light" panose="020F0302020204030203" pitchFamily="34" charset="0"/>
              </a:rPr>
              <a:t>Find even more free templates at </a:t>
            </a:r>
            <a:endParaRPr kumimoji="1" lang="en-US" altLang="ja-JP" b="1" dirty="0">
              <a:solidFill>
                <a:schemeClr val="bg1"/>
              </a:solidFill>
              <a:latin typeface="Lato Light" panose="020F0302020204030203" pitchFamily="34" charset="0"/>
            </a:endParaRPr>
          </a:p>
        </p:txBody>
      </p:sp>
      <p:sp>
        <p:nvSpPr>
          <p:cNvPr id="17" name="サブタイトル 16"/>
          <p:cNvSpPr>
            <a:spLocks noGrp="1"/>
          </p:cNvSpPr>
          <p:nvPr>
            <p:ph type="subTitle" idx="4294967295"/>
          </p:nvPr>
        </p:nvSpPr>
        <p:spPr>
          <a:xfrm>
            <a:off x="2255229" y="2136667"/>
            <a:ext cx="8228013" cy="674688"/>
          </a:xfrm>
          <a:prstGeom prst="rect">
            <a:avLst/>
          </a:prstGeom>
        </p:spPr>
        <p:txBody>
          <a:bodyPr>
            <a:noAutofit/>
          </a:bodyPr>
          <a:lstStyle/>
          <a:p>
            <a:pPr marL="0" indent="0" algn="ctr">
              <a:buNone/>
            </a:pPr>
            <a:r>
              <a:rPr lang="en-US" sz="1500" dirty="0">
                <a:solidFill>
                  <a:schemeClr val="bg1"/>
                </a:solidFill>
                <a:latin typeface="Lato Light" panose="020F0302020204030203" pitchFamily="34" charset="0"/>
                <a:hlinkClick r:id="rId2">
                  <a:extLst>
                    <a:ext uri="{A12FA001-AC4F-418D-AE19-62706E023703}">
                      <ahyp:hlinkClr xmlns:ahyp="http://schemas.microsoft.com/office/drawing/2018/hyperlinkcolor" val="tx"/>
                    </a:ext>
                  </a:extLst>
                </a:hlinkClick>
              </a:rPr>
              <a:t>https://ppthemes.com/</a:t>
            </a:r>
            <a:r>
              <a:rPr lang="en-US" sz="1500" dirty="0">
                <a:solidFill>
                  <a:schemeClr val="bg1"/>
                </a:solidFill>
                <a:latin typeface="Lato Light" panose="020F0302020204030203" pitchFamily="34" charset="0"/>
              </a:rPr>
              <a:t> / </a:t>
            </a:r>
            <a:r>
              <a:rPr lang="en-US" sz="1500" dirty="0">
                <a:solidFill>
                  <a:schemeClr val="bg1"/>
                </a:solidFill>
                <a:latin typeface="Lato Light" panose="020F0302020204030203" pitchFamily="34" charset="0"/>
                <a:hlinkClick r:id="rId3">
                  <a:extLst>
                    <a:ext uri="{A12FA001-AC4F-418D-AE19-62706E023703}">
                      <ahyp:hlinkClr xmlns:ahyp="http://schemas.microsoft.com/office/drawing/2018/hyperlinkcolor" val="tx"/>
                    </a:ext>
                  </a:extLst>
                </a:hlinkClick>
              </a:rPr>
              <a:t>www.slidesgratis.com</a:t>
            </a:r>
            <a:r>
              <a:rPr lang="en-US" sz="1500" dirty="0">
                <a:solidFill>
                  <a:schemeClr val="bg1"/>
                </a:solidFill>
                <a:latin typeface="Lato Light" panose="020F0302020204030203" pitchFamily="34" charset="0"/>
              </a:rPr>
              <a:t>  </a:t>
            </a:r>
          </a:p>
          <a:p>
            <a:pPr marL="0" indent="0" algn="ctr">
              <a:buNone/>
            </a:pPr>
            <a:r>
              <a:rPr lang="en-US" sz="1500" dirty="0">
                <a:solidFill>
                  <a:schemeClr val="bg1"/>
                </a:solidFill>
                <a:latin typeface="Lato Light" panose="020F0302020204030203" pitchFamily="34" charset="0"/>
              </a:rPr>
              <a:t>Premium Templates: </a:t>
            </a:r>
            <a:r>
              <a:rPr lang="en-US" sz="1500" dirty="0">
                <a:solidFill>
                  <a:schemeClr val="bg1"/>
                </a:solidFill>
                <a:latin typeface="Lato Light" panose="020F0302020204030203" pitchFamily="34" charset="0"/>
                <a:hlinkClick r:id="rId4">
                  <a:extLst>
                    <a:ext uri="{A12FA001-AC4F-418D-AE19-62706E023703}">
                      <ahyp:hlinkClr xmlns:ahyp="http://schemas.microsoft.com/office/drawing/2018/hyperlinkcolor" val="tx"/>
                    </a:ext>
                  </a:extLst>
                </a:hlinkClick>
              </a:rPr>
              <a:t>https://www.pptbundle.com/</a:t>
            </a:r>
            <a:r>
              <a:rPr lang="en-US" sz="1500" dirty="0">
                <a:solidFill>
                  <a:schemeClr val="bg1"/>
                </a:solidFill>
                <a:latin typeface="Lato Light" panose="020F0302020204030203" pitchFamily="34" charset="0"/>
              </a:rPr>
              <a:t> </a:t>
            </a:r>
          </a:p>
          <a:p>
            <a:pPr marL="0" indent="0" algn="ctr">
              <a:buNone/>
            </a:pPr>
            <a:br>
              <a:rPr lang="en-US" altLang="ja-JP" sz="1500" dirty="0">
                <a:solidFill>
                  <a:schemeClr val="bg1"/>
                </a:solidFill>
                <a:latin typeface="Lato Light" panose="020F0302020204030203" pitchFamily="34" charset="0"/>
                <a:cs typeface="Arial" panose="020B0604020202020204" pitchFamily="34" charset="0"/>
              </a:rPr>
            </a:br>
            <a:endParaRPr lang="en-US" altLang="ja-JP" sz="1500" dirty="0">
              <a:solidFill>
                <a:schemeClr val="bg1"/>
              </a:solidFill>
              <a:latin typeface="Lato Light" panose="020F0302020204030203" pitchFamily="34" charset="0"/>
              <a:cs typeface="Arial" panose="020B0604020202020204" pitchFamily="34" charset="0"/>
            </a:endParaRPr>
          </a:p>
        </p:txBody>
      </p:sp>
      <p:sp>
        <p:nvSpPr>
          <p:cNvPr id="4" name="CuadroTexto 3">
            <a:extLst>
              <a:ext uri="{FF2B5EF4-FFF2-40B4-BE49-F238E27FC236}">
                <a16:creationId xmlns:a16="http://schemas.microsoft.com/office/drawing/2014/main" id="{F3C1E99B-F7CB-459B-A348-CDF66B2291AB}"/>
              </a:ext>
            </a:extLst>
          </p:cNvPr>
          <p:cNvSpPr txBox="1"/>
          <p:nvPr/>
        </p:nvSpPr>
        <p:spPr>
          <a:xfrm>
            <a:off x="2176382" y="2936788"/>
            <a:ext cx="7961648" cy="2092881"/>
          </a:xfrm>
          <a:prstGeom prst="rect">
            <a:avLst/>
          </a:prstGeom>
          <a:noFill/>
        </p:spPr>
        <p:txBody>
          <a:bodyPr wrap="square" rtlCol="0">
            <a:spAutoFit/>
          </a:bodyPr>
          <a:lstStyle/>
          <a:p>
            <a:pPr algn="ctr"/>
            <a:r>
              <a:rPr lang="en-US" altLang="ja-JP" sz="2000" b="1" dirty="0">
                <a:solidFill>
                  <a:schemeClr val="bg1"/>
                </a:solidFill>
                <a:latin typeface="Lato Light" panose="020F0302020204030203" pitchFamily="34" charset="0"/>
                <a:cs typeface="Arial" panose="020B0604020202020204" pitchFamily="34" charset="0"/>
              </a:rPr>
              <a:t>If you loved the template and want to show your support, I’d really appreciate it if you followed me on social media!! </a:t>
            </a:r>
            <a:r>
              <a:rPr lang="es-CO" altLang="ja-JP" sz="2000" b="1" dirty="0">
                <a:solidFill>
                  <a:schemeClr val="bg1"/>
                </a:solidFill>
                <a:latin typeface="Lato Light" panose="020F0302020204030203" pitchFamily="34" charset="0"/>
                <a:cs typeface="Arial" panose="020B0604020202020204" pitchFamily="34" charset="0"/>
                <a:sym typeface="Wingdings" panose="05000000000000000000" pitchFamily="2" charset="2"/>
              </a:rPr>
              <a:t></a:t>
            </a:r>
            <a:endParaRPr lang="es-CO" altLang="ja-JP" sz="2000" b="1" dirty="0">
              <a:solidFill>
                <a:schemeClr val="bg1"/>
              </a:solidFill>
              <a:latin typeface="Lato Light" panose="020F0302020204030203" pitchFamily="34" charset="0"/>
              <a:cs typeface="Arial" panose="020B0604020202020204" pitchFamily="34" charset="0"/>
            </a:endParaRPr>
          </a:p>
          <a:p>
            <a:pPr algn="ctr"/>
            <a:r>
              <a:rPr lang="es-CO" altLang="ja-JP" dirty="0">
                <a:solidFill>
                  <a:schemeClr val="bg1"/>
                </a:solidFill>
                <a:latin typeface="Lato Light" panose="020F0302020204030203"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https://www.instagram.com/ppthemes/</a:t>
            </a:r>
            <a:r>
              <a:rPr lang="es-CO" altLang="ja-JP" dirty="0">
                <a:solidFill>
                  <a:schemeClr val="bg1"/>
                </a:solidFill>
                <a:latin typeface="Lato Light" panose="020F0302020204030203" pitchFamily="34" charset="0"/>
                <a:cs typeface="Arial" panose="020B0604020202020204" pitchFamily="34" charset="0"/>
              </a:rPr>
              <a:t> </a:t>
            </a:r>
          </a:p>
          <a:p>
            <a:pPr algn="ctr"/>
            <a:r>
              <a:rPr lang="es-CO" altLang="ja-JP" dirty="0">
                <a:solidFill>
                  <a:schemeClr val="bg1"/>
                </a:solidFill>
                <a:latin typeface="Lato Light" panose="020F0302020204030203"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https://www.facebook.com/ppthemess</a:t>
            </a:r>
            <a:endParaRPr lang="es-CO" altLang="ja-JP" dirty="0">
              <a:solidFill>
                <a:schemeClr val="bg1"/>
              </a:solidFill>
              <a:latin typeface="Lato Light" panose="020F0302020204030203" pitchFamily="34" charset="0"/>
              <a:cs typeface="Arial" panose="020B0604020202020204" pitchFamily="34" charset="0"/>
            </a:endParaRPr>
          </a:p>
          <a:p>
            <a:pPr algn="ctr"/>
            <a:r>
              <a:rPr lang="es-CO" altLang="ja-JP" dirty="0">
                <a:solidFill>
                  <a:schemeClr val="bg1"/>
                </a:solidFill>
                <a:latin typeface="Lato Light" panose="020F0302020204030203"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https://www.youtube.com/@Ppthemes</a:t>
            </a:r>
            <a:r>
              <a:rPr lang="es-CO" altLang="ja-JP" dirty="0">
                <a:solidFill>
                  <a:schemeClr val="bg1"/>
                </a:solidFill>
                <a:latin typeface="Lato Light" panose="020F0302020204030203" pitchFamily="34" charset="0"/>
                <a:cs typeface="Arial" panose="020B0604020202020204" pitchFamily="34" charset="0"/>
              </a:rPr>
              <a:t> </a:t>
            </a:r>
          </a:p>
          <a:p>
            <a:pPr algn="ctr"/>
            <a:r>
              <a:rPr lang="es-CO" altLang="ja-JP" dirty="0">
                <a:solidFill>
                  <a:schemeClr val="bg1"/>
                </a:solidFill>
                <a:latin typeface="Lato Light" panose="020F0302020204030203"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https://www.tiktok.com/@Ppthemes</a:t>
            </a:r>
            <a:r>
              <a:rPr lang="es-CO" altLang="ja-JP" dirty="0">
                <a:solidFill>
                  <a:schemeClr val="bg1"/>
                </a:solidFill>
                <a:latin typeface="Lato Light" panose="020F0302020204030203" pitchFamily="34" charset="0"/>
                <a:cs typeface="Arial" panose="020B0604020202020204" pitchFamily="34" charset="0"/>
              </a:rPr>
              <a:t> </a:t>
            </a:r>
          </a:p>
          <a:p>
            <a:pPr algn="ctr"/>
            <a:endParaRPr lang="es-CO" altLang="ja-JP" sz="900" dirty="0">
              <a:solidFill>
                <a:schemeClr val="bg1"/>
              </a:solidFill>
              <a:latin typeface="Lato Light" panose="020F0302020204030203" pitchFamily="34" charset="0"/>
              <a:cs typeface="Arial" panose="020B0604020202020204" pitchFamily="34" charset="0"/>
            </a:endParaRPr>
          </a:p>
          <a:p>
            <a:pPr algn="ctr"/>
            <a:endParaRPr lang="es-CO" altLang="ja-JP" sz="900" dirty="0">
              <a:solidFill>
                <a:schemeClr val="bg1"/>
              </a:solidFill>
              <a:latin typeface="Lato Light" panose="020F0302020204030203" pitchFamily="34" charset="0"/>
              <a:cs typeface="Arial" panose="020B0604020202020204" pitchFamily="34" charset="0"/>
            </a:endParaRPr>
          </a:p>
        </p:txBody>
      </p:sp>
      <p:sp>
        <p:nvSpPr>
          <p:cNvPr id="2" name="TextBox 1">
            <a:extLst>
              <a:ext uri="{FF2B5EF4-FFF2-40B4-BE49-F238E27FC236}">
                <a16:creationId xmlns:a16="http://schemas.microsoft.com/office/drawing/2014/main" id="{63C2FFBD-9D13-BA64-9497-7955609534D6}"/>
              </a:ext>
            </a:extLst>
          </p:cNvPr>
          <p:cNvSpPr txBox="1"/>
          <p:nvPr/>
        </p:nvSpPr>
        <p:spPr>
          <a:xfrm>
            <a:off x="2837750" y="6057104"/>
            <a:ext cx="6877050" cy="369332"/>
          </a:xfrm>
          <a:prstGeom prst="rect">
            <a:avLst/>
          </a:prstGeom>
          <a:noFill/>
        </p:spPr>
        <p:txBody>
          <a:bodyPr wrap="square" rtlCol="0">
            <a:spAutoFit/>
          </a:bodyPr>
          <a:lstStyle/>
          <a:p>
            <a:pPr algn="ctr"/>
            <a:r>
              <a:rPr lang="en-US" altLang="ja-JP" dirty="0">
                <a:solidFill>
                  <a:schemeClr val="accent4"/>
                </a:solidFill>
                <a:latin typeface="Lato Light" panose="020F0302020204030203" pitchFamily="34" charset="0"/>
                <a:cs typeface="Arial" panose="020B0604020202020204" pitchFamily="34" charset="0"/>
              </a:rPr>
              <a:t>Images used in this template are courtesy of </a:t>
            </a:r>
            <a:r>
              <a:rPr lang="en-US" altLang="ja-JP" dirty="0" err="1">
                <a:solidFill>
                  <a:schemeClr val="accent4"/>
                </a:solidFill>
                <a:latin typeface="Lato Light" panose="020F0302020204030203" pitchFamily="34" charset="0"/>
                <a:cs typeface="Arial" panose="020B0604020202020204" pitchFamily="34" charset="0"/>
              </a:rPr>
              <a:t>Freepik</a:t>
            </a:r>
            <a:r>
              <a:rPr lang="en-US" altLang="ja-JP" dirty="0">
                <a:solidFill>
                  <a:schemeClr val="accent4"/>
                </a:solidFill>
                <a:latin typeface="Lato Light" panose="020F0302020204030203" pitchFamily="34" charset="0"/>
                <a:cs typeface="Arial" panose="020B0604020202020204" pitchFamily="34" charset="0"/>
              </a:rPr>
              <a:t> and </a:t>
            </a:r>
            <a:r>
              <a:rPr lang="en-US" altLang="ja-JP" dirty="0" err="1">
                <a:solidFill>
                  <a:schemeClr val="accent4"/>
                </a:solidFill>
                <a:latin typeface="Lato Light" panose="020F0302020204030203" pitchFamily="34" charset="0"/>
                <a:cs typeface="Arial" panose="020B0604020202020204" pitchFamily="34" charset="0"/>
              </a:rPr>
              <a:t>Pixabay</a:t>
            </a:r>
            <a:r>
              <a:rPr lang="en-US" altLang="ja-JP" dirty="0">
                <a:solidFill>
                  <a:schemeClr val="accent4"/>
                </a:solidFill>
                <a:latin typeface="Lato Light" panose="020F0302020204030203" pitchFamily="34" charset="0"/>
                <a:cs typeface="Arial" panose="020B0604020202020204" pitchFamily="34" charset="0"/>
              </a:rPr>
              <a:t>.</a:t>
            </a:r>
            <a:endParaRPr lang="es-CO" sz="900" dirty="0">
              <a:solidFill>
                <a:schemeClr val="accent4"/>
              </a:solidFill>
              <a:latin typeface="Lato Light" panose="020F0302020204030203" pitchFamily="34" charset="0"/>
            </a:endParaRPr>
          </a:p>
        </p:txBody>
      </p:sp>
      <p:sp>
        <p:nvSpPr>
          <p:cNvPr id="3" name="Rectangle 2">
            <a:hlinkClick r:id="rId7"/>
            <a:extLst>
              <a:ext uri="{FF2B5EF4-FFF2-40B4-BE49-F238E27FC236}">
                <a16:creationId xmlns:a16="http://schemas.microsoft.com/office/drawing/2014/main" id="{928C2DEF-D347-BC89-AECF-1B7CBA6FF171}"/>
              </a:ext>
            </a:extLst>
          </p:cNvPr>
          <p:cNvSpPr/>
          <p:nvPr/>
        </p:nvSpPr>
        <p:spPr>
          <a:xfrm>
            <a:off x="7232021" y="4941628"/>
            <a:ext cx="808258" cy="63774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6" name="Rectangle 5">
            <a:hlinkClick r:id="rId6"/>
            <a:extLst>
              <a:ext uri="{FF2B5EF4-FFF2-40B4-BE49-F238E27FC236}">
                <a16:creationId xmlns:a16="http://schemas.microsoft.com/office/drawing/2014/main" id="{26C07AB2-8886-1404-41EF-D1270C73B29C}"/>
              </a:ext>
            </a:extLst>
          </p:cNvPr>
          <p:cNvSpPr/>
          <p:nvPr/>
        </p:nvSpPr>
        <p:spPr>
          <a:xfrm>
            <a:off x="4519981" y="4941628"/>
            <a:ext cx="808258" cy="63774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1" name="Freeform 75">
            <a:hlinkClick r:id="rId9"/>
            <a:extLst>
              <a:ext uri="{FF2B5EF4-FFF2-40B4-BE49-F238E27FC236}">
                <a16:creationId xmlns:a16="http://schemas.microsoft.com/office/drawing/2014/main" id="{702ACFE8-377E-8586-7DE6-9A4DAFF3CBD0}"/>
              </a:ext>
            </a:extLst>
          </p:cNvPr>
          <p:cNvSpPr>
            <a:spLocks noChangeArrowheads="1"/>
          </p:cNvSpPr>
          <p:nvPr/>
        </p:nvSpPr>
        <p:spPr bwMode="auto">
          <a:xfrm>
            <a:off x="4795963" y="5039364"/>
            <a:ext cx="210591" cy="387430"/>
          </a:xfrm>
          <a:custGeom>
            <a:avLst/>
            <a:gdLst>
              <a:gd name="T0" fmla="*/ 946770 w 249"/>
              <a:gd name="T1" fmla="*/ 308768 h 453"/>
              <a:gd name="T2" fmla="*/ 946770 w 249"/>
              <a:gd name="T3" fmla="*/ 308768 h 453"/>
              <a:gd name="T4" fmla="*/ 675719 w 249"/>
              <a:gd name="T5" fmla="*/ 308768 h 453"/>
              <a:gd name="T6" fmla="*/ 610820 w 249"/>
              <a:gd name="T7" fmla="*/ 412977 h 453"/>
              <a:gd name="T8" fmla="*/ 610820 w 249"/>
              <a:gd name="T9" fmla="*/ 617535 h 453"/>
              <a:gd name="T10" fmla="*/ 946770 w 249"/>
              <a:gd name="T11" fmla="*/ 617535 h 453"/>
              <a:gd name="T12" fmla="*/ 946770 w 249"/>
              <a:gd name="T13" fmla="*/ 891566 h 453"/>
              <a:gd name="T14" fmla="*/ 610820 w 249"/>
              <a:gd name="T15" fmla="*/ 891566 h 453"/>
              <a:gd name="T16" fmla="*/ 610820 w 249"/>
              <a:gd name="T17" fmla="*/ 1744536 h 453"/>
              <a:gd name="T18" fmla="*/ 301592 w 249"/>
              <a:gd name="T19" fmla="*/ 1744536 h 453"/>
              <a:gd name="T20" fmla="*/ 301592 w 249"/>
              <a:gd name="T21" fmla="*/ 891566 h 453"/>
              <a:gd name="T22" fmla="*/ 0 w 249"/>
              <a:gd name="T23" fmla="*/ 891566 h 453"/>
              <a:gd name="T24" fmla="*/ 0 w 249"/>
              <a:gd name="T25" fmla="*/ 617535 h 453"/>
              <a:gd name="T26" fmla="*/ 301592 w 249"/>
              <a:gd name="T27" fmla="*/ 617535 h 453"/>
              <a:gd name="T28" fmla="*/ 301592 w 249"/>
              <a:gd name="T29" fmla="*/ 447713 h 453"/>
              <a:gd name="T30" fmla="*/ 675719 w 249"/>
              <a:gd name="T31" fmla="*/ 0 h 453"/>
              <a:gd name="T32" fmla="*/ 946770 w 249"/>
              <a:gd name="T33" fmla="*/ 0 h 453"/>
              <a:gd name="T34" fmla="*/ 946770 w 249"/>
              <a:gd name="T35" fmla="*/ 308768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MX" sz="350" dirty="0">
              <a:latin typeface="Lato Light" panose="020F0302020204030203" pitchFamily="34" charset="0"/>
            </a:endParaRPr>
          </a:p>
        </p:txBody>
      </p:sp>
      <p:sp>
        <p:nvSpPr>
          <p:cNvPr id="13" name="Rectangle 12">
            <a:hlinkClick r:id="rId8"/>
            <a:extLst>
              <a:ext uri="{FF2B5EF4-FFF2-40B4-BE49-F238E27FC236}">
                <a16:creationId xmlns:a16="http://schemas.microsoft.com/office/drawing/2014/main" id="{E9BB9DB0-C4FF-EF03-D649-B60F5161FE61}"/>
              </a:ext>
            </a:extLst>
          </p:cNvPr>
          <p:cNvSpPr/>
          <p:nvPr/>
        </p:nvSpPr>
        <p:spPr>
          <a:xfrm>
            <a:off x="5468017" y="4941628"/>
            <a:ext cx="808258" cy="63774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5" name="Freeform 6">
            <a:hlinkClick r:id="rId8"/>
            <a:extLst>
              <a:ext uri="{FF2B5EF4-FFF2-40B4-BE49-F238E27FC236}">
                <a16:creationId xmlns:a16="http://schemas.microsoft.com/office/drawing/2014/main" id="{3400C557-8F12-2346-6F15-9B0E1B4E9C53}"/>
              </a:ext>
            </a:extLst>
          </p:cNvPr>
          <p:cNvSpPr>
            <a:spLocks/>
          </p:cNvSpPr>
          <p:nvPr/>
        </p:nvSpPr>
        <p:spPr bwMode="auto">
          <a:xfrm>
            <a:off x="5672103" y="5018937"/>
            <a:ext cx="351892" cy="406719"/>
          </a:xfrm>
          <a:custGeom>
            <a:avLst/>
            <a:gdLst>
              <a:gd name="T0" fmla="*/ 295 w 295"/>
              <a:gd name="T1" fmla="*/ 82 h 341"/>
              <a:gd name="T2" fmla="*/ 245 w 295"/>
              <a:gd name="T3" fmla="*/ 50 h 341"/>
              <a:gd name="T4" fmla="*/ 213 w 295"/>
              <a:gd name="T5" fmla="*/ 0 h 341"/>
              <a:gd name="T6" fmla="*/ 166 w 295"/>
              <a:gd name="T7" fmla="*/ 0 h 341"/>
              <a:gd name="T8" fmla="*/ 166 w 295"/>
              <a:gd name="T9" fmla="*/ 244 h 341"/>
              <a:gd name="T10" fmla="*/ 114 w 295"/>
              <a:gd name="T11" fmla="*/ 295 h 341"/>
              <a:gd name="T12" fmla="*/ 70 w 295"/>
              <a:gd name="T13" fmla="*/ 270 h 341"/>
              <a:gd name="T14" fmla="*/ 45 w 295"/>
              <a:gd name="T15" fmla="*/ 226 h 341"/>
              <a:gd name="T16" fmla="*/ 96 w 295"/>
              <a:gd name="T17" fmla="*/ 175 h 341"/>
              <a:gd name="T18" fmla="*/ 113 w 295"/>
              <a:gd name="T19" fmla="*/ 177 h 341"/>
              <a:gd name="T20" fmla="*/ 113 w 295"/>
              <a:gd name="T21" fmla="*/ 129 h 341"/>
              <a:gd name="T22" fmla="*/ 0 w 295"/>
              <a:gd name="T23" fmla="*/ 244 h 341"/>
              <a:gd name="T24" fmla="*/ 25 w 295"/>
              <a:gd name="T25" fmla="*/ 315 h 341"/>
              <a:gd name="T26" fmla="*/ 96 w 295"/>
              <a:gd name="T27" fmla="*/ 341 h 341"/>
              <a:gd name="T28" fmla="*/ 211 w 295"/>
              <a:gd name="T29" fmla="*/ 226 h 341"/>
              <a:gd name="T30" fmla="*/ 211 w 295"/>
              <a:gd name="T31" fmla="*/ 97 h 341"/>
              <a:gd name="T32" fmla="*/ 295 w 295"/>
              <a:gd name="T33" fmla="*/ 127 h 341"/>
              <a:gd name="T34" fmla="*/ 295 w 295"/>
              <a:gd name="T35"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5" h="341">
                <a:moveTo>
                  <a:pt x="295" y="82"/>
                </a:moveTo>
                <a:cubicBezTo>
                  <a:pt x="275" y="78"/>
                  <a:pt x="257" y="66"/>
                  <a:pt x="245" y="50"/>
                </a:cubicBezTo>
                <a:cubicBezTo>
                  <a:pt x="229" y="38"/>
                  <a:pt x="217" y="20"/>
                  <a:pt x="213" y="0"/>
                </a:cubicBezTo>
                <a:cubicBezTo>
                  <a:pt x="166" y="0"/>
                  <a:pt x="166" y="0"/>
                  <a:pt x="166" y="0"/>
                </a:cubicBezTo>
                <a:cubicBezTo>
                  <a:pt x="166" y="244"/>
                  <a:pt x="166" y="244"/>
                  <a:pt x="166" y="244"/>
                </a:cubicBezTo>
                <a:cubicBezTo>
                  <a:pt x="166" y="272"/>
                  <a:pt x="143" y="295"/>
                  <a:pt x="114" y="295"/>
                </a:cubicBezTo>
                <a:cubicBezTo>
                  <a:pt x="95" y="295"/>
                  <a:pt x="79" y="285"/>
                  <a:pt x="70" y="270"/>
                </a:cubicBezTo>
                <a:cubicBezTo>
                  <a:pt x="55" y="261"/>
                  <a:pt x="45" y="245"/>
                  <a:pt x="45" y="226"/>
                </a:cubicBezTo>
                <a:cubicBezTo>
                  <a:pt x="45" y="198"/>
                  <a:pt x="68" y="175"/>
                  <a:pt x="96" y="175"/>
                </a:cubicBezTo>
                <a:cubicBezTo>
                  <a:pt x="102" y="175"/>
                  <a:pt x="108" y="175"/>
                  <a:pt x="113" y="177"/>
                </a:cubicBezTo>
                <a:cubicBezTo>
                  <a:pt x="113" y="129"/>
                  <a:pt x="113" y="129"/>
                  <a:pt x="113" y="129"/>
                </a:cubicBezTo>
                <a:cubicBezTo>
                  <a:pt x="50" y="130"/>
                  <a:pt x="0" y="181"/>
                  <a:pt x="0" y="244"/>
                </a:cubicBezTo>
                <a:cubicBezTo>
                  <a:pt x="0" y="271"/>
                  <a:pt x="9" y="296"/>
                  <a:pt x="25" y="315"/>
                </a:cubicBezTo>
                <a:cubicBezTo>
                  <a:pt x="44" y="331"/>
                  <a:pt x="69" y="341"/>
                  <a:pt x="96" y="341"/>
                </a:cubicBezTo>
                <a:cubicBezTo>
                  <a:pt x="160" y="341"/>
                  <a:pt x="211" y="289"/>
                  <a:pt x="211" y="226"/>
                </a:cubicBezTo>
                <a:cubicBezTo>
                  <a:pt x="211" y="97"/>
                  <a:pt x="211" y="97"/>
                  <a:pt x="211" y="97"/>
                </a:cubicBezTo>
                <a:cubicBezTo>
                  <a:pt x="234" y="116"/>
                  <a:pt x="263" y="127"/>
                  <a:pt x="295" y="127"/>
                </a:cubicBezTo>
                <a:lnTo>
                  <a:pt x="295"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700" dirty="0">
              <a:latin typeface="Lato Light" panose="020F0302020204030203" pitchFamily="34" charset="0"/>
            </a:endParaRPr>
          </a:p>
        </p:txBody>
      </p:sp>
      <p:sp>
        <p:nvSpPr>
          <p:cNvPr id="14" name="Rectangle 13">
            <a:hlinkClick r:id="rId5"/>
            <a:extLst>
              <a:ext uri="{FF2B5EF4-FFF2-40B4-BE49-F238E27FC236}">
                <a16:creationId xmlns:a16="http://schemas.microsoft.com/office/drawing/2014/main" id="{71D98B8F-F8D8-6022-6A88-957212C997E8}"/>
              </a:ext>
            </a:extLst>
          </p:cNvPr>
          <p:cNvSpPr/>
          <p:nvPr/>
        </p:nvSpPr>
        <p:spPr>
          <a:xfrm>
            <a:off x="6369236" y="4941628"/>
            <a:ext cx="808258" cy="63774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8" name="Shape 1658">
            <a:hlinkClick r:id="rId5"/>
            <a:extLst>
              <a:ext uri="{FF2B5EF4-FFF2-40B4-BE49-F238E27FC236}">
                <a16:creationId xmlns:a16="http://schemas.microsoft.com/office/drawing/2014/main" id="{BFC62D93-4B50-993E-81D5-32DC717B26EC}"/>
              </a:ext>
            </a:extLst>
          </p:cNvPr>
          <p:cNvSpPr/>
          <p:nvPr/>
        </p:nvSpPr>
        <p:spPr>
          <a:xfrm>
            <a:off x="6608024" y="5039364"/>
            <a:ext cx="348206" cy="348206"/>
          </a:xfrm>
          <a:custGeom>
            <a:avLst/>
            <a:gdLst/>
            <a:ahLst/>
            <a:cxnLst>
              <a:cxn ang="0">
                <a:pos x="wd2" y="hd2"/>
              </a:cxn>
              <a:cxn ang="5400000">
                <a:pos x="wd2" y="hd2"/>
              </a:cxn>
              <a:cxn ang="10800000">
                <a:pos x="wd2" y="hd2"/>
              </a:cxn>
              <a:cxn ang="16200000">
                <a:pos x="wd2" y="hd2"/>
              </a:cxn>
            </a:cxnLst>
            <a:rect l="0" t="0" r="r" b="b"/>
            <a:pathLst>
              <a:path w="21600" h="21600" extrusionOk="0">
                <a:moveTo>
                  <a:pt x="19495" y="17427"/>
                </a:moveTo>
                <a:cubicBezTo>
                  <a:pt x="19495" y="18567"/>
                  <a:pt x="18567" y="19497"/>
                  <a:pt x="17424" y="19497"/>
                </a:cubicBezTo>
                <a:lnTo>
                  <a:pt x="4174" y="19497"/>
                </a:lnTo>
                <a:cubicBezTo>
                  <a:pt x="3033" y="19497"/>
                  <a:pt x="2104" y="18567"/>
                  <a:pt x="2104" y="17427"/>
                </a:cubicBezTo>
                <a:lnTo>
                  <a:pt x="2104" y="8583"/>
                </a:lnTo>
                <a:lnTo>
                  <a:pt x="5329" y="8583"/>
                </a:lnTo>
                <a:cubicBezTo>
                  <a:pt x="5049" y="9269"/>
                  <a:pt x="4895" y="10017"/>
                  <a:pt x="4895" y="10800"/>
                </a:cubicBezTo>
                <a:cubicBezTo>
                  <a:pt x="4895" y="14057"/>
                  <a:pt x="7543" y="16709"/>
                  <a:pt x="10799" y="16709"/>
                </a:cubicBezTo>
                <a:cubicBezTo>
                  <a:pt x="14056" y="16709"/>
                  <a:pt x="16705" y="14057"/>
                  <a:pt x="16705" y="10800"/>
                </a:cubicBezTo>
                <a:cubicBezTo>
                  <a:pt x="16705" y="10017"/>
                  <a:pt x="16549" y="9269"/>
                  <a:pt x="16269" y="8583"/>
                </a:cubicBezTo>
                <a:lnTo>
                  <a:pt x="19495" y="8583"/>
                </a:lnTo>
                <a:lnTo>
                  <a:pt x="19495" y="17427"/>
                </a:lnTo>
                <a:cubicBezTo>
                  <a:pt x="19495" y="17427"/>
                  <a:pt x="19495" y="17427"/>
                  <a:pt x="19495" y="17427"/>
                </a:cubicBezTo>
                <a:close/>
                <a:moveTo>
                  <a:pt x="7716" y="8583"/>
                </a:moveTo>
                <a:cubicBezTo>
                  <a:pt x="8408" y="7627"/>
                  <a:pt x="9531" y="7001"/>
                  <a:pt x="10799" y="7001"/>
                </a:cubicBezTo>
                <a:cubicBezTo>
                  <a:pt x="12068" y="7001"/>
                  <a:pt x="13191" y="7627"/>
                  <a:pt x="13882" y="8583"/>
                </a:cubicBezTo>
                <a:cubicBezTo>
                  <a:pt x="14331" y="9210"/>
                  <a:pt x="14603" y="9973"/>
                  <a:pt x="14603" y="10800"/>
                </a:cubicBezTo>
                <a:cubicBezTo>
                  <a:pt x="14603" y="12897"/>
                  <a:pt x="12896" y="14603"/>
                  <a:pt x="10799" y="14603"/>
                </a:cubicBezTo>
                <a:cubicBezTo>
                  <a:pt x="8703" y="14603"/>
                  <a:pt x="6998" y="12897"/>
                  <a:pt x="6998" y="10800"/>
                </a:cubicBezTo>
                <a:cubicBezTo>
                  <a:pt x="6998" y="9973"/>
                  <a:pt x="7266" y="9210"/>
                  <a:pt x="7716" y="8583"/>
                </a:cubicBezTo>
                <a:cubicBezTo>
                  <a:pt x="7716" y="8583"/>
                  <a:pt x="7716" y="8583"/>
                  <a:pt x="7716" y="8583"/>
                </a:cubicBezTo>
                <a:close/>
                <a:moveTo>
                  <a:pt x="18622" y="2490"/>
                </a:moveTo>
                <a:lnTo>
                  <a:pt x="19099" y="2487"/>
                </a:lnTo>
                <a:lnTo>
                  <a:pt x="19099" y="2965"/>
                </a:lnTo>
                <a:lnTo>
                  <a:pt x="19099" y="6150"/>
                </a:lnTo>
                <a:lnTo>
                  <a:pt x="15450" y="6163"/>
                </a:lnTo>
                <a:lnTo>
                  <a:pt x="15437" y="2502"/>
                </a:lnTo>
                <a:lnTo>
                  <a:pt x="18622" y="2490"/>
                </a:lnTo>
                <a:cubicBezTo>
                  <a:pt x="18622" y="2490"/>
                  <a:pt x="18622" y="2490"/>
                  <a:pt x="18622" y="2490"/>
                </a:cubicBezTo>
                <a:close/>
                <a:moveTo>
                  <a:pt x="17424" y="0"/>
                </a:moveTo>
                <a:lnTo>
                  <a:pt x="4174" y="0"/>
                </a:lnTo>
                <a:cubicBezTo>
                  <a:pt x="1873" y="0"/>
                  <a:pt x="0" y="1873"/>
                  <a:pt x="0" y="4176"/>
                </a:cubicBezTo>
                <a:lnTo>
                  <a:pt x="0" y="8583"/>
                </a:lnTo>
                <a:lnTo>
                  <a:pt x="0" y="17427"/>
                </a:lnTo>
                <a:cubicBezTo>
                  <a:pt x="0" y="19727"/>
                  <a:pt x="1873" y="21600"/>
                  <a:pt x="4174" y="21600"/>
                </a:cubicBezTo>
                <a:lnTo>
                  <a:pt x="17424" y="21600"/>
                </a:lnTo>
                <a:cubicBezTo>
                  <a:pt x="19727" y="21600"/>
                  <a:pt x="21600" y="19727"/>
                  <a:pt x="21600" y="17427"/>
                </a:cubicBezTo>
                <a:lnTo>
                  <a:pt x="21600" y="8583"/>
                </a:lnTo>
                <a:lnTo>
                  <a:pt x="21600" y="4176"/>
                </a:lnTo>
                <a:cubicBezTo>
                  <a:pt x="21600" y="1873"/>
                  <a:pt x="19727" y="0"/>
                  <a:pt x="17424" y="0"/>
                </a:cubicBezTo>
                <a:cubicBezTo>
                  <a:pt x="17424" y="0"/>
                  <a:pt x="17424" y="0"/>
                  <a:pt x="17424" y="0"/>
                </a:cubicBezTo>
                <a:close/>
              </a:path>
            </a:pathLst>
          </a:custGeom>
          <a:solidFill>
            <a:srgbClr val="FFFFFF"/>
          </a:solidFill>
          <a:ln w="12700" cap="flat">
            <a:noFill/>
            <a:miter lim="400000"/>
          </a:ln>
          <a:effectLst/>
        </p:spPr>
        <p:txBody>
          <a:bodyPr lIns="0" tIns="0" rIns="0" bIns="0" anchor="ctr"/>
          <a:lstStyle/>
          <a:p>
            <a:pPr defTabSz="457109">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0" name="Freeform 5">
            <a:hlinkClick r:id="rId7"/>
            <a:extLst>
              <a:ext uri="{FF2B5EF4-FFF2-40B4-BE49-F238E27FC236}">
                <a16:creationId xmlns:a16="http://schemas.microsoft.com/office/drawing/2014/main" id="{22E9A0E3-E4FA-6118-3809-3A68BBFDC98B}"/>
              </a:ext>
            </a:extLst>
          </p:cNvPr>
          <p:cNvSpPr>
            <a:spLocks/>
          </p:cNvSpPr>
          <p:nvPr/>
        </p:nvSpPr>
        <p:spPr bwMode="auto">
          <a:xfrm>
            <a:off x="7416281" y="5091103"/>
            <a:ext cx="418884" cy="296467"/>
          </a:xfrm>
          <a:custGeom>
            <a:avLst/>
            <a:gdLst>
              <a:gd name="T0" fmla="*/ 724 w 726"/>
              <a:gd name="T1" fmla="*/ 177 h 513"/>
              <a:gd name="T2" fmla="*/ 722 w 726"/>
              <a:gd name="T3" fmla="*/ 152 h 513"/>
              <a:gd name="T4" fmla="*/ 692 w 726"/>
              <a:gd name="T5" fmla="*/ 45 h 513"/>
              <a:gd name="T6" fmla="*/ 609 w 726"/>
              <a:gd name="T7" fmla="*/ 11 h 513"/>
              <a:gd name="T8" fmla="*/ 495 w 726"/>
              <a:gd name="T9" fmla="*/ 3 h 513"/>
              <a:gd name="T10" fmla="*/ 262 w 726"/>
              <a:gd name="T11" fmla="*/ 3 h 513"/>
              <a:gd name="T12" fmla="*/ 142 w 726"/>
              <a:gd name="T13" fmla="*/ 8 h 513"/>
              <a:gd name="T14" fmla="*/ 21 w 726"/>
              <a:gd name="T15" fmla="*/ 68 h 513"/>
              <a:gd name="T16" fmla="*/ 2 w 726"/>
              <a:gd name="T17" fmla="*/ 215 h 513"/>
              <a:gd name="T18" fmla="*/ 4 w 726"/>
              <a:gd name="T19" fmla="*/ 341 h 513"/>
              <a:gd name="T20" fmla="*/ 68 w 726"/>
              <a:gd name="T21" fmla="*/ 492 h 513"/>
              <a:gd name="T22" fmla="*/ 172 w 726"/>
              <a:gd name="T23" fmla="*/ 509 h 513"/>
              <a:gd name="T24" fmla="*/ 279 w 726"/>
              <a:gd name="T25" fmla="*/ 512 h 513"/>
              <a:gd name="T26" fmla="*/ 504 w 726"/>
              <a:gd name="T27" fmla="*/ 509 h 513"/>
              <a:gd name="T28" fmla="*/ 660 w 726"/>
              <a:gd name="T29" fmla="*/ 490 h 513"/>
              <a:gd name="T30" fmla="*/ 720 w 726"/>
              <a:gd name="T31" fmla="*/ 389 h 513"/>
              <a:gd name="T32" fmla="*/ 724 w 726"/>
              <a:gd name="T33" fmla="*/ 267 h 513"/>
              <a:gd name="T34" fmla="*/ 724 w 726"/>
              <a:gd name="T35" fmla="*/ 177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6" h="513">
                <a:moveTo>
                  <a:pt x="724" y="177"/>
                </a:moveTo>
                <a:cubicBezTo>
                  <a:pt x="723" y="169"/>
                  <a:pt x="723" y="160"/>
                  <a:pt x="722" y="152"/>
                </a:cubicBezTo>
                <a:cubicBezTo>
                  <a:pt x="720" y="115"/>
                  <a:pt x="716" y="74"/>
                  <a:pt x="692" y="45"/>
                </a:cubicBezTo>
                <a:cubicBezTo>
                  <a:pt x="671" y="20"/>
                  <a:pt x="639" y="15"/>
                  <a:pt x="609" y="11"/>
                </a:cubicBezTo>
                <a:cubicBezTo>
                  <a:pt x="571" y="7"/>
                  <a:pt x="533" y="4"/>
                  <a:pt x="495" y="3"/>
                </a:cubicBezTo>
                <a:cubicBezTo>
                  <a:pt x="417" y="0"/>
                  <a:pt x="339" y="2"/>
                  <a:pt x="262" y="3"/>
                </a:cubicBezTo>
                <a:cubicBezTo>
                  <a:pt x="222" y="4"/>
                  <a:pt x="182" y="5"/>
                  <a:pt x="142" y="8"/>
                </a:cubicBezTo>
                <a:cubicBezTo>
                  <a:pt x="93" y="12"/>
                  <a:pt x="43" y="19"/>
                  <a:pt x="21" y="68"/>
                </a:cubicBezTo>
                <a:cubicBezTo>
                  <a:pt x="0" y="112"/>
                  <a:pt x="3" y="168"/>
                  <a:pt x="2" y="215"/>
                </a:cubicBezTo>
                <a:cubicBezTo>
                  <a:pt x="2" y="257"/>
                  <a:pt x="2" y="299"/>
                  <a:pt x="4" y="341"/>
                </a:cubicBezTo>
                <a:cubicBezTo>
                  <a:pt x="6" y="396"/>
                  <a:pt x="9" y="468"/>
                  <a:pt x="68" y="492"/>
                </a:cubicBezTo>
                <a:cubicBezTo>
                  <a:pt x="100" y="504"/>
                  <a:pt x="138" y="507"/>
                  <a:pt x="172" y="509"/>
                </a:cubicBezTo>
                <a:cubicBezTo>
                  <a:pt x="207" y="512"/>
                  <a:pt x="243" y="511"/>
                  <a:pt x="279" y="512"/>
                </a:cubicBezTo>
                <a:cubicBezTo>
                  <a:pt x="354" y="513"/>
                  <a:pt x="429" y="511"/>
                  <a:pt x="504" y="509"/>
                </a:cubicBezTo>
                <a:cubicBezTo>
                  <a:pt x="556" y="508"/>
                  <a:pt x="610" y="507"/>
                  <a:pt x="660" y="490"/>
                </a:cubicBezTo>
                <a:cubicBezTo>
                  <a:pt x="703" y="476"/>
                  <a:pt x="714" y="429"/>
                  <a:pt x="720" y="389"/>
                </a:cubicBezTo>
                <a:cubicBezTo>
                  <a:pt x="726" y="348"/>
                  <a:pt x="724" y="308"/>
                  <a:pt x="724" y="267"/>
                </a:cubicBezTo>
                <a:cubicBezTo>
                  <a:pt x="724" y="237"/>
                  <a:pt x="725" y="207"/>
                  <a:pt x="724" y="17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dirty="0">
              <a:latin typeface="Lato Light" panose="020F0302020204030203" pitchFamily="34" charset="0"/>
            </a:endParaRPr>
          </a:p>
        </p:txBody>
      </p:sp>
      <p:sp>
        <p:nvSpPr>
          <p:cNvPr id="21" name="Freeform 6">
            <a:hlinkClick r:id="rId7"/>
            <a:extLst>
              <a:ext uri="{FF2B5EF4-FFF2-40B4-BE49-F238E27FC236}">
                <a16:creationId xmlns:a16="http://schemas.microsoft.com/office/drawing/2014/main" id="{4CBD0548-2812-7AAA-D87D-47DDCA2BE2B5}"/>
              </a:ext>
            </a:extLst>
          </p:cNvPr>
          <p:cNvSpPr>
            <a:spLocks/>
          </p:cNvSpPr>
          <p:nvPr/>
        </p:nvSpPr>
        <p:spPr bwMode="auto">
          <a:xfrm>
            <a:off x="7583544" y="5175461"/>
            <a:ext cx="107872" cy="127023"/>
          </a:xfrm>
          <a:custGeom>
            <a:avLst/>
            <a:gdLst>
              <a:gd name="T0" fmla="*/ 187 w 187"/>
              <a:gd name="T1" fmla="*/ 110 h 220"/>
              <a:gd name="T2" fmla="*/ 0 w 187"/>
              <a:gd name="T3" fmla="*/ 0 h 220"/>
              <a:gd name="T4" fmla="*/ 0 w 187"/>
              <a:gd name="T5" fmla="*/ 220 h 220"/>
              <a:gd name="T6" fmla="*/ 187 w 187"/>
              <a:gd name="T7" fmla="*/ 110 h 220"/>
            </a:gdLst>
            <a:ahLst/>
            <a:cxnLst>
              <a:cxn ang="0">
                <a:pos x="T0" y="T1"/>
              </a:cxn>
              <a:cxn ang="0">
                <a:pos x="T2" y="T3"/>
              </a:cxn>
              <a:cxn ang="0">
                <a:pos x="T4" y="T5"/>
              </a:cxn>
              <a:cxn ang="0">
                <a:pos x="T6" y="T7"/>
              </a:cxn>
            </a:cxnLst>
            <a:rect l="0" t="0" r="r" b="b"/>
            <a:pathLst>
              <a:path w="187" h="220">
                <a:moveTo>
                  <a:pt x="187" y="110"/>
                </a:moveTo>
                <a:cubicBezTo>
                  <a:pt x="124" y="73"/>
                  <a:pt x="62" y="37"/>
                  <a:pt x="0" y="0"/>
                </a:cubicBezTo>
                <a:cubicBezTo>
                  <a:pt x="0" y="74"/>
                  <a:pt x="0" y="147"/>
                  <a:pt x="0" y="220"/>
                </a:cubicBezTo>
                <a:cubicBezTo>
                  <a:pt x="63" y="183"/>
                  <a:pt x="124" y="147"/>
                  <a:pt x="187" y="110"/>
                </a:cubicBezTo>
                <a:close/>
              </a:path>
            </a:pathLst>
          </a:custGeom>
          <a:solidFill>
            <a:srgbClr val="9D6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dirty="0">
              <a:latin typeface="Lato Light" panose="020F0302020204030203" pitchFamily="34" charset="0"/>
            </a:endParaRPr>
          </a:p>
        </p:txBody>
      </p:sp>
    </p:spTree>
    <p:extLst>
      <p:ext uri="{BB962C8B-B14F-4D97-AF65-F5344CB8AC3E}">
        <p14:creationId xmlns:p14="http://schemas.microsoft.com/office/powerpoint/2010/main" val="3313802975"/>
      </p:ext>
    </p:extLst>
  </p:cSld>
  <p:clrMapOvr>
    <a:masterClrMapping/>
  </p:clrMapOvr>
  <mc:AlternateContent xmlns:mc="http://schemas.openxmlformats.org/markup-compatibility/2006" xmlns:p14="http://schemas.microsoft.com/office/powerpoint/2010/main">
    <mc:Choice Requires="p14">
      <p:transition p14:dur="0" advTm="9607"/>
    </mc:Choice>
    <mc:Fallback xmlns="">
      <p:transition advTm="960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099AF4-C966-A76D-B279-43D1D200EC15}"/>
              </a:ext>
            </a:extLst>
          </p:cNvPr>
          <p:cNvSpPr txBox="1"/>
          <p:nvPr/>
        </p:nvSpPr>
        <p:spPr>
          <a:xfrm>
            <a:off x="1975076" y="6875976"/>
            <a:ext cx="8241847" cy="2646878"/>
          </a:xfrm>
          <a:prstGeom prst="rect">
            <a:avLst/>
          </a:prstGeom>
          <a:noFill/>
        </p:spPr>
        <p:txBody>
          <a:bodyPr wrap="square" rtlCol="0">
            <a:spAutoFit/>
            <a:scene3d>
              <a:camera prst="orthographicFront"/>
              <a:lightRig rig="threePt" dir="t"/>
            </a:scene3d>
            <a:sp3d prstMaterial="matte">
              <a:bevelT w="38100" h="38100" prst="relaxedInset"/>
            </a:sp3d>
          </a:bodyPr>
          <a:lstStyle/>
          <a:p>
            <a:pPr algn="ctr"/>
            <a:r>
              <a:rPr lang="en-US" sz="16600" dirty="0">
                <a:solidFill>
                  <a:schemeClr val="bg1"/>
                </a:solidFill>
                <a:effectLst>
                  <a:outerShdw blurRad="50800" dist="38100" dir="5400000" algn="t" rotWithShape="0">
                    <a:prstClr val="black">
                      <a:alpha val="40000"/>
                    </a:prstClr>
                  </a:outerShdw>
                </a:effectLst>
                <a:latin typeface="Harry P" pitchFamily="2" charset="0"/>
              </a:rPr>
              <a:t>Harry Potter</a:t>
            </a:r>
          </a:p>
        </p:txBody>
      </p:sp>
      <p:sp useBgFill="1">
        <p:nvSpPr>
          <p:cNvPr id="4" name="Paralelogramo 3">
            <a:extLst>
              <a:ext uri="{FF2B5EF4-FFF2-40B4-BE49-F238E27FC236}">
                <a16:creationId xmlns:a16="http://schemas.microsoft.com/office/drawing/2014/main" id="{71A9B1CD-58B1-7973-DF58-F6C0B05E2D84}"/>
              </a:ext>
            </a:extLst>
          </p:cNvPr>
          <p:cNvSpPr/>
          <p:nvPr/>
        </p:nvSpPr>
        <p:spPr>
          <a:xfrm>
            <a:off x="-1653835" y="-17976"/>
            <a:ext cx="8378485" cy="6858000"/>
          </a:xfrm>
          <a:prstGeom prst="parallelogram">
            <a:avLst/>
          </a:prstGeom>
          <a:ln>
            <a:noFill/>
          </a:ln>
          <a:effectLst>
            <a:outerShdw blurRad="292100" dist="50800" dir="5400000" algn="ctr" rotWithShape="0">
              <a:srgbClr val="000000">
                <a:alpha val="3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useBgFill="1">
        <p:nvSpPr>
          <p:cNvPr id="5" name="Paralelogramo 4">
            <a:extLst>
              <a:ext uri="{FF2B5EF4-FFF2-40B4-BE49-F238E27FC236}">
                <a16:creationId xmlns:a16="http://schemas.microsoft.com/office/drawing/2014/main" id="{E5107042-8419-30DF-95A7-D51E397BA943}"/>
              </a:ext>
            </a:extLst>
          </p:cNvPr>
          <p:cNvSpPr/>
          <p:nvPr/>
        </p:nvSpPr>
        <p:spPr>
          <a:xfrm>
            <a:off x="5343524" y="-17976"/>
            <a:ext cx="8896123" cy="6858000"/>
          </a:xfrm>
          <a:prstGeom prst="parallelogram">
            <a:avLst/>
          </a:prstGeom>
          <a:ln>
            <a:noFill/>
          </a:ln>
          <a:effectLst>
            <a:outerShdw blurRad="292100" dist="50800" dir="5400000" algn="ctr" rotWithShape="0">
              <a:srgbClr val="000000">
                <a:alpha val="3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8481692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Harry potter intro without text.mp4">
            <a:hlinkClick r:id="" action="ppaction://media"/>
            <a:extLst>
              <a:ext uri="{FF2B5EF4-FFF2-40B4-BE49-F238E27FC236}">
                <a16:creationId xmlns:a16="http://schemas.microsoft.com/office/drawing/2014/main" id="{8ABCBB6C-24CF-A3E5-0AC0-F50E396AC82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2099AF4-C966-A76D-B279-43D1D200EC15}"/>
              </a:ext>
            </a:extLst>
          </p:cNvPr>
          <p:cNvSpPr txBox="1"/>
          <p:nvPr/>
        </p:nvSpPr>
        <p:spPr>
          <a:xfrm>
            <a:off x="1975076" y="2105561"/>
            <a:ext cx="8241847" cy="2646878"/>
          </a:xfrm>
          <a:prstGeom prst="rect">
            <a:avLst/>
          </a:prstGeom>
          <a:noFill/>
        </p:spPr>
        <p:txBody>
          <a:bodyPr wrap="square" rtlCol="0">
            <a:spAutoFit/>
            <a:scene3d>
              <a:camera prst="orthographicFront"/>
              <a:lightRig rig="threePt" dir="t"/>
            </a:scene3d>
            <a:sp3d prstMaterial="matte">
              <a:bevelT w="38100" h="38100" prst="relaxedInset"/>
            </a:sp3d>
          </a:bodyPr>
          <a:lstStyle/>
          <a:p>
            <a:pPr algn="ctr"/>
            <a:r>
              <a:rPr lang="en-US" sz="16600" dirty="0">
                <a:solidFill>
                  <a:schemeClr val="bg1"/>
                </a:solidFill>
                <a:effectLst>
                  <a:outerShdw blurRad="50800" dist="38100" dir="5400000" algn="t" rotWithShape="0">
                    <a:prstClr val="black">
                      <a:alpha val="40000"/>
                    </a:prstClr>
                  </a:outerShdw>
                </a:effectLst>
                <a:latin typeface="Harry P" pitchFamily="2" charset="0"/>
              </a:rPr>
              <a:t>Harry Potter</a:t>
            </a:r>
          </a:p>
        </p:txBody>
      </p:sp>
      <p:sp useBgFill="1">
        <p:nvSpPr>
          <p:cNvPr id="4" name="Paralelogramo 3">
            <a:extLst>
              <a:ext uri="{FF2B5EF4-FFF2-40B4-BE49-F238E27FC236}">
                <a16:creationId xmlns:a16="http://schemas.microsoft.com/office/drawing/2014/main" id="{71A9B1CD-58B1-7973-DF58-F6C0B05E2D84}"/>
              </a:ext>
            </a:extLst>
          </p:cNvPr>
          <p:cNvSpPr/>
          <p:nvPr/>
        </p:nvSpPr>
        <p:spPr>
          <a:xfrm>
            <a:off x="-6546624" y="0"/>
            <a:ext cx="9550400" cy="6858000"/>
          </a:xfrm>
          <a:prstGeom prst="parallelogram">
            <a:avLst/>
          </a:prstGeom>
          <a:ln>
            <a:noFill/>
          </a:ln>
          <a:effectLst>
            <a:outerShdw blurRad="292100" dist="50800" dir="5400000" algn="ctr" rotWithShape="0">
              <a:srgbClr val="000000">
                <a:alpha val="3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useBgFill="1">
        <p:nvSpPr>
          <p:cNvPr id="5" name="Paralelogramo 4">
            <a:extLst>
              <a:ext uri="{FF2B5EF4-FFF2-40B4-BE49-F238E27FC236}">
                <a16:creationId xmlns:a16="http://schemas.microsoft.com/office/drawing/2014/main" id="{E5107042-8419-30DF-95A7-D51E397BA943}"/>
              </a:ext>
            </a:extLst>
          </p:cNvPr>
          <p:cNvSpPr/>
          <p:nvPr/>
        </p:nvSpPr>
        <p:spPr>
          <a:xfrm>
            <a:off x="9391876" y="0"/>
            <a:ext cx="9550400" cy="6858000"/>
          </a:xfrm>
          <a:prstGeom prst="parallelogram">
            <a:avLst/>
          </a:prstGeom>
          <a:ln>
            <a:noFill/>
          </a:ln>
          <a:effectLst>
            <a:outerShdw blurRad="292100" dist="50800" dir="5400000" algn="ctr" rotWithShape="0">
              <a:srgbClr val="000000">
                <a:alpha val="3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599231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41" fill="hold"/>
                                        <p:tgtEl>
                                          <p:spTgt spid="2"/>
                                        </p:tgtEl>
                                      </p:cBhvr>
                                    </p:cmd>
                                  </p:childTnLst>
                                </p:cTn>
                              </p:par>
                              <p:par>
                                <p:cTn id="7" presetID="2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3000" fill="hold"/>
                                        <p:tgtEl>
                                          <p:spTgt spid="3"/>
                                        </p:tgtEl>
                                        <p:attrNameLst>
                                          <p:attrName>ppt_w</p:attrName>
                                        </p:attrNameLst>
                                      </p:cBhvr>
                                      <p:tavLst>
                                        <p:tav tm="0">
                                          <p:val>
                                            <p:fltVal val="0"/>
                                          </p:val>
                                        </p:tav>
                                        <p:tav tm="100000">
                                          <p:val>
                                            <p:strVal val="#ppt_w"/>
                                          </p:val>
                                        </p:tav>
                                      </p:tavLst>
                                    </p:anim>
                                    <p:anim calcmode="lin" valueType="num">
                                      <p:cBhvr>
                                        <p:cTn id="10" dur="30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with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Harry potter intro without text.mp4">
            <a:hlinkClick r:id="" action="ppaction://media"/>
            <a:extLst>
              <a:ext uri="{FF2B5EF4-FFF2-40B4-BE49-F238E27FC236}">
                <a16:creationId xmlns:a16="http://schemas.microsoft.com/office/drawing/2014/main" id="{8ABCBB6C-24CF-A3E5-0AC0-F50E396AC82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2099AF4-C966-A76D-B279-43D1D200EC15}"/>
              </a:ext>
            </a:extLst>
          </p:cNvPr>
          <p:cNvSpPr txBox="1"/>
          <p:nvPr/>
        </p:nvSpPr>
        <p:spPr>
          <a:xfrm>
            <a:off x="1975076" y="1375718"/>
            <a:ext cx="8241847" cy="2646878"/>
          </a:xfrm>
          <a:prstGeom prst="rect">
            <a:avLst/>
          </a:prstGeom>
          <a:noFill/>
        </p:spPr>
        <p:txBody>
          <a:bodyPr wrap="square" rtlCol="0">
            <a:spAutoFit/>
            <a:scene3d>
              <a:camera prst="orthographicFront"/>
              <a:lightRig rig="threePt" dir="t"/>
            </a:scene3d>
            <a:sp3d prstMaterial="matte">
              <a:bevelT w="38100" h="38100" prst="relaxedInset"/>
            </a:sp3d>
          </a:bodyPr>
          <a:lstStyle/>
          <a:p>
            <a:pPr algn="ctr"/>
            <a:r>
              <a:rPr lang="en-US" sz="16600" dirty="0">
                <a:solidFill>
                  <a:schemeClr val="bg1"/>
                </a:solidFill>
                <a:effectLst>
                  <a:outerShdw blurRad="50800" dist="38100" dir="5400000" algn="t" rotWithShape="0">
                    <a:prstClr val="black">
                      <a:alpha val="40000"/>
                    </a:prstClr>
                  </a:outerShdw>
                </a:effectLst>
                <a:latin typeface="Harry P" pitchFamily="2" charset="0"/>
              </a:rPr>
              <a:t>Group Name</a:t>
            </a:r>
          </a:p>
        </p:txBody>
      </p:sp>
      <p:sp>
        <p:nvSpPr>
          <p:cNvPr id="4" name="TextBox 3">
            <a:extLst>
              <a:ext uri="{FF2B5EF4-FFF2-40B4-BE49-F238E27FC236}">
                <a16:creationId xmlns:a16="http://schemas.microsoft.com/office/drawing/2014/main" id="{63C859C0-8E35-532F-6198-34D9D9216AFC}"/>
              </a:ext>
            </a:extLst>
          </p:cNvPr>
          <p:cNvSpPr txBox="1"/>
          <p:nvPr/>
        </p:nvSpPr>
        <p:spPr>
          <a:xfrm>
            <a:off x="2000243" y="3615579"/>
            <a:ext cx="8241847" cy="1323439"/>
          </a:xfrm>
          <a:prstGeom prst="rect">
            <a:avLst/>
          </a:prstGeom>
          <a:noFill/>
        </p:spPr>
        <p:txBody>
          <a:bodyPr wrap="square" rtlCol="0">
            <a:spAutoFit/>
            <a:scene3d>
              <a:camera prst="orthographicFront"/>
              <a:lightRig rig="threePt" dir="t"/>
            </a:scene3d>
            <a:sp3d prstMaterial="matte">
              <a:bevelT w="38100" h="38100" prst="relaxedInset"/>
            </a:sp3d>
          </a:bodyPr>
          <a:lstStyle/>
          <a:p>
            <a:pPr algn="ctr"/>
            <a:r>
              <a:rPr lang="en-US" sz="8000" dirty="0" err="1">
                <a:solidFill>
                  <a:schemeClr val="accent2"/>
                </a:solidFill>
                <a:effectLst>
                  <a:outerShdw blurRad="50800" dist="38100" dir="5400000" algn="t" rotWithShape="0">
                    <a:prstClr val="black">
                      <a:alpha val="40000"/>
                    </a:prstClr>
                  </a:outerShdw>
                </a:effectLst>
                <a:latin typeface="Harry P" pitchFamily="2" charset="0"/>
              </a:rPr>
              <a:t>PPThemes</a:t>
            </a:r>
            <a:endParaRPr lang="en-US" sz="8000" dirty="0">
              <a:solidFill>
                <a:schemeClr val="accent2"/>
              </a:solidFill>
              <a:effectLst>
                <a:outerShdw blurRad="50800" dist="38100" dir="5400000" algn="t" rotWithShape="0">
                  <a:prstClr val="black">
                    <a:alpha val="40000"/>
                  </a:prstClr>
                </a:outerShdw>
              </a:effectLst>
              <a:latin typeface="Harry P" pitchFamily="2" charset="0"/>
            </a:endParaRPr>
          </a:p>
        </p:txBody>
      </p:sp>
      <p:pic>
        <p:nvPicPr>
          <p:cNvPr id="9" name="Picture 2" descr="Harry Potter y la Piedra Filosofal leído por sus protagonistas en Spotify">
            <a:extLst>
              <a:ext uri="{FF2B5EF4-FFF2-40B4-BE49-F238E27FC236}">
                <a16:creationId xmlns:a16="http://schemas.microsoft.com/office/drawing/2014/main" id="{602FA6B9-B378-EBA9-B09D-842BA623A8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0750" y="1714500"/>
            <a:ext cx="5486400" cy="3429000"/>
          </a:xfrm>
          <a:prstGeom prst="roundRect">
            <a:avLst/>
          </a:prstGeom>
          <a:noFill/>
          <a:extLst>
            <a:ext uri="{909E8E84-426E-40DD-AFC4-6F175D3DCCD1}">
              <a14:hiddenFill xmlns:a14="http://schemas.microsoft.com/office/drawing/2010/main">
                <a:solidFill>
                  <a:srgbClr val="FFFFFF"/>
                </a:solidFill>
              </a14:hiddenFill>
            </a:ext>
          </a:extLst>
        </p:spPr>
      </p:pic>
      <p:sp>
        <p:nvSpPr>
          <p:cNvPr id="10" name="Rectangle: Rounded Corners 4">
            <a:extLst>
              <a:ext uri="{FF2B5EF4-FFF2-40B4-BE49-F238E27FC236}">
                <a16:creationId xmlns:a16="http://schemas.microsoft.com/office/drawing/2014/main" id="{85E4C6BE-92F8-D635-7B19-39D8E28827E6}"/>
              </a:ext>
            </a:extLst>
          </p:cNvPr>
          <p:cNvSpPr/>
          <p:nvPr/>
        </p:nvSpPr>
        <p:spPr>
          <a:xfrm>
            <a:off x="12478577" y="2673590"/>
            <a:ext cx="2405824" cy="158475"/>
          </a:xfrm>
          <a:prstGeom prst="roundRect">
            <a:avLst>
              <a:gd name="adj" fmla="val 50000"/>
            </a:avLst>
          </a:prstGeom>
          <a:solidFill>
            <a:schemeClr val="accent4">
              <a:lumMod val="20000"/>
              <a:lumOff val="8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sdf">
            <a:extLst>
              <a:ext uri="{FF2B5EF4-FFF2-40B4-BE49-F238E27FC236}">
                <a16:creationId xmlns:a16="http://schemas.microsoft.com/office/drawing/2014/main" id="{EC9D5DE8-1B76-FEDF-EDC0-E42F6466D791}"/>
              </a:ext>
            </a:extLst>
          </p:cNvPr>
          <p:cNvSpPr/>
          <p:nvPr/>
        </p:nvSpPr>
        <p:spPr>
          <a:xfrm rot="20941234">
            <a:off x="-3692186" y="2090506"/>
            <a:ext cx="2676990" cy="2676988"/>
          </a:xfrm>
          <a:prstGeom prst="ellipse">
            <a:avLst/>
          </a:prstGeom>
          <a:solidFill>
            <a:srgbClr val="FDCE04"/>
          </a:solidFill>
          <a:ln w="501650">
            <a:solidFill>
              <a:srgbClr val="FDCE04">
                <a:alpha val="5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useBgFill="1">
        <p:nvSpPr>
          <p:cNvPr id="12" name="Paralelogramo 11">
            <a:extLst>
              <a:ext uri="{FF2B5EF4-FFF2-40B4-BE49-F238E27FC236}">
                <a16:creationId xmlns:a16="http://schemas.microsoft.com/office/drawing/2014/main" id="{F6EDF162-E2EA-C145-10C4-0688055949EA}"/>
              </a:ext>
            </a:extLst>
          </p:cNvPr>
          <p:cNvSpPr/>
          <p:nvPr/>
        </p:nvSpPr>
        <p:spPr>
          <a:xfrm>
            <a:off x="-9629662" y="0"/>
            <a:ext cx="9550400" cy="6858000"/>
          </a:xfrm>
          <a:prstGeom prst="parallelogram">
            <a:avLst/>
          </a:prstGeom>
          <a:ln>
            <a:noFill/>
          </a:ln>
          <a:effectLst>
            <a:outerShdw blurRad="292100" dist="50800" dir="5400000" algn="ctr" rotWithShape="0">
              <a:srgbClr val="000000">
                <a:alpha val="3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useBgFill="1">
        <p:nvSpPr>
          <p:cNvPr id="13" name="Paralelogramo 12">
            <a:extLst>
              <a:ext uri="{FF2B5EF4-FFF2-40B4-BE49-F238E27FC236}">
                <a16:creationId xmlns:a16="http://schemas.microsoft.com/office/drawing/2014/main" id="{972743DD-D878-AB81-E603-DA07188CDE43}"/>
              </a:ext>
            </a:extLst>
          </p:cNvPr>
          <p:cNvSpPr/>
          <p:nvPr/>
        </p:nvSpPr>
        <p:spPr>
          <a:xfrm>
            <a:off x="12058876" y="0"/>
            <a:ext cx="9550400" cy="6858000"/>
          </a:xfrm>
          <a:prstGeom prst="parallelogram">
            <a:avLst/>
          </a:prstGeom>
          <a:ln>
            <a:noFill/>
          </a:ln>
          <a:effectLst>
            <a:outerShdw blurRad="292100" dist="50800" dir="5400000" algn="ctr" rotWithShape="0">
              <a:srgbClr val="000000">
                <a:alpha val="3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964146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099AF4-C966-A76D-B279-43D1D200EC15}"/>
              </a:ext>
            </a:extLst>
          </p:cNvPr>
          <p:cNvSpPr txBox="1"/>
          <p:nvPr/>
        </p:nvSpPr>
        <p:spPr>
          <a:xfrm>
            <a:off x="6715885" y="1185235"/>
            <a:ext cx="4140200" cy="1569660"/>
          </a:xfrm>
          <a:prstGeom prst="rect">
            <a:avLst/>
          </a:prstGeom>
          <a:noFill/>
        </p:spPr>
        <p:txBody>
          <a:bodyPr wrap="square" rtlCol="0">
            <a:spAutoFit/>
            <a:scene3d>
              <a:camera prst="orthographicFront"/>
              <a:lightRig rig="threePt" dir="t"/>
            </a:scene3d>
            <a:sp3d prstMaterial="matte">
              <a:bevelT w="38100" h="38100" prst="relaxedInset"/>
            </a:sp3d>
          </a:bodyPr>
          <a:lstStyle/>
          <a:p>
            <a:r>
              <a:rPr lang="en-US" sz="9600" dirty="0">
                <a:solidFill>
                  <a:schemeClr val="accent2"/>
                </a:solidFill>
                <a:effectLst>
                  <a:outerShdw blurRad="50800" dist="38100" dir="5400000" algn="t" rotWithShape="0">
                    <a:prstClr val="black">
                      <a:alpha val="40000"/>
                    </a:prstClr>
                  </a:outerShdw>
                </a:effectLst>
                <a:latin typeface="Harry P" pitchFamily="2" charset="0"/>
              </a:rPr>
              <a:t>Introduction</a:t>
            </a:r>
          </a:p>
        </p:txBody>
      </p:sp>
      <p:sp>
        <p:nvSpPr>
          <p:cNvPr id="4" name="TextBox 3">
            <a:extLst>
              <a:ext uri="{FF2B5EF4-FFF2-40B4-BE49-F238E27FC236}">
                <a16:creationId xmlns:a16="http://schemas.microsoft.com/office/drawing/2014/main" id="{63C859C0-8E35-532F-6198-34D9D9216AFC}"/>
              </a:ext>
            </a:extLst>
          </p:cNvPr>
          <p:cNvSpPr txBox="1"/>
          <p:nvPr/>
        </p:nvSpPr>
        <p:spPr>
          <a:xfrm>
            <a:off x="10293292" y="6211669"/>
            <a:ext cx="1785987" cy="646331"/>
          </a:xfrm>
          <a:prstGeom prst="rect">
            <a:avLst/>
          </a:prstGeom>
          <a:noFill/>
        </p:spPr>
        <p:txBody>
          <a:bodyPr wrap="square" rtlCol="0">
            <a:spAutoFit/>
            <a:scene3d>
              <a:camera prst="orthographicFront"/>
              <a:lightRig rig="threePt" dir="t"/>
            </a:scene3d>
            <a:sp3d prstMaterial="matte">
              <a:bevelT w="38100" h="38100" prst="relaxedInset"/>
            </a:sp3d>
          </a:bodyPr>
          <a:lstStyle/>
          <a:p>
            <a:pPr algn="r"/>
            <a:r>
              <a:rPr lang="en-US" sz="3600" dirty="0" err="1">
                <a:solidFill>
                  <a:schemeClr val="accent2"/>
                </a:solidFill>
                <a:effectLst>
                  <a:outerShdw blurRad="50800" dist="38100" dir="5400000" algn="t" rotWithShape="0">
                    <a:prstClr val="black">
                      <a:alpha val="40000"/>
                    </a:prstClr>
                  </a:outerShdw>
                </a:effectLst>
                <a:latin typeface="Harry P" pitchFamily="2" charset="0"/>
              </a:rPr>
              <a:t>PPThemes</a:t>
            </a:r>
            <a:endParaRPr lang="en-US" sz="3600" dirty="0">
              <a:solidFill>
                <a:schemeClr val="accent2"/>
              </a:solidFill>
              <a:effectLst>
                <a:outerShdw blurRad="50800" dist="38100" dir="5400000" algn="t" rotWithShape="0">
                  <a:prstClr val="black">
                    <a:alpha val="40000"/>
                  </a:prstClr>
                </a:outerShdw>
              </a:effectLst>
              <a:latin typeface="Harry P" pitchFamily="2" charset="0"/>
            </a:endParaRPr>
          </a:p>
        </p:txBody>
      </p:sp>
      <p:pic>
        <p:nvPicPr>
          <p:cNvPr id="1026" name="Picture 2" descr="Harry Potter y la Piedra Filosofal leído por sus protagonistas en Spotify">
            <a:extLst>
              <a:ext uri="{FF2B5EF4-FFF2-40B4-BE49-F238E27FC236}">
                <a16:creationId xmlns:a16="http://schemas.microsoft.com/office/drawing/2014/main" id="{73B85F96-D9D7-4463-6AEA-81A91A838C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14500"/>
            <a:ext cx="5486400" cy="3429000"/>
          </a:xfrm>
          <a:prstGeom prst="roundRect">
            <a:avLst/>
          </a:prstGeom>
          <a:noFill/>
          <a:extLst>
            <a:ext uri="{909E8E84-426E-40DD-AFC4-6F175D3DCCD1}">
              <a14:hiddenFill xmlns:a14="http://schemas.microsoft.com/office/drawing/2010/main">
                <a:solidFill>
                  <a:srgbClr val="FFFFFF"/>
                </a:solidFill>
              </a14:hiddenFill>
            </a:ext>
          </a:extLst>
        </p:spPr>
      </p:pic>
      <p:sp>
        <p:nvSpPr>
          <p:cNvPr id="5" name="Marcador de texto 28">
            <a:extLst>
              <a:ext uri="{FF2B5EF4-FFF2-40B4-BE49-F238E27FC236}">
                <a16:creationId xmlns:a16="http://schemas.microsoft.com/office/drawing/2014/main" id="{59EBC5CD-DA2A-9F4A-EF6A-FA5F3FD4A815}"/>
              </a:ext>
            </a:extLst>
          </p:cNvPr>
          <p:cNvSpPr txBox="1">
            <a:spLocks/>
          </p:cNvSpPr>
          <p:nvPr/>
        </p:nvSpPr>
        <p:spPr>
          <a:xfrm>
            <a:off x="6715885" y="2990939"/>
            <a:ext cx="4572000" cy="1790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rPr>
              <a:t>Lorem ipsum dolor sit amet, consectetur adipiscing adipiscing elit. Fusce convallis magna nonelit. Fusce convallis magna no Lorem ipsum dolor sit amet, consectetur.</a:t>
            </a:r>
          </a:p>
          <a:p>
            <a:pPr marL="0" indent="0" algn="just">
              <a:buNone/>
            </a:pPr>
            <a:endPar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endParaRPr>
          </a:p>
          <a:p>
            <a:pPr marL="0" indent="0" algn="just">
              <a:buNone/>
            </a:pPr>
            <a:r>
              <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rPr>
              <a:t>Lorem ipsum dolor sit amet, consectetur adipiscing adipiscing elit. Fusce convallis magna nonelit. Fusce convallis magna no Lorem ipsum dolor sit amet, consectetur .</a:t>
            </a:r>
          </a:p>
          <a:p>
            <a:pPr marL="0" indent="0" algn="just">
              <a:buNone/>
            </a:pPr>
            <a:endPar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endParaRPr>
          </a:p>
          <a:p>
            <a:pPr algn="just"/>
            <a:endParaRPr lang="en-US" sz="2000" dirty="0">
              <a:solidFill>
                <a:schemeClr val="bg1"/>
              </a:solidFill>
            </a:endParaRPr>
          </a:p>
        </p:txBody>
      </p:sp>
      <p:sp>
        <p:nvSpPr>
          <p:cNvPr id="6" name="Rectangle: Rounded Corners 4">
            <a:extLst>
              <a:ext uri="{FF2B5EF4-FFF2-40B4-BE49-F238E27FC236}">
                <a16:creationId xmlns:a16="http://schemas.microsoft.com/office/drawing/2014/main" id="{6F7273A9-92E4-39C2-4E5A-BCFBCC1D1F33}"/>
              </a:ext>
            </a:extLst>
          </p:cNvPr>
          <p:cNvSpPr/>
          <p:nvPr/>
        </p:nvSpPr>
        <p:spPr>
          <a:xfrm>
            <a:off x="6801677" y="2673590"/>
            <a:ext cx="2405824" cy="158475"/>
          </a:xfrm>
          <a:prstGeom prst="roundRect">
            <a:avLst>
              <a:gd name="adj" fmla="val 50000"/>
            </a:avLst>
          </a:prstGeom>
          <a:solidFill>
            <a:schemeClr val="accent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sdf">
            <a:extLst>
              <a:ext uri="{FF2B5EF4-FFF2-40B4-BE49-F238E27FC236}">
                <a16:creationId xmlns:a16="http://schemas.microsoft.com/office/drawing/2014/main" id="{B86958D2-183B-E778-483C-BA41E03C0C57}"/>
              </a:ext>
            </a:extLst>
          </p:cNvPr>
          <p:cNvSpPr/>
          <p:nvPr/>
        </p:nvSpPr>
        <p:spPr>
          <a:xfrm rot="20941234">
            <a:off x="5600898" y="1733589"/>
            <a:ext cx="780738" cy="780738"/>
          </a:xfrm>
          <a:prstGeom prst="ellipse">
            <a:avLst/>
          </a:prstGeom>
          <a:solidFill>
            <a:srgbClr val="FDCE04"/>
          </a:solidFill>
          <a:ln w="501650">
            <a:solidFill>
              <a:srgbClr val="FDCE04">
                <a:alpha val="5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8" name="Freeform 2">
            <a:extLst>
              <a:ext uri="{FF2B5EF4-FFF2-40B4-BE49-F238E27FC236}">
                <a16:creationId xmlns:a16="http://schemas.microsoft.com/office/drawing/2014/main" id="{B8540D5F-041C-551D-6B81-17C6288FD5F4}"/>
              </a:ext>
            </a:extLst>
          </p:cNvPr>
          <p:cNvSpPr>
            <a:spLocks noChangeArrowheads="1"/>
          </p:cNvSpPr>
          <p:nvPr/>
        </p:nvSpPr>
        <p:spPr bwMode="auto">
          <a:xfrm>
            <a:off x="13417040" y="3020926"/>
            <a:ext cx="1461448" cy="1461448"/>
          </a:xfrm>
          <a:custGeom>
            <a:avLst/>
            <a:gdLst>
              <a:gd name="T0" fmla="*/ 1377 w 2753"/>
              <a:gd name="T1" fmla="*/ 0 h 2752"/>
              <a:gd name="T2" fmla="*/ 1377 w 2753"/>
              <a:gd name="T3" fmla="*/ 0 h 2752"/>
              <a:gd name="T4" fmla="*/ 2752 w 2753"/>
              <a:gd name="T5" fmla="*/ 1376 h 2752"/>
              <a:gd name="T6" fmla="*/ 2752 w 2753"/>
              <a:gd name="T7" fmla="*/ 1376 h 2752"/>
              <a:gd name="T8" fmla="*/ 1377 w 2753"/>
              <a:gd name="T9" fmla="*/ 2751 h 2752"/>
              <a:gd name="T10" fmla="*/ 1377 w 2753"/>
              <a:gd name="T11" fmla="*/ 2751 h 2752"/>
              <a:gd name="T12" fmla="*/ 0 w 2753"/>
              <a:gd name="T13" fmla="*/ 1376 h 2752"/>
              <a:gd name="T14" fmla="*/ 0 w 2753"/>
              <a:gd name="T15" fmla="*/ 1376 h 2752"/>
              <a:gd name="T16" fmla="*/ 1377 w 2753"/>
              <a:gd name="T17" fmla="*/ 0 h 2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3" h="2752">
                <a:moveTo>
                  <a:pt x="1377" y="0"/>
                </a:moveTo>
                <a:lnTo>
                  <a:pt x="1377" y="0"/>
                </a:lnTo>
                <a:cubicBezTo>
                  <a:pt x="2137" y="0"/>
                  <a:pt x="2752" y="616"/>
                  <a:pt x="2752" y="1376"/>
                </a:cubicBezTo>
                <a:lnTo>
                  <a:pt x="2752" y="1376"/>
                </a:lnTo>
                <a:cubicBezTo>
                  <a:pt x="2752" y="2135"/>
                  <a:pt x="2137" y="2751"/>
                  <a:pt x="1377" y="2751"/>
                </a:cubicBezTo>
                <a:lnTo>
                  <a:pt x="1377" y="2751"/>
                </a:lnTo>
                <a:cubicBezTo>
                  <a:pt x="616" y="2751"/>
                  <a:pt x="0" y="2135"/>
                  <a:pt x="0" y="1376"/>
                </a:cubicBezTo>
                <a:lnTo>
                  <a:pt x="0" y="1376"/>
                </a:lnTo>
                <a:cubicBezTo>
                  <a:pt x="0" y="616"/>
                  <a:pt x="616" y="0"/>
                  <a:pt x="1377" y="0"/>
                </a:cubicBezTo>
              </a:path>
            </a:pathLst>
          </a:custGeom>
          <a:solidFill>
            <a:schemeClr val="accent4"/>
          </a:solidFill>
          <a:ln>
            <a:noFill/>
          </a:ln>
          <a:effectLst/>
        </p:spPr>
        <p:txBody>
          <a:bodyPr wrap="none" anchor="ctr"/>
          <a:lstStyle/>
          <a:p>
            <a:endParaRPr lang="en-US" sz="3200"/>
          </a:p>
        </p:txBody>
      </p:sp>
      <p:sp>
        <p:nvSpPr>
          <p:cNvPr id="9" name="Freeform 3">
            <a:extLst>
              <a:ext uri="{FF2B5EF4-FFF2-40B4-BE49-F238E27FC236}">
                <a16:creationId xmlns:a16="http://schemas.microsoft.com/office/drawing/2014/main" id="{C9786FFD-B143-D88A-3C2A-A7C0A010AEBC}"/>
              </a:ext>
            </a:extLst>
          </p:cNvPr>
          <p:cNvSpPr>
            <a:spLocks noChangeArrowheads="1"/>
          </p:cNvSpPr>
          <p:nvPr/>
        </p:nvSpPr>
        <p:spPr bwMode="auto">
          <a:xfrm>
            <a:off x="13651247" y="3184871"/>
            <a:ext cx="995377" cy="1135902"/>
          </a:xfrm>
          <a:custGeom>
            <a:avLst/>
            <a:gdLst>
              <a:gd name="T0" fmla="*/ 885 w 1872"/>
              <a:gd name="T1" fmla="*/ 18 h 2138"/>
              <a:gd name="T2" fmla="*/ 885 w 1872"/>
              <a:gd name="T3" fmla="*/ 18 h 2138"/>
              <a:gd name="T4" fmla="*/ 986 w 1872"/>
              <a:gd name="T5" fmla="*/ 18 h 2138"/>
              <a:gd name="T6" fmla="*/ 1820 w 1872"/>
              <a:gd name="T7" fmla="*/ 500 h 2138"/>
              <a:gd name="T8" fmla="*/ 1820 w 1872"/>
              <a:gd name="T9" fmla="*/ 500 h 2138"/>
              <a:gd name="T10" fmla="*/ 1871 w 1872"/>
              <a:gd name="T11" fmla="*/ 588 h 2138"/>
              <a:gd name="T12" fmla="*/ 1871 w 1872"/>
              <a:gd name="T13" fmla="*/ 1549 h 2138"/>
              <a:gd name="T14" fmla="*/ 1871 w 1872"/>
              <a:gd name="T15" fmla="*/ 1549 h 2138"/>
              <a:gd name="T16" fmla="*/ 1820 w 1872"/>
              <a:gd name="T17" fmla="*/ 1637 h 2138"/>
              <a:gd name="T18" fmla="*/ 986 w 1872"/>
              <a:gd name="T19" fmla="*/ 2119 h 2138"/>
              <a:gd name="T20" fmla="*/ 986 w 1872"/>
              <a:gd name="T21" fmla="*/ 2119 h 2138"/>
              <a:gd name="T22" fmla="*/ 885 w 1872"/>
              <a:gd name="T23" fmla="*/ 2119 h 2138"/>
              <a:gd name="T24" fmla="*/ 50 w 1872"/>
              <a:gd name="T25" fmla="*/ 1637 h 2138"/>
              <a:gd name="T26" fmla="*/ 50 w 1872"/>
              <a:gd name="T27" fmla="*/ 1637 h 2138"/>
              <a:gd name="T28" fmla="*/ 0 w 1872"/>
              <a:gd name="T29" fmla="*/ 1549 h 2138"/>
              <a:gd name="T30" fmla="*/ 0 w 1872"/>
              <a:gd name="T31" fmla="*/ 588 h 2138"/>
              <a:gd name="T32" fmla="*/ 0 w 1872"/>
              <a:gd name="T33" fmla="*/ 588 h 2138"/>
              <a:gd name="T34" fmla="*/ 50 w 1872"/>
              <a:gd name="T35" fmla="*/ 500 h 2138"/>
              <a:gd name="T36" fmla="*/ 885 w 1872"/>
              <a:gd name="T37" fmla="*/ 18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2" h="2138">
                <a:moveTo>
                  <a:pt x="885" y="18"/>
                </a:moveTo>
                <a:lnTo>
                  <a:pt x="885" y="18"/>
                </a:lnTo>
                <a:cubicBezTo>
                  <a:pt x="916" y="0"/>
                  <a:pt x="955" y="0"/>
                  <a:pt x="986" y="18"/>
                </a:cubicBezTo>
                <a:lnTo>
                  <a:pt x="1820" y="500"/>
                </a:lnTo>
                <a:lnTo>
                  <a:pt x="1820" y="500"/>
                </a:lnTo>
                <a:cubicBezTo>
                  <a:pt x="1851" y="517"/>
                  <a:pt x="1871" y="551"/>
                  <a:pt x="1871" y="588"/>
                </a:cubicBezTo>
                <a:lnTo>
                  <a:pt x="1871" y="1549"/>
                </a:lnTo>
                <a:lnTo>
                  <a:pt x="1871" y="1549"/>
                </a:lnTo>
                <a:cubicBezTo>
                  <a:pt x="1871" y="1586"/>
                  <a:pt x="1851" y="1620"/>
                  <a:pt x="1820" y="1637"/>
                </a:cubicBezTo>
                <a:lnTo>
                  <a:pt x="986" y="2119"/>
                </a:lnTo>
                <a:lnTo>
                  <a:pt x="986" y="2119"/>
                </a:lnTo>
                <a:cubicBezTo>
                  <a:pt x="955" y="2137"/>
                  <a:pt x="916" y="2137"/>
                  <a:pt x="885" y="2119"/>
                </a:cubicBezTo>
                <a:lnTo>
                  <a:pt x="50" y="1637"/>
                </a:lnTo>
                <a:lnTo>
                  <a:pt x="50" y="1637"/>
                </a:lnTo>
                <a:cubicBezTo>
                  <a:pt x="19" y="1620"/>
                  <a:pt x="0" y="1586"/>
                  <a:pt x="0" y="1549"/>
                </a:cubicBezTo>
                <a:lnTo>
                  <a:pt x="0" y="588"/>
                </a:lnTo>
                <a:lnTo>
                  <a:pt x="0" y="588"/>
                </a:lnTo>
                <a:cubicBezTo>
                  <a:pt x="0" y="551"/>
                  <a:pt x="19" y="517"/>
                  <a:pt x="50" y="500"/>
                </a:cubicBezTo>
                <a:lnTo>
                  <a:pt x="885" y="18"/>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00"/>
          </a:p>
        </p:txBody>
      </p:sp>
      <p:sp>
        <p:nvSpPr>
          <p:cNvPr id="10" name="Freeform 5">
            <a:extLst>
              <a:ext uri="{FF2B5EF4-FFF2-40B4-BE49-F238E27FC236}">
                <a16:creationId xmlns:a16="http://schemas.microsoft.com/office/drawing/2014/main" id="{2307C2C8-2D28-C4F2-9B08-A87B5419A518}"/>
              </a:ext>
            </a:extLst>
          </p:cNvPr>
          <p:cNvSpPr>
            <a:spLocks noChangeArrowheads="1"/>
          </p:cNvSpPr>
          <p:nvPr/>
        </p:nvSpPr>
        <p:spPr bwMode="auto">
          <a:xfrm>
            <a:off x="15191175" y="3020926"/>
            <a:ext cx="1461448" cy="1461448"/>
          </a:xfrm>
          <a:custGeom>
            <a:avLst/>
            <a:gdLst>
              <a:gd name="T0" fmla="*/ 1376 w 2753"/>
              <a:gd name="T1" fmla="*/ 0 h 2752"/>
              <a:gd name="T2" fmla="*/ 1376 w 2753"/>
              <a:gd name="T3" fmla="*/ 0 h 2752"/>
              <a:gd name="T4" fmla="*/ 2752 w 2753"/>
              <a:gd name="T5" fmla="*/ 1376 h 2752"/>
              <a:gd name="T6" fmla="*/ 2752 w 2753"/>
              <a:gd name="T7" fmla="*/ 1376 h 2752"/>
              <a:gd name="T8" fmla="*/ 1376 w 2753"/>
              <a:gd name="T9" fmla="*/ 2751 h 2752"/>
              <a:gd name="T10" fmla="*/ 1376 w 2753"/>
              <a:gd name="T11" fmla="*/ 2751 h 2752"/>
              <a:gd name="T12" fmla="*/ 0 w 2753"/>
              <a:gd name="T13" fmla="*/ 1376 h 2752"/>
              <a:gd name="T14" fmla="*/ 0 w 2753"/>
              <a:gd name="T15" fmla="*/ 1376 h 2752"/>
              <a:gd name="T16" fmla="*/ 1376 w 2753"/>
              <a:gd name="T17" fmla="*/ 0 h 2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3" h="2752">
                <a:moveTo>
                  <a:pt x="1376" y="0"/>
                </a:moveTo>
                <a:lnTo>
                  <a:pt x="1376" y="0"/>
                </a:lnTo>
                <a:cubicBezTo>
                  <a:pt x="2137" y="0"/>
                  <a:pt x="2752" y="616"/>
                  <a:pt x="2752" y="1376"/>
                </a:cubicBezTo>
                <a:lnTo>
                  <a:pt x="2752" y="1376"/>
                </a:lnTo>
                <a:cubicBezTo>
                  <a:pt x="2752" y="2135"/>
                  <a:pt x="2137" y="2751"/>
                  <a:pt x="1376" y="2751"/>
                </a:cubicBezTo>
                <a:lnTo>
                  <a:pt x="1376" y="2751"/>
                </a:lnTo>
                <a:cubicBezTo>
                  <a:pt x="616" y="2751"/>
                  <a:pt x="0" y="2135"/>
                  <a:pt x="0" y="1376"/>
                </a:cubicBezTo>
                <a:lnTo>
                  <a:pt x="0" y="1376"/>
                </a:lnTo>
                <a:cubicBezTo>
                  <a:pt x="0" y="616"/>
                  <a:pt x="616" y="0"/>
                  <a:pt x="1376" y="0"/>
                </a:cubicBezTo>
              </a:path>
            </a:pathLst>
          </a:custGeom>
          <a:solidFill>
            <a:schemeClr val="accent2"/>
          </a:solidFill>
          <a:ln>
            <a:noFill/>
          </a:ln>
          <a:effectLst/>
        </p:spPr>
        <p:txBody>
          <a:bodyPr wrap="none" anchor="ctr"/>
          <a:lstStyle/>
          <a:p>
            <a:endParaRPr lang="en-US" sz="3200"/>
          </a:p>
        </p:txBody>
      </p:sp>
      <p:sp>
        <p:nvSpPr>
          <p:cNvPr id="11" name="Freeform 6">
            <a:extLst>
              <a:ext uri="{FF2B5EF4-FFF2-40B4-BE49-F238E27FC236}">
                <a16:creationId xmlns:a16="http://schemas.microsoft.com/office/drawing/2014/main" id="{B16DA3AC-934F-27DC-3B85-F2DEC03E1D58}"/>
              </a:ext>
            </a:extLst>
          </p:cNvPr>
          <p:cNvSpPr>
            <a:spLocks noChangeArrowheads="1"/>
          </p:cNvSpPr>
          <p:nvPr/>
        </p:nvSpPr>
        <p:spPr bwMode="auto">
          <a:xfrm>
            <a:off x="15425382" y="3184871"/>
            <a:ext cx="995377" cy="1135902"/>
          </a:xfrm>
          <a:custGeom>
            <a:avLst/>
            <a:gdLst>
              <a:gd name="T0" fmla="*/ 885 w 1873"/>
              <a:gd name="T1" fmla="*/ 18 h 2138"/>
              <a:gd name="T2" fmla="*/ 885 w 1873"/>
              <a:gd name="T3" fmla="*/ 18 h 2138"/>
              <a:gd name="T4" fmla="*/ 987 w 1873"/>
              <a:gd name="T5" fmla="*/ 18 h 2138"/>
              <a:gd name="T6" fmla="*/ 1821 w 1873"/>
              <a:gd name="T7" fmla="*/ 500 h 2138"/>
              <a:gd name="T8" fmla="*/ 1821 w 1873"/>
              <a:gd name="T9" fmla="*/ 500 h 2138"/>
              <a:gd name="T10" fmla="*/ 1872 w 1873"/>
              <a:gd name="T11" fmla="*/ 588 h 2138"/>
              <a:gd name="T12" fmla="*/ 1872 w 1873"/>
              <a:gd name="T13" fmla="*/ 1549 h 2138"/>
              <a:gd name="T14" fmla="*/ 1872 w 1873"/>
              <a:gd name="T15" fmla="*/ 1549 h 2138"/>
              <a:gd name="T16" fmla="*/ 1821 w 1873"/>
              <a:gd name="T17" fmla="*/ 1637 h 2138"/>
              <a:gd name="T18" fmla="*/ 987 w 1873"/>
              <a:gd name="T19" fmla="*/ 2119 h 2138"/>
              <a:gd name="T20" fmla="*/ 987 w 1873"/>
              <a:gd name="T21" fmla="*/ 2119 h 2138"/>
              <a:gd name="T22" fmla="*/ 885 w 1873"/>
              <a:gd name="T23" fmla="*/ 2119 h 2138"/>
              <a:gd name="T24" fmla="*/ 51 w 1873"/>
              <a:gd name="T25" fmla="*/ 1637 h 2138"/>
              <a:gd name="T26" fmla="*/ 51 w 1873"/>
              <a:gd name="T27" fmla="*/ 1637 h 2138"/>
              <a:gd name="T28" fmla="*/ 0 w 1873"/>
              <a:gd name="T29" fmla="*/ 1549 h 2138"/>
              <a:gd name="T30" fmla="*/ 0 w 1873"/>
              <a:gd name="T31" fmla="*/ 588 h 2138"/>
              <a:gd name="T32" fmla="*/ 0 w 1873"/>
              <a:gd name="T33" fmla="*/ 588 h 2138"/>
              <a:gd name="T34" fmla="*/ 51 w 1873"/>
              <a:gd name="T35" fmla="*/ 500 h 2138"/>
              <a:gd name="T36" fmla="*/ 885 w 1873"/>
              <a:gd name="T37" fmla="*/ 18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3" h="2138">
                <a:moveTo>
                  <a:pt x="885" y="18"/>
                </a:moveTo>
                <a:lnTo>
                  <a:pt x="885" y="18"/>
                </a:lnTo>
                <a:cubicBezTo>
                  <a:pt x="917" y="0"/>
                  <a:pt x="956" y="0"/>
                  <a:pt x="987" y="18"/>
                </a:cubicBezTo>
                <a:lnTo>
                  <a:pt x="1821" y="500"/>
                </a:lnTo>
                <a:lnTo>
                  <a:pt x="1821" y="500"/>
                </a:lnTo>
                <a:cubicBezTo>
                  <a:pt x="1852" y="517"/>
                  <a:pt x="1872" y="551"/>
                  <a:pt x="1872" y="588"/>
                </a:cubicBezTo>
                <a:lnTo>
                  <a:pt x="1872" y="1549"/>
                </a:lnTo>
                <a:lnTo>
                  <a:pt x="1872" y="1549"/>
                </a:lnTo>
                <a:cubicBezTo>
                  <a:pt x="1872" y="1586"/>
                  <a:pt x="1852" y="1620"/>
                  <a:pt x="1821" y="1637"/>
                </a:cubicBezTo>
                <a:lnTo>
                  <a:pt x="987" y="2119"/>
                </a:lnTo>
                <a:lnTo>
                  <a:pt x="987" y="2119"/>
                </a:lnTo>
                <a:cubicBezTo>
                  <a:pt x="956" y="2137"/>
                  <a:pt x="917" y="2137"/>
                  <a:pt x="885" y="2119"/>
                </a:cubicBezTo>
                <a:lnTo>
                  <a:pt x="51" y="1637"/>
                </a:lnTo>
                <a:lnTo>
                  <a:pt x="51" y="1637"/>
                </a:lnTo>
                <a:cubicBezTo>
                  <a:pt x="20" y="1620"/>
                  <a:pt x="0" y="1586"/>
                  <a:pt x="0" y="1549"/>
                </a:cubicBezTo>
                <a:lnTo>
                  <a:pt x="0" y="588"/>
                </a:lnTo>
                <a:lnTo>
                  <a:pt x="0" y="588"/>
                </a:lnTo>
                <a:cubicBezTo>
                  <a:pt x="0" y="551"/>
                  <a:pt x="20" y="517"/>
                  <a:pt x="51" y="500"/>
                </a:cubicBezTo>
                <a:lnTo>
                  <a:pt x="885" y="18"/>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00"/>
          </a:p>
        </p:txBody>
      </p:sp>
      <p:sp>
        <p:nvSpPr>
          <p:cNvPr id="12" name="Freeform 8">
            <a:extLst>
              <a:ext uri="{FF2B5EF4-FFF2-40B4-BE49-F238E27FC236}">
                <a16:creationId xmlns:a16="http://schemas.microsoft.com/office/drawing/2014/main" id="{77FB1B09-8809-AC0E-AEEF-CA0588CCF9BB}"/>
              </a:ext>
            </a:extLst>
          </p:cNvPr>
          <p:cNvSpPr>
            <a:spLocks noChangeArrowheads="1"/>
          </p:cNvSpPr>
          <p:nvPr/>
        </p:nvSpPr>
        <p:spPr bwMode="auto">
          <a:xfrm>
            <a:off x="16965309" y="3020926"/>
            <a:ext cx="1461448" cy="1461448"/>
          </a:xfrm>
          <a:custGeom>
            <a:avLst/>
            <a:gdLst>
              <a:gd name="T0" fmla="*/ 1376 w 2752"/>
              <a:gd name="T1" fmla="*/ 0 h 2752"/>
              <a:gd name="T2" fmla="*/ 1376 w 2752"/>
              <a:gd name="T3" fmla="*/ 0 h 2752"/>
              <a:gd name="T4" fmla="*/ 2751 w 2752"/>
              <a:gd name="T5" fmla="*/ 1376 h 2752"/>
              <a:gd name="T6" fmla="*/ 2751 w 2752"/>
              <a:gd name="T7" fmla="*/ 1376 h 2752"/>
              <a:gd name="T8" fmla="*/ 1376 w 2752"/>
              <a:gd name="T9" fmla="*/ 2751 h 2752"/>
              <a:gd name="T10" fmla="*/ 1376 w 2752"/>
              <a:gd name="T11" fmla="*/ 2751 h 2752"/>
              <a:gd name="T12" fmla="*/ 0 w 2752"/>
              <a:gd name="T13" fmla="*/ 1376 h 2752"/>
              <a:gd name="T14" fmla="*/ 0 w 2752"/>
              <a:gd name="T15" fmla="*/ 1376 h 2752"/>
              <a:gd name="T16" fmla="*/ 1376 w 2752"/>
              <a:gd name="T17" fmla="*/ 0 h 2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2" h="2752">
                <a:moveTo>
                  <a:pt x="1376" y="0"/>
                </a:moveTo>
                <a:lnTo>
                  <a:pt x="1376" y="0"/>
                </a:lnTo>
                <a:cubicBezTo>
                  <a:pt x="2135" y="0"/>
                  <a:pt x="2751" y="616"/>
                  <a:pt x="2751" y="1376"/>
                </a:cubicBezTo>
                <a:lnTo>
                  <a:pt x="2751" y="1376"/>
                </a:lnTo>
                <a:cubicBezTo>
                  <a:pt x="2751" y="2135"/>
                  <a:pt x="2135" y="2751"/>
                  <a:pt x="1376" y="2751"/>
                </a:cubicBezTo>
                <a:lnTo>
                  <a:pt x="1376" y="2751"/>
                </a:lnTo>
                <a:cubicBezTo>
                  <a:pt x="616" y="2751"/>
                  <a:pt x="0" y="2135"/>
                  <a:pt x="0" y="1376"/>
                </a:cubicBezTo>
                <a:lnTo>
                  <a:pt x="0" y="1376"/>
                </a:lnTo>
                <a:cubicBezTo>
                  <a:pt x="0" y="616"/>
                  <a:pt x="616" y="0"/>
                  <a:pt x="1376" y="0"/>
                </a:cubicBezTo>
              </a:path>
            </a:pathLst>
          </a:custGeom>
          <a:solidFill>
            <a:schemeClr val="accent3"/>
          </a:solidFill>
          <a:ln>
            <a:noFill/>
          </a:ln>
          <a:effectLst/>
        </p:spPr>
        <p:txBody>
          <a:bodyPr wrap="none" anchor="ctr"/>
          <a:lstStyle/>
          <a:p>
            <a:endParaRPr lang="en-US" sz="3200"/>
          </a:p>
        </p:txBody>
      </p:sp>
      <p:sp>
        <p:nvSpPr>
          <p:cNvPr id="13" name="Freeform 9">
            <a:extLst>
              <a:ext uri="{FF2B5EF4-FFF2-40B4-BE49-F238E27FC236}">
                <a16:creationId xmlns:a16="http://schemas.microsoft.com/office/drawing/2014/main" id="{2C54E012-5DDE-2708-9B80-5719101766C4}"/>
              </a:ext>
            </a:extLst>
          </p:cNvPr>
          <p:cNvSpPr>
            <a:spLocks noChangeArrowheads="1"/>
          </p:cNvSpPr>
          <p:nvPr/>
        </p:nvSpPr>
        <p:spPr bwMode="auto">
          <a:xfrm>
            <a:off x="17199516" y="3184871"/>
            <a:ext cx="995377" cy="1135902"/>
          </a:xfrm>
          <a:custGeom>
            <a:avLst/>
            <a:gdLst>
              <a:gd name="T0" fmla="*/ 885 w 1872"/>
              <a:gd name="T1" fmla="*/ 18 h 2138"/>
              <a:gd name="T2" fmla="*/ 885 w 1872"/>
              <a:gd name="T3" fmla="*/ 18 h 2138"/>
              <a:gd name="T4" fmla="*/ 986 w 1872"/>
              <a:gd name="T5" fmla="*/ 18 h 2138"/>
              <a:gd name="T6" fmla="*/ 1820 w 1872"/>
              <a:gd name="T7" fmla="*/ 500 h 2138"/>
              <a:gd name="T8" fmla="*/ 1820 w 1872"/>
              <a:gd name="T9" fmla="*/ 500 h 2138"/>
              <a:gd name="T10" fmla="*/ 1871 w 1872"/>
              <a:gd name="T11" fmla="*/ 588 h 2138"/>
              <a:gd name="T12" fmla="*/ 1871 w 1872"/>
              <a:gd name="T13" fmla="*/ 1549 h 2138"/>
              <a:gd name="T14" fmla="*/ 1871 w 1872"/>
              <a:gd name="T15" fmla="*/ 1549 h 2138"/>
              <a:gd name="T16" fmla="*/ 1820 w 1872"/>
              <a:gd name="T17" fmla="*/ 1637 h 2138"/>
              <a:gd name="T18" fmla="*/ 986 w 1872"/>
              <a:gd name="T19" fmla="*/ 2119 h 2138"/>
              <a:gd name="T20" fmla="*/ 986 w 1872"/>
              <a:gd name="T21" fmla="*/ 2119 h 2138"/>
              <a:gd name="T22" fmla="*/ 885 w 1872"/>
              <a:gd name="T23" fmla="*/ 2119 h 2138"/>
              <a:gd name="T24" fmla="*/ 51 w 1872"/>
              <a:gd name="T25" fmla="*/ 1637 h 2138"/>
              <a:gd name="T26" fmla="*/ 51 w 1872"/>
              <a:gd name="T27" fmla="*/ 1637 h 2138"/>
              <a:gd name="T28" fmla="*/ 0 w 1872"/>
              <a:gd name="T29" fmla="*/ 1549 h 2138"/>
              <a:gd name="T30" fmla="*/ 0 w 1872"/>
              <a:gd name="T31" fmla="*/ 588 h 2138"/>
              <a:gd name="T32" fmla="*/ 0 w 1872"/>
              <a:gd name="T33" fmla="*/ 588 h 2138"/>
              <a:gd name="T34" fmla="*/ 51 w 1872"/>
              <a:gd name="T35" fmla="*/ 500 h 2138"/>
              <a:gd name="T36" fmla="*/ 885 w 1872"/>
              <a:gd name="T37" fmla="*/ 18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2" h="2138">
                <a:moveTo>
                  <a:pt x="885" y="18"/>
                </a:moveTo>
                <a:lnTo>
                  <a:pt x="885" y="18"/>
                </a:lnTo>
                <a:cubicBezTo>
                  <a:pt x="917" y="0"/>
                  <a:pt x="955" y="0"/>
                  <a:pt x="986" y="18"/>
                </a:cubicBezTo>
                <a:lnTo>
                  <a:pt x="1820" y="500"/>
                </a:lnTo>
                <a:lnTo>
                  <a:pt x="1820" y="500"/>
                </a:lnTo>
                <a:cubicBezTo>
                  <a:pt x="1851" y="517"/>
                  <a:pt x="1871" y="551"/>
                  <a:pt x="1871" y="588"/>
                </a:cubicBezTo>
                <a:lnTo>
                  <a:pt x="1871" y="1549"/>
                </a:lnTo>
                <a:lnTo>
                  <a:pt x="1871" y="1549"/>
                </a:lnTo>
                <a:cubicBezTo>
                  <a:pt x="1871" y="1586"/>
                  <a:pt x="1851" y="1620"/>
                  <a:pt x="1820" y="1637"/>
                </a:cubicBezTo>
                <a:lnTo>
                  <a:pt x="986" y="2119"/>
                </a:lnTo>
                <a:lnTo>
                  <a:pt x="986" y="2119"/>
                </a:lnTo>
                <a:cubicBezTo>
                  <a:pt x="955" y="2137"/>
                  <a:pt x="917" y="2137"/>
                  <a:pt x="885" y="2119"/>
                </a:cubicBezTo>
                <a:lnTo>
                  <a:pt x="51" y="1637"/>
                </a:lnTo>
                <a:lnTo>
                  <a:pt x="51" y="1637"/>
                </a:lnTo>
                <a:cubicBezTo>
                  <a:pt x="20" y="1620"/>
                  <a:pt x="0" y="1586"/>
                  <a:pt x="0" y="1549"/>
                </a:cubicBezTo>
                <a:lnTo>
                  <a:pt x="0" y="588"/>
                </a:lnTo>
                <a:lnTo>
                  <a:pt x="0" y="588"/>
                </a:lnTo>
                <a:cubicBezTo>
                  <a:pt x="0" y="551"/>
                  <a:pt x="20" y="517"/>
                  <a:pt x="51" y="500"/>
                </a:cubicBezTo>
                <a:lnTo>
                  <a:pt x="885" y="18"/>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00"/>
          </a:p>
        </p:txBody>
      </p:sp>
      <p:sp>
        <p:nvSpPr>
          <p:cNvPr id="14" name="Freeform 11">
            <a:extLst>
              <a:ext uri="{FF2B5EF4-FFF2-40B4-BE49-F238E27FC236}">
                <a16:creationId xmlns:a16="http://schemas.microsoft.com/office/drawing/2014/main" id="{484CA362-41C2-9FC5-77F1-BCFAA7723A7F}"/>
              </a:ext>
            </a:extLst>
          </p:cNvPr>
          <p:cNvSpPr>
            <a:spLocks noChangeArrowheads="1"/>
          </p:cNvSpPr>
          <p:nvPr/>
        </p:nvSpPr>
        <p:spPr bwMode="auto">
          <a:xfrm>
            <a:off x="18739444" y="3020926"/>
            <a:ext cx="1461448" cy="1461448"/>
          </a:xfrm>
          <a:custGeom>
            <a:avLst/>
            <a:gdLst>
              <a:gd name="T0" fmla="*/ 1376 w 2753"/>
              <a:gd name="T1" fmla="*/ 0 h 2752"/>
              <a:gd name="T2" fmla="*/ 1376 w 2753"/>
              <a:gd name="T3" fmla="*/ 0 h 2752"/>
              <a:gd name="T4" fmla="*/ 2752 w 2753"/>
              <a:gd name="T5" fmla="*/ 1376 h 2752"/>
              <a:gd name="T6" fmla="*/ 2752 w 2753"/>
              <a:gd name="T7" fmla="*/ 1376 h 2752"/>
              <a:gd name="T8" fmla="*/ 1376 w 2753"/>
              <a:gd name="T9" fmla="*/ 2751 h 2752"/>
              <a:gd name="T10" fmla="*/ 1376 w 2753"/>
              <a:gd name="T11" fmla="*/ 2751 h 2752"/>
              <a:gd name="T12" fmla="*/ 0 w 2753"/>
              <a:gd name="T13" fmla="*/ 1376 h 2752"/>
              <a:gd name="T14" fmla="*/ 0 w 2753"/>
              <a:gd name="T15" fmla="*/ 1376 h 2752"/>
              <a:gd name="T16" fmla="*/ 1376 w 2753"/>
              <a:gd name="T17" fmla="*/ 0 h 2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3" h="2752">
                <a:moveTo>
                  <a:pt x="1376" y="0"/>
                </a:moveTo>
                <a:lnTo>
                  <a:pt x="1376" y="0"/>
                </a:lnTo>
                <a:cubicBezTo>
                  <a:pt x="2136" y="0"/>
                  <a:pt x="2752" y="616"/>
                  <a:pt x="2752" y="1376"/>
                </a:cubicBezTo>
                <a:lnTo>
                  <a:pt x="2752" y="1376"/>
                </a:lnTo>
                <a:cubicBezTo>
                  <a:pt x="2752" y="2135"/>
                  <a:pt x="2136" y="2751"/>
                  <a:pt x="1376" y="2751"/>
                </a:cubicBezTo>
                <a:lnTo>
                  <a:pt x="1376" y="2751"/>
                </a:lnTo>
                <a:cubicBezTo>
                  <a:pt x="616" y="2751"/>
                  <a:pt x="0" y="2135"/>
                  <a:pt x="0" y="1376"/>
                </a:cubicBezTo>
                <a:lnTo>
                  <a:pt x="0" y="1376"/>
                </a:lnTo>
                <a:cubicBezTo>
                  <a:pt x="0" y="616"/>
                  <a:pt x="616" y="0"/>
                  <a:pt x="1376" y="0"/>
                </a:cubicBezTo>
              </a:path>
            </a:pathLst>
          </a:custGeom>
          <a:solidFill>
            <a:schemeClr val="accent4"/>
          </a:solidFill>
          <a:ln>
            <a:noFill/>
          </a:ln>
          <a:effectLst/>
        </p:spPr>
        <p:txBody>
          <a:bodyPr wrap="none" anchor="ctr"/>
          <a:lstStyle/>
          <a:p>
            <a:endParaRPr lang="en-US" sz="3200"/>
          </a:p>
        </p:txBody>
      </p:sp>
      <p:sp>
        <p:nvSpPr>
          <p:cNvPr id="15" name="Freeform 12">
            <a:extLst>
              <a:ext uri="{FF2B5EF4-FFF2-40B4-BE49-F238E27FC236}">
                <a16:creationId xmlns:a16="http://schemas.microsoft.com/office/drawing/2014/main" id="{D413592E-9B0E-6308-2FC0-3197BE979E36}"/>
              </a:ext>
            </a:extLst>
          </p:cNvPr>
          <p:cNvSpPr>
            <a:spLocks noChangeArrowheads="1"/>
          </p:cNvSpPr>
          <p:nvPr/>
        </p:nvSpPr>
        <p:spPr bwMode="auto">
          <a:xfrm>
            <a:off x="18973651" y="3184871"/>
            <a:ext cx="995377" cy="1135902"/>
          </a:xfrm>
          <a:custGeom>
            <a:avLst/>
            <a:gdLst>
              <a:gd name="T0" fmla="*/ 885 w 1873"/>
              <a:gd name="T1" fmla="*/ 18 h 2138"/>
              <a:gd name="T2" fmla="*/ 885 w 1873"/>
              <a:gd name="T3" fmla="*/ 18 h 2138"/>
              <a:gd name="T4" fmla="*/ 987 w 1873"/>
              <a:gd name="T5" fmla="*/ 18 h 2138"/>
              <a:gd name="T6" fmla="*/ 1821 w 1873"/>
              <a:gd name="T7" fmla="*/ 500 h 2138"/>
              <a:gd name="T8" fmla="*/ 1821 w 1873"/>
              <a:gd name="T9" fmla="*/ 500 h 2138"/>
              <a:gd name="T10" fmla="*/ 1872 w 1873"/>
              <a:gd name="T11" fmla="*/ 588 h 2138"/>
              <a:gd name="T12" fmla="*/ 1872 w 1873"/>
              <a:gd name="T13" fmla="*/ 1549 h 2138"/>
              <a:gd name="T14" fmla="*/ 1872 w 1873"/>
              <a:gd name="T15" fmla="*/ 1549 h 2138"/>
              <a:gd name="T16" fmla="*/ 1821 w 1873"/>
              <a:gd name="T17" fmla="*/ 1637 h 2138"/>
              <a:gd name="T18" fmla="*/ 987 w 1873"/>
              <a:gd name="T19" fmla="*/ 2119 h 2138"/>
              <a:gd name="T20" fmla="*/ 987 w 1873"/>
              <a:gd name="T21" fmla="*/ 2119 h 2138"/>
              <a:gd name="T22" fmla="*/ 885 w 1873"/>
              <a:gd name="T23" fmla="*/ 2119 h 2138"/>
              <a:gd name="T24" fmla="*/ 51 w 1873"/>
              <a:gd name="T25" fmla="*/ 1637 h 2138"/>
              <a:gd name="T26" fmla="*/ 51 w 1873"/>
              <a:gd name="T27" fmla="*/ 1637 h 2138"/>
              <a:gd name="T28" fmla="*/ 0 w 1873"/>
              <a:gd name="T29" fmla="*/ 1549 h 2138"/>
              <a:gd name="T30" fmla="*/ 0 w 1873"/>
              <a:gd name="T31" fmla="*/ 588 h 2138"/>
              <a:gd name="T32" fmla="*/ 0 w 1873"/>
              <a:gd name="T33" fmla="*/ 588 h 2138"/>
              <a:gd name="T34" fmla="*/ 51 w 1873"/>
              <a:gd name="T35" fmla="*/ 500 h 2138"/>
              <a:gd name="T36" fmla="*/ 885 w 1873"/>
              <a:gd name="T37" fmla="*/ 18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3" h="2138">
                <a:moveTo>
                  <a:pt x="885" y="18"/>
                </a:moveTo>
                <a:lnTo>
                  <a:pt x="885" y="18"/>
                </a:lnTo>
                <a:cubicBezTo>
                  <a:pt x="916" y="0"/>
                  <a:pt x="956" y="0"/>
                  <a:pt x="987" y="18"/>
                </a:cubicBezTo>
                <a:lnTo>
                  <a:pt x="1821" y="500"/>
                </a:lnTo>
                <a:lnTo>
                  <a:pt x="1821" y="500"/>
                </a:lnTo>
                <a:cubicBezTo>
                  <a:pt x="1852" y="517"/>
                  <a:pt x="1872" y="551"/>
                  <a:pt x="1872" y="588"/>
                </a:cubicBezTo>
                <a:lnTo>
                  <a:pt x="1872" y="1549"/>
                </a:lnTo>
                <a:lnTo>
                  <a:pt x="1872" y="1549"/>
                </a:lnTo>
                <a:cubicBezTo>
                  <a:pt x="1872" y="1586"/>
                  <a:pt x="1852" y="1620"/>
                  <a:pt x="1821" y="1637"/>
                </a:cubicBezTo>
                <a:lnTo>
                  <a:pt x="987" y="2119"/>
                </a:lnTo>
                <a:lnTo>
                  <a:pt x="987" y="2119"/>
                </a:lnTo>
                <a:cubicBezTo>
                  <a:pt x="956" y="2137"/>
                  <a:pt x="916" y="2137"/>
                  <a:pt x="885" y="2119"/>
                </a:cubicBezTo>
                <a:lnTo>
                  <a:pt x="51" y="1637"/>
                </a:lnTo>
                <a:lnTo>
                  <a:pt x="51" y="1637"/>
                </a:lnTo>
                <a:cubicBezTo>
                  <a:pt x="20" y="1620"/>
                  <a:pt x="0" y="1586"/>
                  <a:pt x="0" y="1549"/>
                </a:cubicBezTo>
                <a:lnTo>
                  <a:pt x="0" y="588"/>
                </a:lnTo>
                <a:lnTo>
                  <a:pt x="0" y="588"/>
                </a:lnTo>
                <a:cubicBezTo>
                  <a:pt x="0" y="551"/>
                  <a:pt x="20" y="517"/>
                  <a:pt x="51" y="500"/>
                </a:cubicBezTo>
                <a:lnTo>
                  <a:pt x="885" y="18"/>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00"/>
          </a:p>
        </p:txBody>
      </p:sp>
      <p:sp>
        <p:nvSpPr>
          <p:cNvPr id="23" name="TextBox 48">
            <a:extLst>
              <a:ext uri="{FF2B5EF4-FFF2-40B4-BE49-F238E27FC236}">
                <a16:creationId xmlns:a16="http://schemas.microsoft.com/office/drawing/2014/main" id="{E4D899F9-1A41-A9F2-4621-BEEBAFFCEDC4}"/>
              </a:ext>
            </a:extLst>
          </p:cNvPr>
          <p:cNvSpPr txBox="1"/>
          <p:nvPr/>
        </p:nvSpPr>
        <p:spPr>
          <a:xfrm>
            <a:off x="13940014" y="3336150"/>
            <a:ext cx="415498" cy="830997"/>
          </a:xfrm>
          <a:prstGeom prst="rect">
            <a:avLst/>
          </a:prstGeom>
          <a:noFill/>
        </p:spPr>
        <p:txBody>
          <a:bodyPr wrap="none" rtlCol="0" anchor="ctr">
            <a:spAutoFit/>
          </a:bodyPr>
          <a:lstStyle/>
          <a:p>
            <a:pPr algn="ctr"/>
            <a:r>
              <a:rPr lang="en-US" sz="4800" b="1" dirty="0">
                <a:solidFill>
                  <a:schemeClr val="accent4"/>
                </a:solidFill>
                <a:latin typeface="Poppins" pitchFamily="2" charset="77"/>
                <a:cs typeface="Poppins" pitchFamily="2" charset="77"/>
              </a:rPr>
              <a:t>1</a:t>
            </a:r>
          </a:p>
        </p:txBody>
      </p:sp>
      <p:sp>
        <p:nvSpPr>
          <p:cNvPr id="24" name="TextBox 49">
            <a:extLst>
              <a:ext uri="{FF2B5EF4-FFF2-40B4-BE49-F238E27FC236}">
                <a16:creationId xmlns:a16="http://schemas.microsoft.com/office/drawing/2014/main" id="{6608F7A6-B0A0-364C-74A1-B15407DE7AB6}"/>
              </a:ext>
            </a:extLst>
          </p:cNvPr>
          <p:cNvSpPr txBox="1"/>
          <p:nvPr/>
        </p:nvSpPr>
        <p:spPr>
          <a:xfrm>
            <a:off x="15654036" y="3336150"/>
            <a:ext cx="535723" cy="830997"/>
          </a:xfrm>
          <a:prstGeom prst="rect">
            <a:avLst/>
          </a:prstGeom>
          <a:noFill/>
        </p:spPr>
        <p:txBody>
          <a:bodyPr wrap="none" rtlCol="0" anchor="ctr">
            <a:spAutoFit/>
          </a:bodyPr>
          <a:lstStyle/>
          <a:p>
            <a:pPr algn="ctr"/>
            <a:r>
              <a:rPr lang="en-US" sz="4800" b="1" dirty="0">
                <a:solidFill>
                  <a:schemeClr val="accent2"/>
                </a:solidFill>
                <a:latin typeface="Poppins" pitchFamily="2" charset="77"/>
                <a:cs typeface="Poppins" pitchFamily="2" charset="77"/>
              </a:rPr>
              <a:t>2</a:t>
            </a:r>
          </a:p>
        </p:txBody>
      </p:sp>
      <p:sp>
        <p:nvSpPr>
          <p:cNvPr id="25" name="TextBox 50">
            <a:extLst>
              <a:ext uri="{FF2B5EF4-FFF2-40B4-BE49-F238E27FC236}">
                <a16:creationId xmlns:a16="http://schemas.microsoft.com/office/drawing/2014/main" id="{2BD6B19A-9B60-B421-D009-EBFA231747B4}"/>
              </a:ext>
            </a:extLst>
          </p:cNvPr>
          <p:cNvSpPr txBox="1"/>
          <p:nvPr/>
        </p:nvSpPr>
        <p:spPr>
          <a:xfrm>
            <a:off x="17417749" y="3336150"/>
            <a:ext cx="556563" cy="830997"/>
          </a:xfrm>
          <a:prstGeom prst="rect">
            <a:avLst/>
          </a:prstGeom>
          <a:noFill/>
        </p:spPr>
        <p:txBody>
          <a:bodyPr wrap="none" rtlCol="0" anchor="ctr">
            <a:spAutoFit/>
          </a:bodyPr>
          <a:lstStyle/>
          <a:p>
            <a:pPr algn="ctr"/>
            <a:r>
              <a:rPr lang="en-US" sz="4800" b="1" dirty="0">
                <a:solidFill>
                  <a:schemeClr val="accent3"/>
                </a:solidFill>
                <a:latin typeface="Poppins" pitchFamily="2" charset="77"/>
                <a:cs typeface="Poppins" pitchFamily="2" charset="77"/>
              </a:rPr>
              <a:t>3</a:t>
            </a:r>
          </a:p>
        </p:txBody>
      </p:sp>
      <p:sp>
        <p:nvSpPr>
          <p:cNvPr id="26" name="TextBox 51">
            <a:extLst>
              <a:ext uri="{FF2B5EF4-FFF2-40B4-BE49-F238E27FC236}">
                <a16:creationId xmlns:a16="http://schemas.microsoft.com/office/drawing/2014/main" id="{D165F9B4-2BD3-9BE7-E7B8-85A40BC70C0A}"/>
              </a:ext>
            </a:extLst>
          </p:cNvPr>
          <p:cNvSpPr txBox="1"/>
          <p:nvPr/>
        </p:nvSpPr>
        <p:spPr>
          <a:xfrm>
            <a:off x="19169444" y="3336150"/>
            <a:ext cx="601447" cy="830997"/>
          </a:xfrm>
          <a:prstGeom prst="rect">
            <a:avLst/>
          </a:prstGeom>
          <a:noFill/>
        </p:spPr>
        <p:txBody>
          <a:bodyPr wrap="none" rtlCol="0" anchor="ctr">
            <a:spAutoFit/>
          </a:bodyPr>
          <a:lstStyle/>
          <a:p>
            <a:pPr algn="ctr"/>
            <a:r>
              <a:rPr lang="en-US" sz="4800" b="1" dirty="0">
                <a:solidFill>
                  <a:schemeClr val="accent4"/>
                </a:solidFill>
                <a:latin typeface="Poppins" pitchFamily="2" charset="77"/>
                <a:cs typeface="Poppins" pitchFamily="2" charset="77"/>
              </a:rPr>
              <a:t>4</a:t>
            </a:r>
          </a:p>
        </p:txBody>
      </p:sp>
    </p:spTree>
    <p:extLst>
      <p:ext uri="{BB962C8B-B14F-4D97-AF65-F5344CB8AC3E}">
        <p14:creationId xmlns:p14="http://schemas.microsoft.com/office/powerpoint/2010/main" val="3852839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099AF4-C966-A76D-B279-43D1D200EC15}"/>
              </a:ext>
            </a:extLst>
          </p:cNvPr>
          <p:cNvSpPr txBox="1"/>
          <p:nvPr/>
        </p:nvSpPr>
        <p:spPr>
          <a:xfrm>
            <a:off x="4071987" y="191945"/>
            <a:ext cx="4140200" cy="1200329"/>
          </a:xfrm>
          <a:prstGeom prst="rect">
            <a:avLst/>
          </a:prstGeom>
          <a:noFill/>
        </p:spPr>
        <p:txBody>
          <a:bodyPr wrap="square" rtlCol="0">
            <a:spAutoFit/>
            <a:scene3d>
              <a:camera prst="orthographicFront"/>
              <a:lightRig rig="threePt" dir="t"/>
            </a:scene3d>
            <a:sp3d prstMaterial="matte">
              <a:bevelT w="38100" h="38100" prst="relaxedInset"/>
            </a:sp3d>
          </a:bodyPr>
          <a:lstStyle/>
          <a:p>
            <a:pPr algn="ctr"/>
            <a:r>
              <a:rPr lang="en-US" sz="7200" dirty="0">
                <a:solidFill>
                  <a:schemeClr val="accent2"/>
                </a:solidFill>
                <a:effectLst>
                  <a:outerShdw blurRad="50800" dist="38100" dir="5400000" algn="t" rotWithShape="0">
                    <a:prstClr val="black">
                      <a:alpha val="40000"/>
                    </a:prstClr>
                  </a:outerShdw>
                </a:effectLst>
                <a:latin typeface="Harry P" pitchFamily="2" charset="0"/>
              </a:rPr>
              <a:t>Agenda</a:t>
            </a:r>
          </a:p>
        </p:txBody>
      </p:sp>
      <p:sp>
        <p:nvSpPr>
          <p:cNvPr id="4" name="TextBox 3">
            <a:extLst>
              <a:ext uri="{FF2B5EF4-FFF2-40B4-BE49-F238E27FC236}">
                <a16:creationId xmlns:a16="http://schemas.microsoft.com/office/drawing/2014/main" id="{63C859C0-8E35-532F-6198-34D9D9216AFC}"/>
              </a:ext>
            </a:extLst>
          </p:cNvPr>
          <p:cNvSpPr txBox="1"/>
          <p:nvPr/>
        </p:nvSpPr>
        <p:spPr>
          <a:xfrm>
            <a:off x="10293292" y="6211669"/>
            <a:ext cx="1785987" cy="646331"/>
          </a:xfrm>
          <a:prstGeom prst="rect">
            <a:avLst/>
          </a:prstGeom>
          <a:noFill/>
        </p:spPr>
        <p:txBody>
          <a:bodyPr wrap="square" rtlCol="0">
            <a:spAutoFit/>
            <a:scene3d>
              <a:camera prst="orthographicFront"/>
              <a:lightRig rig="threePt" dir="t"/>
            </a:scene3d>
            <a:sp3d prstMaterial="matte">
              <a:bevelT w="38100" h="38100" prst="relaxedInset"/>
            </a:sp3d>
          </a:bodyPr>
          <a:lstStyle/>
          <a:p>
            <a:pPr algn="r"/>
            <a:r>
              <a:rPr lang="en-US" sz="3600" dirty="0" err="1">
                <a:solidFill>
                  <a:schemeClr val="accent2"/>
                </a:solidFill>
                <a:effectLst>
                  <a:outerShdw blurRad="50800" dist="38100" dir="5400000" algn="t" rotWithShape="0">
                    <a:prstClr val="black">
                      <a:alpha val="40000"/>
                    </a:prstClr>
                  </a:outerShdw>
                </a:effectLst>
                <a:latin typeface="Harry P" pitchFamily="2" charset="0"/>
              </a:rPr>
              <a:t>PPThemes</a:t>
            </a:r>
            <a:endParaRPr lang="en-US" sz="3600" dirty="0">
              <a:solidFill>
                <a:schemeClr val="accent2"/>
              </a:solidFill>
              <a:effectLst>
                <a:outerShdw blurRad="50800" dist="38100" dir="5400000" algn="t" rotWithShape="0">
                  <a:prstClr val="black">
                    <a:alpha val="40000"/>
                  </a:prstClr>
                </a:outerShdw>
              </a:effectLst>
              <a:latin typeface="Harry P" pitchFamily="2" charset="0"/>
            </a:endParaRPr>
          </a:p>
        </p:txBody>
      </p:sp>
      <p:sp>
        <p:nvSpPr>
          <p:cNvPr id="6" name="Rectangle: Rounded Corners 4">
            <a:extLst>
              <a:ext uri="{FF2B5EF4-FFF2-40B4-BE49-F238E27FC236}">
                <a16:creationId xmlns:a16="http://schemas.microsoft.com/office/drawing/2014/main" id="{6F7273A9-92E4-39C2-4E5A-BCFBCC1D1F33}"/>
              </a:ext>
            </a:extLst>
          </p:cNvPr>
          <p:cNvSpPr/>
          <p:nvPr/>
        </p:nvSpPr>
        <p:spPr>
          <a:xfrm>
            <a:off x="5601477" y="1184601"/>
            <a:ext cx="1388453" cy="45719"/>
          </a:xfrm>
          <a:prstGeom prst="roundRect">
            <a:avLst>
              <a:gd name="adj" fmla="val 50000"/>
            </a:avLst>
          </a:prstGeom>
          <a:solidFill>
            <a:schemeClr val="accent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sdf">
            <a:extLst>
              <a:ext uri="{FF2B5EF4-FFF2-40B4-BE49-F238E27FC236}">
                <a16:creationId xmlns:a16="http://schemas.microsoft.com/office/drawing/2014/main" id="{B86958D2-183B-E778-483C-BA41E03C0C57}"/>
              </a:ext>
            </a:extLst>
          </p:cNvPr>
          <p:cNvSpPr/>
          <p:nvPr/>
        </p:nvSpPr>
        <p:spPr>
          <a:xfrm rot="3600000">
            <a:off x="1270331" y="-1278449"/>
            <a:ext cx="9651337" cy="9651337"/>
          </a:xfrm>
          <a:prstGeom prst="ellipse">
            <a:avLst/>
          </a:prstGeom>
          <a:noFill/>
          <a:ln w="501650">
            <a:solidFill>
              <a:srgbClr val="FDCE04">
                <a:alpha val="53000"/>
              </a:srgb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2" name="Freeform 2">
            <a:extLst>
              <a:ext uri="{FF2B5EF4-FFF2-40B4-BE49-F238E27FC236}">
                <a16:creationId xmlns:a16="http://schemas.microsoft.com/office/drawing/2014/main" id="{EC5934C2-AB6C-5A29-893A-DCDB53D279DE}"/>
              </a:ext>
            </a:extLst>
          </p:cNvPr>
          <p:cNvSpPr>
            <a:spLocks noChangeArrowheads="1"/>
          </p:cNvSpPr>
          <p:nvPr/>
        </p:nvSpPr>
        <p:spPr bwMode="auto">
          <a:xfrm>
            <a:off x="2634740" y="2724618"/>
            <a:ext cx="1461448" cy="1461448"/>
          </a:xfrm>
          <a:custGeom>
            <a:avLst/>
            <a:gdLst>
              <a:gd name="T0" fmla="*/ 1377 w 2753"/>
              <a:gd name="T1" fmla="*/ 0 h 2752"/>
              <a:gd name="T2" fmla="*/ 1377 w 2753"/>
              <a:gd name="T3" fmla="*/ 0 h 2752"/>
              <a:gd name="T4" fmla="*/ 2752 w 2753"/>
              <a:gd name="T5" fmla="*/ 1376 h 2752"/>
              <a:gd name="T6" fmla="*/ 2752 w 2753"/>
              <a:gd name="T7" fmla="*/ 1376 h 2752"/>
              <a:gd name="T8" fmla="*/ 1377 w 2753"/>
              <a:gd name="T9" fmla="*/ 2751 h 2752"/>
              <a:gd name="T10" fmla="*/ 1377 w 2753"/>
              <a:gd name="T11" fmla="*/ 2751 h 2752"/>
              <a:gd name="T12" fmla="*/ 0 w 2753"/>
              <a:gd name="T13" fmla="*/ 1376 h 2752"/>
              <a:gd name="T14" fmla="*/ 0 w 2753"/>
              <a:gd name="T15" fmla="*/ 1376 h 2752"/>
              <a:gd name="T16" fmla="*/ 1377 w 2753"/>
              <a:gd name="T17" fmla="*/ 0 h 2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3" h="2752">
                <a:moveTo>
                  <a:pt x="1377" y="0"/>
                </a:moveTo>
                <a:lnTo>
                  <a:pt x="1377" y="0"/>
                </a:lnTo>
                <a:cubicBezTo>
                  <a:pt x="2137" y="0"/>
                  <a:pt x="2752" y="616"/>
                  <a:pt x="2752" y="1376"/>
                </a:cubicBezTo>
                <a:lnTo>
                  <a:pt x="2752" y="1376"/>
                </a:lnTo>
                <a:cubicBezTo>
                  <a:pt x="2752" y="2135"/>
                  <a:pt x="2137" y="2751"/>
                  <a:pt x="1377" y="2751"/>
                </a:cubicBezTo>
                <a:lnTo>
                  <a:pt x="1377" y="2751"/>
                </a:lnTo>
                <a:cubicBezTo>
                  <a:pt x="616" y="2751"/>
                  <a:pt x="0" y="2135"/>
                  <a:pt x="0" y="1376"/>
                </a:cubicBezTo>
                <a:lnTo>
                  <a:pt x="0" y="1376"/>
                </a:lnTo>
                <a:cubicBezTo>
                  <a:pt x="0" y="616"/>
                  <a:pt x="616" y="0"/>
                  <a:pt x="1377" y="0"/>
                </a:cubicBezTo>
              </a:path>
            </a:pathLst>
          </a:custGeom>
          <a:solidFill>
            <a:schemeClr val="accent4"/>
          </a:solidFill>
          <a:ln>
            <a:noFill/>
          </a:ln>
          <a:effectLst/>
        </p:spPr>
        <p:txBody>
          <a:bodyPr wrap="none" anchor="ctr"/>
          <a:lstStyle/>
          <a:p>
            <a:endParaRPr lang="en-US" sz="3200"/>
          </a:p>
        </p:txBody>
      </p:sp>
      <p:sp>
        <p:nvSpPr>
          <p:cNvPr id="8" name="Freeform 3">
            <a:extLst>
              <a:ext uri="{FF2B5EF4-FFF2-40B4-BE49-F238E27FC236}">
                <a16:creationId xmlns:a16="http://schemas.microsoft.com/office/drawing/2014/main" id="{D7A7B9EA-B619-4BE2-422B-AB9AFBF2CE72}"/>
              </a:ext>
            </a:extLst>
          </p:cNvPr>
          <p:cNvSpPr>
            <a:spLocks noChangeArrowheads="1"/>
          </p:cNvSpPr>
          <p:nvPr/>
        </p:nvSpPr>
        <p:spPr bwMode="auto">
          <a:xfrm rot="5400000">
            <a:off x="2868947" y="2888563"/>
            <a:ext cx="995377" cy="1135902"/>
          </a:xfrm>
          <a:custGeom>
            <a:avLst/>
            <a:gdLst>
              <a:gd name="T0" fmla="*/ 885 w 1872"/>
              <a:gd name="T1" fmla="*/ 18 h 2138"/>
              <a:gd name="T2" fmla="*/ 885 w 1872"/>
              <a:gd name="T3" fmla="*/ 18 h 2138"/>
              <a:gd name="T4" fmla="*/ 986 w 1872"/>
              <a:gd name="T5" fmla="*/ 18 h 2138"/>
              <a:gd name="T6" fmla="*/ 1820 w 1872"/>
              <a:gd name="T7" fmla="*/ 500 h 2138"/>
              <a:gd name="T8" fmla="*/ 1820 w 1872"/>
              <a:gd name="T9" fmla="*/ 500 h 2138"/>
              <a:gd name="T10" fmla="*/ 1871 w 1872"/>
              <a:gd name="T11" fmla="*/ 588 h 2138"/>
              <a:gd name="T12" fmla="*/ 1871 w 1872"/>
              <a:gd name="T13" fmla="*/ 1549 h 2138"/>
              <a:gd name="T14" fmla="*/ 1871 w 1872"/>
              <a:gd name="T15" fmla="*/ 1549 h 2138"/>
              <a:gd name="T16" fmla="*/ 1820 w 1872"/>
              <a:gd name="T17" fmla="*/ 1637 h 2138"/>
              <a:gd name="T18" fmla="*/ 986 w 1872"/>
              <a:gd name="T19" fmla="*/ 2119 h 2138"/>
              <a:gd name="T20" fmla="*/ 986 w 1872"/>
              <a:gd name="T21" fmla="*/ 2119 h 2138"/>
              <a:gd name="T22" fmla="*/ 885 w 1872"/>
              <a:gd name="T23" fmla="*/ 2119 h 2138"/>
              <a:gd name="T24" fmla="*/ 50 w 1872"/>
              <a:gd name="T25" fmla="*/ 1637 h 2138"/>
              <a:gd name="T26" fmla="*/ 50 w 1872"/>
              <a:gd name="T27" fmla="*/ 1637 h 2138"/>
              <a:gd name="T28" fmla="*/ 0 w 1872"/>
              <a:gd name="T29" fmla="*/ 1549 h 2138"/>
              <a:gd name="T30" fmla="*/ 0 w 1872"/>
              <a:gd name="T31" fmla="*/ 588 h 2138"/>
              <a:gd name="T32" fmla="*/ 0 w 1872"/>
              <a:gd name="T33" fmla="*/ 588 h 2138"/>
              <a:gd name="T34" fmla="*/ 50 w 1872"/>
              <a:gd name="T35" fmla="*/ 500 h 2138"/>
              <a:gd name="T36" fmla="*/ 885 w 1872"/>
              <a:gd name="T37" fmla="*/ 18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2" h="2138">
                <a:moveTo>
                  <a:pt x="885" y="18"/>
                </a:moveTo>
                <a:lnTo>
                  <a:pt x="885" y="18"/>
                </a:lnTo>
                <a:cubicBezTo>
                  <a:pt x="916" y="0"/>
                  <a:pt x="955" y="0"/>
                  <a:pt x="986" y="18"/>
                </a:cubicBezTo>
                <a:lnTo>
                  <a:pt x="1820" y="500"/>
                </a:lnTo>
                <a:lnTo>
                  <a:pt x="1820" y="500"/>
                </a:lnTo>
                <a:cubicBezTo>
                  <a:pt x="1851" y="517"/>
                  <a:pt x="1871" y="551"/>
                  <a:pt x="1871" y="588"/>
                </a:cubicBezTo>
                <a:lnTo>
                  <a:pt x="1871" y="1549"/>
                </a:lnTo>
                <a:lnTo>
                  <a:pt x="1871" y="1549"/>
                </a:lnTo>
                <a:cubicBezTo>
                  <a:pt x="1871" y="1586"/>
                  <a:pt x="1851" y="1620"/>
                  <a:pt x="1820" y="1637"/>
                </a:cubicBezTo>
                <a:lnTo>
                  <a:pt x="986" y="2119"/>
                </a:lnTo>
                <a:lnTo>
                  <a:pt x="986" y="2119"/>
                </a:lnTo>
                <a:cubicBezTo>
                  <a:pt x="955" y="2137"/>
                  <a:pt x="916" y="2137"/>
                  <a:pt x="885" y="2119"/>
                </a:cubicBezTo>
                <a:lnTo>
                  <a:pt x="50" y="1637"/>
                </a:lnTo>
                <a:lnTo>
                  <a:pt x="50" y="1637"/>
                </a:lnTo>
                <a:cubicBezTo>
                  <a:pt x="19" y="1620"/>
                  <a:pt x="0" y="1586"/>
                  <a:pt x="0" y="1549"/>
                </a:cubicBezTo>
                <a:lnTo>
                  <a:pt x="0" y="588"/>
                </a:lnTo>
                <a:lnTo>
                  <a:pt x="0" y="588"/>
                </a:lnTo>
                <a:cubicBezTo>
                  <a:pt x="0" y="551"/>
                  <a:pt x="19" y="517"/>
                  <a:pt x="50" y="500"/>
                </a:cubicBezTo>
                <a:lnTo>
                  <a:pt x="885" y="18"/>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00"/>
          </a:p>
        </p:txBody>
      </p:sp>
      <p:sp>
        <p:nvSpPr>
          <p:cNvPr id="9" name="Freeform 5">
            <a:extLst>
              <a:ext uri="{FF2B5EF4-FFF2-40B4-BE49-F238E27FC236}">
                <a16:creationId xmlns:a16="http://schemas.microsoft.com/office/drawing/2014/main" id="{9E4DFB46-59C6-9FD1-C4FD-6CAFA791A128}"/>
              </a:ext>
            </a:extLst>
          </p:cNvPr>
          <p:cNvSpPr>
            <a:spLocks noChangeArrowheads="1"/>
          </p:cNvSpPr>
          <p:nvPr/>
        </p:nvSpPr>
        <p:spPr bwMode="auto">
          <a:xfrm>
            <a:off x="4408875" y="2724618"/>
            <a:ext cx="1461448" cy="1461448"/>
          </a:xfrm>
          <a:custGeom>
            <a:avLst/>
            <a:gdLst>
              <a:gd name="T0" fmla="*/ 1376 w 2753"/>
              <a:gd name="T1" fmla="*/ 0 h 2752"/>
              <a:gd name="T2" fmla="*/ 1376 w 2753"/>
              <a:gd name="T3" fmla="*/ 0 h 2752"/>
              <a:gd name="T4" fmla="*/ 2752 w 2753"/>
              <a:gd name="T5" fmla="*/ 1376 h 2752"/>
              <a:gd name="T6" fmla="*/ 2752 w 2753"/>
              <a:gd name="T7" fmla="*/ 1376 h 2752"/>
              <a:gd name="T8" fmla="*/ 1376 w 2753"/>
              <a:gd name="T9" fmla="*/ 2751 h 2752"/>
              <a:gd name="T10" fmla="*/ 1376 w 2753"/>
              <a:gd name="T11" fmla="*/ 2751 h 2752"/>
              <a:gd name="T12" fmla="*/ 0 w 2753"/>
              <a:gd name="T13" fmla="*/ 1376 h 2752"/>
              <a:gd name="T14" fmla="*/ 0 w 2753"/>
              <a:gd name="T15" fmla="*/ 1376 h 2752"/>
              <a:gd name="T16" fmla="*/ 1376 w 2753"/>
              <a:gd name="T17" fmla="*/ 0 h 2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3" h="2752">
                <a:moveTo>
                  <a:pt x="1376" y="0"/>
                </a:moveTo>
                <a:lnTo>
                  <a:pt x="1376" y="0"/>
                </a:lnTo>
                <a:cubicBezTo>
                  <a:pt x="2137" y="0"/>
                  <a:pt x="2752" y="616"/>
                  <a:pt x="2752" y="1376"/>
                </a:cubicBezTo>
                <a:lnTo>
                  <a:pt x="2752" y="1376"/>
                </a:lnTo>
                <a:cubicBezTo>
                  <a:pt x="2752" y="2135"/>
                  <a:pt x="2137" y="2751"/>
                  <a:pt x="1376" y="2751"/>
                </a:cubicBezTo>
                <a:lnTo>
                  <a:pt x="1376" y="2751"/>
                </a:lnTo>
                <a:cubicBezTo>
                  <a:pt x="616" y="2751"/>
                  <a:pt x="0" y="2135"/>
                  <a:pt x="0" y="1376"/>
                </a:cubicBezTo>
                <a:lnTo>
                  <a:pt x="0" y="1376"/>
                </a:lnTo>
                <a:cubicBezTo>
                  <a:pt x="0" y="616"/>
                  <a:pt x="616" y="0"/>
                  <a:pt x="1376" y="0"/>
                </a:cubicBezTo>
              </a:path>
            </a:pathLst>
          </a:custGeom>
          <a:solidFill>
            <a:schemeClr val="accent2"/>
          </a:solidFill>
          <a:ln>
            <a:noFill/>
          </a:ln>
          <a:effectLst/>
        </p:spPr>
        <p:txBody>
          <a:bodyPr wrap="none" anchor="ctr"/>
          <a:lstStyle/>
          <a:p>
            <a:endParaRPr lang="en-US" sz="3200"/>
          </a:p>
        </p:txBody>
      </p:sp>
      <p:sp>
        <p:nvSpPr>
          <p:cNvPr id="10" name="Freeform 6">
            <a:extLst>
              <a:ext uri="{FF2B5EF4-FFF2-40B4-BE49-F238E27FC236}">
                <a16:creationId xmlns:a16="http://schemas.microsoft.com/office/drawing/2014/main" id="{C4367E35-FC40-CFD2-DCA6-913E00D594F2}"/>
              </a:ext>
            </a:extLst>
          </p:cNvPr>
          <p:cNvSpPr>
            <a:spLocks noChangeArrowheads="1"/>
          </p:cNvSpPr>
          <p:nvPr/>
        </p:nvSpPr>
        <p:spPr bwMode="auto">
          <a:xfrm rot="5400000">
            <a:off x="4643082" y="2888563"/>
            <a:ext cx="995377" cy="1135902"/>
          </a:xfrm>
          <a:custGeom>
            <a:avLst/>
            <a:gdLst>
              <a:gd name="T0" fmla="*/ 885 w 1873"/>
              <a:gd name="T1" fmla="*/ 18 h 2138"/>
              <a:gd name="T2" fmla="*/ 885 w 1873"/>
              <a:gd name="T3" fmla="*/ 18 h 2138"/>
              <a:gd name="T4" fmla="*/ 987 w 1873"/>
              <a:gd name="T5" fmla="*/ 18 h 2138"/>
              <a:gd name="T6" fmla="*/ 1821 w 1873"/>
              <a:gd name="T7" fmla="*/ 500 h 2138"/>
              <a:gd name="T8" fmla="*/ 1821 w 1873"/>
              <a:gd name="T9" fmla="*/ 500 h 2138"/>
              <a:gd name="T10" fmla="*/ 1872 w 1873"/>
              <a:gd name="T11" fmla="*/ 588 h 2138"/>
              <a:gd name="T12" fmla="*/ 1872 w 1873"/>
              <a:gd name="T13" fmla="*/ 1549 h 2138"/>
              <a:gd name="T14" fmla="*/ 1872 w 1873"/>
              <a:gd name="T15" fmla="*/ 1549 h 2138"/>
              <a:gd name="T16" fmla="*/ 1821 w 1873"/>
              <a:gd name="T17" fmla="*/ 1637 h 2138"/>
              <a:gd name="T18" fmla="*/ 987 w 1873"/>
              <a:gd name="T19" fmla="*/ 2119 h 2138"/>
              <a:gd name="T20" fmla="*/ 987 w 1873"/>
              <a:gd name="T21" fmla="*/ 2119 h 2138"/>
              <a:gd name="T22" fmla="*/ 885 w 1873"/>
              <a:gd name="T23" fmla="*/ 2119 h 2138"/>
              <a:gd name="T24" fmla="*/ 51 w 1873"/>
              <a:gd name="T25" fmla="*/ 1637 h 2138"/>
              <a:gd name="T26" fmla="*/ 51 w 1873"/>
              <a:gd name="T27" fmla="*/ 1637 h 2138"/>
              <a:gd name="T28" fmla="*/ 0 w 1873"/>
              <a:gd name="T29" fmla="*/ 1549 h 2138"/>
              <a:gd name="T30" fmla="*/ 0 w 1873"/>
              <a:gd name="T31" fmla="*/ 588 h 2138"/>
              <a:gd name="T32" fmla="*/ 0 w 1873"/>
              <a:gd name="T33" fmla="*/ 588 h 2138"/>
              <a:gd name="T34" fmla="*/ 51 w 1873"/>
              <a:gd name="T35" fmla="*/ 500 h 2138"/>
              <a:gd name="T36" fmla="*/ 885 w 1873"/>
              <a:gd name="T37" fmla="*/ 18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3" h="2138">
                <a:moveTo>
                  <a:pt x="885" y="18"/>
                </a:moveTo>
                <a:lnTo>
                  <a:pt x="885" y="18"/>
                </a:lnTo>
                <a:cubicBezTo>
                  <a:pt x="917" y="0"/>
                  <a:pt x="956" y="0"/>
                  <a:pt x="987" y="18"/>
                </a:cubicBezTo>
                <a:lnTo>
                  <a:pt x="1821" y="500"/>
                </a:lnTo>
                <a:lnTo>
                  <a:pt x="1821" y="500"/>
                </a:lnTo>
                <a:cubicBezTo>
                  <a:pt x="1852" y="517"/>
                  <a:pt x="1872" y="551"/>
                  <a:pt x="1872" y="588"/>
                </a:cubicBezTo>
                <a:lnTo>
                  <a:pt x="1872" y="1549"/>
                </a:lnTo>
                <a:lnTo>
                  <a:pt x="1872" y="1549"/>
                </a:lnTo>
                <a:cubicBezTo>
                  <a:pt x="1872" y="1586"/>
                  <a:pt x="1852" y="1620"/>
                  <a:pt x="1821" y="1637"/>
                </a:cubicBezTo>
                <a:lnTo>
                  <a:pt x="987" y="2119"/>
                </a:lnTo>
                <a:lnTo>
                  <a:pt x="987" y="2119"/>
                </a:lnTo>
                <a:cubicBezTo>
                  <a:pt x="956" y="2137"/>
                  <a:pt x="917" y="2137"/>
                  <a:pt x="885" y="2119"/>
                </a:cubicBezTo>
                <a:lnTo>
                  <a:pt x="51" y="1637"/>
                </a:lnTo>
                <a:lnTo>
                  <a:pt x="51" y="1637"/>
                </a:lnTo>
                <a:cubicBezTo>
                  <a:pt x="20" y="1620"/>
                  <a:pt x="0" y="1586"/>
                  <a:pt x="0" y="1549"/>
                </a:cubicBezTo>
                <a:lnTo>
                  <a:pt x="0" y="588"/>
                </a:lnTo>
                <a:lnTo>
                  <a:pt x="0" y="588"/>
                </a:lnTo>
                <a:cubicBezTo>
                  <a:pt x="0" y="551"/>
                  <a:pt x="20" y="517"/>
                  <a:pt x="51" y="500"/>
                </a:cubicBezTo>
                <a:lnTo>
                  <a:pt x="885" y="18"/>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00"/>
          </a:p>
        </p:txBody>
      </p:sp>
      <p:sp>
        <p:nvSpPr>
          <p:cNvPr id="11" name="Freeform 8">
            <a:extLst>
              <a:ext uri="{FF2B5EF4-FFF2-40B4-BE49-F238E27FC236}">
                <a16:creationId xmlns:a16="http://schemas.microsoft.com/office/drawing/2014/main" id="{E00FB59D-EBF1-BDA4-EC29-0280FD507DFE}"/>
              </a:ext>
            </a:extLst>
          </p:cNvPr>
          <p:cNvSpPr>
            <a:spLocks noChangeArrowheads="1"/>
          </p:cNvSpPr>
          <p:nvPr/>
        </p:nvSpPr>
        <p:spPr bwMode="auto">
          <a:xfrm>
            <a:off x="6183009" y="2724618"/>
            <a:ext cx="1461448" cy="1461448"/>
          </a:xfrm>
          <a:custGeom>
            <a:avLst/>
            <a:gdLst>
              <a:gd name="T0" fmla="*/ 1376 w 2752"/>
              <a:gd name="T1" fmla="*/ 0 h 2752"/>
              <a:gd name="T2" fmla="*/ 1376 w 2752"/>
              <a:gd name="T3" fmla="*/ 0 h 2752"/>
              <a:gd name="T4" fmla="*/ 2751 w 2752"/>
              <a:gd name="T5" fmla="*/ 1376 h 2752"/>
              <a:gd name="T6" fmla="*/ 2751 w 2752"/>
              <a:gd name="T7" fmla="*/ 1376 h 2752"/>
              <a:gd name="T8" fmla="*/ 1376 w 2752"/>
              <a:gd name="T9" fmla="*/ 2751 h 2752"/>
              <a:gd name="T10" fmla="*/ 1376 w 2752"/>
              <a:gd name="T11" fmla="*/ 2751 h 2752"/>
              <a:gd name="T12" fmla="*/ 0 w 2752"/>
              <a:gd name="T13" fmla="*/ 1376 h 2752"/>
              <a:gd name="T14" fmla="*/ 0 w 2752"/>
              <a:gd name="T15" fmla="*/ 1376 h 2752"/>
              <a:gd name="T16" fmla="*/ 1376 w 2752"/>
              <a:gd name="T17" fmla="*/ 0 h 2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2" h="2752">
                <a:moveTo>
                  <a:pt x="1376" y="0"/>
                </a:moveTo>
                <a:lnTo>
                  <a:pt x="1376" y="0"/>
                </a:lnTo>
                <a:cubicBezTo>
                  <a:pt x="2135" y="0"/>
                  <a:pt x="2751" y="616"/>
                  <a:pt x="2751" y="1376"/>
                </a:cubicBezTo>
                <a:lnTo>
                  <a:pt x="2751" y="1376"/>
                </a:lnTo>
                <a:cubicBezTo>
                  <a:pt x="2751" y="2135"/>
                  <a:pt x="2135" y="2751"/>
                  <a:pt x="1376" y="2751"/>
                </a:cubicBezTo>
                <a:lnTo>
                  <a:pt x="1376" y="2751"/>
                </a:lnTo>
                <a:cubicBezTo>
                  <a:pt x="616" y="2751"/>
                  <a:pt x="0" y="2135"/>
                  <a:pt x="0" y="1376"/>
                </a:cubicBezTo>
                <a:lnTo>
                  <a:pt x="0" y="1376"/>
                </a:lnTo>
                <a:cubicBezTo>
                  <a:pt x="0" y="616"/>
                  <a:pt x="616" y="0"/>
                  <a:pt x="1376" y="0"/>
                </a:cubicBezTo>
              </a:path>
            </a:pathLst>
          </a:custGeom>
          <a:solidFill>
            <a:schemeClr val="accent3"/>
          </a:solidFill>
          <a:ln>
            <a:noFill/>
          </a:ln>
          <a:effectLst/>
        </p:spPr>
        <p:txBody>
          <a:bodyPr wrap="none" anchor="ctr"/>
          <a:lstStyle/>
          <a:p>
            <a:endParaRPr lang="en-US" sz="3200"/>
          </a:p>
        </p:txBody>
      </p:sp>
      <p:sp>
        <p:nvSpPr>
          <p:cNvPr id="12" name="Freeform 9">
            <a:extLst>
              <a:ext uri="{FF2B5EF4-FFF2-40B4-BE49-F238E27FC236}">
                <a16:creationId xmlns:a16="http://schemas.microsoft.com/office/drawing/2014/main" id="{22596D72-B742-AEE6-DA81-282FD23C9007}"/>
              </a:ext>
            </a:extLst>
          </p:cNvPr>
          <p:cNvSpPr>
            <a:spLocks noChangeArrowheads="1"/>
          </p:cNvSpPr>
          <p:nvPr/>
        </p:nvSpPr>
        <p:spPr bwMode="auto">
          <a:xfrm rot="5400000">
            <a:off x="6417216" y="2888563"/>
            <a:ext cx="995377" cy="1135902"/>
          </a:xfrm>
          <a:custGeom>
            <a:avLst/>
            <a:gdLst>
              <a:gd name="T0" fmla="*/ 885 w 1872"/>
              <a:gd name="T1" fmla="*/ 18 h 2138"/>
              <a:gd name="T2" fmla="*/ 885 w 1872"/>
              <a:gd name="T3" fmla="*/ 18 h 2138"/>
              <a:gd name="T4" fmla="*/ 986 w 1872"/>
              <a:gd name="T5" fmla="*/ 18 h 2138"/>
              <a:gd name="T6" fmla="*/ 1820 w 1872"/>
              <a:gd name="T7" fmla="*/ 500 h 2138"/>
              <a:gd name="T8" fmla="*/ 1820 w 1872"/>
              <a:gd name="T9" fmla="*/ 500 h 2138"/>
              <a:gd name="T10" fmla="*/ 1871 w 1872"/>
              <a:gd name="T11" fmla="*/ 588 h 2138"/>
              <a:gd name="T12" fmla="*/ 1871 w 1872"/>
              <a:gd name="T13" fmla="*/ 1549 h 2138"/>
              <a:gd name="T14" fmla="*/ 1871 w 1872"/>
              <a:gd name="T15" fmla="*/ 1549 h 2138"/>
              <a:gd name="T16" fmla="*/ 1820 w 1872"/>
              <a:gd name="T17" fmla="*/ 1637 h 2138"/>
              <a:gd name="T18" fmla="*/ 986 w 1872"/>
              <a:gd name="T19" fmla="*/ 2119 h 2138"/>
              <a:gd name="T20" fmla="*/ 986 w 1872"/>
              <a:gd name="T21" fmla="*/ 2119 h 2138"/>
              <a:gd name="T22" fmla="*/ 885 w 1872"/>
              <a:gd name="T23" fmla="*/ 2119 h 2138"/>
              <a:gd name="T24" fmla="*/ 51 w 1872"/>
              <a:gd name="T25" fmla="*/ 1637 h 2138"/>
              <a:gd name="T26" fmla="*/ 51 w 1872"/>
              <a:gd name="T27" fmla="*/ 1637 h 2138"/>
              <a:gd name="T28" fmla="*/ 0 w 1872"/>
              <a:gd name="T29" fmla="*/ 1549 h 2138"/>
              <a:gd name="T30" fmla="*/ 0 w 1872"/>
              <a:gd name="T31" fmla="*/ 588 h 2138"/>
              <a:gd name="T32" fmla="*/ 0 w 1872"/>
              <a:gd name="T33" fmla="*/ 588 h 2138"/>
              <a:gd name="T34" fmla="*/ 51 w 1872"/>
              <a:gd name="T35" fmla="*/ 500 h 2138"/>
              <a:gd name="T36" fmla="*/ 885 w 1872"/>
              <a:gd name="T37" fmla="*/ 18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2" h="2138">
                <a:moveTo>
                  <a:pt x="885" y="18"/>
                </a:moveTo>
                <a:lnTo>
                  <a:pt x="885" y="18"/>
                </a:lnTo>
                <a:cubicBezTo>
                  <a:pt x="917" y="0"/>
                  <a:pt x="955" y="0"/>
                  <a:pt x="986" y="18"/>
                </a:cubicBezTo>
                <a:lnTo>
                  <a:pt x="1820" y="500"/>
                </a:lnTo>
                <a:lnTo>
                  <a:pt x="1820" y="500"/>
                </a:lnTo>
                <a:cubicBezTo>
                  <a:pt x="1851" y="517"/>
                  <a:pt x="1871" y="551"/>
                  <a:pt x="1871" y="588"/>
                </a:cubicBezTo>
                <a:lnTo>
                  <a:pt x="1871" y="1549"/>
                </a:lnTo>
                <a:lnTo>
                  <a:pt x="1871" y="1549"/>
                </a:lnTo>
                <a:cubicBezTo>
                  <a:pt x="1871" y="1586"/>
                  <a:pt x="1851" y="1620"/>
                  <a:pt x="1820" y="1637"/>
                </a:cubicBezTo>
                <a:lnTo>
                  <a:pt x="986" y="2119"/>
                </a:lnTo>
                <a:lnTo>
                  <a:pt x="986" y="2119"/>
                </a:lnTo>
                <a:cubicBezTo>
                  <a:pt x="955" y="2137"/>
                  <a:pt x="917" y="2137"/>
                  <a:pt x="885" y="2119"/>
                </a:cubicBezTo>
                <a:lnTo>
                  <a:pt x="51" y="1637"/>
                </a:lnTo>
                <a:lnTo>
                  <a:pt x="51" y="1637"/>
                </a:lnTo>
                <a:cubicBezTo>
                  <a:pt x="20" y="1620"/>
                  <a:pt x="0" y="1586"/>
                  <a:pt x="0" y="1549"/>
                </a:cubicBezTo>
                <a:lnTo>
                  <a:pt x="0" y="588"/>
                </a:lnTo>
                <a:lnTo>
                  <a:pt x="0" y="588"/>
                </a:lnTo>
                <a:cubicBezTo>
                  <a:pt x="0" y="551"/>
                  <a:pt x="20" y="517"/>
                  <a:pt x="51" y="500"/>
                </a:cubicBezTo>
                <a:lnTo>
                  <a:pt x="885" y="18"/>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00"/>
          </a:p>
        </p:txBody>
      </p:sp>
      <p:sp>
        <p:nvSpPr>
          <p:cNvPr id="13" name="Freeform 11">
            <a:extLst>
              <a:ext uri="{FF2B5EF4-FFF2-40B4-BE49-F238E27FC236}">
                <a16:creationId xmlns:a16="http://schemas.microsoft.com/office/drawing/2014/main" id="{734A4B83-2F48-64D8-AB3E-7070F4399B4C}"/>
              </a:ext>
            </a:extLst>
          </p:cNvPr>
          <p:cNvSpPr>
            <a:spLocks noChangeArrowheads="1"/>
          </p:cNvSpPr>
          <p:nvPr/>
        </p:nvSpPr>
        <p:spPr bwMode="auto">
          <a:xfrm>
            <a:off x="7957144" y="2724618"/>
            <a:ext cx="1461448" cy="1461448"/>
          </a:xfrm>
          <a:custGeom>
            <a:avLst/>
            <a:gdLst>
              <a:gd name="T0" fmla="*/ 1376 w 2753"/>
              <a:gd name="T1" fmla="*/ 0 h 2752"/>
              <a:gd name="T2" fmla="*/ 1376 w 2753"/>
              <a:gd name="T3" fmla="*/ 0 h 2752"/>
              <a:gd name="T4" fmla="*/ 2752 w 2753"/>
              <a:gd name="T5" fmla="*/ 1376 h 2752"/>
              <a:gd name="T6" fmla="*/ 2752 w 2753"/>
              <a:gd name="T7" fmla="*/ 1376 h 2752"/>
              <a:gd name="T8" fmla="*/ 1376 w 2753"/>
              <a:gd name="T9" fmla="*/ 2751 h 2752"/>
              <a:gd name="T10" fmla="*/ 1376 w 2753"/>
              <a:gd name="T11" fmla="*/ 2751 h 2752"/>
              <a:gd name="T12" fmla="*/ 0 w 2753"/>
              <a:gd name="T13" fmla="*/ 1376 h 2752"/>
              <a:gd name="T14" fmla="*/ 0 w 2753"/>
              <a:gd name="T15" fmla="*/ 1376 h 2752"/>
              <a:gd name="T16" fmla="*/ 1376 w 2753"/>
              <a:gd name="T17" fmla="*/ 0 h 2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3" h="2752">
                <a:moveTo>
                  <a:pt x="1376" y="0"/>
                </a:moveTo>
                <a:lnTo>
                  <a:pt x="1376" y="0"/>
                </a:lnTo>
                <a:cubicBezTo>
                  <a:pt x="2136" y="0"/>
                  <a:pt x="2752" y="616"/>
                  <a:pt x="2752" y="1376"/>
                </a:cubicBezTo>
                <a:lnTo>
                  <a:pt x="2752" y="1376"/>
                </a:lnTo>
                <a:cubicBezTo>
                  <a:pt x="2752" y="2135"/>
                  <a:pt x="2136" y="2751"/>
                  <a:pt x="1376" y="2751"/>
                </a:cubicBezTo>
                <a:lnTo>
                  <a:pt x="1376" y="2751"/>
                </a:lnTo>
                <a:cubicBezTo>
                  <a:pt x="616" y="2751"/>
                  <a:pt x="0" y="2135"/>
                  <a:pt x="0" y="1376"/>
                </a:cubicBezTo>
                <a:lnTo>
                  <a:pt x="0" y="1376"/>
                </a:lnTo>
                <a:cubicBezTo>
                  <a:pt x="0" y="616"/>
                  <a:pt x="616" y="0"/>
                  <a:pt x="1376" y="0"/>
                </a:cubicBezTo>
              </a:path>
            </a:pathLst>
          </a:custGeom>
          <a:solidFill>
            <a:schemeClr val="accent4"/>
          </a:solidFill>
          <a:ln>
            <a:noFill/>
          </a:ln>
          <a:effectLst/>
        </p:spPr>
        <p:txBody>
          <a:bodyPr wrap="none" anchor="ctr"/>
          <a:lstStyle/>
          <a:p>
            <a:endParaRPr lang="en-US" sz="3200"/>
          </a:p>
        </p:txBody>
      </p:sp>
      <p:sp>
        <p:nvSpPr>
          <p:cNvPr id="14" name="Freeform 12">
            <a:extLst>
              <a:ext uri="{FF2B5EF4-FFF2-40B4-BE49-F238E27FC236}">
                <a16:creationId xmlns:a16="http://schemas.microsoft.com/office/drawing/2014/main" id="{D5948976-5A8C-3B54-27AA-5E62460FA000}"/>
              </a:ext>
            </a:extLst>
          </p:cNvPr>
          <p:cNvSpPr>
            <a:spLocks noChangeArrowheads="1"/>
          </p:cNvSpPr>
          <p:nvPr/>
        </p:nvSpPr>
        <p:spPr bwMode="auto">
          <a:xfrm rot="5400000">
            <a:off x="8191351" y="2888563"/>
            <a:ext cx="995377" cy="1135902"/>
          </a:xfrm>
          <a:custGeom>
            <a:avLst/>
            <a:gdLst>
              <a:gd name="T0" fmla="*/ 885 w 1873"/>
              <a:gd name="T1" fmla="*/ 18 h 2138"/>
              <a:gd name="T2" fmla="*/ 885 w 1873"/>
              <a:gd name="T3" fmla="*/ 18 h 2138"/>
              <a:gd name="T4" fmla="*/ 987 w 1873"/>
              <a:gd name="T5" fmla="*/ 18 h 2138"/>
              <a:gd name="T6" fmla="*/ 1821 w 1873"/>
              <a:gd name="T7" fmla="*/ 500 h 2138"/>
              <a:gd name="T8" fmla="*/ 1821 w 1873"/>
              <a:gd name="T9" fmla="*/ 500 h 2138"/>
              <a:gd name="T10" fmla="*/ 1872 w 1873"/>
              <a:gd name="T11" fmla="*/ 588 h 2138"/>
              <a:gd name="T12" fmla="*/ 1872 w 1873"/>
              <a:gd name="T13" fmla="*/ 1549 h 2138"/>
              <a:gd name="T14" fmla="*/ 1872 w 1873"/>
              <a:gd name="T15" fmla="*/ 1549 h 2138"/>
              <a:gd name="T16" fmla="*/ 1821 w 1873"/>
              <a:gd name="T17" fmla="*/ 1637 h 2138"/>
              <a:gd name="T18" fmla="*/ 987 w 1873"/>
              <a:gd name="T19" fmla="*/ 2119 h 2138"/>
              <a:gd name="T20" fmla="*/ 987 w 1873"/>
              <a:gd name="T21" fmla="*/ 2119 h 2138"/>
              <a:gd name="T22" fmla="*/ 885 w 1873"/>
              <a:gd name="T23" fmla="*/ 2119 h 2138"/>
              <a:gd name="T24" fmla="*/ 51 w 1873"/>
              <a:gd name="T25" fmla="*/ 1637 h 2138"/>
              <a:gd name="T26" fmla="*/ 51 w 1873"/>
              <a:gd name="T27" fmla="*/ 1637 h 2138"/>
              <a:gd name="T28" fmla="*/ 0 w 1873"/>
              <a:gd name="T29" fmla="*/ 1549 h 2138"/>
              <a:gd name="T30" fmla="*/ 0 w 1873"/>
              <a:gd name="T31" fmla="*/ 588 h 2138"/>
              <a:gd name="T32" fmla="*/ 0 w 1873"/>
              <a:gd name="T33" fmla="*/ 588 h 2138"/>
              <a:gd name="T34" fmla="*/ 51 w 1873"/>
              <a:gd name="T35" fmla="*/ 500 h 2138"/>
              <a:gd name="T36" fmla="*/ 885 w 1873"/>
              <a:gd name="T37" fmla="*/ 18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3" h="2138">
                <a:moveTo>
                  <a:pt x="885" y="18"/>
                </a:moveTo>
                <a:lnTo>
                  <a:pt x="885" y="18"/>
                </a:lnTo>
                <a:cubicBezTo>
                  <a:pt x="916" y="0"/>
                  <a:pt x="956" y="0"/>
                  <a:pt x="987" y="18"/>
                </a:cubicBezTo>
                <a:lnTo>
                  <a:pt x="1821" y="500"/>
                </a:lnTo>
                <a:lnTo>
                  <a:pt x="1821" y="500"/>
                </a:lnTo>
                <a:cubicBezTo>
                  <a:pt x="1852" y="517"/>
                  <a:pt x="1872" y="551"/>
                  <a:pt x="1872" y="588"/>
                </a:cubicBezTo>
                <a:lnTo>
                  <a:pt x="1872" y="1549"/>
                </a:lnTo>
                <a:lnTo>
                  <a:pt x="1872" y="1549"/>
                </a:lnTo>
                <a:cubicBezTo>
                  <a:pt x="1872" y="1586"/>
                  <a:pt x="1852" y="1620"/>
                  <a:pt x="1821" y="1637"/>
                </a:cubicBezTo>
                <a:lnTo>
                  <a:pt x="987" y="2119"/>
                </a:lnTo>
                <a:lnTo>
                  <a:pt x="987" y="2119"/>
                </a:lnTo>
                <a:cubicBezTo>
                  <a:pt x="956" y="2137"/>
                  <a:pt x="916" y="2137"/>
                  <a:pt x="885" y="2119"/>
                </a:cubicBezTo>
                <a:lnTo>
                  <a:pt x="51" y="1637"/>
                </a:lnTo>
                <a:lnTo>
                  <a:pt x="51" y="1637"/>
                </a:lnTo>
                <a:cubicBezTo>
                  <a:pt x="20" y="1620"/>
                  <a:pt x="0" y="1586"/>
                  <a:pt x="0" y="1549"/>
                </a:cubicBezTo>
                <a:lnTo>
                  <a:pt x="0" y="588"/>
                </a:lnTo>
                <a:lnTo>
                  <a:pt x="0" y="588"/>
                </a:lnTo>
                <a:cubicBezTo>
                  <a:pt x="0" y="551"/>
                  <a:pt x="20" y="517"/>
                  <a:pt x="51" y="500"/>
                </a:cubicBezTo>
                <a:lnTo>
                  <a:pt x="885" y="18"/>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00"/>
          </a:p>
        </p:txBody>
      </p:sp>
      <p:sp>
        <p:nvSpPr>
          <p:cNvPr id="15" name="Subtitle 2">
            <a:extLst>
              <a:ext uri="{FF2B5EF4-FFF2-40B4-BE49-F238E27FC236}">
                <a16:creationId xmlns:a16="http://schemas.microsoft.com/office/drawing/2014/main" id="{A38EDACB-3985-B897-22B4-79AD7D715A85}"/>
              </a:ext>
            </a:extLst>
          </p:cNvPr>
          <p:cNvSpPr txBox="1">
            <a:spLocks/>
          </p:cNvSpPr>
          <p:nvPr/>
        </p:nvSpPr>
        <p:spPr>
          <a:xfrm>
            <a:off x="5911245" y="4615506"/>
            <a:ext cx="2004976" cy="654218"/>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1050" dirty="0">
                <a:solidFill>
                  <a:schemeClr val="bg1"/>
                </a:solidFill>
                <a:latin typeface="Lato Light" panose="020F0502020204030203" pitchFamily="34" charset="0"/>
              </a:rPr>
              <a:t>You can do whatever you want, go a impress your audience with an amazing presentation</a:t>
            </a:r>
          </a:p>
        </p:txBody>
      </p:sp>
      <p:sp>
        <p:nvSpPr>
          <p:cNvPr id="16" name="TextBox 37">
            <a:extLst>
              <a:ext uri="{FF2B5EF4-FFF2-40B4-BE49-F238E27FC236}">
                <a16:creationId xmlns:a16="http://schemas.microsoft.com/office/drawing/2014/main" id="{C6DDD4D8-234F-002D-45C0-59F1F30C76D3}"/>
              </a:ext>
            </a:extLst>
          </p:cNvPr>
          <p:cNvSpPr txBox="1"/>
          <p:nvPr/>
        </p:nvSpPr>
        <p:spPr>
          <a:xfrm>
            <a:off x="6368550" y="4339720"/>
            <a:ext cx="1090363" cy="276999"/>
          </a:xfrm>
          <a:prstGeom prst="rect">
            <a:avLst/>
          </a:prstGeom>
          <a:noFill/>
        </p:spPr>
        <p:txBody>
          <a:bodyPr wrap="none" rtlCol="0" anchor="b" anchorCtr="0">
            <a:spAutoFit/>
          </a:bodyPr>
          <a:lstStyle/>
          <a:p>
            <a:pPr algn="ctr"/>
            <a:r>
              <a:rPr lang="en-US" sz="1200" b="1" dirty="0">
                <a:solidFill>
                  <a:schemeClr val="bg1"/>
                </a:solidFill>
                <a:latin typeface="Harry P" panose="00000400000000000000" pitchFamily="2" charset="0"/>
                <a:ea typeface="League Spartan" charset="0"/>
                <a:cs typeface="Poppins" pitchFamily="2" charset="77"/>
              </a:rPr>
              <a:t>YOUR TITLE 03</a:t>
            </a:r>
          </a:p>
        </p:txBody>
      </p:sp>
      <p:sp>
        <p:nvSpPr>
          <p:cNvPr id="17" name="Subtitle 2">
            <a:extLst>
              <a:ext uri="{FF2B5EF4-FFF2-40B4-BE49-F238E27FC236}">
                <a16:creationId xmlns:a16="http://schemas.microsoft.com/office/drawing/2014/main" id="{E1C8F839-5E73-E9D7-01EC-0861D6BBFEEB}"/>
              </a:ext>
            </a:extLst>
          </p:cNvPr>
          <p:cNvSpPr txBox="1">
            <a:spLocks/>
          </p:cNvSpPr>
          <p:nvPr/>
        </p:nvSpPr>
        <p:spPr>
          <a:xfrm>
            <a:off x="2362976" y="4615506"/>
            <a:ext cx="2004976" cy="654218"/>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1050" dirty="0">
                <a:solidFill>
                  <a:schemeClr val="bg1"/>
                </a:solidFill>
                <a:latin typeface="Lato Light" panose="020F0502020204030203" pitchFamily="34" charset="0"/>
              </a:rPr>
              <a:t>You can do whatever you want, go a impress your audience with an amazing presentation</a:t>
            </a:r>
          </a:p>
        </p:txBody>
      </p:sp>
      <p:sp>
        <p:nvSpPr>
          <p:cNvPr id="18" name="TextBox 19">
            <a:extLst>
              <a:ext uri="{FF2B5EF4-FFF2-40B4-BE49-F238E27FC236}">
                <a16:creationId xmlns:a16="http://schemas.microsoft.com/office/drawing/2014/main" id="{74DCC386-AAF1-DF84-9DC2-95726A77B8E8}"/>
              </a:ext>
            </a:extLst>
          </p:cNvPr>
          <p:cNvSpPr txBox="1"/>
          <p:nvPr/>
        </p:nvSpPr>
        <p:spPr>
          <a:xfrm>
            <a:off x="2829899" y="4339720"/>
            <a:ext cx="1071126" cy="276999"/>
          </a:xfrm>
          <a:prstGeom prst="rect">
            <a:avLst/>
          </a:prstGeom>
          <a:noFill/>
        </p:spPr>
        <p:txBody>
          <a:bodyPr wrap="none" rtlCol="0" anchor="b" anchorCtr="0">
            <a:spAutoFit/>
          </a:bodyPr>
          <a:lstStyle/>
          <a:p>
            <a:pPr algn="ctr"/>
            <a:r>
              <a:rPr lang="en-US" sz="1200" b="1" dirty="0">
                <a:solidFill>
                  <a:schemeClr val="bg1"/>
                </a:solidFill>
                <a:latin typeface="Harry P" panose="00000400000000000000" pitchFamily="2" charset="0"/>
                <a:ea typeface="League Spartan" charset="0"/>
                <a:cs typeface="Poppins" pitchFamily="2" charset="77"/>
              </a:rPr>
              <a:t>YOUR TITLE 01</a:t>
            </a:r>
          </a:p>
        </p:txBody>
      </p:sp>
      <p:sp>
        <p:nvSpPr>
          <p:cNvPr id="19" name="Subtitle 2">
            <a:extLst>
              <a:ext uri="{FF2B5EF4-FFF2-40B4-BE49-F238E27FC236}">
                <a16:creationId xmlns:a16="http://schemas.microsoft.com/office/drawing/2014/main" id="{BC7076EA-60ED-26FB-4F64-8B2815E4B2C0}"/>
              </a:ext>
            </a:extLst>
          </p:cNvPr>
          <p:cNvSpPr txBox="1">
            <a:spLocks/>
          </p:cNvSpPr>
          <p:nvPr/>
        </p:nvSpPr>
        <p:spPr>
          <a:xfrm>
            <a:off x="4137111" y="1949543"/>
            <a:ext cx="2004976" cy="654218"/>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1050" dirty="0">
                <a:solidFill>
                  <a:schemeClr val="bg1"/>
                </a:solidFill>
                <a:latin typeface="Lato Light" panose="020F0502020204030203" pitchFamily="34" charset="0"/>
              </a:rPr>
              <a:t>You can do whatever you want, go a impress your audience with an amazing presentation</a:t>
            </a:r>
          </a:p>
        </p:txBody>
      </p:sp>
      <p:sp>
        <p:nvSpPr>
          <p:cNvPr id="20" name="TextBox 43">
            <a:extLst>
              <a:ext uri="{FF2B5EF4-FFF2-40B4-BE49-F238E27FC236}">
                <a16:creationId xmlns:a16="http://schemas.microsoft.com/office/drawing/2014/main" id="{6F57F452-ACF1-24EE-B29A-1A8A57F400EE}"/>
              </a:ext>
            </a:extLst>
          </p:cNvPr>
          <p:cNvSpPr txBox="1"/>
          <p:nvPr/>
        </p:nvSpPr>
        <p:spPr>
          <a:xfrm>
            <a:off x="4592012" y="1673757"/>
            <a:ext cx="1095172" cy="276999"/>
          </a:xfrm>
          <a:prstGeom prst="rect">
            <a:avLst/>
          </a:prstGeom>
          <a:noFill/>
        </p:spPr>
        <p:txBody>
          <a:bodyPr wrap="none" rtlCol="0" anchor="b" anchorCtr="0">
            <a:spAutoFit/>
          </a:bodyPr>
          <a:lstStyle/>
          <a:p>
            <a:pPr algn="ctr"/>
            <a:r>
              <a:rPr lang="en-US" sz="1200" b="1" dirty="0">
                <a:solidFill>
                  <a:schemeClr val="bg1"/>
                </a:solidFill>
                <a:latin typeface="Harry P" panose="00000400000000000000" pitchFamily="2" charset="0"/>
                <a:ea typeface="League Spartan" charset="0"/>
                <a:cs typeface="Poppins" pitchFamily="2" charset="77"/>
              </a:rPr>
              <a:t>YOUR TITLE 02</a:t>
            </a:r>
          </a:p>
        </p:txBody>
      </p:sp>
      <p:sp>
        <p:nvSpPr>
          <p:cNvPr id="21" name="Subtitle 2">
            <a:extLst>
              <a:ext uri="{FF2B5EF4-FFF2-40B4-BE49-F238E27FC236}">
                <a16:creationId xmlns:a16="http://schemas.microsoft.com/office/drawing/2014/main" id="{85972D09-8D31-D79D-D30A-93B54BE9B2BB}"/>
              </a:ext>
            </a:extLst>
          </p:cNvPr>
          <p:cNvSpPr txBox="1">
            <a:spLocks/>
          </p:cNvSpPr>
          <p:nvPr/>
        </p:nvSpPr>
        <p:spPr>
          <a:xfrm>
            <a:off x="7624491" y="1949543"/>
            <a:ext cx="2004976" cy="654218"/>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1050" dirty="0">
                <a:solidFill>
                  <a:schemeClr val="bg1"/>
                </a:solidFill>
                <a:latin typeface="Lato Light" panose="020F0502020204030203" pitchFamily="34" charset="0"/>
              </a:rPr>
              <a:t>You can do whatever you want, go a impress your audience with an amazing presentation</a:t>
            </a:r>
          </a:p>
        </p:txBody>
      </p:sp>
      <p:sp>
        <p:nvSpPr>
          <p:cNvPr id="22" name="TextBox 48">
            <a:extLst>
              <a:ext uri="{FF2B5EF4-FFF2-40B4-BE49-F238E27FC236}">
                <a16:creationId xmlns:a16="http://schemas.microsoft.com/office/drawing/2014/main" id="{A1C8010E-DC8C-2742-98B6-70E85A47F1D6}"/>
              </a:ext>
            </a:extLst>
          </p:cNvPr>
          <p:cNvSpPr txBox="1"/>
          <p:nvPr/>
        </p:nvSpPr>
        <p:spPr>
          <a:xfrm>
            <a:off x="3157714" y="3039842"/>
            <a:ext cx="415498" cy="830997"/>
          </a:xfrm>
          <a:prstGeom prst="rect">
            <a:avLst/>
          </a:prstGeom>
          <a:noFill/>
        </p:spPr>
        <p:txBody>
          <a:bodyPr wrap="none" rtlCol="0" anchor="ctr">
            <a:spAutoFit/>
          </a:bodyPr>
          <a:lstStyle/>
          <a:p>
            <a:pPr algn="ctr"/>
            <a:r>
              <a:rPr lang="en-US" sz="4800" b="1" dirty="0">
                <a:solidFill>
                  <a:schemeClr val="accent4"/>
                </a:solidFill>
                <a:latin typeface="Poppins" pitchFamily="2" charset="77"/>
                <a:cs typeface="Poppins" pitchFamily="2" charset="77"/>
              </a:rPr>
              <a:t>1</a:t>
            </a:r>
          </a:p>
        </p:txBody>
      </p:sp>
      <p:sp>
        <p:nvSpPr>
          <p:cNvPr id="23" name="TextBox 49">
            <a:extLst>
              <a:ext uri="{FF2B5EF4-FFF2-40B4-BE49-F238E27FC236}">
                <a16:creationId xmlns:a16="http://schemas.microsoft.com/office/drawing/2014/main" id="{06BB2EA1-F05C-BB09-2E9E-715760F1931B}"/>
              </a:ext>
            </a:extLst>
          </p:cNvPr>
          <p:cNvSpPr txBox="1"/>
          <p:nvPr/>
        </p:nvSpPr>
        <p:spPr>
          <a:xfrm>
            <a:off x="4871736" y="3039842"/>
            <a:ext cx="535723" cy="830997"/>
          </a:xfrm>
          <a:prstGeom prst="rect">
            <a:avLst/>
          </a:prstGeom>
          <a:noFill/>
        </p:spPr>
        <p:txBody>
          <a:bodyPr wrap="none" rtlCol="0" anchor="ctr">
            <a:spAutoFit/>
          </a:bodyPr>
          <a:lstStyle/>
          <a:p>
            <a:pPr algn="ctr"/>
            <a:r>
              <a:rPr lang="en-US" sz="4800" b="1" dirty="0">
                <a:solidFill>
                  <a:schemeClr val="accent2"/>
                </a:solidFill>
                <a:latin typeface="Poppins" pitchFamily="2" charset="77"/>
                <a:cs typeface="Poppins" pitchFamily="2" charset="77"/>
              </a:rPr>
              <a:t>2</a:t>
            </a:r>
          </a:p>
        </p:txBody>
      </p:sp>
      <p:sp>
        <p:nvSpPr>
          <p:cNvPr id="24" name="TextBox 50">
            <a:extLst>
              <a:ext uri="{FF2B5EF4-FFF2-40B4-BE49-F238E27FC236}">
                <a16:creationId xmlns:a16="http://schemas.microsoft.com/office/drawing/2014/main" id="{BDE0240E-C7FD-AA0C-4757-640927FBF49B}"/>
              </a:ext>
            </a:extLst>
          </p:cNvPr>
          <p:cNvSpPr txBox="1"/>
          <p:nvPr/>
        </p:nvSpPr>
        <p:spPr>
          <a:xfrm>
            <a:off x="6635449" y="3039842"/>
            <a:ext cx="556563" cy="830997"/>
          </a:xfrm>
          <a:prstGeom prst="rect">
            <a:avLst/>
          </a:prstGeom>
          <a:noFill/>
        </p:spPr>
        <p:txBody>
          <a:bodyPr wrap="none" rtlCol="0" anchor="ctr">
            <a:spAutoFit/>
          </a:bodyPr>
          <a:lstStyle/>
          <a:p>
            <a:pPr algn="ctr"/>
            <a:r>
              <a:rPr lang="en-US" sz="4800" b="1" dirty="0">
                <a:solidFill>
                  <a:schemeClr val="accent3"/>
                </a:solidFill>
                <a:latin typeface="Poppins" pitchFamily="2" charset="77"/>
                <a:cs typeface="Poppins" pitchFamily="2" charset="77"/>
              </a:rPr>
              <a:t>3</a:t>
            </a:r>
          </a:p>
        </p:txBody>
      </p:sp>
      <p:sp>
        <p:nvSpPr>
          <p:cNvPr id="25" name="TextBox 51">
            <a:extLst>
              <a:ext uri="{FF2B5EF4-FFF2-40B4-BE49-F238E27FC236}">
                <a16:creationId xmlns:a16="http://schemas.microsoft.com/office/drawing/2014/main" id="{37C68CE5-4E68-AFF0-1E4C-05128F11FF18}"/>
              </a:ext>
            </a:extLst>
          </p:cNvPr>
          <p:cNvSpPr txBox="1"/>
          <p:nvPr/>
        </p:nvSpPr>
        <p:spPr>
          <a:xfrm>
            <a:off x="8387144" y="3039842"/>
            <a:ext cx="601447" cy="830997"/>
          </a:xfrm>
          <a:prstGeom prst="rect">
            <a:avLst/>
          </a:prstGeom>
          <a:noFill/>
        </p:spPr>
        <p:txBody>
          <a:bodyPr wrap="none" rtlCol="0" anchor="ctr">
            <a:spAutoFit/>
          </a:bodyPr>
          <a:lstStyle/>
          <a:p>
            <a:pPr algn="ctr"/>
            <a:r>
              <a:rPr lang="en-US" sz="4800" b="1" dirty="0">
                <a:solidFill>
                  <a:schemeClr val="accent4"/>
                </a:solidFill>
                <a:latin typeface="Poppins" pitchFamily="2" charset="77"/>
                <a:cs typeface="Poppins" pitchFamily="2" charset="77"/>
              </a:rPr>
              <a:t>4</a:t>
            </a:r>
          </a:p>
        </p:txBody>
      </p:sp>
      <p:sp>
        <p:nvSpPr>
          <p:cNvPr id="26" name="TextBox 43">
            <a:extLst>
              <a:ext uri="{FF2B5EF4-FFF2-40B4-BE49-F238E27FC236}">
                <a16:creationId xmlns:a16="http://schemas.microsoft.com/office/drawing/2014/main" id="{9A1E6622-9929-3C9E-E766-E4E946497E4B}"/>
              </a:ext>
            </a:extLst>
          </p:cNvPr>
          <p:cNvSpPr txBox="1"/>
          <p:nvPr/>
        </p:nvSpPr>
        <p:spPr>
          <a:xfrm>
            <a:off x="8072981" y="1673757"/>
            <a:ext cx="1107996" cy="276999"/>
          </a:xfrm>
          <a:prstGeom prst="rect">
            <a:avLst/>
          </a:prstGeom>
          <a:noFill/>
        </p:spPr>
        <p:txBody>
          <a:bodyPr wrap="none" rtlCol="0" anchor="b" anchorCtr="0">
            <a:spAutoFit/>
          </a:bodyPr>
          <a:lstStyle/>
          <a:p>
            <a:pPr algn="ctr"/>
            <a:r>
              <a:rPr lang="en-US" sz="1200" b="1" dirty="0">
                <a:solidFill>
                  <a:schemeClr val="bg1"/>
                </a:solidFill>
                <a:latin typeface="Harry P" panose="00000400000000000000" pitchFamily="2" charset="0"/>
                <a:ea typeface="League Spartan" charset="0"/>
                <a:cs typeface="Poppins" pitchFamily="2" charset="77"/>
              </a:rPr>
              <a:t>YOUR TITLE 04</a:t>
            </a:r>
          </a:p>
        </p:txBody>
      </p:sp>
      <p:sp>
        <p:nvSpPr>
          <p:cNvPr id="27" name="AutoShape 14" descr="Harry Potter y la orden del Fénix - Movies on Google Play">
            <a:extLst>
              <a:ext uri="{FF2B5EF4-FFF2-40B4-BE49-F238E27FC236}">
                <a16:creationId xmlns:a16="http://schemas.microsoft.com/office/drawing/2014/main" id="{2056C76E-646D-2999-3C76-EA0FE5963FE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2054" name="Picture 6" descr="Harry Potter y el prisionero de Azkaban">
            <a:extLst>
              <a:ext uri="{FF2B5EF4-FFF2-40B4-BE49-F238E27FC236}">
                <a16:creationId xmlns:a16="http://schemas.microsoft.com/office/drawing/2014/main" id="{008C3327-8965-AA3F-7A5B-2AEDC40096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5449" y="14348255"/>
            <a:ext cx="2144206" cy="317333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ARRY POTTER Y LA CAMARA SECRETA">
            <a:extLst>
              <a:ext uri="{FF2B5EF4-FFF2-40B4-BE49-F238E27FC236}">
                <a16:creationId xmlns:a16="http://schemas.microsoft.com/office/drawing/2014/main" id="{88F2674A-2DF9-1BEF-D4C5-AEB1DD3456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94" r="2694"/>
          <a:stretch/>
        </p:blipFill>
        <p:spPr bwMode="auto">
          <a:xfrm>
            <a:off x="6660256" y="7409237"/>
            <a:ext cx="2131644" cy="319746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arry Potter y la Cámara Secreta - Película 2002 - SensaCine.com">
            <a:extLst>
              <a:ext uri="{FF2B5EF4-FFF2-40B4-BE49-F238E27FC236}">
                <a16:creationId xmlns:a16="http://schemas.microsoft.com/office/drawing/2014/main" id="{58615DB2-4E68-57C0-4C67-480E8A6C9B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39" r="4839"/>
          <a:stretch/>
        </p:blipFill>
        <p:spPr bwMode="auto">
          <a:xfrm>
            <a:off x="6635449" y="10885251"/>
            <a:ext cx="2151243" cy="322686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Prime Video: Harry Potter y el cáliz de fuego">
            <a:extLst>
              <a:ext uri="{FF2B5EF4-FFF2-40B4-BE49-F238E27FC236}">
                <a16:creationId xmlns:a16="http://schemas.microsoft.com/office/drawing/2014/main" id="{10ACC27A-290C-9B86-EDB9-930610567A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49" t="-230" r="5049" b="230"/>
          <a:stretch/>
        </p:blipFill>
        <p:spPr bwMode="auto">
          <a:xfrm>
            <a:off x="6635449" y="17729430"/>
            <a:ext cx="2144206" cy="318002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arry Potter y la Orden del Fénix online">
            <a:extLst>
              <a:ext uri="{FF2B5EF4-FFF2-40B4-BE49-F238E27FC236}">
                <a16:creationId xmlns:a16="http://schemas.microsoft.com/office/drawing/2014/main" id="{5B8275A6-6BC5-9330-D2AB-1C0023F030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60" r="2460"/>
          <a:stretch/>
        </p:blipFill>
        <p:spPr bwMode="auto">
          <a:xfrm>
            <a:off x="8966423" y="9120965"/>
            <a:ext cx="2127094" cy="3190642"/>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n 30">
            <a:extLst>
              <a:ext uri="{FF2B5EF4-FFF2-40B4-BE49-F238E27FC236}">
                <a16:creationId xmlns:a16="http://schemas.microsoft.com/office/drawing/2014/main" id="{BB4464BB-1C82-6744-2EAF-69048BC348AB}"/>
              </a:ext>
            </a:extLst>
          </p:cNvPr>
          <p:cNvPicPr>
            <a:picLocks noChangeAspect="1"/>
          </p:cNvPicPr>
          <p:nvPr/>
        </p:nvPicPr>
        <p:blipFill rotWithShape="1">
          <a:blip r:embed="rId7"/>
          <a:srcRect r="4154"/>
          <a:stretch/>
        </p:blipFill>
        <p:spPr>
          <a:xfrm>
            <a:off x="8973956" y="12547004"/>
            <a:ext cx="2144206" cy="3226432"/>
          </a:xfrm>
          <a:prstGeom prst="rect">
            <a:avLst/>
          </a:prstGeom>
        </p:spPr>
      </p:pic>
      <p:pic>
        <p:nvPicPr>
          <p:cNvPr id="2070" name="Picture 22" descr="Harry Potter y las reliquias de la muerte - Parte II (2011) | Hobby Consolas">
            <a:extLst>
              <a:ext uri="{FF2B5EF4-FFF2-40B4-BE49-F238E27FC236}">
                <a16:creationId xmlns:a16="http://schemas.microsoft.com/office/drawing/2014/main" id="{BB1EDBFA-BD48-7E1C-E4C0-DBF97BC6DC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83528" y="19562817"/>
            <a:ext cx="2114922" cy="3061818"/>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arry Potter y las reliquias de la muerte: Parte 1 - Película 2010 -  SensaCine.com">
            <a:extLst>
              <a:ext uri="{FF2B5EF4-FFF2-40B4-BE49-F238E27FC236}">
                <a16:creationId xmlns:a16="http://schemas.microsoft.com/office/drawing/2014/main" id="{CB4BF39F-2AA5-3D24-3B2B-95AB9B67AF1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655" r="4010"/>
          <a:stretch/>
        </p:blipFill>
        <p:spPr bwMode="auto">
          <a:xfrm>
            <a:off x="8973956" y="16054911"/>
            <a:ext cx="2151244" cy="3226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699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099AF4-C966-A76D-B279-43D1D200EC15}"/>
              </a:ext>
            </a:extLst>
          </p:cNvPr>
          <p:cNvSpPr txBox="1"/>
          <p:nvPr/>
        </p:nvSpPr>
        <p:spPr>
          <a:xfrm>
            <a:off x="369989" y="1524289"/>
            <a:ext cx="4140200" cy="1200329"/>
          </a:xfrm>
          <a:prstGeom prst="rect">
            <a:avLst/>
          </a:prstGeom>
          <a:noFill/>
        </p:spPr>
        <p:txBody>
          <a:bodyPr wrap="square" rtlCol="0">
            <a:spAutoFit/>
            <a:scene3d>
              <a:camera prst="orthographicFront"/>
              <a:lightRig rig="threePt" dir="t"/>
            </a:scene3d>
            <a:sp3d prstMaterial="matte">
              <a:bevelT w="38100" h="38100" prst="relaxedInset"/>
            </a:sp3d>
          </a:bodyPr>
          <a:lstStyle/>
          <a:p>
            <a:pPr algn="ctr"/>
            <a:r>
              <a:rPr lang="en-US" sz="7200" dirty="0">
                <a:solidFill>
                  <a:schemeClr val="accent2"/>
                </a:solidFill>
                <a:effectLst>
                  <a:outerShdw blurRad="50800" dist="38100" dir="5400000" algn="t" rotWithShape="0">
                    <a:prstClr val="black">
                      <a:alpha val="40000"/>
                    </a:prstClr>
                  </a:outerShdw>
                </a:effectLst>
                <a:latin typeface="Harry P" pitchFamily="2" charset="0"/>
              </a:rPr>
              <a:t>Topic 1</a:t>
            </a:r>
          </a:p>
        </p:txBody>
      </p:sp>
      <p:sp>
        <p:nvSpPr>
          <p:cNvPr id="4" name="TextBox 3">
            <a:extLst>
              <a:ext uri="{FF2B5EF4-FFF2-40B4-BE49-F238E27FC236}">
                <a16:creationId xmlns:a16="http://schemas.microsoft.com/office/drawing/2014/main" id="{63C859C0-8E35-532F-6198-34D9D9216AFC}"/>
              </a:ext>
            </a:extLst>
          </p:cNvPr>
          <p:cNvSpPr txBox="1"/>
          <p:nvPr/>
        </p:nvSpPr>
        <p:spPr>
          <a:xfrm>
            <a:off x="10293292" y="6211669"/>
            <a:ext cx="1785987" cy="646331"/>
          </a:xfrm>
          <a:prstGeom prst="rect">
            <a:avLst/>
          </a:prstGeom>
          <a:noFill/>
        </p:spPr>
        <p:txBody>
          <a:bodyPr wrap="square" rtlCol="0">
            <a:spAutoFit/>
            <a:scene3d>
              <a:camera prst="orthographicFront"/>
              <a:lightRig rig="threePt" dir="t"/>
            </a:scene3d>
            <a:sp3d prstMaterial="matte">
              <a:bevelT w="38100" h="38100" prst="relaxedInset"/>
            </a:sp3d>
          </a:bodyPr>
          <a:lstStyle/>
          <a:p>
            <a:pPr algn="r"/>
            <a:r>
              <a:rPr lang="en-US" sz="3600" dirty="0" err="1">
                <a:solidFill>
                  <a:schemeClr val="accent2"/>
                </a:solidFill>
                <a:effectLst>
                  <a:outerShdw blurRad="50800" dist="38100" dir="5400000" algn="t" rotWithShape="0">
                    <a:prstClr val="black">
                      <a:alpha val="40000"/>
                    </a:prstClr>
                  </a:outerShdw>
                </a:effectLst>
                <a:latin typeface="Harry P" pitchFamily="2" charset="0"/>
              </a:rPr>
              <a:t>PPThemes</a:t>
            </a:r>
            <a:endParaRPr lang="en-US" sz="3600" dirty="0">
              <a:solidFill>
                <a:schemeClr val="accent2"/>
              </a:solidFill>
              <a:effectLst>
                <a:outerShdw blurRad="50800" dist="38100" dir="5400000" algn="t" rotWithShape="0">
                  <a:prstClr val="black">
                    <a:alpha val="40000"/>
                  </a:prstClr>
                </a:outerShdw>
              </a:effectLst>
              <a:latin typeface="Harry P" pitchFamily="2" charset="0"/>
            </a:endParaRPr>
          </a:p>
        </p:txBody>
      </p:sp>
      <p:sp>
        <p:nvSpPr>
          <p:cNvPr id="6" name="Rectangle: Rounded Corners 4">
            <a:extLst>
              <a:ext uri="{FF2B5EF4-FFF2-40B4-BE49-F238E27FC236}">
                <a16:creationId xmlns:a16="http://schemas.microsoft.com/office/drawing/2014/main" id="{6F7273A9-92E4-39C2-4E5A-BCFBCC1D1F33}"/>
              </a:ext>
            </a:extLst>
          </p:cNvPr>
          <p:cNvSpPr/>
          <p:nvPr/>
        </p:nvSpPr>
        <p:spPr>
          <a:xfrm>
            <a:off x="1745863" y="2590034"/>
            <a:ext cx="1388453" cy="45719"/>
          </a:xfrm>
          <a:prstGeom prst="roundRect">
            <a:avLst>
              <a:gd name="adj" fmla="val 50000"/>
            </a:avLst>
          </a:prstGeom>
          <a:solidFill>
            <a:schemeClr val="accent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sdf">
            <a:extLst>
              <a:ext uri="{FF2B5EF4-FFF2-40B4-BE49-F238E27FC236}">
                <a16:creationId xmlns:a16="http://schemas.microsoft.com/office/drawing/2014/main" id="{B86958D2-183B-E778-483C-BA41E03C0C57}"/>
              </a:ext>
            </a:extLst>
          </p:cNvPr>
          <p:cNvSpPr/>
          <p:nvPr/>
        </p:nvSpPr>
        <p:spPr>
          <a:xfrm rot="19800000">
            <a:off x="-4897841" y="341185"/>
            <a:ext cx="5397314" cy="5397314"/>
          </a:xfrm>
          <a:prstGeom prst="ellipse">
            <a:avLst/>
          </a:prstGeom>
          <a:noFill/>
          <a:ln w="244475">
            <a:solidFill>
              <a:srgbClr val="FDCE04">
                <a:alpha val="53000"/>
              </a:srgb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2" name="Freeform 2">
            <a:extLst>
              <a:ext uri="{FF2B5EF4-FFF2-40B4-BE49-F238E27FC236}">
                <a16:creationId xmlns:a16="http://schemas.microsoft.com/office/drawing/2014/main" id="{EC5934C2-AB6C-5A29-893A-DCDB53D279DE}"/>
              </a:ext>
            </a:extLst>
          </p:cNvPr>
          <p:cNvSpPr>
            <a:spLocks noChangeArrowheads="1"/>
          </p:cNvSpPr>
          <p:nvPr/>
        </p:nvSpPr>
        <p:spPr bwMode="auto">
          <a:xfrm>
            <a:off x="-9061960" y="2724618"/>
            <a:ext cx="1461448" cy="1461448"/>
          </a:xfrm>
          <a:custGeom>
            <a:avLst/>
            <a:gdLst>
              <a:gd name="T0" fmla="*/ 1377 w 2753"/>
              <a:gd name="T1" fmla="*/ 0 h 2752"/>
              <a:gd name="T2" fmla="*/ 1377 w 2753"/>
              <a:gd name="T3" fmla="*/ 0 h 2752"/>
              <a:gd name="T4" fmla="*/ 2752 w 2753"/>
              <a:gd name="T5" fmla="*/ 1376 h 2752"/>
              <a:gd name="T6" fmla="*/ 2752 w 2753"/>
              <a:gd name="T7" fmla="*/ 1376 h 2752"/>
              <a:gd name="T8" fmla="*/ 1377 w 2753"/>
              <a:gd name="T9" fmla="*/ 2751 h 2752"/>
              <a:gd name="T10" fmla="*/ 1377 w 2753"/>
              <a:gd name="T11" fmla="*/ 2751 h 2752"/>
              <a:gd name="T12" fmla="*/ 0 w 2753"/>
              <a:gd name="T13" fmla="*/ 1376 h 2752"/>
              <a:gd name="T14" fmla="*/ 0 w 2753"/>
              <a:gd name="T15" fmla="*/ 1376 h 2752"/>
              <a:gd name="T16" fmla="*/ 1377 w 2753"/>
              <a:gd name="T17" fmla="*/ 0 h 2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3" h="2752">
                <a:moveTo>
                  <a:pt x="1377" y="0"/>
                </a:moveTo>
                <a:lnTo>
                  <a:pt x="1377" y="0"/>
                </a:lnTo>
                <a:cubicBezTo>
                  <a:pt x="2137" y="0"/>
                  <a:pt x="2752" y="616"/>
                  <a:pt x="2752" y="1376"/>
                </a:cubicBezTo>
                <a:lnTo>
                  <a:pt x="2752" y="1376"/>
                </a:lnTo>
                <a:cubicBezTo>
                  <a:pt x="2752" y="2135"/>
                  <a:pt x="2137" y="2751"/>
                  <a:pt x="1377" y="2751"/>
                </a:cubicBezTo>
                <a:lnTo>
                  <a:pt x="1377" y="2751"/>
                </a:lnTo>
                <a:cubicBezTo>
                  <a:pt x="616" y="2751"/>
                  <a:pt x="0" y="2135"/>
                  <a:pt x="0" y="1376"/>
                </a:cubicBezTo>
                <a:lnTo>
                  <a:pt x="0" y="1376"/>
                </a:lnTo>
                <a:cubicBezTo>
                  <a:pt x="0" y="616"/>
                  <a:pt x="616" y="0"/>
                  <a:pt x="1377" y="0"/>
                </a:cubicBezTo>
              </a:path>
            </a:pathLst>
          </a:custGeom>
          <a:solidFill>
            <a:schemeClr val="accent4"/>
          </a:solidFill>
          <a:ln>
            <a:noFill/>
          </a:ln>
          <a:effectLst/>
        </p:spPr>
        <p:txBody>
          <a:bodyPr wrap="none" anchor="ctr"/>
          <a:lstStyle/>
          <a:p>
            <a:endParaRPr lang="en-US" sz="3200"/>
          </a:p>
        </p:txBody>
      </p:sp>
      <p:sp>
        <p:nvSpPr>
          <p:cNvPr id="8" name="Freeform 3">
            <a:extLst>
              <a:ext uri="{FF2B5EF4-FFF2-40B4-BE49-F238E27FC236}">
                <a16:creationId xmlns:a16="http://schemas.microsoft.com/office/drawing/2014/main" id="{D7A7B9EA-B619-4BE2-422B-AB9AFBF2CE72}"/>
              </a:ext>
            </a:extLst>
          </p:cNvPr>
          <p:cNvSpPr>
            <a:spLocks noChangeArrowheads="1"/>
          </p:cNvSpPr>
          <p:nvPr/>
        </p:nvSpPr>
        <p:spPr bwMode="auto">
          <a:xfrm>
            <a:off x="-8827753" y="2888563"/>
            <a:ext cx="995377" cy="1135902"/>
          </a:xfrm>
          <a:custGeom>
            <a:avLst/>
            <a:gdLst>
              <a:gd name="T0" fmla="*/ 885 w 1872"/>
              <a:gd name="T1" fmla="*/ 18 h 2138"/>
              <a:gd name="T2" fmla="*/ 885 w 1872"/>
              <a:gd name="T3" fmla="*/ 18 h 2138"/>
              <a:gd name="T4" fmla="*/ 986 w 1872"/>
              <a:gd name="T5" fmla="*/ 18 h 2138"/>
              <a:gd name="T6" fmla="*/ 1820 w 1872"/>
              <a:gd name="T7" fmla="*/ 500 h 2138"/>
              <a:gd name="T8" fmla="*/ 1820 w 1872"/>
              <a:gd name="T9" fmla="*/ 500 h 2138"/>
              <a:gd name="T10" fmla="*/ 1871 w 1872"/>
              <a:gd name="T11" fmla="*/ 588 h 2138"/>
              <a:gd name="T12" fmla="*/ 1871 w 1872"/>
              <a:gd name="T13" fmla="*/ 1549 h 2138"/>
              <a:gd name="T14" fmla="*/ 1871 w 1872"/>
              <a:gd name="T15" fmla="*/ 1549 h 2138"/>
              <a:gd name="T16" fmla="*/ 1820 w 1872"/>
              <a:gd name="T17" fmla="*/ 1637 h 2138"/>
              <a:gd name="T18" fmla="*/ 986 w 1872"/>
              <a:gd name="T19" fmla="*/ 2119 h 2138"/>
              <a:gd name="T20" fmla="*/ 986 w 1872"/>
              <a:gd name="T21" fmla="*/ 2119 h 2138"/>
              <a:gd name="T22" fmla="*/ 885 w 1872"/>
              <a:gd name="T23" fmla="*/ 2119 h 2138"/>
              <a:gd name="T24" fmla="*/ 50 w 1872"/>
              <a:gd name="T25" fmla="*/ 1637 h 2138"/>
              <a:gd name="T26" fmla="*/ 50 w 1872"/>
              <a:gd name="T27" fmla="*/ 1637 h 2138"/>
              <a:gd name="T28" fmla="*/ 0 w 1872"/>
              <a:gd name="T29" fmla="*/ 1549 h 2138"/>
              <a:gd name="T30" fmla="*/ 0 w 1872"/>
              <a:gd name="T31" fmla="*/ 588 h 2138"/>
              <a:gd name="T32" fmla="*/ 0 w 1872"/>
              <a:gd name="T33" fmla="*/ 588 h 2138"/>
              <a:gd name="T34" fmla="*/ 50 w 1872"/>
              <a:gd name="T35" fmla="*/ 500 h 2138"/>
              <a:gd name="T36" fmla="*/ 885 w 1872"/>
              <a:gd name="T37" fmla="*/ 18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2" h="2138">
                <a:moveTo>
                  <a:pt x="885" y="18"/>
                </a:moveTo>
                <a:lnTo>
                  <a:pt x="885" y="18"/>
                </a:lnTo>
                <a:cubicBezTo>
                  <a:pt x="916" y="0"/>
                  <a:pt x="955" y="0"/>
                  <a:pt x="986" y="18"/>
                </a:cubicBezTo>
                <a:lnTo>
                  <a:pt x="1820" y="500"/>
                </a:lnTo>
                <a:lnTo>
                  <a:pt x="1820" y="500"/>
                </a:lnTo>
                <a:cubicBezTo>
                  <a:pt x="1851" y="517"/>
                  <a:pt x="1871" y="551"/>
                  <a:pt x="1871" y="588"/>
                </a:cubicBezTo>
                <a:lnTo>
                  <a:pt x="1871" y="1549"/>
                </a:lnTo>
                <a:lnTo>
                  <a:pt x="1871" y="1549"/>
                </a:lnTo>
                <a:cubicBezTo>
                  <a:pt x="1871" y="1586"/>
                  <a:pt x="1851" y="1620"/>
                  <a:pt x="1820" y="1637"/>
                </a:cubicBezTo>
                <a:lnTo>
                  <a:pt x="986" y="2119"/>
                </a:lnTo>
                <a:lnTo>
                  <a:pt x="986" y="2119"/>
                </a:lnTo>
                <a:cubicBezTo>
                  <a:pt x="955" y="2137"/>
                  <a:pt x="916" y="2137"/>
                  <a:pt x="885" y="2119"/>
                </a:cubicBezTo>
                <a:lnTo>
                  <a:pt x="50" y="1637"/>
                </a:lnTo>
                <a:lnTo>
                  <a:pt x="50" y="1637"/>
                </a:lnTo>
                <a:cubicBezTo>
                  <a:pt x="19" y="1620"/>
                  <a:pt x="0" y="1586"/>
                  <a:pt x="0" y="1549"/>
                </a:cubicBezTo>
                <a:lnTo>
                  <a:pt x="0" y="588"/>
                </a:lnTo>
                <a:lnTo>
                  <a:pt x="0" y="588"/>
                </a:lnTo>
                <a:cubicBezTo>
                  <a:pt x="0" y="551"/>
                  <a:pt x="19" y="517"/>
                  <a:pt x="50" y="500"/>
                </a:cubicBezTo>
                <a:lnTo>
                  <a:pt x="885" y="18"/>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00"/>
          </a:p>
        </p:txBody>
      </p:sp>
      <p:sp>
        <p:nvSpPr>
          <p:cNvPr id="9" name="Freeform 5">
            <a:extLst>
              <a:ext uri="{FF2B5EF4-FFF2-40B4-BE49-F238E27FC236}">
                <a16:creationId xmlns:a16="http://schemas.microsoft.com/office/drawing/2014/main" id="{9E4DFB46-59C6-9FD1-C4FD-6CAFA791A128}"/>
              </a:ext>
            </a:extLst>
          </p:cNvPr>
          <p:cNvSpPr>
            <a:spLocks noChangeArrowheads="1"/>
          </p:cNvSpPr>
          <p:nvPr/>
        </p:nvSpPr>
        <p:spPr bwMode="auto">
          <a:xfrm>
            <a:off x="-7287825" y="2724618"/>
            <a:ext cx="1461448" cy="1461448"/>
          </a:xfrm>
          <a:custGeom>
            <a:avLst/>
            <a:gdLst>
              <a:gd name="T0" fmla="*/ 1376 w 2753"/>
              <a:gd name="T1" fmla="*/ 0 h 2752"/>
              <a:gd name="T2" fmla="*/ 1376 w 2753"/>
              <a:gd name="T3" fmla="*/ 0 h 2752"/>
              <a:gd name="T4" fmla="*/ 2752 w 2753"/>
              <a:gd name="T5" fmla="*/ 1376 h 2752"/>
              <a:gd name="T6" fmla="*/ 2752 w 2753"/>
              <a:gd name="T7" fmla="*/ 1376 h 2752"/>
              <a:gd name="T8" fmla="*/ 1376 w 2753"/>
              <a:gd name="T9" fmla="*/ 2751 h 2752"/>
              <a:gd name="T10" fmla="*/ 1376 w 2753"/>
              <a:gd name="T11" fmla="*/ 2751 h 2752"/>
              <a:gd name="T12" fmla="*/ 0 w 2753"/>
              <a:gd name="T13" fmla="*/ 1376 h 2752"/>
              <a:gd name="T14" fmla="*/ 0 w 2753"/>
              <a:gd name="T15" fmla="*/ 1376 h 2752"/>
              <a:gd name="T16" fmla="*/ 1376 w 2753"/>
              <a:gd name="T17" fmla="*/ 0 h 2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3" h="2752">
                <a:moveTo>
                  <a:pt x="1376" y="0"/>
                </a:moveTo>
                <a:lnTo>
                  <a:pt x="1376" y="0"/>
                </a:lnTo>
                <a:cubicBezTo>
                  <a:pt x="2137" y="0"/>
                  <a:pt x="2752" y="616"/>
                  <a:pt x="2752" y="1376"/>
                </a:cubicBezTo>
                <a:lnTo>
                  <a:pt x="2752" y="1376"/>
                </a:lnTo>
                <a:cubicBezTo>
                  <a:pt x="2752" y="2135"/>
                  <a:pt x="2137" y="2751"/>
                  <a:pt x="1376" y="2751"/>
                </a:cubicBezTo>
                <a:lnTo>
                  <a:pt x="1376" y="2751"/>
                </a:lnTo>
                <a:cubicBezTo>
                  <a:pt x="616" y="2751"/>
                  <a:pt x="0" y="2135"/>
                  <a:pt x="0" y="1376"/>
                </a:cubicBezTo>
                <a:lnTo>
                  <a:pt x="0" y="1376"/>
                </a:lnTo>
                <a:cubicBezTo>
                  <a:pt x="0" y="616"/>
                  <a:pt x="616" y="0"/>
                  <a:pt x="1376" y="0"/>
                </a:cubicBezTo>
              </a:path>
            </a:pathLst>
          </a:custGeom>
          <a:solidFill>
            <a:schemeClr val="accent2"/>
          </a:solidFill>
          <a:ln>
            <a:noFill/>
          </a:ln>
          <a:effectLst/>
        </p:spPr>
        <p:txBody>
          <a:bodyPr wrap="none" anchor="ctr"/>
          <a:lstStyle/>
          <a:p>
            <a:endParaRPr lang="en-US" sz="3200"/>
          </a:p>
        </p:txBody>
      </p:sp>
      <p:sp>
        <p:nvSpPr>
          <p:cNvPr id="10" name="Freeform 6">
            <a:extLst>
              <a:ext uri="{FF2B5EF4-FFF2-40B4-BE49-F238E27FC236}">
                <a16:creationId xmlns:a16="http://schemas.microsoft.com/office/drawing/2014/main" id="{C4367E35-FC40-CFD2-DCA6-913E00D594F2}"/>
              </a:ext>
            </a:extLst>
          </p:cNvPr>
          <p:cNvSpPr>
            <a:spLocks noChangeArrowheads="1"/>
          </p:cNvSpPr>
          <p:nvPr/>
        </p:nvSpPr>
        <p:spPr bwMode="auto">
          <a:xfrm>
            <a:off x="-7053618" y="2888563"/>
            <a:ext cx="995377" cy="1135902"/>
          </a:xfrm>
          <a:custGeom>
            <a:avLst/>
            <a:gdLst>
              <a:gd name="T0" fmla="*/ 885 w 1873"/>
              <a:gd name="T1" fmla="*/ 18 h 2138"/>
              <a:gd name="T2" fmla="*/ 885 w 1873"/>
              <a:gd name="T3" fmla="*/ 18 h 2138"/>
              <a:gd name="T4" fmla="*/ 987 w 1873"/>
              <a:gd name="T5" fmla="*/ 18 h 2138"/>
              <a:gd name="T6" fmla="*/ 1821 w 1873"/>
              <a:gd name="T7" fmla="*/ 500 h 2138"/>
              <a:gd name="T8" fmla="*/ 1821 w 1873"/>
              <a:gd name="T9" fmla="*/ 500 h 2138"/>
              <a:gd name="T10" fmla="*/ 1872 w 1873"/>
              <a:gd name="T11" fmla="*/ 588 h 2138"/>
              <a:gd name="T12" fmla="*/ 1872 w 1873"/>
              <a:gd name="T13" fmla="*/ 1549 h 2138"/>
              <a:gd name="T14" fmla="*/ 1872 w 1873"/>
              <a:gd name="T15" fmla="*/ 1549 h 2138"/>
              <a:gd name="T16" fmla="*/ 1821 w 1873"/>
              <a:gd name="T17" fmla="*/ 1637 h 2138"/>
              <a:gd name="T18" fmla="*/ 987 w 1873"/>
              <a:gd name="T19" fmla="*/ 2119 h 2138"/>
              <a:gd name="T20" fmla="*/ 987 w 1873"/>
              <a:gd name="T21" fmla="*/ 2119 h 2138"/>
              <a:gd name="T22" fmla="*/ 885 w 1873"/>
              <a:gd name="T23" fmla="*/ 2119 h 2138"/>
              <a:gd name="T24" fmla="*/ 51 w 1873"/>
              <a:gd name="T25" fmla="*/ 1637 h 2138"/>
              <a:gd name="T26" fmla="*/ 51 w 1873"/>
              <a:gd name="T27" fmla="*/ 1637 h 2138"/>
              <a:gd name="T28" fmla="*/ 0 w 1873"/>
              <a:gd name="T29" fmla="*/ 1549 h 2138"/>
              <a:gd name="T30" fmla="*/ 0 w 1873"/>
              <a:gd name="T31" fmla="*/ 588 h 2138"/>
              <a:gd name="T32" fmla="*/ 0 w 1873"/>
              <a:gd name="T33" fmla="*/ 588 h 2138"/>
              <a:gd name="T34" fmla="*/ 51 w 1873"/>
              <a:gd name="T35" fmla="*/ 500 h 2138"/>
              <a:gd name="T36" fmla="*/ 885 w 1873"/>
              <a:gd name="T37" fmla="*/ 18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3" h="2138">
                <a:moveTo>
                  <a:pt x="885" y="18"/>
                </a:moveTo>
                <a:lnTo>
                  <a:pt x="885" y="18"/>
                </a:lnTo>
                <a:cubicBezTo>
                  <a:pt x="917" y="0"/>
                  <a:pt x="956" y="0"/>
                  <a:pt x="987" y="18"/>
                </a:cubicBezTo>
                <a:lnTo>
                  <a:pt x="1821" y="500"/>
                </a:lnTo>
                <a:lnTo>
                  <a:pt x="1821" y="500"/>
                </a:lnTo>
                <a:cubicBezTo>
                  <a:pt x="1852" y="517"/>
                  <a:pt x="1872" y="551"/>
                  <a:pt x="1872" y="588"/>
                </a:cubicBezTo>
                <a:lnTo>
                  <a:pt x="1872" y="1549"/>
                </a:lnTo>
                <a:lnTo>
                  <a:pt x="1872" y="1549"/>
                </a:lnTo>
                <a:cubicBezTo>
                  <a:pt x="1872" y="1586"/>
                  <a:pt x="1852" y="1620"/>
                  <a:pt x="1821" y="1637"/>
                </a:cubicBezTo>
                <a:lnTo>
                  <a:pt x="987" y="2119"/>
                </a:lnTo>
                <a:lnTo>
                  <a:pt x="987" y="2119"/>
                </a:lnTo>
                <a:cubicBezTo>
                  <a:pt x="956" y="2137"/>
                  <a:pt x="917" y="2137"/>
                  <a:pt x="885" y="2119"/>
                </a:cubicBezTo>
                <a:lnTo>
                  <a:pt x="51" y="1637"/>
                </a:lnTo>
                <a:lnTo>
                  <a:pt x="51" y="1637"/>
                </a:lnTo>
                <a:cubicBezTo>
                  <a:pt x="20" y="1620"/>
                  <a:pt x="0" y="1586"/>
                  <a:pt x="0" y="1549"/>
                </a:cubicBezTo>
                <a:lnTo>
                  <a:pt x="0" y="588"/>
                </a:lnTo>
                <a:lnTo>
                  <a:pt x="0" y="588"/>
                </a:lnTo>
                <a:cubicBezTo>
                  <a:pt x="0" y="551"/>
                  <a:pt x="20" y="517"/>
                  <a:pt x="51" y="500"/>
                </a:cubicBezTo>
                <a:lnTo>
                  <a:pt x="885" y="18"/>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00"/>
          </a:p>
        </p:txBody>
      </p:sp>
      <p:sp>
        <p:nvSpPr>
          <p:cNvPr id="11" name="Freeform 8">
            <a:extLst>
              <a:ext uri="{FF2B5EF4-FFF2-40B4-BE49-F238E27FC236}">
                <a16:creationId xmlns:a16="http://schemas.microsoft.com/office/drawing/2014/main" id="{E00FB59D-EBF1-BDA4-EC29-0280FD507DFE}"/>
              </a:ext>
            </a:extLst>
          </p:cNvPr>
          <p:cNvSpPr>
            <a:spLocks noChangeArrowheads="1"/>
          </p:cNvSpPr>
          <p:nvPr/>
        </p:nvSpPr>
        <p:spPr bwMode="auto">
          <a:xfrm>
            <a:off x="-5513691" y="2724618"/>
            <a:ext cx="1461448" cy="1461448"/>
          </a:xfrm>
          <a:custGeom>
            <a:avLst/>
            <a:gdLst>
              <a:gd name="T0" fmla="*/ 1376 w 2752"/>
              <a:gd name="T1" fmla="*/ 0 h 2752"/>
              <a:gd name="T2" fmla="*/ 1376 w 2752"/>
              <a:gd name="T3" fmla="*/ 0 h 2752"/>
              <a:gd name="T4" fmla="*/ 2751 w 2752"/>
              <a:gd name="T5" fmla="*/ 1376 h 2752"/>
              <a:gd name="T6" fmla="*/ 2751 w 2752"/>
              <a:gd name="T7" fmla="*/ 1376 h 2752"/>
              <a:gd name="T8" fmla="*/ 1376 w 2752"/>
              <a:gd name="T9" fmla="*/ 2751 h 2752"/>
              <a:gd name="T10" fmla="*/ 1376 w 2752"/>
              <a:gd name="T11" fmla="*/ 2751 h 2752"/>
              <a:gd name="T12" fmla="*/ 0 w 2752"/>
              <a:gd name="T13" fmla="*/ 1376 h 2752"/>
              <a:gd name="T14" fmla="*/ 0 w 2752"/>
              <a:gd name="T15" fmla="*/ 1376 h 2752"/>
              <a:gd name="T16" fmla="*/ 1376 w 2752"/>
              <a:gd name="T17" fmla="*/ 0 h 2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2" h="2752">
                <a:moveTo>
                  <a:pt x="1376" y="0"/>
                </a:moveTo>
                <a:lnTo>
                  <a:pt x="1376" y="0"/>
                </a:lnTo>
                <a:cubicBezTo>
                  <a:pt x="2135" y="0"/>
                  <a:pt x="2751" y="616"/>
                  <a:pt x="2751" y="1376"/>
                </a:cubicBezTo>
                <a:lnTo>
                  <a:pt x="2751" y="1376"/>
                </a:lnTo>
                <a:cubicBezTo>
                  <a:pt x="2751" y="2135"/>
                  <a:pt x="2135" y="2751"/>
                  <a:pt x="1376" y="2751"/>
                </a:cubicBezTo>
                <a:lnTo>
                  <a:pt x="1376" y="2751"/>
                </a:lnTo>
                <a:cubicBezTo>
                  <a:pt x="616" y="2751"/>
                  <a:pt x="0" y="2135"/>
                  <a:pt x="0" y="1376"/>
                </a:cubicBezTo>
                <a:lnTo>
                  <a:pt x="0" y="1376"/>
                </a:lnTo>
                <a:cubicBezTo>
                  <a:pt x="0" y="616"/>
                  <a:pt x="616" y="0"/>
                  <a:pt x="1376" y="0"/>
                </a:cubicBezTo>
              </a:path>
            </a:pathLst>
          </a:custGeom>
          <a:solidFill>
            <a:schemeClr val="accent3"/>
          </a:solidFill>
          <a:ln>
            <a:noFill/>
          </a:ln>
          <a:effectLst/>
        </p:spPr>
        <p:txBody>
          <a:bodyPr wrap="none" anchor="ctr"/>
          <a:lstStyle/>
          <a:p>
            <a:endParaRPr lang="en-US" sz="3200"/>
          </a:p>
        </p:txBody>
      </p:sp>
      <p:sp>
        <p:nvSpPr>
          <p:cNvPr id="12" name="Freeform 9">
            <a:extLst>
              <a:ext uri="{FF2B5EF4-FFF2-40B4-BE49-F238E27FC236}">
                <a16:creationId xmlns:a16="http://schemas.microsoft.com/office/drawing/2014/main" id="{22596D72-B742-AEE6-DA81-282FD23C9007}"/>
              </a:ext>
            </a:extLst>
          </p:cNvPr>
          <p:cNvSpPr>
            <a:spLocks noChangeArrowheads="1"/>
          </p:cNvSpPr>
          <p:nvPr/>
        </p:nvSpPr>
        <p:spPr bwMode="auto">
          <a:xfrm>
            <a:off x="-5279484" y="2888563"/>
            <a:ext cx="995377" cy="1135902"/>
          </a:xfrm>
          <a:custGeom>
            <a:avLst/>
            <a:gdLst>
              <a:gd name="T0" fmla="*/ 885 w 1872"/>
              <a:gd name="T1" fmla="*/ 18 h 2138"/>
              <a:gd name="T2" fmla="*/ 885 w 1872"/>
              <a:gd name="T3" fmla="*/ 18 h 2138"/>
              <a:gd name="T4" fmla="*/ 986 w 1872"/>
              <a:gd name="T5" fmla="*/ 18 h 2138"/>
              <a:gd name="T6" fmla="*/ 1820 w 1872"/>
              <a:gd name="T7" fmla="*/ 500 h 2138"/>
              <a:gd name="T8" fmla="*/ 1820 w 1872"/>
              <a:gd name="T9" fmla="*/ 500 h 2138"/>
              <a:gd name="T10" fmla="*/ 1871 w 1872"/>
              <a:gd name="T11" fmla="*/ 588 h 2138"/>
              <a:gd name="T12" fmla="*/ 1871 w 1872"/>
              <a:gd name="T13" fmla="*/ 1549 h 2138"/>
              <a:gd name="T14" fmla="*/ 1871 w 1872"/>
              <a:gd name="T15" fmla="*/ 1549 h 2138"/>
              <a:gd name="T16" fmla="*/ 1820 w 1872"/>
              <a:gd name="T17" fmla="*/ 1637 h 2138"/>
              <a:gd name="T18" fmla="*/ 986 w 1872"/>
              <a:gd name="T19" fmla="*/ 2119 h 2138"/>
              <a:gd name="T20" fmla="*/ 986 w 1872"/>
              <a:gd name="T21" fmla="*/ 2119 h 2138"/>
              <a:gd name="T22" fmla="*/ 885 w 1872"/>
              <a:gd name="T23" fmla="*/ 2119 h 2138"/>
              <a:gd name="T24" fmla="*/ 51 w 1872"/>
              <a:gd name="T25" fmla="*/ 1637 h 2138"/>
              <a:gd name="T26" fmla="*/ 51 w 1872"/>
              <a:gd name="T27" fmla="*/ 1637 h 2138"/>
              <a:gd name="T28" fmla="*/ 0 w 1872"/>
              <a:gd name="T29" fmla="*/ 1549 h 2138"/>
              <a:gd name="T30" fmla="*/ 0 w 1872"/>
              <a:gd name="T31" fmla="*/ 588 h 2138"/>
              <a:gd name="T32" fmla="*/ 0 w 1872"/>
              <a:gd name="T33" fmla="*/ 588 h 2138"/>
              <a:gd name="T34" fmla="*/ 51 w 1872"/>
              <a:gd name="T35" fmla="*/ 500 h 2138"/>
              <a:gd name="T36" fmla="*/ 885 w 1872"/>
              <a:gd name="T37" fmla="*/ 18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2" h="2138">
                <a:moveTo>
                  <a:pt x="885" y="18"/>
                </a:moveTo>
                <a:lnTo>
                  <a:pt x="885" y="18"/>
                </a:lnTo>
                <a:cubicBezTo>
                  <a:pt x="917" y="0"/>
                  <a:pt x="955" y="0"/>
                  <a:pt x="986" y="18"/>
                </a:cubicBezTo>
                <a:lnTo>
                  <a:pt x="1820" y="500"/>
                </a:lnTo>
                <a:lnTo>
                  <a:pt x="1820" y="500"/>
                </a:lnTo>
                <a:cubicBezTo>
                  <a:pt x="1851" y="517"/>
                  <a:pt x="1871" y="551"/>
                  <a:pt x="1871" y="588"/>
                </a:cubicBezTo>
                <a:lnTo>
                  <a:pt x="1871" y="1549"/>
                </a:lnTo>
                <a:lnTo>
                  <a:pt x="1871" y="1549"/>
                </a:lnTo>
                <a:cubicBezTo>
                  <a:pt x="1871" y="1586"/>
                  <a:pt x="1851" y="1620"/>
                  <a:pt x="1820" y="1637"/>
                </a:cubicBezTo>
                <a:lnTo>
                  <a:pt x="986" y="2119"/>
                </a:lnTo>
                <a:lnTo>
                  <a:pt x="986" y="2119"/>
                </a:lnTo>
                <a:cubicBezTo>
                  <a:pt x="955" y="2137"/>
                  <a:pt x="917" y="2137"/>
                  <a:pt x="885" y="2119"/>
                </a:cubicBezTo>
                <a:lnTo>
                  <a:pt x="51" y="1637"/>
                </a:lnTo>
                <a:lnTo>
                  <a:pt x="51" y="1637"/>
                </a:lnTo>
                <a:cubicBezTo>
                  <a:pt x="20" y="1620"/>
                  <a:pt x="0" y="1586"/>
                  <a:pt x="0" y="1549"/>
                </a:cubicBezTo>
                <a:lnTo>
                  <a:pt x="0" y="588"/>
                </a:lnTo>
                <a:lnTo>
                  <a:pt x="0" y="588"/>
                </a:lnTo>
                <a:cubicBezTo>
                  <a:pt x="0" y="551"/>
                  <a:pt x="20" y="517"/>
                  <a:pt x="51" y="500"/>
                </a:cubicBezTo>
                <a:lnTo>
                  <a:pt x="885" y="18"/>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00"/>
          </a:p>
        </p:txBody>
      </p:sp>
      <p:sp>
        <p:nvSpPr>
          <p:cNvPr id="13" name="Freeform 11">
            <a:extLst>
              <a:ext uri="{FF2B5EF4-FFF2-40B4-BE49-F238E27FC236}">
                <a16:creationId xmlns:a16="http://schemas.microsoft.com/office/drawing/2014/main" id="{734A4B83-2F48-64D8-AB3E-7070F4399B4C}"/>
              </a:ext>
            </a:extLst>
          </p:cNvPr>
          <p:cNvSpPr>
            <a:spLocks noChangeArrowheads="1"/>
          </p:cNvSpPr>
          <p:nvPr/>
        </p:nvSpPr>
        <p:spPr bwMode="auto">
          <a:xfrm>
            <a:off x="-3739556" y="2724618"/>
            <a:ext cx="1461448" cy="1461448"/>
          </a:xfrm>
          <a:custGeom>
            <a:avLst/>
            <a:gdLst>
              <a:gd name="T0" fmla="*/ 1376 w 2753"/>
              <a:gd name="T1" fmla="*/ 0 h 2752"/>
              <a:gd name="T2" fmla="*/ 1376 w 2753"/>
              <a:gd name="T3" fmla="*/ 0 h 2752"/>
              <a:gd name="T4" fmla="*/ 2752 w 2753"/>
              <a:gd name="T5" fmla="*/ 1376 h 2752"/>
              <a:gd name="T6" fmla="*/ 2752 w 2753"/>
              <a:gd name="T7" fmla="*/ 1376 h 2752"/>
              <a:gd name="T8" fmla="*/ 1376 w 2753"/>
              <a:gd name="T9" fmla="*/ 2751 h 2752"/>
              <a:gd name="T10" fmla="*/ 1376 w 2753"/>
              <a:gd name="T11" fmla="*/ 2751 h 2752"/>
              <a:gd name="T12" fmla="*/ 0 w 2753"/>
              <a:gd name="T13" fmla="*/ 1376 h 2752"/>
              <a:gd name="T14" fmla="*/ 0 w 2753"/>
              <a:gd name="T15" fmla="*/ 1376 h 2752"/>
              <a:gd name="T16" fmla="*/ 1376 w 2753"/>
              <a:gd name="T17" fmla="*/ 0 h 2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3" h="2752">
                <a:moveTo>
                  <a:pt x="1376" y="0"/>
                </a:moveTo>
                <a:lnTo>
                  <a:pt x="1376" y="0"/>
                </a:lnTo>
                <a:cubicBezTo>
                  <a:pt x="2136" y="0"/>
                  <a:pt x="2752" y="616"/>
                  <a:pt x="2752" y="1376"/>
                </a:cubicBezTo>
                <a:lnTo>
                  <a:pt x="2752" y="1376"/>
                </a:lnTo>
                <a:cubicBezTo>
                  <a:pt x="2752" y="2135"/>
                  <a:pt x="2136" y="2751"/>
                  <a:pt x="1376" y="2751"/>
                </a:cubicBezTo>
                <a:lnTo>
                  <a:pt x="1376" y="2751"/>
                </a:lnTo>
                <a:cubicBezTo>
                  <a:pt x="616" y="2751"/>
                  <a:pt x="0" y="2135"/>
                  <a:pt x="0" y="1376"/>
                </a:cubicBezTo>
                <a:lnTo>
                  <a:pt x="0" y="1376"/>
                </a:lnTo>
                <a:cubicBezTo>
                  <a:pt x="0" y="616"/>
                  <a:pt x="616" y="0"/>
                  <a:pt x="1376" y="0"/>
                </a:cubicBezTo>
              </a:path>
            </a:pathLst>
          </a:custGeom>
          <a:solidFill>
            <a:schemeClr val="accent4"/>
          </a:solidFill>
          <a:ln>
            <a:noFill/>
          </a:ln>
          <a:effectLst/>
        </p:spPr>
        <p:txBody>
          <a:bodyPr wrap="none" anchor="ctr"/>
          <a:lstStyle/>
          <a:p>
            <a:endParaRPr lang="en-US" sz="3200"/>
          </a:p>
        </p:txBody>
      </p:sp>
      <p:sp>
        <p:nvSpPr>
          <p:cNvPr id="14" name="Freeform 12">
            <a:extLst>
              <a:ext uri="{FF2B5EF4-FFF2-40B4-BE49-F238E27FC236}">
                <a16:creationId xmlns:a16="http://schemas.microsoft.com/office/drawing/2014/main" id="{D5948976-5A8C-3B54-27AA-5E62460FA000}"/>
              </a:ext>
            </a:extLst>
          </p:cNvPr>
          <p:cNvSpPr>
            <a:spLocks noChangeArrowheads="1"/>
          </p:cNvSpPr>
          <p:nvPr/>
        </p:nvSpPr>
        <p:spPr bwMode="auto">
          <a:xfrm>
            <a:off x="-3505349" y="2888563"/>
            <a:ext cx="995377" cy="1135902"/>
          </a:xfrm>
          <a:custGeom>
            <a:avLst/>
            <a:gdLst>
              <a:gd name="T0" fmla="*/ 885 w 1873"/>
              <a:gd name="T1" fmla="*/ 18 h 2138"/>
              <a:gd name="T2" fmla="*/ 885 w 1873"/>
              <a:gd name="T3" fmla="*/ 18 h 2138"/>
              <a:gd name="T4" fmla="*/ 987 w 1873"/>
              <a:gd name="T5" fmla="*/ 18 h 2138"/>
              <a:gd name="T6" fmla="*/ 1821 w 1873"/>
              <a:gd name="T7" fmla="*/ 500 h 2138"/>
              <a:gd name="T8" fmla="*/ 1821 w 1873"/>
              <a:gd name="T9" fmla="*/ 500 h 2138"/>
              <a:gd name="T10" fmla="*/ 1872 w 1873"/>
              <a:gd name="T11" fmla="*/ 588 h 2138"/>
              <a:gd name="T12" fmla="*/ 1872 w 1873"/>
              <a:gd name="T13" fmla="*/ 1549 h 2138"/>
              <a:gd name="T14" fmla="*/ 1872 w 1873"/>
              <a:gd name="T15" fmla="*/ 1549 h 2138"/>
              <a:gd name="T16" fmla="*/ 1821 w 1873"/>
              <a:gd name="T17" fmla="*/ 1637 h 2138"/>
              <a:gd name="T18" fmla="*/ 987 w 1873"/>
              <a:gd name="T19" fmla="*/ 2119 h 2138"/>
              <a:gd name="T20" fmla="*/ 987 w 1873"/>
              <a:gd name="T21" fmla="*/ 2119 h 2138"/>
              <a:gd name="T22" fmla="*/ 885 w 1873"/>
              <a:gd name="T23" fmla="*/ 2119 h 2138"/>
              <a:gd name="T24" fmla="*/ 51 w 1873"/>
              <a:gd name="T25" fmla="*/ 1637 h 2138"/>
              <a:gd name="T26" fmla="*/ 51 w 1873"/>
              <a:gd name="T27" fmla="*/ 1637 h 2138"/>
              <a:gd name="T28" fmla="*/ 0 w 1873"/>
              <a:gd name="T29" fmla="*/ 1549 h 2138"/>
              <a:gd name="T30" fmla="*/ 0 w 1873"/>
              <a:gd name="T31" fmla="*/ 588 h 2138"/>
              <a:gd name="T32" fmla="*/ 0 w 1873"/>
              <a:gd name="T33" fmla="*/ 588 h 2138"/>
              <a:gd name="T34" fmla="*/ 51 w 1873"/>
              <a:gd name="T35" fmla="*/ 500 h 2138"/>
              <a:gd name="T36" fmla="*/ 885 w 1873"/>
              <a:gd name="T37" fmla="*/ 18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3" h="2138">
                <a:moveTo>
                  <a:pt x="885" y="18"/>
                </a:moveTo>
                <a:lnTo>
                  <a:pt x="885" y="18"/>
                </a:lnTo>
                <a:cubicBezTo>
                  <a:pt x="916" y="0"/>
                  <a:pt x="956" y="0"/>
                  <a:pt x="987" y="18"/>
                </a:cubicBezTo>
                <a:lnTo>
                  <a:pt x="1821" y="500"/>
                </a:lnTo>
                <a:lnTo>
                  <a:pt x="1821" y="500"/>
                </a:lnTo>
                <a:cubicBezTo>
                  <a:pt x="1852" y="517"/>
                  <a:pt x="1872" y="551"/>
                  <a:pt x="1872" y="588"/>
                </a:cubicBezTo>
                <a:lnTo>
                  <a:pt x="1872" y="1549"/>
                </a:lnTo>
                <a:lnTo>
                  <a:pt x="1872" y="1549"/>
                </a:lnTo>
                <a:cubicBezTo>
                  <a:pt x="1872" y="1586"/>
                  <a:pt x="1852" y="1620"/>
                  <a:pt x="1821" y="1637"/>
                </a:cubicBezTo>
                <a:lnTo>
                  <a:pt x="987" y="2119"/>
                </a:lnTo>
                <a:lnTo>
                  <a:pt x="987" y="2119"/>
                </a:lnTo>
                <a:cubicBezTo>
                  <a:pt x="956" y="2137"/>
                  <a:pt x="916" y="2137"/>
                  <a:pt x="885" y="2119"/>
                </a:cubicBezTo>
                <a:lnTo>
                  <a:pt x="51" y="1637"/>
                </a:lnTo>
                <a:lnTo>
                  <a:pt x="51" y="1637"/>
                </a:lnTo>
                <a:cubicBezTo>
                  <a:pt x="20" y="1620"/>
                  <a:pt x="0" y="1586"/>
                  <a:pt x="0" y="1549"/>
                </a:cubicBezTo>
                <a:lnTo>
                  <a:pt x="0" y="588"/>
                </a:lnTo>
                <a:lnTo>
                  <a:pt x="0" y="588"/>
                </a:lnTo>
                <a:cubicBezTo>
                  <a:pt x="0" y="551"/>
                  <a:pt x="20" y="517"/>
                  <a:pt x="51" y="500"/>
                </a:cubicBezTo>
                <a:lnTo>
                  <a:pt x="885" y="18"/>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00"/>
          </a:p>
        </p:txBody>
      </p:sp>
      <p:sp>
        <p:nvSpPr>
          <p:cNvPr id="22" name="TextBox 48">
            <a:extLst>
              <a:ext uri="{FF2B5EF4-FFF2-40B4-BE49-F238E27FC236}">
                <a16:creationId xmlns:a16="http://schemas.microsoft.com/office/drawing/2014/main" id="{A1C8010E-DC8C-2742-98B6-70E85A47F1D6}"/>
              </a:ext>
            </a:extLst>
          </p:cNvPr>
          <p:cNvSpPr txBox="1"/>
          <p:nvPr/>
        </p:nvSpPr>
        <p:spPr>
          <a:xfrm>
            <a:off x="-8538986" y="3039842"/>
            <a:ext cx="415498" cy="830997"/>
          </a:xfrm>
          <a:prstGeom prst="rect">
            <a:avLst/>
          </a:prstGeom>
          <a:noFill/>
        </p:spPr>
        <p:txBody>
          <a:bodyPr wrap="none" rtlCol="0" anchor="ctr">
            <a:spAutoFit/>
          </a:bodyPr>
          <a:lstStyle/>
          <a:p>
            <a:pPr algn="ctr"/>
            <a:r>
              <a:rPr lang="en-US" sz="4800" b="1" dirty="0">
                <a:solidFill>
                  <a:schemeClr val="accent4"/>
                </a:solidFill>
                <a:latin typeface="Poppins" pitchFamily="2" charset="77"/>
                <a:cs typeface="Poppins" pitchFamily="2" charset="77"/>
              </a:rPr>
              <a:t>1</a:t>
            </a:r>
          </a:p>
        </p:txBody>
      </p:sp>
      <p:sp>
        <p:nvSpPr>
          <p:cNvPr id="23" name="TextBox 49">
            <a:extLst>
              <a:ext uri="{FF2B5EF4-FFF2-40B4-BE49-F238E27FC236}">
                <a16:creationId xmlns:a16="http://schemas.microsoft.com/office/drawing/2014/main" id="{06BB2EA1-F05C-BB09-2E9E-715760F1931B}"/>
              </a:ext>
            </a:extLst>
          </p:cNvPr>
          <p:cNvSpPr txBox="1"/>
          <p:nvPr/>
        </p:nvSpPr>
        <p:spPr>
          <a:xfrm>
            <a:off x="-6824964" y="3039842"/>
            <a:ext cx="535723" cy="830997"/>
          </a:xfrm>
          <a:prstGeom prst="rect">
            <a:avLst/>
          </a:prstGeom>
          <a:noFill/>
        </p:spPr>
        <p:txBody>
          <a:bodyPr wrap="none" rtlCol="0" anchor="ctr">
            <a:spAutoFit/>
          </a:bodyPr>
          <a:lstStyle/>
          <a:p>
            <a:pPr algn="ctr"/>
            <a:r>
              <a:rPr lang="en-US" sz="4800" b="1" dirty="0">
                <a:solidFill>
                  <a:schemeClr val="accent2"/>
                </a:solidFill>
                <a:latin typeface="Poppins" pitchFamily="2" charset="77"/>
                <a:cs typeface="Poppins" pitchFamily="2" charset="77"/>
              </a:rPr>
              <a:t>2</a:t>
            </a:r>
          </a:p>
        </p:txBody>
      </p:sp>
      <p:sp>
        <p:nvSpPr>
          <p:cNvPr id="24" name="TextBox 50">
            <a:extLst>
              <a:ext uri="{FF2B5EF4-FFF2-40B4-BE49-F238E27FC236}">
                <a16:creationId xmlns:a16="http://schemas.microsoft.com/office/drawing/2014/main" id="{BDE0240E-C7FD-AA0C-4757-640927FBF49B}"/>
              </a:ext>
            </a:extLst>
          </p:cNvPr>
          <p:cNvSpPr txBox="1"/>
          <p:nvPr/>
        </p:nvSpPr>
        <p:spPr>
          <a:xfrm>
            <a:off x="-5061251" y="3039842"/>
            <a:ext cx="556563" cy="830997"/>
          </a:xfrm>
          <a:prstGeom prst="rect">
            <a:avLst/>
          </a:prstGeom>
          <a:noFill/>
        </p:spPr>
        <p:txBody>
          <a:bodyPr wrap="none" rtlCol="0" anchor="ctr">
            <a:spAutoFit/>
          </a:bodyPr>
          <a:lstStyle/>
          <a:p>
            <a:pPr algn="ctr"/>
            <a:r>
              <a:rPr lang="en-US" sz="4800" b="1" dirty="0">
                <a:solidFill>
                  <a:schemeClr val="accent3"/>
                </a:solidFill>
                <a:latin typeface="Poppins" pitchFamily="2" charset="77"/>
                <a:cs typeface="Poppins" pitchFamily="2" charset="77"/>
              </a:rPr>
              <a:t>3</a:t>
            </a:r>
          </a:p>
        </p:txBody>
      </p:sp>
      <p:sp>
        <p:nvSpPr>
          <p:cNvPr id="25" name="TextBox 51">
            <a:extLst>
              <a:ext uri="{FF2B5EF4-FFF2-40B4-BE49-F238E27FC236}">
                <a16:creationId xmlns:a16="http://schemas.microsoft.com/office/drawing/2014/main" id="{37C68CE5-4E68-AFF0-1E4C-05128F11FF18}"/>
              </a:ext>
            </a:extLst>
          </p:cNvPr>
          <p:cNvSpPr txBox="1"/>
          <p:nvPr/>
        </p:nvSpPr>
        <p:spPr>
          <a:xfrm>
            <a:off x="-3309556" y="3039842"/>
            <a:ext cx="601447" cy="830997"/>
          </a:xfrm>
          <a:prstGeom prst="rect">
            <a:avLst/>
          </a:prstGeom>
          <a:noFill/>
        </p:spPr>
        <p:txBody>
          <a:bodyPr wrap="none" rtlCol="0" anchor="ctr">
            <a:spAutoFit/>
          </a:bodyPr>
          <a:lstStyle/>
          <a:p>
            <a:pPr algn="ctr"/>
            <a:r>
              <a:rPr lang="en-US" sz="4800" b="1" dirty="0">
                <a:solidFill>
                  <a:schemeClr val="accent4"/>
                </a:solidFill>
                <a:latin typeface="Poppins" pitchFamily="2" charset="77"/>
                <a:cs typeface="Poppins" pitchFamily="2" charset="77"/>
              </a:rPr>
              <a:t>4</a:t>
            </a:r>
          </a:p>
        </p:txBody>
      </p:sp>
      <p:sp>
        <p:nvSpPr>
          <p:cNvPr id="27" name="AutoShape 14" descr="Harry Potter y la orden del Fénix - Movies on Google Play">
            <a:extLst>
              <a:ext uri="{FF2B5EF4-FFF2-40B4-BE49-F238E27FC236}">
                <a16:creationId xmlns:a16="http://schemas.microsoft.com/office/drawing/2014/main" id="{2056C76E-646D-2999-3C76-EA0FE5963FE5}"/>
              </a:ext>
            </a:extLst>
          </p:cNvPr>
          <p:cNvSpPr>
            <a:spLocks noChangeAspect="1" noChangeArrowheads="1"/>
          </p:cNvSpPr>
          <p:nvPr/>
        </p:nvSpPr>
        <p:spPr bwMode="auto">
          <a:xfrm>
            <a:off x="-57531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2054" name="Picture 6" descr="Harry Potter y el prisionero de Azkaban">
            <a:extLst>
              <a:ext uri="{FF2B5EF4-FFF2-40B4-BE49-F238E27FC236}">
                <a16:creationId xmlns:a16="http://schemas.microsoft.com/office/drawing/2014/main" id="{008C3327-8965-AA3F-7A5B-2AEDC40096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5449" y="5227290"/>
            <a:ext cx="2144206" cy="317333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ARRY POTTER Y LA CAMARA SECRETA">
            <a:extLst>
              <a:ext uri="{FF2B5EF4-FFF2-40B4-BE49-F238E27FC236}">
                <a16:creationId xmlns:a16="http://schemas.microsoft.com/office/drawing/2014/main" id="{88F2674A-2DF9-1BEF-D4C5-AEB1DD3456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94" r="2694"/>
          <a:stretch/>
        </p:blipFill>
        <p:spPr bwMode="auto">
          <a:xfrm>
            <a:off x="6660256" y="-1711728"/>
            <a:ext cx="2131644" cy="319746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arry Potter y la Cámara Secreta - Película 2002 - SensaCine.com">
            <a:extLst>
              <a:ext uri="{FF2B5EF4-FFF2-40B4-BE49-F238E27FC236}">
                <a16:creationId xmlns:a16="http://schemas.microsoft.com/office/drawing/2014/main" id="{58615DB2-4E68-57C0-4C67-480E8A6C9B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39" r="4839"/>
          <a:stretch/>
        </p:blipFill>
        <p:spPr bwMode="auto">
          <a:xfrm>
            <a:off x="6635449" y="1764286"/>
            <a:ext cx="2151243" cy="322686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Prime Video: Harry Potter y el cáliz de fuego">
            <a:extLst>
              <a:ext uri="{FF2B5EF4-FFF2-40B4-BE49-F238E27FC236}">
                <a16:creationId xmlns:a16="http://schemas.microsoft.com/office/drawing/2014/main" id="{10ACC27A-290C-9B86-EDB9-930610567A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49" t="-230" r="5049" b="230"/>
          <a:stretch/>
        </p:blipFill>
        <p:spPr bwMode="auto">
          <a:xfrm>
            <a:off x="6635449" y="8608465"/>
            <a:ext cx="2144206" cy="318002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arry Potter y la Orden del Fénix online">
            <a:extLst>
              <a:ext uri="{FF2B5EF4-FFF2-40B4-BE49-F238E27FC236}">
                <a16:creationId xmlns:a16="http://schemas.microsoft.com/office/drawing/2014/main" id="{5B8275A6-6BC5-9330-D2AB-1C0023F030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60" r="2460"/>
          <a:stretch/>
        </p:blipFill>
        <p:spPr bwMode="auto">
          <a:xfrm>
            <a:off x="8966423" y="0"/>
            <a:ext cx="2127094" cy="3190642"/>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n 30">
            <a:extLst>
              <a:ext uri="{FF2B5EF4-FFF2-40B4-BE49-F238E27FC236}">
                <a16:creationId xmlns:a16="http://schemas.microsoft.com/office/drawing/2014/main" id="{BB4464BB-1C82-6744-2EAF-69048BC348AB}"/>
              </a:ext>
            </a:extLst>
          </p:cNvPr>
          <p:cNvPicPr>
            <a:picLocks noChangeAspect="1"/>
          </p:cNvPicPr>
          <p:nvPr/>
        </p:nvPicPr>
        <p:blipFill rotWithShape="1">
          <a:blip r:embed="rId7"/>
          <a:srcRect r="4154"/>
          <a:stretch/>
        </p:blipFill>
        <p:spPr>
          <a:xfrm>
            <a:off x="8973956" y="3426039"/>
            <a:ext cx="2144206" cy="3226432"/>
          </a:xfrm>
          <a:prstGeom prst="rect">
            <a:avLst/>
          </a:prstGeom>
        </p:spPr>
      </p:pic>
      <p:pic>
        <p:nvPicPr>
          <p:cNvPr id="2070" name="Picture 22" descr="Harry Potter y las reliquias de la muerte - Parte II (2011) | Hobby Consolas">
            <a:extLst>
              <a:ext uri="{FF2B5EF4-FFF2-40B4-BE49-F238E27FC236}">
                <a16:creationId xmlns:a16="http://schemas.microsoft.com/office/drawing/2014/main" id="{BB1EDBFA-BD48-7E1C-E4C0-DBF97BC6DC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83528" y="10441852"/>
            <a:ext cx="2114922" cy="3061818"/>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arry Potter y las reliquias de la muerte: Parte 1 - Película 2010 -  SensaCine.com">
            <a:extLst>
              <a:ext uri="{FF2B5EF4-FFF2-40B4-BE49-F238E27FC236}">
                <a16:creationId xmlns:a16="http://schemas.microsoft.com/office/drawing/2014/main" id="{CB4BF39F-2AA5-3D24-3B2B-95AB9B67AF1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655" r="4010"/>
          <a:stretch/>
        </p:blipFill>
        <p:spPr bwMode="auto">
          <a:xfrm>
            <a:off x="8973956" y="6933946"/>
            <a:ext cx="2151244" cy="3226431"/>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texto 28">
            <a:extLst>
              <a:ext uri="{FF2B5EF4-FFF2-40B4-BE49-F238E27FC236}">
                <a16:creationId xmlns:a16="http://schemas.microsoft.com/office/drawing/2014/main" id="{4D173D7B-4BD0-1395-5153-F3D0BD90B4E9}"/>
              </a:ext>
            </a:extLst>
          </p:cNvPr>
          <p:cNvSpPr txBox="1">
            <a:spLocks/>
          </p:cNvSpPr>
          <p:nvPr/>
        </p:nvSpPr>
        <p:spPr>
          <a:xfrm>
            <a:off x="1200925" y="2953019"/>
            <a:ext cx="4572000" cy="1790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rPr>
              <a:t>Lorem ipsum dolor sit amet, consectetur adipiscing adipiscing elit. Fusce convallis magna nonelit. Fusce convallis magna no Lorem ipsum dolor sit amet, consectetur.</a:t>
            </a:r>
          </a:p>
          <a:p>
            <a:pPr marL="0" indent="0" algn="just">
              <a:buNone/>
            </a:pPr>
            <a:endPar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endParaRPr>
          </a:p>
          <a:p>
            <a:pPr marL="0" indent="0" algn="just">
              <a:buNone/>
            </a:pPr>
            <a:r>
              <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rPr>
              <a:t>Lorem ipsum dolor sit amet, consectetur adipiscing adipiscing elit. Fusce convallis magna nonelit. Fusce convallis magna no Lorem ipsum dolor sit amet, consectetur .</a:t>
            </a:r>
          </a:p>
          <a:p>
            <a:pPr marL="0" indent="0" algn="just">
              <a:buNone/>
            </a:pPr>
            <a:endPar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endParaRPr>
          </a:p>
          <a:p>
            <a:pPr algn="just"/>
            <a:endParaRPr lang="en-US" sz="2000" dirty="0">
              <a:solidFill>
                <a:schemeClr val="bg1"/>
              </a:solidFill>
            </a:endParaRPr>
          </a:p>
        </p:txBody>
      </p:sp>
    </p:spTree>
    <p:extLst>
      <p:ext uri="{BB962C8B-B14F-4D97-AF65-F5344CB8AC3E}">
        <p14:creationId xmlns:p14="http://schemas.microsoft.com/office/powerpoint/2010/main" val="1140403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099AF4-C966-A76D-B279-43D1D200EC15}"/>
              </a:ext>
            </a:extLst>
          </p:cNvPr>
          <p:cNvSpPr txBox="1"/>
          <p:nvPr/>
        </p:nvSpPr>
        <p:spPr>
          <a:xfrm>
            <a:off x="369989" y="1524289"/>
            <a:ext cx="4140200" cy="1200329"/>
          </a:xfrm>
          <a:prstGeom prst="rect">
            <a:avLst/>
          </a:prstGeom>
          <a:noFill/>
        </p:spPr>
        <p:txBody>
          <a:bodyPr wrap="square" rtlCol="0">
            <a:spAutoFit/>
            <a:scene3d>
              <a:camera prst="orthographicFront"/>
              <a:lightRig rig="threePt" dir="t"/>
            </a:scene3d>
            <a:sp3d prstMaterial="matte">
              <a:bevelT w="38100" h="38100" prst="relaxedInset"/>
            </a:sp3d>
          </a:bodyPr>
          <a:lstStyle/>
          <a:p>
            <a:pPr algn="ctr"/>
            <a:r>
              <a:rPr lang="en-US" sz="7200" dirty="0">
                <a:solidFill>
                  <a:schemeClr val="accent2"/>
                </a:solidFill>
                <a:effectLst>
                  <a:outerShdw blurRad="50800" dist="38100" dir="5400000" algn="t" rotWithShape="0">
                    <a:prstClr val="black">
                      <a:alpha val="40000"/>
                    </a:prstClr>
                  </a:outerShdw>
                </a:effectLst>
                <a:latin typeface="Harry P" pitchFamily="2" charset="0"/>
              </a:rPr>
              <a:t>Topic 2</a:t>
            </a:r>
          </a:p>
        </p:txBody>
      </p:sp>
      <p:sp>
        <p:nvSpPr>
          <p:cNvPr id="6" name="Rectangle: Rounded Corners 4">
            <a:extLst>
              <a:ext uri="{FF2B5EF4-FFF2-40B4-BE49-F238E27FC236}">
                <a16:creationId xmlns:a16="http://schemas.microsoft.com/office/drawing/2014/main" id="{6F7273A9-92E4-39C2-4E5A-BCFBCC1D1F33}"/>
              </a:ext>
            </a:extLst>
          </p:cNvPr>
          <p:cNvSpPr/>
          <p:nvPr/>
        </p:nvSpPr>
        <p:spPr>
          <a:xfrm>
            <a:off x="1745863" y="2590034"/>
            <a:ext cx="1388453" cy="45719"/>
          </a:xfrm>
          <a:prstGeom prst="roundRect">
            <a:avLst>
              <a:gd name="adj" fmla="val 50000"/>
            </a:avLst>
          </a:prstGeom>
          <a:solidFill>
            <a:schemeClr val="accent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sdf">
            <a:extLst>
              <a:ext uri="{FF2B5EF4-FFF2-40B4-BE49-F238E27FC236}">
                <a16:creationId xmlns:a16="http://schemas.microsoft.com/office/drawing/2014/main" id="{B86958D2-183B-E778-483C-BA41E03C0C57}"/>
              </a:ext>
            </a:extLst>
          </p:cNvPr>
          <p:cNvSpPr/>
          <p:nvPr/>
        </p:nvSpPr>
        <p:spPr>
          <a:xfrm rot="16200000">
            <a:off x="-4897841" y="341185"/>
            <a:ext cx="5397314" cy="5397314"/>
          </a:xfrm>
          <a:prstGeom prst="ellipse">
            <a:avLst/>
          </a:prstGeom>
          <a:noFill/>
          <a:ln w="244475">
            <a:solidFill>
              <a:srgbClr val="FDCE04">
                <a:alpha val="53000"/>
              </a:srgb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pic>
        <p:nvPicPr>
          <p:cNvPr id="2054" name="Picture 6" descr="Harry Potter y el prisionero de Azkaban">
            <a:extLst>
              <a:ext uri="{FF2B5EF4-FFF2-40B4-BE49-F238E27FC236}">
                <a16:creationId xmlns:a16="http://schemas.microsoft.com/office/drawing/2014/main" id="{008C3327-8965-AA3F-7A5B-2AEDC40096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5449" y="99108"/>
            <a:ext cx="2144206" cy="317333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ARRY POTTER Y LA CAMARA SECRETA">
            <a:extLst>
              <a:ext uri="{FF2B5EF4-FFF2-40B4-BE49-F238E27FC236}">
                <a16:creationId xmlns:a16="http://schemas.microsoft.com/office/drawing/2014/main" id="{88F2674A-2DF9-1BEF-D4C5-AEB1DD3456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94" r="2694"/>
          <a:stretch/>
        </p:blipFill>
        <p:spPr bwMode="auto">
          <a:xfrm>
            <a:off x="6660256" y="-6839910"/>
            <a:ext cx="2131644" cy="319746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arry Potter y la Cámara Secreta - Película 2002 - SensaCine.com">
            <a:extLst>
              <a:ext uri="{FF2B5EF4-FFF2-40B4-BE49-F238E27FC236}">
                <a16:creationId xmlns:a16="http://schemas.microsoft.com/office/drawing/2014/main" id="{58615DB2-4E68-57C0-4C67-480E8A6C9B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39" r="4839"/>
          <a:stretch/>
        </p:blipFill>
        <p:spPr bwMode="auto">
          <a:xfrm>
            <a:off x="6635449" y="-3363896"/>
            <a:ext cx="2151243" cy="322686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Prime Video: Harry Potter y el cáliz de fuego">
            <a:extLst>
              <a:ext uri="{FF2B5EF4-FFF2-40B4-BE49-F238E27FC236}">
                <a16:creationId xmlns:a16="http://schemas.microsoft.com/office/drawing/2014/main" id="{10ACC27A-290C-9B86-EDB9-930610567A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49" t="-230" r="5049" b="230"/>
          <a:stretch/>
        </p:blipFill>
        <p:spPr bwMode="auto">
          <a:xfrm>
            <a:off x="6635449" y="3480283"/>
            <a:ext cx="2144206" cy="318002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arry Potter y la Orden del Fénix online">
            <a:extLst>
              <a:ext uri="{FF2B5EF4-FFF2-40B4-BE49-F238E27FC236}">
                <a16:creationId xmlns:a16="http://schemas.microsoft.com/office/drawing/2014/main" id="{5B8275A6-6BC5-9330-D2AB-1C0023F030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60" r="2460"/>
          <a:stretch/>
        </p:blipFill>
        <p:spPr bwMode="auto">
          <a:xfrm>
            <a:off x="8966423" y="-5128182"/>
            <a:ext cx="2127094" cy="3190642"/>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n 30">
            <a:extLst>
              <a:ext uri="{FF2B5EF4-FFF2-40B4-BE49-F238E27FC236}">
                <a16:creationId xmlns:a16="http://schemas.microsoft.com/office/drawing/2014/main" id="{BB4464BB-1C82-6744-2EAF-69048BC348AB}"/>
              </a:ext>
            </a:extLst>
          </p:cNvPr>
          <p:cNvPicPr>
            <a:picLocks noChangeAspect="1"/>
          </p:cNvPicPr>
          <p:nvPr/>
        </p:nvPicPr>
        <p:blipFill rotWithShape="1">
          <a:blip r:embed="rId7"/>
          <a:srcRect r="4154"/>
          <a:stretch/>
        </p:blipFill>
        <p:spPr>
          <a:xfrm>
            <a:off x="8973956" y="-1702143"/>
            <a:ext cx="2144206" cy="3226432"/>
          </a:xfrm>
          <a:prstGeom prst="rect">
            <a:avLst/>
          </a:prstGeom>
        </p:spPr>
      </p:pic>
      <p:pic>
        <p:nvPicPr>
          <p:cNvPr id="2070" name="Picture 22" descr="Harry Potter y las reliquias de la muerte - Parte II (2011) | Hobby Consolas">
            <a:extLst>
              <a:ext uri="{FF2B5EF4-FFF2-40B4-BE49-F238E27FC236}">
                <a16:creationId xmlns:a16="http://schemas.microsoft.com/office/drawing/2014/main" id="{BB1EDBFA-BD48-7E1C-E4C0-DBF97BC6DC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83528" y="5313670"/>
            <a:ext cx="2114922" cy="3061818"/>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arry Potter y las reliquias de la muerte: Parte 1 - Película 2010 -  SensaCine.com">
            <a:extLst>
              <a:ext uri="{FF2B5EF4-FFF2-40B4-BE49-F238E27FC236}">
                <a16:creationId xmlns:a16="http://schemas.microsoft.com/office/drawing/2014/main" id="{CB4BF39F-2AA5-3D24-3B2B-95AB9B67AF1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655" r="4010"/>
          <a:stretch/>
        </p:blipFill>
        <p:spPr bwMode="auto">
          <a:xfrm>
            <a:off x="8973956" y="1805764"/>
            <a:ext cx="2151244" cy="3226431"/>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texto 28">
            <a:extLst>
              <a:ext uri="{FF2B5EF4-FFF2-40B4-BE49-F238E27FC236}">
                <a16:creationId xmlns:a16="http://schemas.microsoft.com/office/drawing/2014/main" id="{4D173D7B-4BD0-1395-5153-F3D0BD90B4E9}"/>
              </a:ext>
            </a:extLst>
          </p:cNvPr>
          <p:cNvSpPr txBox="1">
            <a:spLocks/>
          </p:cNvSpPr>
          <p:nvPr/>
        </p:nvSpPr>
        <p:spPr>
          <a:xfrm>
            <a:off x="1200925" y="2953019"/>
            <a:ext cx="4572000" cy="1790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rPr>
              <a:t>Lorem ipsum dolor sit amet, consectetur adipiscing adipiscing elit. Fusce convallis magna nonelit. Fusce convallis magna no Lorem ipsum dolor sit amet, consectetur.</a:t>
            </a:r>
          </a:p>
          <a:p>
            <a:pPr marL="0" indent="0" algn="just">
              <a:buNone/>
            </a:pPr>
            <a:endPar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endParaRPr>
          </a:p>
          <a:p>
            <a:pPr marL="0" indent="0" algn="just">
              <a:buNone/>
            </a:pPr>
            <a:r>
              <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rPr>
              <a:t>Lorem ipsum dolor sit amet, consectetur adipiscing adipiscing elit. Fusce convallis magna nonelit. Fusce convallis magna no Lorem ipsum dolor sit amet, consectetur .</a:t>
            </a:r>
          </a:p>
          <a:p>
            <a:pPr marL="0" indent="0" algn="just">
              <a:buNone/>
            </a:pPr>
            <a:endPar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endParaRPr>
          </a:p>
          <a:p>
            <a:pPr algn="just"/>
            <a:endParaRPr lang="en-US" sz="2000" dirty="0">
              <a:solidFill>
                <a:schemeClr val="bg1"/>
              </a:solidFill>
            </a:endParaRPr>
          </a:p>
        </p:txBody>
      </p:sp>
      <p:sp>
        <p:nvSpPr>
          <p:cNvPr id="15" name="!!2x">
            <a:extLst>
              <a:ext uri="{FF2B5EF4-FFF2-40B4-BE49-F238E27FC236}">
                <a16:creationId xmlns:a16="http://schemas.microsoft.com/office/drawing/2014/main" id="{0DFAD6FA-29EF-391E-4FBC-27AE5692E3EA}"/>
              </a:ext>
            </a:extLst>
          </p:cNvPr>
          <p:cNvSpPr/>
          <p:nvPr/>
        </p:nvSpPr>
        <p:spPr>
          <a:xfrm rot="10800000">
            <a:off x="4098760" y="7344879"/>
            <a:ext cx="3994482" cy="3994482"/>
          </a:xfrm>
          <a:prstGeom prst="rect">
            <a:avLst/>
          </a:prstGeom>
          <a:noFill/>
          <a:ln w="38100">
            <a:gradFill flip="none" rotWithShape="1">
              <a:gsLst>
                <a:gs pos="64000">
                  <a:schemeClr val="accent2">
                    <a:alpha val="20010"/>
                  </a:schemeClr>
                </a:gs>
                <a:gs pos="100000">
                  <a:schemeClr val="accent2"/>
                </a:gs>
              </a:gsLst>
              <a:lin ang="27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1x">
            <a:extLst>
              <a:ext uri="{FF2B5EF4-FFF2-40B4-BE49-F238E27FC236}">
                <a16:creationId xmlns:a16="http://schemas.microsoft.com/office/drawing/2014/main" id="{CA08F515-2191-9285-35EB-5EDF83C4248B}"/>
              </a:ext>
            </a:extLst>
          </p:cNvPr>
          <p:cNvSpPr/>
          <p:nvPr/>
        </p:nvSpPr>
        <p:spPr>
          <a:xfrm rot="2707989">
            <a:off x="3966216" y="-5628622"/>
            <a:ext cx="4259568" cy="4259568"/>
          </a:xfrm>
          <a:prstGeom prst="rect">
            <a:avLst/>
          </a:prstGeom>
          <a:noFill/>
          <a:ln w="25400">
            <a:gradFill>
              <a:gsLst>
                <a:gs pos="0">
                  <a:schemeClr val="accent4">
                    <a:alpha val="20012"/>
                  </a:schemeClr>
                </a:gs>
                <a:gs pos="100000">
                  <a:schemeClr val="accent4"/>
                </a:gs>
              </a:gsLst>
              <a:lin ang="54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3422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099AF4-C966-A76D-B279-43D1D200EC15}"/>
              </a:ext>
            </a:extLst>
          </p:cNvPr>
          <p:cNvSpPr txBox="1"/>
          <p:nvPr/>
        </p:nvSpPr>
        <p:spPr>
          <a:xfrm>
            <a:off x="3953042" y="300344"/>
            <a:ext cx="4140200" cy="1200329"/>
          </a:xfrm>
          <a:prstGeom prst="rect">
            <a:avLst/>
          </a:prstGeom>
          <a:noFill/>
        </p:spPr>
        <p:txBody>
          <a:bodyPr wrap="square" rtlCol="0">
            <a:spAutoFit/>
            <a:scene3d>
              <a:camera prst="orthographicFront"/>
              <a:lightRig rig="threePt" dir="t"/>
            </a:scene3d>
            <a:sp3d prstMaterial="matte">
              <a:bevelT w="38100" h="38100" prst="relaxedInset"/>
            </a:sp3d>
          </a:bodyPr>
          <a:lstStyle/>
          <a:p>
            <a:pPr algn="ctr"/>
            <a:r>
              <a:rPr lang="en-US" sz="7200" dirty="0">
                <a:solidFill>
                  <a:schemeClr val="accent2"/>
                </a:solidFill>
                <a:effectLst>
                  <a:outerShdw blurRad="50800" dist="38100" dir="5400000" algn="t" rotWithShape="0">
                    <a:prstClr val="black">
                      <a:alpha val="40000"/>
                    </a:prstClr>
                  </a:outerShdw>
                </a:effectLst>
                <a:latin typeface="Harry P" pitchFamily="2" charset="0"/>
              </a:rPr>
              <a:t>Topic 3</a:t>
            </a:r>
          </a:p>
        </p:txBody>
      </p:sp>
      <p:sp>
        <p:nvSpPr>
          <p:cNvPr id="6" name="Rectangle: Rounded Corners 4">
            <a:extLst>
              <a:ext uri="{FF2B5EF4-FFF2-40B4-BE49-F238E27FC236}">
                <a16:creationId xmlns:a16="http://schemas.microsoft.com/office/drawing/2014/main" id="{6F7273A9-92E4-39C2-4E5A-BCFBCC1D1F33}"/>
              </a:ext>
            </a:extLst>
          </p:cNvPr>
          <p:cNvSpPr/>
          <p:nvPr/>
        </p:nvSpPr>
        <p:spPr>
          <a:xfrm>
            <a:off x="5328916" y="1366089"/>
            <a:ext cx="1388453" cy="45719"/>
          </a:xfrm>
          <a:prstGeom prst="roundRect">
            <a:avLst>
              <a:gd name="adj" fmla="val 50000"/>
            </a:avLst>
          </a:prstGeom>
          <a:solidFill>
            <a:schemeClr val="accent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sdf">
            <a:extLst>
              <a:ext uri="{FF2B5EF4-FFF2-40B4-BE49-F238E27FC236}">
                <a16:creationId xmlns:a16="http://schemas.microsoft.com/office/drawing/2014/main" id="{B86958D2-183B-E778-483C-BA41E03C0C57}"/>
              </a:ext>
            </a:extLst>
          </p:cNvPr>
          <p:cNvSpPr/>
          <p:nvPr/>
        </p:nvSpPr>
        <p:spPr>
          <a:xfrm rot="12795111">
            <a:off x="-4897841" y="341185"/>
            <a:ext cx="5397314" cy="5397314"/>
          </a:xfrm>
          <a:prstGeom prst="ellipse">
            <a:avLst/>
          </a:prstGeom>
          <a:noFill/>
          <a:ln w="244475">
            <a:solidFill>
              <a:srgbClr val="FDCE04">
                <a:alpha val="53000"/>
              </a:srgb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pic>
        <p:nvPicPr>
          <p:cNvPr id="2054" name="Picture 6" descr="Harry Potter y el prisionero de Azkaban">
            <a:extLst>
              <a:ext uri="{FF2B5EF4-FFF2-40B4-BE49-F238E27FC236}">
                <a16:creationId xmlns:a16="http://schemas.microsoft.com/office/drawing/2014/main" id="{008C3327-8965-AA3F-7A5B-2AEDC40096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5449" y="-8354296"/>
            <a:ext cx="2144206" cy="317333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ARRY POTTER Y LA CAMARA SECRETA">
            <a:extLst>
              <a:ext uri="{FF2B5EF4-FFF2-40B4-BE49-F238E27FC236}">
                <a16:creationId xmlns:a16="http://schemas.microsoft.com/office/drawing/2014/main" id="{88F2674A-2DF9-1BEF-D4C5-AEB1DD3456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94" r="2694"/>
          <a:stretch/>
        </p:blipFill>
        <p:spPr bwMode="auto">
          <a:xfrm>
            <a:off x="6660256" y="-15293314"/>
            <a:ext cx="2131644" cy="319746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arry Potter y la Cámara Secreta - Película 2002 - SensaCine.com">
            <a:extLst>
              <a:ext uri="{FF2B5EF4-FFF2-40B4-BE49-F238E27FC236}">
                <a16:creationId xmlns:a16="http://schemas.microsoft.com/office/drawing/2014/main" id="{58615DB2-4E68-57C0-4C67-480E8A6C9B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39" r="4839"/>
          <a:stretch/>
        </p:blipFill>
        <p:spPr bwMode="auto">
          <a:xfrm>
            <a:off x="6635449" y="-11817300"/>
            <a:ext cx="2151243" cy="322686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Prime Video: Harry Potter y el cáliz de fuego">
            <a:extLst>
              <a:ext uri="{FF2B5EF4-FFF2-40B4-BE49-F238E27FC236}">
                <a16:creationId xmlns:a16="http://schemas.microsoft.com/office/drawing/2014/main" id="{10ACC27A-290C-9B86-EDB9-930610567A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49" t="-230" r="5049" b="230"/>
          <a:stretch/>
        </p:blipFill>
        <p:spPr bwMode="auto">
          <a:xfrm>
            <a:off x="6635449" y="-4973121"/>
            <a:ext cx="2144206" cy="318002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arry Potter y la Orden del Fénix online">
            <a:extLst>
              <a:ext uri="{FF2B5EF4-FFF2-40B4-BE49-F238E27FC236}">
                <a16:creationId xmlns:a16="http://schemas.microsoft.com/office/drawing/2014/main" id="{5B8275A6-6BC5-9330-D2AB-1C0023F030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60" r="2460"/>
          <a:stretch/>
        </p:blipFill>
        <p:spPr bwMode="auto">
          <a:xfrm>
            <a:off x="8966423" y="-13581586"/>
            <a:ext cx="2127094" cy="3190642"/>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n 30">
            <a:extLst>
              <a:ext uri="{FF2B5EF4-FFF2-40B4-BE49-F238E27FC236}">
                <a16:creationId xmlns:a16="http://schemas.microsoft.com/office/drawing/2014/main" id="{BB4464BB-1C82-6744-2EAF-69048BC348AB}"/>
              </a:ext>
            </a:extLst>
          </p:cNvPr>
          <p:cNvPicPr>
            <a:picLocks noChangeAspect="1"/>
          </p:cNvPicPr>
          <p:nvPr/>
        </p:nvPicPr>
        <p:blipFill rotWithShape="1">
          <a:blip r:embed="rId7"/>
          <a:srcRect r="4154"/>
          <a:stretch/>
        </p:blipFill>
        <p:spPr>
          <a:xfrm>
            <a:off x="8973956" y="-10155547"/>
            <a:ext cx="2144206" cy="3226432"/>
          </a:xfrm>
          <a:prstGeom prst="rect">
            <a:avLst/>
          </a:prstGeom>
        </p:spPr>
      </p:pic>
      <p:pic>
        <p:nvPicPr>
          <p:cNvPr id="2070" name="Picture 22" descr="Harry Potter y las reliquias de la muerte - Parte II (2011) | Hobby Consolas">
            <a:extLst>
              <a:ext uri="{FF2B5EF4-FFF2-40B4-BE49-F238E27FC236}">
                <a16:creationId xmlns:a16="http://schemas.microsoft.com/office/drawing/2014/main" id="{BB1EDBFA-BD48-7E1C-E4C0-DBF97BC6DC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83528" y="-3139734"/>
            <a:ext cx="2114922" cy="3061818"/>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arry Potter y las reliquias de la muerte: Parte 1 - Película 2010 -  SensaCine.com">
            <a:extLst>
              <a:ext uri="{FF2B5EF4-FFF2-40B4-BE49-F238E27FC236}">
                <a16:creationId xmlns:a16="http://schemas.microsoft.com/office/drawing/2014/main" id="{CB4BF39F-2AA5-3D24-3B2B-95AB9B67AF1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655" r="4010"/>
          <a:stretch/>
        </p:blipFill>
        <p:spPr bwMode="auto">
          <a:xfrm>
            <a:off x="8973956" y="-6647640"/>
            <a:ext cx="2151244" cy="3226431"/>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texto 28">
            <a:extLst>
              <a:ext uri="{FF2B5EF4-FFF2-40B4-BE49-F238E27FC236}">
                <a16:creationId xmlns:a16="http://schemas.microsoft.com/office/drawing/2014/main" id="{4D173D7B-4BD0-1395-5153-F3D0BD90B4E9}"/>
              </a:ext>
            </a:extLst>
          </p:cNvPr>
          <p:cNvSpPr txBox="1">
            <a:spLocks/>
          </p:cNvSpPr>
          <p:nvPr/>
        </p:nvSpPr>
        <p:spPr>
          <a:xfrm>
            <a:off x="4510189" y="2339953"/>
            <a:ext cx="3013553" cy="1790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rPr>
              <a:t>Lorem ipsum dolor sit amet, consectetur adipiscing adipiscing elit. Fusce convallis magna nonelit. Fusce convallis magna no Lorem ipsum dolor sit amet, consectetur.</a:t>
            </a:r>
          </a:p>
          <a:p>
            <a:pPr marL="0" indent="0" algn="just">
              <a:buNone/>
            </a:pPr>
            <a:endPar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endParaRPr>
          </a:p>
          <a:p>
            <a:pPr marL="0" indent="0" algn="just">
              <a:buNone/>
            </a:pPr>
            <a:r>
              <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rPr>
              <a:t>Lorem ipsum dolor sit amet, consectetur adipiscing adipiscing elit. Fusce convallis magna nonelit. Fusce convallis magna no Lorem ipsum dolor sit amet, consectetur .</a:t>
            </a:r>
          </a:p>
          <a:p>
            <a:pPr marL="0" indent="0" algn="just">
              <a:buNone/>
            </a:pPr>
            <a:endParaRPr lang="es-CO" sz="1400" dirty="0">
              <a:solidFill>
                <a:schemeClr val="bg1"/>
              </a:solidFill>
              <a:latin typeface="Calibri Light" panose="020F0302020204030204" pitchFamily="34" charset="0"/>
              <a:ea typeface="MS PGothic" panose="020B0600070205080204" pitchFamily="34" charset="-128"/>
              <a:cs typeface="Calibri Light" panose="020F0302020204030204" pitchFamily="34" charset="0"/>
            </a:endParaRPr>
          </a:p>
          <a:p>
            <a:pPr algn="just"/>
            <a:endParaRPr lang="en-US" sz="2000" dirty="0">
              <a:solidFill>
                <a:schemeClr val="bg1"/>
              </a:solidFill>
            </a:endParaRPr>
          </a:p>
        </p:txBody>
      </p:sp>
      <p:sp>
        <p:nvSpPr>
          <p:cNvPr id="15" name="!!2x">
            <a:extLst>
              <a:ext uri="{FF2B5EF4-FFF2-40B4-BE49-F238E27FC236}">
                <a16:creationId xmlns:a16="http://schemas.microsoft.com/office/drawing/2014/main" id="{0DFAD6FA-29EF-391E-4FBC-27AE5692E3EA}"/>
              </a:ext>
            </a:extLst>
          </p:cNvPr>
          <p:cNvSpPr/>
          <p:nvPr/>
        </p:nvSpPr>
        <p:spPr>
          <a:xfrm rot="10800000">
            <a:off x="4098760" y="1541851"/>
            <a:ext cx="3994482" cy="3994482"/>
          </a:xfrm>
          <a:prstGeom prst="rect">
            <a:avLst/>
          </a:prstGeom>
          <a:noFill/>
          <a:ln w="38100">
            <a:gradFill flip="none" rotWithShape="1">
              <a:gsLst>
                <a:gs pos="64000">
                  <a:schemeClr val="accent2">
                    <a:alpha val="20010"/>
                  </a:schemeClr>
                </a:gs>
                <a:gs pos="100000">
                  <a:schemeClr val="accent2"/>
                </a:gs>
              </a:gsLst>
              <a:lin ang="27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1x">
            <a:extLst>
              <a:ext uri="{FF2B5EF4-FFF2-40B4-BE49-F238E27FC236}">
                <a16:creationId xmlns:a16="http://schemas.microsoft.com/office/drawing/2014/main" id="{CA08F515-2191-9285-35EB-5EDF83C4248B}"/>
              </a:ext>
            </a:extLst>
          </p:cNvPr>
          <p:cNvSpPr/>
          <p:nvPr/>
        </p:nvSpPr>
        <p:spPr>
          <a:xfrm rot="2707989">
            <a:off x="3966216" y="1282493"/>
            <a:ext cx="4259568" cy="4259568"/>
          </a:xfrm>
          <a:prstGeom prst="rect">
            <a:avLst/>
          </a:prstGeom>
          <a:noFill/>
          <a:ln w="25400">
            <a:gradFill>
              <a:gsLst>
                <a:gs pos="0">
                  <a:schemeClr val="accent4">
                    <a:alpha val="20012"/>
                  </a:schemeClr>
                </a:gs>
                <a:gs pos="100000">
                  <a:schemeClr val="accent4"/>
                </a:gs>
              </a:gsLst>
              <a:lin ang="54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02">
            <a:extLst>
              <a:ext uri="{FF2B5EF4-FFF2-40B4-BE49-F238E27FC236}">
                <a16:creationId xmlns:a16="http://schemas.microsoft.com/office/drawing/2014/main" id="{AFED29AA-5093-6921-119F-C342C797EF59}"/>
              </a:ext>
            </a:extLst>
          </p:cNvPr>
          <p:cNvSpPr/>
          <p:nvPr/>
        </p:nvSpPr>
        <p:spPr>
          <a:xfrm>
            <a:off x="1156236" y="2702056"/>
            <a:ext cx="1420442" cy="1420441"/>
          </a:xfrm>
          <a:prstGeom prst="ellipse">
            <a:avLst/>
          </a:prstGeom>
          <a:gradFill flip="none" rotWithShape="1">
            <a:gsLst>
              <a:gs pos="55000">
                <a:srgbClr val="FFFF00">
                  <a:alpha val="0"/>
                </a:srgbClr>
              </a:gs>
              <a:gs pos="100000">
                <a:srgbClr val="FFFF00"/>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02">
            <a:extLst>
              <a:ext uri="{FF2B5EF4-FFF2-40B4-BE49-F238E27FC236}">
                <a16:creationId xmlns:a16="http://schemas.microsoft.com/office/drawing/2014/main" id="{136DB542-55B3-9EAD-76AA-A796EE4FF5B8}"/>
              </a:ext>
            </a:extLst>
          </p:cNvPr>
          <p:cNvSpPr/>
          <p:nvPr/>
        </p:nvSpPr>
        <p:spPr>
          <a:xfrm>
            <a:off x="9519392" y="2702056"/>
            <a:ext cx="1420442" cy="1420441"/>
          </a:xfrm>
          <a:prstGeom prst="ellipse">
            <a:avLst/>
          </a:prstGeom>
          <a:gradFill flip="none" rotWithShape="1">
            <a:gsLst>
              <a:gs pos="55000">
                <a:srgbClr val="FFFF00">
                  <a:alpha val="0"/>
                </a:srgbClr>
              </a:gs>
              <a:gs pos="100000">
                <a:srgbClr val="FFFF00"/>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áfico 8" descr="Audiencia objetivo con relleno sólido">
            <a:extLst>
              <a:ext uri="{FF2B5EF4-FFF2-40B4-BE49-F238E27FC236}">
                <a16:creationId xmlns:a16="http://schemas.microsoft.com/office/drawing/2014/main" id="{CC37101B-35E5-FD68-D1F5-0B6B8C43C5B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39822" y="2955076"/>
            <a:ext cx="914400" cy="914400"/>
          </a:xfrm>
          <a:prstGeom prst="rect">
            <a:avLst/>
          </a:prstGeom>
        </p:spPr>
      </p:pic>
      <p:pic>
        <p:nvPicPr>
          <p:cNvPr id="11" name="Gráfico 10" descr="Cadena de bloques con relleno sólido">
            <a:extLst>
              <a:ext uri="{FF2B5EF4-FFF2-40B4-BE49-F238E27FC236}">
                <a16:creationId xmlns:a16="http://schemas.microsoft.com/office/drawing/2014/main" id="{0AA86D9E-FCDE-78A7-161E-96C591ECB4A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824432" y="2955076"/>
            <a:ext cx="914400" cy="914400"/>
          </a:xfrm>
          <a:prstGeom prst="rect">
            <a:avLst/>
          </a:prstGeom>
        </p:spPr>
      </p:pic>
    </p:spTree>
    <p:extLst>
      <p:ext uri="{BB962C8B-B14F-4D97-AF65-F5344CB8AC3E}">
        <p14:creationId xmlns:p14="http://schemas.microsoft.com/office/powerpoint/2010/main" val="2913502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Personalizado 2">
      <a:dk1>
        <a:sysClr val="windowText" lastClr="000000"/>
      </a:dk1>
      <a:lt1>
        <a:sysClr val="window" lastClr="FFFFFF"/>
      </a:lt1>
      <a:dk2>
        <a:srgbClr val="5B9BD5"/>
      </a:dk2>
      <a:lt2>
        <a:srgbClr val="E7E6E6"/>
      </a:lt2>
      <a:accent1>
        <a:srgbClr val="162029"/>
      </a:accent1>
      <a:accent2>
        <a:srgbClr val="FEC40C"/>
      </a:accent2>
      <a:accent3>
        <a:srgbClr val="FFBE03"/>
      </a:accent3>
      <a:accent4>
        <a:srgbClr val="D5A301"/>
      </a:accent4>
      <a:accent5>
        <a:srgbClr val="5B9BD5"/>
      </a:accent5>
      <a:accent6>
        <a:srgbClr val="466B8A"/>
      </a:accent6>
      <a:hlink>
        <a:srgbClr val="0563C1"/>
      </a:hlink>
      <a:folHlink>
        <a:srgbClr val="71DA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8111</TotalTime>
  <Words>915</Words>
  <Application>Microsoft Office PowerPoint</Application>
  <PresentationFormat>Widescreen</PresentationFormat>
  <Paragraphs>85</Paragraphs>
  <Slides>14</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Calibri Light</vt:lpstr>
      <vt:lpstr>Gill Sans</vt:lpstr>
      <vt:lpstr>Harry P</vt:lpstr>
      <vt:lpstr>Lato Black</vt:lpstr>
      <vt:lpstr>Lato Light</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FOR DOWNLOADING THESE TEMPLATES!  Find even more free templates at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Jolie Nayibe Serrano</dc:creator>
  <cp:lastModifiedBy>Jolie Serrano Delgado</cp:lastModifiedBy>
  <cp:revision>478</cp:revision>
  <dcterms:created xsi:type="dcterms:W3CDTF">2020-04-22T15:34:04Z</dcterms:created>
  <dcterms:modified xsi:type="dcterms:W3CDTF">2025-04-11T22:29:44Z</dcterms:modified>
</cp:coreProperties>
</file>