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1525" r:id="rId3"/>
    <p:sldId id="1511" r:id="rId4"/>
    <p:sldId id="1510" r:id="rId5"/>
    <p:sldId id="1518" r:id="rId6"/>
    <p:sldId id="1526" r:id="rId7"/>
    <p:sldId id="1500" r:id="rId8"/>
    <p:sldId id="1519" r:id="rId9"/>
    <p:sldId id="1317" r:id="rId10"/>
    <p:sldId id="1270" r:id="rId11"/>
    <p:sldId id="1380" r:id="rId12"/>
    <p:sldId id="1521" r:id="rId13"/>
    <p:sldId id="1490" r:id="rId14"/>
    <p:sldId id="1791"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8B015"/>
    <a:srgbClr val="466305"/>
    <a:srgbClr val="2A3B03"/>
    <a:srgbClr val="FFC000"/>
    <a:srgbClr val="8AB116"/>
    <a:srgbClr val="093239"/>
    <a:srgbClr val="FFFFFF"/>
    <a:srgbClr val="E6A604"/>
    <a:srgbClr val="F0282E"/>
    <a:srgbClr val="81A91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24493C-B7A8-4C20-8E8B-C4FEF7DB75A4}" v="1" dt="2025-06-15T17:33:30.9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50" autoAdjust="0"/>
    <p:restoredTop sz="94660"/>
  </p:normalViewPr>
  <p:slideViewPr>
    <p:cSldViewPr snapToGrid="0">
      <p:cViewPr varScale="1">
        <p:scale>
          <a:sx n="109" d="100"/>
          <a:sy n="109" d="100"/>
        </p:scale>
        <p:origin x="1698" y="114"/>
      </p:cViewPr>
      <p:guideLst/>
    </p:cSldViewPr>
  </p:slideViewPr>
  <p:notesTextViewPr>
    <p:cViewPr>
      <p:scale>
        <a:sx n="3" d="2"/>
        <a:sy n="3" d="2"/>
      </p:scale>
      <p:origin x="0" y="0"/>
    </p:cViewPr>
  </p:notesTextViewPr>
  <p:notesViewPr>
    <p:cSldViewPr snapToGrid="0">
      <p:cViewPr varScale="1">
        <p:scale>
          <a:sx n="55" d="100"/>
          <a:sy n="55" d="100"/>
        </p:scale>
        <p:origin x="2022"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6124493C-B7A8-4C20-8E8B-C4FEF7DB75A4}"/>
    <pc:docChg chg="addSld delSld modSld sldOrd modMainMaster">
      <pc:chgData name="Jolie Serrano Delgado" userId="d52b4219-5c60-4a0c-87ad-b1ec335c0c37" providerId="ADAL" clId="{6124493C-B7A8-4C20-8E8B-C4FEF7DB75A4}" dt="2025-06-15T17:33:44.218" v="6" actId="47"/>
      <pc:docMkLst>
        <pc:docMk/>
      </pc:docMkLst>
      <pc:sldChg chg="del">
        <pc:chgData name="Jolie Serrano Delgado" userId="d52b4219-5c60-4a0c-87ad-b1ec335c0c37" providerId="ADAL" clId="{6124493C-B7A8-4C20-8E8B-C4FEF7DB75A4}" dt="2025-06-15T17:33:36.157" v="4" actId="47"/>
        <pc:sldMkLst>
          <pc:docMk/>
          <pc:sldMk cId="3746168901" sldId="350"/>
        </pc:sldMkLst>
      </pc:sldChg>
      <pc:sldChg chg="del">
        <pc:chgData name="Jolie Serrano Delgado" userId="d52b4219-5c60-4a0c-87ad-b1ec335c0c37" providerId="ADAL" clId="{6124493C-B7A8-4C20-8E8B-C4FEF7DB75A4}" dt="2025-06-15T17:33:44.218" v="6" actId="47"/>
        <pc:sldMkLst>
          <pc:docMk/>
          <pc:sldMk cId="0" sldId="1523"/>
        </pc:sldMkLst>
      </pc:sldChg>
      <pc:sldChg chg="modSp add mod ord">
        <pc:chgData name="Jolie Serrano Delgado" userId="d52b4219-5c60-4a0c-87ad-b1ec335c0c37" providerId="ADAL" clId="{6124493C-B7A8-4C20-8E8B-C4FEF7DB75A4}" dt="2025-06-15T17:33:39.199" v="5" actId="207"/>
        <pc:sldMkLst>
          <pc:docMk/>
          <pc:sldMk cId="3573392034" sldId="1791"/>
        </pc:sldMkLst>
        <pc:spChg chg="mod">
          <ac:chgData name="Jolie Serrano Delgado" userId="d52b4219-5c60-4a0c-87ad-b1ec335c0c37" providerId="ADAL" clId="{6124493C-B7A8-4C20-8E8B-C4FEF7DB75A4}" dt="2025-06-15T17:33:39.199" v="5" actId="207"/>
          <ac:spMkLst>
            <pc:docMk/>
            <pc:sldMk cId="3573392034" sldId="1791"/>
            <ac:spMk id="7" creationId="{FA0AAE3D-72C1-B78D-34E3-44A78CF1DA1D}"/>
          </ac:spMkLst>
        </pc:spChg>
      </pc:sldChg>
      <pc:sldChg chg="add">
        <pc:chgData name="Jolie Serrano Delgado" userId="d52b4219-5c60-4a0c-87ad-b1ec335c0c37" providerId="ADAL" clId="{6124493C-B7A8-4C20-8E8B-C4FEF7DB75A4}" dt="2025-06-15T17:33:30.910" v="1"/>
        <pc:sldMkLst>
          <pc:docMk/>
          <pc:sldMk cId="0" sldId="4129"/>
        </pc:sldMkLst>
      </pc:sldChg>
      <pc:sldMasterChg chg="delSldLayout modSldLayout">
        <pc:chgData name="Jolie Serrano Delgado" userId="d52b4219-5c60-4a0c-87ad-b1ec335c0c37" providerId="ADAL" clId="{6124493C-B7A8-4C20-8E8B-C4FEF7DB75A4}" dt="2025-06-15T17:33:44.218" v="6" actId="47"/>
        <pc:sldMasterMkLst>
          <pc:docMk/>
          <pc:sldMasterMk cId="3968079979" sldId="2147483648"/>
        </pc:sldMasterMkLst>
        <pc:sldLayoutChg chg="modSp">
          <pc:chgData name="Jolie Serrano Delgado" userId="d52b4219-5c60-4a0c-87ad-b1ec335c0c37" providerId="ADAL" clId="{6124493C-B7A8-4C20-8E8B-C4FEF7DB75A4}" dt="2025-06-15T17:32:56.045" v="0" actId="735"/>
          <pc:sldLayoutMkLst>
            <pc:docMk/>
            <pc:sldMasterMk cId="3968079979" sldId="2147483648"/>
            <pc:sldLayoutMk cId="376127350" sldId="2147483676"/>
          </pc:sldLayoutMkLst>
        </pc:sldLayoutChg>
        <pc:sldLayoutChg chg="del">
          <pc:chgData name="Jolie Serrano Delgado" userId="d52b4219-5c60-4a0c-87ad-b1ec335c0c37" providerId="ADAL" clId="{6124493C-B7A8-4C20-8E8B-C4FEF7DB75A4}" dt="2025-06-15T17:33:44.218" v="6" actId="47"/>
          <pc:sldLayoutMkLst>
            <pc:docMk/>
            <pc:sldMasterMk cId="3968079979" sldId="2147483648"/>
            <pc:sldLayoutMk cId="2207850314" sldId="2147483703"/>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15/06/2025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15/06/2025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876AC7F-2724-4C94-9ACE-53DFDDBB45DC}"/>
              </a:ext>
            </a:extLst>
          </p:cNvPr>
          <p:cNvSpPr/>
          <p:nvPr userDrawn="1"/>
        </p:nvSpPr>
        <p:spPr>
          <a:xfrm>
            <a:off x="0" y="0"/>
            <a:ext cx="12192000" cy="6858000"/>
          </a:xfrm>
          <a:prstGeom prst="rect">
            <a:avLst/>
          </a:prstGeom>
          <a:gradFill>
            <a:gsLst>
              <a:gs pos="77000">
                <a:srgbClr val="507503"/>
              </a:gs>
              <a:gs pos="52000">
                <a:srgbClr val="81A912"/>
              </a:gs>
              <a:gs pos="0">
                <a:srgbClr val="8AB116"/>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Picture Placeholder 3">
            <a:extLst>
              <a:ext uri="{FF2B5EF4-FFF2-40B4-BE49-F238E27FC236}">
                <a16:creationId xmlns:a16="http://schemas.microsoft.com/office/drawing/2014/main" id="{ED1051FC-E1FF-4037-B04C-9C76F52BE22A}"/>
              </a:ext>
            </a:extLst>
          </p:cNvPr>
          <p:cNvSpPr>
            <a:spLocks noGrp="1"/>
          </p:cNvSpPr>
          <p:nvPr>
            <p:ph type="pic" sz="quarter" idx="10"/>
          </p:nvPr>
        </p:nvSpPr>
        <p:spPr>
          <a:xfrm>
            <a:off x="-1" y="-3"/>
            <a:ext cx="5374297" cy="6857999"/>
          </a:xfrm>
          <a:prstGeom prst="flowChartDelay">
            <a:avLst/>
          </a:prstGeom>
        </p:spPr>
        <p:txBody>
          <a:bodyPr/>
          <a:lstStyle/>
          <a:p>
            <a:endParaRPr lang="en-US"/>
          </a:p>
        </p:txBody>
      </p:sp>
    </p:spTree>
    <p:extLst>
      <p:ext uri="{BB962C8B-B14F-4D97-AF65-F5344CB8AC3E}">
        <p14:creationId xmlns:p14="http://schemas.microsoft.com/office/powerpoint/2010/main" val="3761273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5582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353768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06EE450D-B85D-4126-AAE7-E3D74C6F4097}"/>
              </a:ext>
            </a:extLst>
          </p:cNvPr>
          <p:cNvSpPr>
            <a:spLocks noGrp="1"/>
          </p:cNvSpPr>
          <p:nvPr>
            <p:ph type="pic" sz="quarter" idx="10"/>
          </p:nvPr>
        </p:nvSpPr>
        <p:spPr>
          <a:xfrm>
            <a:off x="0" y="0"/>
            <a:ext cx="12192000" cy="3981450"/>
          </a:xfrm>
          <a:prstGeom prst="rect">
            <a:avLst/>
          </a:prstGeom>
        </p:spPr>
        <p:txBody>
          <a:bodyPr/>
          <a:lstStyle/>
          <a:p>
            <a:endParaRPr lang="en-US"/>
          </a:p>
        </p:txBody>
      </p:sp>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EF36C4D3-2076-4FA9-A2F2-5372BF03ABF1}"/>
              </a:ext>
            </a:extLst>
          </p:cNvPr>
          <p:cNvSpPr>
            <a:spLocks noGrp="1"/>
          </p:cNvSpPr>
          <p:nvPr>
            <p:ph type="pic" sz="quarter" idx="10"/>
          </p:nvPr>
        </p:nvSpPr>
        <p:spPr>
          <a:xfrm>
            <a:off x="0" y="0"/>
            <a:ext cx="9158288" cy="3279775"/>
          </a:xfrm>
          <a:prstGeom prst="rect">
            <a:avLst/>
          </a:prstGeom>
        </p:spPr>
        <p:txBody>
          <a:bodyPr/>
          <a:lstStyle/>
          <a:p>
            <a:endParaRPr lang="en-US"/>
          </a:p>
        </p:txBody>
      </p:sp>
      <p:sp>
        <p:nvSpPr>
          <p:cNvPr id="5" name="Picture Placeholder 3">
            <a:extLst>
              <a:ext uri="{FF2B5EF4-FFF2-40B4-BE49-F238E27FC236}">
                <a16:creationId xmlns:a16="http://schemas.microsoft.com/office/drawing/2014/main" id="{809E4861-B558-4769-8ABA-51ECA3B00FD1}"/>
              </a:ext>
            </a:extLst>
          </p:cNvPr>
          <p:cNvSpPr>
            <a:spLocks noGrp="1"/>
          </p:cNvSpPr>
          <p:nvPr>
            <p:ph type="pic" sz="quarter" idx="11"/>
          </p:nvPr>
        </p:nvSpPr>
        <p:spPr>
          <a:xfrm>
            <a:off x="4049486" y="3279775"/>
            <a:ext cx="8142514" cy="3578225"/>
          </a:xfrm>
          <a:prstGeom prst="rect">
            <a:avLst/>
          </a:prstGeom>
        </p:spPr>
        <p:txBody>
          <a:body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3FE41641-5EE0-48FF-9996-F351E8371DFE}"/>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6721F-BEC9-4F44-AD12-EFAB26C7A299}"/>
              </a:ext>
            </a:extLst>
          </p:cNvPr>
          <p:cNvSpPr>
            <a:spLocks noGrp="1"/>
          </p:cNvSpPr>
          <p:nvPr>
            <p:ph type="title"/>
          </p:nvPr>
        </p:nvSpPr>
        <p:spPr>
          <a:xfrm>
            <a:off x="838200" y="365125"/>
            <a:ext cx="10515600" cy="777875"/>
          </a:xfrm>
          <a:prstGeom prst="rect">
            <a:avLst/>
          </a:prstGeom>
        </p:spPr>
        <p:txBody>
          <a:bodyPr/>
          <a:lstStyle>
            <a:lvl1pPr algn="ctr">
              <a:defRPr/>
            </a:lvl1pPr>
          </a:lstStyle>
          <a:p>
            <a:r>
              <a:rPr lang="en-US" dirty="0"/>
              <a:t>Click to edit Master title style</a:t>
            </a:r>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A6994C74-8C42-42CD-8E45-5E4433CD82F3}"/>
              </a:ext>
            </a:extLst>
          </p:cNvPr>
          <p:cNvSpPr>
            <a:spLocks noGrp="1"/>
          </p:cNvSpPr>
          <p:nvPr>
            <p:ph type="pic" sz="quarter" idx="10"/>
          </p:nvPr>
        </p:nvSpPr>
        <p:spPr>
          <a:xfrm>
            <a:off x="0" y="0"/>
            <a:ext cx="5581650" cy="6858000"/>
          </a:xfrm>
          <a:prstGeom prst="rect">
            <a:avLst/>
          </a:prstGeom>
        </p:spPr>
        <p:txBody>
          <a:bodyPr/>
          <a:lstStyle/>
          <a:p>
            <a:endParaRPr lang="en-US"/>
          </a:p>
        </p:txBody>
      </p:sp>
      <p:sp>
        <p:nvSpPr>
          <p:cNvPr id="5" name="Title 4">
            <a:extLst>
              <a:ext uri="{FF2B5EF4-FFF2-40B4-BE49-F238E27FC236}">
                <a16:creationId xmlns:a16="http://schemas.microsoft.com/office/drawing/2014/main" id="{5C0CC424-58A1-45ED-AEA6-4A71DB550E9F}"/>
              </a:ext>
            </a:extLst>
          </p:cNvPr>
          <p:cNvSpPr>
            <a:spLocks noGrp="1"/>
          </p:cNvSpPr>
          <p:nvPr>
            <p:ph type="title"/>
          </p:nvPr>
        </p:nvSpPr>
        <p:spPr>
          <a:xfrm>
            <a:off x="6610352" y="365125"/>
            <a:ext cx="4743448" cy="835025"/>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B8EFDA0-9144-4DFB-9AB6-7E80BB1704E2}"/>
              </a:ext>
            </a:extLst>
          </p:cNvPr>
          <p:cNvSpPr>
            <a:spLocks noGrp="1"/>
          </p:cNvSpPr>
          <p:nvPr>
            <p:ph type="pic" sz="quarter" idx="10"/>
          </p:nvPr>
        </p:nvSpPr>
        <p:spPr>
          <a:xfrm>
            <a:off x="0" y="0"/>
            <a:ext cx="12192000" cy="4114800"/>
          </a:xfrm>
          <a:prstGeom prst="rect">
            <a:avLst/>
          </a:prstGeom>
        </p:spPr>
        <p:txBody>
          <a:bodyPr/>
          <a:lstStyle/>
          <a:p>
            <a:endParaRPr lang="en-US"/>
          </a:p>
        </p:txBody>
      </p:sp>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32D55C01-2FD4-4CB5-BD2D-818E194B73E1}"/>
              </a:ext>
            </a:extLst>
          </p:cNvPr>
          <p:cNvSpPr>
            <a:spLocks noGrp="1"/>
          </p:cNvSpPr>
          <p:nvPr>
            <p:ph type="pic" sz="quarter" idx="10"/>
          </p:nvPr>
        </p:nvSpPr>
        <p:spPr>
          <a:xfrm>
            <a:off x="6618288" y="0"/>
            <a:ext cx="5573712" cy="3324225"/>
          </a:xfrm>
          <a:prstGeom prst="rect">
            <a:avLst/>
          </a:prstGeom>
        </p:spPr>
        <p:txBody>
          <a:bodyPr/>
          <a:lstStyle/>
          <a:p>
            <a:endParaRPr lang="en-US"/>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A15F1CD4-2D85-4990-8D52-784E7B242A06}"/>
              </a:ext>
            </a:extLst>
          </p:cNvPr>
          <p:cNvSpPr/>
          <p:nvPr userDrawn="1"/>
        </p:nvSpPr>
        <p:spPr>
          <a:xfrm>
            <a:off x="-4381500" y="-865241"/>
            <a:ext cx="4381500"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Rectángulo 6">
            <a:extLst>
              <a:ext uri="{FF2B5EF4-FFF2-40B4-BE49-F238E27FC236}">
                <a16:creationId xmlns:a16="http://schemas.microsoft.com/office/drawing/2014/main" id="{B0B4A640-C0F4-4D20-B946-EBF2D1318CBD}"/>
              </a:ext>
            </a:extLst>
          </p:cNvPr>
          <p:cNvSpPr/>
          <p:nvPr userDrawn="1"/>
        </p:nvSpPr>
        <p:spPr>
          <a:xfrm>
            <a:off x="-2989942" y="6881452"/>
            <a:ext cx="5112648"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98" r:id="rId9"/>
    <p:sldLayoutId id="2147483704" r:id="rId10"/>
    <p:sldLayoutId id="214748370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1.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free-powerpoint-templates-download.com/"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3016051" y="2161258"/>
            <a:ext cx="7317417" cy="563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Lato Font</a:t>
            </a:r>
            <a:r>
              <a:rPr lang="en-US" altLang="ja-JP" sz="1400"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3016051"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1605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6051"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Rounded Rectangle 95"/>
          <p:cNvSpPr/>
          <p:nvPr/>
        </p:nvSpPr>
        <p:spPr>
          <a:xfrm flipV="1">
            <a:off x="426355" y="4632327"/>
            <a:ext cx="4501186" cy="86667"/>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rtlCol="0" anchor="ctr"/>
          <a:lstStyle/>
          <a:p>
            <a:pPr algn="ctr"/>
            <a:endParaRPr lang="bg-BG" sz="900"/>
          </a:p>
        </p:txBody>
      </p:sp>
      <p:sp>
        <p:nvSpPr>
          <p:cNvPr id="98" name="Oval 97"/>
          <p:cNvSpPr/>
          <p:nvPr/>
        </p:nvSpPr>
        <p:spPr>
          <a:xfrm>
            <a:off x="426349" y="4618613"/>
            <a:ext cx="125031" cy="125064"/>
          </a:xfrm>
          <a:prstGeom prst="ellipse">
            <a:avLst/>
          </a:prstGeom>
          <a:solidFill>
            <a:srgbClr val="88B015"/>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rtlCol="0" anchor="ctr"/>
          <a:lstStyle/>
          <a:p>
            <a:pPr algn="ctr"/>
            <a:endParaRPr lang="bg-BG" sz="900"/>
          </a:p>
        </p:txBody>
      </p:sp>
      <p:sp>
        <p:nvSpPr>
          <p:cNvPr id="102" name="Oval 101"/>
          <p:cNvSpPr/>
          <p:nvPr/>
        </p:nvSpPr>
        <p:spPr>
          <a:xfrm>
            <a:off x="4850687" y="4618613"/>
            <a:ext cx="125031" cy="125064"/>
          </a:xfrm>
          <a:prstGeom prst="ellipse">
            <a:avLst/>
          </a:prstGeom>
          <a:solidFill>
            <a:srgbClr val="88B015"/>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rtlCol="0" anchor="ctr"/>
          <a:lstStyle/>
          <a:p>
            <a:pPr algn="ctr"/>
            <a:endParaRPr lang="bg-BG" sz="900"/>
          </a:p>
        </p:txBody>
      </p:sp>
      <p:sp>
        <p:nvSpPr>
          <p:cNvPr id="108" name="Oval 107"/>
          <p:cNvSpPr/>
          <p:nvPr/>
        </p:nvSpPr>
        <p:spPr>
          <a:xfrm>
            <a:off x="4218641" y="4618613"/>
            <a:ext cx="125031" cy="125064"/>
          </a:xfrm>
          <a:prstGeom prst="ellipse">
            <a:avLst/>
          </a:prstGeom>
          <a:solidFill>
            <a:srgbClr val="88B015"/>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rtlCol="0" anchor="ctr"/>
          <a:lstStyle/>
          <a:p>
            <a:pPr algn="ctr"/>
            <a:endParaRPr lang="bg-BG" sz="900"/>
          </a:p>
        </p:txBody>
      </p:sp>
      <p:sp>
        <p:nvSpPr>
          <p:cNvPr id="109" name="Oval 108"/>
          <p:cNvSpPr/>
          <p:nvPr/>
        </p:nvSpPr>
        <p:spPr>
          <a:xfrm>
            <a:off x="3586593" y="4618613"/>
            <a:ext cx="125031" cy="125064"/>
          </a:xfrm>
          <a:prstGeom prst="ellipse">
            <a:avLst/>
          </a:prstGeom>
          <a:solidFill>
            <a:srgbClr val="88B015"/>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rtlCol="0" anchor="ctr"/>
          <a:lstStyle/>
          <a:p>
            <a:pPr algn="ctr"/>
            <a:endParaRPr lang="bg-BG" sz="900"/>
          </a:p>
        </p:txBody>
      </p:sp>
      <p:sp>
        <p:nvSpPr>
          <p:cNvPr id="110" name="Oval 109"/>
          <p:cNvSpPr/>
          <p:nvPr/>
        </p:nvSpPr>
        <p:spPr>
          <a:xfrm>
            <a:off x="2954543" y="4618613"/>
            <a:ext cx="125031" cy="125064"/>
          </a:xfrm>
          <a:prstGeom prst="ellipse">
            <a:avLst/>
          </a:prstGeom>
          <a:solidFill>
            <a:srgbClr val="88B015"/>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rtlCol="0" anchor="ctr"/>
          <a:lstStyle/>
          <a:p>
            <a:pPr algn="ctr"/>
            <a:endParaRPr lang="bg-BG" sz="900"/>
          </a:p>
        </p:txBody>
      </p:sp>
      <p:sp>
        <p:nvSpPr>
          <p:cNvPr id="111" name="Oval 110"/>
          <p:cNvSpPr/>
          <p:nvPr/>
        </p:nvSpPr>
        <p:spPr>
          <a:xfrm>
            <a:off x="2322495" y="4618613"/>
            <a:ext cx="125031" cy="125064"/>
          </a:xfrm>
          <a:prstGeom prst="ellipse">
            <a:avLst/>
          </a:prstGeom>
          <a:solidFill>
            <a:srgbClr val="88B015"/>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rtlCol="0" anchor="ctr"/>
          <a:lstStyle/>
          <a:p>
            <a:pPr algn="ctr"/>
            <a:endParaRPr lang="bg-BG" sz="900"/>
          </a:p>
        </p:txBody>
      </p:sp>
      <p:sp>
        <p:nvSpPr>
          <p:cNvPr id="112" name="Oval 111"/>
          <p:cNvSpPr/>
          <p:nvPr/>
        </p:nvSpPr>
        <p:spPr>
          <a:xfrm>
            <a:off x="1690447" y="4618613"/>
            <a:ext cx="125031" cy="125064"/>
          </a:xfrm>
          <a:prstGeom prst="ellipse">
            <a:avLst/>
          </a:prstGeom>
          <a:solidFill>
            <a:srgbClr val="88B015"/>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rtlCol="0" anchor="ctr"/>
          <a:lstStyle/>
          <a:p>
            <a:pPr algn="ctr"/>
            <a:endParaRPr lang="bg-BG" sz="900"/>
          </a:p>
        </p:txBody>
      </p:sp>
      <p:sp>
        <p:nvSpPr>
          <p:cNvPr id="113" name="Oval 112"/>
          <p:cNvSpPr/>
          <p:nvPr/>
        </p:nvSpPr>
        <p:spPr>
          <a:xfrm>
            <a:off x="1058397" y="4618613"/>
            <a:ext cx="125031" cy="125064"/>
          </a:xfrm>
          <a:prstGeom prst="ellipse">
            <a:avLst/>
          </a:prstGeom>
          <a:solidFill>
            <a:srgbClr val="88B015"/>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rtlCol="0" anchor="ctr"/>
          <a:lstStyle/>
          <a:p>
            <a:pPr algn="ctr"/>
            <a:endParaRPr lang="bg-BG" sz="900"/>
          </a:p>
        </p:txBody>
      </p:sp>
      <p:sp>
        <p:nvSpPr>
          <p:cNvPr id="114" name="Rectangle 113"/>
          <p:cNvSpPr/>
          <p:nvPr/>
        </p:nvSpPr>
        <p:spPr>
          <a:xfrm>
            <a:off x="4502030" y="4753359"/>
            <a:ext cx="795685" cy="256975"/>
          </a:xfrm>
          <a:prstGeom prst="rect">
            <a:avLst/>
          </a:prstGeom>
          <a:noFill/>
        </p:spPr>
        <p:txBody>
          <a:bodyPr wrap="square" lIns="109710" tIns="54855" rIns="109710" bIns="54855">
            <a:spAutoFit/>
          </a:bodyPr>
          <a:lstStyle/>
          <a:p>
            <a:pPr algn="ctr"/>
            <a:r>
              <a:rPr lang="en-US" sz="950" dirty="0">
                <a:solidFill>
                  <a:schemeClr val="tx2"/>
                </a:solidFill>
                <a:latin typeface="Lato Regular"/>
                <a:ea typeface="Open Sans Light" panose="020B0306030504020204" pitchFamily="34" charset="0"/>
                <a:cs typeface="Lato Regular"/>
              </a:rPr>
              <a:t>2001</a:t>
            </a:r>
            <a:endParaRPr lang="bg-BG" sz="950" dirty="0">
              <a:latin typeface="Lato Regular"/>
              <a:cs typeface="Lato Regular"/>
            </a:endParaRPr>
          </a:p>
        </p:txBody>
      </p:sp>
      <p:sp>
        <p:nvSpPr>
          <p:cNvPr id="115" name="Rectangle 114"/>
          <p:cNvSpPr/>
          <p:nvPr/>
        </p:nvSpPr>
        <p:spPr>
          <a:xfrm>
            <a:off x="3874686" y="4753359"/>
            <a:ext cx="795685" cy="256975"/>
          </a:xfrm>
          <a:prstGeom prst="rect">
            <a:avLst/>
          </a:prstGeom>
          <a:noFill/>
        </p:spPr>
        <p:txBody>
          <a:bodyPr wrap="square" lIns="109710" tIns="54855" rIns="109710" bIns="54855">
            <a:spAutoFit/>
          </a:bodyPr>
          <a:lstStyle/>
          <a:p>
            <a:pPr algn="ctr"/>
            <a:r>
              <a:rPr lang="en-US" sz="950" dirty="0">
                <a:solidFill>
                  <a:schemeClr val="tx2"/>
                </a:solidFill>
                <a:latin typeface="Lato Regular"/>
                <a:ea typeface="Open Sans Light" panose="020B0306030504020204" pitchFamily="34" charset="0"/>
                <a:cs typeface="Lato Regular"/>
              </a:rPr>
              <a:t>2000</a:t>
            </a:r>
            <a:endParaRPr lang="bg-BG" sz="950" dirty="0">
              <a:latin typeface="Lato Regular"/>
              <a:cs typeface="Lato Regular"/>
            </a:endParaRPr>
          </a:p>
        </p:txBody>
      </p:sp>
      <p:sp>
        <p:nvSpPr>
          <p:cNvPr id="116" name="Rectangle 115"/>
          <p:cNvSpPr/>
          <p:nvPr/>
        </p:nvSpPr>
        <p:spPr>
          <a:xfrm>
            <a:off x="3247334" y="4753359"/>
            <a:ext cx="795685" cy="256975"/>
          </a:xfrm>
          <a:prstGeom prst="rect">
            <a:avLst/>
          </a:prstGeom>
          <a:noFill/>
        </p:spPr>
        <p:txBody>
          <a:bodyPr wrap="square" lIns="109710" tIns="54855" rIns="109710" bIns="54855">
            <a:spAutoFit/>
          </a:bodyPr>
          <a:lstStyle/>
          <a:p>
            <a:pPr algn="ctr"/>
            <a:r>
              <a:rPr lang="en-US" sz="950" dirty="0">
                <a:solidFill>
                  <a:schemeClr val="tx2"/>
                </a:solidFill>
                <a:latin typeface="Lato Regular"/>
                <a:ea typeface="Open Sans Light" panose="020B0306030504020204" pitchFamily="34" charset="0"/>
                <a:cs typeface="Lato Regular"/>
              </a:rPr>
              <a:t>1995</a:t>
            </a:r>
            <a:endParaRPr lang="bg-BG" sz="950" dirty="0">
              <a:latin typeface="Lato Regular"/>
              <a:cs typeface="Lato Regular"/>
            </a:endParaRPr>
          </a:p>
        </p:txBody>
      </p:sp>
      <p:sp>
        <p:nvSpPr>
          <p:cNvPr id="117" name="Rectangle 116"/>
          <p:cNvSpPr/>
          <p:nvPr/>
        </p:nvSpPr>
        <p:spPr>
          <a:xfrm>
            <a:off x="2619980" y="4753359"/>
            <a:ext cx="795685" cy="256975"/>
          </a:xfrm>
          <a:prstGeom prst="rect">
            <a:avLst/>
          </a:prstGeom>
          <a:noFill/>
        </p:spPr>
        <p:txBody>
          <a:bodyPr wrap="square" lIns="109710" tIns="54855" rIns="109710" bIns="54855">
            <a:spAutoFit/>
          </a:bodyPr>
          <a:lstStyle/>
          <a:p>
            <a:pPr algn="ctr"/>
            <a:r>
              <a:rPr lang="en-US" sz="950" dirty="0">
                <a:solidFill>
                  <a:schemeClr val="tx2"/>
                </a:solidFill>
                <a:latin typeface="Lato Regular"/>
                <a:ea typeface="Open Sans Light" panose="020B0306030504020204" pitchFamily="34" charset="0"/>
                <a:cs typeface="Lato Regular"/>
              </a:rPr>
              <a:t>1994</a:t>
            </a:r>
            <a:endParaRPr lang="bg-BG" sz="950" dirty="0">
              <a:latin typeface="Lato Regular"/>
              <a:cs typeface="Lato Regular"/>
            </a:endParaRPr>
          </a:p>
        </p:txBody>
      </p:sp>
      <p:sp>
        <p:nvSpPr>
          <p:cNvPr id="118" name="Rectangle 117"/>
          <p:cNvSpPr/>
          <p:nvPr/>
        </p:nvSpPr>
        <p:spPr>
          <a:xfrm>
            <a:off x="1992629" y="4753359"/>
            <a:ext cx="795685" cy="256975"/>
          </a:xfrm>
          <a:prstGeom prst="rect">
            <a:avLst/>
          </a:prstGeom>
          <a:noFill/>
        </p:spPr>
        <p:txBody>
          <a:bodyPr wrap="square" lIns="109710" tIns="54855" rIns="109710" bIns="54855">
            <a:spAutoFit/>
          </a:bodyPr>
          <a:lstStyle/>
          <a:p>
            <a:pPr algn="ctr"/>
            <a:r>
              <a:rPr lang="en-US" sz="950" dirty="0">
                <a:solidFill>
                  <a:schemeClr val="tx2"/>
                </a:solidFill>
                <a:latin typeface="Lato Regular"/>
                <a:ea typeface="Open Sans Light" panose="020B0306030504020204" pitchFamily="34" charset="0"/>
                <a:cs typeface="Lato Regular"/>
              </a:rPr>
              <a:t>1993</a:t>
            </a:r>
            <a:endParaRPr lang="bg-BG" sz="950" dirty="0">
              <a:latin typeface="Lato Regular"/>
              <a:cs typeface="Lato Regular"/>
            </a:endParaRPr>
          </a:p>
        </p:txBody>
      </p:sp>
      <p:sp>
        <p:nvSpPr>
          <p:cNvPr id="119" name="Rectangle 118"/>
          <p:cNvSpPr/>
          <p:nvPr/>
        </p:nvSpPr>
        <p:spPr>
          <a:xfrm>
            <a:off x="1365275" y="4753359"/>
            <a:ext cx="795685" cy="256975"/>
          </a:xfrm>
          <a:prstGeom prst="rect">
            <a:avLst/>
          </a:prstGeom>
          <a:noFill/>
        </p:spPr>
        <p:txBody>
          <a:bodyPr wrap="square" lIns="109710" tIns="54855" rIns="109710" bIns="54855">
            <a:spAutoFit/>
          </a:bodyPr>
          <a:lstStyle/>
          <a:p>
            <a:pPr algn="ctr"/>
            <a:r>
              <a:rPr lang="en-US" sz="950" dirty="0">
                <a:solidFill>
                  <a:schemeClr val="tx2"/>
                </a:solidFill>
                <a:latin typeface="Lato Regular"/>
                <a:ea typeface="Open Sans Light" panose="020B0306030504020204" pitchFamily="34" charset="0"/>
                <a:cs typeface="Lato Regular"/>
              </a:rPr>
              <a:t>1992</a:t>
            </a:r>
            <a:endParaRPr lang="bg-BG" sz="950" dirty="0">
              <a:latin typeface="Lato Regular"/>
              <a:cs typeface="Lato Regular"/>
            </a:endParaRPr>
          </a:p>
        </p:txBody>
      </p:sp>
      <p:sp>
        <p:nvSpPr>
          <p:cNvPr id="120" name="Rectangle 119"/>
          <p:cNvSpPr/>
          <p:nvPr/>
        </p:nvSpPr>
        <p:spPr>
          <a:xfrm>
            <a:off x="737922" y="4753359"/>
            <a:ext cx="795685" cy="256975"/>
          </a:xfrm>
          <a:prstGeom prst="rect">
            <a:avLst/>
          </a:prstGeom>
          <a:noFill/>
        </p:spPr>
        <p:txBody>
          <a:bodyPr wrap="square" lIns="109710" tIns="54855" rIns="109710" bIns="54855">
            <a:spAutoFit/>
          </a:bodyPr>
          <a:lstStyle/>
          <a:p>
            <a:pPr algn="ctr"/>
            <a:r>
              <a:rPr lang="en-US" sz="950" dirty="0">
                <a:solidFill>
                  <a:schemeClr val="tx2"/>
                </a:solidFill>
                <a:latin typeface="Lato Regular"/>
                <a:ea typeface="Open Sans Light" panose="020B0306030504020204" pitchFamily="34" charset="0"/>
                <a:cs typeface="Lato Regular"/>
              </a:rPr>
              <a:t>1991</a:t>
            </a:r>
            <a:endParaRPr lang="bg-BG" sz="950" dirty="0">
              <a:latin typeface="Lato Regular"/>
              <a:cs typeface="Lato Regular"/>
            </a:endParaRPr>
          </a:p>
        </p:txBody>
      </p:sp>
      <p:sp>
        <p:nvSpPr>
          <p:cNvPr id="121" name="Rectangle 120"/>
          <p:cNvSpPr/>
          <p:nvPr/>
        </p:nvSpPr>
        <p:spPr>
          <a:xfrm>
            <a:off x="110570" y="4753359"/>
            <a:ext cx="795685" cy="256975"/>
          </a:xfrm>
          <a:prstGeom prst="rect">
            <a:avLst/>
          </a:prstGeom>
          <a:noFill/>
        </p:spPr>
        <p:txBody>
          <a:bodyPr wrap="square" lIns="109710" tIns="54855" rIns="109710" bIns="54855">
            <a:spAutoFit/>
          </a:bodyPr>
          <a:lstStyle/>
          <a:p>
            <a:pPr algn="ctr"/>
            <a:r>
              <a:rPr lang="en-US" sz="950" dirty="0">
                <a:solidFill>
                  <a:schemeClr val="tx2"/>
                </a:solidFill>
                <a:latin typeface="Lato Regular"/>
                <a:ea typeface="Open Sans Light" panose="020B0306030504020204" pitchFamily="34" charset="0"/>
                <a:cs typeface="Lato Regular"/>
              </a:rPr>
              <a:t>1990</a:t>
            </a:r>
            <a:endParaRPr lang="bg-BG" sz="950" dirty="0">
              <a:latin typeface="Lato Regular"/>
              <a:cs typeface="Lato Regular"/>
            </a:endParaRPr>
          </a:p>
        </p:txBody>
      </p:sp>
      <p:sp>
        <p:nvSpPr>
          <p:cNvPr id="124" name="Freeform 118"/>
          <p:cNvSpPr>
            <a:spLocks noChangeArrowheads="1"/>
          </p:cNvSpPr>
          <p:nvPr/>
        </p:nvSpPr>
        <p:spPr bwMode="auto">
          <a:xfrm rot="16200000">
            <a:off x="79647" y="3902716"/>
            <a:ext cx="807144" cy="372912"/>
          </a:xfrm>
          <a:custGeom>
            <a:avLst/>
            <a:gdLst>
              <a:gd name="T0" fmla="*/ 0 w 1615"/>
              <a:gd name="T1" fmla="*/ 0 h 311"/>
              <a:gd name="T2" fmla="*/ 1614 w 1615"/>
              <a:gd name="T3" fmla="*/ 0 h 311"/>
              <a:gd name="T4" fmla="*/ 1614 w 1615"/>
              <a:gd name="T5" fmla="*/ 310 h 311"/>
              <a:gd name="T6" fmla="*/ 0 w 1615"/>
              <a:gd name="T7" fmla="*/ 310 h 311"/>
              <a:gd name="T8" fmla="*/ 0 w 1615"/>
              <a:gd name="T9" fmla="*/ 0 h 311"/>
            </a:gdLst>
            <a:ahLst/>
            <a:cxnLst>
              <a:cxn ang="0">
                <a:pos x="T0" y="T1"/>
              </a:cxn>
              <a:cxn ang="0">
                <a:pos x="T2" y="T3"/>
              </a:cxn>
              <a:cxn ang="0">
                <a:pos x="T4" y="T5"/>
              </a:cxn>
              <a:cxn ang="0">
                <a:pos x="T6" y="T7"/>
              </a:cxn>
              <a:cxn ang="0">
                <a:pos x="T8" y="T9"/>
              </a:cxn>
            </a:cxnLst>
            <a:rect l="0" t="0" r="r" b="b"/>
            <a:pathLst>
              <a:path w="1615" h="311">
                <a:moveTo>
                  <a:pt x="0" y="0"/>
                </a:moveTo>
                <a:lnTo>
                  <a:pt x="1614" y="0"/>
                </a:lnTo>
                <a:lnTo>
                  <a:pt x="1614" y="310"/>
                </a:lnTo>
                <a:lnTo>
                  <a:pt x="0" y="310"/>
                </a:lnTo>
                <a:lnTo>
                  <a:pt x="0" y="0"/>
                </a:lnTo>
              </a:path>
            </a:pathLst>
          </a:custGeom>
          <a:solidFill>
            <a:srgbClr val="466305"/>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60927" tIns="30463" rIns="60927" bIns="30463" anchor="ctr"/>
          <a:lstStyle/>
          <a:p>
            <a:endParaRPr lang="en-US" sz="900" dirty="0">
              <a:latin typeface="Lato Light"/>
            </a:endParaRPr>
          </a:p>
        </p:txBody>
      </p:sp>
      <p:sp>
        <p:nvSpPr>
          <p:cNvPr id="125" name="Freeform 119"/>
          <p:cNvSpPr>
            <a:spLocks noChangeArrowheads="1"/>
          </p:cNvSpPr>
          <p:nvPr/>
        </p:nvSpPr>
        <p:spPr bwMode="auto">
          <a:xfrm rot="16200000">
            <a:off x="613582" y="3806662"/>
            <a:ext cx="999260" cy="372910"/>
          </a:xfrm>
          <a:custGeom>
            <a:avLst/>
            <a:gdLst>
              <a:gd name="T0" fmla="*/ 0 w 2218"/>
              <a:gd name="T1" fmla="*/ 0 h 311"/>
              <a:gd name="T2" fmla="*/ 2217 w 2218"/>
              <a:gd name="T3" fmla="*/ 0 h 311"/>
              <a:gd name="T4" fmla="*/ 2217 w 2218"/>
              <a:gd name="T5" fmla="*/ 310 h 311"/>
              <a:gd name="T6" fmla="*/ 0 w 2218"/>
              <a:gd name="T7" fmla="*/ 310 h 311"/>
              <a:gd name="T8" fmla="*/ 0 w 2218"/>
              <a:gd name="T9" fmla="*/ 0 h 311"/>
            </a:gdLst>
            <a:ahLst/>
            <a:cxnLst>
              <a:cxn ang="0">
                <a:pos x="T0" y="T1"/>
              </a:cxn>
              <a:cxn ang="0">
                <a:pos x="T2" y="T3"/>
              </a:cxn>
              <a:cxn ang="0">
                <a:pos x="T4" y="T5"/>
              </a:cxn>
              <a:cxn ang="0">
                <a:pos x="T6" y="T7"/>
              </a:cxn>
              <a:cxn ang="0">
                <a:pos x="T8" y="T9"/>
              </a:cxn>
            </a:cxnLst>
            <a:rect l="0" t="0" r="r" b="b"/>
            <a:pathLst>
              <a:path w="2218" h="311">
                <a:moveTo>
                  <a:pt x="0" y="0"/>
                </a:moveTo>
                <a:lnTo>
                  <a:pt x="2217" y="0"/>
                </a:lnTo>
                <a:lnTo>
                  <a:pt x="2217" y="310"/>
                </a:lnTo>
                <a:lnTo>
                  <a:pt x="0" y="310"/>
                </a:lnTo>
                <a:lnTo>
                  <a:pt x="0" y="0"/>
                </a:lnTo>
              </a:path>
            </a:pathLst>
          </a:custGeom>
          <a:solidFill>
            <a:srgbClr val="88B015"/>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60927" tIns="30463" rIns="60927" bIns="30463" anchor="ctr"/>
          <a:lstStyle/>
          <a:p>
            <a:endParaRPr lang="en-US" sz="900" dirty="0">
              <a:latin typeface="Lato Light"/>
            </a:endParaRPr>
          </a:p>
        </p:txBody>
      </p:sp>
      <p:sp>
        <p:nvSpPr>
          <p:cNvPr id="126" name="Freeform 120"/>
          <p:cNvSpPr>
            <a:spLocks noChangeArrowheads="1"/>
          </p:cNvSpPr>
          <p:nvPr/>
        </p:nvSpPr>
        <p:spPr bwMode="auto">
          <a:xfrm rot="16200000">
            <a:off x="1093928" y="3635605"/>
            <a:ext cx="1339409" cy="374880"/>
          </a:xfrm>
          <a:custGeom>
            <a:avLst/>
            <a:gdLst>
              <a:gd name="T0" fmla="*/ 0 w 1148"/>
              <a:gd name="T1" fmla="*/ 0 h 310"/>
              <a:gd name="T2" fmla="*/ 1147 w 1148"/>
              <a:gd name="T3" fmla="*/ 0 h 310"/>
              <a:gd name="T4" fmla="*/ 1147 w 1148"/>
              <a:gd name="T5" fmla="*/ 309 h 310"/>
              <a:gd name="T6" fmla="*/ 0 w 1148"/>
              <a:gd name="T7" fmla="*/ 309 h 310"/>
              <a:gd name="T8" fmla="*/ 0 w 1148"/>
              <a:gd name="T9" fmla="*/ 0 h 310"/>
            </a:gdLst>
            <a:ahLst/>
            <a:cxnLst>
              <a:cxn ang="0">
                <a:pos x="T0" y="T1"/>
              </a:cxn>
              <a:cxn ang="0">
                <a:pos x="T2" y="T3"/>
              </a:cxn>
              <a:cxn ang="0">
                <a:pos x="T4" y="T5"/>
              </a:cxn>
              <a:cxn ang="0">
                <a:pos x="T6" y="T7"/>
              </a:cxn>
              <a:cxn ang="0">
                <a:pos x="T8" y="T9"/>
              </a:cxn>
            </a:cxnLst>
            <a:rect l="0" t="0" r="r" b="b"/>
            <a:pathLst>
              <a:path w="1148" h="310">
                <a:moveTo>
                  <a:pt x="0" y="0"/>
                </a:moveTo>
                <a:lnTo>
                  <a:pt x="1147" y="0"/>
                </a:lnTo>
                <a:lnTo>
                  <a:pt x="1147" y="309"/>
                </a:lnTo>
                <a:lnTo>
                  <a:pt x="0" y="309"/>
                </a:lnTo>
                <a:lnTo>
                  <a:pt x="0" y="0"/>
                </a:lnTo>
              </a:path>
            </a:pathLst>
          </a:custGeom>
          <a:solidFill>
            <a:srgbClr val="466305"/>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60927" tIns="30463" rIns="60927" bIns="30463" anchor="ctr"/>
          <a:lstStyle/>
          <a:p>
            <a:endParaRPr lang="en-US" sz="900" dirty="0">
              <a:latin typeface="Lato Light"/>
            </a:endParaRPr>
          </a:p>
        </p:txBody>
      </p:sp>
      <p:sp>
        <p:nvSpPr>
          <p:cNvPr id="127" name="Freeform 124"/>
          <p:cNvSpPr>
            <a:spLocks noChangeArrowheads="1"/>
          </p:cNvSpPr>
          <p:nvPr/>
        </p:nvSpPr>
        <p:spPr bwMode="auto">
          <a:xfrm rot="16200000">
            <a:off x="1612575" y="3526229"/>
            <a:ext cx="1560124" cy="372907"/>
          </a:xfrm>
          <a:custGeom>
            <a:avLst/>
            <a:gdLst>
              <a:gd name="T0" fmla="*/ 0 w 1773"/>
              <a:gd name="T1" fmla="*/ 0 h 311"/>
              <a:gd name="T2" fmla="*/ 1772 w 1773"/>
              <a:gd name="T3" fmla="*/ 0 h 311"/>
              <a:gd name="T4" fmla="*/ 1772 w 1773"/>
              <a:gd name="T5" fmla="*/ 310 h 311"/>
              <a:gd name="T6" fmla="*/ 0 w 1773"/>
              <a:gd name="T7" fmla="*/ 310 h 311"/>
              <a:gd name="T8" fmla="*/ 0 w 1773"/>
              <a:gd name="T9" fmla="*/ 0 h 311"/>
            </a:gdLst>
            <a:ahLst/>
            <a:cxnLst>
              <a:cxn ang="0">
                <a:pos x="T0" y="T1"/>
              </a:cxn>
              <a:cxn ang="0">
                <a:pos x="T2" y="T3"/>
              </a:cxn>
              <a:cxn ang="0">
                <a:pos x="T4" y="T5"/>
              </a:cxn>
              <a:cxn ang="0">
                <a:pos x="T6" y="T7"/>
              </a:cxn>
              <a:cxn ang="0">
                <a:pos x="T8" y="T9"/>
              </a:cxn>
            </a:cxnLst>
            <a:rect l="0" t="0" r="r" b="b"/>
            <a:pathLst>
              <a:path w="1773" h="311">
                <a:moveTo>
                  <a:pt x="0" y="0"/>
                </a:moveTo>
                <a:lnTo>
                  <a:pt x="1772" y="0"/>
                </a:lnTo>
                <a:lnTo>
                  <a:pt x="1772" y="310"/>
                </a:lnTo>
                <a:lnTo>
                  <a:pt x="0" y="310"/>
                </a:lnTo>
                <a:lnTo>
                  <a:pt x="0" y="0"/>
                </a:lnTo>
              </a:path>
            </a:pathLst>
          </a:custGeom>
          <a:solidFill>
            <a:srgbClr val="88B015"/>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60927" tIns="30463" rIns="60927" bIns="30463" anchor="ctr"/>
          <a:lstStyle/>
          <a:p>
            <a:endParaRPr lang="en-US" sz="900" dirty="0">
              <a:latin typeface="Lato Light"/>
            </a:endParaRPr>
          </a:p>
        </p:txBody>
      </p:sp>
      <p:sp>
        <p:nvSpPr>
          <p:cNvPr id="129" name="Freeform 118"/>
          <p:cNvSpPr>
            <a:spLocks noChangeArrowheads="1"/>
          </p:cNvSpPr>
          <p:nvPr/>
        </p:nvSpPr>
        <p:spPr bwMode="auto">
          <a:xfrm rot="16200000">
            <a:off x="2087190" y="3379887"/>
            <a:ext cx="1852805" cy="372910"/>
          </a:xfrm>
          <a:custGeom>
            <a:avLst/>
            <a:gdLst>
              <a:gd name="T0" fmla="*/ 0 w 1615"/>
              <a:gd name="T1" fmla="*/ 0 h 311"/>
              <a:gd name="T2" fmla="*/ 1614 w 1615"/>
              <a:gd name="T3" fmla="*/ 0 h 311"/>
              <a:gd name="T4" fmla="*/ 1614 w 1615"/>
              <a:gd name="T5" fmla="*/ 310 h 311"/>
              <a:gd name="T6" fmla="*/ 0 w 1615"/>
              <a:gd name="T7" fmla="*/ 310 h 311"/>
              <a:gd name="T8" fmla="*/ 0 w 1615"/>
              <a:gd name="T9" fmla="*/ 0 h 311"/>
            </a:gdLst>
            <a:ahLst/>
            <a:cxnLst>
              <a:cxn ang="0">
                <a:pos x="T0" y="T1"/>
              </a:cxn>
              <a:cxn ang="0">
                <a:pos x="T2" y="T3"/>
              </a:cxn>
              <a:cxn ang="0">
                <a:pos x="T4" y="T5"/>
              </a:cxn>
              <a:cxn ang="0">
                <a:pos x="T6" y="T7"/>
              </a:cxn>
              <a:cxn ang="0">
                <a:pos x="T8" y="T9"/>
              </a:cxn>
            </a:cxnLst>
            <a:rect l="0" t="0" r="r" b="b"/>
            <a:pathLst>
              <a:path w="1615" h="311">
                <a:moveTo>
                  <a:pt x="0" y="0"/>
                </a:moveTo>
                <a:lnTo>
                  <a:pt x="1614" y="0"/>
                </a:lnTo>
                <a:lnTo>
                  <a:pt x="1614" y="310"/>
                </a:lnTo>
                <a:lnTo>
                  <a:pt x="0" y="310"/>
                </a:lnTo>
                <a:lnTo>
                  <a:pt x="0" y="0"/>
                </a:lnTo>
              </a:path>
            </a:pathLst>
          </a:custGeom>
          <a:solidFill>
            <a:srgbClr val="466305"/>
          </a:solidFill>
          <a:ln>
            <a:noFill/>
          </a:ln>
          <a:effectLst/>
        </p:spPr>
        <p:txBody>
          <a:bodyPr wrap="none" lIns="60927" tIns="30463" rIns="60927" bIns="30463" anchor="ctr"/>
          <a:lstStyle/>
          <a:p>
            <a:endParaRPr lang="en-US" sz="900" dirty="0">
              <a:latin typeface="Lato Light"/>
            </a:endParaRPr>
          </a:p>
        </p:txBody>
      </p:sp>
      <p:sp>
        <p:nvSpPr>
          <p:cNvPr id="130" name="Freeform 119"/>
          <p:cNvSpPr>
            <a:spLocks noChangeArrowheads="1"/>
          </p:cNvSpPr>
          <p:nvPr/>
        </p:nvSpPr>
        <p:spPr bwMode="auto">
          <a:xfrm rot="16200000">
            <a:off x="2574204" y="3236909"/>
            <a:ext cx="2138764" cy="372910"/>
          </a:xfrm>
          <a:custGeom>
            <a:avLst/>
            <a:gdLst>
              <a:gd name="T0" fmla="*/ 0 w 2218"/>
              <a:gd name="T1" fmla="*/ 0 h 311"/>
              <a:gd name="T2" fmla="*/ 2217 w 2218"/>
              <a:gd name="T3" fmla="*/ 0 h 311"/>
              <a:gd name="T4" fmla="*/ 2217 w 2218"/>
              <a:gd name="T5" fmla="*/ 310 h 311"/>
              <a:gd name="T6" fmla="*/ 0 w 2218"/>
              <a:gd name="T7" fmla="*/ 310 h 311"/>
              <a:gd name="T8" fmla="*/ 0 w 2218"/>
              <a:gd name="T9" fmla="*/ 0 h 311"/>
            </a:gdLst>
            <a:ahLst/>
            <a:cxnLst>
              <a:cxn ang="0">
                <a:pos x="T0" y="T1"/>
              </a:cxn>
              <a:cxn ang="0">
                <a:pos x="T2" y="T3"/>
              </a:cxn>
              <a:cxn ang="0">
                <a:pos x="T4" y="T5"/>
              </a:cxn>
              <a:cxn ang="0">
                <a:pos x="T6" y="T7"/>
              </a:cxn>
              <a:cxn ang="0">
                <a:pos x="T8" y="T9"/>
              </a:cxn>
            </a:cxnLst>
            <a:rect l="0" t="0" r="r" b="b"/>
            <a:pathLst>
              <a:path w="2218" h="311">
                <a:moveTo>
                  <a:pt x="0" y="0"/>
                </a:moveTo>
                <a:lnTo>
                  <a:pt x="2217" y="0"/>
                </a:lnTo>
                <a:lnTo>
                  <a:pt x="2217" y="310"/>
                </a:lnTo>
                <a:lnTo>
                  <a:pt x="0" y="310"/>
                </a:lnTo>
                <a:lnTo>
                  <a:pt x="0" y="0"/>
                </a:lnTo>
              </a:path>
            </a:pathLst>
          </a:custGeom>
          <a:solidFill>
            <a:schemeClr val="accent6"/>
          </a:solidFill>
          <a:ln>
            <a:noFill/>
          </a:ln>
          <a:effectLst/>
        </p:spPr>
        <p:txBody>
          <a:bodyPr wrap="none" lIns="60927" tIns="30463" rIns="60927" bIns="30463" anchor="ctr"/>
          <a:lstStyle/>
          <a:p>
            <a:endParaRPr lang="en-US" sz="900" dirty="0">
              <a:latin typeface="Lato Light"/>
            </a:endParaRPr>
          </a:p>
        </p:txBody>
      </p:sp>
      <p:sp>
        <p:nvSpPr>
          <p:cNvPr id="131" name="Freeform 120"/>
          <p:cNvSpPr>
            <a:spLocks noChangeArrowheads="1"/>
          </p:cNvSpPr>
          <p:nvPr/>
        </p:nvSpPr>
        <p:spPr bwMode="auto">
          <a:xfrm rot="16200000">
            <a:off x="2946830" y="2958134"/>
            <a:ext cx="2694350" cy="374880"/>
          </a:xfrm>
          <a:custGeom>
            <a:avLst/>
            <a:gdLst>
              <a:gd name="T0" fmla="*/ 0 w 1148"/>
              <a:gd name="T1" fmla="*/ 0 h 310"/>
              <a:gd name="T2" fmla="*/ 1147 w 1148"/>
              <a:gd name="T3" fmla="*/ 0 h 310"/>
              <a:gd name="T4" fmla="*/ 1147 w 1148"/>
              <a:gd name="T5" fmla="*/ 309 h 310"/>
              <a:gd name="T6" fmla="*/ 0 w 1148"/>
              <a:gd name="T7" fmla="*/ 309 h 310"/>
              <a:gd name="T8" fmla="*/ 0 w 1148"/>
              <a:gd name="T9" fmla="*/ 0 h 310"/>
            </a:gdLst>
            <a:ahLst/>
            <a:cxnLst>
              <a:cxn ang="0">
                <a:pos x="T0" y="T1"/>
              </a:cxn>
              <a:cxn ang="0">
                <a:pos x="T2" y="T3"/>
              </a:cxn>
              <a:cxn ang="0">
                <a:pos x="T4" y="T5"/>
              </a:cxn>
              <a:cxn ang="0">
                <a:pos x="T6" y="T7"/>
              </a:cxn>
              <a:cxn ang="0">
                <a:pos x="T8" y="T9"/>
              </a:cxn>
            </a:cxnLst>
            <a:rect l="0" t="0" r="r" b="b"/>
            <a:pathLst>
              <a:path w="1148" h="310">
                <a:moveTo>
                  <a:pt x="0" y="0"/>
                </a:moveTo>
                <a:lnTo>
                  <a:pt x="1147" y="0"/>
                </a:lnTo>
                <a:lnTo>
                  <a:pt x="1147" y="309"/>
                </a:lnTo>
                <a:lnTo>
                  <a:pt x="0" y="309"/>
                </a:lnTo>
                <a:lnTo>
                  <a:pt x="0" y="0"/>
                </a:lnTo>
              </a:path>
            </a:pathLst>
          </a:custGeom>
          <a:solidFill>
            <a:srgbClr val="466305"/>
          </a:solidFill>
          <a:ln>
            <a:noFill/>
          </a:ln>
          <a:effectLst/>
        </p:spPr>
        <p:txBody>
          <a:bodyPr wrap="none" lIns="60927" tIns="30463" rIns="60927" bIns="30463" anchor="ctr"/>
          <a:lstStyle/>
          <a:p>
            <a:endParaRPr lang="en-US" sz="900" dirty="0">
              <a:latin typeface="Lato Light"/>
            </a:endParaRPr>
          </a:p>
        </p:txBody>
      </p:sp>
      <p:sp>
        <p:nvSpPr>
          <p:cNvPr id="132" name="Freeform 124"/>
          <p:cNvSpPr>
            <a:spLocks noChangeArrowheads="1"/>
          </p:cNvSpPr>
          <p:nvPr/>
        </p:nvSpPr>
        <p:spPr bwMode="auto">
          <a:xfrm rot="16200000">
            <a:off x="3342426" y="2725707"/>
            <a:ext cx="3161169" cy="372907"/>
          </a:xfrm>
          <a:custGeom>
            <a:avLst/>
            <a:gdLst>
              <a:gd name="T0" fmla="*/ 0 w 1773"/>
              <a:gd name="T1" fmla="*/ 0 h 311"/>
              <a:gd name="T2" fmla="*/ 1772 w 1773"/>
              <a:gd name="T3" fmla="*/ 0 h 311"/>
              <a:gd name="T4" fmla="*/ 1772 w 1773"/>
              <a:gd name="T5" fmla="*/ 310 h 311"/>
              <a:gd name="T6" fmla="*/ 0 w 1773"/>
              <a:gd name="T7" fmla="*/ 310 h 311"/>
              <a:gd name="T8" fmla="*/ 0 w 1773"/>
              <a:gd name="T9" fmla="*/ 0 h 311"/>
            </a:gdLst>
            <a:ahLst/>
            <a:cxnLst>
              <a:cxn ang="0">
                <a:pos x="T0" y="T1"/>
              </a:cxn>
              <a:cxn ang="0">
                <a:pos x="T2" y="T3"/>
              </a:cxn>
              <a:cxn ang="0">
                <a:pos x="T4" y="T5"/>
              </a:cxn>
              <a:cxn ang="0">
                <a:pos x="T6" y="T7"/>
              </a:cxn>
              <a:cxn ang="0">
                <a:pos x="T8" y="T9"/>
              </a:cxn>
            </a:cxnLst>
            <a:rect l="0" t="0" r="r" b="b"/>
            <a:pathLst>
              <a:path w="1773" h="311">
                <a:moveTo>
                  <a:pt x="0" y="0"/>
                </a:moveTo>
                <a:lnTo>
                  <a:pt x="1772" y="0"/>
                </a:lnTo>
                <a:lnTo>
                  <a:pt x="1772" y="310"/>
                </a:lnTo>
                <a:lnTo>
                  <a:pt x="0" y="310"/>
                </a:lnTo>
                <a:lnTo>
                  <a:pt x="0" y="0"/>
                </a:lnTo>
              </a:path>
            </a:pathLst>
          </a:custGeom>
          <a:solidFill>
            <a:srgbClr val="88B015"/>
          </a:solidFill>
          <a:ln>
            <a:noFill/>
          </a:ln>
          <a:effectLst/>
        </p:spPr>
        <p:txBody>
          <a:bodyPr wrap="none" lIns="60927" tIns="30463" rIns="60927" bIns="30463" anchor="ctr"/>
          <a:lstStyle/>
          <a:p>
            <a:endParaRPr lang="en-US" sz="900" dirty="0">
              <a:latin typeface="Lato Light"/>
            </a:endParaRPr>
          </a:p>
        </p:txBody>
      </p:sp>
      <p:pic>
        <p:nvPicPr>
          <p:cNvPr id="6" name="Picture Placeholder 5">
            <a:extLst>
              <a:ext uri="{FF2B5EF4-FFF2-40B4-BE49-F238E27FC236}">
                <a16:creationId xmlns:a16="http://schemas.microsoft.com/office/drawing/2014/main" id="{DB4ECD10-9F53-49BA-9E1F-5F15482C2512}"/>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2860" r="2860"/>
          <a:stretch>
            <a:fillRect/>
          </a:stretch>
        </p:blipFill>
        <p:spPr/>
      </p:pic>
      <p:sp>
        <p:nvSpPr>
          <p:cNvPr id="4" name="Rectangle 3">
            <a:extLst>
              <a:ext uri="{FF2B5EF4-FFF2-40B4-BE49-F238E27FC236}">
                <a16:creationId xmlns:a16="http://schemas.microsoft.com/office/drawing/2014/main" id="{A2B6D4B6-0030-4AAA-BF05-9C2FD60C0D0C}"/>
              </a:ext>
            </a:extLst>
          </p:cNvPr>
          <p:cNvSpPr/>
          <p:nvPr/>
        </p:nvSpPr>
        <p:spPr>
          <a:xfrm>
            <a:off x="6618288" y="3324225"/>
            <a:ext cx="5573712" cy="3533775"/>
          </a:xfrm>
          <a:prstGeom prst="rect">
            <a:avLst/>
          </a:prstGeom>
          <a:solidFill>
            <a:srgbClr val="88B0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1D487B4D-16EF-447A-91F1-E55B374D7212}"/>
              </a:ext>
            </a:extLst>
          </p:cNvPr>
          <p:cNvSpPr/>
          <p:nvPr/>
        </p:nvSpPr>
        <p:spPr>
          <a:xfrm>
            <a:off x="5588000" y="2036531"/>
            <a:ext cx="2580952" cy="2426156"/>
          </a:xfrm>
          <a:prstGeom prst="rect">
            <a:avLst/>
          </a:prstGeom>
          <a:solidFill>
            <a:srgbClr val="4663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5">
            <a:extLst>
              <a:ext uri="{FF2B5EF4-FFF2-40B4-BE49-F238E27FC236}">
                <a16:creationId xmlns:a16="http://schemas.microsoft.com/office/drawing/2014/main" id="{C02677A9-FF71-4729-A39C-C2F5F3EC0551}"/>
              </a:ext>
            </a:extLst>
          </p:cNvPr>
          <p:cNvSpPr>
            <a:spLocks noEditPoints="1"/>
          </p:cNvSpPr>
          <p:nvPr/>
        </p:nvSpPr>
        <p:spPr bwMode="auto">
          <a:xfrm>
            <a:off x="6381708" y="2310322"/>
            <a:ext cx="871287" cy="1670504"/>
          </a:xfrm>
          <a:custGeom>
            <a:avLst/>
            <a:gdLst>
              <a:gd name="T0" fmla="*/ 199 w 283"/>
              <a:gd name="T1" fmla="*/ 7 h 545"/>
              <a:gd name="T2" fmla="*/ 226 w 283"/>
              <a:gd name="T3" fmla="*/ 94 h 545"/>
              <a:gd name="T4" fmla="*/ 283 w 283"/>
              <a:gd name="T5" fmla="*/ 388 h 545"/>
              <a:gd name="T6" fmla="*/ 283 w 283"/>
              <a:gd name="T7" fmla="*/ 389 h 545"/>
              <a:gd name="T8" fmla="*/ 142 w 283"/>
              <a:gd name="T9" fmla="*/ 545 h 545"/>
              <a:gd name="T10" fmla="*/ 0 w 283"/>
              <a:gd name="T11" fmla="*/ 389 h 545"/>
              <a:gd name="T12" fmla="*/ 0 w 283"/>
              <a:gd name="T13" fmla="*/ 388 h 545"/>
              <a:gd name="T14" fmla="*/ 57 w 283"/>
              <a:gd name="T15" fmla="*/ 94 h 545"/>
              <a:gd name="T16" fmla="*/ 205 w 283"/>
              <a:gd name="T17" fmla="*/ 127 h 545"/>
              <a:gd name="T18" fmla="*/ 102 w 283"/>
              <a:gd name="T19" fmla="*/ 149 h 545"/>
              <a:gd name="T20" fmla="*/ 39 w 283"/>
              <a:gd name="T21" fmla="*/ 127 h 545"/>
              <a:gd name="T22" fmla="*/ 24 w 283"/>
              <a:gd name="T23" fmla="*/ 197 h 545"/>
              <a:gd name="T24" fmla="*/ 259 w 283"/>
              <a:gd name="T25" fmla="*/ 198 h 545"/>
              <a:gd name="T26" fmla="*/ 205 w 283"/>
              <a:gd name="T27" fmla="*/ 113 h 545"/>
              <a:gd name="T28" fmla="*/ 54 w 283"/>
              <a:gd name="T29" fmla="*/ 415 h 545"/>
              <a:gd name="T30" fmla="*/ 259 w 283"/>
              <a:gd name="T31" fmla="*/ 391 h 545"/>
              <a:gd name="T32" fmla="*/ 142 w 283"/>
              <a:gd name="T33" fmla="*/ 257 h 545"/>
              <a:gd name="T34" fmla="*/ 24 w 283"/>
              <a:gd name="T35" fmla="*/ 391 h 545"/>
              <a:gd name="T36" fmla="*/ 24 w 283"/>
              <a:gd name="T37" fmla="*/ 484 h 545"/>
              <a:gd name="T38" fmla="*/ 259 w 283"/>
              <a:gd name="T39" fmla="*/ 484 h 545"/>
              <a:gd name="T40" fmla="*/ 259 w 283"/>
              <a:gd name="T41" fmla="*/ 427 h 545"/>
              <a:gd name="T42" fmla="*/ 88 w 283"/>
              <a:gd name="T43" fmla="*/ 86 h 545"/>
              <a:gd name="T44" fmla="*/ 113 w 283"/>
              <a:gd name="T45" fmla="*/ 91 h 545"/>
              <a:gd name="T46" fmla="*/ 114 w 283"/>
              <a:gd name="T47" fmla="*/ 91 h 545"/>
              <a:gd name="T48" fmla="*/ 115 w 283"/>
              <a:gd name="T49" fmla="*/ 91 h 545"/>
              <a:gd name="T50" fmla="*/ 130 w 283"/>
              <a:gd name="T51" fmla="*/ 92 h 545"/>
              <a:gd name="T52" fmla="*/ 132 w 283"/>
              <a:gd name="T53" fmla="*/ 92 h 545"/>
              <a:gd name="T54" fmla="*/ 133 w 283"/>
              <a:gd name="T55" fmla="*/ 92 h 545"/>
              <a:gd name="T56" fmla="*/ 134 w 283"/>
              <a:gd name="T57" fmla="*/ 92 h 545"/>
              <a:gd name="T58" fmla="*/ 135 w 283"/>
              <a:gd name="T59" fmla="*/ 92 h 545"/>
              <a:gd name="T60" fmla="*/ 136 w 283"/>
              <a:gd name="T61" fmla="*/ 92 h 545"/>
              <a:gd name="T62" fmla="*/ 138 w 283"/>
              <a:gd name="T63" fmla="*/ 92 h 545"/>
              <a:gd name="T64" fmla="*/ 139 w 283"/>
              <a:gd name="T65" fmla="*/ 92 h 545"/>
              <a:gd name="T66" fmla="*/ 140 w 283"/>
              <a:gd name="T67" fmla="*/ 92 h 545"/>
              <a:gd name="T68" fmla="*/ 141 w 283"/>
              <a:gd name="T69" fmla="*/ 92 h 545"/>
              <a:gd name="T70" fmla="*/ 142 w 283"/>
              <a:gd name="T71" fmla="*/ 92 h 545"/>
              <a:gd name="T72" fmla="*/ 143 w 283"/>
              <a:gd name="T73" fmla="*/ 92 h 545"/>
              <a:gd name="T74" fmla="*/ 144 w 283"/>
              <a:gd name="T75" fmla="*/ 92 h 545"/>
              <a:gd name="T76" fmla="*/ 146 w 283"/>
              <a:gd name="T77" fmla="*/ 92 h 545"/>
              <a:gd name="T78" fmla="*/ 146 w 283"/>
              <a:gd name="T79" fmla="*/ 92 h 545"/>
              <a:gd name="T80" fmla="*/ 148 w 283"/>
              <a:gd name="T81" fmla="*/ 92 h 545"/>
              <a:gd name="T82" fmla="*/ 149 w 283"/>
              <a:gd name="T83" fmla="*/ 92 h 545"/>
              <a:gd name="T84" fmla="*/ 150 w 283"/>
              <a:gd name="T85" fmla="*/ 92 h 545"/>
              <a:gd name="T86" fmla="*/ 151 w 283"/>
              <a:gd name="T87" fmla="*/ 92 h 545"/>
              <a:gd name="T88" fmla="*/ 153 w 283"/>
              <a:gd name="T89" fmla="*/ 92 h 545"/>
              <a:gd name="T90" fmla="*/ 169 w 283"/>
              <a:gd name="T91" fmla="*/ 91 h 545"/>
              <a:gd name="T92" fmla="*/ 170 w 283"/>
              <a:gd name="T93" fmla="*/ 91 h 545"/>
              <a:gd name="T94" fmla="*/ 172 w 283"/>
              <a:gd name="T95" fmla="*/ 91 h 545"/>
              <a:gd name="T96" fmla="*/ 206 w 283"/>
              <a:gd name="T97" fmla="*/ 82 h 545"/>
              <a:gd name="T98" fmla="*/ 84 w 283"/>
              <a:gd name="T99" fmla="*/ 63 h 545"/>
              <a:gd name="T100" fmla="*/ 142 w 283"/>
              <a:gd name="T101" fmla="*/ 117 h 545"/>
              <a:gd name="T102" fmla="*/ 109 w 283"/>
              <a:gd name="T103" fmla="*/ 126 h 545"/>
              <a:gd name="T104" fmla="*/ 181 w 283"/>
              <a:gd name="T105" fmla="*/ 127 h 545"/>
              <a:gd name="T106" fmla="*/ 172 w 283"/>
              <a:gd name="T107" fmla="*/ 311 h 545"/>
              <a:gd name="T108" fmla="*/ 172 w 283"/>
              <a:gd name="T109" fmla="*/ 373 h 545"/>
              <a:gd name="T110" fmla="*/ 111 w 283"/>
              <a:gd name="T111" fmla="*/ 373 h 545"/>
              <a:gd name="T112" fmla="*/ 111 w 283"/>
              <a:gd name="T113" fmla="*/ 311 h 545"/>
              <a:gd name="T114" fmla="*/ 135 w 283"/>
              <a:gd name="T115" fmla="*/ 323 h 545"/>
              <a:gd name="T116" fmla="*/ 135 w 283"/>
              <a:gd name="T117" fmla="*/ 361 h 545"/>
              <a:gd name="T118" fmla="*/ 176 w 283"/>
              <a:gd name="T119" fmla="*/ 349 h 545"/>
              <a:gd name="T120" fmla="*/ 206 w 283"/>
              <a:gd name="T121" fmla="*/ 35 h 545"/>
              <a:gd name="T122" fmla="*/ 91 w 283"/>
              <a:gd name="T123" fmla="*/ 30 h 545"/>
              <a:gd name="T124" fmla="*/ 206 w 283"/>
              <a:gd name="T125" fmla="*/ 35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83" h="545">
                <a:moveTo>
                  <a:pt x="53" y="35"/>
                </a:moveTo>
                <a:cubicBezTo>
                  <a:pt x="53" y="35"/>
                  <a:pt x="53" y="35"/>
                  <a:pt x="53" y="35"/>
                </a:cubicBezTo>
                <a:cubicBezTo>
                  <a:pt x="53" y="23"/>
                  <a:pt x="65" y="13"/>
                  <a:pt x="84" y="7"/>
                </a:cubicBezTo>
                <a:cubicBezTo>
                  <a:pt x="99" y="3"/>
                  <a:pt x="119" y="0"/>
                  <a:pt x="142" y="0"/>
                </a:cubicBezTo>
                <a:cubicBezTo>
                  <a:pt x="164" y="0"/>
                  <a:pt x="184" y="3"/>
                  <a:pt x="199" y="7"/>
                </a:cubicBezTo>
                <a:cubicBezTo>
                  <a:pt x="218" y="13"/>
                  <a:pt x="230" y="23"/>
                  <a:pt x="230" y="35"/>
                </a:cubicBezTo>
                <a:cubicBezTo>
                  <a:pt x="230" y="35"/>
                  <a:pt x="230" y="35"/>
                  <a:pt x="230" y="35"/>
                </a:cubicBezTo>
                <a:cubicBezTo>
                  <a:pt x="230" y="82"/>
                  <a:pt x="230" y="82"/>
                  <a:pt x="230" y="82"/>
                </a:cubicBezTo>
                <a:cubicBezTo>
                  <a:pt x="230" y="82"/>
                  <a:pt x="230" y="82"/>
                  <a:pt x="230" y="82"/>
                </a:cubicBezTo>
                <a:cubicBezTo>
                  <a:pt x="230" y="86"/>
                  <a:pt x="229" y="90"/>
                  <a:pt x="226" y="94"/>
                </a:cubicBezTo>
                <a:cubicBezTo>
                  <a:pt x="238" y="97"/>
                  <a:pt x="248" y="101"/>
                  <a:pt x="256" y="106"/>
                </a:cubicBezTo>
                <a:cubicBezTo>
                  <a:pt x="273" y="116"/>
                  <a:pt x="283" y="128"/>
                  <a:pt x="283" y="142"/>
                </a:cubicBezTo>
                <a:cubicBezTo>
                  <a:pt x="283" y="143"/>
                  <a:pt x="283" y="143"/>
                  <a:pt x="283" y="143"/>
                </a:cubicBezTo>
                <a:cubicBezTo>
                  <a:pt x="283" y="197"/>
                  <a:pt x="283" y="197"/>
                  <a:pt x="283" y="197"/>
                </a:cubicBezTo>
                <a:cubicBezTo>
                  <a:pt x="283" y="388"/>
                  <a:pt x="283" y="388"/>
                  <a:pt x="283" y="388"/>
                </a:cubicBezTo>
                <a:cubicBezTo>
                  <a:pt x="283" y="388"/>
                  <a:pt x="283" y="388"/>
                  <a:pt x="283" y="388"/>
                </a:cubicBezTo>
                <a:cubicBezTo>
                  <a:pt x="283" y="389"/>
                  <a:pt x="283" y="389"/>
                  <a:pt x="283" y="389"/>
                </a:cubicBezTo>
                <a:cubicBezTo>
                  <a:pt x="283" y="389"/>
                  <a:pt x="283" y="389"/>
                  <a:pt x="283" y="389"/>
                </a:cubicBezTo>
                <a:cubicBezTo>
                  <a:pt x="283" y="389"/>
                  <a:pt x="283" y="389"/>
                  <a:pt x="283" y="389"/>
                </a:cubicBezTo>
                <a:cubicBezTo>
                  <a:pt x="283" y="389"/>
                  <a:pt x="283" y="389"/>
                  <a:pt x="283" y="389"/>
                </a:cubicBezTo>
                <a:cubicBezTo>
                  <a:pt x="283" y="481"/>
                  <a:pt x="283" y="481"/>
                  <a:pt x="283" y="481"/>
                </a:cubicBezTo>
                <a:cubicBezTo>
                  <a:pt x="283" y="481"/>
                  <a:pt x="283" y="482"/>
                  <a:pt x="283" y="482"/>
                </a:cubicBezTo>
                <a:cubicBezTo>
                  <a:pt x="283" y="483"/>
                  <a:pt x="283" y="484"/>
                  <a:pt x="283" y="484"/>
                </a:cubicBezTo>
                <a:cubicBezTo>
                  <a:pt x="283" y="503"/>
                  <a:pt x="266" y="519"/>
                  <a:pt x="237" y="530"/>
                </a:cubicBezTo>
                <a:cubicBezTo>
                  <a:pt x="213" y="539"/>
                  <a:pt x="179" y="545"/>
                  <a:pt x="142" y="545"/>
                </a:cubicBezTo>
                <a:cubicBezTo>
                  <a:pt x="105" y="545"/>
                  <a:pt x="71" y="539"/>
                  <a:pt x="46" y="530"/>
                </a:cubicBezTo>
                <a:cubicBezTo>
                  <a:pt x="18" y="519"/>
                  <a:pt x="0" y="503"/>
                  <a:pt x="0" y="484"/>
                </a:cubicBezTo>
                <a:cubicBezTo>
                  <a:pt x="0" y="484"/>
                  <a:pt x="0" y="483"/>
                  <a:pt x="0" y="482"/>
                </a:cubicBezTo>
                <a:cubicBezTo>
                  <a:pt x="0" y="482"/>
                  <a:pt x="0" y="481"/>
                  <a:pt x="0" y="481"/>
                </a:cubicBezTo>
                <a:cubicBezTo>
                  <a:pt x="0" y="389"/>
                  <a:pt x="0" y="389"/>
                  <a:pt x="0" y="389"/>
                </a:cubicBezTo>
                <a:cubicBezTo>
                  <a:pt x="0" y="389"/>
                  <a:pt x="0" y="389"/>
                  <a:pt x="0" y="389"/>
                </a:cubicBezTo>
                <a:cubicBezTo>
                  <a:pt x="0" y="389"/>
                  <a:pt x="0" y="389"/>
                  <a:pt x="0" y="389"/>
                </a:cubicBezTo>
                <a:cubicBezTo>
                  <a:pt x="0" y="389"/>
                  <a:pt x="0" y="389"/>
                  <a:pt x="0" y="389"/>
                </a:cubicBezTo>
                <a:cubicBezTo>
                  <a:pt x="0" y="388"/>
                  <a:pt x="0" y="388"/>
                  <a:pt x="0" y="388"/>
                </a:cubicBezTo>
                <a:cubicBezTo>
                  <a:pt x="0" y="388"/>
                  <a:pt x="0" y="388"/>
                  <a:pt x="0" y="388"/>
                </a:cubicBezTo>
                <a:cubicBezTo>
                  <a:pt x="0" y="197"/>
                  <a:pt x="0" y="197"/>
                  <a:pt x="0" y="197"/>
                </a:cubicBezTo>
                <a:cubicBezTo>
                  <a:pt x="0" y="143"/>
                  <a:pt x="0" y="143"/>
                  <a:pt x="0" y="143"/>
                </a:cubicBezTo>
                <a:cubicBezTo>
                  <a:pt x="0" y="142"/>
                  <a:pt x="0" y="142"/>
                  <a:pt x="0" y="142"/>
                </a:cubicBezTo>
                <a:cubicBezTo>
                  <a:pt x="0" y="128"/>
                  <a:pt x="10" y="116"/>
                  <a:pt x="27" y="106"/>
                </a:cubicBezTo>
                <a:cubicBezTo>
                  <a:pt x="35" y="101"/>
                  <a:pt x="46" y="97"/>
                  <a:pt x="57" y="94"/>
                </a:cubicBezTo>
                <a:cubicBezTo>
                  <a:pt x="55" y="90"/>
                  <a:pt x="53" y="87"/>
                  <a:pt x="53" y="83"/>
                </a:cubicBezTo>
                <a:cubicBezTo>
                  <a:pt x="53" y="82"/>
                  <a:pt x="53" y="82"/>
                  <a:pt x="53" y="82"/>
                </a:cubicBezTo>
                <a:lnTo>
                  <a:pt x="53" y="35"/>
                </a:lnTo>
                <a:close/>
                <a:moveTo>
                  <a:pt x="205" y="113"/>
                </a:moveTo>
                <a:cubicBezTo>
                  <a:pt x="205" y="127"/>
                  <a:pt x="205" y="127"/>
                  <a:pt x="205" y="127"/>
                </a:cubicBezTo>
                <a:cubicBezTo>
                  <a:pt x="205" y="127"/>
                  <a:pt x="205" y="127"/>
                  <a:pt x="205" y="127"/>
                </a:cubicBezTo>
                <a:cubicBezTo>
                  <a:pt x="205" y="128"/>
                  <a:pt x="205" y="129"/>
                  <a:pt x="205" y="129"/>
                </a:cubicBezTo>
                <a:cubicBezTo>
                  <a:pt x="203" y="138"/>
                  <a:pt x="194" y="145"/>
                  <a:pt x="181" y="149"/>
                </a:cubicBezTo>
                <a:cubicBezTo>
                  <a:pt x="171" y="152"/>
                  <a:pt x="157" y="154"/>
                  <a:pt x="142" y="154"/>
                </a:cubicBezTo>
                <a:cubicBezTo>
                  <a:pt x="126" y="154"/>
                  <a:pt x="113" y="152"/>
                  <a:pt x="102" y="149"/>
                </a:cubicBezTo>
                <a:cubicBezTo>
                  <a:pt x="89" y="145"/>
                  <a:pt x="80" y="138"/>
                  <a:pt x="79" y="129"/>
                </a:cubicBezTo>
                <a:cubicBezTo>
                  <a:pt x="79" y="129"/>
                  <a:pt x="78" y="128"/>
                  <a:pt x="78" y="127"/>
                </a:cubicBezTo>
                <a:cubicBezTo>
                  <a:pt x="78" y="127"/>
                  <a:pt x="78" y="127"/>
                  <a:pt x="78" y="127"/>
                </a:cubicBezTo>
                <a:cubicBezTo>
                  <a:pt x="78" y="113"/>
                  <a:pt x="78" y="113"/>
                  <a:pt x="78" y="113"/>
                </a:cubicBezTo>
                <a:cubicBezTo>
                  <a:pt x="62" y="116"/>
                  <a:pt x="49" y="121"/>
                  <a:pt x="39" y="127"/>
                </a:cubicBezTo>
                <a:cubicBezTo>
                  <a:pt x="30" y="132"/>
                  <a:pt x="24" y="138"/>
                  <a:pt x="24" y="143"/>
                </a:cubicBezTo>
                <a:cubicBezTo>
                  <a:pt x="24" y="143"/>
                  <a:pt x="24" y="143"/>
                  <a:pt x="24" y="143"/>
                </a:cubicBezTo>
                <a:cubicBezTo>
                  <a:pt x="24" y="196"/>
                  <a:pt x="24" y="196"/>
                  <a:pt x="24" y="196"/>
                </a:cubicBezTo>
                <a:cubicBezTo>
                  <a:pt x="24" y="197"/>
                  <a:pt x="24" y="197"/>
                  <a:pt x="24" y="197"/>
                </a:cubicBezTo>
                <a:cubicBezTo>
                  <a:pt x="24" y="197"/>
                  <a:pt x="24" y="197"/>
                  <a:pt x="24" y="197"/>
                </a:cubicBezTo>
                <a:cubicBezTo>
                  <a:pt x="24" y="198"/>
                  <a:pt x="24" y="198"/>
                  <a:pt x="24" y="198"/>
                </a:cubicBezTo>
                <a:cubicBezTo>
                  <a:pt x="25" y="205"/>
                  <a:pt x="36" y="213"/>
                  <a:pt x="54" y="220"/>
                </a:cubicBezTo>
                <a:cubicBezTo>
                  <a:pt x="76" y="228"/>
                  <a:pt x="107" y="233"/>
                  <a:pt x="142" y="233"/>
                </a:cubicBezTo>
                <a:cubicBezTo>
                  <a:pt x="176" y="233"/>
                  <a:pt x="207" y="228"/>
                  <a:pt x="229" y="220"/>
                </a:cubicBezTo>
                <a:cubicBezTo>
                  <a:pt x="247" y="213"/>
                  <a:pt x="258" y="205"/>
                  <a:pt x="259" y="198"/>
                </a:cubicBezTo>
                <a:cubicBezTo>
                  <a:pt x="259" y="197"/>
                  <a:pt x="259" y="197"/>
                  <a:pt x="259" y="197"/>
                </a:cubicBezTo>
                <a:cubicBezTo>
                  <a:pt x="259" y="143"/>
                  <a:pt x="259" y="143"/>
                  <a:pt x="259" y="143"/>
                </a:cubicBezTo>
                <a:cubicBezTo>
                  <a:pt x="259" y="143"/>
                  <a:pt x="259" y="143"/>
                  <a:pt x="259" y="143"/>
                </a:cubicBezTo>
                <a:cubicBezTo>
                  <a:pt x="259" y="138"/>
                  <a:pt x="254" y="132"/>
                  <a:pt x="244" y="127"/>
                </a:cubicBezTo>
                <a:cubicBezTo>
                  <a:pt x="234" y="121"/>
                  <a:pt x="221" y="116"/>
                  <a:pt x="205" y="113"/>
                </a:cubicBezTo>
                <a:close/>
                <a:moveTo>
                  <a:pt x="24" y="391"/>
                </a:moveTo>
                <a:cubicBezTo>
                  <a:pt x="24" y="392"/>
                  <a:pt x="24" y="392"/>
                  <a:pt x="24" y="392"/>
                </a:cubicBezTo>
                <a:cubicBezTo>
                  <a:pt x="24" y="392"/>
                  <a:pt x="24" y="392"/>
                  <a:pt x="24" y="392"/>
                </a:cubicBezTo>
                <a:cubicBezTo>
                  <a:pt x="24" y="392"/>
                  <a:pt x="24" y="392"/>
                  <a:pt x="24" y="392"/>
                </a:cubicBezTo>
                <a:cubicBezTo>
                  <a:pt x="24" y="400"/>
                  <a:pt x="36" y="408"/>
                  <a:pt x="54" y="415"/>
                </a:cubicBezTo>
                <a:cubicBezTo>
                  <a:pt x="76" y="423"/>
                  <a:pt x="107" y="428"/>
                  <a:pt x="142" y="428"/>
                </a:cubicBezTo>
                <a:cubicBezTo>
                  <a:pt x="176" y="428"/>
                  <a:pt x="207" y="423"/>
                  <a:pt x="229" y="415"/>
                </a:cubicBezTo>
                <a:cubicBezTo>
                  <a:pt x="248" y="408"/>
                  <a:pt x="259" y="400"/>
                  <a:pt x="259" y="392"/>
                </a:cubicBezTo>
                <a:cubicBezTo>
                  <a:pt x="259" y="392"/>
                  <a:pt x="259" y="392"/>
                  <a:pt x="259" y="392"/>
                </a:cubicBezTo>
                <a:cubicBezTo>
                  <a:pt x="259" y="391"/>
                  <a:pt x="259" y="391"/>
                  <a:pt x="259" y="391"/>
                </a:cubicBezTo>
                <a:cubicBezTo>
                  <a:pt x="259" y="390"/>
                  <a:pt x="259" y="389"/>
                  <a:pt x="259" y="388"/>
                </a:cubicBezTo>
                <a:cubicBezTo>
                  <a:pt x="259" y="388"/>
                  <a:pt x="259" y="387"/>
                  <a:pt x="259" y="386"/>
                </a:cubicBezTo>
                <a:cubicBezTo>
                  <a:pt x="259" y="232"/>
                  <a:pt x="259" y="232"/>
                  <a:pt x="259" y="232"/>
                </a:cubicBezTo>
                <a:cubicBezTo>
                  <a:pt x="253" y="236"/>
                  <a:pt x="246" y="239"/>
                  <a:pt x="237" y="242"/>
                </a:cubicBezTo>
                <a:cubicBezTo>
                  <a:pt x="213" y="252"/>
                  <a:pt x="179" y="257"/>
                  <a:pt x="142" y="257"/>
                </a:cubicBezTo>
                <a:cubicBezTo>
                  <a:pt x="105" y="257"/>
                  <a:pt x="71" y="252"/>
                  <a:pt x="46" y="242"/>
                </a:cubicBezTo>
                <a:cubicBezTo>
                  <a:pt x="38" y="239"/>
                  <a:pt x="30" y="236"/>
                  <a:pt x="24" y="232"/>
                </a:cubicBezTo>
                <a:cubicBezTo>
                  <a:pt x="24" y="386"/>
                  <a:pt x="24" y="386"/>
                  <a:pt x="24" y="386"/>
                </a:cubicBezTo>
                <a:cubicBezTo>
                  <a:pt x="24" y="387"/>
                  <a:pt x="24" y="389"/>
                  <a:pt x="24" y="391"/>
                </a:cubicBezTo>
                <a:cubicBezTo>
                  <a:pt x="24" y="391"/>
                  <a:pt x="24" y="391"/>
                  <a:pt x="24" y="391"/>
                </a:cubicBezTo>
                <a:close/>
                <a:moveTo>
                  <a:pt x="24" y="427"/>
                </a:moveTo>
                <a:cubicBezTo>
                  <a:pt x="24" y="478"/>
                  <a:pt x="24" y="478"/>
                  <a:pt x="24" y="478"/>
                </a:cubicBezTo>
                <a:cubicBezTo>
                  <a:pt x="24" y="480"/>
                  <a:pt x="24" y="481"/>
                  <a:pt x="24" y="483"/>
                </a:cubicBezTo>
                <a:cubicBezTo>
                  <a:pt x="24" y="484"/>
                  <a:pt x="24" y="484"/>
                  <a:pt x="24" y="484"/>
                </a:cubicBezTo>
                <a:cubicBezTo>
                  <a:pt x="24" y="484"/>
                  <a:pt x="24" y="484"/>
                  <a:pt x="24" y="484"/>
                </a:cubicBezTo>
                <a:cubicBezTo>
                  <a:pt x="24" y="484"/>
                  <a:pt x="24" y="484"/>
                  <a:pt x="24" y="484"/>
                </a:cubicBezTo>
                <a:cubicBezTo>
                  <a:pt x="24" y="492"/>
                  <a:pt x="36" y="500"/>
                  <a:pt x="54" y="507"/>
                </a:cubicBezTo>
                <a:cubicBezTo>
                  <a:pt x="76" y="516"/>
                  <a:pt x="107" y="521"/>
                  <a:pt x="142" y="521"/>
                </a:cubicBezTo>
                <a:cubicBezTo>
                  <a:pt x="176" y="521"/>
                  <a:pt x="207" y="516"/>
                  <a:pt x="229" y="507"/>
                </a:cubicBezTo>
                <a:cubicBezTo>
                  <a:pt x="248" y="500"/>
                  <a:pt x="259" y="492"/>
                  <a:pt x="259" y="484"/>
                </a:cubicBezTo>
                <a:cubicBezTo>
                  <a:pt x="259" y="484"/>
                  <a:pt x="259" y="484"/>
                  <a:pt x="259" y="484"/>
                </a:cubicBezTo>
                <a:cubicBezTo>
                  <a:pt x="259" y="484"/>
                  <a:pt x="259" y="484"/>
                  <a:pt x="259" y="484"/>
                </a:cubicBezTo>
                <a:cubicBezTo>
                  <a:pt x="259" y="483"/>
                  <a:pt x="259" y="482"/>
                  <a:pt x="259" y="481"/>
                </a:cubicBezTo>
                <a:cubicBezTo>
                  <a:pt x="259" y="480"/>
                  <a:pt x="259" y="479"/>
                  <a:pt x="259" y="478"/>
                </a:cubicBezTo>
                <a:cubicBezTo>
                  <a:pt x="259" y="427"/>
                  <a:pt x="259" y="427"/>
                  <a:pt x="259" y="427"/>
                </a:cubicBezTo>
                <a:cubicBezTo>
                  <a:pt x="253" y="431"/>
                  <a:pt x="246" y="434"/>
                  <a:pt x="237" y="437"/>
                </a:cubicBezTo>
                <a:cubicBezTo>
                  <a:pt x="213" y="447"/>
                  <a:pt x="179" y="452"/>
                  <a:pt x="142" y="452"/>
                </a:cubicBezTo>
                <a:cubicBezTo>
                  <a:pt x="105" y="452"/>
                  <a:pt x="71" y="447"/>
                  <a:pt x="46" y="437"/>
                </a:cubicBezTo>
                <a:cubicBezTo>
                  <a:pt x="38" y="434"/>
                  <a:pt x="30" y="431"/>
                  <a:pt x="24" y="427"/>
                </a:cubicBezTo>
                <a:close/>
                <a:moveTo>
                  <a:pt x="88" y="86"/>
                </a:moveTo>
                <a:cubicBezTo>
                  <a:pt x="90" y="86"/>
                  <a:pt x="91" y="86"/>
                  <a:pt x="93" y="87"/>
                </a:cubicBezTo>
                <a:cubicBezTo>
                  <a:pt x="93" y="87"/>
                  <a:pt x="94" y="87"/>
                  <a:pt x="94" y="87"/>
                </a:cubicBezTo>
                <a:cubicBezTo>
                  <a:pt x="99" y="88"/>
                  <a:pt x="105" y="90"/>
                  <a:pt x="112" y="91"/>
                </a:cubicBezTo>
                <a:cubicBezTo>
                  <a:pt x="113" y="91"/>
                  <a:pt x="113" y="91"/>
                  <a:pt x="113" y="91"/>
                </a:cubicBezTo>
                <a:cubicBezTo>
                  <a:pt x="113" y="91"/>
                  <a:pt x="113" y="91"/>
                  <a:pt x="113" y="91"/>
                </a:cubicBezTo>
                <a:cubicBezTo>
                  <a:pt x="113" y="91"/>
                  <a:pt x="113" y="91"/>
                  <a:pt x="113" y="91"/>
                </a:cubicBezTo>
                <a:cubicBezTo>
                  <a:pt x="113" y="91"/>
                  <a:pt x="113" y="91"/>
                  <a:pt x="113" y="91"/>
                </a:cubicBezTo>
                <a:cubicBezTo>
                  <a:pt x="113" y="91"/>
                  <a:pt x="113" y="91"/>
                  <a:pt x="113" y="91"/>
                </a:cubicBezTo>
                <a:cubicBezTo>
                  <a:pt x="113" y="91"/>
                  <a:pt x="113" y="91"/>
                  <a:pt x="113" y="91"/>
                </a:cubicBezTo>
                <a:cubicBezTo>
                  <a:pt x="114" y="91"/>
                  <a:pt x="114" y="91"/>
                  <a:pt x="114" y="91"/>
                </a:cubicBezTo>
                <a:cubicBezTo>
                  <a:pt x="114" y="91"/>
                  <a:pt x="114" y="91"/>
                  <a:pt x="114" y="91"/>
                </a:cubicBezTo>
                <a:cubicBezTo>
                  <a:pt x="114" y="91"/>
                  <a:pt x="114" y="91"/>
                  <a:pt x="114" y="91"/>
                </a:cubicBezTo>
                <a:cubicBezTo>
                  <a:pt x="114" y="91"/>
                  <a:pt x="114" y="91"/>
                  <a:pt x="114" y="91"/>
                </a:cubicBezTo>
                <a:cubicBezTo>
                  <a:pt x="114" y="91"/>
                  <a:pt x="114" y="91"/>
                  <a:pt x="114" y="91"/>
                </a:cubicBezTo>
                <a:cubicBezTo>
                  <a:pt x="115" y="91"/>
                  <a:pt x="115" y="91"/>
                  <a:pt x="115" y="91"/>
                </a:cubicBezTo>
                <a:cubicBezTo>
                  <a:pt x="115" y="91"/>
                  <a:pt x="115" y="91"/>
                  <a:pt x="115" y="91"/>
                </a:cubicBezTo>
                <a:cubicBezTo>
                  <a:pt x="115" y="91"/>
                  <a:pt x="115" y="91"/>
                  <a:pt x="115" y="91"/>
                </a:cubicBezTo>
                <a:cubicBezTo>
                  <a:pt x="115" y="91"/>
                  <a:pt x="115" y="91"/>
                  <a:pt x="115" y="91"/>
                </a:cubicBezTo>
                <a:cubicBezTo>
                  <a:pt x="115" y="91"/>
                  <a:pt x="115" y="91"/>
                  <a:pt x="115" y="91"/>
                </a:cubicBezTo>
                <a:cubicBezTo>
                  <a:pt x="120" y="92"/>
                  <a:pt x="125" y="92"/>
                  <a:pt x="130" y="92"/>
                </a:cubicBezTo>
                <a:cubicBezTo>
                  <a:pt x="131" y="92"/>
                  <a:pt x="131" y="92"/>
                  <a:pt x="131" y="92"/>
                </a:cubicBezTo>
                <a:cubicBezTo>
                  <a:pt x="131" y="92"/>
                  <a:pt x="131" y="92"/>
                  <a:pt x="131" y="92"/>
                </a:cubicBezTo>
                <a:cubicBezTo>
                  <a:pt x="132" y="92"/>
                  <a:pt x="132" y="92"/>
                  <a:pt x="132" y="92"/>
                </a:cubicBezTo>
                <a:cubicBezTo>
                  <a:pt x="132" y="92"/>
                  <a:pt x="132" y="92"/>
                  <a:pt x="132" y="92"/>
                </a:cubicBezTo>
                <a:cubicBezTo>
                  <a:pt x="132" y="92"/>
                  <a:pt x="132" y="92"/>
                  <a:pt x="132" y="92"/>
                </a:cubicBezTo>
                <a:cubicBezTo>
                  <a:pt x="132" y="92"/>
                  <a:pt x="132" y="92"/>
                  <a:pt x="132" y="92"/>
                </a:cubicBezTo>
                <a:cubicBezTo>
                  <a:pt x="133" y="92"/>
                  <a:pt x="133" y="92"/>
                  <a:pt x="133" y="92"/>
                </a:cubicBezTo>
                <a:cubicBezTo>
                  <a:pt x="133" y="92"/>
                  <a:pt x="133" y="92"/>
                  <a:pt x="133" y="92"/>
                </a:cubicBezTo>
                <a:cubicBezTo>
                  <a:pt x="133" y="92"/>
                  <a:pt x="133" y="92"/>
                  <a:pt x="133" y="92"/>
                </a:cubicBezTo>
                <a:cubicBezTo>
                  <a:pt x="133" y="92"/>
                  <a:pt x="133" y="92"/>
                  <a:pt x="133" y="92"/>
                </a:cubicBezTo>
                <a:cubicBezTo>
                  <a:pt x="133" y="92"/>
                  <a:pt x="133" y="92"/>
                  <a:pt x="133" y="92"/>
                </a:cubicBezTo>
                <a:cubicBezTo>
                  <a:pt x="134" y="92"/>
                  <a:pt x="134" y="92"/>
                  <a:pt x="134" y="92"/>
                </a:cubicBezTo>
                <a:cubicBezTo>
                  <a:pt x="134" y="92"/>
                  <a:pt x="134" y="92"/>
                  <a:pt x="134" y="92"/>
                </a:cubicBezTo>
                <a:cubicBezTo>
                  <a:pt x="134" y="92"/>
                  <a:pt x="134" y="92"/>
                  <a:pt x="134" y="92"/>
                </a:cubicBezTo>
                <a:cubicBezTo>
                  <a:pt x="134" y="92"/>
                  <a:pt x="134" y="92"/>
                  <a:pt x="134" y="92"/>
                </a:cubicBezTo>
                <a:cubicBezTo>
                  <a:pt x="135" y="92"/>
                  <a:pt x="135" y="92"/>
                  <a:pt x="135" y="92"/>
                </a:cubicBezTo>
                <a:cubicBezTo>
                  <a:pt x="135" y="92"/>
                  <a:pt x="135" y="92"/>
                  <a:pt x="135" y="92"/>
                </a:cubicBezTo>
                <a:cubicBezTo>
                  <a:pt x="135" y="92"/>
                  <a:pt x="135" y="92"/>
                  <a:pt x="135" y="92"/>
                </a:cubicBezTo>
                <a:cubicBezTo>
                  <a:pt x="135" y="92"/>
                  <a:pt x="135" y="92"/>
                  <a:pt x="135" y="92"/>
                </a:cubicBezTo>
                <a:cubicBezTo>
                  <a:pt x="135" y="92"/>
                  <a:pt x="135" y="92"/>
                  <a:pt x="135" y="92"/>
                </a:cubicBezTo>
                <a:cubicBezTo>
                  <a:pt x="136" y="92"/>
                  <a:pt x="136" y="92"/>
                  <a:pt x="136" y="92"/>
                </a:cubicBezTo>
                <a:cubicBezTo>
                  <a:pt x="136" y="92"/>
                  <a:pt x="136" y="92"/>
                  <a:pt x="136" y="92"/>
                </a:cubicBezTo>
                <a:cubicBezTo>
                  <a:pt x="136" y="92"/>
                  <a:pt x="136" y="92"/>
                  <a:pt x="136" y="92"/>
                </a:cubicBezTo>
                <a:cubicBezTo>
                  <a:pt x="136" y="92"/>
                  <a:pt x="136" y="92"/>
                  <a:pt x="136" y="92"/>
                </a:cubicBezTo>
                <a:cubicBezTo>
                  <a:pt x="136" y="92"/>
                  <a:pt x="136" y="92"/>
                  <a:pt x="136" y="92"/>
                </a:cubicBezTo>
                <a:cubicBezTo>
                  <a:pt x="137" y="92"/>
                  <a:pt x="137" y="92"/>
                  <a:pt x="137" y="92"/>
                </a:cubicBezTo>
                <a:cubicBezTo>
                  <a:pt x="137" y="92"/>
                  <a:pt x="137" y="92"/>
                  <a:pt x="137" y="92"/>
                </a:cubicBezTo>
                <a:cubicBezTo>
                  <a:pt x="137" y="92"/>
                  <a:pt x="137" y="92"/>
                  <a:pt x="137" y="92"/>
                </a:cubicBezTo>
                <a:cubicBezTo>
                  <a:pt x="137" y="92"/>
                  <a:pt x="137" y="92"/>
                  <a:pt x="137" y="92"/>
                </a:cubicBezTo>
                <a:cubicBezTo>
                  <a:pt x="138" y="92"/>
                  <a:pt x="138" y="92"/>
                  <a:pt x="138" y="92"/>
                </a:cubicBezTo>
                <a:cubicBezTo>
                  <a:pt x="138" y="92"/>
                  <a:pt x="138" y="92"/>
                  <a:pt x="138" y="92"/>
                </a:cubicBezTo>
                <a:cubicBezTo>
                  <a:pt x="138" y="92"/>
                  <a:pt x="138" y="92"/>
                  <a:pt x="138" y="92"/>
                </a:cubicBezTo>
                <a:cubicBezTo>
                  <a:pt x="138" y="92"/>
                  <a:pt x="138" y="92"/>
                  <a:pt x="138" y="92"/>
                </a:cubicBezTo>
                <a:cubicBezTo>
                  <a:pt x="139" y="92"/>
                  <a:pt x="139" y="92"/>
                  <a:pt x="139" y="92"/>
                </a:cubicBezTo>
                <a:cubicBezTo>
                  <a:pt x="139" y="92"/>
                  <a:pt x="139" y="92"/>
                  <a:pt x="139" y="92"/>
                </a:cubicBezTo>
                <a:cubicBezTo>
                  <a:pt x="139" y="92"/>
                  <a:pt x="139" y="92"/>
                  <a:pt x="139" y="92"/>
                </a:cubicBezTo>
                <a:cubicBezTo>
                  <a:pt x="139" y="92"/>
                  <a:pt x="139" y="92"/>
                  <a:pt x="139" y="92"/>
                </a:cubicBezTo>
                <a:cubicBezTo>
                  <a:pt x="139" y="92"/>
                  <a:pt x="139" y="92"/>
                  <a:pt x="139" y="92"/>
                </a:cubicBezTo>
                <a:cubicBezTo>
                  <a:pt x="139" y="92"/>
                  <a:pt x="139" y="92"/>
                  <a:pt x="139" y="92"/>
                </a:cubicBezTo>
                <a:cubicBezTo>
                  <a:pt x="140" y="92"/>
                  <a:pt x="140" y="92"/>
                  <a:pt x="140" y="92"/>
                </a:cubicBezTo>
                <a:cubicBezTo>
                  <a:pt x="140" y="92"/>
                  <a:pt x="140" y="92"/>
                  <a:pt x="140" y="92"/>
                </a:cubicBezTo>
                <a:cubicBezTo>
                  <a:pt x="140" y="92"/>
                  <a:pt x="140" y="92"/>
                  <a:pt x="140" y="92"/>
                </a:cubicBezTo>
                <a:cubicBezTo>
                  <a:pt x="140" y="92"/>
                  <a:pt x="140" y="92"/>
                  <a:pt x="140" y="92"/>
                </a:cubicBezTo>
                <a:cubicBezTo>
                  <a:pt x="141" y="92"/>
                  <a:pt x="141" y="92"/>
                  <a:pt x="141" y="92"/>
                </a:cubicBezTo>
                <a:cubicBezTo>
                  <a:pt x="141" y="92"/>
                  <a:pt x="141" y="92"/>
                  <a:pt x="141" y="92"/>
                </a:cubicBezTo>
                <a:cubicBezTo>
                  <a:pt x="141" y="92"/>
                  <a:pt x="141" y="92"/>
                  <a:pt x="141" y="92"/>
                </a:cubicBezTo>
                <a:cubicBezTo>
                  <a:pt x="141" y="92"/>
                  <a:pt x="141" y="92"/>
                  <a:pt x="141" y="92"/>
                </a:cubicBezTo>
                <a:cubicBezTo>
                  <a:pt x="142" y="92"/>
                  <a:pt x="142" y="92"/>
                  <a:pt x="142" y="92"/>
                </a:cubicBezTo>
                <a:cubicBezTo>
                  <a:pt x="142" y="92"/>
                  <a:pt x="142" y="92"/>
                  <a:pt x="142" y="92"/>
                </a:cubicBezTo>
                <a:cubicBezTo>
                  <a:pt x="142" y="92"/>
                  <a:pt x="142" y="92"/>
                  <a:pt x="142" y="92"/>
                </a:cubicBezTo>
                <a:cubicBezTo>
                  <a:pt x="142" y="92"/>
                  <a:pt x="142" y="92"/>
                  <a:pt x="142" y="92"/>
                </a:cubicBezTo>
                <a:cubicBezTo>
                  <a:pt x="142" y="92"/>
                  <a:pt x="142" y="92"/>
                  <a:pt x="142" y="92"/>
                </a:cubicBezTo>
                <a:cubicBezTo>
                  <a:pt x="143" y="92"/>
                  <a:pt x="143" y="92"/>
                  <a:pt x="143" y="92"/>
                </a:cubicBezTo>
                <a:cubicBezTo>
                  <a:pt x="143" y="92"/>
                  <a:pt x="143" y="92"/>
                  <a:pt x="143" y="92"/>
                </a:cubicBezTo>
                <a:cubicBezTo>
                  <a:pt x="143" y="92"/>
                  <a:pt x="143" y="92"/>
                  <a:pt x="143" y="92"/>
                </a:cubicBezTo>
                <a:cubicBezTo>
                  <a:pt x="143" y="92"/>
                  <a:pt x="143" y="92"/>
                  <a:pt x="143" y="92"/>
                </a:cubicBezTo>
                <a:cubicBezTo>
                  <a:pt x="144" y="92"/>
                  <a:pt x="144" y="92"/>
                  <a:pt x="144" y="92"/>
                </a:cubicBezTo>
                <a:cubicBezTo>
                  <a:pt x="144" y="92"/>
                  <a:pt x="144" y="92"/>
                  <a:pt x="144" y="92"/>
                </a:cubicBezTo>
                <a:cubicBezTo>
                  <a:pt x="144" y="92"/>
                  <a:pt x="144" y="92"/>
                  <a:pt x="144" y="92"/>
                </a:cubicBezTo>
                <a:cubicBezTo>
                  <a:pt x="144" y="92"/>
                  <a:pt x="144" y="92"/>
                  <a:pt x="144" y="92"/>
                </a:cubicBezTo>
                <a:cubicBezTo>
                  <a:pt x="145" y="92"/>
                  <a:pt x="145" y="92"/>
                  <a:pt x="145" y="92"/>
                </a:cubicBezTo>
                <a:cubicBezTo>
                  <a:pt x="145" y="92"/>
                  <a:pt x="145" y="92"/>
                  <a:pt x="145" y="92"/>
                </a:cubicBezTo>
                <a:cubicBezTo>
                  <a:pt x="145" y="92"/>
                  <a:pt x="145" y="92"/>
                  <a:pt x="145" y="92"/>
                </a:cubicBezTo>
                <a:cubicBezTo>
                  <a:pt x="145" y="92"/>
                  <a:pt x="145" y="92"/>
                  <a:pt x="145" y="92"/>
                </a:cubicBezTo>
                <a:cubicBezTo>
                  <a:pt x="146" y="92"/>
                  <a:pt x="146" y="92"/>
                  <a:pt x="146" y="92"/>
                </a:cubicBezTo>
                <a:cubicBezTo>
                  <a:pt x="146" y="92"/>
                  <a:pt x="146" y="92"/>
                  <a:pt x="146" y="92"/>
                </a:cubicBezTo>
                <a:cubicBezTo>
                  <a:pt x="146" y="92"/>
                  <a:pt x="146" y="92"/>
                  <a:pt x="146" y="92"/>
                </a:cubicBezTo>
                <a:cubicBezTo>
                  <a:pt x="146" y="92"/>
                  <a:pt x="146" y="92"/>
                  <a:pt x="146" y="92"/>
                </a:cubicBezTo>
                <a:cubicBezTo>
                  <a:pt x="146" y="92"/>
                  <a:pt x="146" y="92"/>
                  <a:pt x="146" y="92"/>
                </a:cubicBezTo>
                <a:cubicBezTo>
                  <a:pt x="146" y="92"/>
                  <a:pt x="146" y="92"/>
                  <a:pt x="146" y="92"/>
                </a:cubicBezTo>
                <a:cubicBezTo>
                  <a:pt x="147" y="92"/>
                  <a:pt x="147" y="92"/>
                  <a:pt x="147" y="92"/>
                </a:cubicBezTo>
                <a:cubicBezTo>
                  <a:pt x="147" y="92"/>
                  <a:pt x="147" y="92"/>
                  <a:pt x="147" y="92"/>
                </a:cubicBezTo>
                <a:cubicBezTo>
                  <a:pt x="147" y="92"/>
                  <a:pt x="147" y="92"/>
                  <a:pt x="147" y="92"/>
                </a:cubicBezTo>
                <a:cubicBezTo>
                  <a:pt x="147" y="92"/>
                  <a:pt x="147" y="92"/>
                  <a:pt x="147" y="92"/>
                </a:cubicBezTo>
                <a:cubicBezTo>
                  <a:pt x="148" y="92"/>
                  <a:pt x="148" y="92"/>
                  <a:pt x="148" y="92"/>
                </a:cubicBezTo>
                <a:cubicBezTo>
                  <a:pt x="148" y="92"/>
                  <a:pt x="148" y="92"/>
                  <a:pt x="148" y="92"/>
                </a:cubicBezTo>
                <a:cubicBezTo>
                  <a:pt x="148" y="92"/>
                  <a:pt x="148" y="92"/>
                  <a:pt x="148" y="92"/>
                </a:cubicBezTo>
                <a:cubicBezTo>
                  <a:pt x="148" y="92"/>
                  <a:pt x="148" y="92"/>
                  <a:pt x="148" y="92"/>
                </a:cubicBezTo>
                <a:cubicBezTo>
                  <a:pt x="149" y="92"/>
                  <a:pt x="149" y="92"/>
                  <a:pt x="149" y="92"/>
                </a:cubicBezTo>
                <a:cubicBezTo>
                  <a:pt x="149" y="92"/>
                  <a:pt x="149" y="92"/>
                  <a:pt x="149" y="92"/>
                </a:cubicBezTo>
                <a:cubicBezTo>
                  <a:pt x="149" y="92"/>
                  <a:pt x="149" y="92"/>
                  <a:pt x="149" y="92"/>
                </a:cubicBezTo>
                <a:cubicBezTo>
                  <a:pt x="149" y="92"/>
                  <a:pt x="149" y="92"/>
                  <a:pt x="149" y="92"/>
                </a:cubicBezTo>
                <a:cubicBezTo>
                  <a:pt x="149" y="92"/>
                  <a:pt x="149" y="92"/>
                  <a:pt x="149" y="92"/>
                </a:cubicBezTo>
                <a:cubicBezTo>
                  <a:pt x="150" y="92"/>
                  <a:pt x="150" y="92"/>
                  <a:pt x="150" y="92"/>
                </a:cubicBezTo>
                <a:cubicBezTo>
                  <a:pt x="150" y="92"/>
                  <a:pt x="150" y="92"/>
                  <a:pt x="150" y="92"/>
                </a:cubicBezTo>
                <a:cubicBezTo>
                  <a:pt x="150" y="92"/>
                  <a:pt x="150" y="92"/>
                  <a:pt x="150" y="92"/>
                </a:cubicBezTo>
                <a:cubicBezTo>
                  <a:pt x="150" y="92"/>
                  <a:pt x="150" y="92"/>
                  <a:pt x="150" y="92"/>
                </a:cubicBezTo>
                <a:cubicBezTo>
                  <a:pt x="150" y="92"/>
                  <a:pt x="150" y="92"/>
                  <a:pt x="150" y="92"/>
                </a:cubicBezTo>
                <a:cubicBezTo>
                  <a:pt x="151" y="92"/>
                  <a:pt x="151" y="92"/>
                  <a:pt x="151" y="92"/>
                </a:cubicBezTo>
                <a:cubicBezTo>
                  <a:pt x="151" y="92"/>
                  <a:pt x="151" y="92"/>
                  <a:pt x="151" y="92"/>
                </a:cubicBezTo>
                <a:cubicBezTo>
                  <a:pt x="151" y="92"/>
                  <a:pt x="151" y="92"/>
                  <a:pt x="151" y="92"/>
                </a:cubicBezTo>
                <a:cubicBezTo>
                  <a:pt x="151" y="92"/>
                  <a:pt x="151" y="92"/>
                  <a:pt x="151" y="92"/>
                </a:cubicBezTo>
                <a:cubicBezTo>
                  <a:pt x="152" y="92"/>
                  <a:pt x="152" y="92"/>
                  <a:pt x="152" y="92"/>
                </a:cubicBezTo>
                <a:cubicBezTo>
                  <a:pt x="152" y="92"/>
                  <a:pt x="152" y="92"/>
                  <a:pt x="152" y="92"/>
                </a:cubicBezTo>
                <a:cubicBezTo>
                  <a:pt x="153" y="92"/>
                  <a:pt x="153" y="92"/>
                  <a:pt x="153" y="92"/>
                </a:cubicBezTo>
                <a:cubicBezTo>
                  <a:pt x="153" y="92"/>
                  <a:pt x="153" y="92"/>
                  <a:pt x="153" y="92"/>
                </a:cubicBezTo>
                <a:cubicBezTo>
                  <a:pt x="158" y="92"/>
                  <a:pt x="163" y="92"/>
                  <a:pt x="168" y="91"/>
                </a:cubicBezTo>
                <a:cubicBezTo>
                  <a:pt x="168" y="91"/>
                  <a:pt x="168" y="91"/>
                  <a:pt x="168" y="91"/>
                </a:cubicBezTo>
                <a:cubicBezTo>
                  <a:pt x="168" y="91"/>
                  <a:pt x="168" y="91"/>
                  <a:pt x="168" y="91"/>
                </a:cubicBezTo>
                <a:cubicBezTo>
                  <a:pt x="169" y="91"/>
                  <a:pt x="169" y="91"/>
                  <a:pt x="169" y="91"/>
                </a:cubicBezTo>
                <a:cubicBezTo>
                  <a:pt x="169" y="91"/>
                  <a:pt x="169" y="91"/>
                  <a:pt x="169" y="91"/>
                </a:cubicBezTo>
                <a:cubicBezTo>
                  <a:pt x="169" y="91"/>
                  <a:pt x="169" y="91"/>
                  <a:pt x="169" y="91"/>
                </a:cubicBezTo>
                <a:cubicBezTo>
                  <a:pt x="169" y="91"/>
                  <a:pt x="169" y="91"/>
                  <a:pt x="169" y="91"/>
                </a:cubicBezTo>
                <a:cubicBezTo>
                  <a:pt x="170" y="91"/>
                  <a:pt x="170" y="91"/>
                  <a:pt x="170" y="91"/>
                </a:cubicBezTo>
                <a:cubicBezTo>
                  <a:pt x="170" y="91"/>
                  <a:pt x="170" y="91"/>
                  <a:pt x="170" y="91"/>
                </a:cubicBezTo>
                <a:cubicBezTo>
                  <a:pt x="170" y="91"/>
                  <a:pt x="170" y="91"/>
                  <a:pt x="170" y="91"/>
                </a:cubicBezTo>
                <a:cubicBezTo>
                  <a:pt x="170" y="91"/>
                  <a:pt x="170" y="91"/>
                  <a:pt x="170" y="91"/>
                </a:cubicBezTo>
                <a:cubicBezTo>
                  <a:pt x="171" y="91"/>
                  <a:pt x="171" y="91"/>
                  <a:pt x="171" y="91"/>
                </a:cubicBezTo>
                <a:cubicBezTo>
                  <a:pt x="171" y="91"/>
                  <a:pt x="171" y="91"/>
                  <a:pt x="171" y="91"/>
                </a:cubicBezTo>
                <a:cubicBezTo>
                  <a:pt x="172" y="91"/>
                  <a:pt x="172" y="91"/>
                  <a:pt x="172" y="91"/>
                </a:cubicBezTo>
                <a:cubicBezTo>
                  <a:pt x="172" y="91"/>
                  <a:pt x="172" y="91"/>
                  <a:pt x="172" y="91"/>
                </a:cubicBezTo>
                <a:cubicBezTo>
                  <a:pt x="178" y="90"/>
                  <a:pt x="184" y="88"/>
                  <a:pt x="190" y="87"/>
                </a:cubicBezTo>
                <a:cubicBezTo>
                  <a:pt x="190" y="87"/>
                  <a:pt x="190" y="87"/>
                  <a:pt x="190" y="87"/>
                </a:cubicBezTo>
                <a:cubicBezTo>
                  <a:pt x="192" y="86"/>
                  <a:pt x="193" y="86"/>
                  <a:pt x="195" y="86"/>
                </a:cubicBezTo>
                <a:cubicBezTo>
                  <a:pt x="202" y="84"/>
                  <a:pt x="206" y="83"/>
                  <a:pt x="206" y="82"/>
                </a:cubicBezTo>
                <a:cubicBezTo>
                  <a:pt x="206" y="82"/>
                  <a:pt x="206" y="82"/>
                  <a:pt x="206" y="82"/>
                </a:cubicBezTo>
                <a:cubicBezTo>
                  <a:pt x="206" y="60"/>
                  <a:pt x="206" y="60"/>
                  <a:pt x="206" y="60"/>
                </a:cubicBezTo>
                <a:cubicBezTo>
                  <a:pt x="204" y="61"/>
                  <a:pt x="202" y="62"/>
                  <a:pt x="199" y="63"/>
                </a:cubicBezTo>
                <a:cubicBezTo>
                  <a:pt x="184" y="67"/>
                  <a:pt x="164" y="70"/>
                  <a:pt x="142" y="70"/>
                </a:cubicBezTo>
                <a:cubicBezTo>
                  <a:pt x="119" y="70"/>
                  <a:pt x="99" y="67"/>
                  <a:pt x="84" y="63"/>
                </a:cubicBezTo>
                <a:cubicBezTo>
                  <a:pt x="82" y="62"/>
                  <a:pt x="79" y="61"/>
                  <a:pt x="77" y="60"/>
                </a:cubicBezTo>
                <a:cubicBezTo>
                  <a:pt x="77" y="82"/>
                  <a:pt x="77" y="82"/>
                  <a:pt x="77" y="82"/>
                </a:cubicBezTo>
                <a:cubicBezTo>
                  <a:pt x="77" y="83"/>
                  <a:pt x="81" y="84"/>
                  <a:pt x="88" y="86"/>
                </a:cubicBezTo>
                <a:close/>
                <a:moveTo>
                  <a:pt x="181" y="114"/>
                </a:moveTo>
                <a:cubicBezTo>
                  <a:pt x="169" y="116"/>
                  <a:pt x="156" y="117"/>
                  <a:pt x="142" y="117"/>
                </a:cubicBezTo>
                <a:cubicBezTo>
                  <a:pt x="127" y="117"/>
                  <a:pt x="114" y="116"/>
                  <a:pt x="102" y="114"/>
                </a:cubicBezTo>
                <a:cubicBezTo>
                  <a:pt x="102" y="127"/>
                  <a:pt x="102" y="127"/>
                  <a:pt x="102" y="127"/>
                </a:cubicBezTo>
                <a:cubicBezTo>
                  <a:pt x="102" y="127"/>
                  <a:pt x="102" y="127"/>
                  <a:pt x="102" y="127"/>
                </a:cubicBezTo>
                <a:cubicBezTo>
                  <a:pt x="102" y="127"/>
                  <a:pt x="102" y="127"/>
                  <a:pt x="102" y="127"/>
                </a:cubicBezTo>
                <a:cubicBezTo>
                  <a:pt x="103" y="128"/>
                  <a:pt x="105" y="125"/>
                  <a:pt x="109" y="126"/>
                </a:cubicBezTo>
                <a:cubicBezTo>
                  <a:pt x="117" y="129"/>
                  <a:pt x="129" y="130"/>
                  <a:pt x="142" y="130"/>
                </a:cubicBezTo>
                <a:cubicBezTo>
                  <a:pt x="155" y="130"/>
                  <a:pt x="166" y="129"/>
                  <a:pt x="174" y="126"/>
                </a:cubicBezTo>
                <a:cubicBezTo>
                  <a:pt x="178" y="125"/>
                  <a:pt x="181" y="128"/>
                  <a:pt x="181" y="127"/>
                </a:cubicBezTo>
                <a:cubicBezTo>
                  <a:pt x="181" y="127"/>
                  <a:pt x="181" y="127"/>
                  <a:pt x="181" y="127"/>
                </a:cubicBezTo>
                <a:cubicBezTo>
                  <a:pt x="181" y="127"/>
                  <a:pt x="181" y="127"/>
                  <a:pt x="181" y="127"/>
                </a:cubicBezTo>
                <a:lnTo>
                  <a:pt x="181" y="114"/>
                </a:lnTo>
                <a:close/>
                <a:moveTo>
                  <a:pt x="123" y="284"/>
                </a:moveTo>
                <a:cubicBezTo>
                  <a:pt x="160" y="284"/>
                  <a:pt x="160" y="284"/>
                  <a:pt x="160" y="284"/>
                </a:cubicBezTo>
                <a:cubicBezTo>
                  <a:pt x="167" y="284"/>
                  <a:pt x="172" y="290"/>
                  <a:pt x="172" y="296"/>
                </a:cubicBezTo>
                <a:cubicBezTo>
                  <a:pt x="172" y="311"/>
                  <a:pt x="172" y="311"/>
                  <a:pt x="172" y="311"/>
                </a:cubicBezTo>
                <a:cubicBezTo>
                  <a:pt x="187" y="311"/>
                  <a:pt x="187" y="311"/>
                  <a:pt x="187" y="311"/>
                </a:cubicBezTo>
                <a:cubicBezTo>
                  <a:pt x="194" y="311"/>
                  <a:pt x="199" y="317"/>
                  <a:pt x="199" y="323"/>
                </a:cubicBezTo>
                <a:cubicBezTo>
                  <a:pt x="199" y="361"/>
                  <a:pt x="199" y="361"/>
                  <a:pt x="199" y="361"/>
                </a:cubicBezTo>
                <a:cubicBezTo>
                  <a:pt x="199" y="367"/>
                  <a:pt x="194" y="373"/>
                  <a:pt x="187" y="373"/>
                </a:cubicBezTo>
                <a:cubicBezTo>
                  <a:pt x="172" y="373"/>
                  <a:pt x="172" y="373"/>
                  <a:pt x="172" y="373"/>
                </a:cubicBezTo>
                <a:cubicBezTo>
                  <a:pt x="172" y="388"/>
                  <a:pt x="172" y="388"/>
                  <a:pt x="172" y="388"/>
                </a:cubicBezTo>
                <a:cubicBezTo>
                  <a:pt x="172" y="395"/>
                  <a:pt x="167" y="400"/>
                  <a:pt x="160" y="400"/>
                </a:cubicBezTo>
                <a:cubicBezTo>
                  <a:pt x="123" y="400"/>
                  <a:pt x="123" y="400"/>
                  <a:pt x="123" y="400"/>
                </a:cubicBezTo>
                <a:cubicBezTo>
                  <a:pt x="116" y="400"/>
                  <a:pt x="111" y="395"/>
                  <a:pt x="111" y="388"/>
                </a:cubicBezTo>
                <a:cubicBezTo>
                  <a:pt x="111" y="373"/>
                  <a:pt x="111" y="373"/>
                  <a:pt x="111" y="373"/>
                </a:cubicBezTo>
                <a:cubicBezTo>
                  <a:pt x="96" y="373"/>
                  <a:pt x="96" y="373"/>
                  <a:pt x="96" y="373"/>
                </a:cubicBezTo>
                <a:cubicBezTo>
                  <a:pt x="89" y="373"/>
                  <a:pt x="84" y="367"/>
                  <a:pt x="84" y="361"/>
                </a:cubicBezTo>
                <a:cubicBezTo>
                  <a:pt x="84" y="323"/>
                  <a:pt x="84" y="323"/>
                  <a:pt x="84" y="323"/>
                </a:cubicBezTo>
                <a:cubicBezTo>
                  <a:pt x="84" y="317"/>
                  <a:pt x="89" y="311"/>
                  <a:pt x="96" y="311"/>
                </a:cubicBezTo>
                <a:cubicBezTo>
                  <a:pt x="111" y="311"/>
                  <a:pt x="111" y="311"/>
                  <a:pt x="111" y="311"/>
                </a:cubicBezTo>
                <a:cubicBezTo>
                  <a:pt x="111" y="296"/>
                  <a:pt x="111" y="296"/>
                  <a:pt x="111" y="296"/>
                </a:cubicBezTo>
                <a:cubicBezTo>
                  <a:pt x="111" y="290"/>
                  <a:pt x="116" y="284"/>
                  <a:pt x="123" y="284"/>
                </a:cubicBezTo>
                <a:close/>
                <a:moveTo>
                  <a:pt x="148" y="308"/>
                </a:moveTo>
                <a:cubicBezTo>
                  <a:pt x="135" y="308"/>
                  <a:pt x="135" y="308"/>
                  <a:pt x="135" y="308"/>
                </a:cubicBezTo>
                <a:cubicBezTo>
                  <a:pt x="135" y="323"/>
                  <a:pt x="135" y="323"/>
                  <a:pt x="135" y="323"/>
                </a:cubicBezTo>
                <a:cubicBezTo>
                  <a:pt x="135" y="330"/>
                  <a:pt x="130" y="335"/>
                  <a:pt x="123" y="335"/>
                </a:cubicBezTo>
                <a:cubicBezTo>
                  <a:pt x="108" y="335"/>
                  <a:pt x="108" y="335"/>
                  <a:pt x="108" y="335"/>
                </a:cubicBezTo>
                <a:cubicBezTo>
                  <a:pt x="108" y="349"/>
                  <a:pt x="108" y="349"/>
                  <a:pt x="108" y="349"/>
                </a:cubicBezTo>
                <a:cubicBezTo>
                  <a:pt x="123" y="349"/>
                  <a:pt x="123" y="349"/>
                  <a:pt x="123" y="349"/>
                </a:cubicBezTo>
                <a:cubicBezTo>
                  <a:pt x="130" y="349"/>
                  <a:pt x="135" y="354"/>
                  <a:pt x="135" y="361"/>
                </a:cubicBezTo>
                <a:cubicBezTo>
                  <a:pt x="135" y="376"/>
                  <a:pt x="135" y="376"/>
                  <a:pt x="135" y="376"/>
                </a:cubicBezTo>
                <a:cubicBezTo>
                  <a:pt x="148" y="376"/>
                  <a:pt x="148" y="376"/>
                  <a:pt x="148" y="376"/>
                </a:cubicBezTo>
                <a:cubicBezTo>
                  <a:pt x="148" y="361"/>
                  <a:pt x="148" y="361"/>
                  <a:pt x="148" y="361"/>
                </a:cubicBezTo>
                <a:cubicBezTo>
                  <a:pt x="148" y="354"/>
                  <a:pt x="154" y="349"/>
                  <a:pt x="160" y="349"/>
                </a:cubicBezTo>
                <a:cubicBezTo>
                  <a:pt x="176" y="349"/>
                  <a:pt x="176" y="349"/>
                  <a:pt x="176" y="349"/>
                </a:cubicBezTo>
                <a:cubicBezTo>
                  <a:pt x="176" y="335"/>
                  <a:pt x="176" y="335"/>
                  <a:pt x="176" y="335"/>
                </a:cubicBezTo>
                <a:cubicBezTo>
                  <a:pt x="160" y="335"/>
                  <a:pt x="160" y="335"/>
                  <a:pt x="160" y="335"/>
                </a:cubicBezTo>
                <a:cubicBezTo>
                  <a:pt x="154" y="335"/>
                  <a:pt x="148" y="330"/>
                  <a:pt x="148" y="323"/>
                </a:cubicBezTo>
                <a:lnTo>
                  <a:pt x="148" y="308"/>
                </a:lnTo>
                <a:close/>
                <a:moveTo>
                  <a:pt x="206" y="35"/>
                </a:moveTo>
                <a:cubicBezTo>
                  <a:pt x="206" y="35"/>
                  <a:pt x="206" y="35"/>
                  <a:pt x="206" y="35"/>
                </a:cubicBezTo>
                <a:cubicBezTo>
                  <a:pt x="206" y="35"/>
                  <a:pt x="206" y="35"/>
                  <a:pt x="206" y="35"/>
                </a:cubicBezTo>
                <a:cubicBezTo>
                  <a:pt x="206" y="35"/>
                  <a:pt x="201" y="33"/>
                  <a:pt x="192" y="30"/>
                </a:cubicBezTo>
                <a:cubicBezTo>
                  <a:pt x="179" y="26"/>
                  <a:pt x="162" y="24"/>
                  <a:pt x="142" y="24"/>
                </a:cubicBezTo>
                <a:cubicBezTo>
                  <a:pt x="122" y="24"/>
                  <a:pt x="104" y="26"/>
                  <a:pt x="91" y="30"/>
                </a:cubicBezTo>
                <a:cubicBezTo>
                  <a:pt x="83" y="33"/>
                  <a:pt x="77" y="35"/>
                  <a:pt x="77" y="35"/>
                </a:cubicBezTo>
                <a:cubicBezTo>
                  <a:pt x="77" y="35"/>
                  <a:pt x="83" y="37"/>
                  <a:pt x="91" y="40"/>
                </a:cubicBezTo>
                <a:cubicBezTo>
                  <a:pt x="104" y="44"/>
                  <a:pt x="122" y="46"/>
                  <a:pt x="142" y="46"/>
                </a:cubicBezTo>
                <a:cubicBezTo>
                  <a:pt x="162" y="46"/>
                  <a:pt x="179" y="44"/>
                  <a:pt x="192" y="40"/>
                </a:cubicBezTo>
                <a:cubicBezTo>
                  <a:pt x="201" y="37"/>
                  <a:pt x="206" y="35"/>
                  <a:pt x="206" y="3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66" name="Rectángulo 61">
            <a:extLst>
              <a:ext uri="{FF2B5EF4-FFF2-40B4-BE49-F238E27FC236}">
                <a16:creationId xmlns:a16="http://schemas.microsoft.com/office/drawing/2014/main" id="{3501CE6B-2B3F-4813-B5F5-AA721272A624}"/>
              </a:ext>
            </a:extLst>
          </p:cNvPr>
          <p:cNvSpPr/>
          <p:nvPr/>
        </p:nvSpPr>
        <p:spPr>
          <a:xfrm>
            <a:off x="8378838" y="4213949"/>
            <a:ext cx="3702591" cy="1477328"/>
          </a:xfrm>
          <a:prstGeom prst="rect">
            <a:avLst/>
          </a:prstGeom>
        </p:spPr>
        <p:txBody>
          <a:bodyPr wrap="square">
            <a:spAutoFit/>
          </a:bodyPr>
          <a:lstStyle/>
          <a:p>
            <a:r>
              <a:rPr lang="en-US" b="1" dirty="0">
                <a:solidFill>
                  <a:schemeClr val="bg1"/>
                </a:solidFill>
              </a:rPr>
              <a:t>Lorem ipsum </a:t>
            </a:r>
            <a:r>
              <a:rPr lang="en-US" dirty="0">
                <a:solidFill>
                  <a:schemeClr val="bg1"/>
                </a:solidFill>
              </a:rPr>
              <a:t>dolor sit amet, consectetur adipiscing elit. Curabitur eros leo, accumsan quis arcu ac, molestie ornare justo. Vivamus non diam metus..</a:t>
            </a:r>
            <a:endParaRPr lang="en-US" sz="1600" dirty="0">
              <a:solidFill>
                <a:schemeClr val="bg1"/>
              </a:solidFill>
            </a:endParaRPr>
          </a:p>
        </p:txBody>
      </p:sp>
    </p:spTree>
    <p:extLst>
      <p:ext uri="{BB962C8B-B14F-4D97-AF65-F5344CB8AC3E}">
        <p14:creationId xmlns:p14="http://schemas.microsoft.com/office/powerpoint/2010/main" val="4236351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a:extLst>
              <a:ext uri="{FF2B5EF4-FFF2-40B4-BE49-F238E27FC236}">
                <a16:creationId xmlns:a16="http://schemas.microsoft.com/office/drawing/2014/main" id="{78867E19-AA49-4F1F-A25E-C7351CA006F1}"/>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779" b="7779"/>
          <a:stretch>
            <a:fillRect/>
          </a:stretch>
        </p:blipFill>
        <p:spPr>
          <a:xfrm>
            <a:off x="0" y="0"/>
            <a:ext cx="12192000" cy="6858000"/>
          </a:xfrm>
        </p:spPr>
      </p:pic>
      <p:sp>
        <p:nvSpPr>
          <p:cNvPr id="86" name="Rectangle 85"/>
          <p:cNvSpPr>
            <a:spLocks noChangeAspect="1"/>
          </p:cNvSpPr>
          <p:nvPr/>
        </p:nvSpPr>
        <p:spPr>
          <a:xfrm>
            <a:off x="-7938" y="0"/>
            <a:ext cx="12199938" cy="6858000"/>
          </a:xfrm>
          <a:prstGeom prst="rect">
            <a:avLst/>
          </a:prstGeom>
          <a:gradFill flip="none" rotWithShape="1">
            <a:gsLst>
              <a:gs pos="7000">
                <a:srgbClr val="466305">
                  <a:lumMod val="23000"/>
                </a:srgbClr>
              </a:gs>
              <a:gs pos="93000">
                <a:srgbClr val="88B015">
                  <a:alpha val="34000"/>
                </a:srgbClr>
              </a:gs>
            </a:gsLst>
            <a:lin ang="3360000" scaled="0"/>
            <a:tileRect/>
          </a:gra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cxnSp>
        <p:nvCxnSpPr>
          <p:cNvPr id="68" name="Straight Connector 67"/>
          <p:cNvCxnSpPr>
            <a:stCxn id="77" idx="5"/>
            <a:endCxn id="75" idx="1"/>
          </p:cNvCxnSpPr>
          <p:nvPr/>
        </p:nvCxnSpPr>
        <p:spPr>
          <a:xfrm>
            <a:off x="2241550" y="2670286"/>
            <a:ext cx="1158082" cy="282575"/>
          </a:xfrm>
          <a:prstGeom prst="line">
            <a:avLst/>
          </a:prstGeom>
          <a:ln w="28575" cap="rnd" cmpd="sng">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a:stCxn id="75" idx="3"/>
            <a:endCxn id="88" idx="7"/>
          </p:cNvCxnSpPr>
          <p:nvPr/>
        </p:nvCxnSpPr>
        <p:spPr>
          <a:xfrm flipH="1">
            <a:off x="2241550" y="3902979"/>
            <a:ext cx="1158082" cy="922338"/>
          </a:xfrm>
          <a:prstGeom prst="line">
            <a:avLst/>
          </a:prstGeom>
          <a:ln w="28575" cap="rnd" cmpd="sng">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a:stCxn id="75" idx="5"/>
            <a:endCxn id="76" idx="1"/>
          </p:cNvCxnSpPr>
          <p:nvPr/>
        </p:nvCxnSpPr>
        <p:spPr>
          <a:xfrm>
            <a:off x="4349750" y="3902979"/>
            <a:ext cx="682625" cy="957263"/>
          </a:xfrm>
          <a:prstGeom prst="line">
            <a:avLst/>
          </a:prstGeom>
          <a:ln w="28575" cap="rnd" cmpd="sng">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a:stCxn id="75" idx="7"/>
            <a:endCxn id="78" idx="2"/>
          </p:cNvCxnSpPr>
          <p:nvPr/>
        </p:nvCxnSpPr>
        <p:spPr>
          <a:xfrm flipV="1">
            <a:off x="4349750" y="2249598"/>
            <a:ext cx="682625" cy="703263"/>
          </a:xfrm>
          <a:prstGeom prst="line">
            <a:avLst/>
          </a:prstGeom>
          <a:ln w="28575" cap="rnd" cmpd="sng">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a:stCxn id="78" idx="6"/>
            <a:endCxn id="93" idx="1"/>
          </p:cNvCxnSpPr>
          <p:nvPr/>
        </p:nvCxnSpPr>
        <p:spPr>
          <a:xfrm>
            <a:off x="5656263" y="2249598"/>
            <a:ext cx="2312194" cy="672306"/>
          </a:xfrm>
          <a:prstGeom prst="line">
            <a:avLst/>
          </a:prstGeom>
          <a:ln w="28575" cap="rnd" cmpd="sng">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a:stCxn id="76" idx="6"/>
            <a:endCxn id="74" idx="3"/>
          </p:cNvCxnSpPr>
          <p:nvPr/>
        </p:nvCxnSpPr>
        <p:spPr>
          <a:xfrm flipV="1">
            <a:off x="5852319" y="4974542"/>
            <a:ext cx="1395413" cy="225425"/>
          </a:xfrm>
          <a:prstGeom prst="line">
            <a:avLst/>
          </a:prstGeom>
          <a:ln w="28575" cap="rnd" cmpd="sng">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74" name="Oval 73"/>
          <p:cNvSpPr/>
          <p:nvPr/>
        </p:nvSpPr>
        <p:spPr>
          <a:xfrm>
            <a:off x="7177088" y="4566554"/>
            <a:ext cx="478632" cy="478632"/>
          </a:xfrm>
          <a:prstGeom prst="ellipse">
            <a:avLst/>
          </a:prstGeom>
          <a:no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lIns="121893" tIns="60946" rIns="121893" bIns="60946" anchor="ctr"/>
          <a:lstStyle/>
          <a:p>
            <a:pPr algn="ctr" defTabSz="914217">
              <a:defRPr/>
            </a:pPr>
            <a:endParaRPr lang="en-US" sz="1500" b="1" dirty="0">
              <a:latin typeface="Calibri Light"/>
            </a:endParaRPr>
          </a:p>
        </p:txBody>
      </p:sp>
      <p:sp>
        <p:nvSpPr>
          <p:cNvPr id="75" name="Oval 74"/>
          <p:cNvSpPr/>
          <p:nvPr/>
        </p:nvSpPr>
        <p:spPr bwMode="auto">
          <a:xfrm>
            <a:off x="3202782" y="2756011"/>
            <a:ext cx="1343819" cy="1343819"/>
          </a:xfrm>
          <a:prstGeom prst="ellipse">
            <a:avLst/>
          </a:prstGeom>
          <a:no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lIns="121893" tIns="60946" rIns="121893" bIns="60946" anchor="ctr"/>
          <a:lstStyle/>
          <a:p>
            <a:pPr algn="ctr" defTabSz="914217">
              <a:defRPr/>
            </a:pPr>
            <a:endParaRPr lang="en-US" sz="1500" b="1" dirty="0">
              <a:latin typeface="Calibri Light"/>
            </a:endParaRPr>
          </a:p>
        </p:txBody>
      </p:sp>
      <p:sp>
        <p:nvSpPr>
          <p:cNvPr id="76" name="Oval 75"/>
          <p:cNvSpPr/>
          <p:nvPr/>
        </p:nvSpPr>
        <p:spPr bwMode="auto">
          <a:xfrm>
            <a:off x="4891882" y="4719748"/>
            <a:ext cx="960438" cy="961231"/>
          </a:xfrm>
          <a:prstGeom prst="ellipse">
            <a:avLst/>
          </a:prstGeom>
          <a:no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lIns="121893" tIns="60946" rIns="121893" bIns="60946" anchor="ctr"/>
          <a:lstStyle/>
          <a:p>
            <a:pPr algn="ctr" defTabSz="914217">
              <a:defRPr/>
            </a:pPr>
            <a:endParaRPr lang="en-US" sz="1500" b="1" dirty="0">
              <a:latin typeface="Calibri Light"/>
            </a:endParaRPr>
          </a:p>
        </p:txBody>
      </p:sp>
      <p:sp>
        <p:nvSpPr>
          <p:cNvPr id="77" name="Oval 76"/>
          <p:cNvSpPr/>
          <p:nvPr/>
        </p:nvSpPr>
        <p:spPr bwMode="auto">
          <a:xfrm>
            <a:off x="1585913" y="2017029"/>
            <a:ext cx="767557" cy="765969"/>
          </a:xfrm>
          <a:prstGeom prst="ellipse">
            <a:avLst/>
          </a:prstGeom>
          <a:no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lIns="121893" tIns="60946" rIns="121893" bIns="60946" anchor="ctr"/>
          <a:lstStyle/>
          <a:p>
            <a:pPr algn="ctr" defTabSz="914217">
              <a:defRPr/>
            </a:pPr>
            <a:endParaRPr lang="en-US" sz="1500" b="1" dirty="0">
              <a:latin typeface="Calibri Light"/>
            </a:endParaRPr>
          </a:p>
        </p:txBody>
      </p:sp>
      <p:sp>
        <p:nvSpPr>
          <p:cNvPr id="78" name="Oval 77"/>
          <p:cNvSpPr/>
          <p:nvPr/>
        </p:nvSpPr>
        <p:spPr bwMode="auto">
          <a:xfrm>
            <a:off x="5032375" y="1937654"/>
            <a:ext cx="623888" cy="623888"/>
          </a:xfrm>
          <a:prstGeom prst="ellipse">
            <a:avLst/>
          </a:prstGeom>
          <a:no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lIns="121893" tIns="60946" rIns="121893" bIns="60946" anchor="ctr"/>
          <a:lstStyle/>
          <a:p>
            <a:pPr algn="ctr" defTabSz="914217">
              <a:defRPr/>
            </a:pPr>
            <a:endParaRPr lang="en-US" sz="1500" b="1" dirty="0">
              <a:latin typeface="Calibri Light"/>
            </a:endParaRPr>
          </a:p>
        </p:txBody>
      </p:sp>
      <p:sp>
        <p:nvSpPr>
          <p:cNvPr id="88" name="Oval 87"/>
          <p:cNvSpPr/>
          <p:nvPr/>
        </p:nvSpPr>
        <p:spPr bwMode="auto">
          <a:xfrm>
            <a:off x="1585913" y="4712604"/>
            <a:ext cx="767557" cy="768350"/>
          </a:xfrm>
          <a:prstGeom prst="ellipse">
            <a:avLst/>
          </a:prstGeom>
          <a:no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lIns="121893" tIns="60946" rIns="121893" bIns="60946" anchor="ctr"/>
          <a:lstStyle/>
          <a:p>
            <a:pPr algn="ctr" defTabSz="914217">
              <a:defRPr/>
            </a:pPr>
            <a:endParaRPr lang="en-US" sz="1500" b="1" dirty="0">
              <a:latin typeface="Calibri Light"/>
            </a:endParaRPr>
          </a:p>
        </p:txBody>
      </p:sp>
      <p:cxnSp>
        <p:nvCxnSpPr>
          <p:cNvPr id="90" name="Straight Connector 89"/>
          <p:cNvCxnSpPr>
            <a:stCxn id="74" idx="6"/>
            <a:endCxn id="93" idx="3"/>
          </p:cNvCxnSpPr>
          <p:nvPr/>
        </p:nvCxnSpPr>
        <p:spPr>
          <a:xfrm flipV="1">
            <a:off x="7655719" y="3872817"/>
            <a:ext cx="312738" cy="932657"/>
          </a:xfrm>
          <a:prstGeom prst="line">
            <a:avLst/>
          </a:prstGeom>
          <a:ln w="28575" cap="rnd" cmpd="sng">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92" name="Oval 91"/>
          <p:cNvSpPr/>
          <p:nvPr/>
        </p:nvSpPr>
        <p:spPr bwMode="auto">
          <a:xfrm>
            <a:off x="5424488" y="2724261"/>
            <a:ext cx="1343819" cy="1344613"/>
          </a:xfrm>
          <a:prstGeom prst="ellipse">
            <a:avLst/>
          </a:prstGeom>
          <a:no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lIns="121893" tIns="60946" rIns="121893" bIns="60946" anchor="ctr"/>
          <a:lstStyle/>
          <a:p>
            <a:pPr algn="ctr" defTabSz="914217">
              <a:defRPr/>
            </a:pPr>
            <a:endParaRPr lang="en-US" sz="1500" b="1" dirty="0">
              <a:latin typeface="Calibri Light"/>
            </a:endParaRPr>
          </a:p>
        </p:txBody>
      </p:sp>
      <p:sp>
        <p:nvSpPr>
          <p:cNvPr id="93" name="Oval 92"/>
          <p:cNvSpPr/>
          <p:nvPr/>
        </p:nvSpPr>
        <p:spPr bwMode="auto">
          <a:xfrm>
            <a:off x="7771607" y="2725054"/>
            <a:ext cx="1343819" cy="1344613"/>
          </a:xfrm>
          <a:prstGeom prst="ellipse">
            <a:avLst/>
          </a:prstGeom>
          <a:no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lIns="121893" tIns="60946" rIns="121893" bIns="60946" anchor="ctr"/>
          <a:lstStyle/>
          <a:p>
            <a:pPr algn="ctr" defTabSz="914217">
              <a:defRPr/>
            </a:pPr>
            <a:endParaRPr lang="en-US" sz="1500" b="1" dirty="0">
              <a:latin typeface="Calibri Light"/>
            </a:endParaRPr>
          </a:p>
        </p:txBody>
      </p:sp>
      <p:sp>
        <p:nvSpPr>
          <p:cNvPr id="96" name="Oval 95"/>
          <p:cNvSpPr/>
          <p:nvPr/>
        </p:nvSpPr>
        <p:spPr bwMode="auto">
          <a:xfrm>
            <a:off x="9901238" y="2017029"/>
            <a:ext cx="768350" cy="765969"/>
          </a:xfrm>
          <a:prstGeom prst="ellipse">
            <a:avLst/>
          </a:prstGeom>
          <a:no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lIns="121893" tIns="60946" rIns="121893" bIns="60946" anchor="ctr"/>
          <a:lstStyle/>
          <a:p>
            <a:pPr algn="ctr" defTabSz="914217">
              <a:defRPr/>
            </a:pPr>
            <a:endParaRPr lang="en-US" sz="1500" b="1" dirty="0">
              <a:latin typeface="Calibri Light"/>
            </a:endParaRPr>
          </a:p>
        </p:txBody>
      </p:sp>
      <p:sp>
        <p:nvSpPr>
          <p:cNvPr id="97" name="Oval 96"/>
          <p:cNvSpPr/>
          <p:nvPr/>
        </p:nvSpPr>
        <p:spPr bwMode="auto">
          <a:xfrm>
            <a:off x="9936957" y="4692761"/>
            <a:ext cx="768350" cy="768350"/>
          </a:xfrm>
          <a:prstGeom prst="ellipse">
            <a:avLst/>
          </a:prstGeom>
          <a:no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lIns="121893" tIns="60946" rIns="121893" bIns="60946" anchor="ctr"/>
          <a:lstStyle/>
          <a:p>
            <a:pPr algn="ctr" defTabSz="914217">
              <a:defRPr/>
            </a:pPr>
            <a:endParaRPr lang="en-US" sz="1500" b="1" dirty="0">
              <a:latin typeface="Calibri Light"/>
            </a:endParaRPr>
          </a:p>
        </p:txBody>
      </p:sp>
      <p:cxnSp>
        <p:nvCxnSpPr>
          <p:cNvPr id="100" name="Straight Connector 99"/>
          <p:cNvCxnSpPr>
            <a:stCxn id="93" idx="5"/>
            <a:endCxn id="97" idx="1"/>
          </p:cNvCxnSpPr>
          <p:nvPr/>
        </p:nvCxnSpPr>
        <p:spPr>
          <a:xfrm>
            <a:off x="8918575" y="3872817"/>
            <a:ext cx="1131094" cy="932657"/>
          </a:xfrm>
          <a:prstGeom prst="line">
            <a:avLst/>
          </a:prstGeom>
          <a:ln w="28575" cap="rnd" cmpd="sng">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a:stCxn id="93" idx="7"/>
            <a:endCxn id="96" idx="2"/>
          </p:cNvCxnSpPr>
          <p:nvPr/>
        </p:nvCxnSpPr>
        <p:spPr>
          <a:xfrm flipV="1">
            <a:off x="8918575" y="2399617"/>
            <a:ext cx="982663" cy="522288"/>
          </a:xfrm>
          <a:prstGeom prst="line">
            <a:avLst/>
          </a:prstGeom>
          <a:ln w="28575" cap="rnd" cmpd="sng">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a:stCxn id="75" idx="6"/>
            <a:endCxn id="92" idx="2"/>
          </p:cNvCxnSpPr>
          <p:nvPr/>
        </p:nvCxnSpPr>
        <p:spPr>
          <a:xfrm flipV="1">
            <a:off x="4546600" y="3396567"/>
            <a:ext cx="877888" cy="30957"/>
          </a:xfrm>
          <a:prstGeom prst="line">
            <a:avLst/>
          </a:prstGeom>
          <a:ln w="28575" cap="rnd" cmpd="sng">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a:stCxn id="92" idx="6"/>
            <a:endCxn id="93" idx="2"/>
          </p:cNvCxnSpPr>
          <p:nvPr/>
        </p:nvCxnSpPr>
        <p:spPr>
          <a:xfrm>
            <a:off x="6768307" y="3396567"/>
            <a:ext cx="1003300" cy="794"/>
          </a:xfrm>
          <a:prstGeom prst="line">
            <a:avLst/>
          </a:prstGeom>
          <a:ln w="9525" cap="rnd">
            <a:solidFill>
              <a:schemeClr val="bg1">
                <a:lumMod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a:stCxn id="92" idx="4"/>
            <a:endCxn id="76" idx="7"/>
          </p:cNvCxnSpPr>
          <p:nvPr/>
        </p:nvCxnSpPr>
        <p:spPr>
          <a:xfrm flipH="1">
            <a:off x="5711825" y="4068873"/>
            <a:ext cx="384969" cy="791369"/>
          </a:xfrm>
          <a:prstGeom prst="line">
            <a:avLst/>
          </a:prstGeom>
          <a:ln w="28575" cap="rnd" cmpd="sng">
            <a:solidFill>
              <a:schemeClr val="bg1"/>
            </a:solidFill>
            <a:prstDash val="sysDot"/>
          </a:ln>
        </p:spPr>
        <p:style>
          <a:lnRef idx="1">
            <a:schemeClr val="accent1"/>
          </a:lnRef>
          <a:fillRef idx="0">
            <a:schemeClr val="accent1"/>
          </a:fillRef>
          <a:effectRef idx="0">
            <a:schemeClr val="accent1"/>
          </a:effectRef>
          <a:fontRef idx="minor">
            <a:schemeClr val="tx1"/>
          </a:fontRef>
        </p:style>
      </p:cxnSp>
      <p:grpSp>
        <p:nvGrpSpPr>
          <p:cNvPr id="113" name="Group 4689"/>
          <p:cNvGrpSpPr>
            <a:grpSpLocks/>
          </p:cNvGrpSpPr>
          <p:nvPr/>
        </p:nvGrpSpPr>
        <p:grpSpPr bwMode="auto">
          <a:xfrm rot="10800000">
            <a:off x="5125755" y="5000556"/>
            <a:ext cx="478308" cy="407965"/>
            <a:chOff x="6337300" y="2947987"/>
            <a:chExt cx="614363" cy="523875"/>
          </a:xfrm>
          <a:solidFill>
            <a:schemeClr val="bg1"/>
          </a:solidFill>
        </p:grpSpPr>
        <p:sp>
          <p:nvSpPr>
            <p:cNvPr id="114" name="Freeform 302"/>
            <p:cNvSpPr>
              <a:spLocks noChangeArrowheads="1"/>
            </p:cNvSpPr>
            <p:nvPr/>
          </p:nvSpPr>
          <p:spPr bwMode="auto">
            <a:xfrm>
              <a:off x="6515100" y="3128962"/>
              <a:ext cx="77788" cy="76200"/>
            </a:xfrm>
            <a:custGeom>
              <a:avLst/>
              <a:gdLst>
                <a:gd name="T0" fmla="*/ 109 w 218"/>
                <a:gd name="T1" fmla="*/ 209 h 210"/>
                <a:gd name="T2" fmla="*/ 217 w 218"/>
                <a:gd name="T3" fmla="*/ 100 h 210"/>
                <a:gd name="T4" fmla="*/ 109 w 218"/>
                <a:gd name="T5" fmla="*/ 0 h 210"/>
                <a:gd name="T6" fmla="*/ 0 w 218"/>
                <a:gd name="T7" fmla="*/ 100 h 210"/>
                <a:gd name="T8" fmla="*/ 109 w 218"/>
                <a:gd name="T9" fmla="*/ 209 h 210"/>
                <a:gd name="T10" fmla="*/ 109 w 218"/>
                <a:gd name="T11" fmla="*/ 209 h 210"/>
                <a:gd name="T12" fmla="*/ 109 w 218"/>
                <a:gd name="T13" fmla="*/ 209 h 210"/>
              </a:gdLst>
              <a:ahLst/>
              <a:cxnLst>
                <a:cxn ang="0">
                  <a:pos x="T0" y="T1"/>
                </a:cxn>
                <a:cxn ang="0">
                  <a:pos x="T2" y="T3"/>
                </a:cxn>
                <a:cxn ang="0">
                  <a:pos x="T4" y="T5"/>
                </a:cxn>
                <a:cxn ang="0">
                  <a:pos x="T6" y="T7"/>
                </a:cxn>
                <a:cxn ang="0">
                  <a:pos x="T8" y="T9"/>
                </a:cxn>
                <a:cxn ang="0">
                  <a:pos x="T10" y="T11"/>
                </a:cxn>
                <a:cxn ang="0">
                  <a:pos x="T12" y="T13"/>
                </a:cxn>
              </a:cxnLst>
              <a:rect l="0" t="0" r="r" b="b"/>
              <a:pathLst>
                <a:path w="218" h="210">
                  <a:moveTo>
                    <a:pt x="109" y="209"/>
                  </a:moveTo>
                  <a:cubicBezTo>
                    <a:pt x="167" y="209"/>
                    <a:pt x="217" y="167"/>
                    <a:pt x="217" y="100"/>
                  </a:cubicBezTo>
                  <a:cubicBezTo>
                    <a:pt x="217" y="41"/>
                    <a:pt x="167" y="0"/>
                    <a:pt x="109" y="0"/>
                  </a:cubicBezTo>
                  <a:cubicBezTo>
                    <a:pt x="50" y="0"/>
                    <a:pt x="0" y="41"/>
                    <a:pt x="0" y="100"/>
                  </a:cubicBezTo>
                  <a:cubicBezTo>
                    <a:pt x="0" y="167"/>
                    <a:pt x="50" y="209"/>
                    <a:pt x="109" y="209"/>
                  </a:cubicBezTo>
                  <a:close/>
                  <a:moveTo>
                    <a:pt x="109" y="209"/>
                  </a:moveTo>
                  <a:lnTo>
                    <a:pt x="109" y="209"/>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15" name="Freeform 303"/>
            <p:cNvSpPr>
              <a:spLocks noChangeArrowheads="1"/>
            </p:cNvSpPr>
            <p:nvPr/>
          </p:nvSpPr>
          <p:spPr bwMode="auto">
            <a:xfrm>
              <a:off x="6605588" y="3395662"/>
              <a:ext cx="77787" cy="76200"/>
            </a:xfrm>
            <a:custGeom>
              <a:avLst/>
              <a:gdLst>
                <a:gd name="T0" fmla="*/ 108 w 218"/>
                <a:gd name="T1" fmla="*/ 209 h 210"/>
                <a:gd name="T2" fmla="*/ 217 w 218"/>
                <a:gd name="T3" fmla="*/ 108 h 210"/>
                <a:gd name="T4" fmla="*/ 108 w 218"/>
                <a:gd name="T5" fmla="*/ 0 h 210"/>
                <a:gd name="T6" fmla="*/ 0 w 218"/>
                <a:gd name="T7" fmla="*/ 108 h 210"/>
                <a:gd name="T8" fmla="*/ 108 w 218"/>
                <a:gd name="T9" fmla="*/ 209 h 210"/>
                <a:gd name="T10" fmla="*/ 108 w 218"/>
                <a:gd name="T11" fmla="*/ 209 h 210"/>
                <a:gd name="T12" fmla="*/ 108 w 218"/>
                <a:gd name="T13" fmla="*/ 209 h 210"/>
              </a:gdLst>
              <a:ahLst/>
              <a:cxnLst>
                <a:cxn ang="0">
                  <a:pos x="T0" y="T1"/>
                </a:cxn>
                <a:cxn ang="0">
                  <a:pos x="T2" y="T3"/>
                </a:cxn>
                <a:cxn ang="0">
                  <a:pos x="T4" y="T5"/>
                </a:cxn>
                <a:cxn ang="0">
                  <a:pos x="T6" y="T7"/>
                </a:cxn>
                <a:cxn ang="0">
                  <a:pos x="T8" y="T9"/>
                </a:cxn>
                <a:cxn ang="0">
                  <a:pos x="T10" y="T11"/>
                </a:cxn>
                <a:cxn ang="0">
                  <a:pos x="T12" y="T13"/>
                </a:cxn>
              </a:cxnLst>
              <a:rect l="0" t="0" r="r" b="b"/>
              <a:pathLst>
                <a:path w="218" h="210">
                  <a:moveTo>
                    <a:pt x="108" y="209"/>
                  </a:moveTo>
                  <a:cubicBezTo>
                    <a:pt x="167" y="209"/>
                    <a:pt x="217" y="167"/>
                    <a:pt x="217" y="108"/>
                  </a:cubicBezTo>
                  <a:cubicBezTo>
                    <a:pt x="217" y="50"/>
                    <a:pt x="167" y="0"/>
                    <a:pt x="108" y="0"/>
                  </a:cubicBezTo>
                  <a:cubicBezTo>
                    <a:pt x="50" y="0"/>
                    <a:pt x="0" y="50"/>
                    <a:pt x="0" y="108"/>
                  </a:cubicBezTo>
                  <a:cubicBezTo>
                    <a:pt x="0" y="167"/>
                    <a:pt x="50" y="209"/>
                    <a:pt x="108" y="209"/>
                  </a:cubicBezTo>
                  <a:close/>
                  <a:moveTo>
                    <a:pt x="108" y="209"/>
                  </a:moveTo>
                  <a:lnTo>
                    <a:pt x="108" y="209"/>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20" name="Freeform 304"/>
            <p:cNvSpPr>
              <a:spLocks noChangeArrowheads="1"/>
            </p:cNvSpPr>
            <p:nvPr/>
          </p:nvSpPr>
          <p:spPr bwMode="auto">
            <a:xfrm>
              <a:off x="6515100" y="3038474"/>
              <a:ext cx="77788" cy="77788"/>
            </a:xfrm>
            <a:custGeom>
              <a:avLst/>
              <a:gdLst>
                <a:gd name="T0" fmla="*/ 109 w 218"/>
                <a:gd name="T1" fmla="*/ 217 h 218"/>
                <a:gd name="T2" fmla="*/ 217 w 218"/>
                <a:gd name="T3" fmla="*/ 108 h 218"/>
                <a:gd name="T4" fmla="*/ 109 w 218"/>
                <a:gd name="T5" fmla="*/ 0 h 218"/>
                <a:gd name="T6" fmla="*/ 0 w 218"/>
                <a:gd name="T7" fmla="*/ 108 h 218"/>
                <a:gd name="T8" fmla="*/ 109 w 218"/>
                <a:gd name="T9" fmla="*/ 217 h 218"/>
                <a:gd name="T10" fmla="*/ 109 w 218"/>
                <a:gd name="T11" fmla="*/ 217 h 218"/>
                <a:gd name="T12" fmla="*/ 109 w 218"/>
                <a:gd name="T13" fmla="*/ 217 h 218"/>
              </a:gdLst>
              <a:ahLst/>
              <a:cxnLst>
                <a:cxn ang="0">
                  <a:pos x="T0" y="T1"/>
                </a:cxn>
                <a:cxn ang="0">
                  <a:pos x="T2" y="T3"/>
                </a:cxn>
                <a:cxn ang="0">
                  <a:pos x="T4" y="T5"/>
                </a:cxn>
                <a:cxn ang="0">
                  <a:pos x="T6" y="T7"/>
                </a:cxn>
                <a:cxn ang="0">
                  <a:pos x="T8" y="T9"/>
                </a:cxn>
                <a:cxn ang="0">
                  <a:pos x="T10" y="T11"/>
                </a:cxn>
                <a:cxn ang="0">
                  <a:pos x="T12" y="T13"/>
                </a:cxn>
              </a:cxnLst>
              <a:rect l="0" t="0" r="r" b="b"/>
              <a:pathLst>
                <a:path w="218" h="218">
                  <a:moveTo>
                    <a:pt x="109" y="217"/>
                  </a:moveTo>
                  <a:cubicBezTo>
                    <a:pt x="167" y="217"/>
                    <a:pt x="217" y="167"/>
                    <a:pt x="217" y="108"/>
                  </a:cubicBezTo>
                  <a:cubicBezTo>
                    <a:pt x="217" y="50"/>
                    <a:pt x="167" y="0"/>
                    <a:pt x="109" y="0"/>
                  </a:cubicBezTo>
                  <a:cubicBezTo>
                    <a:pt x="50" y="0"/>
                    <a:pt x="0" y="50"/>
                    <a:pt x="0" y="108"/>
                  </a:cubicBezTo>
                  <a:cubicBezTo>
                    <a:pt x="0" y="167"/>
                    <a:pt x="50" y="217"/>
                    <a:pt x="109" y="217"/>
                  </a:cubicBezTo>
                  <a:close/>
                  <a:moveTo>
                    <a:pt x="109" y="217"/>
                  </a:moveTo>
                  <a:lnTo>
                    <a:pt x="109" y="217"/>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24" name="Freeform 305"/>
            <p:cNvSpPr>
              <a:spLocks noChangeArrowheads="1"/>
            </p:cNvSpPr>
            <p:nvPr/>
          </p:nvSpPr>
          <p:spPr bwMode="auto">
            <a:xfrm>
              <a:off x="6515100" y="3216274"/>
              <a:ext cx="77788" cy="77788"/>
            </a:xfrm>
            <a:custGeom>
              <a:avLst/>
              <a:gdLst>
                <a:gd name="T0" fmla="*/ 109 w 218"/>
                <a:gd name="T1" fmla="*/ 217 h 218"/>
                <a:gd name="T2" fmla="*/ 217 w 218"/>
                <a:gd name="T3" fmla="*/ 109 h 218"/>
                <a:gd name="T4" fmla="*/ 109 w 218"/>
                <a:gd name="T5" fmla="*/ 0 h 218"/>
                <a:gd name="T6" fmla="*/ 0 w 218"/>
                <a:gd name="T7" fmla="*/ 109 h 218"/>
                <a:gd name="T8" fmla="*/ 109 w 218"/>
                <a:gd name="T9" fmla="*/ 217 h 218"/>
                <a:gd name="T10" fmla="*/ 109 w 218"/>
                <a:gd name="T11" fmla="*/ 217 h 218"/>
                <a:gd name="T12" fmla="*/ 109 w 218"/>
                <a:gd name="T13" fmla="*/ 217 h 218"/>
              </a:gdLst>
              <a:ahLst/>
              <a:cxnLst>
                <a:cxn ang="0">
                  <a:pos x="T0" y="T1"/>
                </a:cxn>
                <a:cxn ang="0">
                  <a:pos x="T2" y="T3"/>
                </a:cxn>
                <a:cxn ang="0">
                  <a:pos x="T4" y="T5"/>
                </a:cxn>
                <a:cxn ang="0">
                  <a:pos x="T6" y="T7"/>
                </a:cxn>
                <a:cxn ang="0">
                  <a:pos x="T8" y="T9"/>
                </a:cxn>
                <a:cxn ang="0">
                  <a:pos x="T10" y="T11"/>
                </a:cxn>
                <a:cxn ang="0">
                  <a:pos x="T12" y="T13"/>
                </a:cxn>
              </a:cxnLst>
              <a:rect l="0" t="0" r="r" b="b"/>
              <a:pathLst>
                <a:path w="218" h="218">
                  <a:moveTo>
                    <a:pt x="109" y="217"/>
                  </a:moveTo>
                  <a:cubicBezTo>
                    <a:pt x="167" y="217"/>
                    <a:pt x="217" y="167"/>
                    <a:pt x="217" y="109"/>
                  </a:cubicBezTo>
                  <a:cubicBezTo>
                    <a:pt x="217" y="50"/>
                    <a:pt x="167" y="0"/>
                    <a:pt x="109" y="0"/>
                  </a:cubicBezTo>
                  <a:cubicBezTo>
                    <a:pt x="50" y="0"/>
                    <a:pt x="0" y="50"/>
                    <a:pt x="0" y="109"/>
                  </a:cubicBezTo>
                  <a:cubicBezTo>
                    <a:pt x="0" y="167"/>
                    <a:pt x="50" y="217"/>
                    <a:pt x="109" y="217"/>
                  </a:cubicBezTo>
                  <a:close/>
                  <a:moveTo>
                    <a:pt x="109" y="217"/>
                  </a:moveTo>
                  <a:lnTo>
                    <a:pt x="109" y="217"/>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28" name="Freeform 306"/>
            <p:cNvSpPr>
              <a:spLocks noChangeArrowheads="1"/>
            </p:cNvSpPr>
            <p:nvPr/>
          </p:nvSpPr>
          <p:spPr bwMode="auto">
            <a:xfrm>
              <a:off x="6515100" y="3305174"/>
              <a:ext cx="77788" cy="77788"/>
            </a:xfrm>
            <a:custGeom>
              <a:avLst/>
              <a:gdLst>
                <a:gd name="T0" fmla="*/ 109 w 218"/>
                <a:gd name="T1" fmla="*/ 217 h 218"/>
                <a:gd name="T2" fmla="*/ 217 w 218"/>
                <a:gd name="T3" fmla="*/ 109 h 218"/>
                <a:gd name="T4" fmla="*/ 109 w 218"/>
                <a:gd name="T5" fmla="*/ 0 h 218"/>
                <a:gd name="T6" fmla="*/ 0 w 218"/>
                <a:gd name="T7" fmla="*/ 109 h 218"/>
                <a:gd name="T8" fmla="*/ 109 w 218"/>
                <a:gd name="T9" fmla="*/ 217 h 218"/>
                <a:gd name="T10" fmla="*/ 109 w 218"/>
                <a:gd name="T11" fmla="*/ 217 h 218"/>
                <a:gd name="T12" fmla="*/ 109 w 218"/>
                <a:gd name="T13" fmla="*/ 217 h 218"/>
              </a:gdLst>
              <a:ahLst/>
              <a:cxnLst>
                <a:cxn ang="0">
                  <a:pos x="T0" y="T1"/>
                </a:cxn>
                <a:cxn ang="0">
                  <a:pos x="T2" y="T3"/>
                </a:cxn>
                <a:cxn ang="0">
                  <a:pos x="T4" y="T5"/>
                </a:cxn>
                <a:cxn ang="0">
                  <a:pos x="T6" y="T7"/>
                </a:cxn>
                <a:cxn ang="0">
                  <a:pos x="T8" y="T9"/>
                </a:cxn>
                <a:cxn ang="0">
                  <a:pos x="T10" y="T11"/>
                </a:cxn>
                <a:cxn ang="0">
                  <a:pos x="T12" y="T13"/>
                </a:cxn>
              </a:cxnLst>
              <a:rect l="0" t="0" r="r" b="b"/>
              <a:pathLst>
                <a:path w="218" h="218">
                  <a:moveTo>
                    <a:pt x="109" y="217"/>
                  </a:moveTo>
                  <a:cubicBezTo>
                    <a:pt x="167" y="217"/>
                    <a:pt x="217" y="167"/>
                    <a:pt x="217" y="109"/>
                  </a:cubicBezTo>
                  <a:cubicBezTo>
                    <a:pt x="217" y="50"/>
                    <a:pt x="167" y="0"/>
                    <a:pt x="109" y="0"/>
                  </a:cubicBezTo>
                  <a:cubicBezTo>
                    <a:pt x="50" y="0"/>
                    <a:pt x="0" y="50"/>
                    <a:pt x="0" y="109"/>
                  </a:cubicBezTo>
                  <a:cubicBezTo>
                    <a:pt x="0" y="167"/>
                    <a:pt x="50" y="217"/>
                    <a:pt x="109" y="217"/>
                  </a:cubicBezTo>
                  <a:close/>
                  <a:moveTo>
                    <a:pt x="109" y="217"/>
                  </a:moveTo>
                  <a:lnTo>
                    <a:pt x="109" y="217"/>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29" name="Freeform 307"/>
            <p:cNvSpPr>
              <a:spLocks noChangeArrowheads="1"/>
            </p:cNvSpPr>
            <p:nvPr/>
          </p:nvSpPr>
          <p:spPr bwMode="auto">
            <a:xfrm>
              <a:off x="6873875" y="3128962"/>
              <a:ext cx="77788" cy="76200"/>
            </a:xfrm>
            <a:custGeom>
              <a:avLst/>
              <a:gdLst>
                <a:gd name="T0" fmla="*/ 0 w 218"/>
                <a:gd name="T1" fmla="*/ 100 h 210"/>
                <a:gd name="T2" fmla="*/ 109 w 218"/>
                <a:gd name="T3" fmla="*/ 209 h 210"/>
                <a:gd name="T4" fmla="*/ 217 w 218"/>
                <a:gd name="T5" fmla="*/ 100 h 210"/>
                <a:gd name="T6" fmla="*/ 109 w 218"/>
                <a:gd name="T7" fmla="*/ 0 h 210"/>
                <a:gd name="T8" fmla="*/ 0 w 218"/>
                <a:gd name="T9" fmla="*/ 100 h 210"/>
                <a:gd name="T10" fmla="*/ 0 w 218"/>
                <a:gd name="T11" fmla="*/ 100 h 210"/>
                <a:gd name="T12" fmla="*/ 0 w 218"/>
                <a:gd name="T13" fmla="*/ 100 h 210"/>
              </a:gdLst>
              <a:ahLst/>
              <a:cxnLst>
                <a:cxn ang="0">
                  <a:pos x="T0" y="T1"/>
                </a:cxn>
                <a:cxn ang="0">
                  <a:pos x="T2" y="T3"/>
                </a:cxn>
                <a:cxn ang="0">
                  <a:pos x="T4" y="T5"/>
                </a:cxn>
                <a:cxn ang="0">
                  <a:pos x="T6" y="T7"/>
                </a:cxn>
                <a:cxn ang="0">
                  <a:pos x="T8" y="T9"/>
                </a:cxn>
                <a:cxn ang="0">
                  <a:pos x="T10" y="T11"/>
                </a:cxn>
                <a:cxn ang="0">
                  <a:pos x="T12" y="T13"/>
                </a:cxn>
              </a:cxnLst>
              <a:rect l="0" t="0" r="r" b="b"/>
              <a:pathLst>
                <a:path w="218" h="210">
                  <a:moveTo>
                    <a:pt x="0" y="100"/>
                  </a:moveTo>
                  <a:cubicBezTo>
                    <a:pt x="0" y="167"/>
                    <a:pt x="50" y="209"/>
                    <a:pt x="109" y="209"/>
                  </a:cubicBezTo>
                  <a:cubicBezTo>
                    <a:pt x="167" y="209"/>
                    <a:pt x="217" y="167"/>
                    <a:pt x="217" y="100"/>
                  </a:cubicBezTo>
                  <a:cubicBezTo>
                    <a:pt x="217" y="41"/>
                    <a:pt x="167" y="0"/>
                    <a:pt x="109" y="0"/>
                  </a:cubicBezTo>
                  <a:cubicBezTo>
                    <a:pt x="50" y="0"/>
                    <a:pt x="0" y="41"/>
                    <a:pt x="0" y="100"/>
                  </a:cubicBezTo>
                  <a:close/>
                  <a:moveTo>
                    <a:pt x="0" y="100"/>
                  </a:moveTo>
                  <a:lnTo>
                    <a:pt x="0" y="100"/>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32" name="Freeform 308"/>
            <p:cNvSpPr>
              <a:spLocks noChangeArrowheads="1"/>
            </p:cNvSpPr>
            <p:nvPr/>
          </p:nvSpPr>
          <p:spPr bwMode="auto">
            <a:xfrm>
              <a:off x="6605588" y="3305174"/>
              <a:ext cx="77787" cy="77788"/>
            </a:xfrm>
            <a:custGeom>
              <a:avLst/>
              <a:gdLst>
                <a:gd name="T0" fmla="*/ 108 w 218"/>
                <a:gd name="T1" fmla="*/ 217 h 218"/>
                <a:gd name="T2" fmla="*/ 217 w 218"/>
                <a:gd name="T3" fmla="*/ 109 h 218"/>
                <a:gd name="T4" fmla="*/ 108 w 218"/>
                <a:gd name="T5" fmla="*/ 0 h 218"/>
                <a:gd name="T6" fmla="*/ 0 w 218"/>
                <a:gd name="T7" fmla="*/ 109 h 218"/>
                <a:gd name="T8" fmla="*/ 108 w 218"/>
                <a:gd name="T9" fmla="*/ 217 h 218"/>
                <a:gd name="T10" fmla="*/ 108 w 218"/>
                <a:gd name="T11" fmla="*/ 217 h 218"/>
                <a:gd name="T12" fmla="*/ 108 w 218"/>
                <a:gd name="T13" fmla="*/ 217 h 218"/>
              </a:gdLst>
              <a:ahLst/>
              <a:cxnLst>
                <a:cxn ang="0">
                  <a:pos x="T0" y="T1"/>
                </a:cxn>
                <a:cxn ang="0">
                  <a:pos x="T2" y="T3"/>
                </a:cxn>
                <a:cxn ang="0">
                  <a:pos x="T4" y="T5"/>
                </a:cxn>
                <a:cxn ang="0">
                  <a:pos x="T6" y="T7"/>
                </a:cxn>
                <a:cxn ang="0">
                  <a:pos x="T8" y="T9"/>
                </a:cxn>
                <a:cxn ang="0">
                  <a:pos x="T10" y="T11"/>
                </a:cxn>
                <a:cxn ang="0">
                  <a:pos x="T12" y="T13"/>
                </a:cxn>
              </a:cxnLst>
              <a:rect l="0" t="0" r="r" b="b"/>
              <a:pathLst>
                <a:path w="218" h="218">
                  <a:moveTo>
                    <a:pt x="108" y="217"/>
                  </a:moveTo>
                  <a:cubicBezTo>
                    <a:pt x="167" y="217"/>
                    <a:pt x="217" y="167"/>
                    <a:pt x="217" y="109"/>
                  </a:cubicBezTo>
                  <a:cubicBezTo>
                    <a:pt x="217" y="50"/>
                    <a:pt x="167" y="0"/>
                    <a:pt x="108" y="0"/>
                  </a:cubicBezTo>
                  <a:cubicBezTo>
                    <a:pt x="50" y="0"/>
                    <a:pt x="0" y="50"/>
                    <a:pt x="0" y="109"/>
                  </a:cubicBezTo>
                  <a:cubicBezTo>
                    <a:pt x="0" y="167"/>
                    <a:pt x="50" y="217"/>
                    <a:pt x="108" y="217"/>
                  </a:cubicBezTo>
                  <a:close/>
                  <a:moveTo>
                    <a:pt x="108" y="217"/>
                  </a:moveTo>
                  <a:lnTo>
                    <a:pt x="108" y="217"/>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34" name="Freeform 309"/>
            <p:cNvSpPr>
              <a:spLocks noChangeArrowheads="1"/>
            </p:cNvSpPr>
            <p:nvPr/>
          </p:nvSpPr>
          <p:spPr bwMode="auto">
            <a:xfrm>
              <a:off x="6337300" y="3173412"/>
              <a:ext cx="76200" cy="76200"/>
            </a:xfrm>
            <a:custGeom>
              <a:avLst/>
              <a:gdLst>
                <a:gd name="T0" fmla="*/ 108 w 210"/>
                <a:gd name="T1" fmla="*/ 209 h 210"/>
                <a:gd name="T2" fmla="*/ 209 w 210"/>
                <a:gd name="T3" fmla="*/ 100 h 210"/>
                <a:gd name="T4" fmla="*/ 108 w 210"/>
                <a:gd name="T5" fmla="*/ 0 h 210"/>
                <a:gd name="T6" fmla="*/ 0 w 210"/>
                <a:gd name="T7" fmla="*/ 100 h 210"/>
                <a:gd name="T8" fmla="*/ 108 w 210"/>
                <a:gd name="T9" fmla="*/ 209 h 210"/>
                <a:gd name="T10" fmla="*/ 108 w 210"/>
                <a:gd name="T11" fmla="*/ 209 h 210"/>
                <a:gd name="T12" fmla="*/ 108 w 210"/>
                <a:gd name="T13" fmla="*/ 209 h 210"/>
              </a:gdLst>
              <a:ahLst/>
              <a:cxnLst>
                <a:cxn ang="0">
                  <a:pos x="T0" y="T1"/>
                </a:cxn>
                <a:cxn ang="0">
                  <a:pos x="T2" y="T3"/>
                </a:cxn>
                <a:cxn ang="0">
                  <a:pos x="T4" y="T5"/>
                </a:cxn>
                <a:cxn ang="0">
                  <a:pos x="T6" y="T7"/>
                </a:cxn>
                <a:cxn ang="0">
                  <a:pos x="T8" y="T9"/>
                </a:cxn>
                <a:cxn ang="0">
                  <a:pos x="T10" y="T11"/>
                </a:cxn>
                <a:cxn ang="0">
                  <a:pos x="T12" y="T13"/>
                </a:cxn>
              </a:cxnLst>
              <a:rect l="0" t="0" r="r" b="b"/>
              <a:pathLst>
                <a:path w="210" h="210">
                  <a:moveTo>
                    <a:pt x="108" y="209"/>
                  </a:moveTo>
                  <a:cubicBezTo>
                    <a:pt x="167" y="209"/>
                    <a:pt x="209" y="159"/>
                    <a:pt x="209" y="100"/>
                  </a:cubicBezTo>
                  <a:cubicBezTo>
                    <a:pt x="209" y="42"/>
                    <a:pt x="167" y="0"/>
                    <a:pt x="108" y="0"/>
                  </a:cubicBezTo>
                  <a:cubicBezTo>
                    <a:pt x="50" y="0"/>
                    <a:pt x="0" y="42"/>
                    <a:pt x="0" y="100"/>
                  </a:cubicBezTo>
                  <a:cubicBezTo>
                    <a:pt x="0" y="159"/>
                    <a:pt x="50" y="209"/>
                    <a:pt x="108" y="209"/>
                  </a:cubicBezTo>
                  <a:close/>
                  <a:moveTo>
                    <a:pt x="108" y="209"/>
                  </a:moveTo>
                  <a:lnTo>
                    <a:pt x="108" y="209"/>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35" name="Freeform 310"/>
            <p:cNvSpPr>
              <a:spLocks noChangeArrowheads="1"/>
            </p:cNvSpPr>
            <p:nvPr/>
          </p:nvSpPr>
          <p:spPr bwMode="auto">
            <a:xfrm>
              <a:off x="6427788" y="3128962"/>
              <a:ext cx="76200" cy="76200"/>
            </a:xfrm>
            <a:custGeom>
              <a:avLst/>
              <a:gdLst>
                <a:gd name="T0" fmla="*/ 101 w 210"/>
                <a:gd name="T1" fmla="*/ 209 h 210"/>
                <a:gd name="T2" fmla="*/ 209 w 210"/>
                <a:gd name="T3" fmla="*/ 100 h 210"/>
                <a:gd name="T4" fmla="*/ 101 w 210"/>
                <a:gd name="T5" fmla="*/ 0 h 210"/>
                <a:gd name="T6" fmla="*/ 0 w 210"/>
                <a:gd name="T7" fmla="*/ 100 h 210"/>
                <a:gd name="T8" fmla="*/ 101 w 210"/>
                <a:gd name="T9" fmla="*/ 209 h 210"/>
                <a:gd name="T10" fmla="*/ 101 w 210"/>
                <a:gd name="T11" fmla="*/ 209 h 210"/>
                <a:gd name="T12" fmla="*/ 101 w 210"/>
                <a:gd name="T13" fmla="*/ 209 h 210"/>
              </a:gdLst>
              <a:ahLst/>
              <a:cxnLst>
                <a:cxn ang="0">
                  <a:pos x="T0" y="T1"/>
                </a:cxn>
                <a:cxn ang="0">
                  <a:pos x="T2" y="T3"/>
                </a:cxn>
                <a:cxn ang="0">
                  <a:pos x="T4" y="T5"/>
                </a:cxn>
                <a:cxn ang="0">
                  <a:pos x="T6" y="T7"/>
                </a:cxn>
                <a:cxn ang="0">
                  <a:pos x="T8" y="T9"/>
                </a:cxn>
                <a:cxn ang="0">
                  <a:pos x="T10" y="T11"/>
                </a:cxn>
                <a:cxn ang="0">
                  <a:pos x="T12" y="T13"/>
                </a:cxn>
              </a:cxnLst>
              <a:rect l="0" t="0" r="r" b="b"/>
              <a:pathLst>
                <a:path w="210" h="210">
                  <a:moveTo>
                    <a:pt x="101" y="209"/>
                  </a:moveTo>
                  <a:cubicBezTo>
                    <a:pt x="159" y="209"/>
                    <a:pt x="209" y="167"/>
                    <a:pt x="209" y="100"/>
                  </a:cubicBezTo>
                  <a:cubicBezTo>
                    <a:pt x="209" y="41"/>
                    <a:pt x="159" y="0"/>
                    <a:pt x="101" y="0"/>
                  </a:cubicBezTo>
                  <a:cubicBezTo>
                    <a:pt x="42" y="0"/>
                    <a:pt x="0" y="41"/>
                    <a:pt x="0" y="100"/>
                  </a:cubicBezTo>
                  <a:cubicBezTo>
                    <a:pt x="0" y="167"/>
                    <a:pt x="42" y="209"/>
                    <a:pt x="101" y="209"/>
                  </a:cubicBezTo>
                  <a:close/>
                  <a:moveTo>
                    <a:pt x="101" y="209"/>
                  </a:moveTo>
                  <a:lnTo>
                    <a:pt x="101" y="209"/>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38" name="Freeform 311"/>
            <p:cNvSpPr>
              <a:spLocks noChangeArrowheads="1"/>
            </p:cNvSpPr>
            <p:nvPr/>
          </p:nvSpPr>
          <p:spPr bwMode="auto">
            <a:xfrm>
              <a:off x="6427788" y="3216274"/>
              <a:ext cx="76200" cy="77788"/>
            </a:xfrm>
            <a:custGeom>
              <a:avLst/>
              <a:gdLst>
                <a:gd name="T0" fmla="*/ 101 w 210"/>
                <a:gd name="T1" fmla="*/ 217 h 218"/>
                <a:gd name="T2" fmla="*/ 209 w 210"/>
                <a:gd name="T3" fmla="*/ 109 h 218"/>
                <a:gd name="T4" fmla="*/ 101 w 210"/>
                <a:gd name="T5" fmla="*/ 0 h 218"/>
                <a:gd name="T6" fmla="*/ 0 w 210"/>
                <a:gd name="T7" fmla="*/ 109 h 218"/>
                <a:gd name="T8" fmla="*/ 101 w 210"/>
                <a:gd name="T9" fmla="*/ 217 h 218"/>
                <a:gd name="T10" fmla="*/ 101 w 210"/>
                <a:gd name="T11" fmla="*/ 217 h 218"/>
                <a:gd name="T12" fmla="*/ 101 w 210"/>
                <a:gd name="T13" fmla="*/ 217 h 218"/>
              </a:gdLst>
              <a:ahLst/>
              <a:cxnLst>
                <a:cxn ang="0">
                  <a:pos x="T0" y="T1"/>
                </a:cxn>
                <a:cxn ang="0">
                  <a:pos x="T2" y="T3"/>
                </a:cxn>
                <a:cxn ang="0">
                  <a:pos x="T4" y="T5"/>
                </a:cxn>
                <a:cxn ang="0">
                  <a:pos x="T6" y="T7"/>
                </a:cxn>
                <a:cxn ang="0">
                  <a:pos x="T8" y="T9"/>
                </a:cxn>
                <a:cxn ang="0">
                  <a:pos x="T10" y="T11"/>
                </a:cxn>
                <a:cxn ang="0">
                  <a:pos x="T12" y="T13"/>
                </a:cxn>
              </a:cxnLst>
              <a:rect l="0" t="0" r="r" b="b"/>
              <a:pathLst>
                <a:path w="210" h="218">
                  <a:moveTo>
                    <a:pt x="101" y="217"/>
                  </a:moveTo>
                  <a:cubicBezTo>
                    <a:pt x="159" y="217"/>
                    <a:pt x="209" y="167"/>
                    <a:pt x="209" y="109"/>
                  </a:cubicBezTo>
                  <a:cubicBezTo>
                    <a:pt x="209" y="50"/>
                    <a:pt x="159" y="0"/>
                    <a:pt x="101" y="0"/>
                  </a:cubicBezTo>
                  <a:cubicBezTo>
                    <a:pt x="42" y="0"/>
                    <a:pt x="0" y="50"/>
                    <a:pt x="0" y="109"/>
                  </a:cubicBezTo>
                  <a:cubicBezTo>
                    <a:pt x="0" y="167"/>
                    <a:pt x="42" y="217"/>
                    <a:pt x="101" y="217"/>
                  </a:cubicBezTo>
                  <a:close/>
                  <a:moveTo>
                    <a:pt x="101" y="217"/>
                  </a:moveTo>
                  <a:lnTo>
                    <a:pt x="101" y="217"/>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40" name="Freeform 312"/>
            <p:cNvSpPr>
              <a:spLocks noChangeArrowheads="1"/>
            </p:cNvSpPr>
            <p:nvPr/>
          </p:nvSpPr>
          <p:spPr bwMode="auto">
            <a:xfrm>
              <a:off x="6783388" y="3128962"/>
              <a:ext cx="77787" cy="76200"/>
            </a:xfrm>
            <a:custGeom>
              <a:avLst/>
              <a:gdLst>
                <a:gd name="T0" fmla="*/ 109 w 218"/>
                <a:gd name="T1" fmla="*/ 209 h 210"/>
                <a:gd name="T2" fmla="*/ 217 w 218"/>
                <a:gd name="T3" fmla="*/ 100 h 210"/>
                <a:gd name="T4" fmla="*/ 109 w 218"/>
                <a:gd name="T5" fmla="*/ 0 h 210"/>
                <a:gd name="T6" fmla="*/ 0 w 218"/>
                <a:gd name="T7" fmla="*/ 100 h 210"/>
                <a:gd name="T8" fmla="*/ 109 w 218"/>
                <a:gd name="T9" fmla="*/ 209 h 210"/>
                <a:gd name="T10" fmla="*/ 109 w 218"/>
                <a:gd name="T11" fmla="*/ 209 h 210"/>
                <a:gd name="T12" fmla="*/ 109 w 218"/>
                <a:gd name="T13" fmla="*/ 209 h 210"/>
              </a:gdLst>
              <a:ahLst/>
              <a:cxnLst>
                <a:cxn ang="0">
                  <a:pos x="T0" y="T1"/>
                </a:cxn>
                <a:cxn ang="0">
                  <a:pos x="T2" y="T3"/>
                </a:cxn>
                <a:cxn ang="0">
                  <a:pos x="T4" y="T5"/>
                </a:cxn>
                <a:cxn ang="0">
                  <a:pos x="T6" y="T7"/>
                </a:cxn>
                <a:cxn ang="0">
                  <a:pos x="T8" y="T9"/>
                </a:cxn>
                <a:cxn ang="0">
                  <a:pos x="T10" y="T11"/>
                </a:cxn>
                <a:cxn ang="0">
                  <a:pos x="T12" y="T13"/>
                </a:cxn>
              </a:cxnLst>
              <a:rect l="0" t="0" r="r" b="b"/>
              <a:pathLst>
                <a:path w="218" h="210">
                  <a:moveTo>
                    <a:pt x="109" y="209"/>
                  </a:moveTo>
                  <a:cubicBezTo>
                    <a:pt x="167" y="209"/>
                    <a:pt x="217" y="167"/>
                    <a:pt x="217" y="100"/>
                  </a:cubicBezTo>
                  <a:cubicBezTo>
                    <a:pt x="217" y="41"/>
                    <a:pt x="167" y="0"/>
                    <a:pt x="109" y="0"/>
                  </a:cubicBezTo>
                  <a:cubicBezTo>
                    <a:pt x="50" y="0"/>
                    <a:pt x="0" y="41"/>
                    <a:pt x="0" y="100"/>
                  </a:cubicBezTo>
                  <a:cubicBezTo>
                    <a:pt x="0" y="167"/>
                    <a:pt x="50" y="209"/>
                    <a:pt x="109" y="209"/>
                  </a:cubicBezTo>
                  <a:close/>
                  <a:moveTo>
                    <a:pt x="109" y="209"/>
                  </a:moveTo>
                  <a:lnTo>
                    <a:pt x="109" y="209"/>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42" name="Freeform 313"/>
            <p:cNvSpPr>
              <a:spLocks noChangeArrowheads="1"/>
            </p:cNvSpPr>
            <p:nvPr/>
          </p:nvSpPr>
          <p:spPr bwMode="auto">
            <a:xfrm>
              <a:off x="6696075" y="3128962"/>
              <a:ext cx="74613" cy="76200"/>
            </a:xfrm>
            <a:custGeom>
              <a:avLst/>
              <a:gdLst>
                <a:gd name="T0" fmla="*/ 100 w 209"/>
                <a:gd name="T1" fmla="*/ 209 h 210"/>
                <a:gd name="T2" fmla="*/ 208 w 209"/>
                <a:gd name="T3" fmla="*/ 100 h 210"/>
                <a:gd name="T4" fmla="*/ 100 w 209"/>
                <a:gd name="T5" fmla="*/ 0 h 210"/>
                <a:gd name="T6" fmla="*/ 0 w 209"/>
                <a:gd name="T7" fmla="*/ 100 h 210"/>
                <a:gd name="T8" fmla="*/ 100 w 209"/>
                <a:gd name="T9" fmla="*/ 209 h 210"/>
                <a:gd name="T10" fmla="*/ 100 w 209"/>
                <a:gd name="T11" fmla="*/ 209 h 210"/>
                <a:gd name="T12" fmla="*/ 100 w 209"/>
                <a:gd name="T13" fmla="*/ 209 h 210"/>
              </a:gdLst>
              <a:ahLst/>
              <a:cxnLst>
                <a:cxn ang="0">
                  <a:pos x="T0" y="T1"/>
                </a:cxn>
                <a:cxn ang="0">
                  <a:pos x="T2" y="T3"/>
                </a:cxn>
                <a:cxn ang="0">
                  <a:pos x="T4" y="T5"/>
                </a:cxn>
                <a:cxn ang="0">
                  <a:pos x="T6" y="T7"/>
                </a:cxn>
                <a:cxn ang="0">
                  <a:pos x="T8" y="T9"/>
                </a:cxn>
                <a:cxn ang="0">
                  <a:pos x="T10" y="T11"/>
                </a:cxn>
                <a:cxn ang="0">
                  <a:pos x="T12" y="T13"/>
                </a:cxn>
              </a:cxnLst>
              <a:rect l="0" t="0" r="r" b="b"/>
              <a:pathLst>
                <a:path w="209" h="210">
                  <a:moveTo>
                    <a:pt x="100" y="209"/>
                  </a:moveTo>
                  <a:cubicBezTo>
                    <a:pt x="167" y="209"/>
                    <a:pt x="208" y="167"/>
                    <a:pt x="208" y="100"/>
                  </a:cubicBezTo>
                  <a:cubicBezTo>
                    <a:pt x="208" y="41"/>
                    <a:pt x="167" y="0"/>
                    <a:pt x="100" y="0"/>
                  </a:cubicBezTo>
                  <a:cubicBezTo>
                    <a:pt x="41" y="0"/>
                    <a:pt x="0" y="41"/>
                    <a:pt x="0" y="100"/>
                  </a:cubicBezTo>
                  <a:cubicBezTo>
                    <a:pt x="0" y="167"/>
                    <a:pt x="41" y="209"/>
                    <a:pt x="100" y="209"/>
                  </a:cubicBezTo>
                  <a:close/>
                  <a:moveTo>
                    <a:pt x="100" y="209"/>
                  </a:moveTo>
                  <a:lnTo>
                    <a:pt x="100" y="209"/>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47" name="Freeform 314"/>
            <p:cNvSpPr>
              <a:spLocks noChangeArrowheads="1"/>
            </p:cNvSpPr>
            <p:nvPr/>
          </p:nvSpPr>
          <p:spPr bwMode="auto">
            <a:xfrm>
              <a:off x="6783388" y="3216274"/>
              <a:ext cx="77787" cy="77788"/>
            </a:xfrm>
            <a:custGeom>
              <a:avLst/>
              <a:gdLst>
                <a:gd name="T0" fmla="*/ 217 w 218"/>
                <a:gd name="T1" fmla="*/ 109 h 218"/>
                <a:gd name="T2" fmla="*/ 109 w 218"/>
                <a:gd name="T3" fmla="*/ 0 h 218"/>
                <a:gd name="T4" fmla="*/ 0 w 218"/>
                <a:gd name="T5" fmla="*/ 109 h 218"/>
                <a:gd name="T6" fmla="*/ 109 w 218"/>
                <a:gd name="T7" fmla="*/ 217 h 218"/>
                <a:gd name="T8" fmla="*/ 217 w 218"/>
                <a:gd name="T9" fmla="*/ 109 h 218"/>
                <a:gd name="T10" fmla="*/ 217 w 218"/>
                <a:gd name="T11" fmla="*/ 109 h 218"/>
                <a:gd name="T12" fmla="*/ 217 w 218"/>
                <a:gd name="T13" fmla="*/ 109 h 218"/>
              </a:gdLst>
              <a:ahLst/>
              <a:cxnLst>
                <a:cxn ang="0">
                  <a:pos x="T0" y="T1"/>
                </a:cxn>
                <a:cxn ang="0">
                  <a:pos x="T2" y="T3"/>
                </a:cxn>
                <a:cxn ang="0">
                  <a:pos x="T4" y="T5"/>
                </a:cxn>
                <a:cxn ang="0">
                  <a:pos x="T6" y="T7"/>
                </a:cxn>
                <a:cxn ang="0">
                  <a:pos x="T8" y="T9"/>
                </a:cxn>
                <a:cxn ang="0">
                  <a:pos x="T10" y="T11"/>
                </a:cxn>
                <a:cxn ang="0">
                  <a:pos x="T12" y="T13"/>
                </a:cxn>
              </a:cxnLst>
              <a:rect l="0" t="0" r="r" b="b"/>
              <a:pathLst>
                <a:path w="218" h="218">
                  <a:moveTo>
                    <a:pt x="217" y="109"/>
                  </a:moveTo>
                  <a:cubicBezTo>
                    <a:pt x="217" y="50"/>
                    <a:pt x="167" y="0"/>
                    <a:pt x="109" y="0"/>
                  </a:cubicBezTo>
                  <a:cubicBezTo>
                    <a:pt x="50" y="0"/>
                    <a:pt x="0" y="50"/>
                    <a:pt x="0" y="109"/>
                  </a:cubicBezTo>
                  <a:cubicBezTo>
                    <a:pt x="0" y="167"/>
                    <a:pt x="50" y="217"/>
                    <a:pt x="109" y="217"/>
                  </a:cubicBezTo>
                  <a:cubicBezTo>
                    <a:pt x="167" y="217"/>
                    <a:pt x="217" y="167"/>
                    <a:pt x="217" y="109"/>
                  </a:cubicBezTo>
                  <a:close/>
                  <a:moveTo>
                    <a:pt x="217" y="109"/>
                  </a:moveTo>
                  <a:lnTo>
                    <a:pt x="217" y="109"/>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50" name="Freeform 315"/>
            <p:cNvSpPr>
              <a:spLocks noChangeArrowheads="1"/>
            </p:cNvSpPr>
            <p:nvPr/>
          </p:nvSpPr>
          <p:spPr bwMode="auto">
            <a:xfrm>
              <a:off x="6605588" y="3216274"/>
              <a:ext cx="77787" cy="77788"/>
            </a:xfrm>
            <a:custGeom>
              <a:avLst/>
              <a:gdLst>
                <a:gd name="T0" fmla="*/ 108 w 218"/>
                <a:gd name="T1" fmla="*/ 217 h 218"/>
                <a:gd name="T2" fmla="*/ 217 w 218"/>
                <a:gd name="T3" fmla="*/ 109 h 218"/>
                <a:gd name="T4" fmla="*/ 108 w 218"/>
                <a:gd name="T5" fmla="*/ 0 h 218"/>
                <a:gd name="T6" fmla="*/ 0 w 218"/>
                <a:gd name="T7" fmla="*/ 109 h 218"/>
                <a:gd name="T8" fmla="*/ 108 w 218"/>
                <a:gd name="T9" fmla="*/ 217 h 218"/>
                <a:gd name="T10" fmla="*/ 108 w 218"/>
                <a:gd name="T11" fmla="*/ 217 h 218"/>
                <a:gd name="T12" fmla="*/ 108 w 218"/>
                <a:gd name="T13" fmla="*/ 217 h 218"/>
              </a:gdLst>
              <a:ahLst/>
              <a:cxnLst>
                <a:cxn ang="0">
                  <a:pos x="T0" y="T1"/>
                </a:cxn>
                <a:cxn ang="0">
                  <a:pos x="T2" y="T3"/>
                </a:cxn>
                <a:cxn ang="0">
                  <a:pos x="T4" y="T5"/>
                </a:cxn>
                <a:cxn ang="0">
                  <a:pos x="T6" y="T7"/>
                </a:cxn>
                <a:cxn ang="0">
                  <a:pos x="T8" y="T9"/>
                </a:cxn>
                <a:cxn ang="0">
                  <a:pos x="T10" y="T11"/>
                </a:cxn>
                <a:cxn ang="0">
                  <a:pos x="T12" y="T13"/>
                </a:cxn>
              </a:cxnLst>
              <a:rect l="0" t="0" r="r" b="b"/>
              <a:pathLst>
                <a:path w="218" h="218">
                  <a:moveTo>
                    <a:pt x="108" y="217"/>
                  </a:moveTo>
                  <a:cubicBezTo>
                    <a:pt x="167" y="217"/>
                    <a:pt x="217" y="167"/>
                    <a:pt x="217" y="109"/>
                  </a:cubicBezTo>
                  <a:cubicBezTo>
                    <a:pt x="217" y="50"/>
                    <a:pt x="167" y="0"/>
                    <a:pt x="108" y="0"/>
                  </a:cubicBezTo>
                  <a:cubicBezTo>
                    <a:pt x="50" y="0"/>
                    <a:pt x="0" y="50"/>
                    <a:pt x="0" y="109"/>
                  </a:cubicBezTo>
                  <a:cubicBezTo>
                    <a:pt x="0" y="167"/>
                    <a:pt x="50" y="217"/>
                    <a:pt x="108" y="217"/>
                  </a:cubicBezTo>
                  <a:close/>
                  <a:moveTo>
                    <a:pt x="108" y="217"/>
                  </a:moveTo>
                  <a:lnTo>
                    <a:pt x="108" y="217"/>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54" name="Freeform 316"/>
            <p:cNvSpPr>
              <a:spLocks noChangeArrowheads="1"/>
            </p:cNvSpPr>
            <p:nvPr/>
          </p:nvSpPr>
          <p:spPr bwMode="auto">
            <a:xfrm>
              <a:off x="6873875" y="3216274"/>
              <a:ext cx="77788" cy="77788"/>
            </a:xfrm>
            <a:custGeom>
              <a:avLst/>
              <a:gdLst>
                <a:gd name="T0" fmla="*/ 109 w 218"/>
                <a:gd name="T1" fmla="*/ 0 h 218"/>
                <a:gd name="T2" fmla="*/ 0 w 218"/>
                <a:gd name="T3" fmla="*/ 109 h 218"/>
                <a:gd name="T4" fmla="*/ 109 w 218"/>
                <a:gd name="T5" fmla="*/ 217 h 218"/>
                <a:gd name="T6" fmla="*/ 217 w 218"/>
                <a:gd name="T7" fmla="*/ 109 h 218"/>
                <a:gd name="T8" fmla="*/ 109 w 218"/>
                <a:gd name="T9" fmla="*/ 0 h 218"/>
                <a:gd name="T10" fmla="*/ 109 w 218"/>
                <a:gd name="T11" fmla="*/ 0 h 218"/>
                <a:gd name="T12" fmla="*/ 109 w 218"/>
                <a:gd name="T13" fmla="*/ 0 h 218"/>
              </a:gdLst>
              <a:ahLst/>
              <a:cxnLst>
                <a:cxn ang="0">
                  <a:pos x="T0" y="T1"/>
                </a:cxn>
                <a:cxn ang="0">
                  <a:pos x="T2" y="T3"/>
                </a:cxn>
                <a:cxn ang="0">
                  <a:pos x="T4" y="T5"/>
                </a:cxn>
                <a:cxn ang="0">
                  <a:pos x="T6" y="T7"/>
                </a:cxn>
                <a:cxn ang="0">
                  <a:pos x="T8" y="T9"/>
                </a:cxn>
                <a:cxn ang="0">
                  <a:pos x="T10" y="T11"/>
                </a:cxn>
                <a:cxn ang="0">
                  <a:pos x="T12" y="T13"/>
                </a:cxn>
              </a:cxnLst>
              <a:rect l="0" t="0" r="r" b="b"/>
              <a:pathLst>
                <a:path w="218" h="218">
                  <a:moveTo>
                    <a:pt x="109" y="0"/>
                  </a:moveTo>
                  <a:cubicBezTo>
                    <a:pt x="50" y="0"/>
                    <a:pt x="0" y="50"/>
                    <a:pt x="0" y="109"/>
                  </a:cubicBezTo>
                  <a:cubicBezTo>
                    <a:pt x="0" y="167"/>
                    <a:pt x="50" y="217"/>
                    <a:pt x="109" y="217"/>
                  </a:cubicBezTo>
                  <a:cubicBezTo>
                    <a:pt x="167" y="217"/>
                    <a:pt x="217" y="167"/>
                    <a:pt x="217" y="109"/>
                  </a:cubicBezTo>
                  <a:cubicBezTo>
                    <a:pt x="217" y="50"/>
                    <a:pt x="167" y="0"/>
                    <a:pt x="109" y="0"/>
                  </a:cubicBezTo>
                  <a:close/>
                  <a:moveTo>
                    <a:pt x="109" y="0"/>
                  </a:moveTo>
                  <a:lnTo>
                    <a:pt x="109" y="0"/>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55" name="Freeform 317"/>
            <p:cNvSpPr>
              <a:spLocks noChangeArrowheads="1"/>
            </p:cNvSpPr>
            <p:nvPr/>
          </p:nvSpPr>
          <p:spPr bwMode="auto">
            <a:xfrm>
              <a:off x="6605588" y="3128962"/>
              <a:ext cx="77787" cy="76200"/>
            </a:xfrm>
            <a:custGeom>
              <a:avLst/>
              <a:gdLst>
                <a:gd name="T0" fmla="*/ 108 w 218"/>
                <a:gd name="T1" fmla="*/ 209 h 210"/>
                <a:gd name="T2" fmla="*/ 217 w 218"/>
                <a:gd name="T3" fmla="*/ 100 h 210"/>
                <a:gd name="T4" fmla="*/ 108 w 218"/>
                <a:gd name="T5" fmla="*/ 0 h 210"/>
                <a:gd name="T6" fmla="*/ 0 w 218"/>
                <a:gd name="T7" fmla="*/ 100 h 210"/>
                <a:gd name="T8" fmla="*/ 108 w 218"/>
                <a:gd name="T9" fmla="*/ 209 h 210"/>
                <a:gd name="T10" fmla="*/ 108 w 218"/>
                <a:gd name="T11" fmla="*/ 209 h 210"/>
                <a:gd name="T12" fmla="*/ 108 w 218"/>
                <a:gd name="T13" fmla="*/ 209 h 210"/>
              </a:gdLst>
              <a:ahLst/>
              <a:cxnLst>
                <a:cxn ang="0">
                  <a:pos x="T0" y="T1"/>
                </a:cxn>
                <a:cxn ang="0">
                  <a:pos x="T2" y="T3"/>
                </a:cxn>
                <a:cxn ang="0">
                  <a:pos x="T4" y="T5"/>
                </a:cxn>
                <a:cxn ang="0">
                  <a:pos x="T6" y="T7"/>
                </a:cxn>
                <a:cxn ang="0">
                  <a:pos x="T8" y="T9"/>
                </a:cxn>
                <a:cxn ang="0">
                  <a:pos x="T10" y="T11"/>
                </a:cxn>
                <a:cxn ang="0">
                  <a:pos x="T12" y="T13"/>
                </a:cxn>
              </a:cxnLst>
              <a:rect l="0" t="0" r="r" b="b"/>
              <a:pathLst>
                <a:path w="218" h="210">
                  <a:moveTo>
                    <a:pt x="108" y="209"/>
                  </a:moveTo>
                  <a:cubicBezTo>
                    <a:pt x="167" y="209"/>
                    <a:pt x="217" y="167"/>
                    <a:pt x="217" y="100"/>
                  </a:cubicBezTo>
                  <a:cubicBezTo>
                    <a:pt x="217" y="41"/>
                    <a:pt x="167" y="0"/>
                    <a:pt x="108" y="0"/>
                  </a:cubicBezTo>
                  <a:cubicBezTo>
                    <a:pt x="50" y="0"/>
                    <a:pt x="0" y="41"/>
                    <a:pt x="0" y="100"/>
                  </a:cubicBezTo>
                  <a:cubicBezTo>
                    <a:pt x="0" y="167"/>
                    <a:pt x="50" y="209"/>
                    <a:pt x="108" y="209"/>
                  </a:cubicBezTo>
                  <a:close/>
                  <a:moveTo>
                    <a:pt x="108" y="209"/>
                  </a:moveTo>
                  <a:lnTo>
                    <a:pt x="108" y="209"/>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57" name="Freeform 318"/>
            <p:cNvSpPr>
              <a:spLocks noChangeArrowheads="1"/>
            </p:cNvSpPr>
            <p:nvPr/>
          </p:nvSpPr>
          <p:spPr bwMode="auto">
            <a:xfrm>
              <a:off x="6605588" y="3038474"/>
              <a:ext cx="77787" cy="77788"/>
            </a:xfrm>
            <a:custGeom>
              <a:avLst/>
              <a:gdLst>
                <a:gd name="T0" fmla="*/ 108 w 218"/>
                <a:gd name="T1" fmla="*/ 217 h 218"/>
                <a:gd name="T2" fmla="*/ 217 w 218"/>
                <a:gd name="T3" fmla="*/ 108 h 218"/>
                <a:gd name="T4" fmla="*/ 108 w 218"/>
                <a:gd name="T5" fmla="*/ 0 h 218"/>
                <a:gd name="T6" fmla="*/ 0 w 218"/>
                <a:gd name="T7" fmla="*/ 108 h 218"/>
                <a:gd name="T8" fmla="*/ 108 w 218"/>
                <a:gd name="T9" fmla="*/ 217 h 218"/>
                <a:gd name="T10" fmla="*/ 108 w 218"/>
                <a:gd name="T11" fmla="*/ 217 h 218"/>
                <a:gd name="T12" fmla="*/ 108 w 218"/>
                <a:gd name="T13" fmla="*/ 217 h 218"/>
              </a:gdLst>
              <a:ahLst/>
              <a:cxnLst>
                <a:cxn ang="0">
                  <a:pos x="T0" y="T1"/>
                </a:cxn>
                <a:cxn ang="0">
                  <a:pos x="T2" y="T3"/>
                </a:cxn>
                <a:cxn ang="0">
                  <a:pos x="T4" y="T5"/>
                </a:cxn>
                <a:cxn ang="0">
                  <a:pos x="T6" y="T7"/>
                </a:cxn>
                <a:cxn ang="0">
                  <a:pos x="T8" y="T9"/>
                </a:cxn>
                <a:cxn ang="0">
                  <a:pos x="T10" y="T11"/>
                </a:cxn>
                <a:cxn ang="0">
                  <a:pos x="T12" y="T13"/>
                </a:cxn>
              </a:cxnLst>
              <a:rect l="0" t="0" r="r" b="b"/>
              <a:pathLst>
                <a:path w="218" h="218">
                  <a:moveTo>
                    <a:pt x="108" y="217"/>
                  </a:moveTo>
                  <a:cubicBezTo>
                    <a:pt x="167" y="217"/>
                    <a:pt x="217" y="167"/>
                    <a:pt x="217" y="108"/>
                  </a:cubicBezTo>
                  <a:cubicBezTo>
                    <a:pt x="217" y="50"/>
                    <a:pt x="167" y="0"/>
                    <a:pt x="108" y="0"/>
                  </a:cubicBezTo>
                  <a:cubicBezTo>
                    <a:pt x="50" y="0"/>
                    <a:pt x="0" y="50"/>
                    <a:pt x="0" y="108"/>
                  </a:cubicBezTo>
                  <a:cubicBezTo>
                    <a:pt x="0" y="167"/>
                    <a:pt x="50" y="217"/>
                    <a:pt x="108" y="217"/>
                  </a:cubicBezTo>
                  <a:close/>
                  <a:moveTo>
                    <a:pt x="108" y="217"/>
                  </a:moveTo>
                  <a:lnTo>
                    <a:pt x="108" y="217"/>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58" name="Freeform 319"/>
            <p:cNvSpPr>
              <a:spLocks noChangeArrowheads="1"/>
            </p:cNvSpPr>
            <p:nvPr/>
          </p:nvSpPr>
          <p:spPr bwMode="auto">
            <a:xfrm>
              <a:off x="6605588" y="2947987"/>
              <a:ext cx="77787" cy="77787"/>
            </a:xfrm>
            <a:custGeom>
              <a:avLst/>
              <a:gdLst>
                <a:gd name="T0" fmla="*/ 108 w 218"/>
                <a:gd name="T1" fmla="*/ 217 h 218"/>
                <a:gd name="T2" fmla="*/ 217 w 218"/>
                <a:gd name="T3" fmla="*/ 109 h 218"/>
                <a:gd name="T4" fmla="*/ 108 w 218"/>
                <a:gd name="T5" fmla="*/ 0 h 218"/>
                <a:gd name="T6" fmla="*/ 0 w 218"/>
                <a:gd name="T7" fmla="*/ 109 h 218"/>
                <a:gd name="T8" fmla="*/ 108 w 218"/>
                <a:gd name="T9" fmla="*/ 217 h 218"/>
                <a:gd name="T10" fmla="*/ 108 w 218"/>
                <a:gd name="T11" fmla="*/ 217 h 218"/>
                <a:gd name="T12" fmla="*/ 108 w 218"/>
                <a:gd name="T13" fmla="*/ 217 h 218"/>
              </a:gdLst>
              <a:ahLst/>
              <a:cxnLst>
                <a:cxn ang="0">
                  <a:pos x="T0" y="T1"/>
                </a:cxn>
                <a:cxn ang="0">
                  <a:pos x="T2" y="T3"/>
                </a:cxn>
                <a:cxn ang="0">
                  <a:pos x="T4" y="T5"/>
                </a:cxn>
                <a:cxn ang="0">
                  <a:pos x="T6" y="T7"/>
                </a:cxn>
                <a:cxn ang="0">
                  <a:pos x="T8" y="T9"/>
                </a:cxn>
                <a:cxn ang="0">
                  <a:pos x="T10" y="T11"/>
                </a:cxn>
                <a:cxn ang="0">
                  <a:pos x="T12" y="T13"/>
                </a:cxn>
              </a:cxnLst>
              <a:rect l="0" t="0" r="r" b="b"/>
              <a:pathLst>
                <a:path w="218" h="218">
                  <a:moveTo>
                    <a:pt x="108" y="217"/>
                  </a:moveTo>
                  <a:cubicBezTo>
                    <a:pt x="167" y="217"/>
                    <a:pt x="217" y="167"/>
                    <a:pt x="217" y="109"/>
                  </a:cubicBezTo>
                  <a:cubicBezTo>
                    <a:pt x="217" y="50"/>
                    <a:pt x="167" y="0"/>
                    <a:pt x="108" y="0"/>
                  </a:cubicBezTo>
                  <a:cubicBezTo>
                    <a:pt x="50" y="0"/>
                    <a:pt x="0" y="50"/>
                    <a:pt x="0" y="109"/>
                  </a:cubicBezTo>
                  <a:cubicBezTo>
                    <a:pt x="0" y="167"/>
                    <a:pt x="50" y="217"/>
                    <a:pt x="108" y="217"/>
                  </a:cubicBezTo>
                  <a:close/>
                  <a:moveTo>
                    <a:pt x="108" y="217"/>
                  </a:moveTo>
                  <a:lnTo>
                    <a:pt x="108" y="217"/>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59" name="Freeform 320"/>
            <p:cNvSpPr>
              <a:spLocks noChangeArrowheads="1"/>
            </p:cNvSpPr>
            <p:nvPr/>
          </p:nvSpPr>
          <p:spPr bwMode="auto">
            <a:xfrm>
              <a:off x="6696075" y="3216274"/>
              <a:ext cx="74613" cy="77788"/>
            </a:xfrm>
            <a:custGeom>
              <a:avLst/>
              <a:gdLst>
                <a:gd name="T0" fmla="*/ 208 w 209"/>
                <a:gd name="T1" fmla="*/ 109 h 218"/>
                <a:gd name="T2" fmla="*/ 100 w 209"/>
                <a:gd name="T3" fmla="*/ 0 h 218"/>
                <a:gd name="T4" fmla="*/ 0 w 209"/>
                <a:gd name="T5" fmla="*/ 109 h 218"/>
                <a:gd name="T6" fmla="*/ 100 w 209"/>
                <a:gd name="T7" fmla="*/ 217 h 218"/>
                <a:gd name="T8" fmla="*/ 208 w 209"/>
                <a:gd name="T9" fmla="*/ 109 h 218"/>
                <a:gd name="T10" fmla="*/ 208 w 209"/>
                <a:gd name="T11" fmla="*/ 109 h 218"/>
                <a:gd name="T12" fmla="*/ 208 w 209"/>
                <a:gd name="T13" fmla="*/ 109 h 218"/>
              </a:gdLst>
              <a:ahLst/>
              <a:cxnLst>
                <a:cxn ang="0">
                  <a:pos x="T0" y="T1"/>
                </a:cxn>
                <a:cxn ang="0">
                  <a:pos x="T2" y="T3"/>
                </a:cxn>
                <a:cxn ang="0">
                  <a:pos x="T4" y="T5"/>
                </a:cxn>
                <a:cxn ang="0">
                  <a:pos x="T6" y="T7"/>
                </a:cxn>
                <a:cxn ang="0">
                  <a:pos x="T8" y="T9"/>
                </a:cxn>
                <a:cxn ang="0">
                  <a:pos x="T10" y="T11"/>
                </a:cxn>
                <a:cxn ang="0">
                  <a:pos x="T12" y="T13"/>
                </a:cxn>
              </a:cxnLst>
              <a:rect l="0" t="0" r="r" b="b"/>
              <a:pathLst>
                <a:path w="209" h="218">
                  <a:moveTo>
                    <a:pt x="208" y="109"/>
                  </a:moveTo>
                  <a:cubicBezTo>
                    <a:pt x="208" y="50"/>
                    <a:pt x="167" y="0"/>
                    <a:pt x="100" y="0"/>
                  </a:cubicBezTo>
                  <a:cubicBezTo>
                    <a:pt x="41" y="0"/>
                    <a:pt x="0" y="50"/>
                    <a:pt x="0" y="109"/>
                  </a:cubicBezTo>
                  <a:cubicBezTo>
                    <a:pt x="0" y="167"/>
                    <a:pt x="41" y="217"/>
                    <a:pt x="100" y="217"/>
                  </a:cubicBezTo>
                  <a:cubicBezTo>
                    <a:pt x="167" y="217"/>
                    <a:pt x="208" y="167"/>
                    <a:pt x="208" y="109"/>
                  </a:cubicBezTo>
                  <a:close/>
                  <a:moveTo>
                    <a:pt x="208" y="109"/>
                  </a:moveTo>
                  <a:lnTo>
                    <a:pt x="208" y="109"/>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grpSp>
      <p:sp>
        <p:nvSpPr>
          <p:cNvPr id="65566" name="Freeform 328"/>
          <p:cNvSpPr>
            <a:spLocks noChangeArrowheads="1"/>
          </p:cNvSpPr>
          <p:nvPr/>
        </p:nvSpPr>
        <p:spPr bwMode="auto">
          <a:xfrm>
            <a:off x="8054975" y="3190192"/>
            <a:ext cx="766763" cy="427832"/>
          </a:xfrm>
          <a:custGeom>
            <a:avLst/>
            <a:gdLst>
              <a:gd name="T0" fmla="*/ 573353 w 1564"/>
              <a:gd name="T1" fmla="*/ 598914 h 871"/>
              <a:gd name="T2" fmla="*/ 442021 w 1564"/>
              <a:gd name="T3" fmla="*/ 730478 h 871"/>
              <a:gd name="T4" fmla="*/ 573353 w 1564"/>
              <a:gd name="T5" fmla="*/ 854188 h 871"/>
              <a:gd name="T6" fmla="*/ 695865 w 1564"/>
              <a:gd name="T7" fmla="*/ 730478 h 871"/>
              <a:gd name="T8" fmla="*/ 573353 w 1564"/>
              <a:gd name="T9" fmla="*/ 598914 h 871"/>
              <a:gd name="T10" fmla="*/ 573353 w 1564"/>
              <a:gd name="T11" fmla="*/ 796260 h 871"/>
              <a:gd name="T12" fmla="*/ 507687 w 1564"/>
              <a:gd name="T13" fmla="*/ 730478 h 871"/>
              <a:gd name="T14" fmla="*/ 573353 w 1564"/>
              <a:gd name="T15" fmla="*/ 664696 h 871"/>
              <a:gd name="T16" fmla="*/ 630199 w 1564"/>
              <a:gd name="T17" fmla="*/ 730478 h 871"/>
              <a:gd name="T18" fmla="*/ 573353 w 1564"/>
              <a:gd name="T19" fmla="*/ 796260 h 871"/>
              <a:gd name="T20" fmla="*/ 1531883 w 1564"/>
              <a:gd name="T21" fmla="*/ 509567 h 871"/>
              <a:gd name="T22" fmla="*/ 1531883 w 1564"/>
              <a:gd name="T23" fmla="*/ 640150 h 871"/>
              <a:gd name="T24" fmla="*/ 1475038 w 1564"/>
              <a:gd name="T25" fmla="*/ 705933 h 871"/>
              <a:gd name="T26" fmla="*/ 1400551 w 1564"/>
              <a:gd name="T27" fmla="*/ 705933 h 871"/>
              <a:gd name="T28" fmla="*/ 1236875 w 1564"/>
              <a:gd name="T29" fmla="*/ 558659 h 871"/>
              <a:gd name="T30" fmla="*/ 1073200 w 1564"/>
              <a:gd name="T31" fmla="*/ 705933 h 871"/>
              <a:gd name="T32" fmla="*/ 737029 w 1564"/>
              <a:gd name="T33" fmla="*/ 705933 h 871"/>
              <a:gd name="T34" fmla="*/ 573353 w 1564"/>
              <a:gd name="T35" fmla="*/ 558659 h 871"/>
              <a:gd name="T36" fmla="*/ 400857 w 1564"/>
              <a:gd name="T37" fmla="*/ 705933 h 871"/>
              <a:gd name="T38" fmla="*/ 319510 w 1564"/>
              <a:gd name="T39" fmla="*/ 705933 h 871"/>
              <a:gd name="T40" fmla="*/ 261684 w 1564"/>
              <a:gd name="T41" fmla="*/ 640150 h 871"/>
              <a:gd name="T42" fmla="*/ 261684 w 1564"/>
              <a:gd name="T43" fmla="*/ 509567 h 871"/>
              <a:gd name="T44" fmla="*/ 1531883 w 1564"/>
              <a:gd name="T45" fmla="*/ 509567 h 871"/>
              <a:gd name="T46" fmla="*/ 1236875 w 1564"/>
              <a:gd name="T47" fmla="*/ 598914 h 871"/>
              <a:gd name="T48" fmla="*/ 1105543 w 1564"/>
              <a:gd name="T49" fmla="*/ 730478 h 871"/>
              <a:gd name="T50" fmla="*/ 1236875 w 1564"/>
              <a:gd name="T51" fmla="*/ 854188 h 871"/>
              <a:gd name="T52" fmla="*/ 1368208 w 1564"/>
              <a:gd name="T53" fmla="*/ 730478 h 871"/>
              <a:gd name="T54" fmla="*/ 1236875 w 1564"/>
              <a:gd name="T55" fmla="*/ 598914 h 871"/>
              <a:gd name="T56" fmla="*/ 1236875 w 1564"/>
              <a:gd name="T57" fmla="*/ 796260 h 871"/>
              <a:gd name="T58" fmla="*/ 1171209 w 1564"/>
              <a:gd name="T59" fmla="*/ 730478 h 871"/>
              <a:gd name="T60" fmla="*/ 1236875 w 1564"/>
              <a:gd name="T61" fmla="*/ 664696 h 871"/>
              <a:gd name="T62" fmla="*/ 1302542 w 1564"/>
              <a:gd name="T63" fmla="*/ 730478 h 871"/>
              <a:gd name="T64" fmla="*/ 1236875 w 1564"/>
              <a:gd name="T65" fmla="*/ 796260 h 871"/>
              <a:gd name="T66" fmla="*/ 1507381 w 1564"/>
              <a:gd name="T67" fmla="*/ 369166 h 871"/>
              <a:gd name="T68" fmla="*/ 1269218 w 1564"/>
              <a:gd name="T69" fmla="*/ 131565 h 871"/>
              <a:gd name="T70" fmla="*/ 1204532 w 1564"/>
              <a:gd name="T71" fmla="*/ 107019 h 871"/>
              <a:gd name="T72" fmla="*/ 1089862 w 1564"/>
              <a:gd name="T73" fmla="*/ 107019 h 871"/>
              <a:gd name="T74" fmla="*/ 1089862 w 1564"/>
              <a:gd name="T75" fmla="*/ 57928 h 871"/>
              <a:gd name="T76" fmla="*/ 1024196 w 1564"/>
              <a:gd name="T77" fmla="*/ 0 h 871"/>
              <a:gd name="T78" fmla="*/ 319510 w 1564"/>
              <a:gd name="T79" fmla="*/ 0 h 871"/>
              <a:gd name="T80" fmla="*/ 261684 w 1564"/>
              <a:gd name="T81" fmla="*/ 57928 h 871"/>
              <a:gd name="T82" fmla="*/ 261684 w 1564"/>
              <a:gd name="T83" fmla="*/ 73637 h 871"/>
              <a:gd name="T84" fmla="*/ 7841 w 1564"/>
              <a:gd name="T85" fmla="*/ 99164 h 871"/>
              <a:gd name="T86" fmla="*/ 449862 w 1564"/>
              <a:gd name="T87" fmla="*/ 156110 h 871"/>
              <a:gd name="T88" fmla="*/ 0 w 1564"/>
              <a:gd name="T89" fmla="*/ 205202 h 871"/>
              <a:gd name="T90" fmla="*/ 449862 w 1564"/>
              <a:gd name="T91" fmla="*/ 263129 h 871"/>
              <a:gd name="T92" fmla="*/ 0 w 1564"/>
              <a:gd name="T93" fmla="*/ 303384 h 871"/>
              <a:gd name="T94" fmla="*/ 261684 w 1564"/>
              <a:gd name="T95" fmla="*/ 353457 h 871"/>
              <a:gd name="T96" fmla="*/ 261684 w 1564"/>
              <a:gd name="T97" fmla="*/ 476185 h 871"/>
              <a:gd name="T98" fmla="*/ 1531883 w 1564"/>
              <a:gd name="T99" fmla="*/ 476185 h 871"/>
              <a:gd name="T100" fmla="*/ 1531883 w 1564"/>
              <a:gd name="T101" fmla="*/ 427094 h 871"/>
              <a:gd name="T102" fmla="*/ 1507381 w 1564"/>
              <a:gd name="T103" fmla="*/ 369166 h 871"/>
              <a:gd name="T104" fmla="*/ 1400551 w 1564"/>
              <a:gd name="T105" fmla="*/ 378003 h 871"/>
              <a:gd name="T106" fmla="*/ 1171209 w 1564"/>
              <a:gd name="T107" fmla="*/ 378003 h 871"/>
              <a:gd name="T108" fmla="*/ 1154548 w 1564"/>
              <a:gd name="T109" fmla="*/ 369166 h 871"/>
              <a:gd name="T110" fmla="*/ 1154548 w 1564"/>
              <a:gd name="T111" fmla="*/ 189492 h 871"/>
              <a:gd name="T112" fmla="*/ 1171209 w 1564"/>
              <a:gd name="T113" fmla="*/ 180656 h 871"/>
              <a:gd name="T114" fmla="*/ 1212373 w 1564"/>
              <a:gd name="T115" fmla="*/ 180656 h 871"/>
              <a:gd name="T116" fmla="*/ 1220214 w 1564"/>
              <a:gd name="T117" fmla="*/ 180656 h 871"/>
              <a:gd name="T118" fmla="*/ 1409371 w 1564"/>
              <a:gd name="T119" fmla="*/ 361312 h 871"/>
              <a:gd name="T120" fmla="*/ 1400551 w 1564"/>
              <a:gd name="T121" fmla="*/ 378003 h 871"/>
              <a:gd name="T122" fmla="*/ 1400551 w 1564"/>
              <a:gd name="T123" fmla="*/ 378003 h 871"/>
              <a:gd name="T124" fmla="*/ 1400551 w 1564"/>
              <a:gd name="T125" fmla="*/ 378003 h 87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564" h="871">
                <a:moveTo>
                  <a:pt x="585" y="610"/>
                </a:moveTo>
                <a:cubicBezTo>
                  <a:pt x="510" y="610"/>
                  <a:pt x="451" y="669"/>
                  <a:pt x="451" y="744"/>
                </a:cubicBezTo>
                <a:cubicBezTo>
                  <a:pt x="451" y="820"/>
                  <a:pt x="510" y="870"/>
                  <a:pt x="585" y="870"/>
                </a:cubicBezTo>
                <a:cubicBezTo>
                  <a:pt x="652" y="870"/>
                  <a:pt x="710" y="820"/>
                  <a:pt x="710" y="744"/>
                </a:cubicBezTo>
                <a:cubicBezTo>
                  <a:pt x="710" y="669"/>
                  <a:pt x="652" y="610"/>
                  <a:pt x="585" y="610"/>
                </a:cubicBezTo>
                <a:close/>
                <a:moveTo>
                  <a:pt x="585" y="811"/>
                </a:moveTo>
                <a:cubicBezTo>
                  <a:pt x="543" y="811"/>
                  <a:pt x="518" y="778"/>
                  <a:pt x="518" y="744"/>
                </a:cubicBezTo>
                <a:cubicBezTo>
                  <a:pt x="518" y="711"/>
                  <a:pt x="543" y="677"/>
                  <a:pt x="585" y="677"/>
                </a:cubicBezTo>
                <a:cubicBezTo>
                  <a:pt x="618" y="677"/>
                  <a:pt x="643" y="711"/>
                  <a:pt x="643" y="744"/>
                </a:cubicBezTo>
                <a:cubicBezTo>
                  <a:pt x="643" y="778"/>
                  <a:pt x="618" y="811"/>
                  <a:pt x="585" y="811"/>
                </a:cubicBezTo>
                <a:close/>
                <a:moveTo>
                  <a:pt x="1563" y="519"/>
                </a:moveTo>
                <a:cubicBezTo>
                  <a:pt x="1563" y="652"/>
                  <a:pt x="1563" y="652"/>
                  <a:pt x="1563" y="652"/>
                </a:cubicBezTo>
                <a:cubicBezTo>
                  <a:pt x="1563" y="694"/>
                  <a:pt x="1538" y="719"/>
                  <a:pt x="1505" y="719"/>
                </a:cubicBezTo>
                <a:cubicBezTo>
                  <a:pt x="1429" y="719"/>
                  <a:pt x="1429" y="719"/>
                  <a:pt x="1429" y="719"/>
                </a:cubicBezTo>
                <a:cubicBezTo>
                  <a:pt x="1421" y="636"/>
                  <a:pt x="1346" y="569"/>
                  <a:pt x="1262" y="569"/>
                </a:cubicBezTo>
                <a:cubicBezTo>
                  <a:pt x="1178" y="569"/>
                  <a:pt x="1103" y="636"/>
                  <a:pt x="1095" y="719"/>
                </a:cubicBezTo>
                <a:cubicBezTo>
                  <a:pt x="752" y="719"/>
                  <a:pt x="752" y="719"/>
                  <a:pt x="752" y="719"/>
                </a:cubicBezTo>
                <a:cubicBezTo>
                  <a:pt x="735" y="636"/>
                  <a:pt x="669" y="569"/>
                  <a:pt x="585" y="569"/>
                </a:cubicBezTo>
                <a:cubicBezTo>
                  <a:pt x="493" y="569"/>
                  <a:pt x="426" y="636"/>
                  <a:pt x="409" y="719"/>
                </a:cubicBezTo>
                <a:cubicBezTo>
                  <a:pt x="326" y="719"/>
                  <a:pt x="326" y="719"/>
                  <a:pt x="326" y="719"/>
                </a:cubicBezTo>
                <a:cubicBezTo>
                  <a:pt x="292" y="719"/>
                  <a:pt x="267" y="694"/>
                  <a:pt x="267" y="652"/>
                </a:cubicBezTo>
                <a:cubicBezTo>
                  <a:pt x="267" y="519"/>
                  <a:pt x="267" y="519"/>
                  <a:pt x="267" y="519"/>
                </a:cubicBezTo>
                <a:lnTo>
                  <a:pt x="1563" y="519"/>
                </a:lnTo>
                <a:close/>
                <a:moveTo>
                  <a:pt x="1262" y="610"/>
                </a:moveTo>
                <a:cubicBezTo>
                  <a:pt x="1187" y="610"/>
                  <a:pt x="1128" y="669"/>
                  <a:pt x="1128" y="744"/>
                </a:cubicBezTo>
                <a:cubicBezTo>
                  <a:pt x="1128" y="820"/>
                  <a:pt x="1187" y="870"/>
                  <a:pt x="1262" y="870"/>
                </a:cubicBezTo>
                <a:cubicBezTo>
                  <a:pt x="1337" y="870"/>
                  <a:pt x="1396" y="820"/>
                  <a:pt x="1396" y="744"/>
                </a:cubicBezTo>
                <a:cubicBezTo>
                  <a:pt x="1396" y="669"/>
                  <a:pt x="1337" y="610"/>
                  <a:pt x="1262" y="610"/>
                </a:cubicBezTo>
                <a:close/>
                <a:moveTo>
                  <a:pt x="1262" y="811"/>
                </a:moveTo>
                <a:cubicBezTo>
                  <a:pt x="1229" y="811"/>
                  <a:pt x="1195" y="778"/>
                  <a:pt x="1195" y="744"/>
                </a:cubicBezTo>
                <a:cubicBezTo>
                  <a:pt x="1195" y="711"/>
                  <a:pt x="1229" y="677"/>
                  <a:pt x="1262" y="677"/>
                </a:cubicBezTo>
                <a:cubicBezTo>
                  <a:pt x="1295" y="677"/>
                  <a:pt x="1329" y="711"/>
                  <a:pt x="1329" y="744"/>
                </a:cubicBezTo>
                <a:cubicBezTo>
                  <a:pt x="1329" y="778"/>
                  <a:pt x="1295" y="811"/>
                  <a:pt x="1262" y="811"/>
                </a:cubicBezTo>
                <a:close/>
                <a:moveTo>
                  <a:pt x="1538" y="376"/>
                </a:moveTo>
                <a:cubicBezTo>
                  <a:pt x="1295" y="134"/>
                  <a:pt x="1295" y="134"/>
                  <a:pt x="1295" y="134"/>
                </a:cubicBezTo>
                <a:cubicBezTo>
                  <a:pt x="1279" y="117"/>
                  <a:pt x="1254" y="109"/>
                  <a:pt x="1229" y="109"/>
                </a:cubicBezTo>
                <a:cubicBezTo>
                  <a:pt x="1112" y="109"/>
                  <a:pt x="1112" y="109"/>
                  <a:pt x="1112" y="109"/>
                </a:cubicBezTo>
                <a:cubicBezTo>
                  <a:pt x="1112" y="59"/>
                  <a:pt x="1112" y="59"/>
                  <a:pt x="1112" y="59"/>
                </a:cubicBezTo>
                <a:cubicBezTo>
                  <a:pt x="1112" y="25"/>
                  <a:pt x="1078" y="0"/>
                  <a:pt x="1045" y="0"/>
                </a:cubicBezTo>
                <a:cubicBezTo>
                  <a:pt x="326" y="0"/>
                  <a:pt x="326" y="0"/>
                  <a:pt x="326" y="0"/>
                </a:cubicBezTo>
                <a:cubicBezTo>
                  <a:pt x="292" y="0"/>
                  <a:pt x="267" y="25"/>
                  <a:pt x="267" y="59"/>
                </a:cubicBezTo>
                <a:cubicBezTo>
                  <a:pt x="267" y="75"/>
                  <a:pt x="267" y="75"/>
                  <a:pt x="267" y="75"/>
                </a:cubicBezTo>
                <a:cubicBezTo>
                  <a:pt x="8" y="101"/>
                  <a:pt x="8" y="101"/>
                  <a:pt x="8" y="101"/>
                </a:cubicBezTo>
                <a:cubicBezTo>
                  <a:pt x="459" y="159"/>
                  <a:pt x="459" y="159"/>
                  <a:pt x="459" y="159"/>
                </a:cubicBezTo>
                <a:cubicBezTo>
                  <a:pt x="0" y="209"/>
                  <a:pt x="0" y="209"/>
                  <a:pt x="0" y="209"/>
                </a:cubicBezTo>
                <a:cubicBezTo>
                  <a:pt x="459" y="268"/>
                  <a:pt x="459" y="268"/>
                  <a:pt x="459" y="268"/>
                </a:cubicBezTo>
                <a:cubicBezTo>
                  <a:pt x="0" y="309"/>
                  <a:pt x="0" y="309"/>
                  <a:pt x="0" y="309"/>
                </a:cubicBezTo>
                <a:cubicBezTo>
                  <a:pt x="267" y="360"/>
                  <a:pt x="267" y="360"/>
                  <a:pt x="267" y="360"/>
                </a:cubicBezTo>
                <a:cubicBezTo>
                  <a:pt x="267" y="485"/>
                  <a:pt x="267" y="485"/>
                  <a:pt x="267" y="485"/>
                </a:cubicBezTo>
                <a:cubicBezTo>
                  <a:pt x="1563" y="485"/>
                  <a:pt x="1563" y="485"/>
                  <a:pt x="1563" y="485"/>
                </a:cubicBezTo>
                <a:cubicBezTo>
                  <a:pt x="1563" y="435"/>
                  <a:pt x="1563" y="435"/>
                  <a:pt x="1563" y="435"/>
                </a:cubicBezTo>
                <a:cubicBezTo>
                  <a:pt x="1563" y="410"/>
                  <a:pt x="1555" y="393"/>
                  <a:pt x="1538" y="376"/>
                </a:cubicBezTo>
                <a:close/>
                <a:moveTo>
                  <a:pt x="1429" y="385"/>
                </a:moveTo>
                <a:cubicBezTo>
                  <a:pt x="1195" y="385"/>
                  <a:pt x="1195" y="385"/>
                  <a:pt x="1195" y="385"/>
                </a:cubicBezTo>
                <a:cubicBezTo>
                  <a:pt x="1187" y="385"/>
                  <a:pt x="1178" y="376"/>
                  <a:pt x="1178" y="376"/>
                </a:cubicBezTo>
                <a:cubicBezTo>
                  <a:pt x="1178" y="193"/>
                  <a:pt x="1178" y="193"/>
                  <a:pt x="1178" y="193"/>
                </a:cubicBezTo>
                <a:cubicBezTo>
                  <a:pt x="1178" y="184"/>
                  <a:pt x="1187" y="184"/>
                  <a:pt x="1195" y="184"/>
                </a:cubicBezTo>
                <a:cubicBezTo>
                  <a:pt x="1237" y="184"/>
                  <a:pt x="1237" y="184"/>
                  <a:pt x="1237" y="184"/>
                </a:cubicBezTo>
                <a:lnTo>
                  <a:pt x="1245" y="184"/>
                </a:lnTo>
                <a:cubicBezTo>
                  <a:pt x="1438" y="368"/>
                  <a:pt x="1438" y="368"/>
                  <a:pt x="1438" y="368"/>
                </a:cubicBezTo>
                <a:cubicBezTo>
                  <a:pt x="1446" y="376"/>
                  <a:pt x="1438" y="385"/>
                  <a:pt x="1429" y="385"/>
                </a:cubicBezTo>
                <a:close/>
                <a:moveTo>
                  <a:pt x="1429" y="385"/>
                </a:moveTo>
                <a:lnTo>
                  <a:pt x="1429" y="38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21893" tIns="60946" rIns="121893" bIns="60946" anchor="ctr"/>
          <a:lstStyle/>
          <a:p>
            <a:endParaRPr lang="es-MX" sz="900"/>
          </a:p>
        </p:txBody>
      </p:sp>
      <p:sp>
        <p:nvSpPr>
          <p:cNvPr id="65567" name="Freeform 544"/>
          <p:cNvSpPr>
            <a:spLocks noChangeArrowheads="1"/>
          </p:cNvSpPr>
          <p:nvPr/>
        </p:nvSpPr>
        <p:spPr bwMode="auto">
          <a:xfrm>
            <a:off x="5791200" y="3050492"/>
            <a:ext cx="610394" cy="646907"/>
          </a:xfrm>
          <a:custGeom>
            <a:avLst/>
            <a:gdLst>
              <a:gd name="T0" fmla="*/ 765180 w 1588"/>
              <a:gd name="T1" fmla="*/ 668682 h 1682"/>
              <a:gd name="T2" fmla="*/ 829009 w 1588"/>
              <a:gd name="T3" fmla="*/ 578756 h 1682"/>
              <a:gd name="T4" fmla="*/ 1125084 w 1588"/>
              <a:gd name="T5" fmla="*/ 508045 h 1682"/>
              <a:gd name="T6" fmla="*/ 1188913 w 1588"/>
              <a:gd name="T7" fmla="*/ 270547 h 1682"/>
              <a:gd name="T8" fmla="*/ 1035108 w 1588"/>
              <a:gd name="T9" fmla="*/ 405052 h 1682"/>
              <a:gd name="T10" fmla="*/ 861308 w 1588"/>
              <a:gd name="T11" fmla="*/ 238266 h 1682"/>
              <a:gd name="T12" fmla="*/ 996657 w 1588"/>
              <a:gd name="T13" fmla="*/ 77629 h 1682"/>
              <a:gd name="T14" fmla="*/ 765180 w 1588"/>
              <a:gd name="T15" fmla="*/ 141422 h 1682"/>
              <a:gd name="T16" fmla="*/ 687509 w 1588"/>
              <a:gd name="T17" fmla="*/ 443482 h 1682"/>
              <a:gd name="T18" fmla="*/ 385282 w 1588"/>
              <a:gd name="T19" fmla="*/ 347407 h 1682"/>
              <a:gd name="T20" fmla="*/ 385282 w 1588"/>
              <a:gd name="T21" fmla="*/ 328192 h 1682"/>
              <a:gd name="T22" fmla="*/ 379129 w 1588"/>
              <a:gd name="T23" fmla="*/ 0 h 1682"/>
              <a:gd name="T24" fmla="*/ 192256 w 1588"/>
              <a:gd name="T25" fmla="*/ 219051 h 1682"/>
              <a:gd name="T26" fmla="*/ 134579 w 1588"/>
              <a:gd name="T27" fmla="*/ 302060 h 1682"/>
              <a:gd name="T28" fmla="*/ 115354 w 1588"/>
              <a:gd name="T29" fmla="*/ 328192 h 1682"/>
              <a:gd name="T30" fmla="*/ 89976 w 1588"/>
              <a:gd name="T31" fmla="*/ 366622 h 1682"/>
              <a:gd name="T32" fmla="*/ 76903 w 1588"/>
              <a:gd name="T33" fmla="*/ 385837 h 1682"/>
              <a:gd name="T34" fmla="*/ 50756 w 1588"/>
              <a:gd name="T35" fmla="*/ 450400 h 1682"/>
              <a:gd name="T36" fmla="*/ 44603 w 1588"/>
              <a:gd name="T37" fmla="*/ 469615 h 1682"/>
              <a:gd name="T38" fmla="*/ 38451 w 1588"/>
              <a:gd name="T39" fmla="*/ 521111 h 1682"/>
              <a:gd name="T40" fmla="*/ 31530 w 1588"/>
              <a:gd name="T41" fmla="*/ 559541 h 1682"/>
              <a:gd name="T42" fmla="*/ 31530 w 1588"/>
              <a:gd name="T43" fmla="*/ 571839 h 1682"/>
              <a:gd name="T44" fmla="*/ 38451 w 1588"/>
              <a:gd name="T45" fmla="*/ 597971 h 1682"/>
              <a:gd name="T46" fmla="*/ 44603 w 1588"/>
              <a:gd name="T47" fmla="*/ 623335 h 1682"/>
              <a:gd name="T48" fmla="*/ 76903 w 1588"/>
              <a:gd name="T49" fmla="*/ 674831 h 1682"/>
              <a:gd name="T50" fmla="*/ 96128 w 1588"/>
              <a:gd name="T51" fmla="*/ 655616 h 1682"/>
              <a:gd name="T52" fmla="*/ 102280 w 1588"/>
              <a:gd name="T53" fmla="*/ 611037 h 1682"/>
              <a:gd name="T54" fmla="*/ 109202 w 1588"/>
              <a:gd name="T55" fmla="*/ 591822 h 1682"/>
              <a:gd name="T56" fmla="*/ 115354 w 1588"/>
              <a:gd name="T57" fmla="*/ 578756 h 1682"/>
              <a:gd name="T58" fmla="*/ 128427 w 1588"/>
              <a:gd name="T59" fmla="*/ 553392 h 1682"/>
              <a:gd name="T60" fmla="*/ 140732 w 1588"/>
              <a:gd name="T61" fmla="*/ 533409 h 1682"/>
              <a:gd name="T62" fmla="*/ 153805 w 1588"/>
              <a:gd name="T63" fmla="*/ 514194 h 1682"/>
              <a:gd name="T64" fmla="*/ 173031 w 1588"/>
              <a:gd name="T65" fmla="*/ 494979 h 1682"/>
              <a:gd name="T66" fmla="*/ 192256 w 1588"/>
              <a:gd name="T67" fmla="*/ 475764 h 1682"/>
              <a:gd name="T68" fmla="*/ 205330 w 1588"/>
              <a:gd name="T69" fmla="*/ 469615 h 1682"/>
              <a:gd name="T70" fmla="*/ 231477 w 1588"/>
              <a:gd name="T71" fmla="*/ 456549 h 1682"/>
              <a:gd name="T72" fmla="*/ 250702 w 1588"/>
              <a:gd name="T73" fmla="*/ 443482 h 1682"/>
              <a:gd name="T74" fmla="*/ 263007 w 1588"/>
              <a:gd name="T75" fmla="*/ 437334 h 1682"/>
              <a:gd name="T76" fmla="*/ 276080 w 1588"/>
              <a:gd name="T77" fmla="*/ 450400 h 1682"/>
              <a:gd name="T78" fmla="*/ 57677 w 1588"/>
              <a:gd name="T79" fmla="*/ 1047602 h 1682"/>
              <a:gd name="T80" fmla="*/ 224555 w 1588"/>
              <a:gd name="T81" fmla="*/ 1215157 h 1682"/>
              <a:gd name="T82" fmla="*/ 597533 w 1588"/>
              <a:gd name="T83" fmla="*/ 835469 h 1682"/>
              <a:gd name="T84" fmla="*/ 1176609 w 1588"/>
              <a:gd name="T85" fmla="*/ 1247439 h 1682"/>
              <a:gd name="T86" fmla="*/ 166878 w 1588"/>
              <a:gd name="T87" fmla="*/ 1169810 h 1682"/>
              <a:gd name="T88" fmla="*/ 102280 w 1588"/>
              <a:gd name="T89" fmla="*/ 1105247 h 1682"/>
              <a:gd name="T90" fmla="*/ 166878 w 1588"/>
              <a:gd name="T91" fmla="*/ 1169810 h 1682"/>
              <a:gd name="T92" fmla="*/ 166878 w 1588"/>
              <a:gd name="T93" fmla="*/ 1169810 h 168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588" h="1682">
                <a:moveTo>
                  <a:pt x="1530" y="1405"/>
                </a:moveTo>
                <a:cubicBezTo>
                  <a:pt x="995" y="870"/>
                  <a:pt x="995" y="870"/>
                  <a:pt x="995" y="870"/>
                </a:cubicBezTo>
                <a:cubicBezTo>
                  <a:pt x="995" y="862"/>
                  <a:pt x="986" y="862"/>
                  <a:pt x="978" y="853"/>
                </a:cubicBezTo>
                <a:cubicBezTo>
                  <a:pt x="1078" y="753"/>
                  <a:pt x="1078" y="753"/>
                  <a:pt x="1078" y="753"/>
                </a:cubicBezTo>
                <a:cubicBezTo>
                  <a:pt x="1078" y="753"/>
                  <a:pt x="1086" y="744"/>
                  <a:pt x="1086" y="736"/>
                </a:cubicBezTo>
                <a:cubicBezTo>
                  <a:pt x="1212" y="786"/>
                  <a:pt x="1362" y="761"/>
                  <a:pt x="1463" y="661"/>
                </a:cubicBezTo>
                <a:cubicBezTo>
                  <a:pt x="1538" y="586"/>
                  <a:pt x="1570" y="485"/>
                  <a:pt x="1562" y="377"/>
                </a:cubicBezTo>
                <a:cubicBezTo>
                  <a:pt x="1562" y="368"/>
                  <a:pt x="1554" y="352"/>
                  <a:pt x="1546" y="352"/>
                </a:cubicBezTo>
                <a:cubicBezTo>
                  <a:pt x="1538" y="352"/>
                  <a:pt x="1521" y="352"/>
                  <a:pt x="1513" y="360"/>
                </a:cubicBezTo>
                <a:cubicBezTo>
                  <a:pt x="1346" y="527"/>
                  <a:pt x="1346" y="527"/>
                  <a:pt x="1346" y="527"/>
                </a:cubicBezTo>
                <a:cubicBezTo>
                  <a:pt x="1170" y="485"/>
                  <a:pt x="1170" y="485"/>
                  <a:pt x="1170" y="485"/>
                </a:cubicBezTo>
                <a:cubicBezTo>
                  <a:pt x="1120" y="310"/>
                  <a:pt x="1120" y="310"/>
                  <a:pt x="1120" y="310"/>
                </a:cubicBezTo>
                <a:cubicBezTo>
                  <a:pt x="1287" y="134"/>
                  <a:pt x="1287" y="134"/>
                  <a:pt x="1287" y="134"/>
                </a:cubicBezTo>
                <a:cubicBezTo>
                  <a:pt x="1296" y="126"/>
                  <a:pt x="1304" y="118"/>
                  <a:pt x="1296" y="101"/>
                </a:cubicBezTo>
                <a:cubicBezTo>
                  <a:pt x="1296" y="92"/>
                  <a:pt x="1287" y="84"/>
                  <a:pt x="1270" y="84"/>
                </a:cubicBezTo>
                <a:cubicBezTo>
                  <a:pt x="1170" y="76"/>
                  <a:pt x="1061" y="109"/>
                  <a:pt x="995" y="184"/>
                </a:cubicBezTo>
                <a:cubicBezTo>
                  <a:pt x="886" y="285"/>
                  <a:pt x="861" y="435"/>
                  <a:pt x="911" y="561"/>
                </a:cubicBezTo>
                <a:cubicBezTo>
                  <a:pt x="903" y="569"/>
                  <a:pt x="903" y="569"/>
                  <a:pt x="894" y="577"/>
                </a:cubicBezTo>
                <a:cubicBezTo>
                  <a:pt x="752" y="711"/>
                  <a:pt x="752" y="711"/>
                  <a:pt x="752" y="711"/>
                </a:cubicBezTo>
                <a:cubicBezTo>
                  <a:pt x="501" y="452"/>
                  <a:pt x="501" y="452"/>
                  <a:pt x="501" y="452"/>
                </a:cubicBezTo>
                <a:cubicBezTo>
                  <a:pt x="493" y="452"/>
                  <a:pt x="493" y="443"/>
                  <a:pt x="484" y="443"/>
                </a:cubicBezTo>
                <a:cubicBezTo>
                  <a:pt x="493" y="435"/>
                  <a:pt x="493" y="435"/>
                  <a:pt x="501" y="427"/>
                </a:cubicBezTo>
                <a:cubicBezTo>
                  <a:pt x="551" y="435"/>
                  <a:pt x="652" y="335"/>
                  <a:pt x="735" y="251"/>
                </a:cubicBezTo>
                <a:cubicBezTo>
                  <a:pt x="493" y="0"/>
                  <a:pt x="493" y="0"/>
                  <a:pt x="493" y="0"/>
                </a:cubicBezTo>
                <a:cubicBezTo>
                  <a:pt x="376" y="109"/>
                  <a:pt x="301" y="184"/>
                  <a:pt x="309" y="243"/>
                </a:cubicBezTo>
                <a:cubicBezTo>
                  <a:pt x="284" y="251"/>
                  <a:pt x="259" y="268"/>
                  <a:pt x="250" y="285"/>
                </a:cubicBezTo>
                <a:cubicBezTo>
                  <a:pt x="209" y="318"/>
                  <a:pt x="209" y="318"/>
                  <a:pt x="209" y="318"/>
                </a:cubicBezTo>
                <a:cubicBezTo>
                  <a:pt x="192" y="343"/>
                  <a:pt x="175" y="368"/>
                  <a:pt x="175" y="393"/>
                </a:cubicBezTo>
                <a:cubicBezTo>
                  <a:pt x="167" y="402"/>
                  <a:pt x="167" y="402"/>
                  <a:pt x="159" y="410"/>
                </a:cubicBezTo>
                <a:cubicBezTo>
                  <a:pt x="150" y="427"/>
                  <a:pt x="150" y="427"/>
                  <a:pt x="150" y="427"/>
                </a:cubicBezTo>
                <a:cubicBezTo>
                  <a:pt x="133" y="443"/>
                  <a:pt x="133" y="443"/>
                  <a:pt x="133" y="443"/>
                </a:cubicBezTo>
                <a:cubicBezTo>
                  <a:pt x="125" y="452"/>
                  <a:pt x="125" y="469"/>
                  <a:pt x="117" y="477"/>
                </a:cubicBezTo>
                <a:lnTo>
                  <a:pt x="108" y="485"/>
                </a:lnTo>
                <a:cubicBezTo>
                  <a:pt x="100" y="502"/>
                  <a:pt x="100" y="502"/>
                  <a:pt x="100" y="502"/>
                </a:cubicBezTo>
                <a:cubicBezTo>
                  <a:pt x="100" y="510"/>
                  <a:pt x="91" y="519"/>
                  <a:pt x="83" y="536"/>
                </a:cubicBezTo>
                <a:cubicBezTo>
                  <a:pt x="75" y="552"/>
                  <a:pt x="66" y="569"/>
                  <a:pt x="66" y="586"/>
                </a:cubicBezTo>
                <a:cubicBezTo>
                  <a:pt x="66" y="594"/>
                  <a:pt x="66" y="594"/>
                  <a:pt x="66" y="594"/>
                </a:cubicBezTo>
                <a:cubicBezTo>
                  <a:pt x="58" y="602"/>
                  <a:pt x="58" y="602"/>
                  <a:pt x="58" y="611"/>
                </a:cubicBezTo>
                <a:cubicBezTo>
                  <a:pt x="50" y="636"/>
                  <a:pt x="50" y="636"/>
                  <a:pt x="50" y="636"/>
                </a:cubicBezTo>
                <a:cubicBezTo>
                  <a:pt x="50" y="653"/>
                  <a:pt x="50" y="669"/>
                  <a:pt x="50" y="678"/>
                </a:cubicBezTo>
                <a:cubicBezTo>
                  <a:pt x="50" y="686"/>
                  <a:pt x="50" y="686"/>
                  <a:pt x="50" y="686"/>
                </a:cubicBezTo>
                <a:cubicBezTo>
                  <a:pt x="41" y="703"/>
                  <a:pt x="41" y="711"/>
                  <a:pt x="41" y="728"/>
                </a:cubicBezTo>
                <a:lnTo>
                  <a:pt x="41" y="736"/>
                </a:lnTo>
                <a:lnTo>
                  <a:pt x="41" y="744"/>
                </a:lnTo>
                <a:cubicBezTo>
                  <a:pt x="50" y="744"/>
                  <a:pt x="50" y="753"/>
                  <a:pt x="50" y="761"/>
                </a:cubicBezTo>
                <a:cubicBezTo>
                  <a:pt x="50" y="778"/>
                  <a:pt x="50" y="778"/>
                  <a:pt x="50" y="778"/>
                </a:cubicBezTo>
                <a:cubicBezTo>
                  <a:pt x="50" y="786"/>
                  <a:pt x="50" y="786"/>
                  <a:pt x="50" y="786"/>
                </a:cubicBezTo>
                <a:cubicBezTo>
                  <a:pt x="50" y="795"/>
                  <a:pt x="50" y="803"/>
                  <a:pt x="58" y="811"/>
                </a:cubicBezTo>
                <a:cubicBezTo>
                  <a:pt x="66" y="853"/>
                  <a:pt x="66" y="853"/>
                  <a:pt x="66" y="853"/>
                </a:cubicBezTo>
                <a:cubicBezTo>
                  <a:pt x="75" y="870"/>
                  <a:pt x="83" y="878"/>
                  <a:pt x="100" y="878"/>
                </a:cubicBezTo>
                <a:cubicBezTo>
                  <a:pt x="108" y="878"/>
                  <a:pt x="117" y="870"/>
                  <a:pt x="117" y="870"/>
                </a:cubicBezTo>
                <a:cubicBezTo>
                  <a:pt x="125" y="862"/>
                  <a:pt x="125" y="862"/>
                  <a:pt x="125" y="853"/>
                </a:cubicBezTo>
                <a:cubicBezTo>
                  <a:pt x="133" y="811"/>
                  <a:pt x="133" y="811"/>
                  <a:pt x="133" y="811"/>
                </a:cubicBezTo>
                <a:cubicBezTo>
                  <a:pt x="133" y="803"/>
                  <a:pt x="133" y="803"/>
                  <a:pt x="133" y="795"/>
                </a:cubicBezTo>
                <a:cubicBezTo>
                  <a:pt x="133" y="786"/>
                  <a:pt x="142" y="786"/>
                  <a:pt x="142" y="786"/>
                </a:cubicBezTo>
                <a:cubicBezTo>
                  <a:pt x="142" y="770"/>
                  <a:pt x="142" y="770"/>
                  <a:pt x="142" y="770"/>
                </a:cubicBezTo>
                <a:cubicBezTo>
                  <a:pt x="142" y="761"/>
                  <a:pt x="142" y="761"/>
                  <a:pt x="150" y="761"/>
                </a:cubicBezTo>
                <a:lnTo>
                  <a:pt x="150" y="753"/>
                </a:lnTo>
                <a:lnTo>
                  <a:pt x="150" y="744"/>
                </a:lnTo>
                <a:cubicBezTo>
                  <a:pt x="159" y="736"/>
                  <a:pt x="159" y="728"/>
                  <a:pt x="167" y="720"/>
                </a:cubicBezTo>
                <a:lnTo>
                  <a:pt x="167" y="711"/>
                </a:lnTo>
                <a:cubicBezTo>
                  <a:pt x="175" y="703"/>
                  <a:pt x="175" y="703"/>
                  <a:pt x="183" y="694"/>
                </a:cubicBezTo>
                <a:cubicBezTo>
                  <a:pt x="192" y="678"/>
                  <a:pt x="192" y="678"/>
                  <a:pt x="192" y="678"/>
                </a:cubicBezTo>
                <a:lnTo>
                  <a:pt x="200" y="669"/>
                </a:lnTo>
                <a:cubicBezTo>
                  <a:pt x="200" y="669"/>
                  <a:pt x="200" y="661"/>
                  <a:pt x="209" y="661"/>
                </a:cubicBezTo>
                <a:cubicBezTo>
                  <a:pt x="209" y="653"/>
                  <a:pt x="217" y="644"/>
                  <a:pt x="225" y="644"/>
                </a:cubicBezTo>
                <a:cubicBezTo>
                  <a:pt x="234" y="636"/>
                  <a:pt x="234" y="636"/>
                  <a:pt x="234" y="636"/>
                </a:cubicBezTo>
                <a:cubicBezTo>
                  <a:pt x="234" y="636"/>
                  <a:pt x="242" y="628"/>
                  <a:pt x="250" y="619"/>
                </a:cubicBezTo>
                <a:lnTo>
                  <a:pt x="259" y="619"/>
                </a:lnTo>
                <a:cubicBezTo>
                  <a:pt x="259" y="611"/>
                  <a:pt x="267" y="611"/>
                  <a:pt x="267" y="611"/>
                </a:cubicBezTo>
                <a:cubicBezTo>
                  <a:pt x="275" y="602"/>
                  <a:pt x="275" y="602"/>
                  <a:pt x="284" y="602"/>
                </a:cubicBezTo>
                <a:cubicBezTo>
                  <a:pt x="301" y="594"/>
                  <a:pt x="301" y="594"/>
                  <a:pt x="301" y="594"/>
                </a:cubicBezTo>
                <a:cubicBezTo>
                  <a:pt x="309" y="586"/>
                  <a:pt x="309" y="586"/>
                  <a:pt x="309" y="586"/>
                </a:cubicBezTo>
                <a:cubicBezTo>
                  <a:pt x="317" y="586"/>
                  <a:pt x="317" y="586"/>
                  <a:pt x="326" y="577"/>
                </a:cubicBezTo>
                <a:lnTo>
                  <a:pt x="334" y="577"/>
                </a:lnTo>
                <a:cubicBezTo>
                  <a:pt x="342" y="577"/>
                  <a:pt x="342" y="569"/>
                  <a:pt x="342" y="569"/>
                </a:cubicBezTo>
                <a:cubicBezTo>
                  <a:pt x="351" y="569"/>
                  <a:pt x="351" y="569"/>
                  <a:pt x="351" y="569"/>
                </a:cubicBezTo>
                <a:cubicBezTo>
                  <a:pt x="351" y="577"/>
                  <a:pt x="359" y="586"/>
                  <a:pt x="359" y="586"/>
                </a:cubicBezTo>
                <a:cubicBezTo>
                  <a:pt x="618" y="845"/>
                  <a:pt x="618" y="845"/>
                  <a:pt x="618" y="845"/>
                </a:cubicBezTo>
                <a:cubicBezTo>
                  <a:pt x="75" y="1363"/>
                  <a:pt x="75" y="1363"/>
                  <a:pt x="75" y="1363"/>
                </a:cubicBezTo>
                <a:cubicBezTo>
                  <a:pt x="8" y="1430"/>
                  <a:pt x="0" y="1531"/>
                  <a:pt x="66" y="1597"/>
                </a:cubicBezTo>
                <a:cubicBezTo>
                  <a:pt x="133" y="1664"/>
                  <a:pt x="225" y="1647"/>
                  <a:pt x="292" y="1581"/>
                </a:cubicBezTo>
                <a:cubicBezTo>
                  <a:pt x="769" y="1079"/>
                  <a:pt x="769" y="1079"/>
                  <a:pt x="769" y="1079"/>
                </a:cubicBezTo>
                <a:cubicBezTo>
                  <a:pt x="769" y="1079"/>
                  <a:pt x="777" y="1079"/>
                  <a:pt x="777" y="1087"/>
                </a:cubicBezTo>
                <a:cubicBezTo>
                  <a:pt x="1312" y="1623"/>
                  <a:pt x="1312" y="1623"/>
                  <a:pt x="1312" y="1623"/>
                </a:cubicBezTo>
                <a:cubicBezTo>
                  <a:pt x="1371" y="1681"/>
                  <a:pt x="1471" y="1681"/>
                  <a:pt x="1530" y="1623"/>
                </a:cubicBezTo>
                <a:cubicBezTo>
                  <a:pt x="1587" y="1564"/>
                  <a:pt x="1587" y="1464"/>
                  <a:pt x="1530" y="1405"/>
                </a:cubicBezTo>
                <a:close/>
                <a:moveTo>
                  <a:pt x="217" y="1522"/>
                </a:moveTo>
                <a:cubicBezTo>
                  <a:pt x="192" y="1547"/>
                  <a:pt x="159" y="1547"/>
                  <a:pt x="133" y="1522"/>
                </a:cubicBezTo>
                <a:cubicBezTo>
                  <a:pt x="108" y="1497"/>
                  <a:pt x="108" y="1455"/>
                  <a:pt x="133" y="1438"/>
                </a:cubicBezTo>
                <a:cubicBezTo>
                  <a:pt x="159" y="1413"/>
                  <a:pt x="192" y="1413"/>
                  <a:pt x="217" y="1438"/>
                </a:cubicBezTo>
                <a:cubicBezTo>
                  <a:pt x="242" y="1455"/>
                  <a:pt x="242" y="1497"/>
                  <a:pt x="217" y="1522"/>
                </a:cubicBezTo>
                <a:close/>
                <a:moveTo>
                  <a:pt x="217" y="1522"/>
                </a:moveTo>
                <a:lnTo>
                  <a:pt x="217" y="1522"/>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21893" tIns="60946" rIns="121893" bIns="60946" anchor="ctr"/>
          <a:lstStyle/>
          <a:p>
            <a:endParaRPr lang="es-MX" sz="900"/>
          </a:p>
        </p:txBody>
      </p:sp>
      <p:sp>
        <p:nvSpPr>
          <p:cNvPr id="65568" name="Freeform 325"/>
          <p:cNvSpPr>
            <a:spLocks noChangeArrowheads="1"/>
          </p:cNvSpPr>
          <p:nvPr/>
        </p:nvSpPr>
        <p:spPr bwMode="auto">
          <a:xfrm>
            <a:off x="3600450" y="3048904"/>
            <a:ext cx="527050" cy="708819"/>
          </a:xfrm>
          <a:custGeom>
            <a:avLst/>
            <a:gdLst>
              <a:gd name="T0" fmla="*/ 699311 w 1046"/>
              <a:gd name="T1" fmla="*/ 1063530 h 1405"/>
              <a:gd name="T2" fmla="*/ 177347 w 1046"/>
              <a:gd name="T3" fmla="*/ 531260 h 1405"/>
              <a:gd name="T4" fmla="*/ 876658 w 1046"/>
              <a:gd name="T5" fmla="*/ 531260 h 1405"/>
              <a:gd name="T6" fmla="*/ 396008 w 1046"/>
              <a:gd name="T7" fmla="*/ 1241290 h 1405"/>
              <a:gd name="T8" fmla="*/ 396008 w 1046"/>
              <a:gd name="T9" fmla="*/ 1334210 h 1405"/>
              <a:gd name="T10" fmla="*/ 522972 w 1046"/>
              <a:gd name="T11" fmla="*/ 1418040 h 1405"/>
              <a:gd name="T12" fmla="*/ 656990 w 1046"/>
              <a:gd name="T13" fmla="*/ 1334210 h 1405"/>
              <a:gd name="T14" fmla="*/ 656990 w 1046"/>
              <a:gd name="T15" fmla="*/ 1241290 h 1405"/>
              <a:gd name="T16" fmla="*/ 396008 w 1046"/>
              <a:gd name="T17" fmla="*/ 1105950 h 1405"/>
              <a:gd name="T18" fmla="*/ 396008 w 1046"/>
              <a:gd name="T19" fmla="*/ 1198870 h 1405"/>
              <a:gd name="T20" fmla="*/ 699311 w 1046"/>
              <a:gd name="T21" fmla="*/ 1156450 h 1405"/>
              <a:gd name="T22" fmla="*/ 42321 w 1046"/>
              <a:gd name="T23" fmla="*/ 304010 h 1405"/>
              <a:gd name="T24" fmla="*/ 169286 w 1046"/>
              <a:gd name="T25" fmla="*/ 277750 h 1405"/>
              <a:gd name="T26" fmla="*/ 42321 w 1046"/>
              <a:gd name="T27" fmla="*/ 304010 h 1405"/>
              <a:gd name="T28" fmla="*/ 573355 w 1046"/>
              <a:gd name="T29" fmla="*/ 0 h 1405"/>
              <a:gd name="T30" fmla="*/ 480650 w 1046"/>
              <a:gd name="T31" fmla="*/ 92920 h 1405"/>
              <a:gd name="T32" fmla="*/ 573355 w 1046"/>
              <a:gd name="T33" fmla="*/ 92920 h 1405"/>
              <a:gd name="T34" fmla="*/ 303304 w 1046"/>
              <a:gd name="T35" fmla="*/ 50500 h 1405"/>
              <a:gd name="T36" fmla="*/ 270051 w 1046"/>
              <a:gd name="T37" fmla="*/ 176750 h 1405"/>
              <a:gd name="T38" fmla="*/ 1011684 w 1046"/>
              <a:gd name="T39" fmla="*/ 304010 h 1405"/>
              <a:gd name="T40" fmla="*/ 884719 w 1046"/>
              <a:gd name="T41" fmla="*/ 277750 h 1405"/>
              <a:gd name="T42" fmla="*/ 1011684 w 1046"/>
              <a:gd name="T43" fmla="*/ 304010 h 1405"/>
              <a:gd name="T44" fmla="*/ 749694 w 1046"/>
              <a:gd name="T45" fmla="*/ 50500 h 1405"/>
              <a:gd name="T46" fmla="*/ 783954 w 1046"/>
              <a:gd name="T47" fmla="*/ 176750 h 1405"/>
              <a:gd name="T48" fmla="*/ 84643 w 1046"/>
              <a:gd name="T49" fmla="*/ 531260 h 1405"/>
              <a:gd name="T50" fmla="*/ 0 w 1046"/>
              <a:gd name="T51" fmla="*/ 489850 h 1405"/>
              <a:gd name="T52" fmla="*/ 92704 w 1046"/>
              <a:gd name="T53" fmla="*/ 573680 h 1405"/>
              <a:gd name="T54" fmla="*/ 960293 w 1046"/>
              <a:gd name="T55" fmla="*/ 489850 h 1405"/>
              <a:gd name="T56" fmla="*/ 960293 w 1046"/>
              <a:gd name="T57" fmla="*/ 573680 h 1405"/>
              <a:gd name="T58" fmla="*/ 1052997 w 1046"/>
              <a:gd name="T59" fmla="*/ 489850 h 1405"/>
              <a:gd name="T60" fmla="*/ 892781 w 1046"/>
              <a:gd name="T61" fmla="*/ 793860 h 1405"/>
              <a:gd name="T62" fmla="*/ 1011684 w 1046"/>
              <a:gd name="T63" fmla="*/ 759520 h 1405"/>
              <a:gd name="T64" fmla="*/ 892781 w 1046"/>
              <a:gd name="T65" fmla="*/ 793860 h 1405"/>
              <a:gd name="T66" fmla="*/ 92704 w 1046"/>
              <a:gd name="T67" fmla="*/ 835270 h 1405"/>
              <a:gd name="T68" fmla="*/ 126964 w 1046"/>
              <a:gd name="T69" fmla="*/ 717100 h 1405"/>
              <a:gd name="T70" fmla="*/ 42321 w 1046"/>
              <a:gd name="T71" fmla="*/ 759520 h 140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46" h="1405">
                <a:moveTo>
                  <a:pt x="870" y="526"/>
                </a:moveTo>
                <a:cubicBezTo>
                  <a:pt x="870" y="702"/>
                  <a:pt x="694" y="877"/>
                  <a:pt x="694" y="1053"/>
                </a:cubicBezTo>
                <a:cubicBezTo>
                  <a:pt x="343" y="1053"/>
                  <a:pt x="343" y="1053"/>
                  <a:pt x="343" y="1053"/>
                </a:cubicBezTo>
                <a:cubicBezTo>
                  <a:pt x="343" y="877"/>
                  <a:pt x="176" y="702"/>
                  <a:pt x="176" y="526"/>
                </a:cubicBezTo>
                <a:cubicBezTo>
                  <a:pt x="176" y="334"/>
                  <a:pt x="326" y="175"/>
                  <a:pt x="519" y="175"/>
                </a:cubicBezTo>
                <a:cubicBezTo>
                  <a:pt x="719" y="175"/>
                  <a:pt x="870" y="334"/>
                  <a:pt x="870" y="526"/>
                </a:cubicBezTo>
                <a:close/>
                <a:moveTo>
                  <a:pt x="652" y="1229"/>
                </a:moveTo>
                <a:cubicBezTo>
                  <a:pt x="393" y="1229"/>
                  <a:pt x="393" y="1229"/>
                  <a:pt x="393" y="1229"/>
                </a:cubicBezTo>
                <a:cubicBezTo>
                  <a:pt x="368" y="1229"/>
                  <a:pt x="343" y="1245"/>
                  <a:pt x="343" y="1270"/>
                </a:cubicBezTo>
                <a:cubicBezTo>
                  <a:pt x="343" y="1296"/>
                  <a:pt x="368" y="1321"/>
                  <a:pt x="393" y="1321"/>
                </a:cubicBezTo>
                <a:cubicBezTo>
                  <a:pt x="402" y="1321"/>
                  <a:pt x="402" y="1321"/>
                  <a:pt x="402" y="1321"/>
                </a:cubicBezTo>
                <a:cubicBezTo>
                  <a:pt x="418" y="1371"/>
                  <a:pt x="469" y="1404"/>
                  <a:pt x="519" y="1404"/>
                </a:cubicBezTo>
                <a:cubicBezTo>
                  <a:pt x="577" y="1404"/>
                  <a:pt x="627" y="1371"/>
                  <a:pt x="644" y="1321"/>
                </a:cubicBezTo>
                <a:cubicBezTo>
                  <a:pt x="652" y="1321"/>
                  <a:pt x="652" y="1321"/>
                  <a:pt x="652" y="1321"/>
                </a:cubicBezTo>
                <a:cubicBezTo>
                  <a:pt x="677" y="1321"/>
                  <a:pt x="694" y="1296"/>
                  <a:pt x="694" y="1270"/>
                </a:cubicBezTo>
                <a:cubicBezTo>
                  <a:pt x="694" y="1245"/>
                  <a:pt x="677" y="1229"/>
                  <a:pt x="652" y="1229"/>
                </a:cubicBezTo>
                <a:close/>
                <a:moveTo>
                  <a:pt x="652" y="1095"/>
                </a:moveTo>
                <a:cubicBezTo>
                  <a:pt x="393" y="1095"/>
                  <a:pt x="393" y="1095"/>
                  <a:pt x="393" y="1095"/>
                </a:cubicBezTo>
                <a:cubicBezTo>
                  <a:pt x="368" y="1095"/>
                  <a:pt x="343" y="1120"/>
                  <a:pt x="343" y="1145"/>
                </a:cubicBezTo>
                <a:cubicBezTo>
                  <a:pt x="343" y="1162"/>
                  <a:pt x="368" y="1187"/>
                  <a:pt x="393" y="1187"/>
                </a:cubicBezTo>
                <a:cubicBezTo>
                  <a:pt x="652" y="1187"/>
                  <a:pt x="652" y="1187"/>
                  <a:pt x="652" y="1187"/>
                </a:cubicBezTo>
                <a:cubicBezTo>
                  <a:pt x="677" y="1187"/>
                  <a:pt x="694" y="1162"/>
                  <a:pt x="694" y="1145"/>
                </a:cubicBezTo>
                <a:cubicBezTo>
                  <a:pt x="694" y="1120"/>
                  <a:pt x="677" y="1095"/>
                  <a:pt x="652" y="1095"/>
                </a:cubicBezTo>
                <a:close/>
                <a:moveTo>
                  <a:pt x="42" y="301"/>
                </a:moveTo>
                <a:cubicBezTo>
                  <a:pt x="126" y="351"/>
                  <a:pt x="126" y="351"/>
                  <a:pt x="126" y="351"/>
                </a:cubicBezTo>
                <a:cubicBezTo>
                  <a:pt x="134" y="326"/>
                  <a:pt x="151" y="301"/>
                  <a:pt x="168" y="275"/>
                </a:cubicBezTo>
                <a:cubicBezTo>
                  <a:pt x="92" y="225"/>
                  <a:pt x="92" y="225"/>
                  <a:pt x="92" y="225"/>
                </a:cubicBezTo>
                <a:lnTo>
                  <a:pt x="42" y="301"/>
                </a:lnTo>
                <a:close/>
                <a:moveTo>
                  <a:pt x="569" y="92"/>
                </a:moveTo>
                <a:cubicBezTo>
                  <a:pt x="569" y="0"/>
                  <a:pt x="569" y="0"/>
                  <a:pt x="569" y="0"/>
                </a:cubicBezTo>
                <a:cubicBezTo>
                  <a:pt x="477" y="0"/>
                  <a:pt x="477" y="0"/>
                  <a:pt x="477" y="0"/>
                </a:cubicBezTo>
                <a:cubicBezTo>
                  <a:pt x="477" y="92"/>
                  <a:pt x="477" y="92"/>
                  <a:pt x="477" y="92"/>
                </a:cubicBezTo>
                <a:cubicBezTo>
                  <a:pt x="493" y="92"/>
                  <a:pt x="510" y="92"/>
                  <a:pt x="519" y="92"/>
                </a:cubicBezTo>
                <a:cubicBezTo>
                  <a:pt x="535" y="92"/>
                  <a:pt x="552" y="92"/>
                  <a:pt x="569" y="92"/>
                </a:cubicBezTo>
                <a:close/>
                <a:moveTo>
                  <a:pt x="343" y="133"/>
                </a:moveTo>
                <a:cubicBezTo>
                  <a:pt x="301" y="50"/>
                  <a:pt x="301" y="50"/>
                  <a:pt x="301" y="50"/>
                </a:cubicBezTo>
                <a:cubicBezTo>
                  <a:pt x="218" y="92"/>
                  <a:pt x="218" y="92"/>
                  <a:pt x="218" y="92"/>
                </a:cubicBezTo>
                <a:cubicBezTo>
                  <a:pt x="268" y="175"/>
                  <a:pt x="268" y="175"/>
                  <a:pt x="268" y="175"/>
                </a:cubicBezTo>
                <a:cubicBezTo>
                  <a:pt x="293" y="159"/>
                  <a:pt x="318" y="142"/>
                  <a:pt x="343" y="133"/>
                </a:cubicBezTo>
                <a:close/>
                <a:moveTo>
                  <a:pt x="1004" y="301"/>
                </a:moveTo>
                <a:cubicBezTo>
                  <a:pt x="953" y="225"/>
                  <a:pt x="953" y="225"/>
                  <a:pt x="953" y="225"/>
                </a:cubicBezTo>
                <a:cubicBezTo>
                  <a:pt x="878" y="275"/>
                  <a:pt x="878" y="275"/>
                  <a:pt x="878" y="275"/>
                </a:cubicBezTo>
                <a:cubicBezTo>
                  <a:pt x="895" y="301"/>
                  <a:pt x="912" y="326"/>
                  <a:pt x="920" y="351"/>
                </a:cubicBezTo>
                <a:lnTo>
                  <a:pt x="1004" y="301"/>
                </a:lnTo>
                <a:close/>
                <a:moveTo>
                  <a:pt x="820" y="92"/>
                </a:moveTo>
                <a:cubicBezTo>
                  <a:pt x="744" y="50"/>
                  <a:pt x="744" y="50"/>
                  <a:pt x="744" y="50"/>
                </a:cubicBezTo>
                <a:cubicBezTo>
                  <a:pt x="702" y="133"/>
                  <a:pt x="702" y="133"/>
                  <a:pt x="702" y="133"/>
                </a:cubicBezTo>
                <a:cubicBezTo>
                  <a:pt x="727" y="142"/>
                  <a:pt x="753" y="159"/>
                  <a:pt x="778" y="175"/>
                </a:cubicBezTo>
                <a:lnTo>
                  <a:pt x="820" y="92"/>
                </a:lnTo>
                <a:close/>
                <a:moveTo>
                  <a:pt x="84" y="526"/>
                </a:moveTo>
                <a:cubicBezTo>
                  <a:pt x="84" y="510"/>
                  <a:pt x="84" y="501"/>
                  <a:pt x="92" y="485"/>
                </a:cubicBezTo>
                <a:cubicBezTo>
                  <a:pt x="0" y="485"/>
                  <a:pt x="0" y="485"/>
                  <a:pt x="0" y="485"/>
                </a:cubicBezTo>
                <a:cubicBezTo>
                  <a:pt x="0" y="568"/>
                  <a:pt x="0" y="568"/>
                  <a:pt x="0" y="568"/>
                </a:cubicBezTo>
                <a:cubicBezTo>
                  <a:pt x="92" y="568"/>
                  <a:pt x="92" y="568"/>
                  <a:pt x="92" y="568"/>
                </a:cubicBezTo>
                <a:cubicBezTo>
                  <a:pt x="84" y="560"/>
                  <a:pt x="84" y="543"/>
                  <a:pt x="84" y="526"/>
                </a:cubicBezTo>
                <a:close/>
                <a:moveTo>
                  <a:pt x="953" y="485"/>
                </a:moveTo>
                <a:cubicBezTo>
                  <a:pt x="953" y="501"/>
                  <a:pt x="962" y="510"/>
                  <a:pt x="962" y="526"/>
                </a:cubicBezTo>
                <a:cubicBezTo>
                  <a:pt x="962" y="543"/>
                  <a:pt x="953" y="560"/>
                  <a:pt x="953" y="568"/>
                </a:cubicBezTo>
                <a:cubicBezTo>
                  <a:pt x="1045" y="568"/>
                  <a:pt x="1045" y="568"/>
                  <a:pt x="1045" y="568"/>
                </a:cubicBezTo>
                <a:cubicBezTo>
                  <a:pt x="1045" y="485"/>
                  <a:pt x="1045" y="485"/>
                  <a:pt x="1045" y="485"/>
                </a:cubicBezTo>
                <a:lnTo>
                  <a:pt x="953" y="485"/>
                </a:lnTo>
                <a:close/>
                <a:moveTo>
                  <a:pt x="886" y="786"/>
                </a:moveTo>
                <a:cubicBezTo>
                  <a:pt x="953" y="827"/>
                  <a:pt x="953" y="827"/>
                  <a:pt x="953" y="827"/>
                </a:cubicBezTo>
                <a:cubicBezTo>
                  <a:pt x="1004" y="752"/>
                  <a:pt x="1004" y="752"/>
                  <a:pt x="1004" y="752"/>
                </a:cubicBezTo>
                <a:cubicBezTo>
                  <a:pt x="920" y="710"/>
                  <a:pt x="920" y="710"/>
                  <a:pt x="920" y="710"/>
                </a:cubicBezTo>
                <a:cubicBezTo>
                  <a:pt x="912" y="735"/>
                  <a:pt x="895" y="761"/>
                  <a:pt x="886" y="786"/>
                </a:cubicBezTo>
                <a:close/>
                <a:moveTo>
                  <a:pt x="42" y="752"/>
                </a:moveTo>
                <a:cubicBezTo>
                  <a:pt x="92" y="827"/>
                  <a:pt x="92" y="827"/>
                  <a:pt x="92" y="827"/>
                </a:cubicBezTo>
                <a:cubicBezTo>
                  <a:pt x="159" y="786"/>
                  <a:pt x="159" y="786"/>
                  <a:pt x="159" y="786"/>
                </a:cubicBezTo>
                <a:cubicBezTo>
                  <a:pt x="151" y="761"/>
                  <a:pt x="134" y="735"/>
                  <a:pt x="126" y="710"/>
                </a:cubicBezTo>
                <a:lnTo>
                  <a:pt x="42" y="752"/>
                </a:lnTo>
                <a:close/>
                <a:moveTo>
                  <a:pt x="42" y="752"/>
                </a:moveTo>
                <a:lnTo>
                  <a:pt x="42" y="752"/>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21893" tIns="60946" rIns="121893" bIns="60946" anchor="ctr"/>
          <a:lstStyle/>
          <a:p>
            <a:endParaRPr lang="es-MX" sz="900"/>
          </a:p>
        </p:txBody>
      </p:sp>
      <p:grpSp>
        <p:nvGrpSpPr>
          <p:cNvPr id="167" name="Group 581"/>
          <p:cNvGrpSpPr>
            <a:grpSpLocks/>
          </p:cNvGrpSpPr>
          <p:nvPr/>
        </p:nvGrpSpPr>
        <p:grpSpPr bwMode="auto">
          <a:xfrm>
            <a:off x="5135177" y="2071004"/>
            <a:ext cx="416871" cy="275149"/>
            <a:chOff x="3763963" y="5216524"/>
            <a:chExt cx="466725" cy="307975"/>
          </a:xfrm>
          <a:solidFill>
            <a:schemeClr val="bg1"/>
          </a:solidFill>
        </p:grpSpPr>
        <p:sp>
          <p:nvSpPr>
            <p:cNvPr id="168" name="Freeform 496"/>
            <p:cNvSpPr>
              <a:spLocks noChangeArrowheads="1"/>
            </p:cNvSpPr>
            <p:nvPr/>
          </p:nvSpPr>
          <p:spPr bwMode="auto">
            <a:xfrm>
              <a:off x="4130675" y="5421312"/>
              <a:ext cx="100013" cy="103187"/>
            </a:xfrm>
            <a:custGeom>
              <a:avLst/>
              <a:gdLst>
                <a:gd name="T0" fmla="*/ 276 w 277"/>
                <a:gd name="T1" fmla="*/ 218 h 286"/>
                <a:gd name="T2" fmla="*/ 276 w 277"/>
                <a:gd name="T3" fmla="*/ 209 h 286"/>
                <a:gd name="T4" fmla="*/ 276 w 277"/>
                <a:gd name="T5" fmla="*/ 201 h 286"/>
                <a:gd name="T6" fmla="*/ 276 w 277"/>
                <a:gd name="T7" fmla="*/ 193 h 286"/>
                <a:gd name="T8" fmla="*/ 268 w 277"/>
                <a:gd name="T9" fmla="*/ 176 h 286"/>
                <a:gd name="T10" fmla="*/ 268 w 277"/>
                <a:gd name="T11" fmla="*/ 168 h 286"/>
                <a:gd name="T12" fmla="*/ 268 w 277"/>
                <a:gd name="T13" fmla="*/ 159 h 286"/>
                <a:gd name="T14" fmla="*/ 268 w 277"/>
                <a:gd name="T15" fmla="*/ 151 h 286"/>
                <a:gd name="T16" fmla="*/ 268 w 277"/>
                <a:gd name="T17" fmla="*/ 143 h 286"/>
                <a:gd name="T18" fmla="*/ 259 w 277"/>
                <a:gd name="T19" fmla="*/ 109 h 286"/>
                <a:gd name="T20" fmla="*/ 259 w 277"/>
                <a:gd name="T21" fmla="*/ 92 h 286"/>
                <a:gd name="T22" fmla="*/ 259 w 277"/>
                <a:gd name="T23" fmla="*/ 84 h 286"/>
                <a:gd name="T24" fmla="*/ 251 w 277"/>
                <a:gd name="T25" fmla="*/ 51 h 286"/>
                <a:gd name="T26" fmla="*/ 251 w 277"/>
                <a:gd name="T27" fmla="*/ 42 h 286"/>
                <a:gd name="T28" fmla="*/ 242 w 277"/>
                <a:gd name="T29" fmla="*/ 34 h 286"/>
                <a:gd name="T30" fmla="*/ 242 w 277"/>
                <a:gd name="T31" fmla="*/ 17 h 286"/>
                <a:gd name="T32" fmla="*/ 234 w 277"/>
                <a:gd name="T33" fmla="*/ 0 h 286"/>
                <a:gd name="T34" fmla="*/ 226 w 277"/>
                <a:gd name="T35" fmla="*/ 0 h 286"/>
                <a:gd name="T36" fmla="*/ 8 w 277"/>
                <a:gd name="T37" fmla="*/ 59 h 286"/>
                <a:gd name="T38" fmla="*/ 8 w 277"/>
                <a:gd name="T39" fmla="*/ 67 h 286"/>
                <a:gd name="T40" fmla="*/ 8 w 277"/>
                <a:gd name="T41" fmla="*/ 76 h 286"/>
                <a:gd name="T42" fmla="*/ 8 w 277"/>
                <a:gd name="T43" fmla="*/ 84 h 286"/>
                <a:gd name="T44" fmla="*/ 8 w 277"/>
                <a:gd name="T45" fmla="*/ 92 h 286"/>
                <a:gd name="T46" fmla="*/ 8 w 277"/>
                <a:gd name="T47" fmla="*/ 101 h 286"/>
                <a:gd name="T48" fmla="*/ 8 w 277"/>
                <a:gd name="T49" fmla="*/ 118 h 286"/>
                <a:gd name="T50" fmla="*/ 8 w 277"/>
                <a:gd name="T51" fmla="*/ 134 h 286"/>
                <a:gd name="T52" fmla="*/ 17 w 277"/>
                <a:gd name="T53" fmla="*/ 143 h 286"/>
                <a:gd name="T54" fmla="*/ 17 w 277"/>
                <a:gd name="T55" fmla="*/ 159 h 286"/>
                <a:gd name="T56" fmla="*/ 17 w 277"/>
                <a:gd name="T57" fmla="*/ 168 h 286"/>
                <a:gd name="T58" fmla="*/ 17 w 277"/>
                <a:gd name="T59" fmla="*/ 176 h 286"/>
                <a:gd name="T60" fmla="*/ 17 w 277"/>
                <a:gd name="T61" fmla="*/ 185 h 286"/>
                <a:gd name="T62" fmla="*/ 8 w 277"/>
                <a:gd name="T63" fmla="*/ 201 h 286"/>
                <a:gd name="T64" fmla="*/ 8 w 277"/>
                <a:gd name="T65" fmla="*/ 209 h 286"/>
                <a:gd name="T66" fmla="*/ 8 w 277"/>
                <a:gd name="T67" fmla="*/ 218 h 286"/>
                <a:gd name="T68" fmla="*/ 8 w 277"/>
                <a:gd name="T69" fmla="*/ 226 h 286"/>
                <a:gd name="T70" fmla="*/ 8 w 277"/>
                <a:gd name="T71" fmla="*/ 243 h 286"/>
                <a:gd name="T72" fmla="*/ 8 w 277"/>
                <a:gd name="T73" fmla="*/ 251 h 286"/>
                <a:gd name="T74" fmla="*/ 0 w 277"/>
                <a:gd name="T75" fmla="*/ 260 h 286"/>
                <a:gd name="T76" fmla="*/ 0 w 277"/>
                <a:gd name="T77" fmla="*/ 268 h 286"/>
                <a:gd name="T78" fmla="*/ 0 w 277"/>
                <a:gd name="T79" fmla="*/ 276 h 286"/>
                <a:gd name="T80" fmla="*/ 0 w 277"/>
                <a:gd name="T81" fmla="*/ 285 h 286"/>
                <a:gd name="T82" fmla="*/ 268 w 277"/>
                <a:gd name="T83" fmla="*/ 285 h 286"/>
                <a:gd name="T84" fmla="*/ 276 w 277"/>
                <a:gd name="T85" fmla="*/ 276 h 286"/>
                <a:gd name="T86" fmla="*/ 276 w 277"/>
                <a:gd name="T87" fmla="*/ 260 h 286"/>
                <a:gd name="T88" fmla="*/ 276 w 277"/>
                <a:gd name="T89" fmla="*/ 243 h 286"/>
                <a:gd name="T90" fmla="*/ 276 w 277"/>
                <a:gd name="T91" fmla="*/ 226 h 286"/>
                <a:gd name="T92" fmla="*/ 276 w 277"/>
                <a:gd name="T93" fmla="*/ 218 h 286"/>
                <a:gd name="T94" fmla="*/ 276 w 277"/>
                <a:gd name="T95" fmla="*/ 218 h 286"/>
                <a:gd name="T96" fmla="*/ 276 w 277"/>
                <a:gd name="T97" fmla="*/ 218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77" h="286">
                  <a:moveTo>
                    <a:pt x="276" y="218"/>
                  </a:moveTo>
                  <a:lnTo>
                    <a:pt x="276" y="209"/>
                  </a:lnTo>
                  <a:lnTo>
                    <a:pt x="276" y="201"/>
                  </a:lnTo>
                  <a:cubicBezTo>
                    <a:pt x="276" y="193"/>
                    <a:pt x="276" y="193"/>
                    <a:pt x="276" y="193"/>
                  </a:cubicBezTo>
                  <a:cubicBezTo>
                    <a:pt x="276" y="193"/>
                    <a:pt x="276" y="185"/>
                    <a:pt x="268" y="176"/>
                  </a:cubicBezTo>
                  <a:cubicBezTo>
                    <a:pt x="268" y="168"/>
                    <a:pt x="268" y="168"/>
                    <a:pt x="268" y="168"/>
                  </a:cubicBezTo>
                  <a:lnTo>
                    <a:pt x="268" y="159"/>
                  </a:lnTo>
                  <a:lnTo>
                    <a:pt x="268" y="151"/>
                  </a:lnTo>
                  <a:cubicBezTo>
                    <a:pt x="268" y="143"/>
                    <a:pt x="268" y="143"/>
                    <a:pt x="268" y="143"/>
                  </a:cubicBezTo>
                  <a:cubicBezTo>
                    <a:pt x="268" y="134"/>
                    <a:pt x="268" y="118"/>
                    <a:pt x="259" y="109"/>
                  </a:cubicBezTo>
                  <a:cubicBezTo>
                    <a:pt x="259" y="109"/>
                    <a:pt x="259" y="101"/>
                    <a:pt x="259" y="92"/>
                  </a:cubicBezTo>
                  <a:lnTo>
                    <a:pt x="259" y="84"/>
                  </a:lnTo>
                  <a:cubicBezTo>
                    <a:pt x="259" y="67"/>
                    <a:pt x="251" y="59"/>
                    <a:pt x="251" y="51"/>
                  </a:cubicBezTo>
                  <a:cubicBezTo>
                    <a:pt x="251" y="42"/>
                    <a:pt x="251" y="42"/>
                    <a:pt x="251" y="42"/>
                  </a:cubicBezTo>
                  <a:cubicBezTo>
                    <a:pt x="242" y="34"/>
                    <a:pt x="242" y="34"/>
                    <a:pt x="242" y="34"/>
                  </a:cubicBezTo>
                  <a:cubicBezTo>
                    <a:pt x="242" y="26"/>
                    <a:pt x="242" y="26"/>
                    <a:pt x="242" y="17"/>
                  </a:cubicBezTo>
                  <a:cubicBezTo>
                    <a:pt x="242" y="9"/>
                    <a:pt x="234" y="9"/>
                    <a:pt x="234" y="0"/>
                  </a:cubicBezTo>
                  <a:lnTo>
                    <a:pt x="226" y="0"/>
                  </a:lnTo>
                  <a:cubicBezTo>
                    <a:pt x="8" y="59"/>
                    <a:pt x="8" y="59"/>
                    <a:pt x="8" y="59"/>
                  </a:cubicBezTo>
                  <a:cubicBezTo>
                    <a:pt x="8" y="67"/>
                    <a:pt x="0" y="67"/>
                    <a:pt x="8" y="67"/>
                  </a:cubicBezTo>
                  <a:cubicBezTo>
                    <a:pt x="8" y="76"/>
                    <a:pt x="8" y="76"/>
                    <a:pt x="8" y="76"/>
                  </a:cubicBezTo>
                  <a:lnTo>
                    <a:pt x="8" y="84"/>
                  </a:lnTo>
                  <a:cubicBezTo>
                    <a:pt x="8" y="92"/>
                    <a:pt x="8" y="92"/>
                    <a:pt x="8" y="92"/>
                  </a:cubicBezTo>
                  <a:lnTo>
                    <a:pt x="8" y="101"/>
                  </a:lnTo>
                  <a:cubicBezTo>
                    <a:pt x="8" y="109"/>
                    <a:pt x="8" y="118"/>
                    <a:pt x="8" y="118"/>
                  </a:cubicBezTo>
                  <a:cubicBezTo>
                    <a:pt x="8" y="126"/>
                    <a:pt x="8" y="126"/>
                    <a:pt x="8" y="134"/>
                  </a:cubicBezTo>
                  <a:cubicBezTo>
                    <a:pt x="17" y="134"/>
                    <a:pt x="17" y="134"/>
                    <a:pt x="17" y="143"/>
                  </a:cubicBezTo>
                  <a:cubicBezTo>
                    <a:pt x="17" y="151"/>
                    <a:pt x="17" y="159"/>
                    <a:pt x="17" y="159"/>
                  </a:cubicBezTo>
                  <a:cubicBezTo>
                    <a:pt x="17" y="168"/>
                    <a:pt x="17" y="168"/>
                    <a:pt x="17" y="168"/>
                  </a:cubicBezTo>
                  <a:lnTo>
                    <a:pt x="17" y="176"/>
                  </a:lnTo>
                  <a:cubicBezTo>
                    <a:pt x="17" y="185"/>
                    <a:pt x="17" y="185"/>
                    <a:pt x="17" y="185"/>
                  </a:cubicBezTo>
                  <a:cubicBezTo>
                    <a:pt x="17" y="193"/>
                    <a:pt x="8" y="193"/>
                    <a:pt x="8" y="201"/>
                  </a:cubicBezTo>
                  <a:lnTo>
                    <a:pt x="8" y="209"/>
                  </a:lnTo>
                  <a:lnTo>
                    <a:pt x="8" y="218"/>
                  </a:lnTo>
                  <a:cubicBezTo>
                    <a:pt x="8" y="226"/>
                    <a:pt x="8" y="226"/>
                    <a:pt x="8" y="226"/>
                  </a:cubicBezTo>
                  <a:cubicBezTo>
                    <a:pt x="8" y="235"/>
                    <a:pt x="8" y="235"/>
                    <a:pt x="8" y="243"/>
                  </a:cubicBezTo>
                  <a:lnTo>
                    <a:pt x="8" y="251"/>
                  </a:lnTo>
                  <a:cubicBezTo>
                    <a:pt x="8" y="251"/>
                    <a:pt x="8" y="260"/>
                    <a:pt x="0" y="260"/>
                  </a:cubicBezTo>
                  <a:lnTo>
                    <a:pt x="0" y="268"/>
                  </a:lnTo>
                  <a:lnTo>
                    <a:pt x="0" y="276"/>
                  </a:lnTo>
                  <a:lnTo>
                    <a:pt x="0" y="285"/>
                  </a:lnTo>
                  <a:cubicBezTo>
                    <a:pt x="268" y="285"/>
                    <a:pt x="268" y="285"/>
                    <a:pt x="268" y="285"/>
                  </a:cubicBezTo>
                  <a:cubicBezTo>
                    <a:pt x="268" y="285"/>
                    <a:pt x="276" y="285"/>
                    <a:pt x="276" y="276"/>
                  </a:cubicBezTo>
                  <a:cubicBezTo>
                    <a:pt x="276" y="268"/>
                    <a:pt x="276" y="268"/>
                    <a:pt x="276" y="260"/>
                  </a:cubicBezTo>
                  <a:cubicBezTo>
                    <a:pt x="276" y="260"/>
                    <a:pt x="276" y="251"/>
                    <a:pt x="276" y="243"/>
                  </a:cubicBezTo>
                  <a:cubicBezTo>
                    <a:pt x="276" y="243"/>
                    <a:pt x="276" y="235"/>
                    <a:pt x="276" y="226"/>
                  </a:cubicBezTo>
                  <a:lnTo>
                    <a:pt x="276" y="218"/>
                  </a:lnTo>
                  <a:close/>
                  <a:moveTo>
                    <a:pt x="276" y="218"/>
                  </a:moveTo>
                  <a:lnTo>
                    <a:pt x="276" y="218"/>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69" name="Freeform 497"/>
            <p:cNvSpPr>
              <a:spLocks noChangeArrowheads="1"/>
            </p:cNvSpPr>
            <p:nvPr/>
          </p:nvSpPr>
          <p:spPr bwMode="auto">
            <a:xfrm>
              <a:off x="4083050" y="5297487"/>
              <a:ext cx="123825" cy="133350"/>
            </a:xfrm>
            <a:custGeom>
              <a:avLst/>
              <a:gdLst>
                <a:gd name="T0" fmla="*/ 343 w 344"/>
                <a:gd name="T1" fmla="*/ 276 h 369"/>
                <a:gd name="T2" fmla="*/ 335 w 344"/>
                <a:gd name="T3" fmla="*/ 259 h 369"/>
                <a:gd name="T4" fmla="*/ 326 w 344"/>
                <a:gd name="T5" fmla="*/ 242 h 369"/>
                <a:gd name="T6" fmla="*/ 318 w 344"/>
                <a:gd name="T7" fmla="*/ 234 h 369"/>
                <a:gd name="T8" fmla="*/ 310 w 344"/>
                <a:gd name="T9" fmla="*/ 209 h 369"/>
                <a:gd name="T10" fmla="*/ 301 w 344"/>
                <a:gd name="T11" fmla="*/ 192 h 369"/>
                <a:gd name="T12" fmla="*/ 276 w 344"/>
                <a:gd name="T13" fmla="*/ 150 h 369"/>
                <a:gd name="T14" fmla="*/ 268 w 344"/>
                <a:gd name="T15" fmla="*/ 142 h 369"/>
                <a:gd name="T16" fmla="*/ 251 w 344"/>
                <a:gd name="T17" fmla="*/ 125 h 369"/>
                <a:gd name="T18" fmla="*/ 234 w 344"/>
                <a:gd name="T19" fmla="*/ 108 h 369"/>
                <a:gd name="T20" fmla="*/ 226 w 344"/>
                <a:gd name="T21" fmla="*/ 92 h 369"/>
                <a:gd name="T22" fmla="*/ 209 w 344"/>
                <a:gd name="T23" fmla="*/ 75 h 369"/>
                <a:gd name="T24" fmla="*/ 184 w 344"/>
                <a:gd name="T25" fmla="*/ 58 h 369"/>
                <a:gd name="T26" fmla="*/ 167 w 344"/>
                <a:gd name="T27" fmla="*/ 33 h 369"/>
                <a:gd name="T28" fmla="*/ 151 w 344"/>
                <a:gd name="T29" fmla="*/ 25 h 369"/>
                <a:gd name="T30" fmla="*/ 134 w 344"/>
                <a:gd name="T31" fmla="*/ 8 h 369"/>
                <a:gd name="T32" fmla="*/ 117 w 344"/>
                <a:gd name="T33" fmla="*/ 8 h 369"/>
                <a:gd name="T34" fmla="*/ 0 w 344"/>
                <a:gd name="T35" fmla="*/ 159 h 369"/>
                <a:gd name="T36" fmla="*/ 9 w 344"/>
                <a:gd name="T37" fmla="*/ 167 h 369"/>
                <a:gd name="T38" fmla="*/ 17 w 344"/>
                <a:gd name="T39" fmla="*/ 175 h 369"/>
                <a:gd name="T40" fmla="*/ 34 w 344"/>
                <a:gd name="T41" fmla="*/ 192 h 369"/>
                <a:gd name="T42" fmla="*/ 42 w 344"/>
                <a:gd name="T43" fmla="*/ 209 h 369"/>
                <a:gd name="T44" fmla="*/ 59 w 344"/>
                <a:gd name="T45" fmla="*/ 226 h 369"/>
                <a:gd name="T46" fmla="*/ 67 w 344"/>
                <a:gd name="T47" fmla="*/ 242 h 369"/>
                <a:gd name="T48" fmla="*/ 84 w 344"/>
                <a:gd name="T49" fmla="*/ 259 h 369"/>
                <a:gd name="T50" fmla="*/ 92 w 344"/>
                <a:gd name="T51" fmla="*/ 276 h 369"/>
                <a:gd name="T52" fmla="*/ 101 w 344"/>
                <a:gd name="T53" fmla="*/ 301 h 369"/>
                <a:gd name="T54" fmla="*/ 109 w 344"/>
                <a:gd name="T55" fmla="*/ 317 h 369"/>
                <a:gd name="T56" fmla="*/ 117 w 344"/>
                <a:gd name="T57" fmla="*/ 334 h 369"/>
                <a:gd name="T58" fmla="*/ 117 w 344"/>
                <a:gd name="T59" fmla="*/ 351 h 369"/>
                <a:gd name="T60" fmla="*/ 126 w 344"/>
                <a:gd name="T61" fmla="*/ 359 h 369"/>
                <a:gd name="T62" fmla="*/ 335 w 344"/>
                <a:gd name="T63" fmla="*/ 284 h 369"/>
                <a:gd name="T64" fmla="*/ 335 w 344"/>
                <a:gd name="T65" fmla="*/ 284 h 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44" h="369">
                  <a:moveTo>
                    <a:pt x="335" y="284"/>
                  </a:moveTo>
                  <a:cubicBezTo>
                    <a:pt x="343" y="284"/>
                    <a:pt x="343" y="276"/>
                    <a:pt x="343" y="276"/>
                  </a:cubicBezTo>
                  <a:cubicBezTo>
                    <a:pt x="343" y="267"/>
                    <a:pt x="343" y="267"/>
                    <a:pt x="343" y="267"/>
                  </a:cubicBezTo>
                  <a:cubicBezTo>
                    <a:pt x="335" y="267"/>
                    <a:pt x="335" y="267"/>
                    <a:pt x="335" y="259"/>
                  </a:cubicBezTo>
                  <a:lnTo>
                    <a:pt x="335" y="250"/>
                  </a:lnTo>
                  <a:cubicBezTo>
                    <a:pt x="326" y="250"/>
                    <a:pt x="326" y="242"/>
                    <a:pt x="326" y="242"/>
                  </a:cubicBezTo>
                  <a:lnTo>
                    <a:pt x="326" y="234"/>
                  </a:lnTo>
                  <a:lnTo>
                    <a:pt x="318" y="234"/>
                  </a:lnTo>
                  <a:cubicBezTo>
                    <a:pt x="318" y="226"/>
                    <a:pt x="318" y="226"/>
                    <a:pt x="318" y="217"/>
                  </a:cubicBezTo>
                  <a:cubicBezTo>
                    <a:pt x="310" y="217"/>
                    <a:pt x="310" y="209"/>
                    <a:pt x="310" y="209"/>
                  </a:cubicBezTo>
                  <a:cubicBezTo>
                    <a:pt x="310" y="200"/>
                    <a:pt x="301" y="200"/>
                    <a:pt x="301" y="200"/>
                  </a:cubicBezTo>
                  <a:lnTo>
                    <a:pt x="301" y="192"/>
                  </a:lnTo>
                  <a:cubicBezTo>
                    <a:pt x="293" y="192"/>
                    <a:pt x="293" y="184"/>
                    <a:pt x="293" y="184"/>
                  </a:cubicBezTo>
                  <a:cubicBezTo>
                    <a:pt x="284" y="175"/>
                    <a:pt x="276" y="159"/>
                    <a:pt x="276" y="150"/>
                  </a:cubicBezTo>
                  <a:cubicBezTo>
                    <a:pt x="268" y="150"/>
                    <a:pt x="268" y="150"/>
                    <a:pt x="268" y="150"/>
                  </a:cubicBezTo>
                  <a:cubicBezTo>
                    <a:pt x="268" y="142"/>
                    <a:pt x="268" y="142"/>
                    <a:pt x="268" y="142"/>
                  </a:cubicBezTo>
                  <a:cubicBezTo>
                    <a:pt x="260" y="142"/>
                    <a:pt x="260" y="142"/>
                    <a:pt x="260" y="142"/>
                  </a:cubicBezTo>
                  <a:cubicBezTo>
                    <a:pt x="260" y="133"/>
                    <a:pt x="260" y="133"/>
                    <a:pt x="251" y="125"/>
                  </a:cubicBezTo>
                  <a:lnTo>
                    <a:pt x="243" y="117"/>
                  </a:lnTo>
                  <a:cubicBezTo>
                    <a:pt x="243" y="108"/>
                    <a:pt x="234" y="108"/>
                    <a:pt x="234" y="108"/>
                  </a:cubicBezTo>
                  <a:lnTo>
                    <a:pt x="234" y="100"/>
                  </a:lnTo>
                  <a:cubicBezTo>
                    <a:pt x="226" y="100"/>
                    <a:pt x="226" y="100"/>
                    <a:pt x="226" y="92"/>
                  </a:cubicBezTo>
                  <a:lnTo>
                    <a:pt x="218" y="92"/>
                  </a:lnTo>
                  <a:cubicBezTo>
                    <a:pt x="218" y="83"/>
                    <a:pt x="209" y="83"/>
                    <a:pt x="209" y="75"/>
                  </a:cubicBezTo>
                  <a:cubicBezTo>
                    <a:pt x="201" y="75"/>
                    <a:pt x="201" y="67"/>
                    <a:pt x="201" y="67"/>
                  </a:cubicBezTo>
                  <a:cubicBezTo>
                    <a:pt x="193" y="58"/>
                    <a:pt x="193" y="58"/>
                    <a:pt x="184" y="58"/>
                  </a:cubicBezTo>
                  <a:cubicBezTo>
                    <a:pt x="184" y="50"/>
                    <a:pt x="176" y="50"/>
                    <a:pt x="176" y="41"/>
                  </a:cubicBezTo>
                  <a:cubicBezTo>
                    <a:pt x="176" y="41"/>
                    <a:pt x="167" y="41"/>
                    <a:pt x="167" y="33"/>
                  </a:cubicBezTo>
                  <a:cubicBezTo>
                    <a:pt x="167" y="33"/>
                    <a:pt x="159" y="33"/>
                    <a:pt x="159" y="25"/>
                  </a:cubicBezTo>
                  <a:cubicBezTo>
                    <a:pt x="151" y="25"/>
                    <a:pt x="151" y="25"/>
                    <a:pt x="151" y="25"/>
                  </a:cubicBezTo>
                  <a:cubicBezTo>
                    <a:pt x="151" y="16"/>
                    <a:pt x="142" y="16"/>
                    <a:pt x="142" y="16"/>
                  </a:cubicBezTo>
                  <a:lnTo>
                    <a:pt x="134" y="8"/>
                  </a:lnTo>
                  <a:lnTo>
                    <a:pt x="126" y="8"/>
                  </a:lnTo>
                  <a:cubicBezTo>
                    <a:pt x="126" y="0"/>
                    <a:pt x="117" y="0"/>
                    <a:pt x="117" y="8"/>
                  </a:cubicBezTo>
                  <a:cubicBezTo>
                    <a:pt x="0" y="150"/>
                    <a:pt x="0" y="150"/>
                    <a:pt x="0" y="150"/>
                  </a:cubicBezTo>
                  <a:lnTo>
                    <a:pt x="0" y="159"/>
                  </a:lnTo>
                  <a:lnTo>
                    <a:pt x="9" y="159"/>
                  </a:lnTo>
                  <a:lnTo>
                    <a:pt x="9" y="167"/>
                  </a:lnTo>
                  <a:lnTo>
                    <a:pt x="17" y="167"/>
                  </a:lnTo>
                  <a:cubicBezTo>
                    <a:pt x="17" y="175"/>
                    <a:pt x="17" y="175"/>
                    <a:pt x="17" y="175"/>
                  </a:cubicBezTo>
                  <a:cubicBezTo>
                    <a:pt x="25" y="175"/>
                    <a:pt x="25" y="184"/>
                    <a:pt x="25" y="184"/>
                  </a:cubicBezTo>
                  <a:lnTo>
                    <a:pt x="34" y="192"/>
                  </a:lnTo>
                  <a:lnTo>
                    <a:pt x="34" y="200"/>
                  </a:lnTo>
                  <a:cubicBezTo>
                    <a:pt x="42" y="200"/>
                    <a:pt x="42" y="200"/>
                    <a:pt x="42" y="209"/>
                  </a:cubicBezTo>
                  <a:cubicBezTo>
                    <a:pt x="42" y="209"/>
                    <a:pt x="51" y="209"/>
                    <a:pt x="51" y="217"/>
                  </a:cubicBezTo>
                  <a:cubicBezTo>
                    <a:pt x="51" y="217"/>
                    <a:pt x="59" y="217"/>
                    <a:pt x="59" y="226"/>
                  </a:cubicBezTo>
                  <a:cubicBezTo>
                    <a:pt x="59" y="226"/>
                    <a:pt x="59" y="234"/>
                    <a:pt x="67" y="234"/>
                  </a:cubicBezTo>
                  <a:cubicBezTo>
                    <a:pt x="67" y="242"/>
                    <a:pt x="67" y="242"/>
                    <a:pt x="67" y="242"/>
                  </a:cubicBezTo>
                  <a:cubicBezTo>
                    <a:pt x="75" y="242"/>
                    <a:pt x="75" y="250"/>
                    <a:pt x="75" y="250"/>
                  </a:cubicBezTo>
                  <a:cubicBezTo>
                    <a:pt x="75" y="259"/>
                    <a:pt x="84" y="259"/>
                    <a:pt x="84" y="259"/>
                  </a:cubicBezTo>
                  <a:cubicBezTo>
                    <a:pt x="84" y="267"/>
                    <a:pt x="84" y="267"/>
                    <a:pt x="84" y="267"/>
                  </a:cubicBezTo>
                  <a:lnTo>
                    <a:pt x="92" y="276"/>
                  </a:lnTo>
                  <a:cubicBezTo>
                    <a:pt x="92" y="276"/>
                    <a:pt x="92" y="284"/>
                    <a:pt x="101" y="292"/>
                  </a:cubicBezTo>
                  <a:lnTo>
                    <a:pt x="101" y="301"/>
                  </a:lnTo>
                  <a:lnTo>
                    <a:pt x="109" y="309"/>
                  </a:lnTo>
                  <a:cubicBezTo>
                    <a:pt x="109" y="317"/>
                    <a:pt x="109" y="317"/>
                    <a:pt x="109" y="317"/>
                  </a:cubicBezTo>
                  <a:cubicBezTo>
                    <a:pt x="109" y="326"/>
                    <a:pt x="117" y="326"/>
                    <a:pt x="117" y="326"/>
                  </a:cubicBezTo>
                  <a:lnTo>
                    <a:pt x="117" y="334"/>
                  </a:lnTo>
                  <a:lnTo>
                    <a:pt x="117" y="342"/>
                  </a:lnTo>
                  <a:lnTo>
                    <a:pt x="117" y="351"/>
                  </a:lnTo>
                  <a:cubicBezTo>
                    <a:pt x="126" y="351"/>
                    <a:pt x="126" y="351"/>
                    <a:pt x="126" y="351"/>
                  </a:cubicBezTo>
                  <a:cubicBezTo>
                    <a:pt x="126" y="359"/>
                    <a:pt x="126" y="359"/>
                    <a:pt x="126" y="359"/>
                  </a:cubicBezTo>
                  <a:lnTo>
                    <a:pt x="134" y="368"/>
                  </a:lnTo>
                  <a:lnTo>
                    <a:pt x="335" y="284"/>
                  </a:lnTo>
                  <a:close/>
                  <a:moveTo>
                    <a:pt x="335" y="284"/>
                  </a:moveTo>
                  <a:lnTo>
                    <a:pt x="335" y="284"/>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70" name="Freeform 498"/>
            <p:cNvSpPr>
              <a:spLocks noChangeArrowheads="1"/>
            </p:cNvSpPr>
            <p:nvPr/>
          </p:nvSpPr>
          <p:spPr bwMode="auto">
            <a:xfrm>
              <a:off x="3986213" y="5253037"/>
              <a:ext cx="39687" cy="57150"/>
            </a:xfrm>
            <a:custGeom>
              <a:avLst/>
              <a:gdLst>
                <a:gd name="T0" fmla="*/ 8 w 109"/>
                <a:gd name="T1" fmla="*/ 151 h 160"/>
                <a:gd name="T2" fmla="*/ 17 w 109"/>
                <a:gd name="T3" fmla="*/ 151 h 160"/>
                <a:gd name="T4" fmla="*/ 17 w 109"/>
                <a:gd name="T5" fmla="*/ 159 h 160"/>
                <a:gd name="T6" fmla="*/ 25 w 109"/>
                <a:gd name="T7" fmla="*/ 159 h 160"/>
                <a:gd name="T8" fmla="*/ 33 w 109"/>
                <a:gd name="T9" fmla="*/ 159 h 160"/>
                <a:gd name="T10" fmla="*/ 108 w 109"/>
                <a:gd name="T11" fmla="*/ 9 h 160"/>
                <a:gd name="T12" fmla="*/ 100 w 109"/>
                <a:gd name="T13" fmla="*/ 9 h 160"/>
                <a:gd name="T14" fmla="*/ 92 w 109"/>
                <a:gd name="T15" fmla="*/ 0 h 160"/>
                <a:gd name="T16" fmla="*/ 83 w 109"/>
                <a:gd name="T17" fmla="*/ 0 h 160"/>
                <a:gd name="T18" fmla="*/ 67 w 109"/>
                <a:gd name="T19" fmla="*/ 0 h 160"/>
                <a:gd name="T20" fmla="*/ 58 w 109"/>
                <a:gd name="T21" fmla="*/ 0 h 160"/>
                <a:gd name="T22" fmla="*/ 41 w 109"/>
                <a:gd name="T23" fmla="*/ 0 h 160"/>
                <a:gd name="T24" fmla="*/ 33 w 109"/>
                <a:gd name="T25" fmla="*/ 0 h 160"/>
                <a:gd name="T26" fmla="*/ 25 w 109"/>
                <a:gd name="T27" fmla="*/ 0 h 160"/>
                <a:gd name="T28" fmla="*/ 17 w 109"/>
                <a:gd name="T29" fmla="*/ 0 h 160"/>
                <a:gd name="T30" fmla="*/ 8 w 109"/>
                <a:gd name="T31" fmla="*/ 0 h 160"/>
                <a:gd name="T32" fmla="*/ 0 w 109"/>
                <a:gd name="T33" fmla="*/ 9 h 160"/>
                <a:gd name="T34" fmla="*/ 0 w 109"/>
                <a:gd name="T35" fmla="*/ 142 h 160"/>
                <a:gd name="T36" fmla="*/ 0 w 109"/>
                <a:gd name="T37" fmla="*/ 151 h 160"/>
                <a:gd name="T38" fmla="*/ 8 w 109"/>
                <a:gd name="T39" fmla="*/ 151 h 160"/>
                <a:gd name="T40" fmla="*/ 8 w 109"/>
                <a:gd name="T41" fmla="*/ 151 h 160"/>
                <a:gd name="T42" fmla="*/ 8 w 109"/>
                <a:gd name="T43" fmla="*/ 151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9" h="160">
                  <a:moveTo>
                    <a:pt x="8" y="151"/>
                  </a:moveTo>
                  <a:lnTo>
                    <a:pt x="17" y="151"/>
                  </a:lnTo>
                  <a:lnTo>
                    <a:pt x="17" y="159"/>
                  </a:lnTo>
                  <a:cubicBezTo>
                    <a:pt x="25" y="159"/>
                    <a:pt x="25" y="159"/>
                    <a:pt x="25" y="159"/>
                  </a:cubicBezTo>
                  <a:cubicBezTo>
                    <a:pt x="33" y="159"/>
                    <a:pt x="33" y="159"/>
                    <a:pt x="33" y="159"/>
                  </a:cubicBezTo>
                  <a:cubicBezTo>
                    <a:pt x="108" y="9"/>
                    <a:pt x="108" y="9"/>
                    <a:pt x="108" y="9"/>
                  </a:cubicBezTo>
                  <a:lnTo>
                    <a:pt x="100" y="9"/>
                  </a:lnTo>
                  <a:cubicBezTo>
                    <a:pt x="92" y="9"/>
                    <a:pt x="92" y="0"/>
                    <a:pt x="92" y="0"/>
                  </a:cubicBezTo>
                  <a:lnTo>
                    <a:pt x="83" y="0"/>
                  </a:lnTo>
                  <a:cubicBezTo>
                    <a:pt x="75" y="0"/>
                    <a:pt x="75" y="0"/>
                    <a:pt x="67" y="0"/>
                  </a:cubicBezTo>
                  <a:lnTo>
                    <a:pt x="58" y="0"/>
                  </a:lnTo>
                  <a:cubicBezTo>
                    <a:pt x="50" y="0"/>
                    <a:pt x="50" y="0"/>
                    <a:pt x="41" y="0"/>
                  </a:cubicBezTo>
                  <a:lnTo>
                    <a:pt x="33" y="0"/>
                  </a:lnTo>
                  <a:lnTo>
                    <a:pt x="25" y="0"/>
                  </a:lnTo>
                  <a:lnTo>
                    <a:pt x="17" y="0"/>
                  </a:lnTo>
                  <a:lnTo>
                    <a:pt x="8" y="0"/>
                  </a:lnTo>
                  <a:cubicBezTo>
                    <a:pt x="8" y="0"/>
                    <a:pt x="0" y="0"/>
                    <a:pt x="0" y="9"/>
                  </a:cubicBezTo>
                  <a:cubicBezTo>
                    <a:pt x="0" y="142"/>
                    <a:pt x="0" y="142"/>
                    <a:pt x="0" y="142"/>
                  </a:cubicBezTo>
                  <a:cubicBezTo>
                    <a:pt x="0" y="151"/>
                    <a:pt x="0" y="151"/>
                    <a:pt x="0" y="151"/>
                  </a:cubicBezTo>
                  <a:lnTo>
                    <a:pt x="8" y="151"/>
                  </a:lnTo>
                  <a:close/>
                  <a:moveTo>
                    <a:pt x="8" y="151"/>
                  </a:moveTo>
                  <a:lnTo>
                    <a:pt x="8" y="151"/>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71" name="Freeform 499"/>
            <p:cNvSpPr>
              <a:spLocks noChangeArrowheads="1"/>
            </p:cNvSpPr>
            <p:nvPr/>
          </p:nvSpPr>
          <p:spPr bwMode="auto">
            <a:xfrm>
              <a:off x="4056063" y="5267324"/>
              <a:ext cx="50800" cy="76200"/>
            </a:xfrm>
            <a:custGeom>
              <a:avLst/>
              <a:gdLst>
                <a:gd name="T0" fmla="*/ 17 w 143"/>
                <a:gd name="T1" fmla="*/ 192 h 210"/>
                <a:gd name="T2" fmla="*/ 25 w 143"/>
                <a:gd name="T3" fmla="*/ 201 h 210"/>
                <a:gd name="T4" fmla="*/ 34 w 143"/>
                <a:gd name="T5" fmla="*/ 201 h 210"/>
                <a:gd name="T6" fmla="*/ 42 w 143"/>
                <a:gd name="T7" fmla="*/ 201 h 210"/>
                <a:gd name="T8" fmla="*/ 142 w 143"/>
                <a:gd name="T9" fmla="*/ 59 h 210"/>
                <a:gd name="T10" fmla="*/ 142 w 143"/>
                <a:gd name="T11" fmla="*/ 42 h 210"/>
                <a:gd name="T12" fmla="*/ 134 w 143"/>
                <a:gd name="T13" fmla="*/ 42 h 210"/>
                <a:gd name="T14" fmla="*/ 126 w 143"/>
                <a:gd name="T15" fmla="*/ 42 h 210"/>
                <a:gd name="T16" fmla="*/ 117 w 143"/>
                <a:gd name="T17" fmla="*/ 33 h 210"/>
                <a:gd name="T18" fmla="*/ 109 w 143"/>
                <a:gd name="T19" fmla="*/ 25 h 210"/>
                <a:gd name="T20" fmla="*/ 100 w 143"/>
                <a:gd name="T21" fmla="*/ 25 h 210"/>
                <a:gd name="T22" fmla="*/ 84 w 143"/>
                <a:gd name="T23" fmla="*/ 17 h 210"/>
                <a:gd name="T24" fmla="*/ 75 w 143"/>
                <a:gd name="T25" fmla="*/ 9 h 210"/>
                <a:gd name="T26" fmla="*/ 59 w 143"/>
                <a:gd name="T27" fmla="*/ 9 h 210"/>
                <a:gd name="T28" fmla="*/ 42 w 143"/>
                <a:gd name="T29" fmla="*/ 0 h 210"/>
                <a:gd name="T30" fmla="*/ 0 w 143"/>
                <a:gd name="T31" fmla="*/ 184 h 210"/>
                <a:gd name="T32" fmla="*/ 8 w 143"/>
                <a:gd name="T33" fmla="*/ 184 h 210"/>
                <a:gd name="T34" fmla="*/ 17 w 143"/>
                <a:gd name="T35" fmla="*/ 192 h 210"/>
                <a:gd name="T36" fmla="*/ 17 w 143"/>
                <a:gd name="T37" fmla="*/ 192 h 210"/>
                <a:gd name="T38" fmla="*/ 17 w 143"/>
                <a:gd name="T39" fmla="*/ 192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43" h="210">
                  <a:moveTo>
                    <a:pt x="17" y="192"/>
                  </a:moveTo>
                  <a:cubicBezTo>
                    <a:pt x="25" y="192"/>
                    <a:pt x="25" y="192"/>
                    <a:pt x="25" y="201"/>
                  </a:cubicBezTo>
                  <a:lnTo>
                    <a:pt x="34" y="201"/>
                  </a:lnTo>
                  <a:cubicBezTo>
                    <a:pt x="42" y="209"/>
                    <a:pt x="42" y="209"/>
                    <a:pt x="42" y="201"/>
                  </a:cubicBezTo>
                  <a:cubicBezTo>
                    <a:pt x="142" y="59"/>
                    <a:pt x="142" y="59"/>
                    <a:pt x="142" y="59"/>
                  </a:cubicBezTo>
                  <a:cubicBezTo>
                    <a:pt x="142" y="50"/>
                    <a:pt x="142" y="50"/>
                    <a:pt x="142" y="42"/>
                  </a:cubicBezTo>
                  <a:cubicBezTo>
                    <a:pt x="134" y="42"/>
                    <a:pt x="134" y="42"/>
                    <a:pt x="134" y="42"/>
                  </a:cubicBezTo>
                  <a:lnTo>
                    <a:pt x="126" y="42"/>
                  </a:lnTo>
                  <a:cubicBezTo>
                    <a:pt x="126" y="42"/>
                    <a:pt x="126" y="33"/>
                    <a:pt x="117" y="33"/>
                  </a:cubicBezTo>
                  <a:cubicBezTo>
                    <a:pt x="117" y="33"/>
                    <a:pt x="109" y="33"/>
                    <a:pt x="109" y="25"/>
                  </a:cubicBezTo>
                  <a:lnTo>
                    <a:pt x="100" y="25"/>
                  </a:lnTo>
                  <a:cubicBezTo>
                    <a:pt x="92" y="25"/>
                    <a:pt x="92" y="17"/>
                    <a:pt x="84" y="17"/>
                  </a:cubicBezTo>
                  <a:cubicBezTo>
                    <a:pt x="84" y="17"/>
                    <a:pt x="75" y="17"/>
                    <a:pt x="75" y="9"/>
                  </a:cubicBezTo>
                  <a:cubicBezTo>
                    <a:pt x="67" y="9"/>
                    <a:pt x="67" y="9"/>
                    <a:pt x="59" y="9"/>
                  </a:cubicBezTo>
                  <a:cubicBezTo>
                    <a:pt x="59" y="9"/>
                    <a:pt x="50" y="0"/>
                    <a:pt x="42" y="0"/>
                  </a:cubicBezTo>
                  <a:cubicBezTo>
                    <a:pt x="0" y="184"/>
                    <a:pt x="0" y="184"/>
                    <a:pt x="0" y="184"/>
                  </a:cubicBezTo>
                  <a:lnTo>
                    <a:pt x="8" y="184"/>
                  </a:lnTo>
                  <a:lnTo>
                    <a:pt x="17" y="192"/>
                  </a:lnTo>
                  <a:close/>
                  <a:moveTo>
                    <a:pt x="17" y="192"/>
                  </a:moveTo>
                  <a:lnTo>
                    <a:pt x="17" y="192"/>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72" name="Freeform 500"/>
            <p:cNvSpPr>
              <a:spLocks noChangeArrowheads="1"/>
            </p:cNvSpPr>
            <p:nvPr/>
          </p:nvSpPr>
          <p:spPr bwMode="auto">
            <a:xfrm>
              <a:off x="3854450" y="5253037"/>
              <a:ext cx="114300" cy="79375"/>
            </a:xfrm>
            <a:custGeom>
              <a:avLst/>
              <a:gdLst>
                <a:gd name="T0" fmla="*/ 251 w 319"/>
                <a:gd name="T1" fmla="*/ 151 h 219"/>
                <a:gd name="T2" fmla="*/ 267 w 319"/>
                <a:gd name="T3" fmla="*/ 151 h 219"/>
                <a:gd name="T4" fmla="*/ 284 w 319"/>
                <a:gd name="T5" fmla="*/ 151 h 219"/>
                <a:gd name="T6" fmla="*/ 301 w 319"/>
                <a:gd name="T7" fmla="*/ 151 h 219"/>
                <a:gd name="T8" fmla="*/ 318 w 319"/>
                <a:gd name="T9" fmla="*/ 142 h 219"/>
                <a:gd name="T10" fmla="*/ 301 w 319"/>
                <a:gd name="T11" fmla="*/ 0 h 219"/>
                <a:gd name="T12" fmla="*/ 276 w 319"/>
                <a:gd name="T13" fmla="*/ 9 h 219"/>
                <a:gd name="T14" fmla="*/ 259 w 319"/>
                <a:gd name="T15" fmla="*/ 9 h 219"/>
                <a:gd name="T16" fmla="*/ 234 w 319"/>
                <a:gd name="T17" fmla="*/ 17 h 219"/>
                <a:gd name="T18" fmla="*/ 217 w 319"/>
                <a:gd name="T19" fmla="*/ 17 h 219"/>
                <a:gd name="T20" fmla="*/ 192 w 319"/>
                <a:gd name="T21" fmla="*/ 25 h 219"/>
                <a:gd name="T22" fmla="*/ 175 w 319"/>
                <a:gd name="T23" fmla="*/ 34 h 219"/>
                <a:gd name="T24" fmla="*/ 159 w 319"/>
                <a:gd name="T25" fmla="*/ 34 h 219"/>
                <a:gd name="T26" fmla="*/ 125 w 319"/>
                <a:gd name="T27" fmla="*/ 51 h 219"/>
                <a:gd name="T28" fmla="*/ 108 w 319"/>
                <a:gd name="T29" fmla="*/ 59 h 219"/>
                <a:gd name="T30" fmla="*/ 84 w 319"/>
                <a:gd name="T31" fmla="*/ 67 h 219"/>
                <a:gd name="T32" fmla="*/ 58 w 319"/>
                <a:gd name="T33" fmla="*/ 84 h 219"/>
                <a:gd name="T34" fmla="*/ 42 w 319"/>
                <a:gd name="T35" fmla="*/ 92 h 219"/>
                <a:gd name="T36" fmla="*/ 25 w 319"/>
                <a:gd name="T37" fmla="*/ 109 h 219"/>
                <a:gd name="T38" fmla="*/ 8 w 319"/>
                <a:gd name="T39" fmla="*/ 117 h 219"/>
                <a:gd name="T40" fmla="*/ 0 w 319"/>
                <a:gd name="T41" fmla="*/ 134 h 219"/>
                <a:gd name="T42" fmla="*/ 67 w 319"/>
                <a:gd name="T43" fmla="*/ 218 h 219"/>
                <a:gd name="T44" fmla="*/ 75 w 319"/>
                <a:gd name="T45" fmla="*/ 209 h 219"/>
                <a:gd name="T46" fmla="*/ 92 w 319"/>
                <a:gd name="T47" fmla="*/ 201 h 219"/>
                <a:gd name="T48" fmla="*/ 108 w 319"/>
                <a:gd name="T49" fmla="*/ 193 h 219"/>
                <a:gd name="T50" fmla="*/ 125 w 319"/>
                <a:gd name="T51" fmla="*/ 184 h 219"/>
                <a:gd name="T52" fmla="*/ 150 w 319"/>
                <a:gd name="T53" fmla="*/ 176 h 219"/>
                <a:gd name="T54" fmla="*/ 167 w 319"/>
                <a:gd name="T55" fmla="*/ 167 h 219"/>
                <a:gd name="T56" fmla="*/ 184 w 319"/>
                <a:gd name="T57" fmla="*/ 167 h 219"/>
                <a:gd name="T58" fmla="*/ 209 w 319"/>
                <a:gd name="T59" fmla="*/ 159 h 219"/>
                <a:gd name="T60" fmla="*/ 226 w 319"/>
                <a:gd name="T61" fmla="*/ 159 h 219"/>
                <a:gd name="T62" fmla="*/ 242 w 319"/>
                <a:gd name="T63" fmla="*/ 151 h 219"/>
                <a:gd name="T64" fmla="*/ 242 w 319"/>
                <a:gd name="T65" fmla="*/ 151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19" h="219">
                  <a:moveTo>
                    <a:pt x="242" y="151"/>
                  </a:moveTo>
                  <a:cubicBezTo>
                    <a:pt x="251" y="151"/>
                    <a:pt x="251" y="151"/>
                    <a:pt x="251" y="151"/>
                  </a:cubicBezTo>
                  <a:lnTo>
                    <a:pt x="259" y="151"/>
                  </a:lnTo>
                  <a:lnTo>
                    <a:pt x="267" y="151"/>
                  </a:lnTo>
                  <a:lnTo>
                    <a:pt x="276" y="151"/>
                  </a:lnTo>
                  <a:lnTo>
                    <a:pt x="284" y="151"/>
                  </a:lnTo>
                  <a:lnTo>
                    <a:pt x="293" y="151"/>
                  </a:lnTo>
                  <a:lnTo>
                    <a:pt x="301" y="151"/>
                  </a:lnTo>
                  <a:lnTo>
                    <a:pt x="309" y="151"/>
                  </a:lnTo>
                  <a:cubicBezTo>
                    <a:pt x="318" y="151"/>
                    <a:pt x="318" y="142"/>
                    <a:pt x="318" y="142"/>
                  </a:cubicBezTo>
                  <a:cubicBezTo>
                    <a:pt x="309" y="9"/>
                    <a:pt x="309" y="9"/>
                    <a:pt x="309" y="9"/>
                  </a:cubicBezTo>
                  <a:cubicBezTo>
                    <a:pt x="309" y="9"/>
                    <a:pt x="309" y="0"/>
                    <a:pt x="301" y="0"/>
                  </a:cubicBezTo>
                  <a:lnTo>
                    <a:pt x="293" y="0"/>
                  </a:lnTo>
                  <a:cubicBezTo>
                    <a:pt x="284" y="9"/>
                    <a:pt x="284" y="9"/>
                    <a:pt x="276" y="9"/>
                  </a:cubicBezTo>
                  <a:lnTo>
                    <a:pt x="267" y="9"/>
                  </a:lnTo>
                  <a:lnTo>
                    <a:pt x="259" y="9"/>
                  </a:lnTo>
                  <a:cubicBezTo>
                    <a:pt x="251" y="9"/>
                    <a:pt x="251" y="9"/>
                    <a:pt x="242" y="9"/>
                  </a:cubicBezTo>
                  <a:lnTo>
                    <a:pt x="234" y="17"/>
                  </a:lnTo>
                  <a:cubicBezTo>
                    <a:pt x="226" y="17"/>
                    <a:pt x="226" y="17"/>
                    <a:pt x="226" y="17"/>
                  </a:cubicBezTo>
                  <a:lnTo>
                    <a:pt x="217" y="17"/>
                  </a:lnTo>
                  <a:cubicBezTo>
                    <a:pt x="209" y="17"/>
                    <a:pt x="209" y="17"/>
                    <a:pt x="200" y="25"/>
                  </a:cubicBezTo>
                  <a:lnTo>
                    <a:pt x="192" y="25"/>
                  </a:lnTo>
                  <a:cubicBezTo>
                    <a:pt x="184" y="25"/>
                    <a:pt x="184" y="25"/>
                    <a:pt x="184" y="25"/>
                  </a:cubicBezTo>
                  <a:cubicBezTo>
                    <a:pt x="175" y="34"/>
                    <a:pt x="175" y="34"/>
                    <a:pt x="175" y="34"/>
                  </a:cubicBezTo>
                  <a:cubicBezTo>
                    <a:pt x="167" y="34"/>
                    <a:pt x="167" y="34"/>
                    <a:pt x="167" y="34"/>
                  </a:cubicBezTo>
                  <a:lnTo>
                    <a:pt x="159" y="34"/>
                  </a:lnTo>
                  <a:cubicBezTo>
                    <a:pt x="150" y="42"/>
                    <a:pt x="150" y="42"/>
                    <a:pt x="142" y="42"/>
                  </a:cubicBezTo>
                  <a:cubicBezTo>
                    <a:pt x="142" y="42"/>
                    <a:pt x="134" y="51"/>
                    <a:pt x="125" y="51"/>
                  </a:cubicBezTo>
                  <a:cubicBezTo>
                    <a:pt x="117" y="51"/>
                    <a:pt x="117" y="51"/>
                    <a:pt x="117" y="59"/>
                  </a:cubicBezTo>
                  <a:cubicBezTo>
                    <a:pt x="108" y="59"/>
                    <a:pt x="108" y="59"/>
                    <a:pt x="108" y="59"/>
                  </a:cubicBezTo>
                  <a:lnTo>
                    <a:pt x="100" y="59"/>
                  </a:lnTo>
                  <a:cubicBezTo>
                    <a:pt x="92" y="67"/>
                    <a:pt x="92" y="67"/>
                    <a:pt x="84" y="67"/>
                  </a:cubicBezTo>
                  <a:lnTo>
                    <a:pt x="75" y="75"/>
                  </a:lnTo>
                  <a:cubicBezTo>
                    <a:pt x="67" y="75"/>
                    <a:pt x="67" y="75"/>
                    <a:pt x="58" y="84"/>
                  </a:cubicBezTo>
                  <a:lnTo>
                    <a:pt x="50" y="92"/>
                  </a:lnTo>
                  <a:lnTo>
                    <a:pt x="42" y="92"/>
                  </a:lnTo>
                  <a:cubicBezTo>
                    <a:pt x="33" y="101"/>
                    <a:pt x="33" y="101"/>
                    <a:pt x="33" y="101"/>
                  </a:cubicBezTo>
                  <a:cubicBezTo>
                    <a:pt x="25" y="101"/>
                    <a:pt x="25" y="109"/>
                    <a:pt x="25" y="109"/>
                  </a:cubicBezTo>
                  <a:cubicBezTo>
                    <a:pt x="17" y="109"/>
                    <a:pt x="17" y="109"/>
                    <a:pt x="17" y="109"/>
                  </a:cubicBezTo>
                  <a:cubicBezTo>
                    <a:pt x="17" y="117"/>
                    <a:pt x="8" y="117"/>
                    <a:pt x="8" y="117"/>
                  </a:cubicBezTo>
                  <a:cubicBezTo>
                    <a:pt x="8" y="117"/>
                    <a:pt x="0" y="117"/>
                    <a:pt x="0" y="126"/>
                  </a:cubicBezTo>
                  <a:lnTo>
                    <a:pt x="0" y="134"/>
                  </a:lnTo>
                  <a:cubicBezTo>
                    <a:pt x="58" y="209"/>
                    <a:pt x="58" y="209"/>
                    <a:pt x="58" y="209"/>
                  </a:cubicBezTo>
                  <a:cubicBezTo>
                    <a:pt x="58" y="218"/>
                    <a:pt x="58" y="218"/>
                    <a:pt x="67" y="218"/>
                  </a:cubicBezTo>
                  <a:cubicBezTo>
                    <a:pt x="67" y="209"/>
                    <a:pt x="67" y="209"/>
                    <a:pt x="67" y="209"/>
                  </a:cubicBezTo>
                  <a:cubicBezTo>
                    <a:pt x="75" y="209"/>
                    <a:pt x="75" y="209"/>
                    <a:pt x="75" y="209"/>
                  </a:cubicBezTo>
                  <a:lnTo>
                    <a:pt x="84" y="201"/>
                  </a:lnTo>
                  <a:lnTo>
                    <a:pt x="92" y="201"/>
                  </a:lnTo>
                  <a:lnTo>
                    <a:pt x="100" y="201"/>
                  </a:lnTo>
                  <a:cubicBezTo>
                    <a:pt x="100" y="193"/>
                    <a:pt x="100" y="193"/>
                    <a:pt x="108" y="193"/>
                  </a:cubicBezTo>
                  <a:cubicBezTo>
                    <a:pt x="108" y="193"/>
                    <a:pt x="117" y="193"/>
                    <a:pt x="117" y="184"/>
                  </a:cubicBezTo>
                  <a:lnTo>
                    <a:pt x="125" y="184"/>
                  </a:lnTo>
                  <a:cubicBezTo>
                    <a:pt x="134" y="184"/>
                    <a:pt x="134" y="184"/>
                    <a:pt x="134" y="176"/>
                  </a:cubicBezTo>
                  <a:cubicBezTo>
                    <a:pt x="142" y="176"/>
                    <a:pt x="142" y="176"/>
                    <a:pt x="150" y="176"/>
                  </a:cubicBezTo>
                  <a:lnTo>
                    <a:pt x="159" y="176"/>
                  </a:lnTo>
                  <a:cubicBezTo>
                    <a:pt x="159" y="167"/>
                    <a:pt x="167" y="167"/>
                    <a:pt x="167" y="167"/>
                  </a:cubicBezTo>
                  <a:lnTo>
                    <a:pt x="175" y="167"/>
                  </a:lnTo>
                  <a:lnTo>
                    <a:pt x="184" y="167"/>
                  </a:lnTo>
                  <a:cubicBezTo>
                    <a:pt x="192" y="167"/>
                    <a:pt x="192" y="159"/>
                    <a:pt x="200" y="159"/>
                  </a:cubicBezTo>
                  <a:cubicBezTo>
                    <a:pt x="209" y="159"/>
                    <a:pt x="209" y="159"/>
                    <a:pt x="209" y="159"/>
                  </a:cubicBezTo>
                  <a:lnTo>
                    <a:pt x="217" y="159"/>
                  </a:lnTo>
                  <a:lnTo>
                    <a:pt x="226" y="159"/>
                  </a:lnTo>
                  <a:lnTo>
                    <a:pt x="234" y="151"/>
                  </a:lnTo>
                  <a:lnTo>
                    <a:pt x="242" y="151"/>
                  </a:lnTo>
                  <a:close/>
                  <a:moveTo>
                    <a:pt x="242" y="151"/>
                  </a:moveTo>
                  <a:lnTo>
                    <a:pt x="242" y="151"/>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73" name="Freeform 501"/>
            <p:cNvSpPr>
              <a:spLocks noChangeArrowheads="1"/>
            </p:cNvSpPr>
            <p:nvPr/>
          </p:nvSpPr>
          <p:spPr bwMode="auto">
            <a:xfrm>
              <a:off x="3776663" y="5313362"/>
              <a:ext cx="84137" cy="106362"/>
            </a:xfrm>
            <a:custGeom>
              <a:avLst/>
              <a:gdLst>
                <a:gd name="T0" fmla="*/ 83 w 235"/>
                <a:gd name="T1" fmla="*/ 101 h 294"/>
                <a:gd name="T2" fmla="*/ 75 w 235"/>
                <a:gd name="T3" fmla="*/ 109 h 294"/>
                <a:gd name="T4" fmla="*/ 58 w 235"/>
                <a:gd name="T5" fmla="*/ 134 h 294"/>
                <a:gd name="T6" fmla="*/ 50 w 235"/>
                <a:gd name="T7" fmla="*/ 151 h 294"/>
                <a:gd name="T8" fmla="*/ 24 w 235"/>
                <a:gd name="T9" fmla="*/ 185 h 294"/>
                <a:gd name="T10" fmla="*/ 24 w 235"/>
                <a:gd name="T11" fmla="*/ 201 h 294"/>
                <a:gd name="T12" fmla="*/ 16 w 235"/>
                <a:gd name="T13" fmla="*/ 226 h 294"/>
                <a:gd name="T14" fmla="*/ 8 w 235"/>
                <a:gd name="T15" fmla="*/ 243 h 294"/>
                <a:gd name="T16" fmla="*/ 0 w 235"/>
                <a:gd name="T17" fmla="*/ 260 h 294"/>
                <a:gd name="T18" fmla="*/ 50 w 235"/>
                <a:gd name="T19" fmla="*/ 293 h 294"/>
                <a:gd name="T20" fmla="*/ 66 w 235"/>
                <a:gd name="T21" fmla="*/ 285 h 294"/>
                <a:gd name="T22" fmla="*/ 66 w 235"/>
                <a:gd name="T23" fmla="*/ 268 h 294"/>
                <a:gd name="T24" fmla="*/ 75 w 235"/>
                <a:gd name="T25" fmla="*/ 251 h 294"/>
                <a:gd name="T26" fmla="*/ 91 w 235"/>
                <a:gd name="T27" fmla="*/ 235 h 294"/>
                <a:gd name="T28" fmla="*/ 100 w 235"/>
                <a:gd name="T29" fmla="*/ 226 h 294"/>
                <a:gd name="T30" fmla="*/ 116 w 235"/>
                <a:gd name="T31" fmla="*/ 193 h 294"/>
                <a:gd name="T32" fmla="*/ 133 w 235"/>
                <a:gd name="T33" fmla="*/ 176 h 294"/>
                <a:gd name="T34" fmla="*/ 150 w 235"/>
                <a:gd name="T35" fmla="*/ 159 h 294"/>
                <a:gd name="T36" fmla="*/ 158 w 235"/>
                <a:gd name="T37" fmla="*/ 151 h 294"/>
                <a:gd name="T38" fmla="*/ 167 w 235"/>
                <a:gd name="T39" fmla="*/ 134 h 294"/>
                <a:gd name="T40" fmla="*/ 183 w 235"/>
                <a:gd name="T41" fmla="*/ 118 h 294"/>
                <a:gd name="T42" fmla="*/ 200 w 235"/>
                <a:gd name="T43" fmla="*/ 101 h 294"/>
                <a:gd name="T44" fmla="*/ 217 w 235"/>
                <a:gd name="T45" fmla="*/ 92 h 294"/>
                <a:gd name="T46" fmla="*/ 225 w 235"/>
                <a:gd name="T47" fmla="*/ 84 h 294"/>
                <a:gd name="T48" fmla="*/ 234 w 235"/>
                <a:gd name="T49" fmla="*/ 67 h 294"/>
                <a:gd name="T50" fmla="*/ 167 w 235"/>
                <a:gd name="T51" fmla="*/ 0 h 294"/>
                <a:gd name="T52" fmla="*/ 150 w 235"/>
                <a:gd name="T53" fmla="*/ 9 h 294"/>
                <a:gd name="T54" fmla="*/ 142 w 235"/>
                <a:gd name="T55" fmla="*/ 26 h 294"/>
                <a:gd name="T56" fmla="*/ 125 w 235"/>
                <a:gd name="T57" fmla="*/ 42 h 294"/>
                <a:gd name="T58" fmla="*/ 108 w 235"/>
                <a:gd name="T59" fmla="*/ 59 h 294"/>
                <a:gd name="T60" fmla="*/ 91 w 235"/>
                <a:gd name="T61" fmla="*/ 84 h 294"/>
                <a:gd name="T62" fmla="*/ 83 w 235"/>
                <a:gd name="T63" fmla="*/ 92 h 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35" h="294">
                  <a:moveTo>
                    <a:pt x="83" y="92"/>
                  </a:moveTo>
                  <a:lnTo>
                    <a:pt x="83" y="101"/>
                  </a:lnTo>
                  <a:lnTo>
                    <a:pt x="75" y="101"/>
                  </a:lnTo>
                  <a:cubicBezTo>
                    <a:pt x="75" y="109"/>
                    <a:pt x="75" y="109"/>
                    <a:pt x="75" y="109"/>
                  </a:cubicBezTo>
                  <a:cubicBezTo>
                    <a:pt x="66" y="118"/>
                    <a:pt x="66" y="118"/>
                    <a:pt x="66" y="126"/>
                  </a:cubicBezTo>
                  <a:cubicBezTo>
                    <a:pt x="58" y="126"/>
                    <a:pt x="58" y="134"/>
                    <a:pt x="58" y="134"/>
                  </a:cubicBezTo>
                  <a:cubicBezTo>
                    <a:pt x="50" y="143"/>
                    <a:pt x="50" y="143"/>
                    <a:pt x="50" y="143"/>
                  </a:cubicBezTo>
                  <a:lnTo>
                    <a:pt x="50" y="151"/>
                  </a:lnTo>
                  <a:cubicBezTo>
                    <a:pt x="41" y="159"/>
                    <a:pt x="41" y="168"/>
                    <a:pt x="33" y="176"/>
                  </a:cubicBezTo>
                  <a:cubicBezTo>
                    <a:pt x="33" y="176"/>
                    <a:pt x="33" y="185"/>
                    <a:pt x="24" y="185"/>
                  </a:cubicBezTo>
                  <a:cubicBezTo>
                    <a:pt x="24" y="193"/>
                    <a:pt x="24" y="193"/>
                    <a:pt x="24" y="193"/>
                  </a:cubicBezTo>
                  <a:lnTo>
                    <a:pt x="24" y="201"/>
                  </a:lnTo>
                  <a:lnTo>
                    <a:pt x="16" y="209"/>
                  </a:lnTo>
                  <a:cubicBezTo>
                    <a:pt x="16" y="218"/>
                    <a:pt x="16" y="218"/>
                    <a:pt x="16" y="226"/>
                  </a:cubicBezTo>
                  <a:cubicBezTo>
                    <a:pt x="8" y="226"/>
                    <a:pt x="8" y="226"/>
                    <a:pt x="8" y="235"/>
                  </a:cubicBezTo>
                  <a:lnTo>
                    <a:pt x="8" y="243"/>
                  </a:lnTo>
                  <a:cubicBezTo>
                    <a:pt x="8" y="243"/>
                    <a:pt x="0" y="243"/>
                    <a:pt x="0" y="251"/>
                  </a:cubicBezTo>
                  <a:lnTo>
                    <a:pt x="0" y="260"/>
                  </a:lnTo>
                  <a:cubicBezTo>
                    <a:pt x="0" y="268"/>
                    <a:pt x="0" y="268"/>
                    <a:pt x="0" y="268"/>
                  </a:cubicBezTo>
                  <a:cubicBezTo>
                    <a:pt x="50" y="293"/>
                    <a:pt x="50" y="293"/>
                    <a:pt x="50" y="293"/>
                  </a:cubicBezTo>
                  <a:cubicBezTo>
                    <a:pt x="58" y="293"/>
                    <a:pt x="58" y="293"/>
                    <a:pt x="58" y="285"/>
                  </a:cubicBezTo>
                  <a:lnTo>
                    <a:pt x="66" y="285"/>
                  </a:lnTo>
                  <a:lnTo>
                    <a:pt x="66" y="276"/>
                  </a:lnTo>
                  <a:lnTo>
                    <a:pt x="66" y="268"/>
                  </a:lnTo>
                  <a:cubicBezTo>
                    <a:pt x="75" y="268"/>
                    <a:pt x="75" y="268"/>
                    <a:pt x="75" y="260"/>
                  </a:cubicBezTo>
                  <a:lnTo>
                    <a:pt x="75" y="251"/>
                  </a:lnTo>
                  <a:cubicBezTo>
                    <a:pt x="83" y="251"/>
                    <a:pt x="83" y="251"/>
                    <a:pt x="83" y="243"/>
                  </a:cubicBezTo>
                  <a:lnTo>
                    <a:pt x="91" y="235"/>
                  </a:lnTo>
                  <a:lnTo>
                    <a:pt x="91" y="226"/>
                  </a:lnTo>
                  <a:lnTo>
                    <a:pt x="100" y="226"/>
                  </a:lnTo>
                  <a:cubicBezTo>
                    <a:pt x="100" y="218"/>
                    <a:pt x="100" y="218"/>
                    <a:pt x="100" y="218"/>
                  </a:cubicBezTo>
                  <a:cubicBezTo>
                    <a:pt x="108" y="209"/>
                    <a:pt x="108" y="201"/>
                    <a:pt x="116" y="193"/>
                  </a:cubicBezTo>
                  <a:lnTo>
                    <a:pt x="125" y="185"/>
                  </a:lnTo>
                  <a:cubicBezTo>
                    <a:pt x="125" y="176"/>
                    <a:pt x="133" y="176"/>
                    <a:pt x="133" y="176"/>
                  </a:cubicBezTo>
                  <a:cubicBezTo>
                    <a:pt x="133" y="168"/>
                    <a:pt x="142" y="168"/>
                    <a:pt x="142" y="159"/>
                  </a:cubicBezTo>
                  <a:lnTo>
                    <a:pt x="150" y="159"/>
                  </a:lnTo>
                  <a:lnTo>
                    <a:pt x="150" y="151"/>
                  </a:lnTo>
                  <a:lnTo>
                    <a:pt x="158" y="151"/>
                  </a:lnTo>
                  <a:cubicBezTo>
                    <a:pt x="158" y="143"/>
                    <a:pt x="158" y="143"/>
                    <a:pt x="158" y="143"/>
                  </a:cubicBezTo>
                  <a:cubicBezTo>
                    <a:pt x="167" y="143"/>
                    <a:pt x="167" y="134"/>
                    <a:pt x="167" y="134"/>
                  </a:cubicBezTo>
                  <a:cubicBezTo>
                    <a:pt x="175" y="134"/>
                    <a:pt x="175" y="126"/>
                    <a:pt x="175" y="126"/>
                  </a:cubicBezTo>
                  <a:cubicBezTo>
                    <a:pt x="183" y="126"/>
                    <a:pt x="183" y="118"/>
                    <a:pt x="183" y="118"/>
                  </a:cubicBezTo>
                  <a:cubicBezTo>
                    <a:pt x="192" y="118"/>
                    <a:pt x="192" y="109"/>
                    <a:pt x="192" y="109"/>
                  </a:cubicBezTo>
                  <a:cubicBezTo>
                    <a:pt x="200" y="109"/>
                    <a:pt x="200" y="109"/>
                    <a:pt x="200" y="101"/>
                  </a:cubicBezTo>
                  <a:lnTo>
                    <a:pt x="209" y="101"/>
                  </a:lnTo>
                  <a:cubicBezTo>
                    <a:pt x="209" y="92"/>
                    <a:pt x="217" y="92"/>
                    <a:pt x="217" y="92"/>
                  </a:cubicBezTo>
                  <a:lnTo>
                    <a:pt x="217" y="84"/>
                  </a:lnTo>
                  <a:cubicBezTo>
                    <a:pt x="225" y="84"/>
                    <a:pt x="225" y="84"/>
                    <a:pt x="225" y="84"/>
                  </a:cubicBezTo>
                  <a:lnTo>
                    <a:pt x="234" y="84"/>
                  </a:lnTo>
                  <a:cubicBezTo>
                    <a:pt x="234" y="76"/>
                    <a:pt x="234" y="76"/>
                    <a:pt x="234" y="67"/>
                  </a:cubicBezTo>
                  <a:cubicBezTo>
                    <a:pt x="175" y="0"/>
                    <a:pt x="175" y="0"/>
                    <a:pt x="175" y="0"/>
                  </a:cubicBezTo>
                  <a:cubicBezTo>
                    <a:pt x="167" y="0"/>
                    <a:pt x="167" y="0"/>
                    <a:pt x="167" y="0"/>
                  </a:cubicBezTo>
                  <a:cubicBezTo>
                    <a:pt x="158" y="0"/>
                    <a:pt x="158" y="0"/>
                    <a:pt x="158" y="9"/>
                  </a:cubicBezTo>
                  <a:lnTo>
                    <a:pt x="150" y="9"/>
                  </a:lnTo>
                  <a:lnTo>
                    <a:pt x="150" y="17"/>
                  </a:lnTo>
                  <a:cubicBezTo>
                    <a:pt x="142" y="17"/>
                    <a:pt x="142" y="26"/>
                    <a:pt x="142" y="26"/>
                  </a:cubicBezTo>
                  <a:lnTo>
                    <a:pt x="133" y="34"/>
                  </a:lnTo>
                  <a:lnTo>
                    <a:pt x="125" y="42"/>
                  </a:lnTo>
                  <a:lnTo>
                    <a:pt x="116" y="51"/>
                  </a:lnTo>
                  <a:cubicBezTo>
                    <a:pt x="116" y="59"/>
                    <a:pt x="108" y="59"/>
                    <a:pt x="108" y="59"/>
                  </a:cubicBezTo>
                  <a:cubicBezTo>
                    <a:pt x="108" y="67"/>
                    <a:pt x="100" y="67"/>
                    <a:pt x="100" y="76"/>
                  </a:cubicBezTo>
                  <a:cubicBezTo>
                    <a:pt x="91" y="76"/>
                    <a:pt x="91" y="84"/>
                    <a:pt x="91" y="84"/>
                  </a:cubicBezTo>
                  <a:lnTo>
                    <a:pt x="83" y="92"/>
                  </a:lnTo>
                  <a:close/>
                  <a:moveTo>
                    <a:pt x="83" y="92"/>
                  </a:moveTo>
                  <a:lnTo>
                    <a:pt x="83" y="92"/>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74" name="Freeform 502"/>
            <p:cNvSpPr>
              <a:spLocks noChangeArrowheads="1"/>
            </p:cNvSpPr>
            <p:nvPr/>
          </p:nvSpPr>
          <p:spPr bwMode="auto">
            <a:xfrm>
              <a:off x="3763963" y="5430837"/>
              <a:ext cx="26987" cy="93662"/>
            </a:xfrm>
            <a:custGeom>
              <a:avLst/>
              <a:gdLst>
                <a:gd name="T0" fmla="*/ 17 w 76"/>
                <a:gd name="T1" fmla="*/ 8 h 260"/>
                <a:gd name="T2" fmla="*/ 8 w 76"/>
                <a:gd name="T3" fmla="*/ 8 h 260"/>
                <a:gd name="T4" fmla="*/ 8 w 76"/>
                <a:gd name="T5" fmla="*/ 16 h 260"/>
                <a:gd name="T6" fmla="*/ 8 w 76"/>
                <a:gd name="T7" fmla="*/ 25 h 260"/>
                <a:gd name="T8" fmla="*/ 8 w 76"/>
                <a:gd name="T9" fmla="*/ 33 h 260"/>
                <a:gd name="T10" fmla="*/ 8 w 76"/>
                <a:gd name="T11" fmla="*/ 41 h 260"/>
                <a:gd name="T12" fmla="*/ 8 w 76"/>
                <a:gd name="T13" fmla="*/ 50 h 260"/>
                <a:gd name="T14" fmla="*/ 0 w 76"/>
                <a:gd name="T15" fmla="*/ 66 h 260"/>
                <a:gd name="T16" fmla="*/ 0 w 76"/>
                <a:gd name="T17" fmla="*/ 83 h 260"/>
                <a:gd name="T18" fmla="*/ 0 w 76"/>
                <a:gd name="T19" fmla="*/ 100 h 260"/>
                <a:gd name="T20" fmla="*/ 0 w 76"/>
                <a:gd name="T21" fmla="*/ 125 h 260"/>
                <a:gd name="T22" fmla="*/ 0 w 76"/>
                <a:gd name="T23" fmla="*/ 133 h 260"/>
                <a:gd name="T24" fmla="*/ 0 w 76"/>
                <a:gd name="T25" fmla="*/ 142 h 260"/>
                <a:gd name="T26" fmla="*/ 0 w 76"/>
                <a:gd name="T27" fmla="*/ 150 h 260"/>
                <a:gd name="T28" fmla="*/ 0 w 76"/>
                <a:gd name="T29" fmla="*/ 159 h 260"/>
                <a:gd name="T30" fmla="*/ 0 w 76"/>
                <a:gd name="T31" fmla="*/ 167 h 260"/>
                <a:gd name="T32" fmla="*/ 0 w 76"/>
                <a:gd name="T33" fmla="*/ 175 h 260"/>
                <a:gd name="T34" fmla="*/ 0 w 76"/>
                <a:gd name="T35" fmla="*/ 183 h 260"/>
                <a:gd name="T36" fmla="*/ 0 w 76"/>
                <a:gd name="T37" fmla="*/ 192 h 260"/>
                <a:gd name="T38" fmla="*/ 0 w 76"/>
                <a:gd name="T39" fmla="*/ 200 h 260"/>
                <a:gd name="T40" fmla="*/ 0 w 76"/>
                <a:gd name="T41" fmla="*/ 209 h 260"/>
                <a:gd name="T42" fmla="*/ 0 w 76"/>
                <a:gd name="T43" fmla="*/ 217 h 260"/>
                <a:gd name="T44" fmla="*/ 8 w 76"/>
                <a:gd name="T45" fmla="*/ 225 h 260"/>
                <a:gd name="T46" fmla="*/ 8 w 76"/>
                <a:gd name="T47" fmla="*/ 242 h 260"/>
                <a:gd name="T48" fmla="*/ 8 w 76"/>
                <a:gd name="T49" fmla="*/ 250 h 260"/>
                <a:gd name="T50" fmla="*/ 17 w 76"/>
                <a:gd name="T51" fmla="*/ 259 h 260"/>
                <a:gd name="T52" fmla="*/ 34 w 76"/>
                <a:gd name="T53" fmla="*/ 259 h 260"/>
                <a:gd name="T54" fmla="*/ 42 w 76"/>
                <a:gd name="T55" fmla="*/ 250 h 260"/>
                <a:gd name="T56" fmla="*/ 42 w 76"/>
                <a:gd name="T57" fmla="*/ 234 h 260"/>
                <a:gd name="T58" fmla="*/ 42 w 76"/>
                <a:gd name="T59" fmla="*/ 225 h 260"/>
                <a:gd name="T60" fmla="*/ 42 w 76"/>
                <a:gd name="T61" fmla="*/ 209 h 260"/>
                <a:gd name="T62" fmla="*/ 42 w 76"/>
                <a:gd name="T63" fmla="*/ 200 h 260"/>
                <a:gd name="T64" fmla="*/ 42 w 76"/>
                <a:gd name="T65" fmla="*/ 192 h 260"/>
                <a:gd name="T66" fmla="*/ 42 w 76"/>
                <a:gd name="T67" fmla="*/ 183 h 260"/>
                <a:gd name="T68" fmla="*/ 42 w 76"/>
                <a:gd name="T69" fmla="*/ 175 h 260"/>
                <a:gd name="T70" fmla="*/ 42 w 76"/>
                <a:gd name="T71" fmla="*/ 167 h 260"/>
                <a:gd name="T72" fmla="*/ 42 w 76"/>
                <a:gd name="T73" fmla="*/ 159 h 260"/>
                <a:gd name="T74" fmla="*/ 42 w 76"/>
                <a:gd name="T75" fmla="*/ 150 h 260"/>
                <a:gd name="T76" fmla="*/ 42 w 76"/>
                <a:gd name="T77" fmla="*/ 142 h 260"/>
                <a:gd name="T78" fmla="*/ 42 w 76"/>
                <a:gd name="T79" fmla="*/ 133 h 260"/>
                <a:gd name="T80" fmla="*/ 42 w 76"/>
                <a:gd name="T81" fmla="*/ 125 h 260"/>
                <a:gd name="T82" fmla="*/ 50 w 76"/>
                <a:gd name="T83" fmla="*/ 100 h 260"/>
                <a:gd name="T84" fmla="*/ 50 w 76"/>
                <a:gd name="T85" fmla="*/ 92 h 260"/>
                <a:gd name="T86" fmla="*/ 58 w 76"/>
                <a:gd name="T87" fmla="*/ 75 h 260"/>
                <a:gd name="T88" fmla="*/ 58 w 76"/>
                <a:gd name="T89" fmla="*/ 58 h 260"/>
                <a:gd name="T90" fmla="*/ 58 w 76"/>
                <a:gd name="T91" fmla="*/ 50 h 260"/>
                <a:gd name="T92" fmla="*/ 67 w 76"/>
                <a:gd name="T93" fmla="*/ 41 h 260"/>
                <a:gd name="T94" fmla="*/ 67 w 76"/>
                <a:gd name="T95" fmla="*/ 33 h 260"/>
                <a:gd name="T96" fmla="*/ 67 w 76"/>
                <a:gd name="T97" fmla="*/ 25 h 260"/>
                <a:gd name="T98" fmla="*/ 75 w 76"/>
                <a:gd name="T99" fmla="*/ 16 h 260"/>
                <a:gd name="T100" fmla="*/ 67 w 76"/>
                <a:gd name="T101" fmla="*/ 8 h 260"/>
                <a:gd name="T102" fmla="*/ 25 w 76"/>
                <a:gd name="T103" fmla="*/ 0 h 260"/>
                <a:gd name="T104" fmla="*/ 17 w 76"/>
                <a:gd name="T105" fmla="*/ 8 h 260"/>
                <a:gd name="T106" fmla="*/ 17 w 76"/>
                <a:gd name="T107" fmla="*/ 8 h 260"/>
                <a:gd name="T108" fmla="*/ 17 w 76"/>
                <a:gd name="T109" fmla="*/ 8 h 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6" h="260">
                  <a:moveTo>
                    <a:pt x="17" y="8"/>
                  </a:moveTo>
                  <a:cubicBezTo>
                    <a:pt x="8" y="8"/>
                    <a:pt x="8" y="8"/>
                    <a:pt x="8" y="8"/>
                  </a:cubicBezTo>
                  <a:cubicBezTo>
                    <a:pt x="8" y="16"/>
                    <a:pt x="8" y="16"/>
                    <a:pt x="8" y="16"/>
                  </a:cubicBezTo>
                  <a:lnTo>
                    <a:pt x="8" y="25"/>
                  </a:lnTo>
                  <a:lnTo>
                    <a:pt x="8" y="33"/>
                  </a:lnTo>
                  <a:lnTo>
                    <a:pt x="8" y="41"/>
                  </a:lnTo>
                  <a:lnTo>
                    <a:pt x="8" y="50"/>
                  </a:lnTo>
                  <a:cubicBezTo>
                    <a:pt x="8" y="50"/>
                    <a:pt x="0" y="58"/>
                    <a:pt x="0" y="66"/>
                  </a:cubicBezTo>
                  <a:cubicBezTo>
                    <a:pt x="0" y="75"/>
                    <a:pt x="0" y="75"/>
                    <a:pt x="0" y="83"/>
                  </a:cubicBezTo>
                  <a:cubicBezTo>
                    <a:pt x="0" y="92"/>
                    <a:pt x="0" y="92"/>
                    <a:pt x="0" y="100"/>
                  </a:cubicBezTo>
                  <a:cubicBezTo>
                    <a:pt x="0" y="108"/>
                    <a:pt x="0" y="117"/>
                    <a:pt x="0" y="125"/>
                  </a:cubicBezTo>
                  <a:cubicBezTo>
                    <a:pt x="0" y="133"/>
                    <a:pt x="0" y="133"/>
                    <a:pt x="0" y="133"/>
                  </a:cubicBezTo>
                  <a:lnTo>
                    <a:pt x="0" y="142"/>
                  </a:lnTo>
                  <a:lnTo>
                    <a:pt x="0" y="150"/>
                  </a:lnTo>
                  <a:cubicBezTo>
                    <a:pt x="0" y="159"/>
                    <a:pt x="0" y="159"/>
                    <a:pt x="0" y="159"/>
                  </a:cubicBezTo>
                  <a:lnTo>
                    <a:pt x="0" y="167"/>
                  </a:lnTo>
                  <a:cubicBezTo>
                    <a:pt x="0" y="175"/>
                    <a:pt x="0" y="175"/>
                    <a:pt x="0" y="175"/>
                  </a:cubicBezTo>
                  <a:cubicBezTo>
                    <a:pt x="0" y="183"/>
                    <a:pt x="0" y="183"/>
                    <a:pt x="0" y="183"/>
                  </a:cubicBezTo>
                  <a:lnTo>
                    <a:pt x="0" y="192"/>
                  </a:lnTo>
                  <a:lnTo>
                    <a:pt x="0" y="200"/>
                  </a:lnTo>
                  <a:lnTo>
                    <a:pt x="0" y="209"/>
                  </a:lnTo>
                  <a:lnTo>
                    <a:pt x="0" y="217"/>
                  </a:lnTo>
                  <a:lnTo>
                    <a:pt x="8" y="225"/>
                  </a:lnTo>
                  <a:cubicBezTo>
                    <a:pt x="8" y="234"/>
                    <a:pt x="8" y="234"/>
                    <a:pt x="8" y="242"/>
                  </a:cubicBezTo>
                  <a:lnTo>
                    <a:pt x="8" y="250"/>
                  </a:lnTo>
                  <a:cubicBezTo>
                    <a:pt x="8" y="259"/>
                    <a:pt x="17" y="259"/>
                    <a:pt x="17" y="259"/>
                  </a:cubicBezTo>
                  <a:cubicBezTo>
                    <a:pt x="34" y="259"/>
                    <a:pt x="34" y="259"/>
                    <a:pt x="34" y="259"/>
                  </a:cubicBezTo>
                  <a:cubicBezTo>
                    <a:pt x="42" y="259"/>
                    <a:pt x="42" y="250"/>
                    <a:pt x="42" y="250"/>
                  </a:cubicBezTo>
                  <a:cubicBezTo>
                    <a:pt x="42" y="242"/>
                    <a:pt x="42" y="242"/>
                    <a:pt x="42" y="234"/>
                  </a:cubicBezTo>
                  <a:lnTo>
                    <a:pt x="42" y="225"/>
                  </a:lnTo>
                  <a:cubicBezTo>
                    <a:pt x="42" y="217"/>
                    <a:pt x="42" y="217"/>
                    <a:pt x="42" y="209"/>
                  </a:cubicBezTo>
                  <a:lnTo>
                    <a:pt x="42" y="200"/>
                  </a:lnTo>
                  <a:cubicBezTo>
                    <a:pt x="42" y="192"/>
                    <a:pt x="42" y="192"/>
                    <a:pt x="42" y="192"/>
                  </a:cubicBezTo>
                  <a:lnTo>
                    <a:pt x="42" y="183"/>
                  </a:lnTo>
                  <a:lnTo>
                    <a:pt x="42" y="175"/>
                  </a:lnTo>
                  <a:cubicBezTo>
                    <a:pt x="42" y="167"/>
                    <a:pt x="42" y="167"/>
                    <a:pt x="42" y="167"/>
                  </a:cubicBezTo>
                  <a:lnTo>
                    <a:pt x="42" y="159"/>
                  </a:lnTo>
                  <a:cubicBezTo>
                    <a:pt x="42" y="150"/>
                    <a:pt x="42" y="150"/>
                    <a:pt x="42" y="150"/>
                  </a:cubicBezTo>
                  <a:lnTo>
                    <a:pt x="42" y="142"/>
                  </a:lnTo>
                  <a:lnTo>
                    <a:pt x="42" y="133"/>
                  </a:lnTo>
                  <a:cubicBezTo>
                    <a:pt x="42" y="125"/>
                    <a:pt x="42" y="125"/>
                    <a:pt x="42" y="125"/>
                  </a:cubicBezTo>
                  <a:cubicBezTo>
                    <a:pt x="50" y="117"/>
                    <a:pt x="50" y="108"/>
                    <a:pt x="50" y="100"/>
                  </a:cubicBezTo>
                  <a:lnTo>
                    <a:pt x="50" y="92"/>
                  </a:lnTo>
                  <a:cubicBezTo>
                    <a:pt x="50" y="83"/>
                    <a:pt x="50" y="83"/>
                    <a:pt x="58" y="75"/>
                  </a:cubicBezTo>
                  <a:cubicBezTo>
                    <a:pt x="58" y="75"/>
                    <a:pt x="58" y="66"/>
                    <a:pt x="58" y="58"/>
                  </a:cubicBezTo>
                  <a:lnTo>
                    <a:pt x="58" y="50"/>
                  </a:lnTo>
                  <a:cubicBezTo>
                    <a:pt x="67" y="41"/>
                    <a:pt x="67" y="41"/>
                    <a:pt x="67" y="41"/>
                  </a:cubicBezTo>
                  <a:cubicBezTo>
                    <a:pt x="67" y="33"/>
                    <a:pt x="67" y="33"/>
                    <a:pt x="67" y="33"/>
                  </a:cubicBezTo>
                  <a:lnTo>
                    <a:pt x="67" y="25"/>
                  </a:lnTo>
                  <a:lnTo>
                    <a:pt x="75" y="16"/>
                  </a:lnTo>
                  <a:cubicBezTo>
                    <a:pt x="75" y="16"/>
                    <a:pt x="67" y="16"/>
                    <a:pt x="67" y="8"/>
                  </a:cubicBezTo>
                  <a:cubicBezTo>
                    <a:pt x="25" y="0"/>
                    <a:pt x="25" y="0"/>
                    <a:pt x="25" y="0"/>
                  </a:cubicBezTo>
                  <a:cubicBezTo>
                    <a:pt x="17" y="0"/>
                    <a:pt x="17" y="0"/>
                    <a:pt x="17" y="8"/>
                  </a:cubicBezTo>
                  <a:close/>
                  <a:moveTo>
                    <a:pt x="17" y="8"/>
                  </a:moveTo>
                  <a:lnTo>
                    <a:pt x="17" y="8"/>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75" name="Freeform 503"/>
            <p:cNvSpPr>
              <a:spLocks noChangeArrowheads="1"/>
            </p:cNvSpPr>
            <p:nvPr/>
          </p:nvSpPr>
          <p:spPr bwMode="auto">
            <a:xfrm>
              <a:off x="3925888" y="5216524"/>
              <a:ext cx="142875" cy="304800"/>
            </a:xfrm>
            <a:custGeom>
              <a:avLst/>
              <a:gdLst>
                <a:gd name="T0" fmla="*/ 76 w 395"/>
                <a:gd name="T1" fmla="*/ 836 h 845"/>
                <a:gd name="T2" fmla="*/ 126 w 395"/>
                <a:gd name="T3" fmla="*/ 844 h 845"/>
                <a:gd name="T4" fmla="*/ 218 w 395"/>
                <a:gd name="T5" fmla="*/ 786 h 845"/>
                <a:gd name="T6" fmla="*/ 226 w 395"/>
                <a:gd name="T7" fmla="*/ 761 h 845"/>
                <a:gd name="T8" fmla="*/ 327 w 395"/>
                <a:gd name="T9" fmla="*/ 301 h 845"/>
                <a:gd name="T10" fmla="*/ 368 w 395"/>
                <a:gd name="T11" fmla="*/ 134 h 845"/>
                <a:gd name="T12" fmla="*/ 394 w 395"/>
                <a:gd name="T13" fmla="*/ 25 h 845"/>
                <a:gd name="T14" fmla="*/ 377 w 395"/>
                <a:gd name="T15" fmla="*/ 0 h 845"/>
                <a:gd name="T16" fmla="*/ 360 w 395"/>
                <a:gd name="T17" fmla="*/ 8 h 845"/>
                <a:gd name="T18" fmla="*/ 310 w 395"/>
                <a:gd name="T19" fmla="*/ 117 h 845"/>
                <a:gd name="T20" fmla="*/ 235 w 395"/>
                <a:gd name="T21" fmla="*/ 267 h 845"/>
                <a:gd name="T22" fmla="*/ 26 w 395"/>
                <a:gd name="T23" fmla="*/ 694 h 845"/>
                <a:gd name="T24" fmla="*/ 76 w 395"/>
                <a:gd name="T25" fmla="*/ 836 h 845"/>
                <a:gd name="T26" fmla="*/ 126 w 395"/>
                <a:gd name="T27" fmla="*/ 686 h 845"/>
                <a:gd name="T28" fmla="*/ 176 w 395"/>
                <a:gd name="T29" fmla="*/ 736 h 845"/>
                <a:gd name="T30" fmla="*/ 126 w 395"/>
                <a:gd name="T31" fmla="*/ 786 h 845"/>
                <a:gd name="T32" fmla="*/ 76 w 395"/>
                <a:gd name="T33" fmla="*/ 736 h 845"/>
                <a:gd name="T34" fmla="*/ 126 w 395"/>
                <a:gd name="T35" fmla="*/ 686 h 845"/>
                <a:gd name="T36" fmla="*/ 126 w 395"/>
                <a:gd name="T37" fmla="*/ 686 h 845"/>
                <a:gd name="T38" fmla="*/ 126 w 395"/>
                <a:gd name="T39" fmla="*/ 686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95" h="845">
                  <a:moveTo>
                    <a:pt x="76" y="836"/>
                  </a:moveTo>
                  <a:cubicBezTo>
                    <a:pt x="93" y="844"/>
                    <a:pt x="109" y="844"/>
                    <a:pt x="126" y="844"/>
                  </a:cubicBezTo>
                  <a:cubicBezTo>
                    <a:pt x="159" y="844"/>
                    <a:pt x="201" y="819"/>
                    <a:pt x="218" y="786"/>
                  </a:cubicBezTo>
                  <a:cubicBezTo>
                    <a:pt x="218" y="777"/>
                    <a:pt x="218" y="769"/>
                    <a:pt x="226" y="761"/>
                  </a:cubicBezTo>
                  <a:cubicBezTo>
                    <a:pt x="327" y="301"/>
                    <a:pt x="327" y="301"/>
                    <a:pt x="327" y="301"/>
                  </a:cubicBezTo>
                  <a:cubicBezTo>
                    <a:pt x="368" y="134"/>
                    <a:pt x="368" y="134"/>
                    <a:pt x="368" y="134"/>
                  </a:cubicBezTo>
                  <a:cubicBezTo>
                    <a:pt x="394" y="25"/>
                    <a:pt x="394" y="25"/>
                    <a:pt x="394" y="25"/>
                  </a:cubicBezTo>
                  <a:cubicBezTo>
                    <a:pt x="394" y="8"/>
                    <a:pt x="385" y="0"/>
                    <a:pt x="377" y="0"/>
                  </a:cubicBezTo>
                  <a:cubicBezTo>
                    <a:pt x="368" y="0"/>
                    <a:pt x="368" y="0"/>
                    <a:pt x="360" y="8"/>
                  </a:cubicBezTo>
                  <a:cubicBezTo>
                    <a:pt x="310" y="117"/>
                    <a:pt x="310" y="117"/>
                    <a:pt x="310" y="117"/>
                  </a:cubicBezTo>
                  <a:cubicBezTo>
                    <a:pt x="235" y="267"/>
                    <a:pt x="235" y="267"/>
                    <a:pt x="235" y="267"/>
                  </a:cubicBezTo>
                  <a:cubicBezTo>
                    <a:pt x="26" y="694"/>
                    <a:pt x="26" y="694"/>
                    <a:pt x="26" y="694"/>
                  </a:cubicBezTo>
                  <a:cubicBezTo>
                    <a:pt x="0" y="744"/>
                    <a:pt x="26" y="811"/>
                    <a:pt x="76" y="836"/>
                  </a:cubicBezTo>
                  <a:close/>
                  <a:moveTo>
                    <a:pt x="126" y="686"/>
                  </a:moveTo>
                  <a:cubicBezTo>
                    <a:pt x="151" y="686"/>
                    <a:pt x="176" y="711"/>
                    <a:pt x="176" y="736"/>
                  </a:cubicBezTo>
                  <a:cubicBezTo>
                    <a:pt x="176" y="769"/>
                    <a:pt x="151" y="786"/>
                    <a:pt x="126" y="786"/>
                  </a:cubicBezTo>
                  <a:cubicBezTo>
                    <a:pt x="101" y="786"/>
                    <a:pt x="76" y="769"/>
                    <a:pt x="76" y="736"/>
                  </a:cubicBezTo>
                  <a:cubicBezTo>
                    <a:pt x="76" y="711"/>
                    <a:pt x="101" y="686"/>
                    <a:pt x="126" y="686"/>
                  </a:cubicBezTo>
                  <a:close/>
                  <a:moveTo>
                    <a:pt x="126" y="686"/>
                  </a:moveTo>
                  <a:lnTo>
                    <a:pt x="126" y="686"/>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grpSp>
      <p:grpSp>
        <p:nvGrpSpPr>
          <p:cNvPr id="176" name="Group 4688"/>
          <p:cNvGrpSpPr>
            <a:grpSpLocks/>
          </p:cNvGrpSpPr>
          <p:nvPr/>
        </p:nvGrpSpPr>
        <p:grpSpPr bwMode="auto">
          <a:xfrm>
            <a:off x="1783807" y="2171868"/>
            <a:ext cx="408769" cy="388516"/>
            <a:chOff x="1835150" y="2800349"/>
            <a:chExt cx="382588" cy="363538"/>
          </a:xfrm>
          <a:solidFill>
            <a:schemeClr val="bg1"/>
          </a:solidFill>
        </p:grpSpPr>
        <p:sp>
          <p:nvSpPr>
            <p:cNvPr id="177" name="Freeform 291"/>
            <p:cNvSpPr>
              <a:spLocks noChangeArrowheads="1"/>
            </p:cNvSpPr>
            <p:nvPr/>
          </p:nvSpPr>
          <p:spPr bwMode="auto">
            <a:xfrm>
              <a:off x="1868488" y="3140074"/>
              <a:ext cx="271462" cy="23813"/>
            </a:xfrm>
            <a:custGeom>
              <a:avLst/>
              <a:gdLst>
                <a:gd name="T0" fmla="*/ 41 w 753"/>
                <a:gd name="T1" fmla="*/ 42 h 68"/>
                <a:gd name="T2" fmla="*/ 192 w 753"/>
                <a:gd name="T3" fmla="*/ 42 h 68"/>
                <a:gd name="T4" fmla="*/ 217 w 753"/>
                <a:gd name="T5" fmla="*/ 67 h 68"/>
                <a:gd name="T6" fmla="*/ 543 w 753"/>
                <a:gd name="T7" fmla="*/ 67 h 68"/>
                <a:gd name="T8" fmla="*/ 568 w 753"/>
                <a:gd name="T9" fmla="*/ 42 h 68"/>
                <a:gd name="T10" fmla="*/ 710 w 753"/>
                <a:gd name="T11" fmla="*/ 42 h 68"/>
                <a:gd name="T12" fmla="*/ 752 w 753"/>
                <a:gd name="T13" fmla="*/ 0 h 68"/>
                <a:gd name="T14" fmla="*/ 0 w 753"/>
                <a:gd name="T15" fmla="*/ 0 h 68"/>
                <a:gd name="T16" fmla="*/ 41 w 753"/>
                <a:gd name="T17" fmla="*/ 42 h 68"/>
                <a:gd name="T18" fmla="*/ 41 w 753"/>
                <a:gd name="T19" fmla="*/ 42 h 68"/>
                <a:gd name="T20" fmla="*/ 41 w 753"/>
                <a:gd name="T21" fmla="*/ 42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53" h="68">
                  <a:moveTo>
                    <a:pt x="41" y="42"/>
                  </a:moveTo>
                  <a:cubicBezTo>
                    <a:pt x="192" y="42"/>
                    <a:pt x="192" y="42"/>
                    <a:pt x="192" y="42"/>
                  </a:cubicBezTo>
                  <a:cubicBezTo>
                    <a:pt x="192" y="50"/>
                    <a:pt x="200" y="67"/>
                    <a:pt x="217" y="67"/>
                  </a:cubicBezTo>
                  <a:cubicBezTo>
                    <a:pt x="543" y="67"/>
                    <a:pt x="543" y="67"/>
                    <a:pt x="543" y="67"/>
                  </a:cubicBezTo>
                  <a:cubicBezTo>
                    <a:pt x="552" y="67"/>
                    <a:pt x="568" y="50"/>
                    <a:pt x="568" y="42"/>
                  </a:cubicBezTo>
                  <a:cubicBezTo>
                    <a:pt x="710" y="42"/>
                    <a:pt x="710" y="42"/>
                    <a:pt x="710" y="42"/>
                  </a:cubicBezTo>
                  <a:cubicBezTo>
                    <a:pt x="735" y="42"/>
                    <a:pt x="752" y="17"/>
                    <a:pt x="752" y="0"/>
                  </a:cubicBezTo>
                  <a:cubicBezTo>
                    <a:pt x="0" y="0"/>
                    <a:pt x="0" y="0"/>
                    <a:pt x="0" y="0"/>
                  </a:cubicBezTo>
                  <a:cubicBezTo>
                    <a:pt x="0" y="17"/>
                    <a:pt x="16" y="42"/>
                    <a:pt x="41" y="42"/>
                  </a:cubicBezTo>
                  <a:close/>
                  <a:moveTo>
                    <a:pt x="41" y="42"/>
                  </a:moveTo>
                  <a:lnTo>
                    <a:pt x="41" y="42"/>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78" name="Freeform 292"/>
            <p:cNvSpPr>
              <a:spLocks noChangeArrowheads="1"/>
            </p:cNvSpPr>
            <p:nvPr/>
          </p:nvSpPr>
          <p:spPr bwMode="auto">
            <a:xfrm>
              <a:off x="1835150" y="2955924"/>
              <a:ext cx="382588" cy="174625"/>
            </a:xfrm>
            <a:custGeom>
              <a:avLst/>
              <a:gdLst>
                <a:gd name="T0" fmla="*/ 1020 w 1062"/>
                <a:gd name="T1" fmla="*/ 100 h 486"/>
                <a:gd name="T2" fmla="*/ 894 w 1062"/>
                <a:gd name="T3" fmla="*/ 75 h 486"/>
                <a:gd name="T4" fmla="*/ 894 w 1062"/>
                <a:gd name="T5" fmla="*/ 0 h 486"/>
                <a:gd name="T6" fmla="*/ 0 w 1062"/>
                <a:gd name="T7" fmla="*/ 0 h 486"/>
                <a:gd name="T8" fmla="*/ 267 w 1062"/>
                <a:gd name="T9" fmla="*/ 485 h 486"/>
                <a:gd name="T10" fmla="*/ 627 w 1062"/>
                <a:gd name="T11" fmla="*/ 485 h 486"/>
                <a:gd name="T12" fmla="*/ 819 w 1062"/>
                <a:gd name="T13" fmla="*/ 351 h 486"/>
                <a:gd name="T14" fmla="*/ 1061 w 1062"/>
                <a:gd name="T15" fmla="*/ 192 h 486"/>
                <a:gd name="T16" fmla="*/ 1020 w 1062"/>
                <a:gd name="T17" fmla="*/ 100 h 486"/>
                <a:gd name="T18" fmla="*/ 861 w 1062"/>
                <a:gd name="T19" fmla="*/ 284 h 486"/>
                <a:gd name="T20" fmla="*/ 894 w 1062"/>
                <a:gd name="T21" fmla="*/ 142 h 486"/>
                <a:gd name="T22" fmla="*/ 978 w 1062"/>
                <a:gd name="T23" fmla="*/ 151 h 486"/>
                <a:gd name="T24" fmla="*/ 995 w 1062"/>
                <a:gd name="T25" fmla="*/ 192 h 486"/>
                <a:gd name="T26" fmla="*/ 861 w 1062"/>
                <a:gd name="T27" fmla="*/ 284 h 486"/>
                <a:gd name="T28" fmla="*/ 861 w 1062"/>
                <a:gd name="T29" fmla="*/ 284 h 486"/>
                <a:gd name="T30" fmla="*/ 861 w 1062"/>
                <a:gd name="T31" fmla="*/ 284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62" h="486">
                  <a:moveTo>
                    <a:pt x="1020" y="100"/>
                  </a:moveTo>
                  <a:cubicBezTo>
                    <a:pt x="986" y="67"/>
                    <a:pt x="928" y="67"/>
                    <a:pt x="894" y="75"/>
                  </a:cubicBezTo>
                  <a:cubicBezTo>
                    <a:pt x="894" y="50"/>
                    <a:pt x="894" y="25"/>
                    <a:pt x="894" y="0"/>
                  </a:cubicBezTo>
                  <a:cubicBezTo>
                    <a:pt x="0" y="0"/>
                    <a:pt x="0" y="0"/>
                    <a:pt x="0" y="0"/>
                  </a:cubicBezTo>
                  <a:cubicBezTo>
                    <a:pt x="0" y="243"/>
                    <a:pt x="42" y="418"/>
                    <a:pt x="267" y="485"/>
                  </a:cubicBezTo>
                  <a:cubicBezTo>
                    <a:pt x="627" y="485"/>
                    <a:pt x="627" y="485"/>
                    <a:pt x="627" y="485"/>
                  </a:cubicBezTo>
                  <a:cubicBezTo>
                    <a:pt x="719" y="452"/>
                    <a:pt x="786" y="410"/>
                    <a:pt x="819" y="351"/>
                  </a:cubicBezTo>
                  <a:cubicBezTo>
                    <a:pt x="911" y="351"/>
                    <a:pt x="1053" y="318"/>
                    <a:pt x="1061" y="192"/>
                  </a:cubicBezTo>
                  <a:cubicBezTo>
                    <a:pt x="1061" y="142"/>
                    <a:pt x="1036" y="117"/>
                    <a:pt x="1020" y="100"/>
                  </a:cubicBezTo>
                  <a:close/>
                  <a:moveTo>
                    <a:pt x="861" y="284"/>
                  </a:moveTo>
                  <a:cubicBezTo>
                    <a:pt x="878" y="243"/>
                    <a:pt x="886" y="192"/>
                    <a:pt x="894" y="142"/>
                  </a:cubicBezTo>
                  <a:cubicBezTo>
                    <a:pt x="919" y="134"/>
                    <a:pt x="961" y="134"/>
                    <a:pt x="978" y="151"/>
                  </a:cubicBezTo>
                  <a:cubicBezTo>
                    <a:pt x="978" y="151"/>
                    <a:pt x="995" y="159"/>
                    <a:pt x="995" y="192"/>
                  </a:cubicBezTo>
                  <a:cubicBezTo>
                    <a:pt x="986" y="259"/>
                    <a:pt x="911" y="276"/>
                    <a:pt x="861" y="284"/>
                  </a:cubicBezTo>
                  <a:close/>
                  <a:moveTo>
                    <a:pt x="861" y="284"/>
                  </a:moveTo>
                  <a:lnTo>
                    <a:pt x="861" y="284"/>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79" name="Freeform 293"/>
            <p:cNvSpPr>
              <a:spLocks noChangeArrowheads="1"/>
            </p:cNvSpPr>
            <p:nvPr/>
          </p:nvSpPr>
          <p:spPr bwMode="auto">
            <a:xfrm>
              <a:off x="1916113" y="2800349"/>
              <a:ext cx="112712" cy="144463"/>
            </a:xfrm>
            <a:custGeom>
              <a:avLst/>
              <a:gdLst>
                <a:gd name="T0" fmla="*/ 142 w 311"/>
                <a:gd name="T1" fmla="*/ 401 h 402"/>
                <a:gd name="T2" fmla="*/ 234 w 311"/>
                <a:gd name="T3" fmla="*/ 243 h 402"/>
                <a:gd name="T4" fmla="*/ 268 w 311"/>
                <a:gd name="T5" fmla="*/ 0 h 402"/>
                <a:gd name="T6" fmla="*/ 159 w 311"/>
                <a:gd name="T7" fmla="*/ 276 h 402"/>
                <a:gd name="T8" fmla="*/ 142 w 311"/>
                <a:gd name="T9" fmla="*/ 401 h 402"/>
                <a:gd name="T10" fmla="*/ 142 w 311"/>
                <a:gd name="T11" fmla="*/ 401 h 402"/>
                <a:gd name="T12" fmla="*/ 142 w 311"/>
                <a:gd name="T13" fmla="*/ 401 h 402"/>
              </a:gdLst>
              <a:ahLst/>
              <a:cxnLst>
                <a:cxn ang="0">
                  <a:pos x="T0" y="T1"/>
                </a:cxn>
                <a:cxn ang="0">
                  <a:pos x="T2" y="T3"/>
                </a:cxn>
                <a:cxn ang="0">
                  <a:pos x="T4" y="T5"/>
                </a:cxn>
                <a:cxn ang="0">
                  <a:pos x="T6" y="T7"/>
                </a:cxn>
                <a:cxn ang="0">
                  <a:pos x="T8" y="T9"/>
                </a:cxn>
                <a:cxn ang="0">
                  <a:pos x="T10" y="T11"/>
                </a:cxn>
                <a:cxn ang="0">
                  <a:pos x="T12" y="T13"/>
                </a:cxn>
              </a:cxnLst>
              <a:rect l="0" t="0" r="r" b="b"/>
              <a:pathLst>
                <a:path w="311" h="402">
                  <a:moveTo>
                    <a:pt x="142" y="401"/>
                  </a:moveTo>
                  <a:cubicBezTo>
                    <a:pt x="142" y="401"/>
                    <a:pt x="310" y="385"/>
                    <a:pt x="234" y="243"/>
                  </a:cubicBezTo>
                  <a:cubicBezTo>
                    <a:pt x="168" y="126"/>
                    <a:pt x="184" y="59"/>
                    <a:pt x="268" y="0"/>
                  </a:cubicBezTo>
                  <a:cubicBezTo>
                    <a:pt x="268" y="0"/>
                    <a:pt x="0" y="67"/>
                    <a:pt x="159" y="276"/>
                  </a:cubicBezTo>
                  <a:cubicBezTo>
                    <a:pt x="209" y="360"/>
                    <a:pt x="142" y="401"/>
                    <a:pt x="142" y="401"/>
                  </a:cubicBezTo>
                  <a:close/>
                  <a:moveTo>
                    <a:pt x="142" y="401"/>
                  </a:moveTo>
                  <a:lnTo>
                    <a:pt x="142" y="401"/>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sp>
          <p:nvSpPr>
            <p:cNvPr id="180" name="Freeform 294"/>
            <p:cNvSpPr>
              <a:spLocks noChangeArrowheads="1"/>
            </p:cNvSpPr>
            <p:nvPr/>
          </p:nvSpPr>
          <p:spPr bwMode="auto">
            <a:xfrm>
              <a:off x="2003425" y="2867024"/>
              <a:ext cx="53975" cy="73025"/>
            </a:xfrm>
            <a:custGeom>
              <a:avLst/>
              <a:gdLst>
                <a:gd name="T0" fmla="*/ 17 w 151"/>
                <a:gd name="T1" fmla="*/ 201 h 202"/>
                <a:gd name="T2" fmla="*/ 75 w 151"/>
                <a:gd name="T3" fmla="*/ 67 h 202"/>
                <a:gd name="T4" fmla="*/ 84 w 151"/>
                <a:gd name="T5" fmla="*/ 0 h 202"/>
                <a:gd name="T6" fmla="*/ 33 w 151"/>
                <a:gd name="T7" fmla="*/ 75 h 202"/>
                <a:gd name="T8" fmla="*/ 17 w 151"/>
                <a:gd name="T9" fmla="*/ 201 h 202"/>
                <a:gd name="T10" fmla="*/ 17 w 151"/>
                <a:gd name="T11" fmla="*/ 201 h 202"/>
                <a:gd name="T12" fmla="*/ 17 w 151"/>
                <a:gd name="T13" fmla="*/ 201 h 202"/>
              </a:gdLst>
              <a:ahLst/>
              <a:cxnLst>
                <a:cxn ang="0">
                  <a:pos x="T0" y="T1"/>
                </a:cxn>
                <a:cxn ang="0">
                  <a:pos x="T2" y="T3"/>
                </a:cxn>
                <a:cxn ang="0">
                  <a:pos x="T4" y="T5"/>
                </a:cxn>
                <a:cxn ang="0">
                  <a:pos x="T6" y="T7"/>
                </a:cxn>
                <a:cxn ang="0">
                  <a:pos x="T8" y="T9"/>
                </a:cxn>
                <a:cxn ang="0">
                  <a:pos x="T10" y="T11"/>
                </a:cxn>
                <a:cxn ang="0">
                  <a:pos x="T12" y="T13"/>
                </a:cxn>
              </a:cxnLst>
              <a:rect l="0" t="0" r="r" b="b"/>
              <a:pathLst>
                <a:path w="151" h="202">
                  <a:moveTo>
                    <a:pt x="17" y="201"/>
                  </a:moveTo>
                  <a:cubicBezTo>
                    <a:pt x="17" y="201"/>
                    <a:pt x="150" y="176"/>
                    <a:pt x="75" y="67"/>
                  </a:cubicBezTo>
                  <a:cubicBezTo>
                    <a:pt x="50" y="17"/>
                    <a:pt x="84" y="0"/>
                    <a:pt x="84" y="0"/>
                  </a:cubicBezTo>
                  <a:cubicBezTo>
                    <a:pt x="84" y="0"/>
                    <a:pt x="0" y="0"/>
                    <a:pt x="33" y="75"/>
                  </a:cubicBezTo>
                  <a:cubicBezTo>
                    <a:pt x="67" y="142"/>
                    <a:pt x="58" y="176"/>
                    <a:pt x="17" y="201"/>
                  </a:cubicBezTo>
                  <a:close/>
                  <a:moveTo>
                    <a:pt x="17" y="201"/>
                  </a:moveTo>
                  <a:lnTo>
                    <a:pt x="17" y="201"/>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a typeface="SimSun" charset="0"/>
              </a:endParaRPr>
            </a:p>
          </p:txBody>
        </p:sp>
      </p:grpSp>
      <p:sp>
        <p:nvSpPr>
          <p:cNvPr id="65571" name="Freeform 299"/>
          <p:cNvSpPr>
            <a:spLocks noChangeArrowheads="1"/>
          </p:cNvSpPr>
          <p:nvPr/>
        </p:nvSpPr>
        <p:spPr bwMode="auto">
          <a:xfrm>
            <a:off x="1729582" y="4836429"/>
            <a:ext cx="465931" cy="446882"/>
          </a:xfrm>
          <a:custGeom>
            <a:avLst/>
            <a:gdLst>
              <a:gd name="T0" fmla="*/ 688580 w 1665"/>
              <a:gd name="T1" fmla="*/ 313713 h 1598"/>
              <a:gd name="T2" fmla="*/ 510412 w 1665"/>
              <a:gd name="T3" fmla="*/ 383614 h 1598"/>
              <a:gd name="T4" fmla="*/ 698105 w 1665"/>
              <a:gd name="T5" fmla="*/ 234306 h 1598"/>
              <a:gd name="T6" fmla="*/ 932301 w 1665"/>
              <a:gd name="T7" fmla="*/ 42500 h 1598"/>
              <a:gd name="T8" fmla="*/ 894762 w 1665"/>
              <a:gd name="T9" fmla="*/ 0 h 1598"/>
              <a:gd name="T10" fmla="*/ 857224 w 1665"/>
              <a:gd name="T11" fmla="*/ 42500 h 1598"/>
              <a:gd name="T12" fmla="*/ 698105 w 1665"/>
              <a:gd name="T13" fmla="*/ 154340 h 1598"/>
              <a:gd name="T14" fmla="*/ 430853 w 1665"/>
              <a:gd name="T15" fmla="*/ 383614 h 1598"/>
              <a:gd name="T16" fmla="*/ 243720 w 1665"/>
              <a:gd name="T17" fmla="*/ 313713 h 1598"/>
              <a:gd name="T18" fmla="*/ 0 w 1665"/>
              <a:gd name="T19" fmla="*/ 720255 h 1598"/>
              <a:gd name="T20" fmla="*/ 112616 w 1665"/>
              <a:gd name="T21" fmla="*/ 893049 h 1598"/>
              <a:gd name="T22" fmla="*/ 468391 w 1665"/>
              <a:gd name="T23" fmla="*/ 701801 h 1598"/>
              <a:gd name="T24" fmla="*/ 819685 w 1665"/>
              <a:gd name="T25" fmla="*/ 893049 h 1598"/>
              <a:gd name="T26" fmla="*/ 932301 w 1665"/>
              <a:gd name="T27" fmla="*/ 720255 h 1598"/>
              <a:gd name="T28" fmla="*/ 688580 w 1665"/>
              <a:gd name="T29" fmla="*/ 313713 h 1598"/>
              <a:gd name="T30" fmla="*/ 698105 w 1665"/>
              <a:gd name="T31" fmla="*/ 453514 h 1598"/>
              <a:gd name="T32" fmla="*/ 749650 w 1665"/>
              <a:gd name="T33" fmla="*/ 504961 h 1598"/>
              <a:gd name="T34" fmla="*/ 698105 w 1665"/>
              <a:gd name="T35" fmla="*/ 556408 h 1598"/>
              <a:gd name="T36" fmla="*/ 651042 w 1665"/>
              <a:gd name="T37" fmla="*/ 504961 h 1598"/>
              <a:gd name="T38" fmla="*/ 698105 w 1665"/>
              <a:gd name="T39" fmla="*/ 453514 h 1598"/>
              <a:gd name="T40" fmla="*/ 351294 w 1665"/>
              <a:gd name="T41" fmla="*/ 621835 h 1598"/>
              <a:gd name="T42" fmla="*/ 271734 w 1665"/>
              <a:gd name="T43" fmla="*/ 621835 h 1598"/>
              <a:gd name="T44" fmla="*/ 271734 w 1665"/>
              <a:gd name="T45" fmla="*/ 701801 h 1598"/>
              <a:gd name="T46" fmla="*/ 196657 w 1665"/>
              <a:gd name="T47" fmla="*/ 701801 h 1598"/>
              <a:gd name="T48" fmla="*/ 196657 w 1665"/>
              <a:gd name="T49" fmla="*/ 621835 h 1598"/>
              <a:gd name="T50" fmla="*/ 117098 w 1665"/>
              <a:gd name="T51" fmla="*/ 621835 h 1598"/>
              <a:gd name="T52" fmla="*/ 117098 w 1665"/>
              <a:gd name="T53" fmla="*/ 542428 h 1598"/>
              <a:gd name="T54" fmla="*/ 196657 w 1665"/>
              <a:gd name="T55" fmla="*/ 542428 h 1598"/>
              <a:gd name="T56" fmla="*/ 196657 w 1665"/>
              <a:gd name="T57" fmla="*/ 467495 h 1598"/>
              <a:gd name="T58" fmla="*/ 271734 w 1665"/>
              <a:gd name="T59" fmla="*/ 467495 h 1598"/>
              <a:gd name="T60" fmla="*/ 271734 w 1665"/>
              <a:gd name="T61" fmla="*/ 542428 h 1598"/>
              <a:gd name="T62" fmla="*/ 351294 w 1665"/>
              <a:gd name="T63" fmla="*/ 542428 h 1598"/>
              <a:gd name="T64" fmla="*/ 351294 w 1665"/>
              <a:gd name="T65" fmla="*/ 621835 h 1598"/>
              <a:gd name="T66" fmla="*/ 571482 w 1665"/>
              <a:gd name="T67" fmla="*/ 584368 h 1598"/>
              <a:gd name="T68" fmla="*/ 623028 w 1665"/>
              <a:gd name="T69" fmla="*/ 533481 h 1598"/>
              <a:gd name="T70" fmla="*/ 674573 w 1665"/>
              <a:gd name="T71" fmla="*/ 584368 h 1598"/>
              <a:gd name="T72" fmla="*/ 623028 w 1665"/>
              <a:gd name="T73" fmla="*/ 631341 h 1598"/>
              <a:gd name="T74" fmla="*/ 571482 w 1665"/>
              <a:gd name="T75" fmla="*/ 584368 h 1598"/>
              <a:gd name="T76" fmla="*/ 698105 w 1665"/>
              <a:gd name="T77" fmla="*/ 710748 h 1598"/>
              <a:gd name="T78" fmla="*/ 651042 w 1665"/>
              <a:gd name="T79" fmla="*/ 659302 h 1598"/>
              <a:gd name="T80" fmla="*/ 698105 w 1665"/>
              <a:gd name="T81" fmla="*/ 607855 h 1598"/>
              <a:gd name="T82" fmla="*/ 749650 w 1665"/>
              <a:gd name="T83" fmla="*/ 659302 h 1598"/>
              <a:gd name="T84" fmla="*/ 698105 w 1665"/>
              <a:gd name="T85" fmla="*/ 710748 h 1598"/>
              <a:gd name="T86" fmla="*/ 829210 w 1665"/>
              <a:gd name="T87" fmla="*/ 584368 h 1598"/>
              <a:gd name="T88" fmla="*/ 777664 w 1665"/>
              <a:gd name="T89" fmla="*/ 631341 h 1598"/>
              <a:gd name="T90" fmla="*/ 726119 w 1665"/>
              <a:gd name="T91" fmla="*/ 584368 h 1598"/>
              <a:gd name="T92" fmla="*/ 777664 w 1665"/>
              <a:gd name="T93" fmla="*/ 533481 h 1598"/>
              <a:gd name="T94" fmla="*/ 829210 w 1665"/>
              <a:gd name="T95" fmla="*/ 584368 h 1598"/>
              <a:gd name="T96" fmla="*/ 829210 w 1665"/>
              <a:gd name="T97" fmla="*/ 584368 h 1598"/>
              <a:gd name="T98" fmla="*/ 829210 w 1665"/>
              <a:gd name="T99" fmla="*/ 584368 h 159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1665" h="1598">
                <a:moveTo>
                  <a:pt x="1229" y="561"/>
                </a:moveTo>
                <a:cubicBezTo>
                  <a:pt x="1079" y="561"/>
                  <a:pt x="1028" y="653"/>
                  <a:pt x="911" y="686"/>
                </a:cubicBezTo>
                <a:cubicBezTo>
                  <a:pt x="928" y="552"/>
                  <a:pt x="1012" y="419"/>
                  <a:pt x="1246" y="419"/>
                </a:cubicBezTo>
                <a:cubicBezTo>
                  <a:pt x="1580" y="419"/>
                  <a:pt x="1664" y="193"/>
                  <a:pt x="1664" y="76"/>
                </a:cubicBezTo>
                <a:cubicBezTo>
                  <a:pt x="1664" y="34"/>
                  <a:pt x="1630" y="0"/>
                  <a:pt x="1597" y="0"/>
                </a:cubicBezTo>
                <a:cubicBezTo>
                  <a:pt x="1555" y="0"/>
                  <a:pt x="1530" y="34"/>
                  <a:pt x="1530" y="76"/>
                </a:cubicBezTo>
                <a:cubicBezTo>
                  <a:pt x="1530" y="84"/>
                  <a:pt x="1522" y="276"/>
                  <a:pt x="1246" y="276"/>
                </a:cubicBezTo>
                <a:cubicBezTo>
                  <a:pt x="870" y="276"/>
                  <a:pt x="786" y="535"/>
                  <a:pt x="769" y="686"/>
                </a:cubicBezTo>
                <a:cubicBezTo>
                  <a:pt x="644" y="661"/>
                  <a:pt x="594" y="561"/>
                  <a:pt x="435" y="561"/>
                </a:cubicBezTo>
                <a:cubicBezTo>
                  <a:pt x="268" y="561"/>
                  <a:pt x="0" y="887"/>
                  <a:pt x="0" y="1288"/>
                </a:cubicBezTo>
                <a:cubicBezTo>
                  <a:pt x="0" y="1489"/>
                  <a:pt x="100" y="1597"/>
                  <a:pt x="201" y="1597"/>
                </a:cubicBezTo>
                <a:cubicBezTo>
                  <a:pt x="418" y="1597"/>
                  <a:pt x="460" y="1255"/>
                  <a:pt x="836" y="1255"/>
                </a:cubicBezTo>
                <a:cubicBezTo>
                  <a:pt x="1204" y="1255"/>
                  <a:pt x="1246" y="1597"/>
                  <a:pt x="1463" y="1597"/>
                </a:cubicBezTo>
                <a:cubicBezTo>
                  <a:pt x="1564" y="1597"/>
                  <a:pt x="1664" y="1497"/>
                  <a:pt x="1664" y="1288"/>
                </a:cubicBezTo>
                <a:cubicBezTo>
                  <a:pt x="1664" y="887"/>
                  <a:pt x="1405" y="561"/>
                  <a:pt x="1229" y="561"/>
                </a:cubicBezTo>
                <a:close/>
                <a:moveTo>
                  <a:pt x="1246" y="811"/>
                </a:moveTo>
                <a:cubicBezTo>
                  <a:pt x="1296" y="811"/>
                  <a:pt x="1338" y="853"/>
                  <a:pt x="1338" y="903"/>
                </a:cubicBezTo>
                <a:cubicBezTo>
                  <a:pt x="1338" y="954"/>
                  <a:pt x="1296" y="995"/>
                  <a:pt x="1246" y="995"/>
                </a:cubicBezTo>
                <a:cubicBezTo>
                  <a:pt x="1204" y="995"/>
                  <a:pt x="1162" y="954"/>
                  <a:pt x="1162" y="903"/>
                </a:cubicBezTo>
                <a:cubicBezTo>
                  <a:pt x="1162" y="853"/>
                  <a:pt x="1204" y="811"/>
                  <a:pt x="1246" y="811"/>
                </a:cubicBezTo>
                <a:close/>
                <a:moveTo>
                  <a:pt x="627" y="1112"/>
                </a:moveTo>
                <a:cubicBezTo>
                  <a:pt x="485" y="1112"/>
                  <a:pt x="485" y="1112"/>
                  <a:pt x="485" y="1112"/>
                </a:cubicBezTo>
                <a:cubicBezTo>
                  <a:pt x="485" y="1255"/>
                  <a:pt x="485" y="1255"/>
                  <a:pt x="485" y="1255"/>
                </a:cubicBezTo>
                <a:cubicBezTo>
                  <a:pt x="351" y="1255"/>
                  <a:pt x="351" y="1255"/>
                  <a:pt x="351" y="1255"/>
                </a:cubicBezTo>
                <a:cubicBezTo>
                  <a:pt x="351" y="1112"/>
                  <a:pt x="351" y="1112"/>
                  <a:pt x="351" y="1112"/>
                </a:cubicBezTo>
                <a:cubicBezTo>
                  <a:pt x="209" y="1112"/>
                  <a:pt x="209" y="1112"/>
                  <a:pt x="209" y="1112"/>
                </a:cubicBezTo>
                <a:cubicBezTo>
                  <a:pt x="209" y="970"/>
                  <a:pt x="209" y="970"/>
                  <a:pt x="209" y="970"/>
                </a:cubicBezTo>
                <a:cubicBezTo>
                  <a:pt x="351" y="970"/>
                  <a:pt x="351" y="970"/>
                  <a:pt x="351" y="970"/>
                </a:cubicBezTo>
                <a:cubicBezTo>
                  <a:pt x="351" y="836"/>
                  <a:pt x="351" y="836"/>
                  <a:pt x="351" y="836"/>
                </a:cubicBezTo>
                <a:cubicBezTo>
                  <a:pt x="485" y="836"/>
                  <a:pt x="485" y="836"/>
                  <a:pt x="485" y="836"/>
                </a:cubicBezTo>
                <a:cubicBezTo>
                  <a:pt x="485" y="970"/>
                  <a:pt x="485" y="970"/>
                  <a:pt x="485" y="970"/>
                </a:cubicBezTo>
                <a:cubicBezTo>
                  <a:pt x="627" y="970"/>
                  <a:pt x="627" y="970"/>
                  <a:pt x="627" y="970"/>
                </a:cubicBezTo>
                <a:lnTo>
                  <a:pt x="627" y="1112"/>
                </a:lnTo>
                <a:close/>
                <a:moveTo>
                  <a:pt x="1020" y="1045"/>
                </a:moveTo>
                <a:cubicBezTo>
                  <a:pt x="1020" y="995"/>
                  <a:pt x="1062" y="954"/>
                  <a:pt x="1112" y="954"/>
                </a:cubicBezTo>
                <a:cubicBezTo>
                  <a:pt x="1162" y="954"/>
                  <a:pt x="1204" y="995"/>
                  <a:pt x="1204" y="1045"/>
                </a:cubicBezTo>
                <a:cubicBezTo>
                  <a:pt x="1204" y="1087"/>
                  <a:pt x="1162" y="1129"/>
                  <a:pt x="1112" y="1129"/>
                </a:cubicBezTo>
                <a:cubicBezTo>
                  <a:pt x="1062" y="1129"/>
                  <a:pt x="1020" y="1087"/>
                  <a:pt x="1020" y="1045"/>
                </a:cubicBezTo>
                <a:close/>
                <a:moveTo>
                  <a:pt x="1246" y="1271"/>
                </a:moveTo>
                <a:cubicBezTo>
                  <a:pt x="1204" y="1271"/>
                  <a:pt x="1162" y="1229"/>
                  <a:pt x="1162" y="1179"/>
                </a:cubicBezTo>
                <a:cubicBezTo>
                  <a:pt x="1162" y="1129"/>
                  <a:pt x="1204" y="1087"/>
                  <a:pt x="1246" y="1087"/>
                </a:cubicBezTo>
                <a:cubicBezTo>
                  <a:pt x="1296" y="1087"/>
                  <a:pt x="1338" y="1129"/>
                  <a:pt x="1338" y="1179"/>
                </a:cubicBezTo>
                <a:cubicBezTo>
                  <a:pt x="1338" y="1229"/>
                  <a:pt x="1296" y="1271"/>
                  <a:pt x="1246" y="1271"/>
                </a:cubicBezTo>
                <a:close/>
                <a:moveTo>
                  <a:pt x="1480" y="1045"/>
                </a:moveTo>
                <a:cubicBezTo>
                  <a:pt x="1480" y="1087"/>
                  <a:pt x="1438" y="1129"/>
                  <a:pt x="1388" y="1129"/>
                </a:cubicBezTo>
                <a:cubicBezTo>
                  <a:pt x="1338" y="1129"/>
                  <a:pt x="1296" y="1087"/>
                  <a:pt x="1296" y="1045"/>
                </a:cubicBezTo>
                <a:cubicBezTo>
                  <a:pt x="1296" y="995"/>
                  <a:pt x="1338" y="954"/>
                  <a:pt x="1388" y="954"/>
                </a:cubicBezTo>
                <a:cubicBezTo>
                  <a:pt x="1438" y="954"/>
                  <a:pt x="1480" y="995"/>
                  <a:pt x="1480" y="1045"/>
                </a:cubicBezTo>
                <a:close/>
                <a:moveTo>
                  <a:pt x="1480" y="1045"/>
                </a:moveTo>
                <a:lnTo>
                  <a:pt x="1480" y="10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21893" tIns="60946" rIns="121893" bIns="60946" anchor="ctr"/>
          <a:lstStyle/>
          <a:p>
            <a:endParaRPr lang="es-MX" sz="900"/>
          </a:p>
        </p:txBody>
      </p:sp>
      <p:sp>
        <p:nvSpPr>
          <p:cNvPr id="65572" name="Freeform 380"/>
          <p:cNvSpPr>
            <a:spLocks noChangeArrowheads="1"/>
          </p:cNvSpPr>
          <p:nvPr/>
        </p:nvSpPr>
        <p:spPr bwMode="auto">
          <a:xfrm>
            <a:off x="10126663" y="4874529"/>
            <a:ext cx="415132" cy="415132"/>
          </a:xfrm>
          <a:custGeom>
            <a:avLst/>
            <a:gdLst>
              <a:gd name="T0" fmla="*/ 759472 w 1079"/>
              <a:gd name="T1" fmla="*/ 483075 h 1079"/>
              <a:gd name="T2" fmla="*/ 759472 w 1079"/>
              <a:gd name="T3" fmla="*/ 348245 h 1079"/>
              <a:gd name="T4" fmla="*/ 134795 w 1079"/>
              <a:gd name="T5" fmla="*/ 418357 h 1079"/>
              <a:gd name="T6" fmla="*/ 0 w 1079"/>
              <a:gd name="T7" fmla="*/ 418357 h 1079"/>
              <a:gd name="T8" fmla="*/ 134795 w 1079"/>
              <a:gd name="T9" fmla="*/ 418357 h 1079"/>
              <a:gd name="T10" fmla="*/ 347385 w 1079"/>
              <a:gd name="T11" fmla="*/ 760438 h 1079"/>
              <a:gd name="T12" fmla="*/ 482950 w 1079"/>
              <a:gd name="T13" fmla="*/ 760438 h 1079"/>
              <a:gd name="T14" fmla="*/ 412087 w 1079"/>
              <a:gd name="T15" fmla="*/ 134829 h 1079"/>
              <a:gd name="T16" fmla="*/ 412087 w 1079"/>
              <a:gd name="T17" fmla="*/ 0 h 1079"/>
              <a:gd name="T18" fmla="*/ 412087 w 1079"/>
              <a:gd name="T19" fmla="*/ 134829 h 1079"/>
              <a:gd name="T20" fmla="*/ 611583 w 1079"/>
              <a:gd name="T21" fmla="*/ 708818 h 1079"/>
              <a:gd name="T22" fmla="*/ 707865 w 1079"/>
              <a:gd name="T23" fmla="*/ 611741 h 1079"/>
              <a:gd name="T24" fmla="*/ 218753 w 1079"/>
              <a:gd name="T25" fmla="*/ 218809 h 1079"/>
              <a:gd name="T26" fmla="*/ 121700 w 1079"/>
              <a:gd name="T27" fmla="*/ 122502 h 1079"/>
              <a:gd name="T28" fmla="*/ 218753 w 1079"/>
              <a:gd name="T29" fmla="*/ 218809 h 1079"/>
              <a:gd name="T30" fmla="*/ 121700 w 1079"/>
              <a:gd name="T31" fmla="*/ 708818 h 1079"/>
              <a:gd name="T32" fmla="*/ 218753 w 1079"/>
              <a:gd name="T33" fmla="*/ 611741 h 1079"/>
              <a:gd name="T34" fmla="*/ 707865 w 1079"/>
              <a:gd name="T35" fmla="*/ 218809 h 1079"/>
              <a:gd name="T36" fmla="*/ 611583 w 1079"/>
              <a:gd name="T37" fmla="*/ 122502 h 1079"/>
              <a:gd name="T38" fmla="*/ 707865 w 1079"/>
              <a:gd name="T39" fmla="*/ 218809 h 1079"/>
              <a:gd name="T40" fmla="*/ 533787 w 1079"/>
              <a:gd name="T41" fmla="*/ 489238 h 1079"/>
              <a:gd name="T42" fmla="*/ 643934 w 1079"/>
              <a:gd name="T43" fmla="*/ 425291 h 1079"/>
              <a:gd name="T44" fmla="*/ 643934 w 1079"/>
              <a:gd name="T45" fmla="*/ 379834 h 1079"/>
              <a:gd name="T46" fmla="*/ 521463 w 1079"/>
              <a:gd name="T47" fmla="*/ 328213 h 1079"/>
              <a:gd name="T48" fmla="*/ 592327 w 1079"/>
              <a:gd name="T49" fmla="*/ 225743 h 1079"/>
              <a:gd name="T50" fmla="*/ 489112 w 1079"/>
              <a:gd name="T51" fmla="*/ 296625 h 1079"/>
              <a:gd name="T52" fmla="*/ 437505 w 1079"/>
              <a:gd name="T53" fmla="*/ 174123 h 1079"/>
              <a:gd name="T54" fmla="*/ 392830 w 1079"/>
              <a:gd name="T55" fmla="*/ 174123 h 1079"/>
              <a:gd name="T56" fmla="*/ 334291 w 1079"/>
              <a:gd name="T57" fmla="*/ 296625 h 1079"/>
              <a:gd name="T58" fmla="*/ 238009 w 1079"/>
              <a:gd name="T59" fmla="*/ 225743 h 1079"/>
              <a:gd name="T60" fmla="*/ 301940 w 1079"/>
              <a:gd name="T61" fmla="*/ 328213 h 1079"/>
              <a:gd name="T62" fmla="*/ 186402 w 1079"/>
              <a:gd name="T63" fmla="*/ 379834 h 1079"/>
              <a:gd name="T64" fmla="*/ 186402 w 1079"/>
              <a:gd name="T65" fmla="*/ 425291 h 1079"/>
              <a:gd name="T66" fmla="*/ 295778 w 1079"/>
              <a:gd name="T67" fmla="*/ 489238 h 1079"/>
              <a:gd name="T68" fmla="*/ 238009 w 1079"/>
              <a:gd name="T69" fmla="*/ 580152 h 1079"/>
              <a:gd name="T70" fmla="*/ 270360 w 1079"/>
              <a:gd name="T71" fmla="*/ 580152 h 1079"/>
              <a:gd name="T72" fmla="*/ 392830 w 1079"/>
              <a:gd name="T73" fmla="*/ 553957 h 1079"/>
              <a:gd name="T74" fmla="*/ 412087 w 1079"/>
              <a:gd name="T75" fmla="*/ 657197 h 1079"/>
              <a:gd name="T76" fmla="*/ 437505 w 1079"/>
              <a:gd name="T77" fmla="*/ 553957 h 1079"/>
              <a:gd name="T78" fmla="*/ 559976 w 1079"/>
              <a:gd name="T79" fmla="*/ 580152 h 1079"/>
              <a:gd name="T80" fmla="*/ 592327 w 1079"/>
              <a:gd name="T81" fmla="*/ 580152 h 1079"/>
              <a:gd name="T82" fmla="*/ 592327 w 1079"/>
              <a:gd name="T83" fmla="*/ 553957 h 107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079" h="1079">
                <a:moveTo>
                  <a:pt x="1078" y="543"/>
                </a:moveTo>
                <a:cubicBezTo>
                  <a:pt x="1078" y="585"/>
                  <a:pt x="1036" y="627"/>
                  <a:pt x="986" y="627"/>
                </a:cubicBezTo>
                <a:cubicBezTo>
                  <a:pt x="944" y="627"/>
                  <a:pt x="903" y="585"/>
                  <a:pt x="903" y="543"/>
                </a:cubicBezTo>
                <a:cubicBezTo>
                  <a:pt x="903" y="493"/>
                  <a:pt x="944" y="452"/>
                  <a:pt x="986" y="452"/>
                </a:cubicBezTo>
                <a:cubicBezTo>
                  <a:pt x="1036" y="452"/>
                  <a:pt x="1078" y="493"/>
                  <a:pt x="1078" y="543"/>
                </a:cubicBezTo>
                <a:close/>
                <a:moveTo>
                  <a:pt x="175" y="543"/>
                </a:moveTo>
                <a:cubicBezTo>
                  <a:pt x="175" y="493"/>
                  <a:pt x="133" y="452"/>
                  <a:pt x="91" y="452"/>
                </a:cubicBezTo>
                <a:cubicBezTo>
                  <a:pt x="41" y="452"/>
                  <a:pt x="0" y="493"/>
                  <a:pt x="0" y="543"/>
                </a:cubicBezTo>
                <a:cubicBezTo>
                  <a:pt x="0" y="585"/>
                  <a:pt x="41" y="627"/>
                  <a:pt x="91" y="627"/>
                </a:cubicBezTo>
                <a:cubicBezTo>
                  <a:pt x="133" y="627"/>
                  <a:pt x="175" y="585"/>
                  <a:pt x="175" y="543"/>
                </a:cubicBezTo>
                <a:close/>
                <a:moveTo>
                  <a:pt x="535" y="903"/>
                </a:moveTo>
                <a:cubicBezTo>
                  <a:pt x="493" y="903"/>
                  <a:pt x="451" y="945"/>
                  <a:pt x="451" y="987"/>
                </a:cubicBezTo>
                <a:cubicBezTo>
                  <a:pt x="451" y="1037"/>
                  <a:pt x="493" y="1078"/>
                  <a:pt x="535" y="1078"/>
                </a:cubicBezTo>
                <a:cubicBezTo>
                  <a:pt x="585" y="1078"/>
                  <a:pt x="627" y="1037"/>
                  <a:pt x="627" y="987"/>
                </a:cubicBezTo>
                <a:cubicBezTo>
                  <a:pt x="627" y="945"/>
                  <a:pt x="585" y="903"/>
                  <a:pt x="535" y="903"/>
                </a:cubicBezTo>
                <a:close/>
                <a:moveTo>
                  <a:pt x="535" y="175"/>
                </a:moveTo>
                <a:cubicBezTo>
                  <a:pt x="585" y="175"/>
                  <a:pt x="627" y="134"/>
                  <a:pt x="627" y="92"/>
                </a:cubicBezTo>
                <a:cubicBezTo>
                  <a:pt x="627" y="42"/>
                  <a:pt x="585" y="0"/>
                  <a:pt x="535" y="0"/>
                </a:cubicBezTo>
                <a:cubicBezTo>
                  <a:pt x="493" y="0"/>
                  <a:pt x="451" y="42"/>
                  <a:pt x="451" y="92"/>
                </a:cubicBezTo>
                <a:cubicBezTo>
                  <a:pt x="451" y="134"/>
                  <a:pt x="493" y="175"/>
                  <a:pt x="535" y="175"/>
                </a:cubicBezTo>
                <a:close/>
                <a:moveTo>
                  <a:pt x="794" y="794"/>
                </a:moveTo>
                <a:cubicBezTo>
                  <a:pt x="760" y="828"/>
                  <a:pt x="760" y="886"/>
                  <a:pt x="794" y="920"/>
                </a:cubicBezTo>
                <a:cubicBezTo>
                  <a:pt x="827" y="953"/>
                  <a:pt x="886" y="953"/>
                  <a:pt x="919" y="920"/>
                </a:cubicBezTo>
                <a:cubicBezTo>
                  <a:pt x="953" y="886"/>
                  <a:pt x="953" y="828"/>
                  <a:pt x="919" y="794"/>
                </a:cubicBezTo>
                <a:cubicBezTo>
                  <a:pt x="886" y="761"/>
                  <a:pt x="827" y="761"/>
                  <a:pt x="794" y="794"/>
                </a:cubicBezTo>
                <a:close/>
                <a:moveTo>
                  <a:pt x="284" y="284"/>
                </a:moveTo>
                <a:cubicBezTo>
                  <a:pt x="317" y="251"/>
                  <a:pt x="317" y="192"/>
                  <a:pt x="284" y="159"/>
                </a:cubicBezTo>
                <a:cubicBezTo>
                  <a:pt x="250" y="125"/>
                  <a:pt x="192" y="125"/>
                  <a:pt x="158" y="159"/>
                </a:cubicBezTo>
                <a:cubicBezTo>
                  <a:pt x="125" y="192"/>
                  <a:pt x="125" y="251"/>
                  <a:pt x="158" y="284"/>
                </a:cubicBezTo>
                <a:cubicBezTo>
                  <a:pt x="192" y="318"/>
                  <a:pt x="250" y="318"/>
                  <a:pt x="284" y="284"/>
                </a:cubicBezTo>
                <a:close/>
                <a:moveTo>
                  <a:pt x="158" y="794"/>
                </a:moveTo>
                <a:cubicBezTo>
                  <a:pt x="125" y="828"/>
                  <a:pt x="125" y="886"/>
                  <a:pt x="158" y="920"/>
                </a:cubicBezTo>
                <a:cubicBezTo>
                  <a:pt x="192" y="953"/>
                  <a:pt x="250" y="953"/>
                  <a:pt x="284" y="920"/>
                </a:cubicBezTo>
                <a:cubicBezTo>
                  <a:pt x="317" y="886"/>
                  <a:pt x="317" y="828"/>
                  <a:pt x="284" y="794"/>
                </a:cubicBezTo>
                <a:cubicBezTo>
                  <a:pt x="250" y="761"/>
                  <a:pt x="192" y="761"/>
                  <a:pt x="158" y="794"/>
                </a:cubicBezTo>
                <a:close/>
                <a:moveTo>
                  <a:pt x="919" y="284"/>
                </a:moveTo>
                <a:cubicBezTo>
                  <a:pt x="953" y="251"/>
                  <a:pt x="953" y="192"/>
                  <a:pt x="919" y="159"/>
                </a:cubicBezTo>
                <a:cubicBezTo>
                  <a:pt x="886" y="125"/>
                  <a:pt x="827" y="125"/>
                  <a:pt x="794" y="159"/>
                </a:cubicBezTo>
                <a:cubicBezTo>
                  <a:pt x="760" y="192"/>
                  <a:pt x="760" y="251"/>
                  <a:pt x="794" y="284"/>
                </a:cubicBezTo>
                <a:cubicBezTo>
                  <a:pt x="827" y="318"/>
                  <a:pt x="886" y="318"/>
                  <a:pt x="919" y="284"/>
                </a:cubicBezTo>
                <a:close/>
                <a:moveTo>
                  <a:pt x="769" y="719"/>
                </a:moveTo>
                <a:cubicBezTo>
                  <a:pt x="693" y="635"/>
                  <a:pt x="693" y="635"/>
                  <a:pt x="693" y="635"/>
                </a:cubicBezTo>
                <a:cubicBezTo>
                  <a:pt x="710" y="610"/>
                  <a:pt x="719" y="585"/>
                  <a:pt x="719" y="552"/>
                </a:cubicBezTo>
                <a:cubicBezTo>
                  <a:pt x="836" y="552"/>
                  <a:pt x="836" y="552"/>
                  <a:pt x="836" y="552"/>
                </a:cubicBezTo>
                <a:cubicBezTo>
                  <a:pt x="852" y="552"/>
                  <a:pt x="861" y="543"/>
                  <a:pt x="861" y="527"/>
                </a:cubicBezTo>
                <a:cubicBezTo>
                  <a:pt x="861" y="510"/>
                  <a:pt x="852" y="493"/>
                  <a:pt x="836" y="493"/>
                </a:cubicBezTo>
                <a:cubicBezTo>
                  <a:pt x="719" y="493"/>
                  <a:pt x="719" y="493"/>
                  <a:pt x="719" y="493"/>
                </a:cubicBezTo>
                <a:cubicBezTo>
                  <a:pt x="710" y="468"/>
                  <a:pt x="693" y="443"/>
                  <a:pt x="677" y="426"/>
                </a:cubicBezTo>
                <a:cubicBezTo>
                  <a:pt x="769" y="334"/>
                  <a:pt x="769" y="334"/>
                  <a:pt x="769" y="334"/>
                </a:cubicBezTo>
                <a:cubicBezTo>
                  <a:pt x="777" y="326"/>
                  <a:pt x="777" y="309"/>
                  <a:pt x="769" y="293"/>
                </a:cubicBezTo>
                <a:cubicBezTo>
                  <a:pt x="760" y="284"/>
                  <a:pt x="735" y="284"/>
                  <a:pt x="727" y="293"/>
                </a:cubicBezTo>
                <a:cubicBezTo>
                  <a:pt x="635" y="385"/>
                  <a:pt x="635" y="385"/>
                  <a:pt x="635" y="385"/>
                </a:cubicBezTo>
                <a:cubicBezTo>
                  <a:pt x="618" y="368"/>
                  <a:pt x="593" y="360"/>
                  <a:pt x="568" y="360"/>
                </a:cubicBezTo>
                <a:cubicBezTo>
                  <a:pt x="568" y="226"/>
                  <a:pt x="568" y="226"/>
                  <a:pt x="568" y="226"/>
                </a:cubicBezTo>
                <a:cubicBezTo>
                  <a:pt x="568" y="217"/>
                  <a:pt x="551" y="201"/>
                  <a:pt x="535" y="201"/>
                </a:cubicBezTo>
                <a:cubicBezTo>
                  <a:pt x="526" y="201"/>
                  <a:pt x="510" y="217"/>
                  <a:pt x="510" y="226"/>
                </a:cubicBezTo>
                <a:cubicBezTo>
                  <a:pt x="510" y="360"/>
                  <a:pt x="510" y="360"/>
                  <a:pt x="510" y="360"/>
                </a:cubicBezTo>
                <a:cubicBezTo>
                  <a:pt x="484" y="360"/>
                  <a:pt x="459" y="368"/>
                  <a:pt x="434" y="385"/>
                </a:cubicBezTo>
                <a:cubicBezTo>
                  <a:pt x="351" y="293"/>
                  <a:pt x="351" y="293"/>
                  <a:pt x="351" y="293"/>
                </a:cubicBezTo>
                <a:cubicBezTo>
                  <a:pt x="334" y="284"/>
                  <a:pt x="317" y="284"/>
                  <a:pt x="309" y="293"/>
                </a:cubicBezTo>
                <a:cubicBezTo>
                  <a:pt x="301" y="309"/>
                  <a:pt x="301" y="326"/>
                  <a:pt x="309" y="334"/>
                </a:cubicBezTo>
                <a:cubicBezTo>
                  <a:pt x="392" y="426"/>
                  <a:pt x="392" y="426"/>
                  <a:pt x="392" y="426"/>
                </a:cubicBezTo>
                <a:cubicBezTo>
                  <a:pt x="376" y="443"/>
                  <a:pt x="368" y="468"/>
                  <a:pt x="359" y="493"/>
                </a:cubicBezTo>
                <a:cubicBezTo>
                  <a:pt x="242" y="493"/>
                  <a:pt x="242" y="493"/>
                  <a:pt x="242" y="493"/>
                </a:cubicBezTo>
                <a:cubicBezTo>
                  <a:pt x="225" y="493"/>
                  <a:pt x="217" y="510"/>
                  <a:pt x="217" y="527"/>
                </a:cubicBezTo>
                <a:cubicBezTo>
                  <a:pt x="217" y="543"/>
                  <a:pt x="225" y="552"/>
                  <a:pt x="242" y="552"/>
                </a:cubicBezTo>
                <a:cubicBezTo>
                  <a:pt x="359" y="552"/>
                  <a:pt x="359" y="552"/>
                  <a:pt x="359" y="552"/>
                </a:cubicBezTo>
                <a:cubicBezTo>
                  <a:pt x="359" y="585"/>
                  <a:pt x="368" y="610"/>
                  <a:pt x="384" y="635"/>
                </a:cubicBezTo>
                <a:cubicBezTo>
                  <a:pt x="309" y="719"/>
                  <a:pt x="309" y="719"/>
                  <a:pt x="309" y="719"/>
                </a:cubicBezTo>
                <a:cubicBezTo>
                  <a:pt x="301" y="727"/>
                  <a:pt x="301" y="744"/>
                  <a:pt x="309" y="753"/>
                </a:cubicBezTo>
                <a:cubicBezTo>
                  <a:pt x="317" y="761"/>
                  <a:pt x="317" y="761"/>
                  <a:pt x="326" y="761"/>
                </a:cubicBezTo>
                <a:cubicBezTo>
                  <a:pt x="334" y="761"/>
                  <a:pt x="342" y="761"/>
                  <a:pt x="351" y="753"/>
                </a:cubicBezTo>
                <a:cubicBezTo>
                  <a:pt x="426" y="677"/>
                  <a:pt x="426" y="677"/>
                  <a:pt x="426" y="677"/>
                </a:cubicBezTo>
                <a:cubicBezTo>
                  <a:pt x="443" y="702"/>
                  <a:pt x="476" y="719"/>
                  <a:pt x="510" y="719"/>
                </a:cubicBezTo>
                <a:cubicBezTo>
                  <a:pt x="510" y="819"/>
                  <a:pt x="510" y="819"/>
                  <a:pt x="510" y="819"/>
                </a:cubicBezTo>
                <a:cubicBezTo>
                  <a:pt x="510" y="836"/>
                  <a:pt x="526" y="853"/>
                  <a:pt x="535" y="853"/>
                </a:cubicBezTo>
                <a:cubicBezTo>
                  <a:pt x="551" y="853"/>
                  <a:pt x="568" y="836"/>
                  <a:pt x="568" y="819"/>
                </a:cubicBezTo>
                <a:cubicBezTo>
                  <a:pt x="568" y="719"/>
                  <a:pt x="568" y="719"/>
                  <a:pt x="568" y="719"/>
                </a:cubicBezTo>
                <a:cubicBezTo>
                  <a:pt x="602" y="719"/>
                  <a:pt x="627" y="702"/>
                  <a:pt x="652" y="677"/>
                </a:cubicBezTo>
                <a:cubicBezTo>
                  <a:pt x="727" y="753"/>
                  <a:pt x="727" y="753"/>
                  <a:pt x="727" y="753"/>
                </a:cubicBezTo>
                <a:cubicBezTo>
                  <a:pt x="735" y="761"/>
                  <a:pt x="744" y="761"/>
                  <a:pt x="744" y="761"/>
                </a:cubicBezTo>
                <a:cubicBezTo>
                  <a:pt x="752" y="761"/>
                  <a:pt x="760" y="761"/>
                  <a:pt x="769" y="753"/>
                </a:cubicBezTo>
                <a:cubicBezTo>
                  <a:pt x="777" y="744"/>
                  <a:pt x="777" y="727"/>
                  <a:pt x="769" y="719"/>
                </a:cubicBezTo>
                <a:close/>
                <a:moveTo>
                  <a:pt x="769" y="719"/>
                </a:moveTo>
                <a:lnTo>
                  <a:pt x="769" y="719"/>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21893" tIns="60946" rIns="121893" bIns="60946" anchor="ctr"/>
          <a:lstStyle/>
          <a:p>
            <a:endParaRPr lang="es-MX" sz="900"/>
          </a:p>
        </p:txBody>
      </p:sp>
      <p:sp>
        <p:nvSpPr>
          <p:cNvPr id="65573" name="Freeform 107"/>
          <p:cNvSpPr>
            <a:spLocks noChangeArrowheads="1"/>
          </p:cNvSpPr>
          <p:nvPr/>
        </p:nvSpPr>
        <p:spPr bwMode="auto">
          <a:xfrm>
            <a:off x="10078244" y="2099579"/>
            <a:ext cx="415131" cy="500063"/>
          </a:xfrm>
          <a:custGeom>
            <a:avLst/>
            <a:gdLst>
              <a:gd name="T0" fmla="*/ 801746 w 736"/>
              <a:gd name="T1" fmla="*/ 490147 h 888"/>
              <a:gd name="T2" fmla="*/ 132119 w 736"/>
              <a:gd name="T3" fmla="*/ 490147 h 888"/>
              <a:gd name="T4" fmla="*/ 150186 w 736"/>
              <a:gd name="T5" fmla="*/ 472119 h 888"/>
              <a:gd name="T6" fmla="*/ 688824 w 736"/>
              <a:gd name="T7" fmla="*/ 150988 h 888"/>
              <a:gd name="T8" fmla="*/ 697858 w 736"/>
              <a:gd name="T9" fmla="*/ 103663 h 888"/>
              <a:gd name="T10" fmla="*/ 669628 w 736"/>
              <a:gd name="T11" fmla="*/ 29296 h 888"/>
              <a:gd name="T12" fmla="*/ 622200 w 736"/>
              <a:gd name="T13" fmla="*/ 10141 h 888"/>
              <a:gd name="T14" fmla="*/ 18068 w 736"/>
              <a:gd name="T15" fmla="*/ 377470 h 888"/>
              <a:gd name="T16" fmla="*/ 9034 w 736"/>
              <a:gd name="T17" fmla="*/ 424794 h 888"/>
              <a:gd name="T18" fmla="*/ 65495 w 736"/>
              <a:gd name="T19" fmla="*/ 490147 h 888"/>
              <a:gd name="T20" fmla="*/ 65495 w 736"/>
              <a:gd name="T21" fmla="*/ 971280 h 888"/>
              <a:gd name="T22" fmla="*/ 93725 w 736"/>
              <a:gd name="T23" fmla="*/ 999449 h 888"/>
              <a:gd name="T24" fmla="*/ 801746 w 736"/>
              <a:gd name="T25" fmla="*/ 999449 h 888"/>
              <a:gd name="T26" fmla="*/ 829977 w 736"/>
              <a:gd name="T27" fmla="*/ 971280 h 888"/>
              <a:gd name="T28" fmla="*/ 829977 w 736"/>
              <a:gd name="T29" fmla="*/ 518316 h 888"/>
              <a:gd name="T30" fmla="*/ 801746 w 736"/>
              <a:gd name="T31" fmla="*/ 490147 h 888"/>
              <a:gd name="T32" fmla="*/ 565739 w 736"/>
              <a:gd name="T33" fmla="*/ 509302 h 888"/>
              <a:gd name="T34" fmla="*/ 472014 w 736"/>
              <a:gd name="T35" fmla="*/ 603951 h 888"/>
              <a:gd name="T36" fmla="*/ 338766 w 736"/>
              <a:gd name="T37" fmla="*/ 603951 h 888"/>
              <a:gd name="T38" fmla="*/ 443784 w 736"/>
              <a:gd name="T39" fmla="*/ 509302 h 888"/>
              <a:gd name="T40" fmla="*/ 565739 w 736"/>
              <a:gd name="T41" fmla="*/ 509302 h 888"/>
              <a:gd name="T42" fmla="*/ 528475 w 736"/>
              <a:gd name="T43" fmla="*/ 103663 h 888"/>
              <a:gd name="T44" fmla="*/ 641397 w 736"/>
              <a:gd name="T45" fmla="*/ 29296 h 888"/>
              <a:gd name="T46" fmla="*/ 622200 w 736"/>
              <a:gd name="T47" fmla="*/ 132959 h 888"/>
              <a:gd name="T48" fmla="*/ 509278 w 736"/>
              <a:gd name="T49" fmla="*/ 208453 h 888"/>
              <a:gd name="T50" fmla="*/ 528475 w 736"/>
              <a:gd name="T51" fmla="*/ 103663 h 888"/>
              <a:gd name="T52" fmla="*/ 329732 w 736"/>
              <a:gd name="T53" fmla="*/ 226482 h 888"/>
              <a:gd name="T54" fmla="*/ 443784 w 736"/>
              <a:gd name="T55" fmla="*/ 150988 h 888"/>
              <a:gd name="T56" fmla="*/ 424587 w 736"/>
              <a:gd name="T57" fmla="*/ 264792 h 888"/>
              <a:gd name="T58" fmla="*/ 301502 w 736"/>
              <a:gd name="T59" fmla="*/ 330145 h 888"/>
              <a:gd name="T60" fmla="*/ 329732 w 736"/>
              <a:gd name="T61" fmla="*/ 226482 h 888"/>
              <a:gd name="T62" fmla="*/ 93725 w 736"/>
              <a:gd name="T63" fmla="*/ 461978 h 888"/>
              <a:gd name="T64" fmla="*/ 112922 w 736"/>
              <a:gd name="T65" fmla="*/ 358314 h 888"/>
              <a:gd name="T66" fmla="*/ 225844 w 736"/>
              <a:gd name="T67" fmla="*/ 282820 h 888"/>
              <a:gd name="T68" fmla="*/ 207777 w 736"/>
              <a:gd name="T69" fmla="*/ 386484 h 888"/>
              <a:gd name="T70" fmla="*/ 93725 w 736"/>
              <a:gd name="T71" fmla="*/ 461978 h 888"/>
              <a:gd name="T72" fmla="*/ 216810 w 736"/>
              <a:gd name="T73" fmla="*/ 509302 h 888"/>
              <a:gd name="T74" fmla="*/ 338766 w 736"/>
              <a:gd name="T75" fmla="*/ 509302 h 888"/>
              <a:gd name="T76" fmla="*/ 245041 w 736"/>
              <a:gd name="T77" fmla="*/ 603951 h 888"/>
              <a:gd name="T78" fmla="*/ 121956 w 736"/>
              <a:gd name="T79" fmla="*/ 603951 h 888"/>
              <a:gd name="T80" fmla="*/ 216810 w 736"/>
              <a:gd name="T81" fmla="*/ 509302 h 888"/>
              <a:gd name="T82" fmla="*/ 783679 w 736"/>
              <a:gd name="T83" fmla="*/ 961139 h 888"/>
              <a:gd name="T84" fmla="*/ 121956 w 736"/>
              <a:gd name="T85" fmla="*/ 961139 h 888"/>
              <a:gd name="T86" fmla="*/ 121956 w 736"/>
              <a:gd name="T87" fmla="*/ 660290 h 888"/>
              <a:gd name="T88" fmla="*/ 783679 w 736"/>
              <a:gd name="T89" fmla="*/ 660290 h 888"/>
              <a:gd name="T90" fmla="*/ 783679 w 736"/>
              <a:gd name="T91" fmla="*/ 961139 h 888"/>
              <a:gd name="T92" fmla="*/ 697858 w 736"/>
              <a:gd name="T93" fmla="*/ 603951 h 888"/>
              <a:gd name="T94" fmla="*/ 565739 w 736"/>
              <a:gd name="T95" fmla="*/ 603951 h 888"/>
              <a:gd name="T96" fmla="*/ 660594 w 736"/>
              <a:gd name="T97" fmla="*/ 509302 h 888"/>
              <a:gd name="T98" fmla="*/ 792713 w 736"/>
              <a:gd name="T99" fmla="*/ 509302 h 888"/>
              <a:gd name="T100" fmla="*/ 697858 w 736"/>
              <a:gd name="T101" fmla="*/ 603951 h 888"/>
              <a:gd name="T102" fmla="*/ 697858 w 736"/>
              <a:gd name="T103" fmla="*/ 603951 h 888"/>
              <a:gd name="T104" fmla="*/ 697858 w 736"/>
              <a:gd name="T105" fmla="*/ 603951 h 88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736" h="888">
                <a:moveTo>
                  <a:pt x="710" y="435"/>
                </a:moveTo>
                <a:cubicBezTo>
                  <a:pt x="117" y="435"/>
                  <a:pt x="117" y="435"/>
                  <a:pt x="117" y="435"/>
                </a:cubicBezTo>
                <a:cubicBezTo>
                  <a:pt x="133" y="419"/>
                  <a:pt x="133" y="419"/>
                  <a:pt x="133" y="419"/>
                </a:cubicBezTo>
                <a:cubicBezTo>
                  <a:pt x="284" y="335"/>
                  <a:pt x="610" y="134"/>
                  <a:pt x="610" y="134"/>
                </a:cubicBezTo>
                <a:cubicBezTo>
                  <a:pt x="627" y="126"/>
                  <a:pt x="627" y="109"/>
                  <a:pt x="618" y="92"/>
                </a:cubicBezTo>
                <a:cubicBezTo>
                  <a:pt x="593" y="26"/>
                  <a:pt x="593" y="26"/>
                  <a:pt x="593" y="26"/>
                </a:cubicBezTo>
                <a:cubicBezTo>
                  <a:pt x="585" y="9"/>
                  <a:pt x="568" y="0"/>
                  <a:pt x="551" y="9"/>
                </a:cubicBezTo>
                <a:cubicBezTo>
                  <a:pt x="16" y="335"/>
                  <a:pt x="16" y="335"/>
                  <a:pt x="16" y="335"/>
                </a:cubicBezTo>
                <a:cubicBezTo>
                  <a:pt x="8" y="343"/>
                  <a:pt x="0" y="360"/>
                  <a:pt x="8" y="377"/>
                </a:cubicBezTo>
                <a:cubicBezTo>
                  <a:pt x="58" y="435"/>
                  <a:pt x="58" y="435"/>
                  <a:pt x="58" y="435"/>
                </a:cubicBezTo>
                <a:cubicBezTo>
                  <a:pt x="58" y="862"/>
                  <a:pt x="58" y="862"/>
                  <a:pt x="58" y="862"/>
                </a:cubicBezTo>
                <a:cubicBezTo>
                  <a:pt x="58" y="878"/>
                  <a:pt x="75" y="887"/>
                  <a:pt x="83" y="887"/>
                </a:cubicBezTo>
                <a:cubicBezTo>
                  <a:pt x="710" y="887"/>
                  <a:pt x="710" y="887"/>
                  <a:pt x="710" y="887"/>
                </a:cubicBezTo>
                <a:cubicBezTo>
                  <a:pt x="727" y="887"/>
                  <a:pt x="735" y="878"/>
                  <a:pt x="735" y="862"/>
                </a:cubicBezTo>
                <a:cubicBezTo>
                  <a:pt x="735" y="460"/>
                  <a:pt x="735" y="460"/>
                  <a:pt x="735" y="460"/>
                </a:cubicBezTo>
                <a:cubicBezTo>
                  <a:pt x="735" y="443"/>
                  <a:pt x="727" y="435"/>
                  <a:pt x="710" y="435"/>
                </a:cubicBezTo>
                <a:close/>
                <a:moveTo>
                  <a:pt x="501" y="452"/>
                </a:moveTo>
                <a:cubicBezTo>
                  <a:pt x="418" y="536"/>
                  <a:pt x="418" y="536"/>
                  <a:pt x="418" y="536"/>
                </a:cubicBezTo>
                <a:cubicBezTo>
                  <a:pt x="300" y="536"/>
                  <a:pt x="300" y="536"/>
                  <a:pt x="300" y="536"/>
                </a:cubicBezTo>
                <a:cubicBezTo>
                  <a:pt x="393" y="452"/>
                  <a:pt x="393" y="452"/>
                  <a:pt x="393" y="452"/>
                </a:cubicBezTo>
                <a:lnTo>
                  <a:pt x="501" y="452"/>
                </a:lnTo>
                <a:close/>
                <a:moveTo>
                  <a:pt x="468" y="92"/>
                </a:moveTo>
                <a:cubicBezTo>
                  <a:pt x="568" y="26"/>
                  <a:pt x="568" y="26"/>
                  <a:pt x="568" y="26"/>
                </a:cubicBezTo>
                <a:cubicBezTo>
                  <a:pt x="551" y="118"/>
                  <a:pt x="551" y="118"/>
                  <a:pt x="551" y="118"/>
                </a:cubicBezTo>
                <a:cubicBezTo>
                  <a:pt x="451" y="185"/>
                  <a:pt x="451" y="185"/>
                  <a:pt x="451" y="185"/>
                </a:cubicBezTo>
                <a:lnTo>
                  <a:pt x="468" y="92"/>
                </a:lnTo>
                <a:close/>
                <a:moveTo>
                  <a:pt x="292" y="201"/>
                </a:moveTo>
                <a:cubicBezTo>
                  <a:pt x="393" y="134"/>
                  <a:pt x="393" y="134"/>
                  <a:pt x="393" y="134"/>
                </a:cubicBezTo>
                <a:cubicBezTo>
                  <a:pt x="376" y="235"/>
                  <a:pt x="376" y="235"/>
                  <a:pt x="376" y="235"/>
                </a:cubicBezTo>
                <a:cubicBezTo>
                  <a:pt x="267" y="293"/>
                  <a:pt x="267" y="293"/>
                  <a:pt x="267" y="293"/>
                </a:cubicBezTo>
                <a:lnTo>
                  <a:pt x="292" y="201"/>
                </a:lnTo>
                <a:close/>
                <a:moveTo>
                  <a:pt x="83" y="410"/>
                </a:moveTo>
                <a:cubicBezTo>
                  <a:pt x="100" y="318"/>
                  <a:pt x="100" y="318"/>
                  <a:pt x="100" y="318"/>
                </a:cubicBezTo>
                <a:cubicBezTo>
                  <a:pt x="200" y="251"/>
                  <a:pt x="200" y="251"/>
                  <a:pt x="200" y="251"/>
                </a:cubicBezTo>
                <a:cubicBezTo>
                  <a:pt x="184" y="343"/>
                  <a:pt x="184" y="343"/>
                  <a:pt x="184" y="343"/>
                </a:cubicBezTo>
                <a:lnTo>
                  <a:pt x="83" y="410"/>
                </a:lnTo>
                <a:close/>
                <a:moveTo>
                  <a:pt x="192" y="452"/>
                </a:moveTo>
                <a:cubicBezTo>
                  <a:pt x="300" y="452"/>
                  <a:pt x="300" y="452"/>
                  <a:pt x="300" y="452"/>
                </a:cubicBezTo>
                <a:cubicBezTo>
                  <a:pt x="217" y="536"/>
                  <a:pt x="217" y="536"/>
                  <a:pt x="217" y="536"/>
                </a:cubicBezTo>
                <a:cubicBezTo>
                  <a:pt x="108" y="536"/>
                  <a:pt x="108" y="536"/>
                  <a:pt x="108" y="536"/>
                </a:cubicBezTo>
                <a:lnTo>
                  <a:pt x="192" y="452"/>
                </a:lnTo>
                <a:close/>
                <a:moveTo>
                  <a:pt x="694" y="853"/>
                </a:moveTo>
                <a:cubicBezTo>
                  <a:pt x="108" y="853"/>
                  <a:pt x="108" y="853"/>
                  <a:pt x="108" y="853"/>
                </a:cubicBezTo>
                <a:cubicBezTo>
                  <a:pt x="108" y="586"/>
                  <a:pt x="108" y="586"/>
                  <a:pt x="108" y="586"/>
                </a:cubicBezTo>
                <a:cubicBezTo>
                  <a:pt x="694" y="586"/>
                  <a:pt x="694" y="586"/>
                  <a:pt x="694" y="586"/>
                </a:cubicBezTo>
                <a:lnTo>
                  <a:pt x="694" y="853"/>
                </a:lnTo>
                <a:close/>
                <a:moveTo>
                  <a:pt x="618" y="536"/>
                </a:moveTo>
                <a:cubicBezTo>
                  <a:pt x="501" y="536"/>
                  <a:pt x="501" y="536"/>
                  <a:pt x="501" y="536"/>
                </a:cubicBezTo>
                <a:cubicBezTo>
                  <a:pt x="585" y="452"/>
                  <a:pt x="585" y="452"/>
                  <a:pt x="585" y="452"/>
                </a:cubicBezTo>
                <a:cubicBezTo>
                  <a:pt x="702" y="452"/>
                  <a:pt x="702" y="452"/>
                  <a:pt x="702" y="452"/>
                </a:cubicBezTo>
                <a:lnTo>
                  <a:pt x="618" y="536"/>
                </a:lnTo>
                <a:close/>
                <a:moveTo>
                  <a:pt x="618" y="536"/>
                </a:moveTo>
                <a:lnTo>
                  <a:pt x="618" y="53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21893" tIns="60946" rIns="121893" bIns="60946" anchor="ctr"/>
          <a:lstStyle/>
          <a:p>
            <a:endParaRPr lang="es-MX" sz="900"/>
          </a:p>
        </p:txBody>
      </p:sp>
      <p:sp>
        <p:nvSpPr>
          <p:cNvPr id="65574" name="Freeform 298"/>
          <p:cNvSpPr>
            <a:spLocks noChangeArrowheads="1"/>
          </p:cNvSpPr>
          <p:nvPr/>
        </p:nvSpPr>
        <p:spPr bwMode="auto">
          <a:xfrm>
            <a:off x="7292182" y="4666567"/>
            <a:ext cx="248444" cy="247650"/>
          </a:xfrm>
          <a:custGeom>
            <a:avLst/>
            <a:gdLst>
              <a:gd name="T0" fmla="*/ 263274 w 1606"/>
              <a:gd name="T1" fmla="*/ 0 h 1607"/>
              <a:gd name="T2" fmla="*/ 0 w 1606"/>
              <a:gd name="T3" fmla="*/ 232598 h 1607"/>
              <a:gd name="T4" fmla="*/ 232373 w 1606"/>
              <a:gd name="T5" fmla="*/ 496085 h 1607"/>
              <a:gd name="T6" fmla="*/ 495956 w 1606"/>
              <a:gd name="T7" fmla="*/ 263487 h 1607"/>
              <a:gd name="T8" fmla="*/ 154812 w 1606"/>
              <a:gd name="T9" fmla="*/ 54365 h 1607"/>
              <a:gd name="T10" fmla="*/ 67054 w 1606"/>
              <a:gd name="T11" fmla="*/ 131898 h 1607"/>
              <a:gd name="T12" fmla="*/ 48823 w 1606"/>
              <a:gd name="T13" fmla="*/ 165259 h 1607"/>
              <a:gd name="T14" fmla="*/ 97955 w 1606"/>
              <a:gd name="T15" fmla="*/ 232598 h 1607"/>
              <a:gd name="T16" fmla="*/ 48823 w 1606"/>
              <a:gd name="T17" fmla="*/ 165259 h 1607"/>
              <a:gd name="T18" fmla="*/ 97955 w 1606"/>
              <a:gd name="T19" fmla="*/ 263487 h 1607"/>
              <a:gd name="T20" fmla="*/ 48823 w 1606"/>
              <a:gd name="T21" fmla="*/ 330826 h 1607"/>
              <a:gd name="T22" fmla="*/ 67054 w 1606"/>
              <a:gd name="T23" fmla="*/ 364187 h 1607"/>
              <a:gd name="T24" fmla="*/ 154812 w 1606"/>
              <a:gd name="T25" fmla="*/ 441720 h 1607"/>
              <a:gd name="T26" fmla="*/ 232373 w 1606"/>
              <a:gd name="T27" fmla="*/ 462416 h 1607"/>
              <a:gd name="T28" fmla="*/ 232373 w 1606"/>
              <a:gd name="T29" fmla="*/ 364187 h 1607"/>
              <a:gd name="T30" fmla="*/ 232373 w 1606"/>
              <a:gd name="T31" fmla="*/ 330826 h 1607"/>
              <a:gd name="T32" fmla="*/ 131637 w 1606"/>
              <a:gd name="T33" fmla="*/ 263487 h 1607"/>
              <a:gd name="T34" fmla="*/ 232373 w 1606"/>
              <a:gd name="T35" fmla="*/ 330826 h 1607"/>
              <a:gd name="T36" fmla="*/ 131637 w 1606"/>
              <a:gd name="T37" fmla="*/ 232598 h 1607"/>
              <a:gd name="T38" fmla="*/ 232373 w 1606"/>
              <a:gd name="T39" fmla="*/ 165259 h 1607"/>
              <a:gd name="T40" fmla="*/ 232373 w 1606"/>
              <a:gd name="T41" fmla="*/ 131898 h 1607"/>
              <a:gd name="T42" fmla="*/ 232373 w 1606"/>
              <a:gd name="T43" fmla="*/ 33670 h 1607"/>
              <a:gd name="T44" fmla="*/ 428593 w 1606"/>
              <a:gd name="T45" fmla="*/ 131898 h 1607"/>
              <a:gd name="T46" fmla="*/ 340835 w 1606"/>
              <a:gd name="T47" fmla="*/ 54365 h 1607"/>
              <a:gd name="T48" fmla="*/ 263274 w 1606"/>
              <a:gd name="T49" fmla="*/ 33670 h 1607"/>
              <a:gd name="T50" fmla="*/ 263274 w 1606"/>
              <a:gd name="T51" fmla="*/ 131898 h 1607"/>
              <a:gd name="T52" fmla="*/ 263274 w 1606"/>
              <a:gd name="T53" fmla="*/ 165259 h 1607"/>
              <a:gd name="T54" fmla="*/ 364010 w 1606"/>
              <a:gd name="T55" fmla="*/ 232598 h 1607"/>
              <a:gd name="T56" fmla="*/ 263274 w 1606"/>
              <a:gd name="T57" fmla="*/ 165259 h 1607"/>
              <a:gd name="T58" fmla="*/ 364010 w 1606"/>
              <a:gd name="T59" fmla="*/ 263487 h 1607"/>
              <a:gd name="T60" fmla="*/ 263274 w 1606"/>
              <a:gd name="T61" fmla="*/ 330826 h 1607"/>
              <a:gd name="T62" fmla="*/ 263274 w 1606"/>
              <a:gd name="T63" fmla="*/ 462416 h 1607"/>
              <a:gd name="T64" fmla="*/ 346088 w 1606"/>
              <a:gd name="T65" fmla="*/ 364187 h 1607"/>
              <a:gd name="T66" fmla="*/ 340835 w 1606"/>
              <a:gd name="T67" fmla="*/ 441720 h 1607"/>
              <a:gd name="T68" fmla="*/ 428593 w 1606"/>
              <a:gd name="T69" fmla="*/ 364187 h 1607"/>
              <a:gd name="T70" fmla="*/ 446824 w 1606"/>
              <a:gd name="T71" fmla="*/ 330826 h 1607"/>
              <a:gd name="T72" fmla="*/ 397692 w 1606"/>
              <a:gd name="T73" fmla="*/ 263487 h 1607"/>
              <a:gd name="T74" fmla="*/ 446824 w 1606"/>
              <a:gd name="T75" fmla="*/ 330826 h 1607"/>
              <a:gd name="T76" fmla="*/ 387495 w 1606"/>
              <a:gd name="T77" fmla="*/ 165259 h 1607"/>
              <a:gd name="T78" fmla="*/ 462274 w 1606"/>
              <a:gd name="T79" fmla="*/ 232598 h 1607"/>
              <a:gd name="T80" fmla="*/ 397692 w 1606"/>
              <a:gd name="T81" fmla="*/ 232598 h 160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606" h="1607">
                <a:moveTo>
                  <a:pt x="1605" y="753"/>
                </a:moveTo>
                <a:cubicBezTo>
                  <a:pt x="1580" y="352"/>
                  <a:pt x="1254" y="26"/>
                  <a:pt x="852" y="0"/>
                </a:cubicBezTo>
                <a:cubicBezTo>
                  <a:pt x="752" y="0"/>
                  <a:pt x="752" y="0"/>
                  <a:pt x="752" y="0"/>
                </a:cubicBezTo>
                <a:cubicBezTo>
                  <a:pt x="351" y="26"/>
                  <a:pt x="25" y="352"/>
                  <a:pt x="0" y="753"/>
                </a:cubicBezTo>
                <a:cubicBezTo>
                  <a:pt x="0" y="853"/>
                  <a:pt x="0" y="853"/>
                  <a:pt x="0" y="853"/>
                </a:cubicBezTo>
                <a:cubicBezTo>
                  <a:pt x="25" y="1255"/>
                  <a:pt x="351" y="1581"/>
                  <a:pt x="752" y="1606"/>
                </a:cubicBezTo>
                <a:cubicBezTo>
                  <a:pt x="852" y="1606"/>
                  <a:pt x="852" y="1606"/>
                  <a:pt x="852" y="1606"/>
                </a:cubicBezTo>
                <a:cubicBezTo>
                  <a:pt x="1254" y="1581"/>
                  <a:pt x="1580" y="1255"/>
                  <a:pt x="1605" y="853"/>
                </a:cubicBezTo>
                <a:cubicBezTo>
                  <a:pt x="1605" y="753"/>
                  <a:pt x="1605" y="753"/>
                  <a:pt x="1605" y="753"/>
                </a:cubicBezTo>
                <a:close/>
                <a:moveTo>
                  <a:pt x="501" y="176"/>
                </a:moveTo>
                <a:cubicBezTo>
                  <a:pt x="451" y="243"/>
                  <a:pt x="409" y="327"/>
                  <a:pt x="376" y="427"/>
                </a:cubicBezTo>
                <a:cubicBezTo>
                  <a:pt x="217" y="427"/>
                  <a:pt x="217" y="427"/>
                  <a:pt x="217" y="427"/>
                </a:cubicBezTo>
                <a:cubicBezTo>
                  <a:pt x="284" y="318"/>
                  <a:pt x="384" y="226"/>
                  <a:pt x="501" y="176"/>
                </a:cubicBezTo>
                <a:close/>
                <a:moveTo>
                  <a:pt x="158" y="535"/>
                </a:moveTo>
                <a:cubicBezTo>
                  <a:pt x="351" y="535"/>
                  <a:pt x="351" y="535"/>
                  <a:pt x="351" y="535"/>
                </a:cubicBezTo>
                <a:cubicBezTo>
                  <a:pt x="334" y="602"/>
                  <a:pt x="326" y="678"/>
                  <a:pt x="317" y="753"/>
                </a:cubicBezTo>
                <a:cubicBezTo>
                  <a:pt x="108" y="753"/>
                  <a:pt x="108" y="753"/>
                  <a:pt x="108" y="753"/>
                </a:cubicBezTo>
                <a:cubicBezTo>
                  <a:pt x="108" y="678"/>
                  <a:pt x="133" y="602"/>
                  <a:pt x="158" y="535"/>
                </a:cubicBezTo>
                <a:close/>
                <a:moveTo>
                  <a:pt x="108" y="853"/>
                </a:moveTo>
                <a:cubicBezTo>
                  <a:pt x="317" y="853"/>
                  <a:pt x="317" y="853"/>
                  <a:pt x="317" y="853"/>
                </a:cubicBezTo>
                <a:cubicBezTo>
                  <a:pt x="326" y="929"/>
                  <a:pt x="334" y="1004"/>
                  <a:pt x="351" y="1071"/>
                </a:cubicBezTo>
                <a:cubicBezTo>
                  <a:pt x="158" y="1071"/>
                  <a:pt x="158" y="1071"/>
                  <a:pt x="158" y="1071"/>
                </a:cubicBezTo>
                <a:cubicBezTo>
                  <a:pt x="133" y="1004"/>
                  <a:pt x="108" y="929"/>
                  <a:pt x="108" y="853"/>
                </a:cubicBezTo>
                <a:close/>
                <a:moveTo>
                  <a:pt x="217" y="1179"/>
                </a:moveTo>
                <a:cubicBezTo>
                  <a:pt x="376" y="1179"/>
                  <a:pt x="376" y="1179"/>
                  <a:pt x="376" y="1179"/>
                </a:cubicBezTo>
                <a:cubicBezTo>
                  <a:pt x="409" y="1280"/>
                  <a:pt x="451" y="1363"/>
                  <a:pt x="501" y="1430"/>
                </a:cubicBezTo>
                <a:cubicBezTo>
                  <a:pt x="384" y="1380"/>
                  <a:pt x="284" y="1288"/>
                  <a:pt x="217" y="1179"/>
                </a:cubicBezTo>
                <a:close/>
                <a:moveTo>
                  <a:pt x="752" y="1497"/>
                </a:moveTo>
                <a:cubicBezTo>
                  <a:pt x="635" y="1464"/>
                  <a:pt x="543" y="1346"/>
                  <a:pt x="484" y="1179"/>
                </a:cubicBezTo>
                <a:cubicBezTo>
                  <a:pt x="752" y="1179"/>
                  <a:pt x="752" y="1179"/>
                  <a:pt x="752" y="1179"/>
                </a:cubicBezTo>
                <a:lnTo>
                  <a:pt x="752" y="1497"/>
                </a:lnTo>
                <a:close/>
                <a:moveTo>
                  <a:pt x="752" y="1071"/>
                </a:moveTo>
                <a:cubicBezTo>
                  <a:pt x="459" y="1071"/>
                  <a:pt x="459" y="1071"/>
                  <a:pt x="459" y="1071"/>
                </a:cubicBezTo>
                <a:cubicBezTo>
                  <a:pt x="443" y="1004"/>
                  <a:pt x="434" y="929"/>
                  <a:pt x="426" y="853"/>
                </a:cubicBezTo>
                <a:cubicBezTo>
                  <a:pt x="752" y="853"/>
                  <a:pt x="752" y="853"/>
                  <a:pt x="752" y="853"/>
                </a:cubicBezTo>
                <a:lnTo>
                  <a:pt x="752" y="1071"/>
                </a:lnTo>
                <a:close/>
                <a:moveTo>
                  <a:pt x="752" y="753"/>
                </a:moveTo>
                <a:cubicBezTo>
                  <a:pt x="426" y="753"/>
                  <a:pt x="426" y="753"/>
                  <a:pt x="426" y="753"/>
                </a:cubicBezTo>
                <a:cubicBezTo>
                  <a:pt x="434" y="678"/>
                  <a:pt x="443" y="602"/>
                  <a:pt x="459" y="535"/>
                </a:cubicBezTo>
                <a:cubicBezTo>
                  <a:pt x="752" y="535"/>
                  <a:pt x="752" y="535"/>
                  <a:pt x="752" y="535"/>
                </a:cubicBezTo>
                <a:lnTo>
                  <a:pt x="752" y="753"/>
                </a:lnTo>
                <a:close/>
                <a:moveTo>
                  <a:pt x="752" y="427"/>
                </a:moveTo>
                <a:cubicBezTo>
                  <a:pt x="484" y="427"/>
                  <a:pt x="484" y="427"/>
                  <a:pt x="484" y="427"/>
                </a:cubicBezTo>
                <a:cubicBezTo>
                  <a:pt x="543" y="260"/>
                  <a:pt x="635" y="142"/>
                  <a:pt x="752" y="109"/>
                </a:cubicBezTo>
                <a:lnTo>
                  <a:pt x="752" y="427"/>
                </a:lnTo>
                <a:close/>
                <a:moveTo>
                  <a:pt x="1387" y="427"/>
                </a:moveTo>
                <a:cubicBezTo>
                  <a:pt x="1229" y="427"/>
                  <a:pt x="1229" y="427"/>
                  <a:pt x="1229" y="427"/>
                </a:cubicBezTo>
                <a:cubicBezTo>
                  <a:pt x="1195" y="327"/>
                  <a:pt x="1153" y="243"/>
                  <a:pt x="1103" y="176"/>
                </a:cubicBezTo>
                <a:cubicBezTo>
                  <a:pt x="1220" y="226"/>
                  <a:pt x="1320" y="318"/>
                  <a:pt x="1387" y="427"/>
                </a:cubicBezTo>
                <a:close/>
                <a:moveTo>
                  <a:pt x="852" y="109"/>
                </a:moveTo>
                <a:cubicBezTo>
                  <a:pt x="969" y="142"/>
                  <a:pt x="1061" y="260"/>
                  <a:pt x="1120" y="427"/>
                </a:cubicBezTo>
                <a:cubicBezTo>
                  <a:pt x="852" y="427"/>
                  <a:pt x="852" y="427"/>
                  <a:pt x="852" y="427"/>
                </a:cubicBezTo>
                <a:lnTo>
                  <a:pt x="852" y="109"/>
                </a:lnTo>
                <a:close/>
                <a:moveTo>
                  <a:pt x="852" y="535"/>
                </a:moveTo>
                <a:cubicBezTo>
                  <a:pt x="1153" y="535"/>
                  <a:pt x="1153" y="535"/>
                  <a:pt x="1153" y="535"/>
                </a:cubicBezTo>
                <a:cubicBezTo>
                  <a:pt x="1162" y="602"/>
                  <a:pt x="1170" y="678"/>
                  <a:pt x="1178" y="753"/>
                </a:cubicBezTo>
                <a:cubicBezTo>
                  <a:pt x="852" y="753"/>
                  <a:pt x="852" y="753"/>
                  <a:pt x="852" y="753"/>
                </a:cubicBezTo>
                <a:lnTo>
                  <a:pt x="852" y="535"/>
                </a:lnTo>
                <a:close/>
                <a:moveTo>
                  <a:pt x="852" y="853"/>
                </a:moveTo>
                <a:cubicBezTo>
                  <a:pt x="1178" y="853"/>
                  <a:pt x="1178" y="853"/>
                  <a:pt x="1178" y="853"/>
                </a:cubicBezTo>
                <a:cubicBezTo>
                  <a:pt x="1170" y="929"/>
                  <a:pt x="1162" y="1004"/>
                  <a:pt x="1153" y="1071"/>
                </a:cubicBezTo>
                <a:cubicBezTo>
                  <a:pt x="852" y="1071"/>
                  <a:pt x="852" y="1071"/>
                  <a:pt x="852" y="1071"/>
                </a:cubicBezTo>
                <a:lnTo>
                  <a:pt x="852" y="853"/>
                </a:lnTo>
                <a:close/>
                <a:moveTo>
                  <a:pt x="852" y="1497"/>
                </a:moveTo>
                <a:cubicBezTo>
                  <a:pt x="852" y="1179"/>
                  <a:pt x="852" y="1179"/>
                  <a:pt x="852" y="1179"/>
                </a:cubicBezTo>
                <a:cubicBezTo>
                  <a:pt x="1120" y="1179"/>
                  <a:pt x="1120" y="1179"/>
                  <a:pt x="1120" y="1179"/>
                </a:cubicBezTo>
                <a:cubicBezTo>
                  <a:pt x="1061" y="1346"/>
                  <a:pt x="969" y="1464"/>
                  <a:pt x="852" y="1497"/>
                </a:cubicBezTo>
                <a:close/>
                <a:moveTo>
                  <a:pt x="1103" y="1430"/>
                </a:moveTo>
                <a:cubicBezTo>
                  <a:pt x="1153" y="1363"/>
                  <a:pt x="1195" y="1280"/>
                  <a:pt x="1229" y="1179"/>
                </a:cubicBezTo>
                <a:cubicBezTo>
                  <a:pt x="1387" y="1179"/>
                  <a:pt x="1387" y="1179"/>
                  <a:pt x="1387" y="1179"/>
                </a:cubicBezTo>
                <a:cubicBezTo>
                  <a:pt x="1320" y="1288"/>
                  <a:pt x="1220" y="1380"/>
                  <a:pt x="1103" y="1430"/>
                </a:cubicBezTo>
                <a:close/>
                <a:moveTo>
                  <a:pt x="1446" y="1071"/>
                </a:moveTo>
                <a:cubicBezTo>
                  <a:pt x="1254" y="1071"/>
                  <a:pt x="1254" y="1071"/>
                  <a:pt x="1254" y="1071"/>
                </a:cubicBezTo>
                <a:cubicBezTo>
                  <a:pt x="1270" y="1004"/>
                  <a:pt x="1279" y="929"/>
                  <a:pt x="1287" y="853"/>
                </a:cubicBezTo>
                <a:cubicBezTo>
                  <a:pt x="1496" y="853"/>
                  <a:pt x="1496" y="853"/>
                  <a:pt x="1496" y="853"/>
                </a:cubicBezTo>
                <a:cubicBezTo>
                  <a:pt x="1496" y="929"/>
                  <a:pt x="1471" y="1004"/>
                  <a:pt x="1446" y="1071"/>
                </a:cubicBezTo>
                <a:close/>
                <a:moveTo>
                  <a:pt x="1287" y="753"/>
                </a:moveTo>
                <a:cubicBezTo>
                  <a:pt x="1279" y="678"/>
                  <a:pt x="1270" y="602"/>
                  <a:pt x="1254" y="535"/>
                </a:cubicBezTo>
                <a:cubicBezTo>
                  <a:pt x="1446" y="535"/>
                  <a:pt x="1446" y="535"/>
                  <a:pt x="1446" y="535"/>
                </a:cubicBezTo>
                <a:cubicBezTo>
                  <a:pt x="1471" y="602"/>
                  <a:pt x="1496" y="678"/>
                  <a:pt x="1496" y="753"/>
                </a:cubicBezTo>
                <a:lnTo>
                  <a:pt x="1287" y="753"/>
                </a:lnTo>
                <a:close/>
                <a:moveTo>
                  <a:pt x="1287" y="753"/>
                </a:moveTo>
                <a:lnTo>
                  <a:pt x="1287" y="75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21893" tIns="60946" rIns="121893" bIns="60946" anchor="ctr"/>
          <a:lstStyle/>
          <a:p>
            <a:endParaRPr lang="es-MX" sz="900"/>
          </a:p>
        </p:txBody>
      </p:sp>
      <p:sp>
        <p:nvSpPr>
          <p:cNvPr id="7" name="TextBox 6">
            <a:extLst>
              <a:ext uri="{FF2B5EF4-FFF2-40B4-BE49-F238E27FC236}">
                <a16:creationId xmlns:a16="http://schemas.microsoft.com/office/drawing/2014/main" id="{61187B7D-4513-4E8D-BA21-16D6CA52E902}"/>
              </a:ext>
            </a:extLst>
          </p:cNvPr>
          <p:cNvSpPr txBox="1"/>
          <p:nvPr/>
        </p:nvSpPr>
        <p:spPr>
          <a:xfrm>
            <a:off x="3202782" y="303213"/>
            <a:ext cx="6347618" cy="769441"/>
          </a:xfrm>
          <a:prstGeom prst="rect">
            <a:avLst/>
          </a:prstGeom>
          <a:noFill/>
        </p:spPr>
        <p:txBody>
          <a:bodyPr wrap="square" rtlCol="0">
            <a:spAutoFit/>
          </a:bodyPr>
          <a:lstStyle/>
          <a:p>
            <a:pPr algn="ctr"/>
            <a:r>
              <a:rPr lang="en-US" sz="4400" dirty="0">
                <a:solidFill>
                  <a:schemeClr val="bg1"/>
                </a:solidFill>
                <a:latin typeface="+mj-lt"/>
              </a:rPr>
              <a:t>Flowchart Analysis</a:t>
            </a:r>
          </a:p>
        </p:txBody>
      </p:sp>
      <p:sp>
        <p:nvSpPr>
          <p:cNvPr id="8" name="Rectangle 7">
            <a:extLst>
              <a:ext uri="{FF2B5EF4-FFF2-40B4-BE49-F238E27FC236}">
                <a16:creationId xmlns:a16="http://schemas.microsoft.com/office/drawing/2014/main" id="{8717A926-DE27-41D9-B9EF-114F1022558B}"/>
              </a:ext>
            </a:extLst>
          </p:cNvPr>
          <p:cNvSpPr/>
          <p:nvPr/>
        </p:nvSpPr>
        <p:spPr>
          <a:xfrm>
            <a:off x="1516631" y="1050451"/>
            <a:ext cx="9570457" cy="646331"/>
          </a:xfrm>
          <a:prstGeom prst="rect">
            <a:avLst/>
          </a:prstGeom>
        </p:spPr>
        <p:txBody>
          <a:bodyPr wrap="square">
            <a:spAutoFit/>
          </a:bodyPr>
          <a:lstStyle/>
          <a:p>
            <a:pPr algn="ctr"/>
            <a:r>
              <a:rPr lang="en-US" b="1" dirty="0">
                <a:solidFill>
                  <a:schemeClr val="bg1"/>
                </a:solidFill>
              </a:rPr>
              <a:t>Lorem ipsum </a:t>
            </a:r>
            <a:r>
              <a:rPr lang="en-US" dirty="0">
                <a:solidFill>
                  <a:schemeClr val="bg1"/>
                </a:solidFill>
              </a:rPr>
              <a:t>dolor sit amet, consectetur adipiscing elit. Curabitur eros leo, accumsan quis arcu ac, molestie ornare justo. Vivamus non diam metus..</a:t>
            </a:r>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a:extLst>
              <a:ext uri="{FF2B5EF4-FFF2-40B4-BE49-F238E27FC236}">
                <a16:creationId xmlns:a16="http://schemas.microsoft.com/office/drawing/2014/main" id="{FB1E64E1-FED2-4C78-BFCE-16A7242AA098}"/>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7779" b="41555"/>
          <a:stretch/>
        </p:blipFill>
        <p:spPr>
          <a:xfrm>
            <a:off x="0" y="0"/>
            <a:ext cx="12192000" cy="4114800"/>
          </a:xfrm>
        </p:spPr>
      </p:pic>
      <p:sp>
        <p:nvSpPr>
          <p:cNvPr id="137" name="Rectangle 136">
            <a:extLst>
              <a:ext uri="{FF2B5EF4-FFF2-40B4-BE49-F238E27FC236}">
                <a16:creationId xmlns:a16="http://schemas.microsoft.com/office/drawing/2014/main" id="{F1ED5CFE-16C1-47D5-BE9F-F8270211555F}"/>
              </a:ext>
            </a:extLst>
          </p:cNvPr>
          <p:cNvSpPr>
            <a:spLocks noChangeAspect="1"/>
          </p:cNvSpPr>
          <p:nvPr/>
        </p:nvSpPr>
        <p:spPr>
          <a:xfrm>
            <a:off x="-7938" y="0"/>
            <a:ext cx="12199938" cy="4114800"/>
          </a:xfrm>
          <a:prstGeom prst="rect">
            <a:avLst/>
          </a:prstGeom>
          <a:gradFill flip="none" rotWithShape="1">
            <a:gsLst>
              <a:gs pos="10000">
                <a:srgbClr val="2A3B03"/>
              </a:gs>
              <a:gs pos="100000">
                <a:srgbClr val="88B015">
                  <a:alpha val="34000"/>
                </a:srgbClr>
              </a:gs>
            </a:gsLst>
            <a:lin ang="16200000" scaled="0"/>
            <a:tileRect/>
          </a:gra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5" name="Rectangle 4">
            <a:extLst>
              <a:ext uri="{FF2B5EF4-FFF2-40B4-BE49-F238E27FC236}">
                <a16:creationId xmlns:a16="http://schemas.microsoft.com/office/drawing/2014/main" id="{C0F8C734-2DA8-4484-8500-E966E6EFEEF3}"/>
              </a:ext>
            </a:extLst>
          </p:cNvPr>
          <p:cNvSpPr/>
          <p:nvPr/>
        </p:nvSpPr>
        <p:spPr>
          <a:xfrm>
            <a:off x="-7938" y="4114800"/>
            <a:ext cx="4521881" cy="2743200"/>
          </a:xfrm>
          <a:prstGeom prst="rect">
            <a:avLst/>
          </a:prstGeom>
          <a:solidFill>
            <a:srgbClr val="88B0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8" name="Group 42">
            <a:extLst>
              <a:ext uri="{FF2B5EF4-FFF2-40B4-BE49-F238E27FC236}">
                <a16:creationId xmlns:a16="http://schemas.microsoft.com/office/drawing/2014/main" id="{7E0358C1-0D27-4D52-A51C-1AE30704C657}"/>
              </a:ext>
            </a:extLst>
          </p:cNvPr>
          <p:cNvGrpSpPr>
            <a:grpSpLocks/>
          </p:cNvGrpSpPr>
          <p:nvPr/>
        </p:nvGrpSpPr>
        <p:grpSpPr bwMode="auto">
          <a:xfrm>
            <a:off x="8504237" y="4479555"/>
            <a:ext cx="3687763" cy="2013690"/>
            <a:chOff x="1996843" y="5164854"/>
            <a:chExt cx="5038267" cy="2499950"/>
          </a:xfrm>
        </p:grpSpPr>
        <p:grpSp>
          <p:nvGrpSpPr>
            <p:cNvPr id="185" name="Group 43">
              <a:extLst>
                <a:ext uri="{FF2B5EF4-FFF2-40B4-BE49-F238E27FC236}">
                  <a16:creationId xmlns:a16="http://schemas.microsoft.com/office/drawing/2014/main" id="{2C86520F-3B4E-4BBF-BCAD-32D80E17089C}"/>
                </a:ext>
              </a:extLst>
            </p:cNvPr>
            <p:cNvGrpSpPr>
              <a:grpSpLocks/>
            </p:cNvGrpSpPr>
            <p:nvPr/>
          </p:nvGrpSpPr>
          <p:grpSpPr bwMode="auto">
            <a:xfrm>
              <a:off x="1996843" y="5164854"/>
              <a:ext cx="5038267" cy="2129285"/>
              <a:chOff x="714174" y="1970277"/>
              <a:chExt cx="2638626" cy="1370297"/>
            </a:xfrm>
          </p:grpSpPr>
          <p:cxnSp>
            <p:nvCxnSpPr>
              <p:cNvPr id="193" name="Straight Connector 192">
                <a:extLst>
                  <a:ext uri="{FF2B5EF4-FFF2-40B4-BE49-F238E27FC236}">
                    <a16:creationId xmlns:a16="http://schemas.microsoft.com/office/drawing/2014/main" id="{40B05235-657C-4571-A044-9FAD439B4AA5}"/>
                  </a:ext>
                </a:extLst>
              </p:cNvPr>
              <p:cNvCxnSpPr/>
              <p:nvPr/>
            </p:nvCxnSpPr>
            <p:spPr>
              <a:xfrm>
                <a:off x="714174" y="3340712"/>
                <a:ext cx="2638626" cy="0"/>
              </a:xfrm>
              <a:prstGeom prst="line">
                <a:avLst/>
              </a:prstGeom>
              <a:ln w="76200">
                <a:solidFill>
                  <a:schemeClr val="tx1">
                    <a:lumMod val="40000"/>
                    <a:lumOff val="6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94" name="Rounded Rectangle 67">
                <a:extLst>
                  <a:ext uri="{FF2B5EF4-FFF2-40B4-BE49-F238E27FC236}">
                    <a16:creationId xmlns:a16="http://schemas.microsoft.com/office/drawing/2014/main" id="{E93DC0A8-9E39-49AF-A2D2-6B7DCAD682A0}"/>
                  </a:ext>
                </a:extLst>
              </p:cNvPr>
              <p:cNvSpPr/>
              <p:nvPr/>
            </p:nvSpPr>
            <p:spPr>
              <a:xfrm>
                <a:off x="951571" y="1980424"/>
                <a:ext cx="198777" cy="1268334"/>
              </a:xfrm>
              <a:prstGeom prst="roundRect">
                <a:avLst/>
              </a:prstGeom>
              <a:solidFill>
                <a:srgbClr val="88B01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solidFill>
                    <a:schemeClr val="tx1"/>
                  </a:solidFill>
                  <a:latin typeface="Open Sans"/>
                  <a:cs typeface="Open Sans"/>
                </a:endParaRPr>
              </a:p>
            </p:txBody>
          </p:sp>
          <p:sp>
            <p:nvSpPr>
              <p:cNvPr id="195" name="Rounded Rectangle 68">
                <a:extLst>
                  <a:ext uri="{FF2B5EF4-FFF2-40B4-BE49-F238E27FC236}">
                    <a16:creationId xmlns:a16="http://schemas.microsoft.com/office/drawing/2014/main" id="{BF4FAEAD-EDFF-4A8B-A7F5-27F564299142}"/>
                  </a:ext>
                </a:extLst>
              </p:cNvPr>
              <p:cNvSpPr/>
              <p:nvPr/>
            </p:nvSpPr>
            <p:spPr>
              <a:xfrm>
                <a:off x="1336631" y="2334289"/>
                <a:ext cx="202753" cy="875785"/>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solidFill>
                    <a:schemeClr val="tx1"/>
                  </a:solidFill>
                  <a:latin typeface="Open Sans"/>
                  <a:cs typeface="Open Sans"/>
                </a:endParaRPr>
              </a:p>
            </p:txBody>
          </p:sp>
          <p:sp>
            <p:nvSpPr>
              <p:cNvPr id="196" name="Rounded Rectangle 69">
                <a:extLst>
                  <a:ext uri="{FF2B5EF4-FFF2-40B4-BE49-F238E27FC236}">
                    <a16:creationId xmlns:a16="http://schemas.microsoft.com/office/drawing/2014/main" id="{0338A660-2628-47E5-A5BE-F8862E22EFBE}"/>
                  </a:ext>
                </a:extLst>
              </p:cNvPr>
              <p:cNvSpPr/>
              <p:nvPr/>
            </p:nvSpPr>
            <p:spPr>
              <a:xfrm>
                <a:off x="1722258" y="1980424"/>
                <a:ext cx="210136" cy="1247406"/>
              </a:xfrm>
              <a:prstGeom prst="roundRect">
                <a:avLst/>
              </a:prstGeom>
              <a:solidFill>
                <a:srgbClr val="88B01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solidFill>
                    <a:schemeClr val="tx1"/>
                  </a:solidFill>
                  <a:latin typeface="Open Sans"/>
                  <a:cs typeface="Open Sans"/>
                </a:endParaRPr>
              </a:p>
            </p:txBody>
          </p:sp>
          <p:sp>
            <p:nvSpPr>
              <p:cNvPr id="197" name="Rounded Rectangle 71">
                <a:extLst>
                  <a:ext uri="{FF2B5EF4-FFF2-40B4-BE49-F238E27FC236}">
                    <a16:creationId xmlns:a16="http://schemas.microsoft.com/office/drawing/2014/main" id="{44C2526A-8F6E-4DFB-9861-C84807D8E1C2}"/>
                  </a:ext>
                </a:extLst>
              </p:cNvPr>
              <p:cNvSpPr/>
              <p:nvPr/>
            </p:nvSpPr>
            <p:spPr>
              <a:xfrm>
                <a:off x="2107318" y="2201748"/>
                <a:ext cx="212976" cy="1033058"/>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solidFill>
                    <a:schemeClr val="tx1"/>
                  </a:solidFill>
                  <a:latin typeface="Open Sans"/>
                  <a:cs typeface="Open Sans"/>
                </a:endParaRPr>
              </a:p>
            </p:txBody>
          </p:sp>
          <p:sp>
            <p:nvSpPr>
              <p:cNvPr id="198" name="Rounded Rectangle 72">
                <a:extLst>
                  <a:ext uri="{FF2B5EF4-FFF2-40B4-BE49-F238E27FC236}">
                    <a16:creationId xmlns:a16="http://schemas.microsoft.com/office/drawing/2014/main" id="{5D761449-76A7-42BA-B45A-EDE4F83A5651}"/>
                  </a:ext>
                </a:extLst>
              </p:cNvPr>
              <p:cNvSpPr/>
              <p:nvPr/>
            </p:nvSpPr>
            <p:spPr>
              <a:xfrm>
                <a:off x="2492378" y="2087598"/>
                <a:ext cx="192530" cy="1136427"/>
              </a:xfrm>
              <a:prstGeom prst="roundRect">
                <a:avLst/>
              </a:prstGeom>
              <a:solidFill>
                <a:srgbClr val="88B01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solidFill>
                    <a:schemeClr val="tx1"/>
                  </a:solidFill>
                  <a:latin typeface="Open Sans"/>
                  <a:cs typeface="Open Sans"/>
                </a:endParaRPr>
              </a:p>
            </p:txBody>
          </p:sp>
          <p:sp>
            <p:nvSpPr>
              <p:cNvPr id="199" name="Rounded Rectangle 73">
                <a:extLst>
                  <a:ext uri="{FF2B5EF4-FFF2-40B4-BE49-F238E27FC236}">
                    <a16:creationId xmlns:a16="http://schemas.microsoft.com/office/drawing/2014/main" id="{C42D9A91-457A-415F-B0CE-A3088E0C40E7}"/>
                  </a:ext>
                </a:extLst>
              </p:cNvPr>
              <p:cNvSpPr/>
              <p:nvPr/>
            </p:nvSpPr>
            <p:spPr>
              <a:xfrm>
                <a:off x="2877438" y="1970277"/>
                <a:ext cx="203321" cy="1246772"/>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solidFill>
                    <a:schemeClr val="tx1"/>
                  </a:solidFill>
                  <a:latin typeface="Open Sans"/>
                  <a:cs typeface="Open Sans"/>
                </a:endParaRPr>
              </a:p>
            </p:txBody>
          </p:sp>
        </p:grpSp>
        <p:grpSp>
          <p:nvGrpSpPr>
            <p:cNvPr id="186" name="Group 48">
              <a:extLst>
                <a:ext uri="{FF2B5EF4-FFF2-40B4-BE49-F238E27FC236}">
                  <a16:creationId xmlns:a16="http://schemas.microsoft.com/office/drawing/2014/main" id="{04D69E35-DE79-4B51-95C8-DD966F049289}"/>
                </a:ext>
              </a:extLst>
            </p:cNvPr>
            <p:cNvGrpSpPr>
              <a:grpSpLocks/>
            </p:cNvGrpSpPr>
            <p:nvPr/>
          </p:nvGrpSpPr>
          <p:grpSpPr bwMode="auto">
            <a:xfrm>
              <a:off x="2530044" y="7435546"/>
              <a:ext cx="3976834" cy="229258"/>
              <a:chOff x="2511849" y="7502131"/>
              <a:chExt cx="3976834" cy="229258"/>
            </a:xfrm>
          </p:grpSpPr>
          <p:sp>
            <p:nvSpPr>
              <p:cNvPr id="187" name="Rectangle 1436">
                <a:extLst>
                  <a:ext uri="{FF2B5EF4-FFF2-40B4-BE49-F238E27FC236}">
                    <a16:creationId xmlns:a16="http://schemas.microsoft.com/office/drawing/2014/main" id="{38BED1E1-1EEB-4FE6-9404-BABE1241D26F}"/>
                  </a:ext>
                </a:extLst>
              </p:cNvPr>
              <p:cNvSpPr>
                <a:spLocks noChangeArrowheads="1"/>
              </p:cNvSpPr>
              <p:nvPr/>
            </p:nvSpPr>
            <p:spPr bwMode="auto">
              <a:xfrm>
                <a:off x="2511849" y="7502131"/>
                <a:ext cx="240906" cy="229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200" dirty="0">
                    <a:latin typeface="Open Sans" panose="020B0606030504020204" pitchFamily="34" charset="0"/>
                    <a:cs typeface="Open Sans" panose="020B0606030504020204" pitchFamily="34" charset="0"/>
                  </a:rPr>
                  <a:t>34</a:t>
                </a:r>
                <a:endParaRPr lang="en-US" altLang="es-MX" sz="2200" dirty="0">
                  <a:latin typeface="Open Sans" panose="020B0606030504020204" pitchFamily="34" charset="0"/>
                  <a:cs typeface="Open Sans" panose="020B0606030504020204" pitchFamily="34" charset="0"/>
                </a:endParaRPr>
              </a:p>
            </p:txBody>
          </p:sp>
          <p:sp>
            <p:nvSpPr>
              <p:cNvPr id="188" name="Rectangle 1436">
                <a:extLst>
                  <a:ext uri="{FF2B5EF4-FFF2-40B4-BE49-F238E27FC236}">
                    <a16:creationId xmlns:a16="http://schemas.microsoft.com/office/drawing/2014/main" id="{58D9CBC9-48B9-4045-B8D8-AA6E77F3F409}"/>
                  </a:ext>
                </a:extLst>
              </p:cNvPr>
              <p:cNvSpPr>
                <a:spLocks noChangeArrowheads="1"/>
              </p:cNvSpPr>
              <p:nvPr/>
            </p:nvSpPr>
            <p:spPr bwMode="auto">
              <a:xfrm>
                <a:off x="3266254" y="7502131"/>
                <a:ext cx="240906" cy="229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200" dirty="0">
                    <a:latin typeface="Open Sans" panose="020B0606030504020204" pitchFamily="34" charset="0"/>
                    <a:cs typeface="Open Sans" panose="020B0606030504020204" pitchFamily="34" charset="0"/>
                  </a:rPr>
                  <a:t>54</a:t>
                </a:r>
                <a:endParaRPr lang="en-US" altLang="es-MX" sz="2200" dirty="0">
                  <a:latin typeface="Open Sans" panose="020B0606030504020204" pitchFamily="34" charset="0"/>
                  <a:cs typeface="Open Sans" panose="020B0606030504020204" pitchFamily="34" charset="0"/>
                </a:endParaRPr>
              </a:p>
            </p:txBody>
          </p:sp>
          <p:sp>
            <p:nvSpPr>
              <p:cNvPr id="189" name="Rectangle 1436">
                <a:extLst>
                  <a:ext uri="{FF2B5EF4-FFF2-40B4-BE49-F238E27FC236}">
                    <a16:creationId xmlns:a16="http://schemas.microsoft.com/office/drawing/2014/main" id="{CBA18D76-4E2B-450B-8B4D-06BC8092383B}"/>
                  </a:ext>
                </a:extLst>
              </p:cNvPr>
              <p:cNvSpPr>
                <a:spLocks noChangeArrowheads="1"/>
              </p:cNvSpPr>
              <p:nvPr/>
            </p:nvSpPr>
            <p:spPr bwMode="auto">
              <a:xfrm>
                <a:off x="4006205" y="7502131"/>
                <a:ext cx="240906" cy="229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200">
                    <a:latin typeface="Open Sans" panose="020B0606030504020204" pitchFamily="34" charset="0"/>
                    <a:cs typeface="Open Sans" panose="020B0606030504020204" pitchFamily="34" charset="0"/>
                  </a:rPr>
                  <a:t>32</a:t>
                </a:r>
                <a:endParaRPr lang="en-US" altLang="es-MX" sz="2200">
                  <a:latin typeface="Open Sans" panose="020B0606030504020204" pitchFamily="34" charset="0"/>
                  <a:cs typeface="Open Sans" panose="020B0606030504020204" pitchFamily="34" charset="0"/>
                </a:endParaRPr>
              </a:p>
            </p:txBody>
          </p:sp>
          <p:sp>
            <p:nvSpPr>
              <p:cNvPr id="190" name="Rectangle 1436">
                <a:extLst>
                  <a:ext uri="{FF2B5EF4-FFF2-40B4-BE49-F238E27FC236}">
                    <a16:creationId xmlns:a16="http://schemas.microsoft.com/office/drawing/2014/main" id="{FEC36BB6-5BF8-4B94-A086-93112E36F708}"/>
                  </a:ext>
                </a:extLst>
              </p:cNvPr>
              <p:cNvSpPr>
                <a:spLocks noChangeArrowheads="1"/>
              </p:cNvSpPr>
              <p:nvPr/>
            </p:nvSpPr>
            <p:spPr bwMode="auto">
              <a:xfrm>
                <a:off x="4746153" y="7502131"/>
                <a:ext cx="240906" cy="229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200">
                    <a:latin typeface="Open Sans" panose="020B0606030504020204" pitchFamily="34" charset="0"/>
                    <a:cs typeface="Open Sans" panose="020B0606030504020204" pitchFamily="34" charset="0"/>
                  </a:rPr>
                  <a:t>43</a:t>
                </a:r>
                <a:endParaRPr lang="en-US" altLang="es-MX" sz="2200">
                  <a:latin typeface="Open Sans" panose="020B0606030504020204" pitchFamily="34" charset="0"/>
                  <a:cs typeface="Open Sans" panose="020B0606030504020204" pitchFamily="34" charset="0"/>
                </a:endParaRPr>
              </a:p>
            </p:txBody>
          </p:sp>
          <p:sp>
            <p:nvSpPr>
              <p:cNvPr id="191" name="Rectangle 1436">
                <a:extLst>
                  <a:ext uri="{FF2B5EF4-FFF2-40B4-BE49-F238E27FC236}">
                    <a16:creationId xmlns:a16="http://schemas.microsoft.com/office/drawing/2014/main" id="{EDB323F7-2CA3-4FFB-BB11-8E029A61D1E8}"/>
                  </a:ext>
                </a:extLst>
              </p:cNvPr>
              <p:cNvSpPr>
                <a:spLocks noChangeArrowheads="1"/>
              </p:cNvSpPr>
              <p:nvPr/>
            </p:nvSpPr>
            <p:spPr bwMode="auto">
              <a:xfrm>
                <a:off x="5486099" y="7502131"/>
                <a:ext cx="240906" cy="229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200">
                    <a:latin typeface="Open Sans" panose="020B0606030504020204" pitchFamily="34" charset="0"/>
                    <a:cs typeface="Open Sans" panose="020B0606030504020204" pitchFamily="34" charset="0"/>
                  </a:rPr>
                  <a:t>26</a:t>
                </a:r>
                <a:endParaRPr lang="en-US" altLang="es-MX" sz="2200">
                  <a:latin typeface="Open Sans" panose="020B0606030504020204" pitchFamily="34" charset="0"/>
                  <a:cs typeface="Open Sans" panose="020B0606030504020204" pitchFamily="34" charset="0"/>
                </a:endParaRPr>
              </a:p>
            </p:txBody>
          </p:sp>
          <p:sp>
            <p:nvSpPr>
              <p:cNvPr id="192" name="Rectangle 1436">
                <a:extLst>
                  <a:ext uri="{FF2B5EF4-FFF2-40B4-BE49-F238E27FC236}">
                    <a16:creationId xmlns:a16="http://schemas.microsoft.com/office/drawing/2014/main" id="{575CA1C7-5AE2-4922-8037-A6ABFCEA0772}"/>
                  </a:ext>
                </a:extLst>
              </p:cNvPr>
              <p:cNvSpPr>
                <a:spLocks noChangeArrowheads="1"/>
              </p:cNvSpPr>
              <p:nvPr/>
            </p:nvSpPr>
            <p:spPr bwMode="auto">
              <a:xfrm>
                <a:off x="6247777" y="7502131"/>
                <a:ext cx="240906" cy="229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200" dirty="0">
                    <a:latin typeface="Open Sans" panose="020B0606030504020204" pitchFamily="34" charset="0"/>
                    <a:cs typeface="Open Sans" panose="020B0606030504020204" pitchFamily="34" charset="0"/>
                  </a:rPr>
                  <a:t>70</a:t>
                </a:r>
                <a:endParaRPr lang="en-US" altLang="es-MX" sz="2200" dirty="0">
                  <a:latin typeface="Open Sans" panose="020B0606030504020204" pitchFamily="34" charset="0"/>
                  <a:cs typeface="Open Sans" panose="020B0606030504020204" pitchFamily="34" charset="0"/>
                </a:endParaRPr>
              </a:p>
            </p:txBody>
          </p:sp>
        </p:grpSp>
      </p:grpSp>
      <p:sp>
        <p:nvSpPr>
          <p:cNvPr id="200" name="Rectángulo 61">
            <a:extLst>
              <a:ext uri="{FF2B5EF4-FFF2-40B4-BE49-F238E27FC236}">
                <a16:creationId xmlns:a16="http://schemas.microsoft.com/office/drawing/2014/main" id="{F9CB2390-FA50-475A-A41A-82E4A703493D}"/>
              </a:ext>
            </a:extLst>
          </p:cNvPr>
          <p:cNvSpPr/>
          <p:nvPr/>
        </p:nvSpPr>
        <p:spPr>
          <a:xfrm>
            <a:off x="5028087" y="4744589"/>
            <a:ext cx="3428525" cy="1477328"/>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Vivamus non diam metus..</a:t>
            </a:r>
            <a:endParaRPr lang="en-US" sz="1600" dirty="0"/>
          </a:p>
        </p:txBody>
      </p:sp>
      <p:sp>
        <p:nvSpPr>
          <p:cNvPr id="201" name="Rectángulo 61">
            <a:extLst>
              <a:ext uri="{FF2B5EF4-FFF2-40B4-BE49-F238E27FC236}">
                <a16:creationId xmlns:a16="http://schemas.microsoft.com/office/drawing/2014/main" id="{F7755E4D-C7B6-4920-9F5A-8B1A26775018}"/>
              </a:ext>
            </a:extLst>
          </p:cNvPr>
          <p:cNvSpPr/>
          <p:nvPr/>
        </p:nvSpPr>
        <p:spPr>
          <a:xfrm>
            <a:off x="344304" y="4308031"/>
            <a:ext cx="4036713" cy="2246769"/>
          </a:xfrm>
          <a:prstGeom prst="rect">
            <a:avLst/>
          </a:prstGeom>
        </p:spPr>
        <p:txBody>
          <a:bodyPr wrap="square">
            <a:spAutoFit/>
          </a:bodyPr>
          <a:lstStyle/>
          <a:p>
            <a:r>
              <a:rPr lang="en-US" sz="2800" b="1" dirty="0">
                <a:solidFill>
                  <a:schemeClr val="bg1"/>
                </a:solidFill>
              </a:rPr>
              <a:t>Lorem ipsum </a:t>
            </a:r>
          </a:p>
          <a:p>
            <a:endParaRPr lang="en-US" sz="2800" b="1" dirty="0">
              <a:solidFill>
                <a:schemeClr val="bg1"/>
              </a:solidFill>
            </a:endParaRPr>
          </a:p>
          <a:p>
            <a:r>
              <a:rPr lang="en-US" sz="2800" dirty="0">
                <a:solidFill>
                  <a:schemeClr val="bg1"/>
                </a:solidFill>
              </a:rPr>
              <a:t>dolor sit amet, consectetur adipiscing elit. Curabitur eros leo, </a:t>
            </a:r>
            <a:endParaRPr lang="en-US" sz="2400" dirty="0">
              <a:solidFill>
                <a:schemeClr val="bg1"/>
              </a:solidFill>
            </a:endParaRPr>
          </a:p>
        </p:txBody>
      </p:sp>
      <p:sp>
        <p:nvSpPr>
          <p:cNvPr id="202" name="TextBox 201">
            <a:extLst>
              <a:ext uri="{FF2B5EF4-FFF2-40B4-BE49-F238E27FC236}">
                <a16:creationId xmlns:a16="http://schemas.microsoft.com/office/drawing/2014/main" id="{D5B5F3A5-0646-4EBE-8AAA-9B56CBC02FA1}"/>
              </a:ext>
            </a:extLst>
          </p:cNvPr>
          <p:cNvSpPr txBox="1"/>
          <p:nvPr/>
        </p:nvSpPr>
        <p:spPr>
          <a:xfrm>
            <a:off x="3187212" y="1942691"/>
            <a:ext cx="6347618" cy="769441"/>
          </a:xfrm>
          <a:prstGeom prst="rect">
            <a:avLst/>
          </a:prstGeom>
          <a:noFill/>
        </p:spPr>
        <p:txBody>
          <a:bodyPr wrap="square" rtlCol="0">
            <a:spAutoFit/>
          </a:bodyPr>
          <a:lstStyle/>
          <a:p>
            <a:pPr algn="ctr"/>
            <a:r>
              <a:rPr lang="en-US" sz="4400" dirty="0">
                <a:solidFill>
                  <a:schemeClr val="bg1"/>
                </a:solidFill>
                <a:latin typeface="+mj-lt"/>
              </a:rPr>
              <a:t>Title</a:t>
            </a:r>
          </a:p>
        </p:txBody>
      </p:sp>
      <p:sp>
        <p:nvSpPr>
          <p:cNvPr id="203" name="Rectangle 202">
            <a:extLst>
              <a:ext uri="{FF2B5EF4-FFF2-40B4-BE49-F238E27FC236}">
                <a16:creationId xmlns:a16="http://schemas.microsoft.com/office/drawing/2014/main" id="{F57F908D-1EE6-4955-B6B1-EFC64F432886}"/>
              </a:ext>
            </a:extLst>
          </p:cNvPr>
          <p:cNvSpPr/>
          <p:nvPr/>
        </p:nvSpPr>
        <p:spPr>
          <a:xfrm>
            <a:off x="1501061" y="2689929"/>
            <a:ext cx="9570457" cy="646331"/>
          </a:xfrm>
          <a:prstGeom prst="rect">
            <a:avLst/>
          </a:prstGeom>
        </p:spPr>
        <p:txBody>
          <a:bodyPr wrap="square">
            <a:spAutoFit/>
          </a:bodyPr>
          <a:lstStyle/>
          <a:p>
            <a:pPr algn="ctr"/>
            <a:r>
              <a:rPr lang="en-US" b="1" dirty="0">
                <a:solidFill>
                  <a:schemeClr val="bg1"/>
                </a:solidFill>
              </a:rPr>
              <a:t>Lorem ipsum </a:t>
            </a:r>
            <a:r>
              <a:rPr lang="en-US" dirty="0">
                <a:solidFill>
                  <a:schemeClr val="bg1"/>
                </a:solidFill>
              </a:rPr>
              <a:t>dolor sit amet, consectetur adipiscing elit. Curabitur eros leo, accumsan quis arcu ac, molestie ornare justo. Vivamus non diam metus..</a:t>
            </a:r>
          </a:p>
        </p:txBody>
      </p:sp>
    </p:spTree>
    <p:extLst>
      <p:ext uri="{BB962C8B-B14F-4D97-AF65-F5344CB8AC3E}">
        <p14:creationId xmlns:p14="http://schemas.microsoft.com/office/powerpoint/2010/main" val="20086076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a:extLst>
              <a:ext uri="{FF2B5EF4-FFF2-40B4-BE49-F238E27FC236}">
                <a16:creationId xmlns:a16="http://schemas.microsoft.com/office/drawing/2014/main" id="{1B6C4925-6C4B-45B2-94F7-E7B6D4BE7A47}"/>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8" r="18"/>
          <a:stretch>
            <a:fillRect/>
          </a:stretch>
        </p:blipFill>
        <p:spPr>
          <a:xfrm>
            <a:off x="0" y="0"/>
            <a:ext cx="12192000" cy="6858000"/>
          </a:xfrm>
        </p:spPr>
      </p:pic>
      <p:sp>
        <p:nvSpPr>
          <p:cNvPr id="3" name="Right Triangle 2">
            <a:extLst>
              <a:ext uri="{FF2B5EF4-FFF2-40B4-BE49-F238E27FC236}">
                <a16:creationId xmlns:a16="http://schemas.microsoft.com/office/drawing/2014/main" id="{EBA748D4-84F3-4A3B-A88B-ADFE19C93017}"/>
              </a:ext>
            </a:extLst>
          </p:cNvPr>
          <p:cNvSpPr/>
          <p:nvPr/>
        </p:nvSpPr>
        <p:spPr>
          <a:xfrm flipH="1">
            <a:off x="-2" y="0"/>
            <a:ext cx="12192001" cy="6858000"/>
          </a:xfrm>
          <a:prstGeom prst="rtTriangle">
            <a:avLst/>
          </a:prstGeom>
          <a:gradFill>
            <a:gsLst>
              <a:gs pos="0">
                <a:srgbClr val="466305">
                  <a:lumMod val="65000"/>
                </a:srgbClr>
              </a:gs>
              <a:gs pos="100000">
                <a:srgbClr val="88B015">
                  <a:alpha val="34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64">
            <a:extLst>
              <a:ext uri="{FF2B5EF4-FFF2-40B4-BE49-F238E27FC236}">
                <a16:creationId xmlns:a16="http://schemas.microsoft.com/office/drawing/2014/main" id="{CABE6173-39FC-467F-962B-576260EBE4E2}"/>
              </a:ext>
            </a:extLst>
          </p:cNvPr>
          <p:cNvGrpSpPr>
            <a:grpSpLocks/>
          </p:cNvGrpSpPr>
          <p:nvPr/>
        </p:nvGrpSpPr>
        <p:grpSpPr bwMode="auto">
          <a:xfrm>
            <a:off x="9015582" y="4281507"/>
            <a:ext cx="1281907" cy="380207"/>
            <a:chOff x="2315487" y="10721814"/>
            <a:chExt cx="2562325" cy="760766"/>
          </a:xfrm>
          <a:solidFill>
            <a:schemeClr val="bg1"/>
          </a:solidFill>
        </p:grpSpPr>
        <p:sp>
          <p:nvSpPr>
            <p:cNvPr id="10" name="Freeform 312">
              <a:extLst>
                <a:ext uri="{FF2B5EF4-FFF2-40B4-BE49-F238E27FC236}">
                  <a16:creationId xmlns:a16="http://schemas.microsoft.com/office/drawing/2014/main" id="{49010938-D0AD-41AB-87EE-68C18CEB2983}"/>
                </a:ext>
              </a:extLst>
            </p:cNvPr>
            <p:cNvSpPr>
              <a:spLocks noEditPoints="1"/>
            </p:cNvSpPr>
            <p:nvPr/>
          </p:nvSpPr>
          <p:spPr bwMode="auto">
            <a:xfrm>
              <a:off x="2315487" y="10726579"/>
              <a:ext cx="753625" cy="752824"/>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sp>
          <p:nvSpPr>
            <p:cNvPr id="11" name="Freeform 317">
              <a:extLst>
                <a:ext uri="{FF2B5EF4-FFF2-40B4-BE49-F238E27FC236}">
                  <a16:creationId xmlns:a16="http://schemas.microsoft.com/office/drawing/2014/main" id="{DFC99B2C-C58B-4475-A1DC-C10BF55B503C}"/>
                </a:ext>
              </a:extLst>
            </p:cNvPr>
            <p:cNvSpPr>
              <a:spLocks noEditPoints="1"/>
            </p:cNvSpPr>
            <p:nvPr/>
          </p:nvSpPr>
          <p:spPr bwMode="auto">
            <a:xfrm>
              <a:off x="4124187" y="10721814"/>
              <a:ext cx="753625" cy="75759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grpSp>
          <p:nvGrpSpPr>
            <p:cNvPr id="12" name="Group 68">
              <a:extLst>
                <a:ext uri="{FF2B5EF4-FFF2-40B4-BE49-F238E27FC236}">
                  <a16:creationId xmlns:a16="http://schemas.microsoft.com/office/drawing/2014/main" id="{F704EB8A-239E-4D3C-BB9F-DC17CA5085CE}"/>
                </a:ext>
              </a:extLst>
            </p:cNvPr>
            <p:cNvGrpSpPr>
              <a:grpSpLocks/>
            </p:cNvGrpSpPr>
            <p:nvPr/>
          </p:nvGrpSpPr>
          <p:grpSpPr bwMode="auto">
            <a:xfrm>
              <a:off x="3215073" y="10726581"/>
              <a:ext cx="756797" cy="755999"/>
              <a:chOff x="7408018" y="7017268"/>
              <a:chExt cx="1340715" cy="1339301"/>
            </a:xfrm>
            <a:grpFill/>
          </p:grpSpPr>
          <p:sp>
            <p:nvSpPr>
              <p:cNvPr id="13" name="Freeform 16">
                <a:extLst>
                  <a:ext uri="{FF2B5EF4-FFF2-40B4-BE49-F238E27FC236}">
                    <a16:creationId xmlns:a16="http://schemas.microsoft.com/office/drawing/2014/main" id="{586E14DC-6005-4B00-9C3B-05D68DF1C385}"/>
                  </a:ext>
                </a:extLst>
              </p:cNvPr>
              <p:cNvSpPr>
                <a:spLocks/>
              </p:cNvSpPr>
              <p:nvPr/>
            </p:nvSpPr>
            <p:spPr bwMode="auto">
              <a:xfrm>
                <a:off x="7832437" y="7467441"/>
                <a:ext cx="553714" cy="45299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grpFill/>
              <a:ln w="9525">
                <a:noFill/>
                <a:round/>
                <a:headEnd/>
                <a:tailEnd/>
              </a:ln>
            </p:spPr>
            <p:txBody>
              <a:bodyPr/>
              <a:lstStyle/>
              <a:p>
                <a:pPr defTabSz="914217">
                  <a:defRPr/>
                </a:pPr>
                <a:endParaRPr lang="en-US" sz="900" dirty="0">
                  <a:latin typeface="Lato Light"/>
                  <a:cs typeface="Lato Light"/>
                </a:endParaRPr>
              </a:p>
            </p:txBody>
          </p:sp>
          <p:sp>
            <p:nvSpPr>
              <p:cNvPr id="14" name="Oval 74">
                <a:extLst>
                  <a:ext uri="{FF2B5EF4-FFF2-40B4-BE49-F238E27FC236}">
                    <a16:creationId xmlns:a16="http://schemas.microsoft.com/office/drawing/2014/main" id="{FFAEFC99-B3A1-4C1F-98A9-2CEECE2CF16F}"/>
                  </a:ext>
                </a:extLst>
              </p:cNvPr>
              <p:cNvSpPr/>
              <p:nvPr/>
            </p:nvSpPr>
            <p:spPr>
              <a:xfrm>
                <a:off x="7408018" y="7017268"/>
                <a:ext cx="1340715" cy="1339301"/>
              </a:xfrm>
              <a:prstGeom prst="ellipse">
                <a:avLst/>
              </a:prstGeom>
              <a:noFill/>
              <a:ln w="28575"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200" dirty="0">
                  <a:solidFill>
                    <a:schemeClr val="tx1"/>
                  </a:solidFill>
                  <a:cs typeface="Lato Light"/>
                </a:endParaRPr>
              </a:p>
            </p:txBody>
          </p:sp>
        </p:grpSp>
      </p:grpSp>
      <p:grpSp>
        <p:nvGrpSpPr>
          <p:cNvPr id="2" name="Grupo 1">
            <a:extLst>
              <a:ext uri="{FF2B5EF4-FFF2-40B4-BE49-F238E27FC236}">
                <a16:creationId xmlns:a16="http://schemas.microsoft.com/office/drawing/2014/main" id="{35F84E21-4891-486A-A8BC-89CA42EEC65C}"/>
              </a:ext>
            </a:extLst>
          </p:cNvPr>
          <p:cNvGrpSpPr/>
          <p:nvPr/>
        </p:nvGrpSpPr>
        <p:grpSpPr>
          <a:xfrm>
            <a:off x="7457294" y="3605160"/>
            <a:ext cx="4360590" cy="437380"/>
            <a:chOff x="5403420" y="2654105"/>
            <a:chExt cx="4360590" cy="437380"/>
          </a:xfrm>
        </p:grpSpPr>
        <p:sp>
          <p:nvSpPr>
            <p:cNvPr id="15" name="Rectangle 58">
              <a:extLst>
                <a:ext uri="{FF2B5EF4-FFF2-40B4-BE49-F238E27FC236}">
                  <a16:creationId xmlns:a16="http://schemas.microsoft.com/office/drawing/2014/main" id="{426474FE-E870-4640-9F61-31D4D8E66EFE}"/>
                </a:ext>
              </a:extLst>
            </p:cNvPr>
            <p:cNvSpPr>
              <a:spLocks noChangeArrowheads="1"/>
            </p:cNvSpPr>
            <p:nvPr/>
          </p:nvSpPr>
          <p:spPr bwMode="auto">
            <a:xfrm>
              <a:off x="5616939" y="2666034"/>
              <a:ext cx="965928"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Address</a:t>
              </a:r>
            </a:p>
          </p:txBody>
        </p:sp>
        <p:sp>
          <p:nvSpPr>
            <p:cNvPr id="16" name="Rectangle 59">
              <a:extLst>
                <a:ext uri="{FF2B5EF4-FFF2-40B4-BE49-F238E27FC236}">
                  <a16:creationId xmlns:a16="http://schemas.microsoft.com/office/drawing/2014/main" id="{D9F3F830-1642-4CF5-B4D0-4DA34D2F28F3}"/>
                </a:ext>
              </a:extLst>
            </p:cNvPr>
            <p:cNvSpPr>
              <a:spLocks noChangeArrowheads="1"/>
            </p:cNvSpPr>
            <p:nvPr/>
          </p:nvSpPr>
          <p:spPr bwMode="auto">
            <a:xfrm>
              <a:off x="7000136" y="2686649"/>
              <a:ext cx="1339427"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Contact Info</a:t>
              </a:r>
            </a:p>
          </p:txBody>
        </p:sp>
        <p:sp>
          <p:nvSpPr>
            <p:cNvPr id="17" name="Rectangle 60">
              <a:extLst>
                <a:ext uri="{FF2B5EF4-FFF2-40B4-BE49-F238E27FC236}">
                  <a16:creationId xmlns:a16="http://schemas.microsoft.com/office/drawing/2014/main" id="{5BEE8072-BC28-425F-9DA3-553DC5EB5CF4}"/>
                </a:ext>
              </a:extLst>
            </p:cNvPr>
            <p:cNvSpPr>
              <a:spLocks noChangeArrowheads="1"/>
            </p:cNvSpPr>
            <p:nvPr/>
          </p:nvSpPr>
          <p:spPr bwMode="auto">
            <a:xfrm>
              <a:off x="8616559" y="2654105"/>
              <a:ext cx="1147451"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Telephone</a:t>
              </a:r>
            </a:p>
          </p:txBody>
        </p:sp>
        <p:sp>
          <p:nvSpPr>
            <p:cNvPr id="18" name="Freeform 161">
              <a:extLst>
                <a:ext uri="{FF2B5EF4-FFF2-40B4-BE49-F238E27FC236}">
                  <a16:creationId xmlns:a16="http://schemas.microsoft.com/office/drawing/2014/main" id="{C4F31701-967A-467A-8B6F-E7A4F57205C1}"/>
                </a:ext>
              </a:extLst>
            </p:cNvPr>
            <p:cNvSpPr>
              <a:spLocks noChangeArrowheads="1"/>
            </p:cNvSpPr>
            <p:nvPr/>
          </p:nvSpPr>
          <p:spPr bwMode="auto">
            <a:xfrm>
              <a:off x="5403420" y="2762872"/>
              <a:ext cx="253206" cy="328613"/>
            </a:xfrm>
            <a:custGeom>
              <a:avLst/>
              <a:gdLst>
                <a:gd name="T0" fmla="*/ 252583 w 472"/>
                <a:gd name="T1" fmla="*/ 0 h 619"/>
                <a:gd name="T2" fmla="*/ 252583 w 472"/>
                <a:gd name="T3" fmla="*/ 0 h 619"/>
                <a:gd name="T4" fmla="*/ 0 w 472"/>
                <a:gd name="T5" fmla="*/ 249764 h 619"/>
                <a:gd name="T6" fmla="*/ 252583 w 472"/>
                <a:gd name="T7" fmla="*/ 656825 h 619"/>
                <a:gd name="T8" fmla="*/ 504095 w 472"/>
                <a:gd name="T9" fmla="*/ 249764 h 619"/>
                <a:gd name="T10" fmla="*/ 252583 w 472"/>
                <a:gd name="T11" fmla="*/ 0 h 619"/>
                <a:gd name="T12" fmla="*/ 252583 w 472"/>
                <a:gd name="T13" fmla="*/ 594119 h 619"/>
                <a:gd name="T14" fmla="*/ 252583 w 472"/>
                <a:gd name="T15" fmla="*/ 594119 h 619"/>
                <a:gd name="T16" fmla="*/ 48162 w 472"/>
                <a:gd name="T17" fmla="*/ 249764 h 619"/>
                <a:gd name="T18" fmla="*/ 252583 w 472"/>
                <a:gd name="T19" fmla="*/ 30822 h 619"/>
                <a:gd name="T20" fmla="*/ 457003 w 472"/>
                <a:gd name="T21" fmla="*/ 249764 h 619"/>
                <a:gd name="T22" fmla="*/ 252583 w 472"/>
                <a:gd name="T23" fmla="*/ 594119 h 619"/>
                <a:gd name="T24" fmla="*/ 252583 w 472"/>
                <a:gd name="T25" fmla="*/ 140293 h 619"/>
                <a:gd name="T26" fmla="*/ 252583 w 472"/>
                <a:gd name="T27" fmla="*/ 140293 h 619"/>
                <a:gd name="T28" fmla="*/ 142345 w 472"/>
                <a:gd name="T29" fmla="*/ 249764 h 619"/>
                <a:gd name="T30" fmla="*/ 252583 w 472"/>
                <a:gd name="T31" fmla="*/ 343292 h 619"/>
                <a:gd name="T32" fmla="*/ 362820 w 472"/>
                <a:gd name="T33" fmla="*/ 249764 h 619"/>
                <a:gd name="T34" fmla="*/ 252583 w 472"/>
                <a:gd name="T35" fmla="*/ 140293 h 619"/>
                <a:gd name="T36" fmla="*/ 252583 w 472"/>
                <a:gd name="T37" fmla="*/ 312470 h 619"/>
                <a:gd name="T38" fmla="*/ 252583 w 472"/>
                <a:gd name="T39" fmla="*/ 312470 h 619"/>
                <a:gd name="T40" fmla="*/ 189437 w 472"/>
                <a:gd name="T41" fmla="*/ 249764 h 619"/>
                <a:gd name="T42" fmla="*/ 252583 w 472"/>
                <a:gd name="T43" fmla="*/ 187057 h 619"/>
                <a:gd name="T44" fmla="*/ 315728 w 472"/>
                <a:gd name="T45" fmla="*/ 249764 h 619"/>
                <a:gd name="T46" fmla="*/ 252583 w 472"/>
                <a:gd name="T47" fmla="*/ 312470 h 61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472" h="619">
                  <a:moveTo>
                    <a:pt x="236" y="0"/>
                  </a:moveTo>
                  <a:lnTo>
                    <a:pt x="236" y="0"/>
                  </a:lnTo>
                  <a:cubicBezTo>
                    <a:pt x="104" y="0"/>
                    <a:pt x="0" y="103"/>
                    <a:pt x="0" y="235"/>
                  </a:cubicBezTo>
                  <a:cubicBezTo>
                    <a:pt x="0" y="323"/>
                    <a:pt x="192" y="618"/>
                    <a:pt x="236" y="618"/>
                  </a:cubicBezTo>
                  <a:cubicBezTo>
                    <a:pt x="280" y="618"/>
                    <a:pt x="471" y="323"/>
                    <a:pt x="471" y="235"/>
                  </a:cubicBezTo>
                  <a:cubicBezTo>
                    <a:pt x="471" y="103"/>
                    <a:pt x="368" y="0"/>
                    <a:pt x="236" y="0"/>
                  </a:cubicBezTo>
                  <a:close/>
                  <a:moveTo>
                    <a:pt x="236" y="559"/>
                  </a:moveTo>
                  <a:lnTo>
                    <a:pt x="236" y="559"/>
                  </a:lnTo>
                  <a:cubicBezTo>
                    <a:pt x="207" y="559"/>
                    <a:pt x="45" y="309"/>
                    <a:pt x="45" y="235"/>
                  </a:cubicBezTo>
                  <a:cubicBezTo>
                    <a:pt x="45" y="117"/>
                    <a:pt x="133" y="29"/>
                    <a:pt x="236" y="29"/>
                  </a:cubicBezTo>
                  <a:cubicBezTo>
                    <a:pt x="339" y="29"/>
                    <a:pt x="427" y="117"/>
                    <a:pt x="427" y="235"/>
                  </a:cubicBezTo>
                  <a:cubicBezTo>
                    <a:pt x="427" y="309"/>
                    <a:pt x="266" y="559"/>
                    <a:pt x="236" y="559"/>
                  </a:cubicBezTo>
                  <a:close/>
                  <a:moveTo>
                    <a:pt x="236" y="132"/>
                  </a:moveTo>
                  <a:lnTo>
                    <a:pt x="236" y="132"/>
                  </a:lnTo>
                  <a:cubicBezTo>
                    <a:pt x="177" y="132"/>
                    <a:pt x="133" y="176"/>
                    <a:pt x="133" y="235"/>
                  </a:cubicBezTo>
                  <a:cubicBezTo>
                    <a:pt x="133" y="279"/>
                    <a:pt x="177" y="323"/>
                    <a:pt x="236" y="323"/>
                  </a:cubicBezTo>
                  <a:cubicBezTo>
                    <a:pt x="295" y="323"/>
                    <a:pt x="339" y="279"/>
                    <a:pt x="339" y="235"/>
                  </a:cubicBezTo>
                  <a:cubicBezTo>
                    <a:pt x="339" y="176"/>
                    <a:pt x="295" y="132"/>
                    <a:pt x="236" y="132"/>
                  </a:cubicBezTo>
                  <a:close/>
                  <a:moveTo>
                    <a:pt x="236" y="294"/>
                  </a:moveTo>
                  <a:lnTo>
                    <a:pt x="236" y="294"/>
                  </a:lnTo>
                  <a:cubicBezTo>
                    <a:pt x="207" y="294"/>
                    <a:pt x="177" y="264"/>
                    <a:pt x="177" y="235"/>
                  </a:cubicBezTo>
                  <a:cubicBezTo>
                    <a:pt x="177" y="191"/>
                    <a:pt x="207" y="176"/>
                    <a:pt x="236" y="176"/>
                  </a:cubicBezTo>
                  <a:cubicBezTo>
                    <a:pt x="266" y="176"/>
                    <a:pt x="295" y="191"/>
                    <a:pt x="295" y="235"/>
                  </a:cubicBezTo>
                  <a:cubicBezTo>
                    <a:pt x="295" y="264"/>
                    <a:pt x="266" y="294"/>
                    <a:pt x="236" y="29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dirty="0">
                <a:solidFill>
                  <a:schemeClr val="bg1"/>
                </a:solidFill>
              </a:endParaRPr>
            </a:p>
          </p:txBody>
        </p:sp>
        <p:sp>
          <p:nvSpPr>
            <p:cNvPr id="19" name="Freeform 185">
              <a:extLst>
                <a:ext uri="{FF2B5EF4-FFF2-40B4-BE49-F238E27FC236}">
                  <a16:creationId xmlns:a16="http://schemas.microsoft.com/office/drawing/2014/main" id="{6C8C5EDD-354C-4819-A92D-1F00566DE00E}"/>
                </a:ext>
              </a:extLst>
            </p:cNvPr>
            <p:cNvSpPr>
              <a:spLocks noChangeArrowheads="1"/>
            </p:cNvSpPr>
            <p:nvPr/>
          </p:nvSpPr>
          <p:spPr bwMode="auto">
            <a:xfrm>
              <a:off x="6782648" y="2786661"/>
              <a:ext cx="289719" cy="221457"/>
            </a:xfrm>
            <a:custGeom>
              <a:avLst/>
              <a:gdLst>
                <a:gd name="T0" fmla="*/ 509661 w 619"/>
                <a:gd name="T1" fmla="*/ 0 h 472"/>
                <a:gd name="T2" fmla="*/ 509661 w 619"/>
                <a:gd name="T3" fmla="*/ 0 h 472"/>
                <a:gd name="T4" fmla="*/ 68267 w 619"/>
                <a:gd name="T5" fmla="*/ 0 h 472"/>
                <a:gd name="T6" fmla="*/ 0 w 619"/>
                <a:gd name="T7" fmla="*/ 68485 h 472"/>
                <a:gd name="T8" fmla="*/ 0 w 619"/>
                <a:gd name="T9" fmla="*/ 372444 h 472"/>
                <a:gd name="T10" fmla="*/ 68267 w 619"/>
                <a:gd name="T11" fmla="*/ 441867 h 472"/>
                <a:gd name="T12" fmla="*/ 509661 w 619"/>
                <a:gd name="T13" fmla="*/ 441867 h 472"/>
                <a:gd name="T14" fmla="*/ 577928 w 619"/>
                <a:gd name="T15" fmla="*/ 372444 h 472"/>
                <a:gd name="T16" fmla="*/ 577928 w 619"/>
                <a:gd name="T17" fmla="*/ 68485 h 472"/>
                <a:gd name="T18" fmla="*/ 509661 w 619"/>
                <a:gd name="T19" fmla="*/ 0 h 472"/>
                <a:gd name="T20" fmla="*/ 522754 w 619"/>
                <a:gd name="T21" fmla="*/ 41278 h 472"/>
                <a:gd name="T22" fmla="*/ 522754 w 619"/>
                <a:gd name="T23" fmla="*/ 41278 h 472"/>
                <a:gd name="T24" fmla="*/ 288964 w 619"/>
                <a:gd name="T25" fmla="*/ 220464 h 472"/>
                <a:gd name="T26" fmla="*/ 55174 w 619"/>
                <a:gd name="T27" fmla="*/ 41278 h 472"/>
                <a:gd name="T28" fmla="*/ 522754 w 619"/>
                <a:gd name="T29" fmla="*/ 41278 h 472"/>
                <a:gd name="T30" fmla="*/ 27120 w 619"/>
                <a:gd name="T31" fmla="*/ 372444 h 472"/>
                <a:gd name="T32" fmla="*/ 27120 w 619"/>
                <a:gd name="T33" fmla="*/ 372444 h 472"/>
                <a:gd name="T34" fmla="*/ 27120 w 619"/>
                <a:gd name="T35" fmla="*/ 68485 h 472"/>
                <a:gd name="T36" fmla="*/ 192643 w 619"/>
                <a:gd name="T37" fmla="*/ 207330 h 472"/>
                <a:gd name="T38" fmla="*/ 27120 w 619"/>
                <a:gd name="T39" fmla="*/ 372444 h 472"/>
                <a:gd name="T40" fmla="*/ 55174 w 619"/>
                <a:gd name="T41" fmla="*/ 400588 h 472"/>
                <a:gd name="T42" fmla="*/ 55174 w 619"/>
                <a:gd name="T43" fmla="*/ 400588 h 472"/>
                <a:gd name="T44" fmla="*/ 220697 w 619"/>
                <a:gd name="T45" fmla="*/ 220464 h 472"/>
                <a:gd name="T46" fmla="*/ 288964 w 619"/>
                <a:gd name="T47" fmla="*/ 275815 h 472"/>
                <a:gd name="T48" fmla="*/ 344138 w 619"/>
                <a:gd name="T49" fmla="*/ 220464 h 472"/>
                <a:gd name="T50" fmla="*/ 522754 w 619"/>
                <a:gd name="T51" fmla="*/ 400588 h 472"/>
                <a:gd name="T52" fmla="*/ 55174 w 619"/>
                <a:gd name="T53" fmla="*/ 400588 h 472"/>
                <a:gd name="T54" fmla="*/ 550808 w 619"/>
                <a:gd name="T55" fmla="*/ 372444 h 472"/>
                <a:gd name="T56" fmla="*/ 550808 w 619"/>
                <a:gd name="T57" fmla="*/ 372444 h 472"/>
                <a:gd name="T58" fmla="*/ 550808 w 619"/>
                <a:gd name="T59" fmla="*/ 372444 h 472"/>
                <a:gd name="T60" fmla="*/ 385285 w 619"/>
                <a:gd name="T61" fmla="*/ 207330 h 472"/>
                <a:gd name="T62" fmla="*/ 550808 w 619"/>
                <a:gd name="T63" fmla="*/ 68485 h 472"/>
                <a:gd name="T64" fmla="*/ 550808 w 619"/>
                <a:gd name="T65" fmla="*/ 372444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45716" tIns="22858" rIns="45716" bIns="22858" anchor="ctr"/>
            <a:lstStyle/>
            <a:p>
              <a:endParaRPr lang="es-MX" sz="900" dirty="0">
                <a:solidFill>
                  <a:schemeClr val="bg1"/>
                </a:solidFill>
              </a:endParaRPr>
            </a:p>
          </p:txBody>
        </p:sp>
        <p:sp>
          <p:nvSpPr>
            <p:cNvPr id="20" name="Freeform 178">
              <a:extLst>
                <a:ext uri="{FF2B5EF4-FFF2-40B4-BE49-F238E27FC236}">
                  <a16:creationId xmlns:a16="http://schemas.microsoft.com/office/drawing/2014/main" id="{64305A20-9958-4437-8259-FC9DA59E91D1}"/>
                </a:ext>
              </a:extLst>
            </p:cNvPr>
            <p:cNvSpPr>
              <a:spLocks noChangeArrowheads="1"/>
            </p:cNvSpPr>
            <p:nvPr/>
          </p:nvSpPr>
          <p:spPr bwMode="auto">
            <a:xfrm>
              <a:off x="8396690" y="2724749"/>
              <a:ext cx="292100" cy="283369"/>
            </a:xfrm>
            <a:custGeom>
              <a:avLst/>
              <a:gdLst>
                <a:gd name="T0" fmla="*/ 603 w 634"/>
                <a:gd name="T1" fmla="*/ 74 h 619"/>
                <a:gd name="T2" fmla="*/ 603 w 634"/>
                <a:gd name="T3" fmla="*/ 74 h 619"/>
                <a:gd name="T4" fmla="*/ 545 w 634"/>
                <a:gd name="T5" fmla="*/ 15 h 619"/>
                <a:gd name="T6" fmla="*/ 486 w 634"/>
                <a:gd name="T7" fmla="*/ 15 h 619"/>
                <a:gd name="T8" fmla="*/ 412 w 634"/>
                <a:gd name="T9" fmla="*/ 133 h 619"/>
                <a:gd name="T10" fmla="*/ 412 w 634"/>
                <a:gd name="T11" fmla="*/ 191 h 619"/>
                <a:gd name="T12" fmla="*/ 441 w 634"/>
                <a:gd name="T13" fmla="*/ 221 h 619"/>
                <a:gd name="T14" fmla="*/ 353 w 634"/>
                <a:gd name="T15" fmla="*/ 324 h 619"/>
                <a:gd name="T16" fmla="*/ 235 w 634"/>
                <a:gd name="T17" fmla="*/ 427 h 619"/>
                <a:gd name="T18" fmla="*/ 191 w 634"/>
                <a:gd name="T19" fmla="*/ 397 h 619"/>
                <a:gd name="T20" fmla="*/ 132 w 634"/>
                <a:gd name="T21" fmla="*/ 397 h 619"/>
                <a:gd name="T22" fmla="*/ 29 w 634"/>
                <a:gd name="T23" fmla="*/ 486 h 619"/>
                <a:gd name="T24" fmla="*/ 29 w 634"/>
                <a:gd name="T25" fmla="*/ 530 h 619"/>
                <a:gd name="T26" fmla="*/ 88 w 634"/>
                <a:gd name="T27" fmla="*/ 589 h 619"/>
                <a:gd name="T28" fmla="*/ 191 w 634"/>
                <a:gd name="T29" fmla="*/ 589 h 619"/>
                <a:gd name="T30" fmla="*/ 427 w 634"/>
                <a:gd name="T31" fmla="*/ 412 h 619"/>
                <a:gd name="T32" fmla="*/ 603 w 634"/>
                <a:gd name="T33" fmla="*/ 191 h 619"/>
                <a:gd name="T34" fmla="*/ 603 w 634"/>
                <a:gd name="T35" fmla="*/ 74 h 619"/>
                <a:gd name="T36" fmla="*/ 574 w 634"/>
                <a:gd name="T37" fmla="*/ 162 h 619"/>
                <a:gd name="T38" fmla="*/ 574 w 634"/>
                <a:gd name="T39" fmla="*/ 162 h 619"/>
                <a:gd name="T40" fmla="*/ 412 w 634"/>
                <a:gd name="T41" fmla="*/ 383 h 619"/>
                <a:gd name="T42" fmla="*/ 162 w 634"/>
                <a:gd name="T43" fmla="*/ 559 h 619"/>
                <a:gd name="T44" fmla="*/ 103 w 634"/>
                <a:gd name="T45" fmla="*/ 559 h 619"/>
                <a:gd name="T46" fmla="*/ 73 w 634"/>
                <a:gd name="T47" fmla="*/ 530 h 619"/>
                <a:gd name="T48" fmla="*/ 73 w 634"/>
                <a:gd name="T49" fmla="*/ 486 h 619"/>
                <a:gd name="T50" fmla="*/ 147 w 634"/>
                <a:gd name="T51" fmla="*/ 442 h 619"/>
                <a:gd name="T52" fmla="*/ 177 w 634"/>
                <a:gd name="T53" fmla="*/ 442 h 619"/>
                <a:gd name="T54" fmla="*/ 221 w 634"/>
                <a:gd name="T55" fmla="*/ 486 h 619"/>
                <a:gd name="T56" fmla="*/ 500 w 634"/>
                <a:gd name="T57" fmla="*/ 221 h 619"/>
                <a:gd name="T58" fmla="*/ 441 w 634"/>
                <a:gd name="T59" fmla="*/ 176 h 619"/>
                <a:gd name="T60" fmla="*/ 441 w 634"/>
                <a:gd name="T61" fmla="*/ 133 h 619"/>
                <a:gd name="T62" fmla="*/ 500 w 634"/>
                <a:gd name="T63" fmla="*/ 59 h 619"/>
                <a:gd name="T64" fmla="*/ 545 w 634"/>
                <a:gd name="T65" fmla="*/ 59 h 619"/>
                <a:gd name="T66" fmla="*/ 574 w 634"/>
                <a:gd name="T67" fmla="*/ 103 h 619"/>
                <a:gd name="T68" fmla="*/ 574 w 634"/>
                <a:gd name="T69" fmla="*/ 162 h 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34" h="619">
                  <a:moveTo>
                    <a:pt x="603" y="74"/>
                  </a:moveTo>
                  <a:lnTo>
                    <a:pt x="603" y="74"/>
                  </a:lnTo>
                  <a:cubicBezTo>
                    <a:pt x="545" y="15"/>
                    <a:pt x="545" y="15"/>
                    <a:pt x="545" y="15"/>
                  </a:cubicBezTo>
                  <a:cubicBezTo>
                    <a:pt x="530" y="0"/>
                    <a:pt x="500" y="0"/>
                    <a:pt x="486" y="15"/>
                  </a:cubicBezTo>
                  <a:cubicBezTo>
                    <a:pt x="412" y="133"/>
                    <a:pt x="412" y="133"/>
                    <a:pt x="412" y="133"/>
                  </a:cubicBezTo>
                  <a:cubicBezTo>
                    <a:pt x="398" y="147"/>
                    <a:pt x="398" y="176"/>
                    <a:pt x="412" y="191"/>
                  </a:cubicBezTo>
                  <a:cubicBezTo>
                    <a:pt x="441" y="221"/>
                    <a:pt x="441" y="221"/>
                    <a:pt x="441" y="221"/>
                  </a:cubicBezTo>
                  <a:cubicBezTo>
                    <a:pt x="412" y="250"/>
                    <a:pt x="382" y="294"/>
                    <a:pt x="353" y="324"/>
                  </a:cubicBezTo>
                  <a:cubicBezTo>
                    <a:pt x="309" y="368"/>
                    <a:pt x="265" y="397"/>
                    <a:pt x="235" y="427"/>
                  </a:cubicBezTo>
                  <a:cubicBezTo>
                    <a:pt x="191" y="397"/>
                    <a:pt x="191" y="397"/>
                    <a:pt x="191" y="397"/>
                  </a:cubicBezTo>
                  <a:cubicBezTo>
                    <a:pt x="177" y="383"/>
                    <a:pt x="162" y="383"/>
                    <a:pt x="132" y="397"/>
                  </a:cubicBezTo>
                  <a:cubicBezTo>
                    <a:pt x="29" y="486"/>
                    <a:pt x="29" y="486"/>
                    <a:pt x="29" y="486"/>
                  </a:cubicBezTo>
                  <a:cubicBezTo>
                    <a:pt x="0" y="500"/>
                    <a:pt x="15" y="515"/>
                    <a:pt x="29" y="530"/>
                  </a:cubicBezTo>
                  <a:cubicBezTo>
                    <a:pt x="88" y="589"/>
                    <a:pt x="88" y="589"/>
                    <a:pt x="88" y="589"/>
                  </a:cubicBezTo>
                  <a:cubicBezTo>
                    <a:pt x="118" y="618"/>
                    <a:pt x="147" y="618"/>
                    <a:pt x="191" y="589"/>
                  </a:cubicBezTo>
                  <a:cubicBezTo>
                    <a:pt x="191" y="589"/>
                    <a:pt x="324" y="530"/>
                    <a:pt x="427" y="412"/>
                  </a:cubicBezTo>
                  <a:cubicBezTo>
                    <a:pt x="530" y="324"/>
                    <a:pt x="603" y="191"/>
                    <a:pt x="603" y="191"/>
                  </a:cubicBezTo>
                  <a:cubicBezTo>
                    <a:pt x="618" y="147"/>
                    <a:pt x="633" y="103"/>
                    <a:pt x="603" y="74"/>
                  </a:cubicBezTo>
                  <a:close/>
                  <a:moveTo>
                    <a:pt x="574" y="162"/>
                  </a:moveTo>
                  <a:lnTo>
                    <a:pt x="574" y="162"/>
                  </a:lnTo>
                  <a:cubicBezTo>
                    <a:pt x="545" y="221"/>
                    <a:pt x="471" y="324"/>
                    <a:pt x="412" y="383"/>
                  </a:cubicBezTo>
                  <a:cubicBezTo>
                    <a:pt x="339" y="456"/>
                    <a:pt x="162" y="559"/>
                    <a:pt x="162" y="559"/>
                  </a:cubicBezTo>
                  <a:cubicBezTo>
                    <a:pt x="147" y="574"/>
                    <a:pt x="118" y="574"/>
                    <a:pt x="103" y="559"/>
                  </a:cubicBezTo>
                  <a:cubicBezTo>
                    <a:pt x="73" y="530"/>
                    <a:pt x="73" y="530"/>
                    <a:pt x="73" y="530"/>
                  </a:cubicBezTo>
                  <a:cubicBezTo>
                    <a:pt x="59" y="515"/>
                    <a:pt x="59" y="500"/>
                    <a:pt x="73" y="486"/>
                  </a:cubicBezTo>
                  <a:cubicBezTo>
                    <a:pt x="147" y="442"/>
                    <a:pt x="147" y="442"/>
                    <a:pt x="147" y="442"/>
                  </a:cubicBezTo>
                  <a:cubicBezTo>
                    <a:pt x="162" y="427"/>
                    <a:pt x="177" y="427"/>
                    <a:pt x="177" y="442"/>
                  </a:cubicBezTo>
                  <a:cubicBezTo>
                    <a:pt x="221" y="486"/>
                    <a:pt x="221" y="486"/>
                    <a:pt x="221" y="486"/>
                  </a:cubicBezTo>
                  <a:cubicBezTo>
                    <a:pt x="235" y="471"/>
                    <a:pt x="398" y="368"/>
                    <a:pt x="500" y="221"/>
                  </a:cubicBezTo>
                  <a:cubicBezTo>
                    <a:pt x="441" y="176"/>
                    <a:pt x="441" y="176"/>
                    <a:pt x="441" y="176"/>
                  </a:cubicBezTo>
                  <a:cubicBezTo>
                    <a:pt x="441" y="162"/>
                    <a:pt x="441" y="147"/>
                    <a:pt x="441" y="133"/>
                  </a:cubicBezTo>
                  <a:cubicBezTo>
                    <a:pt x="500" y="59"/>
                    <a:pt x="500" y="59"/>
                    <a:pt x="500" y="59"/>
                  </a:cubicBezTo>
                  <a:cubicBezTo>
                    <a:pt x="515" y="44"/>
                    <a:pt x="530" y="59"/>
                    <a:pt x="545" y="59"/>
                  </a:cubicBezTo>
                  <a:cubicBezTo>
                    <a:pt x="574" y="103"/>
                    <a:pt x="574" y="103"/>
                    <a:pt x="574" y="103"/>
                  </a:cubicBezTo>
                  <a:cubicBezTo>
                    <a:pt x="589" y="117"/>
                    <a:pt x="589" y="147"/>
                    <a:pt x="574" y="162"/>
                  </a:cubicBezTo>
                  <a:close/>
                </a:path>
              </a:pathLst>
            </a:custGeom>
            <a:solidFill>
              <a:schemeClr val="bg1"/>
            </a:solidFill>
            <a:ln>
              <a:noFill/>
            </a:ln>
            <a:effectLst/>
          </p:spPr>
          <p:txBody>
            <a:bodyPr wrap="none" lIns="45716" tIns="22858" rIns="45716" bIns="22858" anchor="ctr"/>
            <a:lstStyle/>
            <a:p>
              <a:pPr defTabSz="914217">
                <a:defRPr/>
              </a:pPr>
              <a:endParaRPr lang="en-US" sz="900">
                <a:solidFill>
                  <a:schemeClr val="bg1"/>
                </a:solidFill>
              </a:endParaRPr>
            </a:p>
          </p:txBody>
        </p:sp>
      </p:grpSp>
      <p:sp>
        <p:nvSpPr>
          <p:cNvPr id="27" name="CuadroTexto 26">
            <a:extLst>
              <a:ext uri="{FF2B5EF4-FFF2-40B4-BE49-F238E27FC236}">
                <a16:creationId xmlns:a16="http://schemas.microsoft.com/office/drawing/2014/main" id="{8A12C54D-9E5C-4BD4-9E05-24379001D340}"/>
              </a:ext>
            </a:extLst>
          </p:cNvPr>
          <p:cNvSpPr txBox="1"/>
          <p:nvPr/>
        </p:nvSpPr>
        <p:spPr>
          <a:xfrm>
            <a:off x="7718425" y="2681830"/>
            <a:ext cx="3657600" cy="923330"/>
          </a:xfrm>
          <a:prstGeom prst="rect">
            <a:avLst/>
          </a:prstGeom>
          <a:noFill/>
        </p:spPr>
        <p:txBody>
          <a:bodyPr wrap="square" rtlCol="0">
            <a:spAutoFit/>
          </a:bodyPr>
          <a:lstStyle/>
          <a:p>
            <a:pPr algn="ctr"/>
            <a:r>
              <a:rPr lang="en-US" sz="5400" dirty="0">
                <a:solidFill>
                  <a:schemeClr val="bg1"/>
                </a:solidFill>
                <a:latin typeface="Arial Black" panose="020B0A04020102020204" pitchFamily="34" charset="0"/>
              </a:rPr>
              <a:t>THANKS</a:t>
            </a:r>
          </a:p>
        </p:txBody>
      </p:sp>
      <p:sp>
        <p:nvSpPr>
          <p:cNvPr id="57" name="TextBox 56">
            <a:extLst>
              <a:ext uri="{FF2B5EF4-FFF2-40B4-BE49-F238E27FC236}">
                <a16:creationId xmlns:a16="http://schemas.microsoft.com/office/drawing/2014/main" id="{10D0B7DE-51BD-4E37-930E-FB630794C61E}"/>
              </a:ext>
            </a:extLst>
          </p:cNvPr>
          <p:cNvSpPr txBox="1"/>
          <p:nvPr/>
        </p:nvSpPr>
        <p:spPr>
          <a:xfrm>
            <a:off x="4847321" y="4897802"/>
            <a:ext cx="7258050" cy="369332"/>
          </a:xfrm>
          <a:prstGeom prst="rect">
            <a:avLst/>
          </a:prstGeom>
          <a:noFill/>
        </p:spPr>
        <p:txBody>
          <a:bodyPr wrap="square" rtlCol="0">
            <a:spAutoFit/>
          </a:bodyPr>
          <a:lstStyle/>
          <a:p>
            <a:pPr algn="r"/>
            <a:r>
              <a:rPr lang="en-US" dirty="0">
                <a:solidFill>
                  <a:schemeClr val="bg1"/>
                </a:solidFill>
                <a:hlinkClick r:id="rId3">
                  <a:extLst>
                    <a:ext uri="{A12FA001-AC4F-418D-AE19-62706E023703}">
                      <ahyp:hlinkClr xmlns:ahyp="http://schemas.microsoft.com/office/drawing/2018/hyperlinkcolor" val="tx"/>
                    </a:ext>
                  </a:extLst>
                </a:hlinkClick>
              </a:rPr>
              <a:t>https://free-powerpoint-templates-download.com/</a:t>
            </a:r>
            <a:endParaRPr lang="en-US" dirty="0">
              <a:solidFill>
                <a:schemeClr val="bg1"/>
              </a:solidFill>
            </a:endParaRPr>
          </a:p>
        </p:txBody>
      </p:sp>
      <p:grpSp>
        <p:nvGrpSpPr>
          <p:cNvPr id="23" name="Group 5">
            <a:extLst>
              <a:ext uri="{FF2B5EF4-FFF2-40B4-BE49-F238E27FC236}">
                <a16:creationId xmlns:a16="http://schemas.microsoft.com/office/drawing/2014/main" id="{7C73954C-61C1-4855-BD07-E44D5BF97B24}"/>
              </a:ext>
            </a:extLst>
          </p:cNvPr>
          <p:cNvGrpSpPr>
            <a:grpSpLocks noChangeAspect="1"/>
          </p:cNvGrpSpPr>
          <p:nvPr/>
        </p:nvGrpSpPr>
        <p:grpSpPr bwMode="auto">
          <a:xfrm>
            <a:off x="2634145" y="4880679"/>
            <a:ext cx="1081511" cy="1064611"/>
            <a:chOff x="3262" y="93"/>
            <a:chExt cx="576" cy="567"/>
          </a:xfrm>
        </p:grpSpPr>
        <p:sp>
          <p:nvSpPr>
            <p:cNvPr id="24" name="Freeform 6">
              <a:extLst>
                <a:ext uri="{FF2B5EF4-FFF2-40B4-BE49-F238E27FC236}">
                  <a16:creationId xmlns:a16="http://schemas.microsoft.com/office/drawing/2014/main" id="{49C72B91-7CCA-4715-BEF3-D4F9CDCA56E0}"/>
                </a:ext>
              </a:extLst>
            </p:cNvPr>
            <p:cNvSpPr>
              <a:spLocks/>
            </p:cNvSpPr>
            <p:nvPr/>
          </p:nvSpPr>
          <p:spPr bwMode="auto">
            <a:xfrm>
              <a:off x="3271" y="612"/>
              <a:ext cx="39" cy="38"/>
            </a:xfrm>
            <a:custGeom>
              <a:avLst/>
              <a:gdLst>
                <a:gd name="T0" fmla="*/ 0 w 39"/>
                <a:gd name="T1" fmla="*/ 0 h 38"/>
                <a:gd name="T2" fmla="*/ 0 w 39"/>
                <a:gd name="T3" fmla="*/ 38 h 38"/>
                <a:gd name="T4" fmla="*/ 39 w 39"/>
                <a:gd name="T5" fmla="*/ 38 h 38"/>
                <a:gd name="T6" fmla="*/ 0 w 39"/>
                <a:gd name="T7" fmla="*/ 0 h 38"/>
              </a:gdLst>
              <a:ahLst/>
              <a:cxnLst>
                <a:cxn ang="0">
                  <a:pos x="T0" y="T1"/>
                </a:cxn>
                <a:cxn ang="0">
                  <a:pos x="T2" y="T3"/>
                </a:cxn>
                <a:cxn ang="0">
                  <a:pos x="T4" y="T5"/>
                </a:cxn>
                <a:cxn ang="0">
                  <a:pos x="T6" y="T7"/>
                </a:cxn>
              </a:cxnLst>
              <a:rect l="0" t="0" r="r" b="b"/>
              <a:pathLst>
                <a:path w="39" h="38">
                  <a:moveTo>
                    <a:pt x="0" y="0"/>
                  </a:moveTo>
                  <a:lnTo>
                    <a:pt x="0" y="38"/>
                  </a:lnTo>
                  <a:lnTo>
                    <a:pt x="39" y="38"/>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7">
              <a:extLst>
                <a:ext uri="{FF2B5EF4-FFF2-40B4-BE49-F238E27FC236}">
                  <a16:creationId xmlns:a16="http://schemas.microsoft.com/office/drawing/2014/main" id="{C78A3778-ED03-43C3-839A-53D8799A0357}"/>
                </a:ext>
              </a:extLst>
            </p:cNvPr>
            <p:cNvSpPr>
              <a:spLocks/>
            </p:cNvSpPr>
            <p:nvPr/>
          </p:nvSpPr>
          <p:spPr bwMode="auto">
            <a:xfrm>
              <a:off x="3266" y="502"/>
              <a:ext cx="159" cy="158"/>
            </a:xfrm>
            <a:custGeom>
              <a:avLst/>
              <a:gdLst>
                <a:gd name="T0" fmla="*/ 5 w 159"/>
                <a:gd name="T1" fmla="*/ 62 h 158"/>
                <a:gd name="T2" fmla="*/ 104 w 159"/>
                <a:gd name="T3" fmla="*/ 158 h 158"/>
                <a:gd name="T4" fmla="*/ 159 w 159"/>
                <a:gd name="T5" fmla="*/ 158 h 158"/>
                <a:gd name="T6" fmla="*/ 0 w 159"/>
                <a:gd name="T7" fmla="*/ 0 h 158"/>
                <a:gd name="T8" fmla="*/ 5 w 159"/>
                <a:gd name="T9" fmla="*/ 62 h 158"/>
              </a:gdLst>
              <a:ahLst/>
              <a:cxnLst>
                <a:cxn ang="0">
                  <a:pos x="T0" y="T1"/>
                </a:cxn>
                <a:cxn ang="0">
                  <a:pos x="T2" y="T3"/>
                </a:cxn>
                <a:cxn ang="0">
                  <a:pos x="T4" y="T5"/>
                </a:cxn>
                <a:cxn ang="0">
                  <a:pos x="T6" y="T7"/>
                </a:cxn>
                <a:cxn ang="0">
                  <a:pos x="T8" y="T9"/>
                </a:cxn>
              </a:cxnLst>
              <a:rect l="0" t="0" r="r" b="b"/>
              <a:pathLst>
                <a:path w="159" h="158">
                  <a:moveTo>
                    <a:pt x="5" y="62"/>
                  </a:moveTo>
                  <a:lnTo>
                    <a:pt x="104" y="158"/>
                  </a:lnTo>
                  <a:lnTo>
                    <a:pt x="159" y="158"/>
                  </a:lnTo>
                  <a:lnTo>
                    <a:pt x="0" y="0"/>
                  </a:lnTo>
                  <a:lnTo>
                    <a:pt x="5"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8">
              <a:extLst>
                <a:ext uri="{FF2B5EF4-FFF2-40B4-BE49-F238E27FC236}">
                  <a16:creationId xmlns:a16="http://schemas.microsoft.com/office/drawing/2014/main" id="{4E8351C4-B0DB-4188-BC12-28007BE599E8}"/>
                </a:ext>
              </a:extLst>
            </p:cNvPr>
            <p:cNvSpPr>
              <a:spLocks/>
            </p:cNvSpPr>
            <p:nvPr/>
          </p:nvSpPr>
          <p:spPr bwMode="auto">
            <a:xfrm>
              <a:off x="3269" y="389"/>
              <a:ext cx="271" cy="271"/>
            </a:xfrm>
            <a:custGeom>
              <a:avLst/>
              <a:gdLst>
                <a:gd name="T0" fmla="*/ 2 w 271"/>
                <a:gd name="T1" fmla="*/ 55 h 271"/>
                <a:gd name="T2" fmla="*/ 221 w 271"/>
                <a:gd name="T3" fmla="*/ 271 h 271"/>
                <a:gd name="T4" fmla="*/ 271 w 271"/>
                <a:gd name="T5" fmla="*/ 271 h 271"/>
                <a:gd name="T6" fmla="*/ 0 w 271"/>
                <a:gd name="T7" fmla="*/ 0 h 271"/>
                <a:gd name="T8" fmla="*/ 2 w 271"/>
                <a:gd name="T9" fmla="*/ 55 h 271"/>
              </a:gdLst>
              <a:ahLst/>
              <a:cxnLst>
                <a:cxn ang="0">
                  <a:pos x="T0" y="T1"/>
                </a:cxn>
                <a:cxn ang="0">
                  <a:pos x="T2" y="T3"/>
                </a:cxn>
                <a:cxn ang="0">
                  <a:pos x="T4" y="T5"/>
                </a:cxn>
                <a:cxn ang="0">
                  <a:pos x="T6" y="T7"/>
                </a:cxn>
                <a:cxn ang="0">
                  <a:pos x="T8" y="T9"/>
                </a:cxn>
              </a:cxnLst>
              <a:rect l="0" t="0" r="r" b="b"/>
              <a:pathLst>
                <a:path w="271" h="271">
                  <a:moveTo>
                    <a:pt x="2" y="55"/>
                  </a:moveTo>
                  <a:lnTo>
                    <a:pt x="221" y="271"/>
                  </a:lnTo>
                  <a:lnTo>
                    <a:pt x="271" y="271"/>
                  </a:lnTo>
                  <a:lnTo>
                    <a:pt x="0" y="0"/>
                  </a:lnTo>
                  <a:lnTo>
                    <a:pt x="2" y="5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9">
              <a:extLst>
                <a:ext uri="{FF2B5EF4-FFF2-40B4-BE49-F238E27FC236}">
                  <a16:creationId xmlns:a16="http://schemas.microsoft.com/office/drawing/2014/main" id="{97649276-884F-48F1-B996-3DF9A3C9D811}"/>
                </a:ext>
              </a:extLst>
            </p:cNvPr>
            <p:cNvSpPr>
              <a:spLocks/>
            </p:cNvSpPr>
            <p:nvPr/>
          </p:nvSpPr>
          <p:spPr bwMode="auto">
            <a:xfrm>
              <a:off x="3262" y="276"/>
              <a:ext cx="384" cy="384"/>
            </a:xfrm>
            <a:custGeom>
              <a:avLst/>
              <a:gdLst>
                <a:gd name="T0" fmla="*/ 4 w 384"/>
                <a:gd name="T1" fmla="*/ 65 h 384"/>
                <a:gd name="T2" fmla="*/ 324 w 384"/>
                <a:gd name="T3" fmla="*/ 384 h 384"/>
                <a:gd name="T4" fmla="*/ 384 w 384"/>
                <a:gd name="T5" fmla="*/ 384 h 384"/>
                <a:gd name="T6" fmla="*/ 0 w 384"/>
                <a:gd name="T7" fmla="*/ 0 h 384"/>
                <a:gd name="T8" fmla="*/ 4 w 384"/>
                <a:gd name="T9" fmla="*/ 65 h 384"/>
              </a:gdLst>
              <a:ahLst/>
              <a:cxnLst>
                <a:cxn ang="0">
                  <a:pos x="T0" y="T1"/>
                </a:cxn>
                <a:cxn ang="0">
                  <a:pos x="T2" y="T3"/>
                </a:cxn>
                <a:cxn ang="0">
                  <a:pos x="T4" y="T5"/>
                </a:cxn>
                <a:cxn ang="0">
                  <a:pos x="T6" y="T7"/>
                </a:cxn>
                <a:cxn ang="0">
                  <a:pos x="T8" y="T9"/>
                </a:cxn>
              </a:cxnLst>
              <a:rect l="0" t="0" r="r" b="b"/>
              <a:pathLst>
                <a:path w="384" h="384">
                  <a:moveTo>
                    <a:pt x="4" y="65"/>
                  </a:moveTo>
                  <a:lnTo>
                    <a:pt x="324" y="384"/>
                  </a:lnTo>
                  <a:lnTo>
                    <a:pt x="384" y="384"/>
                  </a:lnTo>
                  <a:lnTo>
                    <a:pt x="0" y="0"/>
                  </a:lnTo>
                  <a:lnTo>
                    <a:pt x="4" y="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10">
              <a:extLst>
                <a:ext uri="{FF2B5EF4-FFF2-40B4-BE49-F238E27FC236}">
                  <a16:creationId xmlns:a16="http://schemas.microsoft.com/office/drawing/2014/main" id="{88088BFC-7519-4E2B-9051-537F5A6B22F7}"/>
                </a:ext>
              </a:extLst>
            </p:cNvPr>
            <p:cNvSpPr>
              <a:spLocks/>
            </p:cNvSpPr>
            <p:nvPr/>
          </p:nvSpPr>
          <p:spPr bwMode="auto">
            <a:xfrm>
              <a:off x="3266" y="175"/>
              <a:ext cx="485" cy="485"/>
            </a:xfrm>
            <a:custGeom>
              <a:avLst/>
              <a:gdLst>
                <a:gd name="T0" fmla="*/ 3 w 485"/>
                <a:gd name="T1" fmla="*/ 43 h 485"/>
                <a:gd name="T2" fmla="*/ 444 w 485"/>
                <a:gd name="T3" fmla="*/ 485 h 485"/>
                <a:gd name="T4" fmla="*/ 485 w 485"/>
                <a:gd name="T5" fmla="*/ 485 h 485"/>
                <a:gd name="T6" fmla="*/ 0 w 485"/>
                <a:gd name="T7" fmla="*/ 0 h 485"/>
                <a:gd name="T8" fmla="*/ 3 w 485"/>
                <a:gd name="T9" fmla="*/ 43 h 485"/>
              </a:gdLst>
              <a:ahLst/>
              <a:cxnLst>
                <a:cxn ang="0">
                  <a:pos x="T0" y="T1"/>
                </a:cxn>
                <a:cxn ang="0">
                  <a:pos x="T2" y="T3"/>
                </a:cxn>
                <a:cxn ang="0">
                  <a:pos x="T4" y="T5"/>
                </a:cxn>
                <a:cxn ang="0">
                  <a:pos x="T6" y="T7"/>
                </a:cxn>
                <a:cxn ang="0">
                  <a:pos x="T8" y="T9"/>
                </a:cxn>
              </a:cxnLst>
              <a:rect l="0" t="0" r="r" b="b"/>
              <a:pathLst>
                <a:path w="485" h="485">
                  <a:moveTo>
                    <a:pt x="3" y="43"/>
                  </a:moveTo>
                  <a:lnTo>
                    <a:pt x="444" y="485"/>
                  </a:lnTo>
                  <a:lnTo>
                    <a:pt x="485" y="485"/>
                  </a:lnTo>
                  <a:lnTo>
                    <a:pt x="0" y="0"/>
                  </a:lnTo>
                  <a:lnTo>
                    <a:pt x="3"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11">
              <a:extLst>
                <a:ext uri="{FF2B5EF4-FFF2-40B4-BE49-F238E27FC236}">
                  <a16:creationId xmlns:a16="http://schemas.microsoft.com/office/drawing/2014/main" id="{5693C62B-AE1A-4E87-BC3E-8A8C6F386A82}"/>
                </a:ext>
              </a:extLst>
            </p:cNvPr>
            <p:cNvSpPr>
              <a:spLocks/>
            </p:cNvSpPr>
            <p:nvPr/>
          </p:nvSpPr>
          <p:spPr bwMode="auto">
            <a:xfrm>
              <a:off x="3266" y="93"/>
              <a:ext cx="572" cy="567"/>
            </a:xfrm>
            <a:custGeom>
              <a:avLst/>
              <a:gdLst>
                <a:gd name="T0" fmla="*/ 0 w 572"/>
                <a:gd name="T1" fmla="*/ 29 h 567"/>
                <a:gd name="T2" fmla="*/ 540 w 572"/>
                <a:gd name="T3" fmla="*/ 567 h 567"/>
                <a:gd name="T4" fmla="*/ 572 w 572"/>
                <a:gd name="T5" fmla="*/ 567 h 567"/>
                <a:gd name="T6" fmla="*/ 572 w 572"/>
                <a:gd name="T7" fmla="*/ 538 h 567"/>
                <a:gd name="T8" fmla="*/ 32 w 572"/>
                <a:gd name="T9" fmla="*/ 0 h 567"/>
                <a:gd name="T10" fmla="*/ 5 w 572"/>
                <a:gd name="T11" fmla="*/ 0 h 567"/>
                <a:gd name="T12" fmla="*/ 0 w 572"/>
                <a:gd name="T13" fmla="*/ 29 h 567"/>
              </a:gdLst>
              <a:ahLst/>
              <a:cxnLst>
                <a:cxn ang="0">
                  <a:pos x="T0" y="T1"/>
                </a:cxn>
                <a:cxn ang="0">
                  <a:pos x="T2" y="T3"/>
                </a:cxn>
                <a:cxn ang="0">
                  <a:pos x="T4" y="T5"/>
                </a:cxn>
                <a:cxn ang="0">
                  <a:pos x="T6" y="T7"/>
                </a:cxn>
                <a:cxn ang="0">
                  <a:pos x="T8" y="T9"/>
                </a:cxn>
                <a:cxn ang="0">
                  <a:pos x="T10" y="T11"/>
                </a:cxn>
                <a:cxn ang="0">
                  <a:pos x="T12" y="T13"/>
                </a:cxn>
              </a:cxnLst>
              <a:rect l="0" t="0" r="r" b="b"/>
              <a:pathLst>
                <a:path w="572" h="567">
                  <a:moveTo>
                    <a:pt x="0" y="29"/>
                  </a:moveTo>
                  <a:lnTo>
                    <a:pt x="540" y="567"/>
                  </a:lnTo>
                  <a:lnTo>
                    <a:pt x="572" y="567"/>
                  </a:lnTo>
                  <a:lnTo>
                    <a:pt x="572" y="538"/>
                  </a:lnTo>
                  <a:lnTo>
                    <a:pt x="32" y="0"/>
                  </a:lnTo>
                  <a:lnTo>
                    <a:pt x="5" y="0"/>
                  </a:lnTo>
                  <a:lnTo>
                    <a:pt x="0" y="2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12">
              <a:extLst>
                <a:ext uri="{FF2B5EF4-FFF2-40B4-BE49-F238E27FC236}">
                  <a16:creationId xmlns:a16="http://schemas.microsoft.com/office/drawing/2014/main" id="{3629A680-767F-4038-8B1E-776C78EBD049}"/>
                </a:ext>
              </a:extLst>
            </p:cNvPr>
            <p:cNvSpPr>
              <a:spLocks/>
            </p:cNvSpPr>
            <p:nvPr/>
          </p:nvSpPr>
          <p:spPr bwMode="auto">
            <a:xfrm>
              <a:off x="3346" y="93"/>
              <a:ext cx="482" cy="483"/>
            </a:xfrm>
            <a:custGeom>
              <a:avLst/>
              <a:gdLst>
                <a:gd name="T0" fmla="*/ 0 w 482"/>
                <a:gd name="T1" fmla="*/ 0 h 483"/>
                <a:gd name="T2" fmla="*/ 482 w 482"/>
                <a:gd name="T3" fmla="*/ 483 h 483"/>
                <a:gd name="T4" fmla="*/ 482 w 482"/>
                <a:gd name="T5" fmla="*/ 433 h 483"/>
                <a:gd name="T6" fmla="*/ 55 w 482"/>
                <a:gd name="T7" fmla="*/ 5 h 483"/>
                <a:gd name="T8" fmla="*/ 0 w 482"/>
                <a:gd name="T9" fmla="*/ 0 h 483"/>
              </a:gdLst>
              <a:ahLst/>
              <a:cxnLst>
                <a:cxn ang="0">
                  <a:pos x="T0" y="T1"/>
                </a:cxn>
                <a:cxn ang="0">
                  <a:pos x="T2" y="T3"/>
                </a:cxn>
                <a:cxn ang="0">
                  <a:pos x="T4" y="T5"/>
                </a:cxn>
                <a:cxn ang="0">
                  <a:pos x="T6" y="T7"/>
                </a:cxn>
                <a:cxn ang="0">
                  <a:pos x="T8" y="T9"/>
                </a:cxn>
              </a:cxnLst>
              <a:rect l="0" t="0" r="r" b="b"/>
              <a:pathLst>
                <a:path w="482" h="483">
                  <a:moveTo>
                    <a:pt x="0" y="0"/>
                  </a:moveTo>
                  <a:lnTo>
                    <a:pt x="482" y="483"/>
                  </a:lnTo>
                  <a:lnTo>
                    <a:pt x="482" y="433"/>
                  </a:lnTo>
                  <a:lnTo>
                    <a:pt x="55" y="5"/>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13">
              <a:extLst>
                <a:ext uri="{FF2B5EF4-FFF2-40B4-BE49-F238E27FC236}">
                  <a16:creationId xmlns:a16="http://schemas.microsoft.com/office/drawing/2014/main" id="{56389C2C-118A-4BED-8CA2-1381A437B9B9}"/>
                </a:ext>
              </a:extLst>
            </p:cNvPr>
            <p:cNvSpPr>
              <a:spLocks/>
            </p:cNvSpPr>
            <p:nvPr/>
          </p:nvSpPr>
          <p:spPr bwMode="auto">
            <a:xfrm>
              <a:off x="3456" y="93"/>
              <a:ext cx="372" cy="370"/>
            </a:xfrm>
            <a:custGeom>
              <a:avLst/>
              <a:gdLst>
                <a:gd name="T0" fmla="*/ 0 w 372"/>
                <a:gd name="T1" fmla="*/ 0 h 370"/>
                <a:gd name="T2" fmla="*/ 372 w 372"/>
                <a:gd name="T3" fmla="*/ 370 h 370"/>
                <a:gd name="T4" fmla="*/ 372 w 372"/>
                <a:gd name="T5" fmla="*/ 317 h 370"/>
                <a:gd name="T6" fmla="*/ 55 w 372"/>
                <a:gd name="T7" fmla="*/ 0 h 370"/>
                <a:gd name="T8" fmla="*/ 0 w 372"/>
                <a:gd name="T9" fmla="*/ 0 h 370"/>
              </a:gdLst>
              <a:ahLst/>
              <a:cxnLst>
                <a:cxn ang="0">
                  <a:pos x="T0" y="T1"/>
                </a:cxn>
                <a:cxn ang="0">
                  <a:pos x="T2" y="T3"/>
                </a:cxn>
                <a:cxn ang="0">
                  <a:pos x="T4" y="T5"/>
                </a:cxn>
                <a:cxn ang="0">
                  <a:pos x="T6" y="T7"/>
                </a:cxn>
                <a:cxn ang="0">
                  <a:pos x="T8" y="T9"/>
                </a:cxn>
              </a:cxnLst>
              <a:rect l="0" t="0" r="r" b="b"/>
              <a:pathLst>
                <a:path w="372" h="370">
                  <a:moveTo>
                    <a:pt x="0" y="0"/>
                  </a:moveTo>
                  <a:lnTo>
                    <a:pt x="372" y="370"/>
                  </a:lnTo>
                  <a:lnTo>
                    <a:pt x="372" y="317"/>
                  </a:lnTo>
                  <a:lnTo>
                    <a:pt x="55"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14">
              <a:extLst>
                <a:ext uri="{FF2B5EF4-FFF2-40B4-BE49-F238E27FC236}">
                  <a16:creationId xmlns:a16="http://schemas.microsoft.com/office/drawing/2014/main" id="{FF94D0AC-9C1F-4705-AD33-94D7508F3F05}"/>
                </a:ext>
              </a:extLst>
            </p:cNvPr>
            <p:cNvSpPr>
              <a:spLocks/>
            </p:cNvSpPr>
            <p:nvPr/>
          </p:nvSpPr>
          <p:spPr bwMode="auto">
            <a:xfrm>
              <a:off x="3566" y="96"/>
              <a:ext cx="262" cy="259"/>
            </a:xfrm>
            <a:custGeom>
              <a:avLst/>
              <a:gdLst>
                <a:gd name="T0" fmla="*/ 0 w 262"/>
                <a:gd name="T1" fmla="*/ 0 h 259"/>
                <a:gd name="T2" fmla="*/ 262 w 262"/>
                <a:gd name="T3" fmla="*/ 259 h 259"/>
                <a:gd name="T4" fmla="*/ 262 w 262"/>
                <a:gd name="T5" fmla="*/ 209 h 259"/>
                <a:gd name="T6" fmla="*/ 56 w 262"/>
                <a:gd name="T7" fmla="*/ 2 h 259"/>
                <a:gd name="T8" fmla="*/ 0 w 262"/>
                <a:gd name="T9" fmla="*/ 0 h 259"/>
              </a:gdLst>
              <a:ahLst/>
              <a:cxnLst>
                <a:cxn ang="0">
                  <a:pos x="T0" y="T1"/>
                </a:cxn>
                <a:cxn ang="0">
                  <a:pos x="T2" y="T3"/>
                </a:cxn>
                <a:cxn ang="0">
                  <a:pos x="T4" y="T5"/>
                </a:cxn>
                <a:cxn ang="0">
                  <a:pos x="T6" y="T7"/>
                </a:cxn>
                <a:cxn ang="0">
                  <a:pos x="T8" y="T9"/>
                </a:cxn>
              </a:cxnLst>
              <a:rect l="0" t="0" r="r" b="b"/>
              <a:pathLst>
                <a:path w="262" h="259">
                  <a:moveTo>
                    <a:pt x="0" y="0"/>
                  </a:moveTo>
                  <a:lnTo>
                    <a:pt x="262" y="259"/>
                  </a:lnTo>
                  <a:lnTo>
                    <a:pt x="262" y="209"/>
                  </a:lnTo>
                  <a:lnTo>
                    <a:pt x="56" y="2"/>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15">
              <a:extLst>
                <a:ext uri="{FF2B5EF4-FFF2-40B4-BE49-F238E27FC236}">
                  <a16:creationId xmlns:a16="http://schemas.microsoft.com/office/drawing/2014/main" id="{ED71E615-8133-4A1B-A37F-B0AB8341941C}"/>
                </a:ext>
              </a:extLst>
            </p:cNvPr>
            <p:cNvSpPr>
              <a:spLocks/>
            </p:cNvSpPr>
            <p:nvPr/>
          </p:nvSpPr>
          <p:spPr bwMode="auto">
            <a:xfrm>
              <a:off x="3691" y="96"/>
              <a:ext cx="137" cy="156"/>
            </a:xfrm>
            <a:custGeom>
              <a:avLst/>
              <a:gdLst>
                <a:gd name="T0" fmla="*/ 0 w 137"/>
                <a:gd name="T1" fmla="*/ 0 h 156"/>
                <a:gd name="T2" fmla="*/ 137 w 137"/>
                <a:gd name="T3" fmla="*/ 156 h 156"/>
                <a:gd name="T4" fmla="*/ 137 w 137"/>
                <a:gd name="T5" fmla="*/ 98 h 156"/>
                <a:gd name="T6" fmla="*/ 43 w 137"/>
                <a:gd name="T7" fmla="*/ 0 h 156"/>
                <a:gd name="T8" fmla="*/ 0 w 137"/>
                <a:gd name="T9" fmla="*/ 0 h 156"/>
              </a:gdLst>
              <a:ahLst/>
              <a:cxnLst>
                <a:cxn ang="0">
                  <a:pos x="T0" y="T1"/>
                </a:cxn>
                <a:cxn ang="0">
                  <a:pos x="T2" y="T3"/>
                </a:cxn>
                <a:cxn ang="0">
                  <a:pos x="T4" y="T5"/>
                </a:cxn>
                <a:cxn ang="0">
                  <a:pos x="T6" y="T7"/>
                </a:cxn>
                <a:cxn ang="0">
                  <a:pos x="T8" y="T9"/>
                </a:cxn>
              </a:cxnLst>
              <a:rect l="0" t="0" r="r" b="b"/>
              <a:pathLst>
                <a:path w="137" h="156">
                  <a:moveTo>
                    <a:pt x="0" y="0"/>
                  </a:moveTo>
                  <a:lnTo>
                    <a:pt x="137" y="156"/>
                  </a:lnTo>
                  <a:lnTo>
                    <a:pt x="137" y="98"/>
                  </a:lnTo>
                  <a:lnTo>
                    <a:pt x="4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16">
              <a:extLst>
                <a:ext uri="{FF2B5EF4-FFF2-40B4-BE49-F238E27FC236}">
                  <a16:creationId xmlns:a16="http://schemas.microsoft.com/office/drawing/2014/main" id="{37435265-0B53-4CA9-B176-7FCB8E8FFDA0}"/>
                </a:ext>
              </a:extLst>
            </p:cNvPr>
            <p:cNvSpPr>
              <a:spLocks/>
            </p:cNvSpPr>
            <p:nvPr/>
          </p:nvSpPr>
          <p:spPr bwMode="auto">
            <a:xfrm>
              <a:off x="3766" y="93"/>
              <a:ext cx="62" cy="63"/>
            </a:xfrm>
            <a:custGeom>
              <a:avLst/>
              <a:gdLst>
                <a:gd name="T0" fmla="*/ 0 w 62"/>
                <a:gd name="T1" fmla="*/ 0 h 63"/>
                <a:gd name="T2" fmla="*/ 62 w 62"/>
                <a:gd name="T3" fmla="*/ 63 h 63"/>
                <a:gd name="T4" fmla="*/ 62 w 62"/>
                <a:gd name="T5" fmla="*/ 0 h 63"/>
                <a:gd name="T6" fmla="*/ 0 w 62"/>
                <a:gd name="T7" fmla="*/ 0 h 63"/>
              </a:gdLst>
              <a:ahLst/>
              <a:cxnLst>
                <a:cxn ang="0">
                  <a:pos x="T0" y="T1"/>
                </a:cxn>
                <a:cxn ang="0">
                  <a:pos x="T2" y="T3"/>
                </a:cxn>
                <a:cxn ang="0">
                  <a:pos x="T4" y="T5"/>
                </a:cxn>
                <a:cxn ang="0">
                  <a:pos x="T6" y="T7"/>
                </a:cxn>
              </a:cxnLst>
              <a:rect l="0" t="0" r="r" b="b"/>
              <a:pathLst>
                <a:path w="62" h="63">
                  <a:moveTo>
                    <a:pt x="0" y="0"/>
                  </a:moveTo>
                  <a:lnTo>
                    <a:pt x="62" y="63"/>
                  </a:lnTo>
                  <a:lnTo>
                    <a:pt x="62"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9" name="Group 38">
            <a:extLst>
              <a:ext uri="{FF2B5EF4-FFF2-40B4-BE49-F238E27FC236}">
                <a16:creationId xmlns:a16="http://schemas.microsoft.com/office/drawing/2014/main" id="{AB4B6EE1-9E0C-459C-B77A-E4D90A9B3234}"/>
              </a:ext>
            </a:extLst>
          </p:cNvPr>
          <p:cNvGrpSpPr/>
          <p:nvPr/>
        </p:nvGrpSpPr>
        <p:grpSpPr>
          <a:xfrm>
            <a:off x="266045" y="204861"/>
            <a:ext cx="794364" cy="766762"/>
            <a:chOff x="-1940956" y="-136478"/>
            <a:chExt cx="1233487" cy="1190626"/>
          </a:xfrm>
          <a:solidFill>
            <a:srgbClr val="466305"/>
          </a:solidFill>
        </p:grpSpPr>
        <p:sp>
          <p:nvSpPr>
            <p:cNvPr id="40" name="Rectangle 23">
              <a:extLst>
                <a:ext uri="{FF2B5EF4-FFF2-40B4-BE49-F238E27FC236}">
                  <a16:creationId xmlns:a16="http://schemas.microsoft.com/office/drawing/2014/main" id="{92130C1D-6478-4369-BF79-593A160ECFE7}"/>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Rectangle 24">
              <a:extLst>
                <a:ext uri="{FF2B5EF4-FFF2-40B4-BE49-F238E27FC236}">
                  <a16:creationId xmlns:a16="http://schemas.microsoft.com/office/drawing/2014/main" id="{0CA951EA-60F8-4803-9EDC-18AC442985D1}"/>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Rectangle 25">
              <a:extLst>
                <a:ext uri="{FF2B5EF4-FFF2-40B4-BE49-F238E27FC236}">
                  <a16:creationId xmlns:a16="http://schemas.microsoft.com/office/drawing/2014/main" id="{DA4180CC-EE0C-42CF-A544-B4E61F5B00C5}"/>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26">
              <a:extLst>
                <a:ext uri="{FF2B5EF4-FFF2-40B4-BE49-F238E27FC236}">
                  <a16:creationId xmlns:a16="http://schemas.microsoft.com/office/drawing/2014/main" id="{A8D559FA-0968-4A96-86B7-3056CF571457}"/>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Rectangle 27">
              <a:extLst>
                <a:ext uri="{FF2B5EF4-FFF2-40B4-BE49-F238E27FC236}">
                  <a16:creationId xmlns:a16="http://schemas.microsoft.com/office/drawing/2014/main" id="{7651C79E-667A-465C-86C0-F6F4FDB7777C}"/>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Rectangle 28">
              <a:extLst>
                <a:ext uri="{FF2B5EF4-FFF2-40B4-BE49-F238E27FC236}">
                  <a16:creationId xmlns:a16="http://schemas.microsoft.com/office/drawing/2014/main" id="{4427E999-9A7C-4EC2-8769-A2E7DA668B4C}"/>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Rectangle 29">
              <a:extLst>
                <a:ext uri="{FF2B5EF4-FFF2-40B4-BE49-F238E27FC236}">
                  <a16:creationId xmlns:a16="http://schemas.microsoft.com/office/drawing/2014/main" id="{8A65C011-AB30-44D7-9D90-8CC25C2ABDD4}"/>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Rectangle 30">
              <a:extLst>
                <a:ext uri="{FF2B5EF4-FFF2-40B4-BE49-F238E27FC236}">
                  <a16:creationId xmlns:a16="http://schemas.microsoft.com/office/drawing/2014/main" id="{D8B9BD9B-BAAD-486F-B14F-CD3755B07BF1}"/>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31">
              <a:extLst>
                <a:ext uri="{FF2B5EF4-FFF2-40B4-BE49-F238E27FC236}">
                  <a16:creationId xmlns:a16="http://schemas.microsoft.com/office/drawing/2014/main" id="{7D8B37C0-0A14-42BB-AB1A-17C38409B31A}"/>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Rectangle 32">
              <a:extLst>
                <a:ext uri="{FF2B5EF4-FFF2-40B4-BE49-F238E27FC236}">
                  <a16:creationId xmlns:a16="http://schemas.microsoft.com/office/drawing/2014/main" id="{476DBBF1-C083-46A8-BCD1-21D696C4CA3E}"/>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Rectangle 33">
              <a:extLst>
                <a:ext uri="{FF2B5EF4-FFF2-40B4-BE49-F238E27FC236}">
                  <a16:creationId xmlns:a16="http://schemas.microsoft.com/office/drawing/2014/main" id="{64125AF0-ED0C-4B06-BBAB-5512256D8A28}"/>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Rectangle 34">
              <a:extLst>
                <a:ext uri="{FF2B5EF4-FFF2-40B4-BE49-F238E27FC236}">
                  <a16:creationId xmlns:a16="http://schemas.microsoft.com/office/drawing/2014/main" id="{C2B4B174-4C1E-4D01-A7CE-376A9EE4389C}"/>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Rectangle 35">
              <a:extLst>
                <a:ext uri="{FF2B5EF4-FFF2-40B4-BE49-F238E27FC236}">
                  <a16:creationId xmlns:a16="http://schemas.microsoft.com/office/drawing/2014/main" id="{BEC23298-9973-4EC9-A0D5-8404AA62C2EE}"/>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Rectangle 36">
              <a:extLst>
                <a:ext uri="{FF2B5EF4-FFF2-40B4-BE49-F238E27FC236}">
                  <a16:creationId xmlns:a16="http://schemas.microsoft.com/office/drawing/2014/main" id="{41540FAE-E6FE-40BF-A0FF-BF07EDA9545C}"/>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Rectangle 37">
              <a:extLst>
                <a:ext uri="{FF2B5EF4-FFF2-40B4-BE49-F238E27FC236}">
                  <a16:creationId xmlns:a16="http://schemas.microsoft.com/office/drawing/2014/main" id="{94CC322A-E42B-4B67-9E25-7F9177A976CB}"/>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38">
              <a:extLst>
                <a:ext uri="{FF2B5EF4-FFF2-40B4-BE49-F238E27FC236}">
                  <a16:creationId xmlns:a16="http://schemas.microsoft.com/office/drawing/2014/main" id="{8BDC5313-659B-4DF2-85A7-C2786E28592D}"/>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Rectangle 39">
              <a:extLst>
                <a:ext uri="{FF2B5EF4-FFF2-40B4-BE49-F238E27FC236}">
                  <a16:creationId xmlns:a16="http://schemas.microsoft.com/office/drawing/2014/main" id="{C2C7969D-6FCA-4CA5-9033-ABF5AF801E8F}"/>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Rectangle 40">
              <a:extLst>
                <a:ext uri="{FF2B5EF4-FFF2-40B4-BE49-F238E27FC236}">
                  <a16:creationId xmlns:a16="http://schemas.microsoft.com/office/drawing/2014/main" id="{420D8DB6-950A-4B28-A2CA-A5E75E045977}"/>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Rectangle 41">
              <a:extLst>
                <a:ext uri="{FF2B5EF4-FFF2-40B4-BE49-F238E27FC236}">
                  <a16:creationId xmlns:a16="http://schemas.microsoft.com/office/drawing/2014/main" id="{AE3D86F8-8FB6-4281-A16E-89C34F064C07}"/>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Rectangle 42">
              <a:extLst>
                <a:ext uri="{FF2B5EF4-FFF2-40B4-BE49-F238E27FC236}">
                  <a16:creationId xmlns:a16="http://schemas.microsoft.com/office/drawing/2014/main" id="{0B80D620-879A-49EB-8BBB-DA64064D3E91}"/>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Rectangle 43">
              <a:extLst>
                <a:ext uri="{FF2B5EF4-FFF2-40B4-BE49-F238E27FC236}">
                  <a16:creationId xmlns:a16="http://schemas.microsoft.com/office/drawing/2014/main" id="{D0CE8570-07B9-4DEA-9590-86A54F7F88DC}"/>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Rectangle 44">
              <a:extLst>
                <a:ext uri="{FF2B5EF4-FFF2-40B4-BE49-F238E27FC236}">
                  <a16:creationId xmlns:a16="http://schemas.microsoft.com/office/drawing/2014/main" id="{2E188A9E-411A-4185-90AC-1499CE5C5B5C}"/>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Rectangle 45">
              <a:extLst>
                <a:ext uri="{FF2B5EF4-FFF2-40B4-BE49-F238E27FC236}">
                  <a16:creationId xmlns:a16="http://schemas.microsoft.com/office/drawing/2014/main" id="{53B55EF7-B81F-408F-872D-122FC35A13AA}"/>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Rectangle 46">
              <a:extLst>
                <a:ext uri="{FF2B5EF4-FFF2-40B4-BE49-F238E27FC236}">
                  <a16:creationId xmlns:a16="http://schemas.microsoft.com/office/drawing/2014/main" id="{7DCEF06D-EDC7-4682-AD51-11191B8DF2C2}"/>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Rectangle 47">
              <a:extLst>
                <a:ext uri="{FF2B5EF4-FFF2-40B4-BE49-F238E27FC236}">
                  <a16:creationId xmlns:a16="http://schemas.microsoft.com/office/drawing/2014/main" id="{B319909F-40C5-4B3E-91AA-A1A171E4CCEF}"/>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7" name="Group 5">
            <a:extLst>
              <a:ext uri="{FF2B5EF4-FFF2-40B4-BE49-F238E27FC236}">
                <a16:creationId xmlns:a16="http://schemas.microsoft.com/office/drawing/2014/main" id="{7DE5D4EE-3821-46B3-86F3-B133A77A58B4}"/>
              </a:ext>
            </a:extLst>
          </p:cNvPr>
          <p:cNvGrpSpPr>
            <a:grpSpLocks noChangeAspect="1"/>
          </p:cNvGrpSpPr>
          <p:nvPr/>
        </p:nvGrpSpPr>
        <p:grpSpPr bwMode="auto">
          <a:xfrm>
            <a:off x="9438508" y="898244"/>
            <a:ext cx="1081511" cy="1064611"/>
            <a:chOff x="3262" y="93"/>
            <a:chExt cx="576" cy="567"/>
          </a:xfrm>
        </p:grpSpPr>
        <p:sp>
          <p:nvSpPr>
            <p:cNvPr id="68" name="Freeform 6">
              <a:extLst>
                <a:ext uri="{FF2B5EF4-FFF2-40B4-BE49-F238E27FC236}">
                  <a16:creationId xmlns:a16="http://schemas.microsoft.com/office/drawing/2014/main" id="{998E5967-ED67-44A8-9CBF-872BBD70E831}"/>
                </a:ext>
              </a:extLst>
            </p:cNvPr>
            <p:cNvSpPr>
              <a:spLocks/>
            </p:cNvSpPr>
            <p:nvPr/>
          </p:nvSpPr>
          <p:spPr bwMode="auto">
            <a:xfrm>
              <a:off x="3271" y="612"/>
              <a:ext cx="39" cy="38"/>
            </a:xfrm>
            <a:custGeom>
              <a:avLst/>
              <a:gdLst>
                <a:gd name="T0" fmla="*/ 0 w 39"/>
                <a:gd name="T1" fmla="*/ 0 h 38"/>
                <a:gd name="T2" fmla="*/ 0 w 39"/>
                <a:gd name="T3" fmla="*/ 38 h 38"/>
                <a:gd name="T4" fmla="*/ 39 w 39"/>
                <a:gd name="T5" fmla="*/ 38 h 38"/>
                <a:gd name="T6" fmla="*/ 0 w 39"/>
                <a:gd name="T7" fmla="*/ 0 h 38"/>
              </a:gdLst>
              <a:ahLst/>
              <a:cxnLst>
                <a:cxn ang="0">
                  <a:pos x="T0" y="T1"/>
                </a:cxn>
                <a:cxn ang="0">
                  <a:pos x="T2" y="T3"/>
                </a:cxn>
                <a:cxn ang="0">
                  <a:pos x="T4" y="T5"/>
                </a:cxn>
                <a:cxn ang="0">
                  <a:pos x="T6" y="T7"/>
                </a:cxn>
              </a:cxnLst>
              <a:rect l="0" t="0" r="r" b="b"/>
              <a:pathLst>
                <a:path w="39" h="38">
                  <a:moveTo>
                    <a:pt x="0" y="0"/>
                  </a:moveTo>
                  <a:lnTo>
                    <a:pt x="0" y="38"/>
                  </a:lnTo>
                  <a:lnTo>
                    <a:pt x="39" y="38"/>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7">
              <a:extLst>
                <a:ext uri="{FF2B5EF4-FFF2-40B4-BE49-F238E27FC236}">
                  <a16:creationId xmlns:a16="http://schemas.microsoft.com/office/drawing/2014/main" id="{4A3921B8-D4E0-4540-8ECA-5B28C07BAA82}"/>
                </a:ext>
              </a:extLst>
            </p:cNvPr>
            <p:cNvSpPr>
              <a:spLocks/>
            </p:cNvSpPr>
            <p:nvPr/>
          </p:nvSpPr>
          <p:spPr bwMode="auto">
            <a:xfrm>
              <a:off x="3266" y="502"/>
              <a:ext cx="159" cy="158"/>
            </a:xfrm>
            <a:custGeom>
              <a:avLst/>
              <a:gdLst>
                <a:gd name="T0" fmla="*/ 5 w 159"/>
                <a:gd name="T1" fmla="*/ 62 h 158"/>
                <a:gd name="T2" fmla="*/ 104 w 159"/>
                <a:gd name="T3" fmla="*/ 158 h 158"/>
                <a:gd name="T4" fmla="*/ 159 w 159"/>
                <a:gd name="T5" fmla="*/ 158 h 158"/>
                <a:gd name="T6" fmla="*/ 0 w 159"/>
                <a:gd name="T7" fmla="*/ 0 h 158"/>
                <a:gd name="T8" fmla="*/ 5 w 159"/>
                <a:gd name="T9" fmla="*/ 62 h 158"/>
              </a:gdLst>
              <a:ahLst/>
              <a:cxnLst>
                <a:cxn ang="0">
                  <a:pos x="T0" y="T1"/>
                </a:cxn>
                <a:cxn ang="0">
                  <a:pos x="T2" y="T3"/>
                </a:cxn>
                <a:cxn ang="0">
                  <a:pos x="T4" y="T5"/>
                </a:cxn>
                <a:cxn ang="0">
                  <a:pos x="T6" y="T7"/>
                </a:cxn>
                <a:cxn ang="0">
                  <a:pos x="T8" y="T9"/>
                </a:cxn>
              </a:cxnLst>
              <a:rect l="0" t="0" r="r" b="b"/>
              <a:pathLst>
                <a:path w="159" h="158">
                  <a:moveTo>
                    <a:pt x="5" y="62"/>
                  </a:moveTo>
                  <a:lnTo>
                    <a:pt x="104" y="158"/>
                  </a:lnTo>
                  <a:lnTo>
                    <a:pt x="159" y="158"/>
                  </a:lnTo>
                  <a:lnTo>
                    <a:pt x="0" y="0"/>
                  </a:lnTo>
                  <a:lnTo>
                    <a:pt x="5"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8">
              <a:extLst>
                <a:ext uri="{FF2B5EF4-FFF2-40B4-BE49-F238E27FC236}">
                  <a16:creationId xmlns:a16="http://schemas.microsoft.com/office/drawing/2014/main" id="{34DB8653-6DDF-495F-A2BF-17500682DFDB}"/>
                </a:ext>
              </a:extLst>
            </p:cNvPr>
            <p:cNvSpPr>
              <a:spLocks/>
            </p:cNvSpPr>
            <p:nvPr/>
          </p:nvSpPr>
          <p:spPr bwMode="auto">
            <a:xfrm>
              <a:off x="3269" y="389"/>
              <a:ext cx="271" cy="271"/>
            </a:xfrm>
            <a:custGeom>
              <a:avLst/>
              <a:gdLst>
                <a:gd name="T0" fmla="*/ 2 w 271"/>
                <a:gd name="T1" fmla="*/ 55 h 271"/>
                <a:gd name="T2" fmla="*/ 221 w 271"/>
                <a:gd name="T3" fmla="*/ 271 h 271"/>
                <a:gd name="T4" fmla="*/ 271 w 271"/>
                <a:gd name="T5" fmla="*/ 271 h 271"/>
                <a:gd name="T6" fmla="*/ 0 w 271"/>
                <a:gd name="T7" fmla="*/ 0 h 271"/>
                <a:gd name="T8" fmla="*/ 2 w 271"/>
                <a:gd name="T9" fmla="*/ 55 h 271"/>
              </a:gdLst>
              <a:ahLst/>
              <a:cxnLst>
                <a:cxn ang="0">
                  <a:pos x="T0" y="T1"/>
                </a:cxn>
                <a:cxn ang="0">
                  <a:pos x="T2" y="T3"/>
                </a:cxn>
                <a:cxn ang="0">
                  <a:pos x="T4" y="T5"/>
                </a:cxn>
                <a:cxn ang="0">
                  <a:pos x="T6" y="T7"/>
                </a:cxn>
                <a:cxn ang="0">
                  <a:pos x="T8" y="T9"/>
                </a:cxn>
              </a:cxnLst>
              <a:rect l="0" t="0" r="r" b="b"/>
              <a:pathLst>
                <a:path w="271" h="271">
                  <a:moveTo>
                    <a:pt x="2" y="55"/>
                  </a:moveTo>
                  <a:lnTo>
                    <a:pt x="221" y="271"/>
                  </a:lnTo>
                  <a:lnTo>
                    <a:pt x="271" y="271"/>
                  </a:lnTo>
                  <a:lnTo>
                    <a:pt x="0" y="0"/>
                  </a:lnTo>
                  <a:lnTo>
                    <a:pt x="2" y="5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9">
              <a:extLst>
                <a:ext uri="{FF2B5EF4-FFF2-40B4-BE49-F238E27FC236}">
                  <a16:creationId xmlns:a16="http://schemas.microsoft.com/office/drawing/2014/main" id="{01B9E096-1F38-44FC-9E5C-99096E221DFE}"/>
                </a:ext>
              </a:extLst>
            </p:cNvPr>
            <p:cNvSpPr>
              <a:spLocks/>
            </p:cNvSpPr>
            <p:nvPr/>
          </p:nvSpPr>
          <p:spPr bwMode="auto">
            <a:xfrm>
              <a:off x="3262" y="276"/>
              <a:ext cx="384" cy="384"/>
            </a:xfrm>
            <a:custGeom>
              <a:avLst/>
              <a:gdLst>
                <a:gd name="T0" fmla="*/ 4 w 384"/>
                <a:gd name="T1" fmla="*/ 65 h 384"/>
                <a:gd name="T2" fmla="*/ 324 w 384"/>
                <a:gd name="T3" fmla="*/ 384 h 384"/>
                <a:gd name="T4" fmla="*/ 384 w 384"/>
                <a:gd name="T5" fmla="*/ 384 h 384"/>
                <a:gd name="T6" fmla="*/ 0 w 384"/>
                <a:gd name="T7" fmla="*/ 0 h 384"/>
                <a:gd name="T8" fmla="*/ 4 w 384"/>
                <a:gd name="T9" fmla="*/ 65 h 384"/>
              </a:gdLst>
              <a:ahLst/>
              <a:cxnLst>
                <a:cxn ang="0">
                  <a:pos x="T0" y="T1"/>
                </a:cxn>
                <a:cxn ang="0">
                  <a:pos x="T2" y="T3"/>
                </a:cxn>
                <a:cxn ang="0">
                  <a:pos x="T4" y="T5"/>
                </a:cxn>
                <a:cxn ang="0">
                  <a:pos x="T6" y="T7"/>
                </a:cxn>
                <a:cxn ang="0">
                  <a:pos x="T8" y="T9"/>
                </a:cxn>
              </a:cxnLst>
              <a:rect l="0" t="0" r="r" b="b"/>
              <a:pathLst>
                <a:path w="384" h="384">
                  <a:moveTo>
                    <a:pt x="4" y="65"/>
                  </a:moveTo>
                  <a:lnTo>
                    <a:pt x="324" y="384"/>
                  </a:lnTo>
                  <a:lnTo>
                    <a:pt x="384" y="384"/>
                  </a:lnTo>
                  <a:lnTo>
                    <a:pt x="0" y="0"/>
                  </a:lnTo>
                  <a:lnTo>
                    <a:pt x="4" y="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10">
              <a:extLst>
                <a:ext uri="{FF2B5EF4-FFF2-40B4-BE49-F238E27FC236}">
                  <a16:creationId xmlns:a16="http://schemas.microsoft.com/office/drawing/2014/main" id="{A2ED890F-D1A1-4C27-8741-9C76A4B8E430}"/>
                </a:ext>
              </a:extLst>
            </p:cNvPr>
            <p:cNvSpPr>
              <a:spLocks/>
            </p:cNvSpPr>
            <p:nvPr/>
          </p:nvSpPr>
          <p:spPr bwMode="auto">
            <a:xfrm>
              <a:off x="3266" y="175"/>
              <a:ext cx="485" cy="485"/>
            </a:xfrm>
            <a:custGeom>
              <a:avLst/>
              <a:gdLst>
                <a:gd name="T0" fmla="*/ 3 w 485"/>
                <a:gd name="T1" fmla="*/ 43 h 485"/>
                <a:gd name="T2" fmla="*/ 444 w 485"/>
                <a:gd name="T3" fmla="*/ 485 h 485"/>
                <a:gd name="T4" fmla="*/ 485 w 485"/>
                <a:gd name="T5" fmla="*/ 485 h 485"/>
                <a:gd name="T6" fmla="*/ 0 w 485"/>
                <a:gd name="T7" fmla="*/ 0 h 485"/>
                <a:gd name="T8" fmla="*/ 3 w 485"/>
                <a:gd name="T9" fmla="*/ 43 h 485"/>
              </a:gdLst>
              <a:ahLst/>
              <a:cxnLst>
                <a:cxn ang="0">
                  <a:pos x="T0" y="T1"/>
                </a:cxn>
                <a:cxn ang="0">
                  <a:pos x="T2" y="T3"/>
                </a:cxn>
                <a:cxn ang="0">
                  <a:pos x="T4" y="T5"/>
                </a:cxn>
                <a:cxn ang="0">
                  <a:pos x="T6" y="T7"/>
                </a:cxn>
                <a:cxn ang="0">
                  <a:pos x="T8" y="T9"/>
                </a:cxn>
              </a:cxnLst>
              <a:rect l="0" t="0" r="r" b="b"/>
              <a:pathLst>
                <a:path w="485" h="485">
                  <a:moveTo>
                    <a:pt x="3" y="43"/>
                  </a:moveTo>
                  <a:lnTo>
                    <a:pt x="444" y="485"/>
                  </a:lnTo>
                  <a:lnTo>
                    <a:pt x="485" y="485"/>
                  </a:lnTo>
                  <a:lnTo>
                    <a:pt x="0" y="0"/>
                  </a:lnTo>
                  <a:lnTo>
                    <a:pt x="3"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11">
              <a:extLst>
                <a:ext uri="{FF2B5EF4-FFF2-40B4-BE49-F238E27FC236}">
                  <a16:creationId xmlns:a16="http://schemas.microsoft.com/office/drawing/2014/main" id="{7221C2E6-7B96-4922-99BA-3EA64F7864D1}"/>
                </a:ext>
              </a:extLst>
            </p:cNvPr>
            <p:cNvSpPr>
              <a:spLocks/>
            </p:cNvSpPr>
            <p:nvPr/>
          </p:nvSpPr>
          <p:spPr bwMode="auto">
            <a:xfrm>
              <a:off x="3266" y="93"/>
              <a:ext cx="572" cy="567"/>
            </a:xfrm>
            <a:custGeom>
              <a:avLst/>
              <a:gdLst>
                <a:gd name="T0" fmla="*/ 0 w 572"/>
                <a:gd name="T1" fmla="*/ 29 h 567"/>
                <a:gd name="T2" fmla="*/ 540 w 572"/>
                <a:gd name="T3" fmla="*/ 567 h 567"/>
                <a:gd name="T4" fmla="*/ 572 w 572"/>
                <a:gd name="T5" fmla="*/ 567 h 567"/>
                <a:gd name="T6" fmla="*/ 572 w 572"/>
                <a:gd name="T7" fmla="*/ 538 h 567"/>
                <a:gd name="T8" fmla="*/ 32 w 572"/>
                <a:gd name="T9" fmla="*/ 0 h 567"/>
                <a:gd name="T10" fmla="*/ 5 w 572"/>
                <a:gd name="T11" fmla="*/ 0 h 567"/>
                <a:gd name="T12" fmla="*/ 0 w 572"/>
                <a:gd name="T13" fmla="*/ 29 h 567"/>
              </a:gdLst>
              <a:ahLst/>
              <a:cxnLst>
                <a:cxn ang="0">
                  <a:pos x="T0" y="T1"/>
                </a:cxn>
                <a:cxn ang="0">
                  <a:pos x="T2" y="T3"/>
                </a:cxn>
                <a:cxn ang="0">
                  <a:pos x="T4" y="T5"/>
                </a:cxn>
                <a:cxn ang="0">
                  <a:pos x="T6" y="T7"/>
                </a:cxn>
                <a:cxn ang="0">
                  <a:pos x="T8" y="T9"/>
                </a:cxn>
                <a:cxn ang="0">
                  <a:pos x="T10" y="T11"/>
                </a:cxn>
                <a:cxn ang="0">
                  <a:pos x="T12" y="T13"/>
                </a:cxn>
              </a:cxnLst>
              <a:rect l="0" t="0" r="r" b="b"/>
              <a:pathLst>
                <a:path w="572" h="567">
                  <a:moveTo>
                    <a:pt x="0" y="29"/>
                  </a:moveTo>
                  <a:lnTo>
                    <a:pt x="540" y="567"/>
                  </a:lnTo>
                  <a:lnTo>
                    <a:pt x="572" y="567"/>
                  </a:lnTo>
                  <a:lnTo>
                    <a:pt x="572" y="538"/>
                  </a:lnTo>
                  <a:lnTo>
                    <a:pt x="32" y="0"/>
                  </a:lnTo>
                  <a:lnTo>
                    <a:pt x="5" y="0"/>
                  </a:lnTo>
                  <a:lnTo>
                    <a:pt x="0" y="2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12">
              <a:extLst>
                <a:ext uri="{FF2B5EF4-FFF2-40B4-BE49-F238E27FC236}">
                  <a16:creationId xmlns:a16="http://schemas.microsoft.com/office/drawing/2014/main" id="{F7951485-4176-42A0-86F6-D96D8F321E4F}"/>
                </a:ext>
              </a:extLst>
            </p:cNvPr>
            <p:cNvSpPr>
              <a:spLocks/>
            </p:cNvSpPr>
            <p:nvPr/>
          </p:nvSpPr>
          <p:spPr bwMode="auto">
            <a:xfrm>
              <a:off x="3346" y="93"/>
              <a:ext cx="482" cy="483"/>
            </a:xfrm>
            <a:custGeom>
              <a:avLst/>
              <a:gdLst>
                <a:gd name="T0" fmla="*/ 0 w 482"/>
                <a:gd name="T1" fmla="*/ 0 h 483"/>
                <a:gd name="T2" fmla="*/ 482 w 482"/>
                <a:gd name="T3" fmla="*/ 483 h 483"/>
                <a:gd name="T4" fmla="*/ 482 w 482"/>
                <a:gd name="T5" fmla="*/ 433 h 483"/>
                <a:gd name="T6" fmla="*/ 55 w 482"/>
                <a:gd name="T7" fmla="*/ 5 h 483"/>
                <a:gd name="T8" fmla="*/ 0 w 482"/>
                <a:gd name="T9" fmla="*/ 0 h 483"/>
              </a:gdLst>
              <a:ahLst/>
              <a:cxnLst>
                <a:cxn ang="0">
                  <a:pos x="T0" y="T1"/>
                </a:cxn>
                <a:cxn ang="0">
                  <a:pos x="T2" y="T3"/>
                </a:cxn>
                <a:cxn ang="0">
                  <a:pos x="T4" y="T5"/>
                </a:cxn>
                <a:cxn ang="0">
                  <a:pos x="T6" y="T7"/>
                </a:cxn>
                <a:cxn ang="0">
                  <a:pos x="T8" y="T9"/>
                </a:cxn>
              </a:cxnLst>
              <a:rect l="0" t="0" r="r" b="b"/>
              <a:pathLst>
                <a:path w="482" h="483">
                  <a:moveTo>
                    <a:pt x="0" y="0"/>
                  </a:moveTo>
                  <a:lnTo>
                    <a:pt x="482" y="483"/>
                  </a:lnTo>
                  <a:lnTo>
                    <a:pt x="482" y="433"/>
                  </a:lnTo>
                  <a:lnTo>
                    <a:pt x="55" y="5"/>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13">
              <a:extLst>
                <a:ext uri="{FF2B5EF4-FFF2-40B4-BE49-F238E27FC236}">
                  <a16:creationId xmlns:a16="http://schemas.microsoft.com/office/drawing/2014/main" id="{4DD8DFF0-B0E6-4DF9-BDD2-B7B9C28B049B}"/>
                </a:ext>
              </a:extLst>
            </p:cNvPr>
            <p:cNvSpPr>
              <a:spLocks/>
            </p:cNvSpPr>
            <p:nvPr/>
          </p:nvSpPr>
          <p:spPr bwMode="auto">
            <a:xfrm>
              <a:off x="3456" y="93"/>
              <a:ext cx="372" cy="370"/>
            </a:xfrm>
            <a:custGeom>
              <a:avLst/>
              <a:gdLst>
                <a:gd name="T0" fmla="*/ 0 w 372"/>
                <a:gd name="T1" fmla="*/ 0 h 370"/>
                <a:gd name="T2" fmla="*/ 372 w 372"/>
                <a:gd name="T3" fmla="*/ 370 h 370"/>
                <a:gd name="T4" fmla="*/ 372 w 372"/>
                <a:gd name="T5" fmla="*/ 317 h 370"/>
                <a:gd name="T6" fmla="*/ 55 w 372"/>
                <a:gd name="T7" fmla="*/ 0 h 370"/>
                <a:gd name="T8" fmla="*/ 0 w 372"/>
                <a:gd name="T9" fmla="*/ 0 h 370"/>
              </a:gdLst>
              <a:ahLst/>
              <a:cxnLst>
                <a:cxn ang="0">
                  <a:pos x="T0" y="T1"/>
                </a:cxn>
                <a:cxn ang="0">
                  <a:pos x="T2" y="T3"/>
                </a:cxn>
                <a:cxn ang="0">
                  <a:pos x="T4" y="T5"/>
                </a:cxn>
                <a:cxn ang="0">
                  <a:pos x="T6" y="T7"/>
                </a:cxn>
                <a:cxn ang="0">
                  <a:pos x="T8" y="T9"/>
                </a:cxn>
              </a:cxnLst>
              <a:rect l="0" t="0" r="r" b="b"/>
              <a:pathLst>
                <a:path w="372" h="370">
                  <a:moveTo>
                    <a:pt x="0" y="0"/>
                  </a:moveTo>
                  <a:lnTo>
                    <a:pt x="372" y="370"/>
                  </a:lnTo>
                  <a:lnTo>
                    <a:pt x="372" y="317"/>
                  </a:lnTo>
                  <a:lnTo>
                    <a:pt x="55"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14">
              <a:extLst>
                <a:ext uri="{FF2B5EF4-FFF2-40B4-BE49-F238E27FC236}">
                  <a16:creationId xmlns:a16="http://schemas.microsoft.com/office/drawing/2014/main" id="{018159E0-F1A6-47A4-9241-CA4F2C0B7619}"/>
                </a:ext>
              </a:extLst>
            </p:cNvPr>
            <p:cNvSpPr>
              <a:spLocks/>
            </p:cNvSpPr>
            <p:nvPr/>
          </p:nvSpPr>
          <p:spPr bwMode="auto">
            <a:xfrm>
              <a:off x="3566" y="96"/>
              <a:ext cx="262" cy="259"/>
            </a:xfrm>
            <a:custGeom>
              <a:avLst/>
              <a:gdLst>
                <a:gd name="T0" fmla="*/ 0 w 262"/>
                <a:gd name="T1" fmla="*/ 0 h 259"/>
                <a:gd name="T2" fmla="*/ 262 w 262"/>
                <a:gd name="T3" fmla="*/ 259 h 259"/>
                <a:gd name="T4" fmla="*/ 262 w 262"/>
                <a:gd name="T5" fmla="*/ 209 h 259"/>
                <a:gd name="T6" fmla="*/ 56 w 262"/>
                <a:gd name="T7" fmla="*/ 2 h 259"/>
                <a:gd name="T8" fmla="*/ 0 w 262"/>
                <a:gd name="T9" fmla="*/ 0 h 259"/>
              </a:gdLst>
              <a:ahLst/>
              <a:cxnLst>
                <a:cxn ang="0">
                  <a:pos x="T0" y="T1"/>
                </a:cxn>
                <a:cxn ang="0">
                  <a:pos x="T2" y="T3"/>
                </a:cxn>
                <a:cxn ang="0">
                  <a:pos x="T4" y="T5"/>
                </a:cxn>
                <a:cxn ang="0">
                  <a:pos x="T6" y="T7"/>
                </a:cxn>
                <a:cxn ang="0">
                  <a:pos x="T8" y="T9"/>
                </a:cxn>
              </a:cxnLst>
              <a:rect l="0" t="0" r="r" b="b"/>
              <a:pathLst>
                <a:path w="262" h="259">
                  <a:moveTo>
                    <a:pt x="0" y="0"/>
                  </a:moveTo>
                  <a:lnTo>
                    <a:pt x="262" y="259"/>
                  </a:lnTo>
                  <a:lnTo>
                    <a:pt x="262" y="209"/>
                  </a:lnTo>
                  <a:lnTo>
                    <a:pt x="56" y="2"/>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15">
              <a:extLst>
                <a:ext uri="{FF2B5EF4-FFF2-40B4-BE49-F238E27FC236}">
                  <a16:creationId xmlns:a16="http://schemas.microsoft.com/office/drawing/2014/main" id="{95D98C34-B3E6-4C6D-B5F0-A1FA451FA1E0}"/>
                </a:ext>
              </a:extLst>
            </p:cNvPr>
            <p:cNvSpPr>
              <a:spLocks/>
            </p:cNvSpPr>
            <p:nvPr/>
          </p:nvSpPr>
          <p:spPr bwMode="auto">
            <a:xfrm>
              <a:off x="3691" y="96"/>
              <a:ext cx="137" cy="156"/>
            </a:xfrm>
            <a:custGeom>
              <a:avLst/>
              <a:gdLst>
                <a:gd name="T0" fmla="*/ 0 w 137"/>
                <a:gd name="T1" fmla="*/ 0 h 156"/>
                <a:gd name="T2" fmla="*/ 137 w 137"/>
                <a:gd name="T3" fmla="*/ 156 h 156"/>
                <a:gd name="T4" fmla="*/ 137 w 137"/>
                <a:gd name="T5" fmla="*/ 98 h 156"/>
                <a:gd name="T6" fmla="*/ 43 w 137"/>
                <a:gd name="T7" fmla="*/ 0 h 156"/>
                <a:gd name="T8" fmla="*/ 0 w 137"/>
                <a:gd name="T9" fmla="*/ 0 h 156"/>
              </a:gdLst>
              <a:ahLst/>
              <a:cxnLst>
                <a:cxn ang="0">
                  <a:pos x="T0" y="T1"/>
                </a:cxn>
                <a:cxn ang="0">
                  <a:pos x="T2" y="T3"/>
                </a:cxn>
                <a:cxn ang="0">
                  <a:pos x="T4" y="T5"/>
                </a:cxn>
                <a:cxn ang="0">
                  <a:pos x="T6" y="T7"/>
                </a:cxn>
                <a:cxn ang="0">
                  <a:pos x="T8" y="T9"/>
                </a:cxn>
              </a:cxnLst>
              <a:rect l="0" t="0" r="r" b="b"/>
              <a:pathLst>
                <a:path w="137" h="156">
                  <a:moveTo>
                    <a:pt x="0" y="0"/>
                  </a:moveTo>
                  <a:lnTo>
                    <a:pt x="137" y="156"/>
                  </a:lnTo>
                  <a:lnTo>
                    <a:pt x="137" y="98"/>
                  </a:lnTo>
                  <a:lnTo>
                    <a:pt x="4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16">
              <a:extLst>
                <a:ext uri="{FF2B5EF4-FFF2-40B4-BE49-F238E27FC236}">
                  <a16:creationId xmlns:a16="http://schemas.microsoft.com/office/drawing/2014/main" id="{6898A53D-2970-4636-B162-F5E95932D09C}"/>
                </a:ext>
              </a:extLst>
            </p:cNvPr>
            <p:cNvSpPr>
              <a:spLocks/>
            </p:cNvSpPr>
            <p:nvPr/>
          </p:nvSpPr>
          <p:spPr bwMode="auto">
            <a:xfrm>
              <a:off x="3766" y="93"/>
              <a:ext cx="62" cy="63"/>
            </a:xfrm>
            <a:custGeom>
              <a:avLst/>
              <a:gdLst>
                <a:gd name="T0" fmla="*/ 0 w 62"/>
                <a:gd name="T1" fmla="*/ 0 h 63"/>
                <a:gd name="T2" fmla="*/ 62 w 62"/>
                <a:gd name="T3" fmla="*/ 63 h 63"/>
                <a:gd name="T4" fmla="*/ 62 w 62"/>
                <a:gd name="T5" fmla="*/ 0 h 63"/>
                <a:gd name="T6" fmla="*/ 0 w 62"/>
                <a:gd name="T7" fmla="*/ 0 h 63"/>
              </a:gdLst>
              <a:ahLst/>
              <a:cxnLst>
                <a:cxn ang="0">
                  <a:pos x="T0" y="T1"/>
                </a:cxn>
                <a:cxn ang="0">
                  <a:pos x="T2" y="T3"/>
                </a:cxn>
                <a:cxn ang="0">
                  <a:pos x="T4" y="T5"/>
                </a:cxn>
                <a:cxn ang="0">
                  <a:pos x="T6" y="T7"/>
                </a:cxn>
              </a:cxnLst>
              <a:rect l="0" t="0" r="r" b="b"/>
              <a:pathLst>
                <a:path w="62" h="63">
                  <a:moveTo>
                    <a:pt x="0" y="0"/>
                  </a:moveTo>
                  <a:lnTo>
                    <a:pt x="62" y="63"/>
                  </a:lnTo>
                  <a:lnTo>
                    <a:pt x="62"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5488513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bg1"/>
                </a:solidFill>
                <a:latin typeface="Lato Black" panose="020F0A02020204030203" pitchFamily="34" charset="0"/>
              </a:rPr>
              <a:t>THANKS FOR DOWNLOADING THESE TEMPLATES! </a:t>
            </a:r>
            <a:br>
              <a:rPr kumimoji="1" lang="en-US" altLang="ja-JP" sz="2000" b="1" dirty="0">
                <a:solidFill>
                  <a:schemeClr val="bg1"/>
                </a:solidFill>
                <a:latin typeface="Lato Light" panose="020F0302020204030203" pitchFamily="34" charset="0"/>
              </a:rPr>
            </a:br>
            <a:r>
              <a:rPr kumimoji="1" lang="en-US" altLang="ja-JP" sz="2400" dirty="0">
                <a:solidFill>
                  <a:schemeClr val="bg1"/>
                </a:solidFill>
                <a:latin typeface="Lato Light" panose="020F0302020204030203" pitchFamily="34" charset="0"/>
              </a:rPr>
              <a:t>Find even more free templates at </a:t>
            </a:r>
            <a:endParaRPr kumimoji="1" lang="en-US" altLang="ja-JP" sz="2000" b="1" dirty="0">
              <a:solidFill>
                <a:schemeClr val="bg1"/>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 name="Group 70">
            <a:extLst>
              <a:ext uri="{FF2B5EF4-FFF2-40B4-BE49-F238E27FC236}">
                <a16:creationId xmlns:a16="http://schemas.microsoft.com/office/drawing/2014/main" id="{6DC4EB35-6539-45B2-901F-7EBD656123FD}"/>
              </a:ext>
            </a:extLst>
          </p:cNvPr>
          <p:cNvGrpSpPr/>
          <p:nvPr/>
        </p:nvGrpSpPr>
        <p:grpSpPr>
          <a:xfrm>
            <a:off x="10964795" y="5598"/>
            <a:ext cx="1171767" cy="1131051"/>
            <a:chOff x="-1940956" y="-136478"/>
            <a:chExt cx="1233487" cy="1190626"/>
          </a:xfrm>
          <a:solidFill>
            <a:srgbClr val="466305"/>
          </a:solidFill>
        </p:grpSpPr>
        <p:sp>
          <p:nvSpPr>
            <p:cNvPr id="72" name="Rectangle 23">
              <a:extLst>
                <a:ext uri="{FF2B5EF4-FFF2-40B4-BE49-F238E27FC236}">
                  <a16:creationId xmlns:a16="http://schemas.microsoft.com/office/drawing/2014/main" id="{37A31399-E585-4565-934C-F556150DE206}"/>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Rectangle 24">
              <a:extLst>
                <a:ext uri="{FF2B5EF4-FFF2-40B4-BE49-F238E27FC236}">
                  <a16:creationId xmlns:a16="http://schemas.microsoft.com/office/drawing/2014/main" id="{AF429A42-52A0-4BA7-9423-FFF19B81AEA5}"/>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Rectangle 25">
              <a:extLst>
                <a:ext uri="{FF2B5EF4-FFF2-40B4-BE49-F238E27FC236}">
                  <a16:creationId xmlns:a16="http://schemas.microsoft.com/office/drawing/2014/main" id="{5C8D210D-4CDA-470F-B97C-AE7E82E30556}"/>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Rectangle 26">
              <a:extLst>
                <a:ext uri="{FF2B5EF4-FFF2-40B4-BE49-F238E27FC236}">
                  <a16:creationId xmlns:a16="http://schemas.microsoft.com/office/drawing/2014/main" id="{A659B55B-582D-4B86-BBD1-B300A89B9D7D}"/>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Rectangle 27">
              <a:extLst>
                <a:ext uri="{FF2B5EF4-FFF2-40B4-BE49-F238E27FC236}">
                  <a16:creationId xmlns:a16="http://schemas.microsoft.com/office/drawing/2014/main" id="{5D110744-54BF-4EB8-871F-50CE2FA34DA1}"/>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Rectangle 28">
              <a:extLst>
                <a:ext uri="{FF2B5EF4-FFF2-40B4-BE49-F238E27FC236}">
                  <a16:creationId xmlns:a16="http://schemas.microsoft.com/office/drawing/2014/main" id="{D13B1057-4682-49D2-A959-5D5E152BE6E8}"/>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Rectangle 29">
              <a:extLst>
                <a:ext uri="{FF2B5EF4-FFF2-40B4-BE49-F238E27FC236}">
                  <a16:creationId xmlns:a16="http://schemas.microsoft.com/office/drawing/2014/main" id="{4EF8ABBB-960D-4788-BEAA-E5A793942741}"/>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Rectangle 30">
              <a:extLst>
                <a:ext uri="{FF2B5EF4-FFF2-40B4-BE49-F238E27FC236}">
                  <a16:creationId xmlns:a16="http://schemas.microsoft.com/office/drawing/2014/main" id="{E6FC7F4B-28BD-4007-8476-21FFFB57C523}"/>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Rectangle 31">
              <a:extLst>
                <a:ext uri="{FF2B5EF4-FFF2-40B4-BE49-F238E27FC236}">
                  <a16:creationId xmlns:a16="http://schemas.microsoft.com/office/drawing/2014/main" id="{635894D6-6A1B-4694-8EEA-9FB933D7E571}"/>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Rectangle 32">
              <a:extLst>
                <a:ext uri="{FF2B5EF4-FFF2-40B4-BE49-F238E27FC236}">
                  <a16:creationId xmlns:a16="http://schemas.microsoft.com/office/drawing/2014/main" id="{1DADBA5E-717B-425F-897E-69B464F885BA}"/>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Rectangle 33">
              <a:extLst>
                <a:ext uri="{FF2B5EF4-FFF2-40B4-BE49-F238E27FC236}">
                  <a16:creationId xmlns:a16="http://schemas.microsoft.com/office/drawing/2014/main" id="{D85DC97C-E615-4472-82B9-F73B11CF061D}"/>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Rectangle 34">
              <a:extLst>
                <a:ext uri="{FF2B5EF4-FFF2-40B4-BE49-F238E27FC236}">
                  <a16:creationId xmlns:a16="http://schemas.microsoft.com/office/drawing/2014/main" id="{569353A9-3CB7-420A-9345-59711D62FF70}"/>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Rectangle 35">
              <a:extLst>
                <a:ext uri="{FF2B5EF4-FFF2-40B4-BE49-F238E27FC236}">
                  <a16:creationId xmlns:a16="http://schemas.microsoft.com/office/drawing/2014/main" id="{EAA51124-A81E-46AD-ACDD-4F7BF8B27B94}"/>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Rectangle 36">
              <a:extLst>
                <a:ext uri="{FF2B5EF4-FFF2-40B4-BE49-F238E27FC236}">
                  <a16:creationId xmlns:a16="http://schemas.microsoft.com/office/drawing/2014/main" id="{A02C61D0-44E4-4E72-9355-F48AACD71288}"/>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Rectangle 37">
              <a:extLst>
                <a:ext uri="{FF2B5EF4-FFF2-40B4-BE49-F238E27FC236}">
                  <a16:creationId xmlns:a16="http://schemas.microsoft.com/office/drawing/2014/main" id="{DF2D414F-74C7-447E-835C-6127953E43DB}"/>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Rectangle 38">
              <a:extLst>
                <a:ext uri="{FF2B5EF4-FFF2-40B4-BE49-F238E27FC236}">
                  <a16:creationId xmlns:a16="http://schemas.microsoft.com/office/drawing/2014/main" id="{5492ADDA-28EF-47BD-992C-322557301CF3}"/>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Rectangle 39">
              <a:extLst>
                <a:ext uri="{FF2B5EF4-FFF2-40B4-BE49-F238E27FC236}">
                  <a16:creationId xmlns:a16="http://schemas.microsoft.com/office/drawing/2014/main" id="{2BCBCEEB-BE62-4D66-8E02-4121978B1582}"/>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Rectangle 40">
              <a:extLst>
                <a:ext uri="{FF2B5EF4-FFF2-40B4-BE49-F238E27FC236}">
                  <a16:creationId xmlns:a16="http://schemas.microsoft.com/office/drawing/2014/main" id="{B60C8C22-8355-4D65-9F45-8FBC7C9892AD}"/>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Rectangle 41">
              <a:extLst>
                <a:ext uri="{FF2B5EF4-FFF2-40B4-BE49-F238E27FC236}">
                  <a16:creationId xmlns:a16="http://schemas.microsoft.com/office/drawing/2014/main" id="{FF1C0E80-726A-442E-A6FF-582897824025}"/>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Rectangle 42">
              <a:extLst>
                <a:ext uri="{FF2B5EF4-FFF2-40B4-BE49-F238E27FC236}">
                  <a16:creationId xmlns:a16="http://schemas.microsoft.com/office/drawing/2014/main" id="{D70D14EF-94E5-4AD3-A894-F34C8DCCE829}"/>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Rectangle 43">
              <a:extLst>
                <a:ext uri="{FF2B5EF4-FFF2-40B4-BE49-F238E27FC236}">
                  <a16:creationId xmlns:a16="http://schemas.microsoft.com/office/drawing/2014/main" id="{0AD96170-B95C-446E-A8D2-A1BE5F050F8C}"/>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Rectangle 44">
              <a:extLst>
                <a:ext uri="{FF2B5EF4-FFF2-40B4-BE49-F238E27FC236}">
                  <a16:creationId xmlns:a16="http://schemas.microsoft.com/office/drawing/2014/main" id="{C7A0884A-D189-488E-8C92-39D453D455CD}"/>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Rectangle 45">
              <a:extLst>
                <a:ext uri="{FF2B5EF4-FFF2-40B4-BE49-F238E27FC236}">
                  <a16:creationId xmlns:a16="http://schemas.microsoft.com/office/drawing/2014/main" id="{1DCAB668-6EB5-4E53-A08C-66BFC0E8091A}"/>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Rectangle 46">
              <a:extLst>
                <a:ext uri="{FF2B5EF4-FFF2-40B4-BE49-F238E27FC236}">
                  <a16:creationId xmlns:a16="http://schemas.microsoft.com/office/drawing/2014/main" id="{4405FC79-29E9-4548-B533-03FB69FBBBCE}"/>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Rectangle 47">
              <a:extLst>
                <a:ext uri="{FF2B5EF4-FFF2-40B4-BE49-F238E27FC236}">
                  <a16:creationId xmlns:a16="http://schemas.microsoft.com/office/drawing/2014/main" id="{B65EAD9E-EB8F-4450-AFC0-B8AACDD19976}"/>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3" name="Group 102">
            <a:extLst>
              <a:ext uri="{FF2B5EF4-FFF2-40B4-BE49-F238E27FC236}">
                <a16:creationId xmlns:a16="http://schemas.microsoft.com/office/drawing/2014/main" id="{7FCB7E52-9A51-4FF5-A9AB-1607626D7119}"/>
              </a:ext>
            </a:extLst>
          </p:cNvPr>
          <p:cNvGrpSpPr/>
          <p:nvPr/>
        </p:nvGrpSpPr>
        <p:grpSpPr>
          <a:xfrm>
            <a:off x="10380838" y="867711"/>
            <a:ext cx="794364" cy="766762"/>
            <a:chOff x="-1940956" y="-136478"/>
            <a:chExt cx="1233487" cy="1190626"/>
          </a:xfrm>
          <a:solidFill>
            <a:srgbClr val="466305"/>
          </a:solidFill>
        </p:grpSpPr>
        <p:sp>
          <p:nvSpPr>
            <p:cNvPr id="104" name="Rectangle 23">
              <a:extLst>
                <a:ext uri="{FF2B5EF4-FFF2-40B4-BE49-F238E27FC236}">
                  <a16:creationId xmlns:a16="http://schemas.microsoft.com/office/drawing/2014/main" id="{51CC0354-CD89-44BC-84B3-88885935B65A}"/>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Rectangle 24">
              <a:extLst>
                <a:ext uri="{FF2B5EF4-FFF2-40B4-BE49-F238E27FC236}">
                  <a16:creationId xmlns:a16="http://schemas.microsoft.com/office/drawing/2014/main" id="{61F4FE32-A403-4C35-AE9A-605F218F896F}"/>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Rectangle 25">
              <a:extLst>
                <a:ext uri="{FF2B5EF4-FFF2-40B4-BE49-F238E27FC236}">
                  <a16:creationId xmlns:a16="http://schemas.microsoft.com/office/drawing/2014/main" id="{54069659-E99D-4C40-B3BE-2466A4518E81}"/>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Rectangle 26">
              <a:extLst>
                <a:ext uri="{FF2B5EF4-FFF2-40B4-BE49-F238E27FC236}">
                  <a16:creationId xmlns:a16="http://schemas.microsoft.com/office/drawing/2014/main" id="{8A621CC1-43DF-4896-92BE-A2C77300943A}"/>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Rectangle 27">
              <a:extLst>
                <a:ext uri="{FF2B5EF4-FFF2-40B4-BE49-F238E27FC236}">
                  <a16:creationId xmlns:a16="http://schemas.microsoft.com/office/drawing/2014/main" id="{EEFCD5CD-9A59-444D-A91A-FC9172D09C8E}"/>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Rectangle 28">
              <a:extLst>
                <a:ext uri="{FF2B5EF4-FFF2-40B4-BE49-F238E27FC236}">
                  <a16:creationId xmlns:a16="http://schemas.microsoft.com/office/drawing/2014/main" id="{EA92E450-0A06-4E6C-89EB-7E4006A48D6E}"/>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Rectangle 29">
              <a:extLst>
                <a:ext uri="{FF2B5EF4-FFF2-40B4-BE49-F238E27FC236}">
                  <a16:creationId xmlns:a16="http://schemas.microsoft.com/office/drawing/2014/main" id="{30CB94EA-11A0-4030-AA87-9DB71A43D4AC}"/>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Rectangle 30">
              <a:extLst>
                <a:ext uri="{FF2B5EF4-FFF2-40B4-BE49-F238E27FC236}">
                  <a16:creationId xmlns:a16="http://schemas.microsoft.com/office/drawing/2014/main" id="{C85FD798-699F-42F4-8E93-0163F6236805}"/>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Rectangle 31">
              <a:extLst>
                <a:ext uri="{FF2B5EF4-FFF2-40B4-BE49-F238E27FC236}">
                  <a16:creationId xmlns:a16="http://schemas.microsoft.com/office/drawing/2014/main" id="{13956BEB-4DE4-410C-83FA-B3EFAD80E09F}"/>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Rectangle 32">
              <a:extLst>
                <a:ext uri="{FF2B5EF4-FFF2-40B4-BE49-F238E27FC236}">
                  <a16:creationId xmlns:a16="http://schemas.microsoft.com/office/drawing/2014/main" id="{2CD325F8-79B3-4610-88E8-DF04568D244D}"/>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Rectangle 33">
              <a:extLst>
                <a:ext uri="{FF2B5EF4-FFF2-40B4-BE49-F238E27FC236}">
                  <a16:creationId xmlns:a16="http://schemas.microsoft.com/office/drawing/2014/main" id="{DEB8DAC1-0D0C-4D2D-B27F-882F32471CF1}"/>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Rectangle 34">
              <a:extLst>
                <a:ext uri="{FF2B5EF4-FFF2-40B4-BE49-F238E27FC236}">
                  <a16:creationId xmlns:a16="http://schemas.microsoft.com/office/drawing/2014/main" id="{C8104522-960A-431C-B765-39D4904DA928}"/>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Rectangle 35">
              <a:extLst>
                <a:ext uri="{FF2B5EF4-FFF2-40B4-BE49-F238E27FC236}">
                  <a16:creationId xmlns:a16="http://schemas.microsoft.com/office/drawing/2014/main" id="{44CD4761-3996-412A-A5C7-49980B594F5A}"/>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Rectangle 36">
              <a:extLst>
                <a:ext uri="{FF2B5EF4-FFF2-40B4-BE49-F238E27FC236}">
                  <a16:creationId xmlns:a16="http://schemas.microsoft.com/office/drawing/2014/main" id="{A1B3B74E-D9DD-404F-9119-0C951F3CF286}"/>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Rectangle 37">
              <a:extLst>
                <a:ext uri="{FF2B5EF4-FFF2-40B4-BE49-F238E27FC236}">
                  <a16:creationId xmlns:a16="http://schemas.microsoft.com/office/drawing/2014/main" id="{933F66C7-5A27-4F9E-A771-51B1A7896339}"/>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Rectangle 38">
              <a:extLst>
                <a:ext uri="{FF2B5EF4-FFF2-40B4-BE49-F238E27FC236}">
                  <a16:creationId xmlns:a16="http://schemas.microsoft.com/office/drawing/2014/main" id="{797EEA41-1D2F-4D45-845F-C5A343E44226}"/>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Rectangle 39">
              <a:extLst>
                <a:ext uri="{FF2B5EF4-FFF2-40B4-BE49-F238E27FC236}">
                  <a16:creationId xmlns:a16="http://schemas.microsoft.com/office/drawing/2014/main" id="{1871F5C2-9756-4BEA-BFB6-B0203730E7D7}"/>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Rectangle 40">
              <a:extLst>
                <a:ext uri="{FF2B5EF4-FFF2-40B4-BE49-F238E27FC236}">
                  <a16:creationId xmlns:a16="http://schemas.microsoft.com/office/drawing/2014/main" id="{C17C1A7C-2C83-4709-B2EB-546B706756B9}"/>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Rectangle 41">
              <a:extLst>
                <a:ext uri="{FF2B5EF4-FFF2-40B4-BE49-F238E27FC236}">
                  <a16:creationId xmlns:a16="http://schemas.microsoft.com/office/drawing/2014/main" id="{AE2FB804-38B4-41EF-9FCC-B03B113E7BF5}"/>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Rectangle 42">
              <a:extLst>
                <a:ext uri="{FF2B5EF4-FFF2-40B4-BE49-F238E27FC236}">
                  <a16:creationId xmlns:a16="http://schemas.microsoft.com/office/drawing/2014/main" id="{0390ED87-C407-484E-810A-29A433844CB7}"/>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Rectangle 43">
              <a:extLst>
                <a:ext uri="{FF2B5EF4-FFF2-40B4-BE49-F238E27FC236}">
                  <a16:creationId xmlns:a16="http://schemas.microsoft.com/office/drawing/2014/main" id="{15BA0193-12FC-449F-A573-FDB8DCBB8679}"/>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Rectangle 44">
              <a:extLst>
                <a:ext uri="{FF2B5EF4-FFF2-40B4-BE49-F238E27FC236}">
                  <a16:creationId xmlns:a16="http://schemas.microsoft.com/office/drawing/2014/main" id="{3EB72A50-94CB-49F4-8678-61701A26BE3E}"/>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Rectangle 45">
              <a:extLst>
                <a:ext uri="{FF2B5EF4-FFF2-40B4-BE49-F238E27FC236}">
                  <a16:creationId xmlns:a16="http://schemas.microsoft.com/office/drawing/2014/main" id="{0CBFDD5C-9258-4EAD-B4F8-DD116488333B}"/>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Rectangle 46">
              <a:extLst>
                <a:ext uri="{FF2B5EF4-FFF2-40B4-BE49-F238E27FC236}">
                  <a16:creationId xmlns:a16="http://schemas.microsoft.com/office/drawing/2014/main" id="{F648EA17-E881-49F0-8D25-0E8CA5CCE5D1}"/>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Rectangle 47">
              <a:extLst>
                <a:ext uri="{FF2B5EF4-FFF2-40B4-BE49-F238E27FC236}">
                  <a16:creationId xmlns:a16="http://schemas.microsoft.com/office/drawing/2014/main" id="{162C4412-66C0-4C84-B374-77EF12FDFC15}"/>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52" name="TextBox 151">
            <a:extLst>
              <a:ext uri="{FF2B5EF4-FFF2-40B4-BE49-F238E27FC236}">
                <a16:creationId xmlns:a16="http://schemas.microsoft.com/office/drawing/2014/main" id="{08495710-819F-439B-94D6-933EA111B8B2}"/>
              </a:ext>
            </a:extLst>
          </p:cNvPr>
          <p:cNvSpPr txBox="1"/>
          <p:nvPr/>
        </p:nvSpPr>
        <p:spPr>
          <a:xfrm>
            <a:off x="6185946" y="2264396"/>
            <a:ext cx="5632450" cy="1323439"/>
          </a:xfrm>
          <a:prstGeom prst="rect">
            <a:avLst/>
          </a:prstGeom>
          <a:noFill/>
        </p:spPr>
        <p:txBody>
          <a:bodyPr wrap="square" rtlCol="0">
            <a:spAutoFit/>
          </a:bodyPr>
          <a:lstStyle/>
          <a:p>
            <a:r>
              <a:rPr lang="es-CO" sz="4800" b="1" dirty="0">
                <a:solidFill>
                  <a:schemeClr val="bg1"/>
                </a:solidFill>
                <a:effectLst>
                  <a:outerShdw blurRad="38100" dist="38100" dir="2700000" algn="tl">
                    <a:srgbClr val="000000">
                      <a:alpha val="43137"/>
                    </a:srgbClr>
                  </a:outerShdw>
                </a:effectLst>
                <a:latin typeface="Lato Black" panose="020F0A02020204030203" pitchFamily="34" charset="0"/>
              </a:rPr>
              <a:t>TAKE CARE</a:t>
            </a:r>
          </a:p>
          <a:p>
            <a:r>
              <a:rPr lang="es-CO" sz="3200" b="1" i="1" dirty="0">
                <a:solidFill>
                  <a:srgbClr val="E6A604"/>
                </a:solidFill>
                <a:effectLst>
                  <a:outerShdw blurRad="38100" dist="38100" dir="2700000" algn="tl">
                    <a:srgbClr val="000000">
                      <a:alpha val="43137"/>
                    </a:srgbClr>
                  </a:outerShdw>
                </a:effectLst>
                <a:latin typeface="Lato Black" panose="020F0A02020204030203" pitchFamily="34" charset="0"/>
              </a:rPr>
              <a:t>POWERPOINT TEMPLATE</a:t>
            </a:r>
            <a:endParaRPr lang="en-US" sz="3200" b="1" i="1" dirty="0">
              <a:solidFill>
                <a:srgbClr val="E6A604"/>
              </a:solidFill>
              <a:effectLst>
                <a:outerShdw blurRad="38100" dist="38100" dir="2700000" algn="tl">
                  <a:srgbClr val="000000">
                    <a:alpha val="43137"/>
                  </a:srgbClr>
                </a:outerShdw>
              </a:effectLst>
              <a:latin typeface="Lato Black" panose="020F0A02020204030203" pitchFamily="34" charset="0"/>
            </a:endParaRPr>
          </a:p>
        </p:txBody>
      </p:sp>
      <p:sp>
        <p:nvSpPr>
          <p:cNvPr id="154" name="Rectangle 153">
            <a:extLst>
              <a:ext uri="{FF2B5EF4-FFF2-40B4-BE49-F238E27FC236}">
                <a16:creationId xmlns:a16="http://schemas.microsoft.com/office/drawing/2014/main" id="{B9D9C5B1-C0C5-4882-AA83-A998C3973074}"/>
              </a:ext>
            </a:extLst>
          </p:cNvPr>
          <p:cNvSpPr/>
          <p:nvPr/>
        </p:nvSpPr>
        <p:spPr>
          <a:xfrm>
            <a:off x="6328671" y="3576177"/>
            <a:ext cx="5015604" cy="369332"/>
          </a:xfrm>
          <a:prstGeom prst="rect">
            <a:avLst/>
          </a:prstGeom>
        </p:spPr>
        <p:txBody>
          <a:bodyPr wrap="none">
            <a:spAutoFit/>
          </a:bodyPr>
          <a:lstStyle/>
          <a:p>
            <a:r>
              <a:rPr lang="en-US" dirty="0">
                <a:solidFill>
                  <a:schemeClr val="bg1"/>
                </a:solidFill>
                <a:hlinkClick r:id="rId2">
                  <a:extLst>
                    <a:ext uri="{A12FA001-AC4F-418D-AE19-62706E023703}">
                      <ahyp:hlinkClr xmlns:ahyp="http://schemas.microsoft.com/office/drawing/2018/hyperlinkcolor" val="tx"/>
                    </a:ext>
                  </a:extLst>
                </a:hlinkClick>
              </a:rPr>
              <a:t>https://free-powerpoint-templates-download.com/</a:t>
            </a:r>
            <a:endParaRPr lang="en-US" dirty="0">
              <a:solidFill>
                <a:schemeClr val="bg1"/>
              </a:solidFill>
            </a:endParaRPr>
          </a:p>
        </p:txBody>
      </p:sp>
      <p:grpSp>
        <p:nvGrpSpPr>
          <p:cNvPr id="191" name="Group 5">
            <a:extLst>
              <a:ext uri="{FF2B5EF4-FFF2-40B4-BE49-F238E27FC236}">
                <a16:creationId xmlns:a16="http://schemas.microsoft.com/office/drawing/2014/main" id="{877D9B94-F7B9-40ED-95E2-95F128C21123}"/>
              </a:ext>
            </a:extLst>
          </p:cNvPr>
          <p:cNvGrpSpPr>
            <a:grpSpLocks noChangeAspect="1"/>
          </p:cNvGrpSpPr>
          <p:nvPr/>
        </p:nvGrpSpPr>
        <p:grpSpPr bwMode="auto">
          <a:xfrm>
            <a:off x="6654603" y="1310165"/>
            <a:ext cx="649418" cy="639270"/>
            <a:chOff x="3262" y="93"/>
            <a:chExt cx="576" cy="567"/>
          </a:xfrm>
        </p:grpSpPr>
        <p:sp>
          <p:nvSpPr>
            <p:cNvPr id="192" name="Freeform 6">
              <a:extLst>
                <a:ext uri="{FF2B5EF4-FFF2-40B4-BE49-F238E27FC236}">
                  <a16:creationId xmlns:a16="http://schemas.microsoft.com/office/drawing/2014/main" id="{3AC58C62-B1B0-49D7-A024-40BB573CED47}"/>
                </a:ext>
              </a:extLst>
            </p:cNvPr>
            <p:cNvSpPr>
              <a:spLocks/>
            </p:cNvSpPr>
            <p:nvPr/>
          </p:nvSpPr>
          <p:spPr bwMode="auto">
            <a:xfrm>
              <a:off x="3271" y="612"/>
              <a:ext cx="39" cy="38"/>
            </a:xfrm>
            <a:custGeom>
              <a:avLst/>
              <a:gdLst>
                <a:gd name="T0" fmla="*/ 0 w 39"/>
                <a:gd name="T1" fmla="*/ 0 h 38"/>
                <a:gd name="T2" fmla="*/ 0 w 39"/>
                <a:gd name="T3" fmla="*/ 38 h 38"/>
                <a:gd name="T4" fmla="*/ 39 w 39"/>
                <a:gd name="T5" fmla="*/ 38 h 38"/>
                <a:gd name="T6" fmla="*/ 0 w 39"/>
                <a:gd name="T7" fmla="*/ 0 h 38"/>
              </a:gdLst>
              <a:ahLst/>
              <a:cxnLst>
                <a:cxn ang="0">
                  <a:pos x="T0" y="T1"/>
                </a:cxn>
                <a:cxn ang="0">
                  <a:pos x="T2" y="T3"/>
                </a:cxn>
                <a:cxn ang="0">
                  <a:pos x="T4" y="T5"/>
                </a:cxn>
                <a:cxn ang="0">
                  <a:pos x="T6" y="T7"/>
                </a:cxn>
              </a:cxnLst>
              <a:rect l="0" t="0" r="r" b="b"/>
              <a:pathLst>
                <a:path w="39" h="38">
                  <a:moveTo>
                    <a:pt x="0" y="0"/>
                  </a:moveTo>
                  <a:lnTo>
                    <a:pt x="0" y="38"/>
                  </a:lnTo>
                  <a:lnTo>
                    <a:pt x="39" y="38"/>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
              <a:extLst>
                <a:ext uri="{FF2B5EF4-FFF2-40B4-BE49-F238E27FC236}">
                  <a16:creationId xmlns:a16="http://schemas.microsoft.com/office/drawing/2014/main" id="{B264BBE7-6A62-4B3A-8DCC-1AAAA256FCDB}"/>
                </a:ext>
              </a:extLst>
            </p:cNvPr>
            <p:cNvSpPr>
              <a:spLocks/>
            </p:cNvSpPr>
            <p:nvPr/>
          </p:nvSpPr>
          <p:spPr bwMode="auto">
            <a:xfrm>
              <a:off x="3266" y="502"/>
              <a:ext cx="159" cy="158"/>
            </a:xfrm>
            <a:custGeom>
              <a:avLst/>
              <a:gdLst>
                <a:gd name="T0" fmla="*/ 5 w 159"/>
                <a:gd name="T1" fmla="*/ 62 h 158"/>
                <a:gd name="T2" fmla="*/ 104 w 159"/>
                <a:gd name="T3" fmla="*/ 158 h 158"/>
                <a:gd name="T4" fmla="*/ 159 w 159"/>
                <a:gd name="T5" fmla="*/ 158 h 158"/>
                <a:gd name="T6" fmla="*/ 0 w 159"/>
                <a:gd name="T7" fmla="*/ 0 h 158"/>
                <a:gd name="T8" fmla="*/ 5 w 159"/>
                <a:gd name="T9" fmla="*/ 62 h 158"/>
              </a:gdLst>
              <a:ahLst/>
              <a:cxnLst>
                <a:cxn ang="0">
                  <a:pos x="T0" y="T1"/>
                </a:cxn>
                <a:cxn ang="0">
                  <a:pos x="T2" y="T3"/>
                </a:cxn>
                <a:cxn ang="0">
                  <a:pos x="T4" y="T5"/>
                </a:cxn>
                <a:cxn ang="0">
                  <a:pos x="T6" y="T7"/>
                </a:cxn>
                <a:cxn ang="0">
                  <a:pos x="T8" y="T9"/>
                </a:cxn>
              </a:cxnLst>
              <a:rect l="0" t="0" r="r" b="b"/>
              <a:pathLst>
                <a:path w="159" h="158">
                  <a:moveTo>
                    <a:pt x="5" y="62"/>
                  </a:moveTo>
                  <a:lnTo>
                    <a:pt x="104" y="158"/>
                  </a:lnTo>
                  <a:lnTo>
                    <a:pt x="159" y="158"/>
                  </a:lnTo>
                  <a:lnTo>
                    <a:pt x="0" y="0"/>
                  </a:lnTo>
                  <a:lnTo>
                    <a:pt x="5"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8">
              <a:extLst>
                <a:ext uri="{FF2B5EF4-FFF2-40B4-BE49-F238E27FC236}">
                  <a16:creationId xmlns:a16="http://schemas.microsoft.com/office/drawing/2014/main" id="{5A7F8064-B7A1-429A-9276-7027CE138D22}"/>
                </a:ext>
              </a:extLst>
            </p:cNvPr>
            <p:cNvSpPr>
              <a:spLocks/>
            </p:cNvSpPr>
            <p:nvPr/>
          </p:nvSpPr>
          <p:spPr bwMode="auto">
            <a:xfrm>
              <a:off x="3269" y="389"/>
              <a:ext cx="271" cy="271"/>
            </a:xfrm>
            <a:custGeom>
              <a:avLst/>
              <a:gdLst>
                <a:gd name="T0" fmla="*/ 2 w 271"/>
                <a:gd name="T1" fmla="*/ 55 h 271"/>
                <a:gd name="T2" fmla="*/ 221 w 271"/>
                <a:gd name="T3" fmla="*/ 271 h 271"/>
                <a:gd name="T4" fmla="*/ 271 w 271"/>
                <a:gd name="T5" fmla="*/ 271 h 271"/>
                <a:gd name="T6" fmla="*/ 0 w 271"/>
                <a:gd name="T7" fmla="*/ 0 h 271"/>
                <a:gd name="T8" fmla="*/ 2 w 271"/>
                <a:gd name="T9" fmla="*/ 55 h 271"/>
              </a:gdLst>
              <a:ahLst/>
              <a:cxnLst>
                <a:cxn ang="0">
                  <a:pos x="T0" y="T1"/>
                </a:cxn>
                <a:cxn ang="0">
                  <a:pos x="T2" y="T3"/>
                </a:cxn>
                <a:cxn ang="0">
                  <a:pos x="T4" y="T5"/>
                </a:cxn>
                <a:cxn ang="0">
                  <a:pos x="T6" y="T7"/>
                </a:cxn>
                <a:cxn ang="0">
                  <a:pos x="T8" y="T9"/>
                </a:cxn>
              </a:cxnLst>
              <a:rect l="0" t="0" r="r" b="b"/>
              <a:pathLst>
                <a:path w="271" h="271">
                  <a:moveTo>
                    <a:pt x="2" y="55"/>
                  </a:moveTo>
                  <a:lnTo>
                    <a:pt x="221" y="271"/>
                  </a:lnTo>
                  <a:lnTo>
                    <a:pt x="271" y="271"/>
                  </a:lnTo>
                  <a:lnTo>
                    <a:pt x="0" y="0"/>
                  </a:lnTo>
                  <a:lnTo>
                    <a:pt x="2" y="5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9">
              <a:extLst>
                <a:ext uri="{FF2B5EF4-FFF2-40B4-BE49-F238E27FC236}">
                  <a16:creationId xmlns:a16="http://schemas.microsoft.com/office/drawing/2014/main" id="{08F057AE-3CF2-4B66-B2DE-A16F8DEED9E6}"/>
                </a:ext>
              </a:extLst>
            </p:cNvPr>
            <p:cNvSpPr>
              <a:spLocks/>
            </p:cNvSpPr>
            <p:nvPr/>
          </p:nvSpPr>
          <p:spPr bwMode="auto">
            <a:xfrm>
              <a:off x="3262" y="276"/>
              <a:ext cx="384" cy="384"/>
            </a:xfrm>
            <a:custGeom>
              <a:avLst/>
              <a:gdLst>
                <a:gd name="T0" fmla="*/ 4 w 384"/>
                <a:gd name="T1" fmla="*/ 65 h 384"/>
                <a:gd name="T2" fmla="*/ 324 w 384"/>
                <a:gd name="T3" fmla="*/ 384 h 384"/>
                <a:gd name="T4" fmla="*/ 384 w 384"/>
                <a:gd name="T5" fmla="*/ 384 h 384"/>
                <a:gd name="T6" fmla="*/ 0 w 384"/>
                <a:gd name="T7" fmla="*/ 0 h 384"/>
                <a:gd name="T8" fmla="*/ 4 w 384"/>
                <a:gd name="T9" fmla="*/ 65 h 384"/>
              </a:gdLst>
              <a:ahLst/>
              <a:cxnLst>
                <a:cxn ang="0">
                  <a:pos x="T0" y="T1"/>
                </a:cxn>
                <a:cxn ang="0">
                  <a:pos x="T2" y="T3"/>
                </a:cxn>
                <a:cxn ang="0">
                  <a:pos x="T4" y="T5"/>
                </a:cxn>
                <a:cxn ang="0">
                  <a:pos x="T6" y="T7"/>
                </a:cxn>
                <a:cxn ang="0">
                  <a:pos x="T8" y="T9"/>
                </a:cxn>
              </a:cxnLst>
              <a:rect l="0" t="0" r="r" b="b"/>
              <a:pathLst>
                <a:path w="384" h="384">
                  <a:moveTo>
                    <a:pt x="4" y="65"/>
                  </a:moveTo>
                  <a:lnTo>
                    <a:pt x="324" y="384"/>
                  </a:lnTo>
                  <a:lnTo>
                    <a:pt x="384" y="384"/>
                  </a:lnTo>
                  <a:lnTo>
                    <a:pt x="0" y="0"/>
                  </a:lnTo>
                  <a:lnTo>
                    <a:pt x="4" y="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10">
              <a:extLst>
                <a:ext uri="{FF2B5EF4-FFF2-40B4-BE49-F238E27FC236}">
                  <a16:creationId xmlns:a16="http://schemas.microsoft.com/office/drawing/2014/main" id="{74A5701F-9D63-4DF9-8309-374302070FD0}"/>
                </a:ext>
              </a:extLst>
            </p:cNvPr>
            <p:cNvSpPr>
              <a:spLocks/>
            </p:cNvSpPr>
            <p:nvPr/>
          </p:nvSpPr>
          <p:spPr bwMode="auto">
            <a:xfrm>
              <a:off x="3266" y="175"/>
              <a:ext cx="485" cy="485"/>
            </a:xfrm>
            <a:custGeom>
              <a:avLst/>
              <a:gdLst>
                <a:gd name="T0" fmla="*/ 3 w 485"/>
                <a:gd name="T1" fmla="*/ 43 h 485"/>
                <a:gd name="T2" fmla="*/ 444 w 485"/>
                <a:gd name="T3" fmla="*/ 485 h 485"/>
                <a:gd name="T4" fmla="*/ 485 w 485"/>
                <a:gd name="T5" fmla="*/ 485 h 485"/>
                <a:gd name="T6" fmla="*/ 0 w 485"/>
                <a:gd name="T7" fmla="*/ 0 h 485"/>
                <a:gd name="T8" fmla="*/ 3 w 485"/>
                <a:gd name="T9" fmla="*/ 43 h 485"/>
              </a:gdLst>
              <a:ahLst/>
              <a:cxnLst>
                <a:cxn ang="0">
                  <a:pos x="T0" y="T1"/>
                </a:cxn>
                <a:cxn ang="0">
                  <a:pos x="T2" y="T3"/>
                </a:cxn>
                <a:cxn ang="0">
                  <a:pos x="T4" y="T5"/>
                </a:cxn>
                <a:cxn ang="0">
                  <a:pos x="T6" y="T7"/>
                </a:cxn>
                <a:cxn ang="0">
                  <a:pos x="T8" y="T9"/>
                </a:cxn>
              </a:cxnLst>
              <a:rect l="0" t="0" r="r" b="b"/>
              <a:pathLst>
                <a:path w="485" h="485">
                  <a:moveTo>
                    <a:pt x="3" y="43"/>
                  </a:moveTo>
                  <a:lnTo>
                    <a:pt x="444" y="485"/>
                  </a:lnTo>
                  <a:lnTo>
                    <a:pt x="485" y="485"/>
                  </a:lnTo>
                  <a:lnTo>
                    <a:pt x="0" y="0"/>
                  </a:lnTo>
                  <a:lnTo>
                    <a:pt x="3"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11">
              <a:extLst>
                <a:ext uri="{FF2B5EF4-FFF2-40B4-BE49-F238E27FC236}">
                  <a16:creationId xmlns:a16="http://schemas.microsoft.com/office/drawing/2014/main" id="{ADF56183-F75E-44C4-8CDD-4C81797D19FA}"/>
                </a:ext>
              </a:extLst>
            </p:cNvPr>
            <p:cNvSpPr>
              <a:spLocks/>
            </p:cNvSpPr>
            <p:nvPr/>
          </p:nvSpPr>
          <p:spPr bwMode="auto">
            <a:xfrm>
              <a:off x="3266" y="93"/>
              <a:ext cx="572" cy="567"/>
            </a:xfrm>
            <a:custGeom>
              <a:avLst/>
              <a:gdLst>
                <a:gd name="T0" fmla="*/ 0 w 572"/>
                <a:gd name="T1" fmla="*/ 29 h 567"/>
                <a:gd name="T2" fmla="*/ 540 w 572"/>
                <a:gd name="T3" fmla="*/ 567 h 567"/>
                <a:gd name="T4" fmla="*/ 572 w 572"/>
                <a:gd name="T5" fmla="*/ 567 h 567"/>
                <a:gd name="T6" fmla="*/ 572 w 572"/>
                <a:gd name="T7" fmla="*/ 538 h 567"/>
                <a:gd name="T8" fmla="*/ 32 w 572"/>
                <a:gd name="T9" fmla="*/ 0 h 567"/>
                <a:gd name="T10" fmla="*/ 5 w 572"/>
                <a:gd name="T11" fmla="*/ 0 h 567"/>
                <a:gd name="T12" fmla="*/ 0 w 572"/>
                <a:gd name="T13" fmla="*/ 29 h 567"/>
              </a:gdLst>
              <a:ahLst/>
              <a:cxnLst>
                <a:cxn ang="0">
                  <a:pos x="T0" y="T1"/>
                </a:cxn>
                <a:cxn ang="0">
                  <a:pos x="T2" y="T3"/>
                </a:cxn>
                <a:cxn ang="0">
                  <a:pos x="T4" y="T5"/>
                </a:cxn>
                <a:cxn ang="0">
                  <a:pos x="T6" y="T7"/>
                </a:cxn>
                <a:cxn ang="0">
                  <a:pos x="T8" y="T9"/>
                </a:cxn>
                <a:cxn ang="0">
                  <a:pos x="T10" y="T11"/>
                </a:cxn>
                <a:cxn ang="0">
                  <a:pos x="T12" y="T13"/>
                </a:cxn>
              </a:cxnLst>
              <a:rect l="0" t="0" r="r" b="b"/>
              <a:pathLst>
                <a:path w="572" h="567">
                  <a:moveTo>
                    <a:pt x="0" y="29"/>
                  </a:moveTo>
                  <a:lnTo>
                    <a:pt x="540" y="567"/>
                  </a:lnTo>
                  <a:lnTo>
                    <a:pt x="572" y="567"/>
                  </a:lnTo>
                  <a:lnTo>
                    <a:pt x="572" y="538"/>
                  </a:lnTo>
                  <a:lnTo>
                    <a:pt x="32" y="0"/>
                  </a:lnTo>
                  <a:lnTo>
                    <a:pt x="5" y="0"/>
                  </a:lnTo>
                  <a:lnTo>
                    <a:pt x="0" y="2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12">
              <a:extLst>
                <a:ext uri="{FF2B5EF4-FFF2-40B4-BE49-F238E27FC236}">
                  <a16:creationId xmlns:a16="http://schemas.microsoft.com/office/drawing/2014/main" id="{9BE141B8-7AC1-4C1D-BEC2-A1A43E135D4E}"/>
                </a:ext>
              </a:extLst>
            </p:cNvPr>
            <p:cNvSpPr>
              <a:spLocks/>
            </p:cNvSpPr>
            <p:nvPr/>
          </p:nvSpPr>
          <p:spPr bwMode="auto">
            <a:xfrm>
              <a:off x="3346" y="93"/>
              <a:ext cx="482" cy="483"/>
            </a:xfrm>
            <a:custGeom>
              <a:avLst/>
              <a:gdLst>
                <a:gd name="T0" fmla="*/ 0 w 482"/>
                <a:gd name="T1" fmla="*/ 0 h 483"/>
                <a:gd name="T2" fmla="*/ 482 w 482"/>
                <a:gd name="T3" fmla="*/ 483 h 483"/>
                <a:gd name="T4" fmla="*/ 482 w 482"/>
                <a:gd name="T5" fmla="*/ 433 h 483"/>
                <a:gd name="T6" fmla="*/ 55 w 482"/>
                <a:gd name="T7" fmla="*/ 5 h 483"/>
                <a:gd name="T8" fmla="*/ 0 w 482"/>
                <a:gd name="T9" fmla="*/ 0 h 483"/>
              </a:gdLst>
              <a:ahLst/>
              <a:cxnLst>
                <a:cxn ang="0">
                  <a:pos x="T0" y="T1"/>
                </a:cxn>
                <a:cxn ang="0">
                  <a:pos x="T2" y="T3"/>
                </a:cxn>
                <a:cxn ang="0">
                  <a:pos x="T4" y="T5"/>
                </a:cxn>
                <a:cxn ang="0">
                  <a:pos x="T6" y="T7"/>
                </a:cxn>
                <a:cxn ang="0">
                  <a:pos x="T8" y="T9"/>
                </a:cxn>
              </a:cxnLst>
              <a:rect l="0" t="0" r="r" b="b"/>
              <a:pathLst>
                <a:path w="482" h="483">
                  <a:moveTo>
                    <a:pt x="0" y="0"/>
                  </a:moveTo>
                  <a:lnTo>
                    <a:pt x="482" y="483"/>
                  </a:lnTo>
                  <a:lnTo>
                    <a:pt x="482" y="433"/>
                  </a:lnTo>
                  <a:lnTo>
                    <a:pt x="55" y="5"/>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13">
              <a:extLst>
                <a:ext uri="{FF2B5EF4-FFF2-40B4-BE49-F238E27FC236}">
                  <a16:creationId xmlns:a16="http://schemas.microsoft.com/office/drawing/2014/main" id="{5CA38A63-8D28-4181-A02E-9641F92B71ED}"/>
                </a:ext>
              </a:extLst>
            </p:cNvPr>
            <p:cNvSpPr>
              <a:spLocks/>
            </p:cNvSpPr>
            <p:nvPr/>
          </p:nvSpPr>
          <p:spPr bwMode="auto">
            <a:xfrm>
              <a:off x="3456" y="93"/>
              <a:ext cx="372" cy="370"/>
            </a:xfrm>
            <a:custGeom>
              <a:avLst/>
              <a:gdLst>
                <a:gd name="T0" fmla="*/ 0 w 372"/>
                <a:gd name="T1" fmla="*/ 0 h 370"/>
                <a:gd name="T2" fmla="*/ 372 w 372"/>
                <a:gd name="T3" fmla="*/ 370 h 370"/>
                <a:gd name="T4" fmla="*/ 372 w 372"/>
                <a:gd name="T5" fmla="*/ 317 h 370"/>
                <a:gd name="T6" fmla="*/ 55 w 372"/>
                <a:gd name="T7" fmla="*/ 0 h 370"/>
                <a:gd name="T8" fmla="*/ 0 w 372"/>
                <a:gd name="T9" fmla="*/ 0 h 370"/>
              </a:gdLst>
              <a:ahLst/>
              <a:cxnLst>
                <a:cxn ang="0">
                  <a:pos x="T0" y="T1"/>
                </a:cxn>
                <a:cxn ang="0">
                  <a:pos x="T2" y="T3"/>
                </a:cxn>
                <a:cxn ang="0">
                  <a:pos x="T4" y="T5"/>
                </a:cxn>
                <a:cxn ang="0">
                  <a:pos x="T6" y="T7"/>
                </a:cxn>
                <a:cxn ang="0">
                  <a:pos x="T8" y="T9"/>
                </a:cxn>
              </a:cxnLst>
              <a:rect l="0" t="0" r="r" b="b"/>
              <a:pathLst>
                <a:path w="372" h="370">
                  <a:moveTo>
                    <a:pt x="0" y="0"/>
                  </a:moveTo>
                  <a:lnTo>
                    <a:pt x="372" y="370"/>
                  </a:lnTo>
                  <a:lnTo>
                    <a:pt x="372" y="317"/>
                  </a:lnTo>
                  <a:lnTo>
                    <a:pt x="55"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14">
              <a:extLst>
                <a:ext uri="{FF2B5EF4-FFF2-40B4-BE49-F238E27FC236}">
                  <a16:creationId xmlns:a16="http://schemas.microsoft.com/office/drawing/2014/main" id="{60334F97-5293-4BFB-B986-BCBBB45FD35A}"/>
                </a:ext>
              </a:extLst>
            </p:cNvPr>
            <p:cNvSpPr>
              <a:spLocks/>
            </p:cNvSpPr>
            <p:nvPr/>
          </p:nvSpPr>
          <p:spPr bwMode="auto">
            <a:xfrm>
              <a:off x="3566" y="96"/>
              <a:ext cx="262" cy="259"/>
            </a:xfrm>
            <a:custGeom>
              <a:avLst/>
              <a:gdLst>
                <a:gd name="T0" fmla="*/ 0 w 262"/>
                <a:gd name="T1" fmla="*/ 0 h 259"/>
                <a:gd name="T2" fmla="*/ 262 w 262"/>
                <a:gd name="T3" fmla="*/ 259 h 259"/>
                <a:gd name="T4" fmla="*/ 262 w 262"/>
                <a:gd name="T5" fmla="*/ 209 h 259"/>
                <a:gd name="T6" fmla="*/ 56 w 262"/>
                <a:gd name="T7" fmla="*/ 2 h 259"/>
                <a:gd name="T8" fmla="*/ 0 w 262"/>
                <a:gd name="T9" fmla="*/ 0 h 259"/>
              </a:gdLst>
              <a:ahLst/>
              <a:cxnLst>
                <a:cxn ang="0">
                  <a:pos x="T0" y="T1"/>
                </a:cxn>
                <a:cxn ang="0">
                  <a:pos x="T2" y="T3"/>
                </a:cxn>
                <a:cxn ang="0">
                  <a:pos x="T4" y="T5"/>
                </a:cxn>
                <a:cxn ang="0">
                  <a:pos x="T6" y="T7"/>
                </a:cxn>
                <a:cxn ang="0">
                  <a:pos x="T8" y="T9"/>
                </a:cxn>
              </a:cxnLst>
              <a:rect l="0" t="0" r="r" b="b"/>
              <a:pathLst>
                <a:path w="262" h="259">
                  <a:moveTo>
                    <a:pt x="0" y="0"/>
                  </a:moveTo>
                  <a:lnTo>
                    <a:pt x="262" y="259"/>
                  </a:lnTo>
                  <a:lnTo>
                    <a:pt x="262" y="209"/>
                  </a:lnTo>
                  <a:lnTo>
                    <a:pt x="56" y="2"/>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15">
              <a:extLst>
                <a:ext uri="{FF2B5EF4-FFF2-40B4-BE49-F238E27FC236}">
                  <a16:creationId xmlns:a16="http://schemas.microsoft.com/office/drawing/2014/main" id="{B9E158DA-D3F5-4F10-B983-F4D4963C252C}"/>
                </a:ext>
              </a:extLst>
            </p:cNvPr>
            <p:cNvSpPr>
              <a:spLocks/>
            </p:cNvSpPr>
            <p:nvPr/>
          </p:nvSpPr>
          <p:spPr bwMode="auto">
            <a:xfrm>
              <a:off x="3691" y="96"/>
              <a:ext cx="137" cy="156"/>
            </a:xfrm>
            <a:custGeom>
              <a:avLst/>
              <a:gdLst>
                <a:gd name="T0" fmla="*/ 0 w 137"/>
                <a:gd name="T1" fmla="*/ 0 h 156"/>
                <a:gd name="T2" fmla="*/ 137 w 137"/>
                <a:gd name="T3" fmla="*/ 156 h 156"/>
                <a:gd name="T4" fmla="*/ 137 w 137"/>
                <a:gd name="T5" fmla="*/ 98 h 156"/>
                <a:gd name="T6" fmla="*/ 43 w 137"/>
                <a:gd name="T7" fmla="*/ 0 h 156"/>
                <a:gd name="T8" fmla="*/ 0 w 137"/>
                <a:gd name="T9" fmla="*/ 0 h 156"/>
              </a:gdLst>
              <a:ahLst/>
              <a:cxnLst>
                <a:cxn ang="0">
                  <a:pos x="T0" y="T1"/>
                </a:cxn>
                <a:cxn ang="0">
                  <a:pos x="T2" y="T3"/>
                </a:cxn>
                <a:cxn ang="0">
                  <a:pos x="T4" y="T5"/>
                </a:cxn>
                <a:cxn ang="0">
                  <a:pos x="T6" y="T7"/>
                </a:cxn>
                <a:cxn ang="0">
                  <a:pos x="T8" y="T9"/>
                </a:cxn>
              </a:cxnLst>
              <a:rect l="0" t="0" r="r" b="b"/>
              <a:pathLst>
                <a:path w="137" h="156">
                  <a:moveTo>
                    <a:pt x="0" y="0"/>
                  </a:moveTo>
                  <a:lnTo>
                    <a:pt x="137" y="156"/>
                  </a:lnTo>
                  <a:lnTo>
                    <a:pt x="137" y="98"/>
                  </a:lnTo>
                  <a:lnTo>
                    <a:pt x="4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16">
              <a:extLst>
                <a:ext uri="{FF2B5EF4-FFF2-40B4-BE49-F238E27FC236}">
                  <a16:creationId xmlns:a16="http://schemas.microsoft.com/office/drawing/2014/main" id="{9E22ED9B-A57E-4DA6-9776-7713B8312EC0}"/>
                </a:ext>
              </a:extLst>
            </p:cNvPr>
            <p:cNvSpPr>
              <a:spLocks/>
            </p:cNvSpPr>
            <p:nvPr/>
          </p:nvSpPr>
          <p:spPr bwMode="auto">
            <a:xfrm>
              <a:off x="3766" y="93"/>
              <a:ext cx="62" cy="63"/>
            </a:xfrm>
            <a:custGeom>
              <a:avLst/>
              <a:gdLst>
                <a:gd name="T0" fmla="*/ 0 w 62"/>
                <a:gd name="T1" fmla="*/ 0 h 63"/>
                <a:gd name="T2" fmla="*/ 62 w 62"/>
                <a:gd name="T3" fmla="*/ 63 h 63"/>
                <a:gd name="T4" fmla="*/ 62 w 62"/>
                <a:gd name="T5" fmla="*/ 0 h 63"/>
                <a:gd name="T6" fmla="*/ 0 w 62"/>
                <a:gd name="T7" fmla="*/ 0 h 63"/>
              </a:gdLst>
              <a:ahLst/>
              <a:cxnLst>
                <a:cxn ang="0">
                  <a:pos x="T0" y="T1"/>
                </a:cxn>
                <a:cxn ang="0">
                  <a:pos x="T2" y="T3"/>
                </a:cxn>
                <a:cxn ang="0">
                  <a:pos x="T4" y="T5"/>
                </a:cxn>
                <a:cxn ang="0">
                  <a:pos x="T6" y="T7"/>
                </a:cxn>
              </a:cxnLst>
              <a:rect l="0" t="0" r="r" b="b"/>
              <a:pathLst>
                <a:path w="62" h="63">
                  <a:moveTo>
                    <a:pt x="0" y="0"/>
                  </a:moveTo>
                  <a:lnTo>
                    <a:pt x="62" y="63"/>
                  </a:lnTo>
                  <a:lnTo>
                    <a:pt x="62"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10250" name="Picture Placeholder 10249">
            <a:extLst>
              <a:ext uri="{FF2B5EF4-FFF2-40B4-BE49-F238E27FC236}">
                <a16:creationId xmlns:a16="http://schemas.microsoft.com/office/drawing/2014/main" id="{0BE7FF7D-5FA5-40DC-BF65-41F17DE353A9}"/>
              </a:ext>
            </a:extLst>
          </p:cNvPr>
          <p:cNvPicPr>
            <a:picLocks noGrp="1" noChangeAspect="1"/>
          </p:cNvPicPr>
          <p:nvPr>
            <p:ph type="pic" sz="quarter" idx="10"/>
          </p:nvPr>
        </p:nvPicPr>
        <p:blipFill rotWithShape="1">
          <a:blip r:embed="rId3">
            <a:extLst>
              <a:ext uri="{28A0092B-C50C-407E-A947-70E740481C1C}">
                <a14:useLocalDpi xmlns:a14="http://schemas.microsoft.com/office/drawing/2010/main" val="0"/>
              </a:ext>
            </a:extLst>
          </a:blip>
          <a:srcRect l="14742" r="3086"/>
          <a:stretch/>
        </p:blipFill>
        <p:spPr>
          <a:xfrm>
            <a:off x="-15495" y="-27914"/>
            <a:ext cx="5374297" cy="6857999"/>
          </a:xfrm>
        </p:spPr>
      </p:pic>
      <p:sp>
        <p:nvSpPr>
          <p:cNvPr id="231" name="Rectangle 230">
            <a:extLst>
              <a:ext uri="{FF2B5EF4-FFF2-40B4-BE49-F238E27FC236}">
                <a16:creationId xmlns:a16="http://schemas.microsoft.com/office/drawing/2014/main" id="{3DB409CE-B189-4DDC-9D73-C3970661C1FF}"/>
              </a:ext>
            </a:extLst>
          </p:cNvPr>
          <p:cNvSpPr/>
          <p:nvPr/>
        </p:nvSpPr>
        <p:spPr>
          <a:xfrm>
            <a:off x="-15495" y="3886390"/>
            <a:ext cx="12192000" cy="3064605"/>
          </a:xfrm>
          <a:prstGeom prst="rect">
            <a:avLst/>
          </a:prstGeom>
          <a:gradFill>
            <a:gsLst>
              <a:gs pos="31000">
                <a:srgbClr val="507503">
                  <a:alpha val="0"/>
                </a:srgbClr>
              </a:gs>
              <a:gs pos="100000">
                <a:srgbClr val="2A3B0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2" name="Oval 231">
            <a:extLst>
              <a:ext uri="{FF2B5EF4-FFF2-40B4-BE49-F238E27FC236}">
                <a16:creationId xmlns:a16="http://schemas.microsoft.com/office/drawing/2014/main" id="{F2259327-FA2C-4212-935B-A68DE83035F4}"/>
              </a:ext>
            </a:extLst>
          </p:cNvPr>
          <p:cNvSpPr/>
          <p:nvPr/>
        </p:nvSpPr>
        <p:spPr>
          <a:xfrm>
            <a:off x="9906657" y="5588579"/>
            <a:ext cx="419337" cy="419337"/>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3" name="Oval 232">
            <a:extLst>
              <a:ext uri="{FF2B5EF4-FFF2-40B4-BE49-F238E27FC236}">
                <a16:creationId xmlns:a16="http://schemas.microsoft.com/office/drawing/2014/main" id="{E92F8220-F76E-4289-9B98-50B22F2BDC04}"/>
              </a:ext>
            </a:extLst>
          </p:cNvPr>
          <p:cNvSpPr/>
          <p:nvPr/>
        </p:nvSpPr>
        <p:spPr>
          <a:xfrm>
            <a:off x="10917161" y="5568038"/>
            <a:ext cx="419337" cy="419337"/>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Oval 233">
            <a:extLst>
              <a:ext uri="{FF2B5EF4-FFF2-40B4-BE49-F238E27FC236}">
                <a16:creationId xmlns:a16="http://schemas.microsoft.com/office/drawing/2014/main" id="{1B2A581E-6A59-435C-8FE8-648E862BB010}"/>
              </a:ext>
            </a:extLst>
          </p:cNvPr>
          <p:cNvSpPr/>
          <p:nvPr/>
        </p:nvSpPr>
        <p:spPr>
          <a:xfrm>
            <a:off x="11431198" y="5568038"/>
            <a:ext cx="419337" cy="419337"/>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 name="Oval 234">
            <a:extLst>
              <a:ext uri="{FF2B5EF4-FFF2-40B4-BE49-F238E27FC236}">
                <a16:creationId xmlns:a16="http://schemas.microsoft.com/office/drawing/2014/main" id="{B185B5A4-D345-49A0-8604-22F1A0EA73C3}"/>
              </a:ext>
            </a:extLst>
          </p:cNvPr>
          <p:cNvSpPr/>
          <p:nvPr/>
        </p:nvSpPr>
        <p:spPr>
          <a:xfrm>
            <a:off x="10392955" y="5588578"/>
            <a:ext cx="419337" cy="419337"/>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6" name="Oval 235">
            <a:extLst>
              <a:ext uri="{FF2B5EF4-FFF2-40B4-BE49-F238E27FC236}">
                <a16:creationId xmlns:a16="http://schemas.microsoft.com/office/drawing/2014/main" id="{1DF3A03A-D6A4-41A0-A94A-E250D2174457}"/>
              </a:ext>
            </a:extLst>
          </p:cNvPr>
          <p:cNvSpPr/>
          <p:nvPr/>
        </p:nvSpPr>
        <p:spPr>
          <a:xfrm>
            <a:off x="9949400" y="6075266"/>
            <a:ext cx="419337" cy="419337"/>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7" name="Oval 236">
            <a:extLst>
              <a:ext uri="{FF2B5EF4-FFF2-40B4-BE49-F238E27FC236}">
                <a16:creationId xmlns:a16="http://schemas.microsoft.com/office/drawing/2014/main" id="{3170E537-AFF5-4EA6-81E8-5AF2330E2DEC}"/>
              </a:ext>
            </a:extLst>
          </p:cNvPr>
          <p:cNvSpPr/>
          <p:nvPr/>
        </p:nvSpPr>
        <p:spPr>
          <a:xfrm>
            <a:off x="10959904" y="6054725"/>
            <a:ext cx="419337" cy="419337"/>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Oval 237">
            <a:extLst>
              <a:ext uri="{FF2B5EF4-FFF2-40B4-BE49-F238E27FC236}">
                <a16:creationId xmlns:a16="http://schemas.microsoft.com/office/drawing/2014/main" id="{A6F42045-5361-4C97-A810-9418D020806E}"/>
              </a:ext>
            </a:extLst>
          </p:cNvPr>
          <p:cNvSpPr/>
          <p:nvPr/>
        </p:nvSpPr>
        <p:spPr>
          <a:xfrm>
            <a:off x="11473941" y="6054725"/>
            <a:ext cx="419337" cy="419337"/>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9" name="Oval 238">
            <a:extLst>
              <a:ext uri="{FF2B5EF4-FFF2-40B4-BE49-F238E27FC236}">
                <a16:creationId xmlns:a16="http://schemas.microsoft.com/office/drawing/2014/main" id="{F94B6B42-02D8-4E88-AA1B-379AF3DF3D5F}"/>
              </a:ext>
            </a:extLst>
          </p:cNvPr>
          <p:cNvSpPr/>
          <p:nvPr/>
        </p:nvSpPr>
        <p:spPr>
          <a:xfrm>
            <a:off x="10435698" y="6075265"/>
            <a:ext cx="419337" cy="419337"/>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2" name="Group 241">
            <a:extLst>
              <a:ext uri="{FF2B5EF4-FFF2-40B4-BE49-F238E27FC236}">
                <a16:creationId xmlns:a16="http://schemas.microsoft.com/office/drawing/2014/main" id="{34282860-3105-4945-BA57-CA2AEF14838A}"/>
              </a:ext>
            </a:extLst>
          </p:cNvPr>
          <p:cNvGrpSpPr/>
          <p:nvPr/>
        </p:nvGrpSpPr>
        <p:grpSpPr>
          <a:xfrm>
            <a:off x="4417131" y="669318"/>
            <a:ext cx="794364" cy="766762"/>
            <a:chOff x="-1940956" y="-136478"/>
            <a:chExt cx="1233487" cy="1190626"/>
          </a:xfrm>
          <a:solidFill>
            <a:srgbClr val="466305"/>
          </a:solidFill>
        </p:grpSpPr>
        <p:sp>
          <p:nvSpPr>
            <p:cNvPr id="243" name="Rectangle 23">
              <a:extLst>
                <a:ext uri="{FF2B5EF4-FFF2-40B4-BE49-F238E27FC236}">
                  <a16:creationId xmlns:a16="http://schemas.microsoft.com/office/drawing/2014/main" id="{93D7F0A8-6DAC-45B9-B4FE-C1A02F3FCDD5}"/>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Rectangle 24">
              <a:extLst>
                <a:ext uri="{FF2B5EF4-FFF2-40B4-BE49-F238E27FC236}">
                  <a16:creationId xmlns:a16="http://schemas.microsoft.com/office/drawing/2014/main" id="{DC25B042-027C-4285-BAA4-BFE7EEB9848C}"/>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Rectangle 25">
              <a:extLst>
                <a:ext uri="{FF2B5EF4-FFF2-40B4-BE49-F238E27FC236}">
                  <a16:creationId xmlns:a16="http://schemas.microsoft.com/office/drawing/2014/main" id="{F65B17BE-78B1-4BD5-ADF2-98EA942FB6E9}"/>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Rectangle 26">
              <a:extLst>
                <a:ext uri="{FF2B5EF4-FFF2-40B4-BE49-F238E27FC236}">
                  <a16:creationId xmlns:a16="http://schemas.microsoft.com/office/drawing/2014/main" id="{A2FB44F8-4093-4067-9869-49DF5B64EB71}"/>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Rectangle 27">
              <a:extLst>
                <a:ext uri="{FF2B5EF4-FFF2-40B4-BE49-F238E27FC236}">
                  <a16:creationId xmlns:a16="http://schemas.microsoft.com/office/drawing/2014/main" id="{80E373A7-9554-48A8-A55B-B8B90F8A3837}"/>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Rectangle 28">
              <a:extLst>
                <a:ext uri="{FF2B5EF4-FFF2-40B4-BE49-F238E27FC236}">
                  <a16:creationId xmlns:a16="http://schemas.microsoft.com/office/drawing/2014/main" id="{420B4D89-4AB5-429F-BF57-1ED0D5B80564}"/>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Rectangle 29">
              <a:extLst>
                <a:ext uri="{FF2B5EF4-FFF2-40B4-BE49-F238E27FC236}">
                  <a16:creationId xmlns:a16="http://schemas.microsoft.com/office/drawing/2014/main" id="{EDBE37EF-6991-4C33-986E-DB61B5B68AB8}"/>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Rectangle 30">
              <a:extLst>
                <a:ext uri="{FF2B5EF4-FFF2-40B4-BE49-F238E27FC236}">
                  <a16:creationId xmlns:a16="http://schemas.microsoft.com/office/drawing/2014/main" id="{D8E259FB-850F-4BCD-A159-AAECB11BF1D0}"/>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Rectangle 31">
              <a:extLst>
                <a:ext uri="{FF2B5EF4-FFF2-40B4-BE49-F238E27FC236}">
                  <a16:creationId xmlns:a16="http://schemas.microsoft.com/office/drawing/2014/main" id="{76B0687F-167C-410A-A6CF-AE86F05497AD}"/>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Rectangle 32">
              <a:extLst>
                <a:ext uri="{FF2B5EF4-FFF2-40B4-BE49-F238E27FC236}">
                  <a16:creationId xmlns:a16="http://schemas.microsoft.com/office/drawing/2014/main" id="{35F4F94D-E587-41CD-9D0E-F9FD2BFEB244}"/>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3" name="Rectangle 33">
              <a:extLst>
                <a:ext uri="{FF2B5EF4-FFF2-40B4-BE49-F238E27FC236}">
                  <a16:creationId xmlns:a16="http://schemas.microsoft.com/office/drawing/2014/main" id="{B0B8F17F-28CA-41CC-A1AC-0DDAA504BDBB}"/>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4" name="Rectangle 34">
              <a:extLst>
                <a:ext uri="{FF2B5EF4-FFF2-40B4-BE49-F238E27FC236}">
                  <a16:creationId xmlns:a16="http://schemas.microsoft.com/office/drawing/2014/main" id="{7B5BD798-A9F6-4EB2-83F4-AC54FEA02012}"/>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5" name="Rectangle 35">
              <a:extLst>
                <a:ext uri="{FF2B5EF4-FFF2-40B4-BE49-F238E27FC236}">
                  <a16:creationId xmlns:a16="http://schemas.microsoft.com/office/drawing/2014/main" id="{7C9B675A-C8A4-4E17-A0EF-380FAE0E8315}"/>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 name="Rectangle 36">
              <a:extLst>
                <a:ext uri="{FF2B5EF4-FFF2-40B4-BE49-F238E27FC236}">
                  <a16:creationId xmlns:a16="http://schemas.microsoft.com/office/drawing/2014/main" id="{F8557F4D-BE30-4C46-B7FD-457EDF07065C}"/>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7" name="Rectangle 37">
              <a:extLst>
                <a:ext uri="{FF2B5EF4-FFF2-40B4-BE49-F238E27FC236}">
                  <a16:creationId xmlns:a16="http://schemas.microsoft.com/office/drawing/2014/main" id="{70508E9B-83B8-48CD-A062-1FB80F882EE1}"/>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8" name="Rectangle 38">
              <a:extLst>
                <a:ext uri="{FF2B5EF4-FFF2-40B4-BE49-F238E27FC236}">
                  <a16:creationId xmlns:a16="http://schemas.microsoft.com/office/drawing/2014/main" id="{826795B1-1134-4E1E-9C6B-BD4FD064A5D0}"/>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9" name="Rectangle 39">
              <a:extLst>
                <a:ext uri="{FF2B5EF4-FFF2-40B4-BE49-F238E27FC236}">
                  <a16:creationId xmlns:a16="http://schemas.microsoft.com/office/drawing/2014/main" id="{E6F4F7C8-E300-4BDC-A01E-2FC17AD94F55}"/>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Rectangle 40">
              <a:extLst>
                <a:ext uri="{FF2B5EF4-FFF2-40B4-BE49-F238E27FC236}">
                  <a16:creationId xmlns:a16="http://schemas.microsoft.com/office/drawing/2014/main" id="{7BF9B6D7-802F-438E-8FCE-2288FBDC5F47}"/>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1" name="Rectangle 41">
              <a:extLst>
                <a:ext uri="{FF2B5EF4-FFF2-40B4-BE49-F238E27FC236}">
                  <a16:creationId xmlns:a16="http://schemas.microsoft.com/office/drawing/2014/main" id="{183E1D14-3B48-466D-B636-CA5BB38C6DFB}"/>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Rectangle 42">
              <a:extLst>
                <a:ext uri="{FF2B5EF4-FFF2-40B4-BE49-F238E27FC236}">
                  <a16:creationId xmlns:a16="http://schemas.microsoft.com/office/drawing/2014/main" id="{B4D2460F-028E-4445-8CFD-D44ACD9FBA8E}"/>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3" name="Rectangle 43">
              <a:extLst>
                <a:ext uri="{FF2B5EF4-FFF2-40B4-BE49-F238E27FC236}">
                  <a16:creationId xmlns:a16="http://schemas.microsoft.com/office/drawing/2014/main" id="{4497DB1D-D7A1-4444-B9A2-D50458654319}"/>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4" name="Rectangle 44">
              <a:extLst>
                <a:ext uri="{FF2B5EF4-FFF2-40B4-BE49-F238E27FC236}">
                  <a16:creationId xmlns:a16="http://schemas.microsoft.com/office/drawing/2014/main" id="{0D85AADC-438A-4ECF-B36F-2EBA7B52B903}"/>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5" name="Rectangle 45">
              <a:extLst>
                <a:ext uri="{FF2B5EF4-FFF2-40B4-BE49-F238E27FC236}">
                  <a16:creationId xmlns:a16="http://schemas.microsoft.com/office/drawing/2014/main" id="{5D772899-9135-4824-BA64-B3F53E8B25C3}"/>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6" name="Rectangle 46">
              <a:extLst>
                <a:ext uri="{FF2B5EF4-FFF2-40B4-BE49-F238E27FC236}">
                  <a16:creationId xmlns:a16="http://schemas.microsoft.com/office/drawing/2014/main" id="{2CB35433-345F-4235-8864-80CB09834CD2}"/>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7" name="Rectangle 47">
              <a:extLst>
                <a:ext uri="{FF2B5EF4-FFF2-40B4-BE49-F238E27FC236}">
                  <a16:creationId xmlns:a16="http://schemas.microsoft.com/office/drawing/2014/main" id="{55315EE1-2120-4A33-AF4F-37CD558B7070}"/>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80" name="Group 5">
            <a:extLst>
              <a:ext uri="{FF2B5EF4-FFF2-40B4-BE49-F238E27FC236}">
                <a16:creationId xmlns:a16="http://schemas.microsoft.com/office/drawing/2014/main" id="{72C20A3A-32EA-4817-B01C-27B101B81747}"/>
              </a:ext>
            </a:extLst>
          </p:cNvPr>
          <p:cNvGrpSpPr>
            <a:grpSpLocks noChangeAspect="1"/>
          </p:cNvGrpSpPr>
          <p:nvPr/>
        </p:nvGrpSpPr>
        <p:grpSpPr bwMode="auto">
          <a:xfrm>
            <a:off x="8836136" y="4166339"/>
            <a:ext cx="914400" cy="900112"/>
            <a:chOff x="3262" y="93"/>
            <a:chExt cx="576" cy="567"/>
          </a:xfrm>
        </p:grpSpPr>
        <p:sp>
          <p:nvSpPr>
            <p:cNvPr id="281" name="Freeform 6">
              <a:extLst>
                <a:ext uri="{FF2B5EF4-FFF2-40B4-BE49-F238E27FC236}">
                  <a16:creationId xmlns:a16="http://schemas.microsoft.com/office/drawing/2014/main" id="{041C5857-3476-44F0-84E3-12099613C170}"/>
                </a:ext>
              </a:extLst>
            </p:cNvPr>
            <p:cNvSpPr>
              <a:spLocks/>
            </p:cNvSpPr>
            <p:nvPr/>
          </p:nvSpPr>
          <p:spPr bwMode="auto">
            <a:xfrm>
              <a:off x="3271" y="612"/>
              <a:ext cx="39" cy="38"/>
            </a:xfrm>
            <a:custGeom>
              <a:avLst/>
              <a:gdLst>
                <a:gd name="T0" fmla="*/ 0 w 39"/>
                <a:gd name="T1" fmla="*/ 0 h 38"/>
                <a:gd name="T2" fmla="*/ 0 w 39"/>
                <a:gd name="T3" fmla="*/ 38 h 38"/>
                <a:gd name="T4" fmla="*/ 39 w 39"/>
                <a:gd name="T5" fmla="*/ 38 h 38"/>
                <a:gd name="T6" fmla="*/ 0 w 39"/>
                <a:gd name="T7" fmla="*/ 0 h 38"/>
              </a:gdLst>
              <a:ahLst/>
              <a:cxnLst>
                <a:cxn ang="0">
                  <a:pos x="T0" y="T1"/>
                </a:cxn>
                <a:cxn ang="0">
                  <a:pos x="T2" y="T3"/>
                </a:cxn>
                <a:cxn ang="0">
                  <a:pos x="T4" y="T5"/>
                </a:cxn>
                <a:cxn ang="0">
                  <a:pos x="T6" y="T7"/>
                </a:cxn>
              </a:cxnLst>
              <a:rect l="0" t="0" r="r" b="b"/>
              <a:pathLst>
                <a:path w="39" h="38">
                  <a:moveTo>
                    <a:pt x="0" y="0"/>
                  </a:moveTo>
                  <a:lnTo>
                    <a:pt x="0" y="38"/>
                  </a:lnTo>
                  <a:lnTo>
                    <a:pt x="39" y="38"/>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2" name="Freeform 7">
              <a:extLst>
                <a:ext uri="{FF2B5EF4-FFF2-40B4-BE49-F238E27FC236}">
                  <a16:creationId xmlns:a16="http://schemas.microsoft.com/office/drawing/2014/main" id="{577B86A0-513A-460F-BA6F-088E1786E471}"/>
                </a:ext>
              </a:extLst>
            </p:cNvPr>
            <p:cNvSpPr>
              <a:spLocks/>
            </p:cNvSpPr>
            <p:nvPr/>
          </p:nvSpPr>
          <p:spPr bwMode="auto">
            <a:xfrm>
              <a:off x="3266" y="502"/>
              <a:ext cx="159" cy="158"/>
            </a:xfrm>
            <a:custGeom>
              <a:avLst/>
              <a:gdLst>
                <a:gd name="T0" fmla="*/ 5 w 159"/>
                <a:gd name="T1" fmla="*/ 62 h 158"/>
                <a:gd name="T2" fmla="*/ 104 w 159"/>
                <a:gd name="T3" fmla="*/ 158 h 158"/>
                <a:gd name="T4" fmla="*/ 159 w 159"/>
                <a:gd name="T5" fmla="*/ 158 h 158"/>
                <a:gd name="T6" fmla="*/ 0 w 159"/>
                <a:gd name="T7" fmla="*/ 0 h 158"/>
                <a:gd name="T8" fmla="*/ 5 w 159"/>
                <a:gd name="T9" fmla="*/ 62 h 158"/>
              </a:gdLst>
              <a:ahLst/>
              <a:cxnLst>
                <a:cxn ang="0">
                  <a:pos x="T0" y="T1"/>
                </a:cxn>
                <a:cxn ang="0">
                  <a:pos x="T2" y="T3"/>
                </a:cxn>
                <a:cxn ang="0">
                  <a:pos x="T4" y="T5"/>
                </a:cxn>
                <a:cxn ang="0">
                  <a:pos x="T6" y="T7"/>
                </a:cxn>
                <a:cxn ang="0">
                  <a:pos x="T8" y="T9"/>
                </a:cxn>
              </a:cxnLst>
              <a:rect l="0" t="0" r="r" b="b"/>
              <a:pathLst>
                <a:path w="159" h="158">
                  <a:moveTo>
                    <a:pt x="5" y="62"/>
                  </a:moveTo>
                  <a:lnTo>
                    <a:pt x="104" y="158"/>
                  </a:lnTo>
                  <a:lnTo>
                    <a:pt x="159" y="158"/>
                  </a:lnTo>
                  <a:lnTo>
                    <a:pt x="0" y="0"/>
                  </a:lnTo>
                  <a:lnTo>
                    <a:pt x="5"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3" name="Freeform 8">
              <a:extLst>
                <a:ext uri="{FF2B5EF4-FFF2-40B4-BE49-F238E27FC236}">
                  <a16:creationId xmlns:a16="http://schemas.microsoft.com/office/drawing/2014/main" id="{D67D6ECB-0189-467A-8A4D-4527FE6539A3}"/>
                </a:ext>
              </a:extLst>
            </p:cNvPr>
            <p:cNvSpPr>
              <a:spLocks/>
            </p:cNvSpPr>
            <p:nvPr/>
          </p:nvSpPr>
          <p:spPr bwMode="auto">
            <a:xfrm>
              <a:off x="3269" y="389"/>
              <a:ext cx="271" cy="271"/>
            </a:xfrm>
            <a:custGeom>
              <a:avLst/>
              <a:gdLst>
                <a:gd name="T0" fmla="*/ 2 w 271"/>
                <a:gd name="T1" fmla="*/ 55 h 271"/>
                <a:gd name="T2" fmla="*/ 221 w 271"/>
                <a:gd name="T3" fmla="*/ 271 h 271"/>
                <a:gd name="T4" fmla="*/ 271 w 271"/>
                <a:gd name="T5" fmla="*/ 271 h 271"/>
                <a:gd name="T6" fmla="*/ 0 w 271"/>
                <a:gd name="T7" fmla="*/ 0 h 271"/>
                <a:gd name="T8" fmla="*/ 2 w 271"/>
                <a:gd name="T9" fmla="*/ 55 h 271"/>
              </a:gdLst>
              <a:ahLst/>
              <a:cxnLst>
                <a:cxn ang="0">
                  <a:pos x="T0" y="T1"/>
                </a:cxn>
                <a:cxn ang="0">
                  <a:pos x="T2" y="T3"/>
                </a:cxn>
                <a:cxn ang="0">
                  <a:pos x="T4" y="T5"/>
                </a:cxn>
                <a:cxn ang="0">
                  <a:pos x="T6" y="T7"/>
                </a:cxn>
                <a:cxn ang="0">
                  <a:pos x="T8" y="T9"/>
                </a:cxn>
              </a:cxnLst>
              <a:rect l="0" t="0" r="r" b="b"/>
              <a:pathLst>
                <a:path w="271" h="271">
                  <a:moveTo>
                    <a:pt x="2" y="55"/>
                  </a:moveTo>
                  <a:lnTo>
                    <a:pt x="221" y="271"/>
                  </a:lnTo>
                  <a:lnTo>
                    <a:pt x="271" y="271"/>
                  </a:lnTo>
                  <a:lnTo>
                    <a:pt x="0" y="0"/>
                  </a:lnTo>
                  <a:lnTo>
                    <a:pt x="2" y="5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4" name="Freeform 9">
              <a:extLst>
                <a:ext uri="{FF2B5EF4-FFF2-40B4-BE49-F238E27FC236}">
                  <a16:creationId xmlns:a16="http://schemas.microsoft.com/office/drawing/2014/main" id="{75935D1B-3DF2-46D0-9FEC-4B77D0FB9E6C}"/>
                </a:ext>
              </a:extLst>
            </p:cNvPr>
            <p:cNvSpPr>
              <a:spLocks/>
            </p:cNvSpPr>
            <p:nvPr/>
          </p:nvSpPr>
          <p:spPr bwMode="auto">
            <a:xfrm>
              <a:off x="3262" y="276"/>
              <a:ext cx="384" cy="384"/>
            </a:xfrm>
            <a:custGeom>
              <a:avLst/>
              <a:gdLst>
                <a:gd name="T0" fmla="*/ 4 w 384"/>
                <a:gd name="T1" fmla="*/ 65 h 384"/>
                <a:gd name="T2" fmla="*/ 324 w 384"/>
                <a:gd name="T3" fmla="*/ 384 h 384"/>
                <a:gd name="T4" fmla="*/ 384 w 384"/>
                <a:gd name="T5" fmla="*/ 384 h 384"/>
                <a:gd name="T6" fmla="*/ 0 w 384"/>
                <a:gd name="T7" fmla="*/ 0 h 384"/>
                <a:gd name="T8" fmla="*/ 4 w 384"/>
                <a:gd name="T9" fmla="*/ 65 h 384"/>
              </a:gdLst>
              <a:ahLst/>
              <a:cxnLst>
                <a:cxn ang="0">
                  <a:pos x="T0" y="T1"/>
                </a:cxn>
                <a:cxn ang="0">
                  <a:pos x="T2" y="T3"/>
                </a:cxn>
                <a:cxn ang="0">
                  <a:pos x="T4" y="T5"/>
                </a:cxn>
                <a:cxn ang="0">
                  <a:pos x="T6" y="T7"/>
                </a:cxn>
                <a:cxn ang="0">
                  <a:pos x="T8" y="T9"/>
                </a:cxn>
              </a:cxnLst>
              <a:rect l="0" t="0" r="r" b="b"/>
              <a:pathLst>
                <a:path w="384" h="384">
                  <a:moveTo>
                    <a:pt x="4" y="65"/>
                  </a:moveTo>
                  <a:lnTo>
                    <a:pt x="324" y="384"/>
                  </a:lnTo>
                  <a:lnTo>
                    <a:pt x="384" y="384"/>
                  </a:lnTo>
                  <a:lnTo>
                    <a:pt x="0" y="0"/>
                  </a:lnTo>
                  <a:lnTo>
                    <a:pt x="4" y="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5" name="Freeform 10">
              <a:extLst>
                <a:ext uri="{FF2B5EF4-FFF2-40B4-BE49-F238E27FC236}">
                  <a16:creationId xmlns:a16="http://schemas.microsoft.com/office/drawing/2014/main" id="{CDF37141-BBB8-4902-9BD4-F431FE2E9752}"/>
                </a:ext>
              </a:extLst>
            </p:cNvPr>
            <p:cNvSpPr>
              <a:spLocks/>
            </p:cNvSpPr>
            <p:nvPr/>
          </p:nvSpPr>
          <p:spPr bwMode="auto">
            <a:xfrm>
              <a:off x="3266" y="175"/>
              <a:ext cx="485" cy="485"/>
            </a:xfrm>
            <a:custGeom>
              <a:avLst/>
              <a:gdLst>
                <a:gd name="T0" fmla="*/ 3 w 485"/>
                <a:gd name="T1" fmla="*/ 43 h 485"/>
                <a:gd name="T2" fmla="*/ 444 w 485"/>
                <a:gd name="T3" fmla="*/ 485 h 485"/>
                <a:gd name="T4" fmla="*/ 485 w 485"/>
                <a:gd name="T5" fmla="*/ 485 h 485"/>
                <a:gd name="T6" fmla="*/ 0 w 485"/>
                <a:gd name="T7" fmla="*/ 0 h 485"/>
                <a:gd name="T8" fmla="*/ 3 w 485"/>
                <a:gd name="T9" fmla="*/ 43 h 485"/>
              </a:gdLst>
              <a:ahLst/>
              <a:cxnLst>
                <a:cxn ang="0">
                  <a:pos x="T0" y="T1"/>
                </a:cxn>
                <a:cxn ang="0">
                  <a:pos x="T2" y="T3"/>
                </a:cxn>
                <a:cxn ang="0">
                  <a:pos x="T4" y="T5"/>
                </a:cxn>
                <a:cxn ang="0">
                  <a:pos x="T6" y="T7"/>
                </a:cxn>
                <a:cxn ang="0">
                  <a:pos x="T8" y="T9"/>
                </a:cxn>
              </a:cxnLst>
              <a:rect l="0" t="0" r="r" b="b"/>
              <a:pathLst>
                <a:path w="485" h="485">
                  <a:moveTo>
                    <a:pt x="3" y="43"/>
                  </a:moveTo>
                  <a:lnTo>
                    <a:pt x="444" y="485"/>
                  </a:lnTo>
                  <a:lnTo>
                    <a:pt x="485" y="485"/>
                  </a:lnTo>
                  <a:lnTo>
                    <a:pt x="0" y="0"/>
                  </a:lnTo>
                  <a:lnTo>
                    <a:pt x="3"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 name="Freeform 11">
              <a:extLst>
                <a:ext uri="{FF2B5EF4-FFF2-40B4-BE49-F238E27FC236}">
                  <a16:creationId xmlns:a16="http://schemas.microsoft.com/office/drawing/2014/main" id="{61638092-A65C-4AEC-884F-B2EA38EC3E1E}"/>
                </a:ext>
              </a:extLst>
            </p:cNvPr>
            <p:cNvSpPr>
              <a:spLocks/>
            </p:cNvSpPr>
            <p:nvPr/>
          </p:nvSpPr>
          <p:spPr bwMode="auto">
            <a:xfrm>
              <a:off x="3266" y="93"/>
              <a:ext cx="572" cy="567"/>
            </a:xfrm>
            <a:custGeom>
              <a:avLst/>
              <a:gdLst>
                <a:gd name="T0" fmla="*/ 0 w 572"/>
                <a:gd name="T1" fmla="*/ 29 h 567"/>
                <a:gd name="T2" fmla="*/ 540 w 572"/>
                <a:gd name="T3" fmla="*/ 567 h 567"/>
                <a:gd name="T4" fmla="*/ 572 w 572"/>
                <a:gd name="T5" fmla="*/ 567 h 567"/>
                <a:gd name="T6" fmla="*/ 572 w 572"/>
                <a:gd name="T7" fmla="*/ 538 h 567"/>
                <a:gd name="T8" fmla="*/ 32 w 572"/>
                <a:gd name="T9" fmla="*/ 0 h 567"/>
                <a:gd name="T10" fmla="*/ 5 w 572"/>
                <a:gd name="T11" fmla="*/ 0 h 567"/>
                <a:gd name="T12" fmla="*/ 0 w 572"/>
                <a:gd name="T13" fmla="*/ 29 h 567"/>
              </a:gdLst>
              <a:ahLst/>
              <a:cxnLst>
                <a:cxn ang="0">
                  <a:pos x="T0" y="T1"/>
                </a:cxn>
                <a:cxn ang="0">
                  <a:pos x="T2" y="T3"/>
                </a:cxn>
                <a:cxn ang="0">
                  <a:pos x="T4" y="T5"/>
                </a:cxn>
                <a:cxn ang="0">
                  <a:pos x="T6" y="T7"/>
                </a:cxn>
                <a:cxn ang="0">
                  <a:pos x="T8" y="T9"/>
                </a:cxn>
                <a:cxn ang="0">
                  <a:pos x="T10" y="T11"/>
                </a:cxn>
                <a:cxn ang="0">
                  <a:pos x="T12" y="T13"/>
                </a:cxn>
              </a:cxnLst>
              <a:rect l="0" t="0" r="r" b="b"/>
              <a:pathLst>
                <a:path w="572" h="567">
                  <a:moveTo>
                    <a:pt x="0" y="29"/>
                  </a:moveTo>
                  <a:lnTo>
                    <a:pt x="540" y="567"/>
                  </a:lnTo>
                  <a:lnTo>
                    <a:pt x="572" y="567"/>
                  </a:lnTo>
                  <a:lnTo>
                    <a:pt x="572" y="538"/>
                  </a:lnTo>
                  <a:lnTo>
                    <a:pt x="32" y="0"/>
                  </a:lnTo>
                  <a:lnTo>
                    <a:pt x="5" y="0"/>
                  </a:lnTo>
                  <a:lnTo>
                    <a:pt x="0" y="2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7" name="Freeform 12">
              <a:extLst>
                <a:ext uri="{FF2B5EF4-FFF2-40B4-BE49-F238E27FC236}">
                  <a16:creationId xmlns:a16="http://schemas.microsoft.com/office/drawing/2014/main" id="{65D53FF4-5AE7-47D7-BEDF-DBE57FBF72ED}"/>
                </a:ext>
              </a:extLst>
            </p:cNvPr>
            <p:cNvSpPr>
              <a:spLocks/>
            </p:cNvSpPr>
            <p:nvPr/>
          </p:nvSpPr>
          <p:spPr bwMode="auto">
            <a:xfrm>
              <a:off x="3346" y="93"/>
              <a:ext cx="482" cy="483"/>
            </a:xfrm>
            <a:custGeom>
              <a:avLst/>
              <a:gdLst>
                <a:gd name="T0" fmla="*/ 0 w 482"/>
                <a:gd name="T1" fmla="*/ 0 h 483"/>
                <a:gd name="T2" fmla="*/ 482 w 482"/>
                <a:gd name="T3" fmla="*/ 483 h 483"/>
                <a:gd name="T4" fmla="*/ 482 w 482"/>
                <a:gd name="T5" fmla="*/ 433 h 483"/>
                <a:gd name="T6" fmla="*/ 55 w 482"/>
                <a:gd name="T7" fmla="*/ 5 h 483"/>
                <a:gd name="T8" fmla="*/ 0 w 482"/>
                <a:gd name="T9" fmla="*/ 0 h 483"/>
              </a:gdLst>
              <a:ahLst/>
              <a:cxnLst>
                <a:cxn ang="0">
                  <a:pos x="T0" y="T1"/>
                </a:cxn>
                <a:cxn ang="0">
                  <a:pos x="T2" y="T3"/>
                </a:cxn>
                <a:cxn ang="0">
                  <a:pos x="T4" y="T5"/>
                </a:cxn>
                <a:cxn ang="0">
                  <a:pos x="T6" y="T7"/>
                </a:cxn>
                <a:cxn ang="0">
                  <a:pos x="T8" y="T9"/>
                </a:cxn>
              </a:cxnLst>
              <a:rect l="0" t="0" r="r" b="b"/>
              <a:pathLst>
                <a:path w="482" h="483">
                  <a:moveTo>
                    <a:pt x="0" y="0"/>
                  </a:moveTo>
                  <a:lnTo>
                    <a:pt x="482" y="483"/>
                  </a:lnTo>
                  <a:lnTo>
                    <a:pt x="482" y="433"/>
                  </a:lnTo>
                  <a:lnTo>
                    <a:pt x="55" y="5"/>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8" name="Freeform 13">
              <a:extLst>
                <a:ext uri="{FF2B5EF4-FFF2-40B4-BE49-F238E27FC236}">
                  <a16:creationId xmlns:a16="http://schemas.microsoft.com/office/drawing/2014/main" id="{F6048C8B-8A7B-4965-B1D7-849A41EED994}"/>
                </a:ext>
              </a:extLst>
            </p:cNvPr>
            <p:cNvSpPr>
              <a:spLocks/>
            </p:cNvSpPr>
            <p:nvPr/>
          </p:nvSpPr>
          <p:spPr bwMode="auto">
            <a:xfrm>
              <a:off x="3456" y="93"/>
              <a:ext cx="372" cy="370"/>
            </a:xfrm>
            <a:custGeom>
              <a:avLst/>
              <a:gdLst>
                <a:gd name="T0" fmla="*/ 0 w 372"/>
                <a:gd name="T1" fmla="*/ 0 h 370"/>
                <a:gd name="T2" fmla="*/ 372 w 372"/>
                <a:gd name="T3" fmla="*/ 370 h 370"/>
                <a:gd name="T4" fmla="*/ 372 w 372"/>
                <a:gd name="T5" fmla="*/ 317 h 370"/>
                <a:gd name="T6" fmla="*/ 55 w 372"/>
                <a:gd name="T7" fmla="*/ 0 h 370"/>
                <a:gd name="T8" fmla="*/ 0 w 372"/>
                <a:gd name="T9" fmla="*/ 0 h 370"/>
              </a:gdLst>
              <a:ahLst/>
              <a:cxnLst>
                <a:cxn ang="0">
                  <a:pos x="T0" y="T1"/>
                </a:cxn>
                <a:cxn ang="0">
                  <a:pos x="T2" y="T3"/>
                </a:cxn>
                <a:cxn ang="0">
                  <a:pos x="T4" y="T5"/>
                </a:cxn>
                <a:cxn ang="0">
                  <a:pos x="T6" y="T7"/>
                </a:cxn>
                <a:cxn ang="0">
                  <a:pos x="T8" y="T9"/>
                </a:cxn>
              </a:cxnLst>
              <a:rect l="0" t="0" r="r" b="b"/>
              <a:pathLst>
                <a:path w="372" h="370">
                  <a:moveTo>
                    <a:pt x="0" y="0"/>
                  </a:moveTo>
                  <a:lnTo>
                    <a:pt x="372" y="370"/>
                  </a:lnTo>
                  <a:lnTo>
                    <a:pt x="372" y="317"/>
                  </a:lnTo>
                  <a:lnTo>
                    <a:pt x="55"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9" name="Freeform 14">
              <a:extLst>
                <a:ext uri="{FF2B5EF4-FFF2-40B4-BE49-F238E27FC236}">
                  <a16:creationId xmlns:a16="http://schemas.microsoft.com/office/drawing/2014/main" id="{E66AA659-5320-45D3-90B6-A2B201EA8C34}"/>
                </a:ext>
              </a:extLst>
            </p:cNvPr>
            <p:cNvSpPr>
              <a:spLocks/>
            </p:cNvSpPr>
            <p:nvPr/>
          </p:nvSpPr>
          <p:spPr bwMode="auto">
            <a:xfrm>
              <a:off x="3566" y="96"/>
              <a:ext cx="262" cy="259"/>
            </a:xfrm>
            <a:custGeom>
              <a:avLst/>
              <a:gdLst>
                <a:gd name="T0" fmla="*/ 0 w 262"/>
                <a:gd name="T1" fmla="*/ 0 h 259"/>
                <a:gd name="T2" fmla="*/ 262 w 262"/>
                <a:gd name="T3" fmla="*/ 259 h 259"/>
                <a:gd name="T4" fmla="*/ 262 w 262"/>
                <a:gd name="T5" fmla="*/ 209 h 259"/>
                <a:gd name="T6" fmla="*/ 56 w 262"/>
                <a:gd name="T7" fmla="*/ 2 h 259"/>
                <a:gd name="T8" fmla="*/ 0 w 262"/>
                <a:gd name="T9" fmla="*/ 0 h 259"/>
              </a:gdLst>
              <a:ahLst/>
              <a:cxnLst>
                <a:cxn ang="0">
                  <a:pos x="T0" y="T1"/>
                </a:cxn>
                <a:cxn ang="0">
                  <a:pos x="T2" y="T3"/>
                </a:cxn>
                <a:cxn ang="0">
                  <a:pos x="T4" y="T5"/>
                </a:cxn>
                <a:cxn ang="0">
                  <a:pos x="T6" y="T7"/>
                </a:cxn>
                <a:cxn ang="0">
                  <a:pos x="T8" y="T9"/>
                </a:cxn>
              </a:cxnLst>
              <a:rect l="0" t="0" r="r" b="b"/>
              <a:pathLst>
                <a:path w="262" h="259">
                  <a:moveTo>
                    <a:pt x="0" y="0"/>
                  </a:moveTo>
                  <a:lnTo>
                    <a:pt x="262" y="259"/>
                  </a:lnTo>
                  <a:lnTo>
                    <a:pt x="262" y="209"/>
                  </a:lnTo>
                  <a:lnTo>
                    <a:pt x="56" y="2"/>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0" name="Freeform 15">
              <a:extLst>
                <a:ext uri="{FF2B5EF4-FFF2-40B4-BE49-F238E27FC236}">
                  <a16:creationId xmlns:a16="http://schemas.microsoft.com/office/drawing/2014/main" id="{D0310A4C-8131-482D-8C95-1E204DB56CD1}"/>
                </a:ext>
              </a:extLst>
            </p:cNvPr>
            <p:cNvSpPr>
              <a:spLocks/>
            </p:cNvSpPr>
            <p:nvPr/>
          </p:nvSpPr>
          <p:spPr bwMode="auto">
            <a:xfrm>
              <a:off x="3691" y="96"/>
              <a:ext cx="137" cy="156"/>
            </a:xfrm>
            <a:custGeom>
              <a:avLst/>
              <a:gdLst>
                <a:gd name="T0" fmla="*/ 0 w 137"/>
                <a:gd name="T1" fmla="*/ 0 h 156"/>
                <a:gd name="T2" fmla="*/ 137 w 137"/>
                <a:gd name="T3" fmla="*/ 156 h 156"/>
                <a:gd name="T4" fmla="*/ 137 w 137"/>
                <a:gd name="T5" fmla="*/ 98 h 156"/>
                <a:gd name="T6" fmla="*/ 43 w 137"/>
                <a:gd name="T7" fmla="*/ 0 h 156"/>
                <a:gd name="T8" fmla="*/ 0 w 137"/>
                <a:gd name="T9" fmla="*/ 0 h 156"/>
              </a:gdLst>
              <a:ahLst/>
              <a:cxnLst>
                <a:cxn ang="0">
                  <a:pos x="T0" y="T1"/>
                </a:cxn>
                <a:cxn ang="0">
                  <a:pos x="T2" y="T3"/>
                </a:cxn>
                <a:cxn ang="0">
                  <a:pos x="T4" y="T5"/>
                </a:cxn>
                <a:cxn ang="0">
                  <a:pos x="T6" y="T7"/>
                </a:cxn>
                <a:cxn ang="0">
                  <a:pos x="T8" y="T9"/>
                </a:cxn>
              </a:cxnLst>
              <a:rect l="0" t="0" r="r" b="b"/>
              <a:pathLst>
                <a:path w="137" h="156">
                  <a:moveTo>
                    <a:pt x="0" y="0"/>
                  </a:moveTo>
                  <a:lnTo>
                    <a:pt x="137" y="156"/>
                  </a:lnTo>
                  <a:lnTo>
                    <a:pt x="137" y="98"/>
                  </a:lnTo>
                  <a:lnTo>
                    <a:pt x="4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1" name="Freeform 16">
              <a:extLst>
                <a:ext uri="{FF2B5EF4-FFF2-40B4-BE49-F238E27FC236}">
                  <a16:creationId xmlns:a16="http://schemas.microsoft.com/office/drawing/2014/main" id="{3DF9B0BE-123C-4D77-AB20-17103EF87167}"/>
                </a:ext>
              </a:extLst>
            </p:cNvPr>
            <p:cNvSpPr>
              <a:spLocks/>
            </p:cNvSpPr>
            <p:nvPr/>
          </p:nvSpPr>
          <p:spPr bwMode="auto">
            <a:xfrm>
              <a:off x="3766" y="93"/>
              <a:ext cx="62" cy="63"/>
            </a:xfrm>
            <a:custGeom>
              <a:avLst/>
              <a:gdLst>
                <a:gd name="T0" fmla="*/ 0 w 62"/>
                <a:gd name="T1" fmla="*/ 0 h 63"/>
                <a:gd name="T2" fmla="*/ 62 w 62"/>
                <a:gd name="T3" fmla="*/ 63 h 63"/>
                <a:gd name="T4" fmla="*/ 62 w 62"/>
                <a:gd name="T5" fmla="*/ 0 h 63"/>
                <a:gd name="T6" fmla="*/ 0 w 62"/>
                <a:gd name="T7" fmla="*/ 0 h 63"/>
              </a:gdLst>
              <a:ahLst/>
              <a:cxnLst>
                <a:cxn ang="0">
                  <a:pos x="T0" y="T1"/>
                </a:cxn>
                <a:cxn ang="0">
                  <a:pos x="T2" y="T3"/>
                </a:cxn>
                <a:cxn ang="0">
                  <a:pos x="T4" y="T5"/>
                </a:cxn>
                <a:cxn ang="0">
                  <a:pos x="T6" y="T7"/>
                </a:cxn>
              </a:cxnLst>
              <a:rect l="0" t="0" r="r" b="b"/>
              <a:pathLst>
                <a:path w="62" h="63">
                  <a:moveTo>
                    <a:pt x="0" y="0"/>
                  </a:moveTo>
                  <a:lnTo>
                    <a:pt x="62" y="63"/>
                  </a:lnTo>
                  <a:lnTo>
                    <a:pt x="62"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92" name="Group 5">
            <a:extLst>
              <a:ext uri="{FF2B5EF4-FFF2-40B4-BE49-F238E27FC236}">
                <a16:creationId xmlns:a16="http://schemas.microsoft.com/office/drawing/2014/main" id="{650537FA-66F5-41BF-A013-466506E54AD0}"/>
              </a:ext>
            </a:extLst>
          </p:cNvPr>
          <p:cNvGrpSpPr>
            <a:grpSpLocks noChangeAspect="1"/>
          </p:cNvGrpSpPr>
          <p:nvPr/>
        </p:nvGrpSpPr>
        <p:grpSpPr bwMode="auto">
          <a:xfrm>
            <a:off x="4271746" y="5324769"/>
            <a:ext cx="914400" cy="900112"/>
            <a:chOff x="3262" y="93"/>
            <a:chExt cx="576" cy="567"/>
          </a:xfrm>
        </p:grpSpPr>
        <p:sp>
          <p:nvSpPr>
            <p:cNvPr id="293" name="Freeform 6">
              <a:extLst>
                <a:ext uri="{FF2B5EF4-FFF2-40B4-BE49-F238E27FC236}">
                  <a16:creationId xmlns:a16="http://schemas.microsoft.com/office/drawing/2014/main" id="{8BDCCBB6-E2CC-42DF-943D-F851D3A512A9}"/>
                </a:ext>
              </a:extLst>
            </p:cNvPr>
            <p:cNvSpPr>
              <a:spLocks/>
            </p:cNvSpPr>
            <p:nvPr/>
          </p:nvSpPr>
          <p:spPr bwMode="auto">
            <a:xfrm>
              <a:off x="3271" y="612"/>
              <a:ext cx="39" cy="38"/>
            </a:xfrm>
            <a:custGeom>
              <a:avLst/>
              <a:gdLst>
                <a:gd name="T0" fmla="*/ 0 w 39"/>
                <a:gd name="T1" fmla="*/ 0 h 38"/>
                <a:gd name="T2" fmla="*/ 0 w 39"/>
                <a:gd name="T3" fmla="*/ 38 h 38"/>
                <a:gd name="T4" fmla="*/ 39 w 39"/>
                <a:gd name="T5" fmla="*/ 38 h 38"/>
                <a:gd name="T6" fmla="*/ 0 w 39"/>
                <a:gd name="T7" fmla="*/ 0 h 38"/>
              </a:gdLst>
              <a:ahLst/>
              <a:cxnLst>
                <a:cxn ang="0">
                  <a:pos x="T0" y="T1"/>
                </a:cxn>
                <a:cxn ang="0">
                  <a:pos x="T2" y="T3"/>
                </a:cxn>
                <a:cxn ang="0">
                  <a:pos x="T4" y="T5"/>
                </a:cxn>
                <a:cxn ang="0">
                  <a:pos x="T6" y="T7"/>
                </a:cxn>
              </a:cxnLst>
              <a:rect l="0" t="0" r="r" b="b"/>
              <a:pathLst>
                <a:path w="39" h="38">
                  <a:moveTo>
                    <a:pt x="0" y="0"/>
                  </a:moveTo>
                  <a:lnTo>
                    <a:pt x="0" y="38"/>
                  </a:lnTo>
                  <a:lnTo>
                    <a:pt x="39" y="38"/>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 name="Freeform 7">
              <a:extLst>
                <a:ext uri="{FF2B5EF4-FFF2-40B4-BE49-F238E27FC236}">
                  <a16:creationId xmlns:a16="http://schemas.microsoft.com/office/drawing/2014/main" id="{89F0FA73-A10D-4258-8200-5C6C8144F074}"/>
                </a:ext>
              </a:extLst>
            </p:cNvPr>
            <p:cNvSpPr>
              <a:spLocks/>
            </p:cNvSpPr>
            <p:nvPr/>
          </p:nvSpPr>
          <p:spPr bwMode="auto">
            <a:xfrm>
              <a:off x="3266" y="502"/>
              <a:ext cx="159" cy="158"/>
            </a:xfrm>
            <a:custGeom>
              <a:avLst/>
              <a:gdLst>
                <a:gd name="T0" fmla="*/ 5 w 159"/>
                <a:gd name="T1" fmla="*/ 62 h 158"/>
                <a:gd name="T2" fmla="*/ 104 w 159"/>
                <a:gd name="T3" fmla="*/ 158 h 158"/>
                <a:gd name="T4" fmla="*/ 159 w 159"/>
                <a:gd name="T5" fmla="*/ 158 h 158"/>
                <a:gd name="T6" fmla="*/ 0 w 159"/>
                <a:gd name="T7" fmla="*/ 0 h 158"/>
                <a:gd name="T8" fmla="*/ 5 w 159"/>
                <a:gd name="T9" fmla="*/ 62 h 158"/>
              </a:gdLst>
              <a:ahLst/>
              <a:cxnLst>
                <a:cxn ang="0">
                  <a:pos x="T0" y="T1"/>
                </a:cxn>
                <a:cxn ang="0">
                  <a:pos x="T2" y="T3"/>
                </a:cxn>
                <a:cxn ang="0">
                  <a:pos x="T4" y="T5"/>
                </a:cxn>
                <a:cxn ang="0">
                  <a:pos x="T6" y="T7"/>
                </a:cxn>
                <a:cxn ang="0">
                  <a:pos x="T8" y="T9"/>
                </a:cxn>
              </a:cxnLst>
              <a:rect l="0" t="0" r="r" b="b"/>
              <a:pathLst>
                <a:path w="159" h="158">
                  <a:moveTo>
                    <a:pt x="5" y="62"/>
                  </a:moveTo>
                  <a:lnTo>
                    <a:pt x="104" y="158"/>
                  </a:lnTo>
                  <a:lnTo>
                    <a:pt x="159" y="158"/>
                  </a:lnTo>
                  <a:lnTo>
                    <a:pt x="0" y="0"/>
                  </a:lnTo>
                  <a:lnTo>
                    <a:pt x="5"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5" name="Freeform 8">
              <a:extLst>
                <a:ext uri="{FF2B5EF4-FFF2-40B4-BE49-F238E27FC236}">
                  <a16:creationId xmlns:a16="http://schemas.microsoft.com/office/drawing/2014/main" id="{24933652-A8EB-4768-8A7D-D5BA0DBAE5B7}"/>
                </a:ext>
              </a:extLst>
            </p:cNvPr>
            <p:cNvSpPr>
              <a:spLocks/>
            </p:cNvSpPr>
            <p:nvPr/>
          </p:nvSpPr>
          <p:spPr bwMode="auto">
            <a:xfrm>
              <a:off x="3269" y="389"/>
              <a:ext cx="271" cy="271"/>
            </a:xfrm>
            <a:custGeom>
              <a:avLst/>
              <a:gdLst>
                <a:gd name="T0" fmla="*/ 2 w 271"/>
                <a:gd name="T1" fmla="*/ 55 h 271"/>
                <a:gd name="T2" fmla="*/ 221 w 271"/>
                <a:gd name="T3" fmla="*/ 271 h 271"/>
                <a:gd name="T4" fmla="*/ 271 w 271"/>
                <a:gd name="T5" fmla="*/ 271 h 271"/>
                <a:gd name="T6" fmla="*/ 0 w 271"/>
                <a:gd name="T7" fmla="*/ 0 h 271"/>
                <a:gd name="T8" fmla="*/ 2 w 271"/>
                <a:gd name="T9" fmla="*/ 55 h 271"/>
              </a:gdLst>
              <a:ahLst/>
              <a:cxnLst>
                <a:cxn ang="0">
                  <a:pos x="T0" y="T1"/>
                </a:cxn>
                <a:cxn ang="0">
                  <a:pos x="T2" y="T3"/>
                </a:cxn>
                <a:cxn ang="0">
                  <a:pos x="T4" y="T5"/>
                </a:cxn>
                <a:cxn ang="0">
                  <a:pos x="T6" y="T7"/>
                </a:cxn>
                <a:cxn ang="0">
                  <a:pos x="T8" y="T9"/>
                </a:cxn>
              </a:cxnLst>
              <a:rect l="0" t="0" r="r" b="b"/>
              <a:pathLst>
                <a:path w="271" h="271">
                  <a:moveTo>
                    <a:pt x="2" y="55"/>
                  </a:moveTo>
                  <a:lnTo>
                    <a:pt x="221" y="271"/>
                  </a:lnTo>
                  <a:lnTo>
                    <a:pt x="271" y="271"/>
                  </a:lnTo>
                  <a:lnTo>
                    <a:pt x="0" y="0"/>
                  </a:lnTo>
                  <a:lnTo>
                    <a:pt x="2" y="5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6" name="Freeform 9">
              <a:extLst>
                <a:ext uri="{FF2B5EF4-FFF2-40B4-BE49-F238E27FC236}">
                  <a16:creationId xmlns:a16="http://schemas.microsoft.com/office/drawing/2014/main" id="{828C14A1-34CB-4483-9D5D-629130DDC10E}"/>
                </a:ext>
              </a:extLst>
            </p:cNvPr>
            <p:cNvSpPr>
              <a:spLocks/>
            </p:cNvSpPr>
            <p:nvPr/>
          </p:nvSpPr>
          <p:spPr bwMode="auto">
            <a:xfrm>
              <a:off x="3262" y="276"/>
              <a:ext cx="384" cy="384"/>
            </a:xfrm>
            <a:custGeom>
              <a:avLst/>
              <a:gdLst>
                <a:gd name="T0" fmla="*/ 4 w 384"/>
                <a:gd name="T1" fmla="*/ 65 h 384"/>
                <a:gd name="T2" fmla="*/ 324 w 384"/>
                <a:gd name="T3" fmla="*/ 384 h 384"/>
                <a:gd name="T4" fmla="*/ 384 w 384"/>
                <a:gd name="T5" fmla="*/ 384 h 384"/>
                <a:gd name="T6" fmla="*/ 0 w 384"/>
                <a:gd name="T7" fmla="*/ 0 h 384"/>
                <a:gd name="T8" fmla="*/ 4 w 384"/>
                <a:gd name="T9" fmla="*/ 65 h 384"/>
              </a:gdLst>
              <a:ahLst/>
              <a:cxnLst>
                <a:cxn ang="0">
                  <a:pos x="T0" y="T1"/>
                </a:cxn>
                <a:cxn ang="0">
                  <a:pos x="T2" y="T3"/>
                </a:cxn>
                <a:cxn ang="0">
                  <a:pos x="T4" y="T5"/>
                </a:cxn>
                <a:cxn ang="0">
                  <a:pos x="T6" y="T7"/>
                </a:cxn>
                <a:cxn ang="0">
                  <a:pos x="T8" y="T9"/>
                </a:cxn>
              </a:cxnLst>
              <a:rect l="0" t="0" r="r" b="b"/>
              <a:pathLst>
                <a:path w="384" h="384">
                  <a:moveTo>
                    <a:pt x="4" y="65"/>
                  </a:moveTo>
                  <a:lnTo>
                    <a:pt x="324" y="384"/>
                  </a:lnTo>
                  <a:lnTo>
                    <a:pt x="384" y="384"/>
                  </a:lnTo>
                  <a:lnTo>
                    <a:pt x="0" y="0"/>
                  </a:lnTo>
                  <a:lnTo>
                    <a:pt x="4" y="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7" name="Freeform 10">
              <a:extLst>
                <a:ext uri="{FF2B5EF4-FFF2-40B4-BE49-F238E27FC236}">
                  <a16:creationId xmlns:a16="http://schemas.microsoft.com/office/drawing/2014/main" id="{16F8A6A9-FF60-4674-A5A7-17216897F0E8}"/>
                </a:ext>
              </a:extLst>
            </p:cNvPr>
            <p:cNvSpPr>
              <a:spLocks/>
            </p:cNvSpPr>
            <p:nvPr/>
          </p:nvSpPr>
          <p:spPr bwMode="auto">
            <a:xfrm>
              <a:off x="3266" y="175"/>
              <a:ext cx="485" cy="485"/>
            </a:xfrm>
            <a:custGeom>
              <a:avLst/>
              <a:gdLst>
                <a:gd name="T0" fmla="*/ 3 w 485"/>
                <a:gd name="T1" fmla="*/ 43 h 485"/>
                <a:gd name="T2" fmla="*/ 444 w 485"/>
                <a:gd name="T3" fmla="*/ 485 h 485"/>
                <a:gd name="T4" fmla="*/ 485 w 485"/>
                <a:gd name="T5" fmla="*/ 485 h 485"/>
                <a:gd name="T6" fmla="*/ 0 w 485"/>
                <a:gd name="T7" fmla="*/ 0 h 485"/>
                <a:gd name="T8" fmla="*/ 3 w 485"/>
                <a:gd name="T9" fmla="*/ 43 h 485"/>
              </a:gdLst>
              <a:ahLst/>
              <a:cxnLst>
                <a:cxn ang="0">
                  <a:pos x="T0" y="T1"/>
                </a:cxn>
                <a:cxn ang="0">
                  <a:pos x="T2" y="T3"/>
                </a:cxn>
                <a:cxn ang="0">
                  <a:pos x="T4" y="T5"/>
                </a:cxn>
                <a:cxn ang="0">
                  <a:pos x="T6" y="T7"/>
                </a:cxn>
                <a:cxn ang="0">
                  <a:pos x="T8" y="T9"/>
                </a:cxn>
              </a:cxnLst>
              <a:rect l="0" t="0" r="r" b="b"/>
              <a:pathLst>
                <a:path w="485" h="485">
                  <a:moveTo>
                    <a:pt x="3" y="43"/>
                  </a:moveTo>
                  <a:lnTo>
                    <a:pt x="444" y="485"/>
                  </a:lnTo>
                  <a:lnTo>
                    <a:pt x="485" y="485"/>
                  </a:lnTo>
                  <a:lnTo>
                    <a:pt x="0" y="0"/>
                  </a:lnTo>
                  <a:lnTo>
                    <a:pt x="3"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8" name="Freeform 11">
              <a:extLst>
                <a:ext uri="{FF2B5EF4-FFF2-40B4-BE49-F238E27FC236}">
                  <a16:creationId xmlns:a16="http://schemas.microsoft.com/office/drawing/2014/main" id="{5367AE26-7F59-43BF-8370-9CA4063BF3ED}"/>
                </a:ext>
              </a:extLst>
            </p:cNvPr>
            <p:cNvSpPr>
              <a:spLocks/>
            </p:cNvSpPr>
            <p:nvPr/>
          </p:nvSpPr>
          <p:spPr bwMode="auto">
            <a:xfrm>
              <a:off x="3266" y="93"/>
              <a:ext cx="572" cy="567"/>
            </a:xfrm>
            <a:custGeom>
              <a:avLst/>
              <a:gdLst>
                <a:gd name="T0" fmla="*/ 0 w 572"/>
                <a:gd name="T1" fmla="*/ 29 h 567"/>
                <a:gd name="T2" fmla="*/ 540 w 572"/>
                <a:gd name="T3" fmla="*/ 567 h 567"/>
                <a:gd name="T4" fmla="*/ 572 w 572"/>
                <a:gd name="T5" fmla="*/ 567 h 567"/>
                <a:gd name="T6" fmla="*/ 572 w 572"/>
                <a:gd name="T7" fmla="*/ 538 h 567"/>
                <a:gd name="T8" fmla="*/ 32 w 572"/>
                <a:gd name="T9" fmla="*/ 0 h 567"/>
                <a:gd name="T10" fmla="*/ 5 w 572"/>
                <a:gd name="T11" fmla="*/ 0 h 567"/>
                <a:gd name="T12" fmla="*/ 0 w 572"/>
                <a:gd name="T13" fmla="*/ 29 h 567"/>
              </a:gdLst>
              <a:ahLst/>
              <a:cxnLst>
                <a:cxn ang="0">
                  <a:pos x="T0" y="T1"/>
                </a:cxn>
                <a:cxn ang="0">
                  <a:pos x="T2" y="T3"/>
                </a:cxn>
                <a:cxn ang="0">
                  <a:pos x="T4" y="T5"/>
                </a:cxn>
                <a:cxn ang="0">
                  <a:pos x="T6" y="T7"/>
                </a:cxn>
                <a:cxn ang="0">
                  <a:pos x="T8" y="T9"/>
                </a:cxn>
                <a:cxn ang="0">
                  <a:pos x="T10" y="T11"/>
                </a:cxn>
                <a:cxn ang="0">
                  <a:pos x="T12" y="T13"/>
                </a:cxn>
              </a:cxnLst>
              <a:rect l="0" t="0" r="r" b="b"/>
              <a:pathLst>
                <a:path w="572" h="567">
                  <a:moveTo>
                    <a:pt x="0" y="29"/>
                  </a:moveTo>
                  <a:lnTo>
                    <a:pt x="540" y="567"/>
                  </a:lnTo>
                  <a:lnTo>
                    <a:pt x="572" y="567"/>
                  </a:lnTo>
                  <a:lnTo>
                    <a:pt x="572" y="538"/>
                  </a:lnTo>
                  <a:lnTo>
                    <a:pt x="32" y="0"/>
                  </a:lnTo>
                  <a:lnTo>
                    <a:pt x="5" y="0"/>
                  </a:lnTo>
                  <a:lnTo>
                    <a:pt x="0" y="2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9" name="Freeform 12">
              <a:extLst>
                <a:ext uri="{FF2B5EF4-FFF2-40B4-BE49-F238E27FC236}">
                  <a16:creationId xmlns:a16="http://schemas.microsoft.com/office/drawing/2014/main" id="{A2D2A2D5-0B51-44BE-B811-CB704D69C9B4}"/>
                </a:ext>
              </a:extLst>
            </p:cNvPr>
            <p:cNvSpPr>
              <a:spLocks/>
            </p:cNvSpPr>
            <p:nvPr/>
          </p:nvSpPr>
          <p:spPr bwMode="auto">
            <a:xfrm>
              <a:off x="3346" y="93"/>
              <a:ext cx="482" cy="483"/>
            </a:xfrm>
            <a:custGeom>
              <a:avLst/>
              <a:gdLst>
                <a:gd name="T0" fmla="*/ 0 w 482"/>
                <a:gd name="T1" fmla="*/ 0 h 483"/>
                <a:gd name="T2" fmla="*/ 482 w 482"/>
                <a:gd name="T3" fmla="*/ 483 h 483"/>
                <a:gd name="T4" fmla="*/ 482 w 482"/>
                <a:gd name="T5" fmla="*/ 433 h 483"/>
                <a:gd name="T6" fmla="*/ 55 w 482"/>
                <a:gd name="T7" fmla="*/ 5 h 483"/>
                <a:gd name="T8" fmla="*/ 0 w 482"/>
                <a:gd name="T9" fmla="*/ 0 h 483"/>
              </a:gdLst>
              <a:ahLst/>
              <a:cxnLst>
                <a:cxn ang="0">
                  <a:pos x="T0" y="T1"/>
                </a:cxn>
                <a:cxn ang="0">
                  <a:pos x="T2" y="T3"/>
                </a:cxn>
                <a:cxn ang="0">
                  <a:pos x="T4" y="T5"/>
                </a:cxn>
                <a:cxn ang="0">
                  <a:pos x="T6" y="T7"/>
                </a:cxn>
                <a:cxn ang="0">
                  <a:pos x="T8" y="T9"/>
                </a:cxn>
              </a:cxnLst>
              <a:rect l="0" t="0" r="r" b="b"/>
              <a:pathLst>
                <a:path w="482" h="483">
                  <a:moveTo>
                    <a:pt x="0" y="0"/>
                  </a:moveTo>
                  <a:lnTo>
                    <a:pt x="482" y="483"/>
                  </a:lnTo>
                  <a:lnTo>
                    <a:pt x="482" y="433"/>
                  </a:lnTo>
                  <a:lnTo>
                    <a:pt x="55" y="5"/>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0" name="Freeform 13">
              <a:extLst>
                <a:ext uri="{FF2B5EF4-FFF2-40B4-BE49-F238E27FC236}">
                  <a16:creationId xmlns:a16="http://schemas.microsoft.com/office/drawing/2014/main" id="{A884E456-6411-40E2-88C6-0EE04E7F347A}"/>
                </a:ext>
              </a:extLst>
            </p:cNvPr>
            <p:cNvSpPr>
              <a:spLocks/>
            </p:cNvSpPr>
            <p:nvPr/>
          </p:nvSpPr>
          <p:spPr bwMode="auto">
            <a:xfrm>
              <a:off x="3456" y="93"/>
              <a:ext cx="372" cy="370"/>
            </a:xfrm>
            <a:custGeom>
              <a:avLst/>
              <a:gdLst>
                <a:gd name="T0" fmla="*/ 0 w 372"/>
                <a:gd name="T1" fmla="*/ 0 h 370"/>
                <a:gd name="T2" fmla="*/ 372 w 372"/>
                <a:gd name="T3" fmla="*/ 370 h 370"/>
                <a:gd name="T4" fmla="*/ 372 w 372"/>
                <a:gd name="T5" fmla="*/ 317 h 370"/>
                <a:gd name="T6" fmla="*/ 55 w 372"/>
                <a:gd name="T7" fmla="*/ 0 h 370"/>
                <a:gd name="T8" fmla="*/ 0 w 372"/>
                <a:gd name="T9" fmla="*/ 0 h 370"/>
              </a:gdLst>
              <a:ahLst/>
              <a:cxnLst>
                <a:cxn ang="0">
                  <a:pos x="T0" y="T1"/>
                </a:cxn>
                <a:cxn ang="0">
                  <a:pos x="T2" y="T3"/>
                </a:cxn>
                <a:cxn ang="0">
                  <a:pos x="T4" y="T5"/>
                </a:cxn>
                <a:cxn ang="0">
                  <a:pos x="T6" y="T7"/>
                </a:cxn>
                <a:cxn ang="0">
                  <a:pos x="T8" y="T9"/>
                </a:cxn>
              </a:cxnLst>
              <a:rect l="0" t="0" r="r" b="b"/>
              <a:pathLst>
                <a:path w="372" h="370">
                  <a:moveTo>
                    <a:pt x="0" y="0"/>
                  </a:moveTo>
                  <a:lnTo>
                    <a:pt x="372" y="370"/>
                  </a:lnTo>
                  <a:lnTo>
                    <a:pt x="372" y="317"/>
                  </a:lnTo>
                  <a:lnTo>
                    <a:pt x="55"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1" name="Freeform 14">
              <a:extLst>
                <a:ext uri="{FF2B5EF4-FFF2-40B4-BE49-F238E27FC236}">
                  <a16:creationId xmlns:a16="http://schemas.microsoft.com/office/drawing/2014/main" id="{BB363822-F5AF-4504-AADF-89272E0CF5C9}"/>
                </a:ext>
              </a:extLst>
            </p:cNvPr>
            <p:cNvSpPr>
              <a:spLocks/>
            </p:cNvSpPr>
            <p:nvPr/>
          </p:nvSpPr>
          <p:spPr bwMode="auto">
            <a:xfrm>
              <a:off x="3566" y="96"/>
              <a:ext cx="262" cy="259"/>
            </a:xfrm>
            <a:custGeom>
              <a:avLst/>
              <a:gdLst>
                <a:gd name="T0" fmla="*/ 0 w 262"/>
                <a:gd name="T1" fmla="*/ 0 h 259"/>
                <a:gd name="T2" fmla="*/ 262 w 262"/>
                <a:gd name="T3" fmla="*/ 259 h 259"/>
                <a:gd name="T4" fmla="*/ 262 w 262"/>
                <a:gd name="T5" fmla="*/ 209 h 259"/>
                <a:gd name="T6" fmla="*/ 56 w 262"/>
                <a:gd name="T7" fmla="*/ 2 h 259"/>
                <a:gd name="T8" fmla="*/ 0 w 262"/>
                <a:gd name="T9" fmla="*/ 0 h 259"/>
              </a:gdLst>
              <a:ahLst/>
              <a:cxnLst>
                <a:cxn ang="0">
                  <a:pos x="T0" y="T1"/>
                </a:cxn>
                <a:cxn ang="0">
                  <a:pos x="T2" y="T3"/>
                </a:cxn>
                <a:cxn ang="0">
                  <a:pos x="T4" y="T5"/>
                </a:cxn>
                <a:cxn ang="0">
                  <a:pos x="T6" y="T7"/>
                </a:cxn>
                <a:cxn ang="0">
                  <a:pos x="T8" y="T9"/>
                </a:cxn>
              </a:cxnLst>
              <a:rect l="0" t="0" r="r" b="b"/>
              <a:pathLst>
                <a:path w="262" h="259">
                  <a:moveTo>
                    <a:pt x="0" y="0"/>
                  </a:moveTo>
                  <a:lnTo>
                    <a:pt x="262" y="259"/>
                  </a:lnTo>
                  <a:lnTo>
                    <a:pt x="262" y="209"/>
                  </a:lnTo>
                  <a:lnTo>
                    <a:pt x="56" y="2"/>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2" name="Freeform 15">
              <a:extLst>
                <a:ext uri="{FF2B5EF4-FFF2-40B4-BE49-F238E27FC236}">
                  <a16:creationId xmlns:a16="http://schemas.microsoft.com/office/drawing/2014/main" id="{D5FF1950-0564-494E-A738-C3CA534885D9}"/>
                </a:ext>
              </a:extLst>
            </p:cNvPr>
            <p:cNvSpPr>
              <a:spLocks/>
            </p:cNvSpPr>
            <p:nvPr/>
          </p:nvSpPr>
          <p:spPr bwMode="auto">
            <a:xfrm>
              <a:off x="3691" y="96"/>
              <a:ext cx="137" cy="156"/>
            </a:xfrm>
            <a:custGeom>
              <a:avLst/>
              <a:gdLst>
                <a:gd name="T0" fmla="*/ 0 w 137"/>
                <a:gd name="T1" fmla="*/ 0 h 156"/>
                <a:gd name="T2" fmla="*/ 137 w 137"/>
                <a:gd name="T3" fmla="*/ 156 h 156"/>
                <a:gd name="T4" fmla="*/ 137 w 137"/>
                <a:gd name="T5" fmla="*/ 98 h 156"/>
                <a:gd name="T6" fmla="*/ 43 w 137"/>
                <a:gd name="T7" fmla="*/ 0 h 156"/>
                <a:gd name="T8" fmla="*/ 0 w 137"/>
                <a:gd name="T9" fmla="*/ 0 h 156"/>
              </a:gdLst>
              <a:ahLst/>
              <a:cxnLst>
                <a:cxn ang="0">
                  <a:pos x="T0" y="T1"/>
                </a:cxn>
                <a:cxn ang="0">
                  <a:pos x="T2" y="T3"/>
                </a:cxn>
                <a:cxn ang="0">
                  <a:pos x="T4" y="T5"/>
                </a:cxn>
                <a:cxn ang="0">
                  <a:pos x="T6" y="T7"/>
                </a:cxn>
                <a:cxn ang="0">
                  <a:pos x="T8" y="T9"/>
                </a:cxn>
              </a:cxnLst>
              <a:rect l="0" t="0" r="r" b="b"/>
              <a:pathLst>
                <a:path w="137" h="156">
                  <a:moveTo>
                    <a:pt x="0" y="0"/>
                  </a:moveTo>
                  <a:lnTo>
                    <a:pt x="137" y="156"/>
                  </a:lnTo>
                  <a:lnTo>
                    <a:pt x="137" y="98"/>
                  </a:lnTo>
                  <a:lnTo>
                    <a:pt x="4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3" name="Freeform 16">
              <a:extLst>
                <a:ext uri="{FF2B5EF4-FFF2-40B4-BE49-F238E27FC236}">
                  <a16:creationId xmlns:a16="http://schemas.microsoft.com/office/drawing/2014/main" id="{7654EC98-EB6C-4392-A334-37C4316755B7}"/>
                </a:ext>
              </a:extLst>
            </p:cNvPr>
            <p:cNvSpPr>
              <a:spLocks/>
            </p:cNvSpPr>
            <p:nvPr/>
          </p:nvSpPr>
          <p:spPr bwMode="auto">
            <a:xfrm>
              <a:off x="3766" y="93"/>
              <a:ext cx="62" cy="63"/>
            </a:xfrm>
            <a:custGeom>
              <a:avLst/>
              <a:gdLst>
                <a:gd name="T0" fmla="*/ 0 w 62"/>
                <a:gd name="T1" fmla="*/ 0 h 63"/>
                <a:gd name="T2" fmla="*/ 62 w 62"/>
                <a:gd name="T3" fmla="*/ 63 h 63"/>
                <a:gd name="T4" fmla="*/ 62 w 62"/>
                <a:gd name="T5" fmla="*/ 0 h 63"/>
                <a:gd name="T6" fmla="*/ 0 w 62"/>
                <a:gd name="T7" fmla="*/ 0 h 63"/>
              </a:gdLst>
              <a:ahLst/>
              <a:cxnLst>
                <a:cxn ang="0">
                  <a:pos x="T0" y="T1"/>
                </a:cxn>
                <a:cxn ang="0">
                  <a:pos x="T2" y="T3"/>
                </a:cxn>
                <a:cxn ang="0">
                  <a:pos x="T4" y="T5"/>
                </a:cxn>
                <a:cxn ang="0">
                  <a:pos x="T6" y="T7"/>
                </a:cxn>
              </a:cxnLst>
              <a:rect l="0" t="0" r="r" b="b"/>
              <a:pathLst>
                <a:path w="62" h="63">
                  <a:moveTo>
                    <a:pt x="0" y="0"/>
                  </a:moveTo>
                  <a:lnTo>
                    <a:pt x="62" y="63"/>
                  </a:lnTo>
                  <a:lnTo>
                    <a:pt x="62"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175520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E402D76B-5A15-4517-85BB-011C84F46972}"/>
              </a:ext>
            </a:extLst>
          </p:cNvPr>
          <p:cNvGrpSpPr/>
          <p:nvPr/>
        </p:nvGrpSpPr>
        <p:grpSpPr>
          <a:xfrm>
            <a:off x="7739100" y="2900362"/>
            <a:ext cx="2855120" cy="1042988"/>
            <a:chOff x="7606506" y="2436812"/>
            <a:chExt cx="2855120" cy="1042988"/>
          </a:xfrm>
        </p:grpSpPr>
        <p:cxnSp>
          <p:nvCxnSpPr>
            <p:cNvPr id="71" name="Straight Connector 70">
              <a:extLst>
                <a:ext uri="{FF2B5EF4-FFF2-40B4-BE49-F238E27FC236}">
                  <a16:creationId xmlns:a16="http://schemas.microsoft.com/office/drawing/2014/main" id="{140A515B-7DAC-4ABC-9653-463797BA8075}"/>
                </a:ext>
              </a:extLst>
            </p:cNvPr>
            <p:cNvCxnSpPr>
              <a:cxnSpLocks/>
            </p:cNvCxnSpPr>
            <p:nvPr/>
          </p:nvCxnSpPr>
          <p:spPr>
            <a:xfrm>
              <a:off x="7606999" y="2436812"/>
              <a:ext cx="2365676" cy="0"/>
            </a:xfrm>
            <a:prstGeom prst="line">
              <a:avLst/>
            </a:prstGeom>
            <a:ln w="28575">
              <a:solidFill>
                <a:srgbClr val="88B015"/>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E96EE909-E14A-4874-B27F-B309E0121510}"/>
                </a:ext>
              </a:extLst>
            </p:cNvPr>
            <p:cNvCxnSpPr/>
            <p:nvPr/>
          </p:nvCxnSpPr>
          <p:spPr>
            <a:xfrm>
              <a:off x="7606506" y="3479800"/>
              <a:ext cx="2365676" cy="0"/>
            </a:xfrm>
            <a:prstGeom prst="line">
              <a:avLst/>
            </a:prstGeom>
            <a:ln w="28575">
              <a:solidFill>
                <a:srgbClr val="88B015"/>
              </a:solidFill>
            </a:ln>
          </p:spPr>
          <p:style>
            <a:lnRef idx="1">
              <a:schemeClr val="accent1"/>
            </a:lnRef>
            <a:fillRef idx="0">
              <a:schemeClr val="accent1"/>
            </a:fillRef>
            <a:effectRef idx="0">
              <a:schemeClr val="accent1"/>
            </a:effectRef>
            <a:fontRef idx="minor">
              <a:schemeClr val="tx1"/>
            </a:fontRef>
          </p:style>
        </p:cxnSp>
        <p:sp>
          <p:nvSpPr>
            <p:cNvPr id="25" name="Oval 12">
              <a:extLst>
                <a:ext uri="{FF2B5EF4-FFF2-40B4-BE49-F238E27FC236}">
                  <a16:creationId xmlns:a16="http://schemas.microsoft.com/office/drawing/2014/main" id="{6C5B58FA-6788-45F1-A817-4046C103A4DC}"/>
                </a:ext>
              </a:extLst>
            </p:cNvPr>
            <p:cNvSpPr>
              <a:spLocks noChangeArrowheads="1"/>
            </p:cNvSpPr>
            <p:nvPr/>
          </p:nvSpPr>
          <p:spPr bwMode="auto">
            <a:xfrm>
              <a:off x="9510713" y="2487613"/>
              <a:ext cx="950913" cy="950912"/>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 name="Oval 6">
            <a:extLst>
              <a:ext uri="{FF2B5EF4-FFF2-40B4-BE49-F238E27FC236}">
                <a16:creationId xmlns:a16="http://schemas.microsoft.com/office/drawing/2014/main" id="{85877E61-CCCA-477C-8C8F-2D1326587517}"/>
              </a:ext>
            </a:extLst>
          </p:cNvPr>
          <p:cNvSpPr>
            <a:spLocks noChangeArrowheads="1"/>
          </p:cNvSpPr>
          <p:nvPr/>
        </p:nvSpPr>
        <p:spPr bwMode="auto">
          <a:xfrm>
            <a:off x="6939794" y="1690688"/>
            <a:ext cx="950913" cy="950912"/>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31" name="Group 30">
            <a:extLst>
              <a:ext uri="{FF2B5EF4-FFF2-40B4-BE49-F238E27FC236}">
                <a16:creationId xmlns:a16="http://schemas.microsoft.com/office/drawing/2014/main" id="{FA749DB5-FFD2-4047-9981-AC3AC19F4687}"/>
              </a:ext>
            </a:extLst>
          </p:cNvPr>
          <p:cNvGrpSpPr/>
          <p:nvPr/>
        </p:nvGrpSpPr>
        <p:grpSpPr>
          <a:xfrm>
            <a:off x="6879469" y="1630363"/>
            <a:ext cx="2901950" cy="1076325"/>
            <a:chOff x="6746875" y="1166813"/>
            <a:chExt cx="2901950" cy="1076325"/>
          </a:xfrm>
        </p:grpSpPr>
        <p:cxnSp>
          <p:nvCxnSpPr>
            <p:cNvPr id="30" name="Straight Connector 29">
              <a:extLst>
                <a:ext uri="{FF2B5EF4-FFF2-40B4-BE49-F238E27FC236}">
                  <a16:creationId xmlns:a16="http://schemas.microsoft.com/office/drawing/2014/main" id="{37B99CB2-BA4C-4135-96B4-5204075A151C}"/>
                </a:ext>
              </a:extLst>
            </p:cNvPr>
            <p:cNvCxnSpPr>
              <a:cxnSpLocks/>
            </p:cNvCxnSpPr>
            <p:nvPr/>
          </p:nvCxnSpPr>
          <p:spPr>
            <a:xfrm>
              <a:off x="7283149" y="1185863"/>
              <a:ext cx="2365676" cy="0"/>
            </a:xfrm>
            <a:prstGeom prst="line">
              <a:avLst/>
            </a:prstGeom>
            <a:ln w="28575">
              <a:solidFill>
                <a:srgbClr val="88B015"/>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F051349A-483E-4EB8-83B5-77E5EDDD653D}"/>
                </a:ext>
              </a:extLst>
            </p:cNvPr>
            <p:cNvCxnSpPr/>
            <p:nvPr/>
          </p:nvCxnSpPr>
          <p:spPr>
            <a:xfrm>
              <a:off x="7282656" y="2228851"/>
              <a:ext cx="2365676" cy="0"/>
            </a:xfrm>
            <a:prstGeom prst="line">
              <a:avLst/>
            </a:prstGeom>
            <a:ln w="28575">
              <a:solidFill>
                <a:srgbClr val="88B015"/>
              </a:solidFill>
            </a:ln>
          </p:spPr>
          <p:style>
            <a:lnRef idx="1">
              <a:schemeClr val="accent1"/>
            </a:lnRef>
            <a:fillRef idx="0">
              <a:schemeClr val="accent1"/>
            </a:fillRef>
            <a:effectRef idx="0">
              <a:schemeClr val="accent1"/>
            </a:effectRef>
            <a:fontRef idx="minor">
              <a:schemeClr val="tx1"/>
            </a:fontRef>
          </p:style>
        </p:cxnSp>
        <p:sp>
          <p:nvSpPr>
            <p:cNvPr id="8" name="Freeform 7">
              <a:extLst>
                <a:ext uri="{FF2B5EF4-FFF2-40B4-BE49-F238E27FC236}">
                  <a16:creationId xmlns:a16="http://schemas.microsoft.com/office/drawing/2014/main" id="{670BA6E0-D7BC-4990-84F4-C25325906FAE}"/>
                </a:ext>
              </a:extLst>
            </p:cNvPr>
            <p:cNvSpPr>
              <a:spLocks noEditPoints="1"/>
            </p:cNvSpPr>
            <p:nvPr/>
          </p:nvSpPr>
          <p:spPr bwMode="auto">
            <a:xfrm>
              <a:off x="6746875" y="1166813"/>
              <a:ext cx="1076325" cy="1076325"/>
            </a:xfrm>
            <a:custGeom>
              <a:avLst/>
              <a:gdLst>
                <a:gd name="T0" fmla="*/ 142 w 285"/>
                <a:gd name="T1" fmla="*/ 16 h 285"/>
                <a:gd name="T2" fmla="*/ 268 w 285"/>
                <a:gd name="T3" fmla="*/ 142 h 285"/>
                <a:gd name="T4" fmla="*/ 142 w 285"/>
                <a:gd name="T5" fmla="*/ 268 h 285"/>
                <a:gd name="T6" fmla="*/ 16 w 285"/>
                <a:gd name="T7" fmla="*/ 142 h 285"/>
                <a:gd name="T8" fmla="*/ 142 w 285"/>
                <a:gd name="T9" fmla="*/ 16 h 285"/>
                <a:gd name="T10" fmla="*/ 142 w 285"/>
                <a:gd name="T11" fmla="*/ 0 h 285"/>
                <a:gd name="T12" fmla="*/ 0 w 285"/>
                <a:gd name="T13" fmla="*/ 142 h 285"/>
                <a:gd name="T14" fmla="*/ 142 w 285"/>
                <a:gd name="T15" fmla="*/ 285 h 285"/>
                <a:gd name="T16" fmla="*/ 285 w 285"/>
                <a:gd name="T17" fmla="*/ 142 h 285"/>
                <a:gd name="T18" fmla="*/ 142 w 285"/>
                <a:gd name="T19" fmla="*/ 0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5" h="285">
                  <a:moveTo>
                    <a:pt x="142" y="16"/>
                  </a:moveTo>
                  <a:cubicBezTo>
                    <a:pt x="212" y="16"/>
                    <a:pt x="268" y="73"/>
                    <a:pt x="268" y="142"/>
                  </a:cubicBezTo>
                  <a:cubicBezTo>
                    <a:pt x="268" y="212"/>
                    <a:pt x="212" y="268"/>
                    <a:pt x="142" y="268"/>
                  </a:cubicBezTo>
                  <a:cubicBezTo>
                    <a:pt x="73" y="268"/>
                    <a:pt x="16" y="212"/>
                    <a:pt x="16" y="142"/>
                  </a:cubicBezTo>
                  <a:cubicBezTo>
                    <a:pt x="16" y="73"/>
                    <a:pt x="73" y="16"/>
                    <a:pt x="142" y="16"/>
                  </a:cubicBezTo>
                  <a:moveTo>
                    <a:pt x="142" y="0"/>
                  </a:moveTo>
                  <a:cubicBezTo>
                    <a:pt x="64" y="0"/>
                    <a:pt x="0" y="64"/>
                    <a:pt x="0" y="142"/>
                  </a:cubicBezTo>
                  <a:cubicBezTo>
                    <a:pt x="0" y="221"/>
                    <a:pt x="64" y="285"/>
                    <a:pt x="142" y="285"/>
                  </a:cubicBezTo>
                  <a:cubicBezTo>
                    <a:pt x="221" y="285"/>
                    <a:pt x="285" y="221"/>
                    <a:pt x="285" y="142"/>
                  </a:cubicBezTo>
                  <a:cubicBezTo>
                    <a:pt x="285" y="64"/>
                    <a:pt x="221" y="0"/>
                    <a:pt x="142" y="0"/>
                  </a:cubicBezTo>
                  <a:close/>
                </a:path>
              </a:pathLst>
            </a:custGeom>
            <a:solidFill>
              <a:srgbClr val="8AB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3" name="Group 32">
            <a:extLst>
              <a:ext uri="{FF2B5EF4-FFF2-40B4-BE49-F238E27FC236}">
                <a16:creationId xmlns:a16="http://schemas.microsoft.com/office/drawing/2014/main" id="{4D6AE01E-F703-4872-91E6-B05F5E0005E2}"/>
              </a:ext>
            </a:extLst>
          </p:cNvPr>
          <p:cNvGrpSpPr/>
          <p:nvPr/>
        </p:nvGrpSpPr>
        <p:grpSpPr>
          <a:xfrm>
            <a:off x="6939794" y="4181474"/>
            <a:ext cx="2841625" cy="1042988"/>
            <a:chOff x="6807200" y="3717924"/>
            <a:chExt cx="2841625" cy="1042988"/>
          </a:xfrm>
        </p:grpSpPr>
        <p:cxnSp>
          <p:nvCxnSpPr>
            <p:cNvPr id="79" name="Straight Connector 78">
              <a:extLst>
                <a:ext uri="{FF2B5EF4-FFF2-40B4-BE49-F238E27FC236}">
                  <a16:creationId xmlns:a16="http://schemas.microsoft.com/office/drawing/2014/main" id="{109475F2-4ACD-4433-8AA0-5329189C448E}"/>
                </a:ext>
              </a:extLst>
            </p:cNvPr>
            <p:cNvCxnSpPr>
              <a:cxnSpLocks/>
            </p:cNvCxnSpPr>
            <p:nvPr/>
          </p:nvCxnSpPr>
          <p:spPr>
            <a:xfrm>
              <a:off x="7283149" y="3717924"/>
              <a:ext cx="2365676" cy="0"/>
            </a:xfrm>
            <a:prstGeom prst="line">
              <a:avLst/>
            </a:prstGeom>
            <a:ln w="28575">
              <a:solidFill>
                <a:srgbClr val="466305"/>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09E76657-E73D-495A-9FB8-9C2D3BF3BF30}"/>
                </a:ext>
              </a:extLst>
            </p:cNvPr>
            <p:cNvCxnSpPr/>
            <p:nvPr/>
          </p:nvCxnSpPr>
          <p:spPr>
            <a:xfrm>
              <a:off x="7282656" y="4760912"/>
              <a:ext cx="2365676" cy="0"/>
            </a:xfrm>
            <a:prstGeom prst="line">
              <a:avLst/>
            </a:prstGeom>
            <a:ln w="28575">
              <a:solidFill>
                <a:srgbClr val="466305"/>
              </a:solidFill>
            </a:ln>
          </p:spPr>
          <p:style>
            <a:lnRef idx="1">
              <a:schemeClr val="accent1"/>
            </a:lnRef>
            <a:fillRef idx="0">
              <a:schemeClr val="accent1"/>
            </a:fillRef>
            <a:effectRef idx="0">
              <a:schemeClr val="accent1"/>
            </a:effectRef>
            <a:fontRef idx="minor">
              <a:schemeClr val="tx1"/>
            </a:fontRef>
          </p:style>
        </p:cxnSp>
        <p:sp>
          <p:nvSpPr>
            <p:cNvPr id="21" name="Oval 9">
              <a:extLst>
                <a:ext uri="{FF2B5EF4-FFF2-40B4-BE49-F238E27FC236}">
                  <a16:creationId xmlns:a16="http://schemas.microsoft.com/office/drawing/2014/main" id="{9F4F3AD1-BE41-4C33-A795-C3E8868A887A}"/>
                </a:ext>
              </a:extLst>
            </p:cNvPr>
            <p:cNvSpPr>
              <a:spLocks noChangeArrowheads="1"/>
            </p:cNvSpPr>
            <p:nvPr/>
          </p:nvSpPr>
          <p:spPr bwMode="auto">
            <a:xfrm>
              <a:off x="6807200" y="3759200"/>
              <a:ext cx="950913" cy="94932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3" name="Freeform 10">
            <a:extLst>
              <a:ext uri="{FF2B5EF4-FFF2-40B4-BE49-F238E27FC236}">
                <a16:creationId xmlns:a16="http://schemas.microsoft.com/office/drawing/2014/main" id="{185A69A7-9CCB-4CF2-B70D-03BA7ADC95A1}"/>
              </a:ext>
            </a:extLst>
          </p:cNvPr>
          <p:cNvSpPr>
            <a:spLocks noEditPoints="1"/>
          </p:cNvSpPr>
          <p:nvPr/>
        </p:nvSpPr>
        <p:spPr bwMode="auto">
          <a:xfrm>
            <a:off x="6879469" y="4162425"/>
            <a:ext cx="1076325" cy="1074737"/>
          </a:xfrm>
          <a:custGeom>
            <a:avLst/>
            <a:gdLst>
              <a:gd name="T0" fmla="*/ 142 w 285"/>
              <a:gd name="T1" fmla="*/ 16 h 285"/>
              <a:gd name="T2" fmla="*/ 268 w 285"/>
              <a:gd name="T3" fmla="*/ 142 h 285"/>
              <a:gd name="T4" fmla="*/ 142 w 285"/>
              <a:gd name="T5" fmla="*/ 268 h 285"/>
              <a:gd name="T6" fmla="*/ 16 w 285"/>
              <a:gd name="T7" fmla="*/ 142 h 285"/>
              <a:gd name="T8" fmla="*/ 142 w 285"/>
              <a:gd name="T9" fmla="*/ 16 h 285"/>
              <a:gd name="T10" fmla="*/ 142 w 285"/>
              <a:gd name="T11" fmla="*/ 0 h 285"/>
              <a:gd name="T12" fmla="*/ 0 w 285"/>
              <a:gd name="T13" fmla="*/ 142 h 285"/>
              <a:gd name="T14" fmla="*/ 142 w 285"/>
              <a:gd name="T15" fmla="*/ 285 h 285"/>
              <a:gd name="T16" fmla="*/ 285 w 285"/>
              <a:gd name="T17" fmla="*/ 142 h 285"/>
              <a:gd name="T18" fmla="*/ 142 w 285"/>
              <a:gd name="T19" fmla="*/ 0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5" h="285">
                <a:moveTo>
                  <a:pt x="142" y="16"/>
                </a:moveTo>
                <a:cubicBezTo>
                  <a:pt x="212" y="16"/>
                  <a:pt x="268" y="73"/>
                  <a:pt x="268" y="142"/>
                </a:cubicBezTo>
                <a:cubicBezTo>
                  <a:pt x="268" y="212"/>
                  <a:pt x="212" y="268"/>
                  <a:pt x="142" y="268"/>
                </a:cubicBezTo>
                <a:cubicBezTo>
                  <a:pt x="73" y="268"/>
                  <a:pt x="16" y="212"/>
                  <a:pt x="16" y="142"/>
                </a:cubicBezTo>
                <a:cubicBezTo>
                  <a:pt x="16" y="73"/>
                  <a:pt x="73" y="16"/>
                  <a:pt x="142" y="16"/>
                </a:cubicBezTo>
                <a:moveTo>
                  <a:pt x="142" y="0"/>
                </a:moveTo>
                <a:cubicBezTo>
                  <a:pt x="64" y="0"/>
                  <a:pt x="0" y="64"/>
                  <a:pt x="0" y="142"/>
                </a:cubicBezTo>
                <a:cubicBezTo>
                  <a:pt x="0" y="221"/>
                  <a:pt x="64" y="285"/>
                  <a:pt x="142" y="285"/>
                </a:cubicBezTo>
                <a:cubicBezTo>
                  <a:pt x="221" y="285"/>
                  <a:pt x="285" y="221"/>
                  <a:pt x="285" y="142"/>
                </a:cubicBezTo>
                <a:cubicBezTo>
                  <a:pt x="285" y="64"/>
                  <a:pt x="221" y="0"/>
                  <a:pt x="142" y="0"/>
                </a:cubicBezTo>
                <a:close/>
              </a:path>
            </a:pathLst>
          </a:custGeom>
          <a:solidFill>
            <a:srgbClr val="466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3">
            <a:extLst>
              <a:ext uri="{FF2B5EF4-FFF2-40B4-BE49-F238E27FC236}">
                <a16:creationId xmlns:a16="http://schemas.microsoft.com/office/drawing/2014/main" id="{86E9A10B-7BD1-4800-B384-9F45267836ED}"/>
              </a:ext>
            </a:extLst>
          </p:cNvPr>
          <p:cNvSpPr>
            <a:spLocks noEditPoints="1"/>
          </p:cNvSpPr>
          <p:nvPr/>
        </p:nvSpPr>
        <p:spPr bwMode="auto">
          <a:xfrm>
            <a:off x="9578219" y="2887663"/>
            <a:ext cx="1076325" cy="1074737"/>
          </a:xfrm>
          <a:custGeom>
            <a:avLst/>
            <a:gdLst>
              <a:gd name="T0" fmla="*/ 142 w 285"/>
              <a:gd name="T1" fmla="*/ 268 h 285"/>
              <a:gd name="T2" fmla="*/ 16 w 285"/>
              <a:gd name="T3" fmla="*/ 142 h 285"/>
              <a:gd name="T4" fmla="*/ 142 w 285"/>
              <a:gd name="T5" fmla="*/ 16 h 285"/>
              <a:gd name="T6" fmla="*/ 268 w 285"/>
              <a:gd name="T7" fmla="*/ 142 h 285"/>
              <a:gd name="T8" fmla="*/ 142 w 285"/>
              <a:gd name="T9" fmla="*/ 268 h 285"/>
              <a:gd name="T10" fmla="*/ 142 w 285"/>
              <a:gd name="T11" fmla="*/ 285 h 285"/>
              <a:gd name="T12" fmla="*/ 285 w 285"/>
              <a:gd name="T13" fmla="*/ 142 h 285"/>
              <a:gd name="T14" fmla="*/ 142 w 285"/>
              <a:gd name="T15" fmla="*/ 0 h 285"/>
              <a:gd name="T16" fmla="*/ 0 w 285"/>
              <a:gd name="T17" fmla="*/ 142 h 285"/>
              <a:gd name="T18" fmla="*/ 142 w 285"/>
              <a:gd name="T19" fmla="*/ 285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5" h="285">
                <a:moveTo>
                  <a:pt x="142" y="268"/>
                </a:moveTo>
                <a:cubicBezTo>
                  <a:pt x="73" y="268"/>
                  <a:pt x="16" y="212"/>
                  <a:pt x="16" y="142"/>
                </a:cubicBezTo>
                <a:cubicBezTo>
                  <a:pt x="16" y="73"/>
                  <a:pt x="73" y="16"/>
                  <a:pt x="142" y="16"/>
                </a:cubicBezTo>
                <a:cubicBezTo>
                  <a:pt x="212" y="16"/>
                  <a:pt x="268" y="73"/>
                  <a:pt x="268" y="142"/>
                </a:cubicBezTo>
                <a:cubicBezTo>
                  <a:pt x="268" y="212"/>
                  <a:pt x="212" y="268"/>
                  <a:pt x="142" y="268"/>
                </a:cubicBezTo>
                <a:moveTo>
                  <a:pt x="142" y="285"/>
                </a:moveTo>
                <a:cubicBezTo>
                  <a:pt x="221" y="285"/>
                  <a:pt x="285" y="221"/>
                  <a:pt x="285" y="142"/>
                </a:cubicBezTo>
                <a:cubicBezTo>
                  <a:pt x="285" y="64"/>
                  <a:pt x="221" y="0"/>
                  <a:pt x="142" y="0"/>
                </a:cubicBezTo>
                <a:cubicBezTo>
                  <a:pt x="64" y="0"/>
                  <a:pt x="0" y="64"/>
                  <a:pt x="0" y="142"/>
                </a:cubicBezTo>
                <a:cubicBezTo>
                  <a:pt x="0" y="221"/>
                  <a:pt x="64" y="285"/>
                  <a:pt x="142" y="285"/>
                </a:cubicBezTo>
                <a:close/>
              </a:path>
            </a:pathLst>
          </a:custGeom>
          <a:solidFill>
            <a:srgbClr val="88B0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34" name="Group 33">
            <a:extLst>
              <a:ext uri="{FF2B5EF4-FFF2-40B4-BE49-F238E27FC236}">
                <a16:creationId xmlns:a16="http://schemas.microsoft.com/office/drawing/2014/main" id="{7A318044-D2EF-4879-B3DA-2303A6879582}"/>
              </a:ext>
            </a:extLst>
          </p:cNvPr>
          <p:cNvGrpSpPr/>
          <p:nvPr/>
        </p:nvGrpSpPr>
        <p:grpSpPr>
          <a:xfrm>
            <a:off x="7739100" y="5437187"/>
            <a:ext cx="2850357" cy="1042988"/>
            <a:chOff x="7606506" y="4973637"/>
            <a:chExt cx="2850357" cy="1042988"/>
          </a:xfrm>
        </p:grpSpPr>
        <p:cxnSp>
          <p:nvCxnSpPr>
            <p:cNvPr id="81" name="Straight Connector 80">
              <a:extLst>
                <a:ext uri="{FF2B5EF4-FFF2-40B4-BE49-F238E27FC236}">
                  <a16:creationId xmlns:a16="http://schemas.microsoft.com/office/drawing/2014/main" id="{13CC238E-7506-4F63-92C4-1778B04EA2A1}"/>
                </a:ext>
              </a:extLst>
            </p:cNvPr>
            <p:cNvCxnSpPr>
              <a:cxnSpLocks/>
            </p:cNvCxnSpPr>
            <p:nvPr/>
          </p:nvCxnSpPr>
          <p:spPr>
            <a:xfrm>
              <a:off x="7606999" y="4973637"/>
              <a:ext cx="2365676" cy="0"/>
            </a:xfrm>
            <a:prstGeom prst="line">
              <a:avLst/>
            </a:prstGeom>
            <a:ln w="28575">
              <a:solidFill>
                <a:srgbClr val="466305"/>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44A3A45F-81A4-4364-9F1C-F31BEECA901F}"/>
                </a:ext>
              </a:extLst>
            </p:cNvPr>
            <p:cNvCxnSpPr/>
            <p:nvPr/>
          </p:nvCxnSpPr>
          <p:spPr>
            <a:xfrm>
              <a:off x="7606506" y="6016625"/>
              <a:ext cx="2365676" cy="0"/>
            </a:xfrm>
            <a:prstGeom prst="line">
              <a:avLst/>
            </a:prstGeom>
            <a:ln w="28575">
              <a:solidFill>
                <a:srgbClr val="466305"/>
              </a:solidFill>
            </a:ln>
          </p:spPr>
          <p:style>
            <a:lnRef idx="1">
              <a:schemeClr val="accent1"/>
            </a:lnRef>
            <a:fillRef idx="0">
              <a:schemeClr val="accent1"/>
            </a:fillRef>
            <a:effectRef idx="0">
              <a:schemeClr val="accent1"/>
            </a:effectRef>
            <a:fontRef idx="minor">
              <a:schemeClr val="tx1"/>
            </a:fontRef>
          </p:style>
        </p:cxnSp>
        <p:sp>
          <p:nvSpPr>
            <p:cNvPr id="27" name="Oval 15">
              <a:extLst>
                <a:ext uri="{FF2B5EF4-FFF2-40B4-BE49-F238E27FC236}">
                  <a16:creationId xmlns:a16="http://schemas.microsoft.com/office/drawing/2014/main" id="{46620F5F-1E65-49BA-BA46-E1034509FAFD}"/>
                </a:ext>
              </a:extLst>
            </p:cNvPr>
            <p:cNvSpPr>
              <a:spLocks noChangeArrowheads="1"/>
            </p:cNvSpPr>
            <p:nvPr/>
          </p:nvSpPr>
          <p:spPr bwMode="auto">
            <a:xfrm>
              <a:off x="9505950" y="5014913"/>
              <a:ext cx="950913" cy="950912"/>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8" name="Freeform 16">
            <a:extLst>
              <a:ext uri="{FF2B5EF4-FFF2-40B4-BE49-F238E27FC236}">
                <a16:creationId xmlns:a16="http://schemas.microsoft.com/office/drawing/2014/main" id="{83B7A01E-7745-4BEB-AD13-010B1B1F698D}"/>
              </a:ext>
            </a:extLst>
          </p:cNvPr>
          <p:cNvSpPr>
            <a:spLocks noEditPoints="1"/>
          </p:cNvSpPr>
          <p:nvPr/>
        </p:nvSpPr>
        <p:spPr bwMode="auto">
          <a:xfrm>
            <a:off x="9578219" y="5418138"/>
            <a:ext cx="1076325" cy="1074737"/>
          </a:xfrm>
          <a:custGeom>
            <a:avLst/>
            <a:gdLst>
              <a:gd name="T0" fmla="*/ 142 w 285"/>
              <a:gd name="T1" fmla="*/ 268 h 285"/>
              <a:gd name="T2" fmla="*/ 16 w 285"/>
              <a:gd name="T3" fmla="*/ 142 h 285"/>
              <a:gd name="T4" fmla="*/ 142 w 285"/>
              <a:gd name="T5" fmla="*/ 16 h 285"/>
              <a:gd name="T6" fmla="*/ 268 w 285"/>
              <a:gd name="T7" fmla="*/ 142 h 285"/>
              <a:gd name="T8" fmla="*/ 142 w 285"/>
              <a:gd name="T9" fmla="*/ 268 h 285"/>
              <a:gd name="T10" fmla="*/ 142 w 285"/>
              <a:gd name="T11" fmla="*/ 285 h 285"/>
              <a:gd name="T12" fmla="*/ 285 w 285"/>
              <a:gd name="T13" fmla="*/ 142 h 285"/>
              <a:gd name="T14" fmla="*/ 142 w 285"/>
              <a:gd name="T15" fmla="*/ 0 h 285"/>
              <a:gd name="T16" fmla="*/ 0 w 285"/>
              <a:gd name="T17" fmla="*/ 142 h 285"/>
              <a:gd name="T18" fmla="*/ 142 w 285"/>
              <a:gd name="T19" fmla="*/ 285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5" h="285">
                <a:moveTo>
                  <a:pt x="142" y="268"/>
                </a:moveTo>
                <a:cubicBezTo>
                  <a:pt x="73" y="268"/>
                  <a:pt x="16" y="212"/>
                  <a:pt x="16" y="142"/>
                </a:cubicBezTo>
                <a:cubicBezTo>
                  <a:pt x="16" y="73"/>
                  <a:pt x="73" y="16"/>
                  <a:pt x="142" y="16"/>
                </a:cubicBezTo>
                <a:cubicBezTo>
                  <a:pt x="212" y="16"/>
                  <a:pt x="268" y="73"/>
                  <a:pt x="268" y="142"/>
                </a:cubicBezTo>
                <a:cubicBezTo>
                  <a:pt x="268" y="212"/>
                  <a:pt x="212" y="268"/>
                  <a:pt x="142" y="268"/>
                </a:cubicBezTo>
                <a:moveTo>
                  <a:pt x="142" y="285"/>
                </a:moveTo>
                <a:cubicBezTo>
                  <a:pt x="221" y="285"/>
                  <a:pt x="285" y="221"/>
                  <a:pt x="285" y="142"/>
                </a:cubicBezTo>
                <a:cubicBezTo>
                  <a:pt x="285" y="64"/>
                  <a:pt x="221" y="0"/>
                  <a:pt x="142" y="0"/>
                </a:cubicBezTo>
                <a:cubicBezTo>
                  <a:pt x="64" y="0"/>
                  <a:pt x="0" y="64"/>
                  <a:pt x="0" y="142"/>
                </a:cubicBezTo>
                <a:cubicBezTo>
                  <a:pt x="0" y="221"/>
                  <a:pt x="64" y="285"/>
                  <a:pt x="142" y="285"/>
                </a:cubicBezTo>
                <a:close/>
              </a:path>
            </a:pathLst>
          </a:custGeom>
          <a:solidFill>
            <a:srgbClr val="2A3B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13">
            <a:extLst>
              <a:ext uri="{FF2B5EF4-FFF2-40B4-BE49-F238E27FC236}">
                <a16:creationId xmlns:a16="http://schemas.microsoft.com/office/drawing/2014/main" id="{8E8303B9-B7FE-4E20-836A-648113C14DEE}"/>
              </a:ext>
            </a:extLst>
          </p:cNvPr>
          <p:cNvSpPr>
            <a:spLocks noEditPoints="1"/>
          </p:cNvSpPr>
          <p:nvPr/>
        </p:nvSpPr>
        <p:spPr bwMode="auto">
          <a:xfrm>
            <a:off x="9971260" y="3057523"/>
            <a:ext cx="293648" cy="715631"/>
          </a:xfrm>
          <a:custGeom>
            <a:avLst/>
            <a:gdLst>
              <a:gd name="T0" fmla="*/ 128 w 231"/>
              <a:gd name="T1" fmla="*/ 543 h 567"/>
              <a:gd name="T2" fmla="*/ 193 w 231"/>
              <a:gd name="T3" fmla="*/ 555 h 567"/>
              <a:gd name="T4" fmla="*/ 51 w 231"/>
              <a:gd name="T5" fmla="*/ 567 h 567"/>
              <a:gd name="T6" fmla="*/ 51 w 231"/>
              <a:gd name="T7" fmla="*/ 543 h 567"/>
              <a:gd name="T8" fmla="*/ 104 w 231"/>
              <a:gd name="T9" fmla="*/ 513 h 567"/>
              <a:gd name="T10" fmla="*/ 57 w 231"/>
              <a:gd name="T11" fmla="*/ 513 h 567"/>
              <a:gd name="T12" fmla="*/ 0 w 231"/>
              <a:gd name="T13" fmla="*/ 501 h 567"/>
              <a:gd name="T14" fmla="*/ 32 w 231"/>
              <a:gd name="T15" fmla="*/ 489 h 567"/>
              <a:gd name="T16" fmla="*/ 32 w 231"/>
              <a:gd name="T17" fmla="*/ 238 h 567"/>
              <a:gd name="T18" fmla="*/ 32 w 231"/>
              <a:gd name="T19" fmla="*/ 232 h 567"/>
              <a:gd name="T20" fmla="*/ 35 w 231"/>
              <a:gd name="T21" fmla="*/ 223 h 567"/>
              <a:gd name="T22" fmla="*/ 104 w 231"/>
              <a:gd name="T23" fmla="*/ 12 h 567"/>
              <a:gd name="T24" fmla="*/ 128 w 231"/>
              <a:gd name="T25" fmla="*/ 12 h 567"/>
              <a:gd name="T26" fmla="*/ 196 w 231"/>
              <a:gd name="T27" fmla="*/ 223 h 567"/>
              <a:gd name="T28" fmla="*/ 199 w 231"/>
              <a:gd name="T29" fmla="*/ 238 h 567"/>
              <a:gd name="T30" fmla="*/ 200 w 231"/>
              <a:gd name="T31" fmla="*/ 271 h 567"/>
              <a:gd name="T32" fmla="*/ 200 w 231"/>
              <a:gd name="T33" fmla="*/ 394 h 567"/>
              <a:gd name="T34" fmla="*/ 200 w 231"/>
              <a:gd name="T35" fmla="*/ 488 h 567"/>
              <a:gd name="T36" fmla="*/ 219 w 231"/>
              <a:gd name="T37" fmla="*/ 489 h 567"/>
              <a:gd name="T38" fmla="*/ 219 w 231"/>
              <a:gd name="T39" fmla="*/ 513 h 567"/>
              <a:gd name="T40" fmla="*/ 175 w 231"/>
              <a:gd name="T41" fmla="*/ 513 h 567"/>
              <a:gd name="T42" fmla="*/ 136 w 231"/>
              <a:gd name="T43" fmla="*/ 467 h 567"/>
              <a:gd name="T44" fmla="*/ 136 w 231"/>
              <a:gd name="T45" fmla="*/ 443 h 567"/>
              <a:gd name="T46" fmla="*/ 176 w 231"/>
              <a:gd name="T47" fmla="*/ 405 h 567"/>
              <a:gd name="T48" fmla="*/ 124 w 231"/>
              <a:gd name="T49" fmla="*/ 394 h 567"/>
              <a:gd name="T50" fmla="*/ 176 w 231"/>
              <a:gd name="T51" fmla="*/ 382 h 567"/>
              <a:gd name="T52" fmla="*/ 136 w 231"/>
              <a:gd name="T53" fmla="*/ 344 h 567"/>
              <a:gd name="T54" fmla="*/ 136 w 231"/>
              <a:gd name="T55" fmla="*/ 320 h 567"/>
              <a:gd name="T56" fmla="*/ 176 w 231"/>
              <a:gd name="T57" fmla="*/ 283 h 567"/>
              <a:gd name="T58" fmla="*/ 124 w 231"/>
              <a:gd name="T59" fmla="*/ 271 h 567"/>
              <a:gd name="T60" fmla="*/ 176 w 231"/>
              <a:gd name="T61" fmla="*/ 259 h 567"/>
              <a:gd name="T62" fmla="*/ 176 w 231"/>
              <a:gd name="T63" fmla="*/ 238 h 567"/>
              <a:gd name="T64" fmla="*/ 116 w 231"/>
              <a:gd name="T65" fmla="*/ 175 h 567"/>
              <a:gd name="T66" fmla="*/ 56 w 231"/>
              <a:gd name="T67" fmla="*/ 238 h 567"/>
              <a:gd name="T68" fmla="*/ 56 w 231"/>
              <a:gd name="T69" fmla="*/ 488 h 567"/>
              <a:gd name="T70" fmla="*/ 56 w 231"/>
              <a:gd name="T71" fmla="*/ 489 h 567"/>
              <a:gd name="T72" fmla="*/ 175 w 231"/>
              <a:gd name="T73" fmla="*/ 489 h 567"/>
              <a:gd name="T74" fmla="*/ 176 w 231"/>
              <a:gd name="T75" fmla="*/ 488 h 567"/>
              <a:gd name="T76" fmla="*/ 136 w 231"/>
              <a:gd name="T77" fmla="*/ 467 h 5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31" h="567">
                <a:moveTo>
                  <a:pt x="128" y="513"/>
                </a:moveTo>
                <a:cubicBezTo>
                  <a:pt x="128" y="543"/>
                  <a:pt x="128" y="543"/>
                  <a:pt x="128" y="543"/>
                </a:cubicBezTo>
                <a:cubicBezTo>
                  <a:pt x="181" y="543"/>
                  <a:pt x="181" y="543"/>
                  <a:pt x="181" y="543"/>
                </a:cubicBezTo>
                <a:cubicBezTo>
                  <a:pt x="187" y="543"/>
                  <a:pt x="193" y="548"/>
                  <a:pt x="193" y="555"/>
                </a:cubicBezTo>
                <a:cubicBezTo>
                  <a:pt x="193" y="561"/>
                  <a:pt x="187" y="567"/>
                  <a:pt x="181" y="567"/>
                </a:cubicBezTo>
                <a:cubicBezTo>
                  <a:pt x="51" y="567"/>
                  <a:pt x="51" y="567"/>
                  <a:pt x="51" y="567"/>
                </a:cubicBezTo>
                <a:cubicBezTo>
                  <a:pt x="44" y="567"/>
                  <a:pt x="39" y="561"/>
                  <a:pt x="39" y="555"/>
                </a:cubicBezTo>
                <a:cubicBezTo>
                  <a:pt x="39" y="548"/>
                  <a:pt x="44" y="543"/>
                  <a:pt x="51" y="543"/>
                </a:cubicBezTo>
                <a:cubicBezTo>
                  <a:pt x="104" y="543"/>
                  <a:pt x="104" y="543"/>
                  <a:pt x="104" y="543"/>
                </a:cubicBezTo>
                <a:cubicBezTo>
                  <a:pt x="104" y="513"/>
                  <a:pt x="104" y="513"/>
                  <a:pt x="104" y="513"/>
                </a:cubicBezTo>
                <a:cubicBezTo>
                  <a:pt x="57" y="513"/>
                  <a:pt x="57" y="513"/>
                  <a:pt x="57" y="513"/>
                </a:cubicBezTo>
                <a:cubicBezTo>
                  <a:pt x="57" y="513"/>
                  <a:pt x="57" y="513"/>
                  <a:pt x="57" y="513"/>
                </a:cubicBezTo>
                <a:cubicBezTo>
                  <a:pt x="12" y="513"/>
                  <a:pt x="12" y="513"/>
                  <a:pt x="12" y="513"/>
                </a:cubicBezTo>
                <a:cubicBezTo>
                  <a:pt x="5" y="513"/>
                  <a:pt x="0" y="508"/>
                  <a:pt x="0" y="501"/>
                </a:cubicBezTo>
                <a:cubicBezTo>
                  <a:pt x="0" y="494"/>
                  <a:pt x="5" y="489"/>
                  <a:pt x="12" y="489"/>
                </a:cubicBezTo>
                <a:cubicBezTo>
                  <a:pt x="32" y="489"/>
                  <a:pt x="32" y="489"/>
                  <a:pt x="32" y="489"/>
                </a:cubicBezTo>
                <a:cubicBezTo>
                  <a:pt x="32" y="489"/>
                  <a:pt x="32" y="488"/>
                  <a:pt x="32" y="488"/>
                </a:cubicBezTo>
                <a:cubicBezTo>
                  <a:pt x="32" y="238"/>
                  <a:pt x="32" y="238"/>
                  <a:pt x="32" y="238"/>
                </a:cubicBezTo>
                <a:cubicBezTo>
                  <a:pt x="32" y="238"/>
                  <a:pt x="32" y="238"/>
                  <a:pt x="32" y="238"/>
                </a:cubicBezTo>
                <a:cubicBezTo>
                  <a:pt x="32" y="232"/>
                  <a:pt x="32" y="232"/>
                  <a:pt x="32" y="232"/>
                </a:cubicBezTo>
                <a:cubicBezTo>
                  <a:pt x="32" y="229"/>
                  <a:pt x="33" y="226"/>
                  <a:pt x="35" y="223"/>
                </a:cubicBezTo>
                <a:cubicBezTo>
                  <a:pt x="35" y="223"/>
                  <a:pt x="35" y="223"/>
                  <a:pt x="35" y="223"/>
                </a:cubicBezTo>
                <a:cubicBezTo>
                  <a:pt x="104" y="153"/>
                  <a:pt x="104" y="153"/>
                  <a:pt x="104" y="153"/>
                </a:cubicBezTo>
                <a:cubicBezTo>
                  <a:pt x="104" y="12"/>
                  <a:pt x="104" y="12"/>
                  <a:pt x="104" y="12"/>
                </a:cubicBezTo>
                <a:cubicBezTo>
                  <a:pt x="104" y="5"/>
                  <a:pt x="109" y="0"/>
                  <a:pt x="116" y="0"/>
                </a:cubicBezTo>
                <a:cubicBezTo>
                  <a:pt x="122" y="0"/>
                  <a:pt x="128" y="5"/>
                  <a:pt x="128" y="12"/>
                </a:cubicBezTo>
                <a:cubicBezTo>
                  <a:pt x="128" y="153"/>
                  <a:pt x="128" y="153"/>
                  <a:pt x="128" y="153"/>
                </a:cubicBezTo>
                <a:cubicBezTo>
                  <a:pt x="196" y="223"/>
                  <a:pt x="196" y="223"/>
                  <a:pt x="196" y="223"/>
                </a:cubicBezTo>
                <a:cubicBezTo>
                  <a:pt x="198" y="226"/>
                  <a:pt x="200" y="229"/>
                  <a:pt x="199" y="232"/>
                </a:cubicBezTo>
                <a:cubicBezTo>
                  <a:pt x="199" y="238"/>
                  <a:pt x="199" y="238"/>
                  <a:pt x="199" y="238"/>
                </a:cubicBezTo>
                <a:cubicBezTo>
                  <a:pt x="200" y="238"/>
                  <a:pt x="200" y="238"/>
                  <a:pt x="200" y="238"/>
                </a:cubicBezTo>
                <a:cubicBezTo>
                  <a:pt x="200" y="271"/>
                  <a:pt x="200" y="271"/>
                  <a:pt x="200" y="271"/>
                </a:cubicBezTo>
                <a:cubicBezTo>
                  <a:pt x="200" y="332"/>
                  <a:pt x="200" y="332"/>
                  <a:pt x="200" y="332"/>
                </a:cubicBezTo>
                <a:cubicBezTo>
                  <a:pt x="200" y="394"/>
                  <a:pt x="200" y="394"/>
                  <a:pt x="200" y="394"/>
                </a:cubicBezTo>
                <a:cubicBezTo>
                  <a:pt x="200" y="455"/>
                  <a:pt x="200" y="455"/>
                  <a:pt x="200" y="455"/>
                </a:cubicBezTo>
                <a:cubicBezTo>
                  <a:pt x="200" y="488"/>
                  <a:pt x="200" y="488"/>
                  <a:pt x="200" y="488"/>
                </a:cubicBezTo>
                <a:cubicBezTo>
                  <a:pt x="200" y="488"/>
                  <a:pt x="200" y="489"/>
                  <a:pt x="199" y="489"/>
                </a:cubicBezTo>
                <a:cubicBezTo>
                  <a:pt x="219" y="489"/>
                  <a:pt x="219" y="489"/>
                  <a:pt x="219" y="489"/>
                </a:cubicBezTo>
                <a:cubicBezTo>
                  <a:pt x="226" y="489"/>
                  <a:pt x="231" y="494"/>
                  <a:pt x="231" y="501"/>
                </a:cubicBezTo>
                <a:cubicBezTo>
                  <a:pt x="231" y="508"/>
                  <a:pt x="226" y="513"/>
                  <a:pt x="219" y="513"/>
                </a:cubicBezTo>
                <a:cubicBezTo>
                  <a:pt x="175" y="513"/>
                  <a:pt x="175" y="513"/>
                  <a:pt x="175" y="513"/>
                </a:cubicBezTo>
                <a:cubicBezTo>
                  <a:pt x="175" y="513"/>
                  <a:pt x="175" y="513"/>
                  <a:pt x="175" y="513"/>
                </a:cubicBezTo>
                <a:lnTo>
                  <a:pt x="128" y="513"/>
                </a:lnTo>
                <a:close/>
                <a:moveTo>
                  <a:pt x="136" y="467"/>
                </a:moveTo>
                <a:cubicBezTo>
                  <a:pt x="129" y="467"/>
                  <a:pt x="124" y="462"/>
                  <a:pt x="124" y="455"/>
                </a:cubicBezTo>
                <a:cubicBezTo>
                  <a:pt x="124" y="448"/>
                  <a:pt x="129" y="443"/>
                  <a:pt x="136" y="443"/>
                </a:cubicBezTo>
                <a:cubicBezTo>
                  <a:pt x="176" y="443"/>
                  <a:pt x="176" y="443"/>
                  <a:pt x="176" y="443"/>
                </a:cubicBezTo>
                <a:cubicBezTo>
                  <a:pt x="176" y="405"/>
                  <a:pt x="176" y="405"/>
                  <a:pt x="176" y="405"/>
                </a:cubicBezTo>
                <a:cubicBezTo>
                  <a:pt x="136" y="405"/>
                  <a:pt x="136" y="405"/>
                  <a:pt x="136" y="405"/>
                </a:cubicBezTo>
                <a:cubicBezTo>
                  <a:pt x="129" y="405"/>
                  <a:pt x="124" y="400"/>
                  <a:pt x="124" y="394"/>
                </a:cubicBezTo>
                <a:cubicBezTo>
                  <a:pt x="124" y="387"/>
                  <a:pt x="129" y="382"/>
                  <a:pt x="136" y="382"/>
                </a:cubicBezTo>
                <a:cubicBezTo>
                  <a:pt x="176" y="382"/>
                  <a:pt x="176" y="382"/>
                  <a:pt x="176" y="382"/>
                </a:cubicBezTo>
                <a:cubicBezTo>
                  <a:pt x="176" y="344"/>
                  <a:pt x="176" y="344"/>
                  <a:pt x="176" y="344"/>
                </a:cubicBezTo>
                <a:cubicBezTo>
                  <a:pt x="136" y="344"/>
                  <a:pt x="136" y="344"/>
                  <a:pt x="136" y="344"/>
                </a:cubicBezTo>
                <a:cubicBezTo>
                  <a:pt x="129" y="344"/>
                  <a:pt x="124" y="339"/>
                  <a:pt x="124" y="332"/>
                </a:cubicBezTo>
                <a:cubicBezTo>
                  <a:pt x="124" y="326"/>
                  <a:pt x="129" y="320"/>
                  <a:pt x="136" y="320"/>
                </a:cubicBezTo>
                <a:cubicBezTo>
                  <a:pt x="176" y="320"/>
                  <a:pt x="176" y="320"/>
                  <a:pt x="176" y="320"/>
                </a:cubicBezTo>
                <a:cubicBezTo>
                  <a:pt x="176" y="283"/>
                  <a:pt x="176" y="283"/>
                  <a:pt x="176" y="283"/>
                </a:cubicBezTo>
                <a:cubicBezTo>
                  <a:pt x="136" y="283"/>
                  <a:pt x="136" y="283"/>
                  <a:pt x="136" y="283"/>
                </a:cubicBezTo>
                <a:cubicBezTo>
                  <a:pt x="129" y="283"/>
                  <a:pt x="124" y="277"/>
                  <a:pt x="124" y="271"/>
                </a:cubicBezTo>
                <a:cubicBezTo>
                  <a:pt x="124" y="264"/>
                  <a:pt x="129" y="259"/>
                  <a:pt x="136" y="259"/>
                </a:cubicBezTo>
                <a:cubicBezTo>
                  <a:pt x="176" y="259"/>
                  <a:pt x="176" y="259"/>
                  <a:pt x="176" y="259"/>
                </a:cubicBezTo>
                <a:cubicBezTo>
                  <a:pt x="176" y="238"/>
                  <a:pt x="176" y="238"/>
                  <a:pt x="176" y="238"/>
                </a:cubicBezTo>
                <a:cubicBezTo>
                  <a:pt x="176" y="238"/>
                  <a:pt x="176" y="238"/>
                  <a:pt x="176" y="238"/>
                </a:cubicBezTo>
                <a:cubicBezTo>
                  <a:pt x="176" y="237"/>
                  <a:pt x="176" y="237"/>
                  <a:pt x="176" y="237"/>
                </a:cubicBezTo>
                <a:cubicBezTo>
                  <a:pt x="116" y="175"/>
                  <a:pt x="116" y="175"/>
                  <a:pt x="116" y="175"/>
                </a:cubicBezTo>
                <a:cubicBezTo>
                  <a:pt x="56" y="237"/>
                  <a:pt x="56" y="237"/>
                  <a:pt x="56" y="237"/>
                </a:cubicBezTo>
                <a:cubicBezTo>
                  <a:pt x="56" y="238"/>
                  <a:pt x="56" y="238"/>
                  <a:pt x="56" y="238"/>
                </a:cubicBezTo>
                <a:cubicBezTo>
                  <a:pt x="56" y="238"/>
                  <a:pt x="56" y="238"/>
                  <a:pt x="56" y="238"/>
                </a:cubicBezTo>
                <a:cubicBezTo>
                  <a:pt x="56" y="488"/>
                  <a:pt x="56" y="488"/>
                  <a:pt x="56" y="488"/>
                </a:cubicBezTo>
                <a:cubicBezTo>
                  <a:pt x="56" y="488"/>
                  <a:pt x="56" y="489"/>
                  <a:pt x="56" y="489"/>
                </a:cubicBezTo>
                <a:cubicBezTo>
                  <a:pt x="56" y="489"/>
                  <a:pt x="56" y="489"/>
                  <a:pt x="56" y="489"/>
                </a:cubicBezTo>
                <a:cubicBezTo>
                  <a:pt x="56" y="489"/>
                  <a:pt x="57" y="489"/>
                  <a:pt x="57" y="489"/>
                </a:cubicBezTo>
                <a:cubicBezTo>
                  <a:pt x="175" y="489"/>
                  <a:pt x="175" y="489"/>
                  <a:pt x="175" y="489"/>
                </a:cubicBezTo>
                <a:cubicBezTo>
                  <a:pt x="175" y="489"/>
                  <a:pt x="175" y="489"/>
                  <a:pt x="175" y="489"/>
                </a:cubicBezTo>
                <a:cubicBezTo>
                  <a:pt x="175" y="489"/>
                  <a:pt x="176" y="488"/>
                  <a:pt x="176" y="488"/>
                </a:cubicBezTo>
                <a:cubicBezTo>
                  <a:pt x="176" y="467"/>
                  <a:pt x="176" y="467"/>
                  <a:pt x="176" y="467"/>
                </a:cubicBezTo>
                <a:lnTo>
                  <a:pt x="136" y="467"/>
                </a:lnTo>
                <a:close/>
              </a:path>
            </a:pathLst>
          </a:custGeom>
          <a:solidFill>
            <a:srgbClr val="8AB116"/>
          </a:solidFill>
          <a:ln>
            <a:noFill/>
          </a:ln>
        </p:spPr>
        <p:txBody>
          <a:bodyPr vert="horz" wrap="square" lIns="91440" tIns="45720" rIns="91440" bIns="45720" numCol="1" anchor="t" anchorCtr="0" compatLnSpc="1">
            <a:prstTxWarp prst="textNoShape">
              <a:avLst/>
            </a:prstTxWarp>
          </a:bodyPr>
          <a:lstStyle/>
          <a:p>
            <a:endParaRPr lang="en-US"/>
          </a:p>
        </p:txBody>
      </p:sp>
      <p:sp>
        <p:nvSpPr>
          <p:cNvPr id="86" name="Freeform 25">
            <a:extLst>
              <a:ext uri="{FF2B5EF4-FFF2-40B4-BE49-F238E27FC236}">
                <a16:creationId xmlns:a16="http://schemas.microsoft.com/office/drawing/2014/main" id="{76EE1DD1-D908-4D0F-BBE5-B9EAC747DF16}"/>
              </a:ext>
            </a:extLst>
          </p:cNvPr>
          <p:cNvSpPr>
            <a:spLocks noEditPoints="1"/>
          </p:cNvSpPr>
          <p:nvPr/>
        </p:nvSpPr>
        <p:spPr bwMode="auto">
          <a:xfrm>
            <a:off x="7215904" y="1933578"/>
            <a:ext cx="398691" cy="565148"/>
          </a:xfrm>
          <a:custGeom>
            <a:avLst/>
            <a:gdLst>
              <a:gd name="T0" fmla="*/ 263 w 352"/>
              <a:gd name="T1" fmla="*/ 330 h 502"/>
              <a:gd name="T2" fmla="*/ 274 w 352"/>
              <a:gd name="T3" fmla="*/ 318 h 502"/>
              <a:gd name="T4" fmla="*/ 286 w 352"/>
              <a:gd name="T5" fmla="*/ 330 h 502"/>
              <a:gd name="T6" fmla="*/ 254 w 352"/>
              <a:gd name="T7" fmla="*/ 407 h 502"/>
              <a:gd name="T8" fmla="*/ 177 w 352"/>
              <a:gd name="T9" fmla="*/ 439 h 502"/>
              <a:gd name="T10" fmla="*/ 165 w 352"/>
              <a:gd name="T11" fmla="*/ 427 h 502"/>
              <a:gd name="T12" fmla="*/ 177 w 352"/>
              <a:gd name="T13" fmla="*/ 415 h 502"/>
              <a:gd name="T14" fmla="*/ 237 w 352"/>
              <a:gd name="T15" fmla="*/ 390 h 502"/>
              <a:gd name="T16" fmla="*/ 263 w 352"/>
              <a:gd name="T17" fmla="*/ 330 h 502"/>
              <a:gd name="T18" fmla="*/ 352 w 352"/>
              <a:gd name="T19" fmla="*/ 326 h 502"/>
              <a:gd name="T20" fmla="*/ 301 w 352"/>
              <a:gd name="T21" fmla="*/ 450 h 502"/>
              <a:gd name="T22" fmla="*/ 176 w 352"/>
              <a:gd name="T23" fmla="*/ 502 h 502"/>
              <a:gd name="T24" fmla="*/ 52 w 352"/>
              <a:gd name="T25" fmla="*/ 450 h 502"/>
              <a:gd name="T26" fmla="*/ 0 w 352"/>
              <a:gd name="T27" fmla="*/ 326 h 502"/>
              <a:gd name="T28" fmla="*/ 116 w 352"/>
              <a:gd name="T29" fmla="*/ 86 h 502"/>
              <a:gd name="T30" fmla="*/ 166 w 352"/>
              <a:gd name="T31" fmla="*/ 7 h 502"/>
              <a:gd name="T32" fmla="*/ 182 w 352"/>
              <a:gd name="T33" fmla="*/ 3 h 502"/>
              <a:gd name="T34" fmla="*/ 187 w 352"/>
              <a:gd name="T35" fmla="*/ 7 h 502"/>
              <a:gd name="T36" fmla="*/ 187 w 352"/>
              <a:gd name="T37" fmla="*/ 7 h 502"/>
              <a:gd name="T38" fmla="*/ 237 w 352"/>
              <a:gd name="T39" fmla="*/ 86 h 502"/>
              <a:gd name="T40" fmla="*/ 352 w 352"/>
              <a:gd name="T41" fmla="*/ 326 h 502"/>
              <a:gd name="T42" fmla="*/ 284 w 352"/>
              <a:gd name="T43" fmla="*/ 433 h 502"/>
              <a:gd name="T44" fmla="*/ 328 w 352"/>
              <a:gd name="T45" fmla="*/ 326 h 502"/>
              <a:gd name="T46" fmla="*/ 217 w 352"/>
              <a:gd name="T47" fmla="*/ 99 h 502"/>
              <a:gd name="T48" fmla="*/ 176 w 352"/>
              <a:gd name="T49" fmla="*/ 37 h 502"/>
              <a:gd name="T50" fmla="*/ 136 w 352"/>
              <a:gd name="T51" fmla="*/ 99 h 502"/>
              <a:gd name="T52" fmla="*/ 24 w 352"/>
              <a:gd name="T53" fmla="*/ 326 h 502"/>
              <a:gd name="T54" fmla="*/ 69 w 352"/>
              <a:gd name="T55" fmla="*/ 433 h 502"/>
              <a:gd name="T56" fmla="*/ 176 w 352"/>
              <a:gd name="T57" fmla="*/ 478 h 502"/>
              <a:gd name="T58" fmla="*/ 284 w 352"/>
              <a:gd name="T59" fmla="*/ 433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52" h="502">
                <a:moveTo>
                  <a:pt x="263" y="330"/>
                </a:moveTo>
                <a:cubicBezTo>
                  <a:pt x="263" y="323"/>
                  <a:pt x="268" y="318"/>
                  <a:pt x="274" y="318"/>
                </a:cubicBezTo>
                <a:cubicBezTo>
                  <a:pt x="281" y="318"/>
                  <a:pt x="286" y="323"/>
                  <a:pt x="286" y="330"/>
                </a:cubicBezTo>
                <a:cubicBezTo>
                  <a:pt x="286" y="360"/>
                  <a:pt x="274" y="388"/>
                  <a:pt x="254" y="407"/>
                </a:cubicBezTo>
                <a:cubicBezTo>
                  <a:pt x="235" y="427"/>
                  <a:pt x="207" y="439"/>
                  <a:pt x="177" y="439"/>
                </a:cubicBezTo>
                <a:cubicBezTo>
                  <a:pt x="171" y="439"/>
                  <a:pt x="165" y="434"/>
                  <a:pt x="165" y="427"/>
                </a:cubicBezTo>
                <a:cubicBezTo>
                  <a:pt x="165" y="421"/>
                  <a:pt x="171" y="415"/>
                  <a:pt x="177" y="415"/>
                </a:cubicBezTo>
                <a:cubicBezTo>
                  <a:pt x="201" y="415"/>
                  <a:pt x="222" y="406"/>
                  <a:pt x="237" y="390"/>
                </a:cubicBezTo>
                <a:cubicBezTo>
                  <a:pt x="253" y="375"/>
                  <a:pt x="263" y="354"/>
                  <a:pt x="263" y="330"/>
                </a:cubicBezTo>
                <a:close/>
                <a:moveTo>
                  <a:pt x="352" y="326"/>
                </a:moveTo>
                <a:cubicBezTo>
                  <a:pt x="352" y="374"/>
                  <a:pt x="333" y="418"/>
                  <a:pt x="301" y="450"/>
                </a:cubicBezTo>
                <a:cubicBezTo>
                  <a:pt x="269" y="482"/>
                  <a:pt x="225" y="502"/>
                  <a:pt x="176" y="502"/>
                </a:cubicBezTo>
                <a:cubicBezTo>
                  <a:pt x="128" y="502"/>
                  <a:pt x="84" y="482"/>
                  <a:pt x="52" y="450"/>
                </a:cubicBezTo>
                <a:cubicBezTo>
                  <a:pt x="20" y="418"/>
                  <a:pt x="0" y="374"/>
                  <a:pt x="0" y="326"/>
                </a:cubicBezTo>
                <a:cubicBezTo>
                  <a:pt x="0" y="259"/>
                  <a:pt x="63" y="166"/>
                  <a:pt x="116" y="86"/>
                </a:cubicBezTo>
                <a:cubicBezTo>
                  <a:pt x="135" y="57"/>
                  <a:pt x="153" y="30"/>
                  <a:pt x="166" y="7"/>
                </a:cubicBezTo>
                <a:cubicBezTo>
                  <a:pt x="169" y="2"/>
                  <a:pt x="177" y="0"/>
                  <a:pt x="182" y="3"/>
                </a:cubicBezTo>
                <a:cubicBezTo>
                  <a:pt x="184" y="4"/>
                  <a:pt x="186" y="6"/>
                  <a:pt x="187" y="7"/>
                </a:cubicBezTo>
                <a:cubicBezTo>
                  <a:pt x="187" y="7"/>
                  <a:pt x="187" y="7"/>
                  <a:pt x="187" y="7"/>
                </a:cubicBezTo>
                <a:cubicBezTo>
                  <a:pt x="200" y="30"/>
                  <a:pt x="218" y="57"/>
                  <a:pt x="237" y="86"/>
                </a:cubicBezTo>
                <a:cubicBezTo>
                  <a:pt x="290" y="166"/>
                  <a:pt x="352" y="259"/>
                  <a:pt x="352" y="326"/>
                </a:cubicBezTo>
                <a:close/>
                <a:moveTo>
                  <a:pt x="284" y="433"/>
                </a:moveTo>
                <a:cubicBezTo>
                  <a:pt x="311" y="406"/>
                  <a:pt x="328" y="368"/>
                  <a:pt x="328" y="326"/>
                </a:cubicBezTo>
                <a:cubicBezTo>
                  <a:pt x="328" y="266"/>
                  <a:pt x="268" y="176"/>
                  <a:pt x="217" y="99"/>
                </a:cubicBezTo>
                <a:cubicBezTo>
                  <a:pt x="202" y="77"/>
                  <a:pt x="188" y="56"/>
                  <a:pt x="176" y="37"/>
                </a:cubicBezTo>
                <a:cubicBezTo>
                  <a:pt x="164" y="56"/>
                  <a:pt x="150" y="77"/>
                  <a:pt x="136" y="99"/>
                </a:cubicBezTo>
                <a:cubicBezTo>
                  <a:pt x="84" y="176"/>
                  <a:pt x="24" y="266"/>
                  <a:pt x="24" y="326"/>
                </a:cubicBezTo>
                <a:cubicBezTo>
                  <a:pt x="24" y="368"/>
                  <a:pt x="41" y="406"/>
                  <a:pt x="69" y="433"/>
                </a:cubicBezTo>
                <a:cubicBezTo>
                  <a:pt x="96" y="461"/>
                  <a:pt x="134" y="478"/>
                  <a:pt x="176" y="478"/>
                </a:cubicBezTo>
                <a:cubicBezTo>
                  <a:pt x="218" y="478"/>
                  <a:pt x="256" y="461"/>
                  <a:pt x="284" y="433"/>
                </a:cubicBezTo>
                <a:close/>
              </a:path>
            </a:pathLst>
          </a:custGeom>
          <a:solidFill>
            <a:srgbClr val="8AB116"/>
          </a:solidFill>
          <a:ln>
            <a:noFill/>
          </a:ln>
        </p:spPr>
        <p:txBody>
          <a:bodyPr vert="horz" wrap="square" lIns="91440" tIns="45720" rIns="91440" bIns="45720" numCol="1" anchor="t" anchorCtr="0" compatLnSpc="1">
            <a:prstTxWarp prst="textNoShape">
              <a:avLst/>
            </a:prstTxWarp>
          </a:bodyPr>
          <a:lstStyle/>
          <a:p>
            <a:endParaRPr lang="en-US"/>
          </a:p>
        </p:txBody>
      </p:sp>
      <p:sp>
        <p:nvSpPr>
          <p:cNvPr id="87" name="Freeform 21">
            <a:extLst>
              <a:ext uri="{FF2B5EF4-FFF2-40B4-BE49-F238E27FC236}">
                <a16:creationId xmlns:a16="http://schemas.microsoft.com/office/drawing/2014/main" id="{0290C844-16C4-41BF-B7FE-21EBD99662F7}"/>
              </a:ext>
            </a:extLst>
          </p:cNvPr>
          <p:cNvSpPr>
            <a:spLocks noEditPoints="1"/>
          </p:cNvSpPr>
          <p:nvPr/>
        </p:nvSpPr>
        <p:spPr bwMode="auto">
          <a:xfrm>
            <a:off x="7171907" y="4400549"/>
            <a:ext cx="442688" cy="649999"/>
          </a:xfrm>
          <a:custGeom>
            <a:avLst/>
            <a:gdLst>
              <a:gd name="T0" fmla="*/ 349 w 366"/>
              <a:gd name="T1" fmla="*/ 439 h 539"/>
              <a:gd name="T2" fmla="*/ 349 w 366"/>
              <a:gd name="T3" fmla="*/ 521 h 539"/>
              <a:gd name="T4" fmla="*/ 267 w 366"/>
              <a:gd name="T5" fmla="*/ 523 h 539"/>
              <a:gd name="T6" fmla="*/ 154 w 366"/>
              <a:gd name="T7" fmla="*/ 496 h 539"/>
              <a:gd name="T8" fmla="*/ 130 w 366"/>
              <a:gd name="T9" fmla="*/ 309 h 539"/>
              <a:gd name="T10" fmla="*/ 8 w 366"/>
              <a:gd name="T11" fmla="*/ 185 h 539"/>
              <a:gd name="T12" fmla="*/ 7 w 366"/>
              <a:gd name="T13" fmla="*/ 173 h 539"/>
              <a:gd name="T14" fmla="*/ 7 w 366"/>
              <a:gd name="T15" fmla="*/ 173 h 539"/>
              <a:gd name="T16" fmla="*/ 0 w 366"/>
              <a:gd name="T17" fmla="*/ 31 h 539"/>
              <a:gd name="T18" fmla="*/ 30 w 366"/>
              <a:gd name="T19" fmla="*/ 0 h 539"/>
              <a:gd name="T20" fmla="*/ 61 w 366"/>
              <a:gd name="T21" fmla="*/ 31 h 539"/>
              <a:gd name="T22" fmla="*/ 31 w 366"/>
              <a:gd name="T23" fmla="*/ 61 h 539"/>
              <a:gd name="T24" fmla="*/ 31 w 366"/>
              <a:gd name="T25" fmla="*/ 173 h 539"/>
              <a:gd name="T26" fmla="*/ 31 w 366"/>
              <a:gd name="T27" fmla="*/ 179 h 539"/>
              <a:gd name="T28" fmla="*/ 67 w 366"/>
              <a:gd name="T29" fmla="*/ 256 h 539"/>
              <a:gd name="T30" fmla="*/ 221 w 366"/>
              <a:gd name="T31" fmla="*/ 256 h 539"/>
              <a:gd name="T32" fmla="*/ 257 w 366"/>
              <a:gd name="T33" fmla="*/ 179 h 539"/>
              <a:gd name="T34" fmla="*/ 257 w 366"/>
              <a:gd name="T35" fmla="*/ 173 h 539"/>
              <a:gd name="T36" fmla="*/ 257 w 366"/>
              <a:gd name="T37" fmla="*/ 61 h 539"/>
              <a:gd name="T38" fmla="*/ 227 w 366"/>
              <a:gd name="T39" fmla="*/ 31 h 539"/>
              <a:gd name="T40" fmla="*/ 257 w 366"/>
              <a:gd name="T41" fmla="*/ 0 h 539"/>
              <a:gd name="T42" fmla="*/ 288 w 366"/>
              <a:gd name="T43" fmla="*/ 31 h 539"/>
              <a:gd name="T44" fmla="*/ 280 w 366"/>
              <a:gd name="T45" fmla="*/ 173 h 539"/>
              <a:gd name="T46" fmla="*/ 280 w 366"/>
              <a:gd name="T47" fmla="*/ 173 h 539"/>
              <a:gd name="T48" fmla="*/ 280 w 366"/>
              <a:gd name="T49" fmla="*/ 185 h 539"/>
              <a:gd name="T50" fmla="*/ 154 w 366"/>
              <a:gd name="T51" fmla="*/ 310 h 539"/>
              <a:gd name="T52" fmla="*/ 174 w 366"/>
              <a:gd name="T53" fmla="*/ 482 h 539"/>
              <a:gd name="T54" fmla="*/ 254 w 366"/>
              <a:gd name="T55" fmla="*/ 502 h 539"/>
              <a:gd name="T56" fmla="*/ 266 w 366"/>
              <a:gd name="T57" fmla="*/ 439 h 539"/>
              <a:gd name="T58" fmla="*/ 35 w 366"/>
              <a:gd name="T59" fmla="*/ 26 h 539"/>
              <a:gd name="T60" fmla="*/ 26 w 366"/>
              <a:gd name="T61" fmla="*/ 26 h 539"/>
              <a:gd name="T62" fmla="*/ 26 w 366"/>
              <a:gd name="T63" fmla="*/ 35 h 539"/>
              <a:gd name="T64" fmla="*/ 35 w 366"/>
              <a:gd name="T65" fmla="*/ 35 h 539"/>
              <a:gd name="T66" fmla="*/ 35 w 366"/>
              <a:gd name="T67" fmla="*/ 26 h 539"/>
              <a:gd name="T68" fmla="*/ 257 w 366"/>
              <a:gd name="T69" fmla="*/ 24 h 539"/>
              <a:gd name="T70" fmla="*/ 251 w 366"/>
              <a:gd name="T71" fmla="*/ 31 h 539"/>
              <a:gd name="T72" fmla="*/ 257 w 366"/>
              <a:gd name="T73" fmla="*/ 37 h 539"/>
              <a:gd name="T74" fmla="*/ 264 w 366"/>
              <a:gd name="T75" fmla="*/ 31 h 539"/>
              <a:gd name="T76" fmla="*/ 278 w 366"/>
              <a:gd name="T77" fmla="*/ 498 h 539"/>
              <a:gd name="T78" fmla="*/ 283 w 366"/>
              <a:gd name="T79" fmla="*/ 505 h 539"/>
              <a:gd name="T80" fmla="*/ 332 w 366"/>
              <a:gd name="T81" fmla="*/ 505 h 539"/>
              <a:gd name="T82" fmla="*/ 332 w 366"/>
              <a:gd name="T83" fmla="*/ 456 h 539"/>
              <a:gd name="T84" fmla="*/ 283 w 366"/>
              <a:gd name="T85" fmla="*/ 456 h 539"/>
              <a:gd name="T86" fmla="*/ 278 w 366"/>
              <a:gd name="T87" fmla="*/ 498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66" h="539">
                <a:moveTo>
                  <a:pt x="307" y="422"/>
                </a:moveTo>
                <a:cubicBezTo>
                  <a:pt x="324" y="422"/>
                  <a:pt x="338" y="429"/>
                  <a:pt x="349" y="439"/>
                </a:cubicBezTo>
                <a:cubicBezTo>
                  <a:pt x="359" y="450"/>
                  <a:pt x="366" y="464"/>
                  <a:pt x="366" y="480"/>
                </a:cubicBezTo>
                <a:cubicBezTo>
                  <a:pt x="366" y="496"/>
                  <a:pt x="359" y="511"/>
                  <a:pt x="349" y="521"/>
                </a:cubicBezTo>
                <a:cubicBezTo>
                  <a:pt x="338" y="532"/>
                  <a:pt x="324" y="539"/>
                  <a:pt x="307" y="539"/>
                </a:cubicBezTo>
                <a:cubicBezTo>
                  <a:pt x="292" y="539"/>
                  <a:pt x="278" y="532"/>
                  <a:pt x="267" y="523"/>
                </a:cubicBezTo>
                <a:cubicBezTo>
                  <a:pt x="250" y="529"/>
                  <a:pt x="235" y="532"/>
                  <a:pt x="221" y="532"/>
                </a:cubicBezTo>
                <a:cubicBezTo>
                  <a:pt x="191" y="531"/>
                  <a:pt x="169" y="517"/>
                  <a:pt x="154" y="496"/>
                </a:cubicBezTo>
                <a:cubicBezTo>
                  <a:pt x="140" y="476"/>
                  <a:pt x="132" y="449"/>
                  <a:pt x="128" y="421"/>
                </a:cubicBezTo>
                <a:cubicBezTo>
                  <a:pt x="122" y="381"/>
                  <a:pt x="125" y="339"/>
                  <a:pt x="130" y="309"/>
                </a:cubicBezTo>
                <a:cubicBezTo>
                  <a:pt x="99" y="306"/>
                  <a:pt x="72" y="293"/>
                  <a:pt x="50" y="273"/>
                </a:cubicBezTo>
                <a:cubicBezTo>
                  <a:pt x="26" y="250"/>
                  <a:pt x="10" y="220"/>
                  <a:pt x="8" y="185"/>
                </a:cubicBezTo>
                <a:cubicBezTo>
                  <a:pt x="7" y="184"/>
                  <a:pt x="7" y="183"/>
                  <a:pt x="7" y="181"/>
                </a:cubicBezTo>
                <a:cubicBezTo>
                  <a:pt x="7" y="173"/>
                  <a:pt x="7" y="173"/>
                  <a:pt x="7" y="173"/>
                </a:cubicBezTo>
                <a:cubicBezTo>
                  <a:pt x="7" y="173"/>
                  <a:pt x="7" y="173"/>
                  <a:pt x="7" y="173"/>
                </a:cubicBezTo>
                <a:cubicBezTo>
                  <a:pt x="7" y="173"/>
                  <a:pt x="7" y="173"/>
                  <a:pt x="7" y="173"/>
                </a:cubicBezTo>
                <a:cubicBezTo>
                  <a:pt x="7" y="51"/>
                  <a:pt x="7" y="51"/>
                  <a:pt x="7" y="51"/>
                </a:cubicBezTo>
                <a:cubicBezTo>
                  <a:pt x="2" y="45"/>
                  <a:pt x="0" y="38"/>
                  <a:pt x="0" y="31"/>
                </a:cubicBezTo>
                <a:cubicBezTo>
                  <a:pt x="0" y="22"/>
                  <a:pt x="3" y="15"/>
                  <a:pt x="9" y="9"/>
                </a:cubicBezTo>
                <a:cubicBezTo>
                  <a:pt x="14" y="3"/>
                  <a:pt x="22" y="0"/>
                  <a:pt x="30" y="0"/>
                </a:cubicBezTo>
                <a:cubicBezTo>
                  <a:pt x="39" y="0"/>
                  <a:pt x="46" y="3"/>
                  <a:pt x="52" y="9"/>
                </a:cubicBezTo>
                <a:cubicBezTo>
                  <a:pt x="57" y="15"/>
                  <a:pt x="61" y="22"/>
                  <a:pt x="61" y="31"/>
                </a:cubicBezTo>
                <a:cubicBezTo>
                  <a:pt x="61" y="39"/>
                  <a:pt x="57" y="47"/>
                  <a:pt x="52" y="52"/>
                </a:cubicBezTo>
                <a:cubicBezTo>
                  <a:pt x="47" y="58"/>
                  <a:pt x="39" y="61"/>
                  <a:pt x="31" y="61"/>
                </a:cubicBezTo>
                <a:cubicBezTo>
                  <a:pt x="31" y="173"/>
                  <a:pt x="31" y="173"/>
                  <a:pt x="31" y="173"/>
                </a:cubicBezTo>
                <a:cubicBezTo>
                  <a:pt x="31" y="173"/>
                  <a:pt x="31" y="173"/>
                  <a:pt x="31" y="173"/>
                </a:cubicBezTo>
                <a:cubicBezTo>
                  <a:pt x="31" y="173"/>
                  <a:pt x="31" y="173"/>
                  <a:pt x="31" y="173"/>
                </a:cubicBezTo>
                <a:cubicBezTo>
                  <a:pt x="31" y="179"/>
                  <a:pt x="31" y="179"/>
                  <a:pt x="31" y="179"/>
                </a:cubicBezTo>
                <a:cubicBezTo>
                  <a:pt x="31" y="179"/>
                  <a:pt x="31" y="180"/>
                  <a:pt x="31" y="180"/>
                </a:cubicBezTo>
                <a:cubicBezTo>
                  <a:pt x="33" y="210"/>
                  <a:pt x="46" y="237"/>
                  <a:pt x="67" y="256"/>
                </a:cubicBezTo>
                <a:cubicBezTo>
                  <a:pt x="87" y="274"/>
                  <a:pt x="114" y="286"/>
                  <a:pt x="144" y="286"/>
                </a:cubicBezTo>
                <a:cubicBezTo>
                  <a:pt x="174" y="286"/>
                  <a:pt x="201" y="274"/>
                  <a:pt x="221" y="256"/>
                </a:cubicBezTo>
                <a:cubicBezTo>
                  <a:pt x="241" y="237"/>
                  <a:pt x="254" y="210"/>
                  <a:pt x="256" y="181"/>
                </a:cubicBezTo>
                <a:cubicBezTo>
                  <a:pt x="256" y="180"/>
                  <a:pt x="256" y="179"/>
                  <a:pt x="257" y="179"/>
                </a:cubicBezTo>
                <a:cubicBezTo>
                  <a:pt x="257" y="173"/>
                  <a:pt x="257" y="173"/>
                  <a:pt x="257" y="173"/>
                </a:cubicBezTo>
                <a:cubicBezTo>
                  <a:pt x="257" y="173"/>
                  <a:pt x="257" y="173"/>
                  <a:pt x="257" y="173"/>
                </a:cubicBezTo>
                <a:cubicBezTo>
                  <a:pt x="257" y="173"/>
                  <a:pt x="257" y="173"/>
                  <a:pt x="257" y="173"/>
                </a:cubicBezTo>
                <a:cubicBezTo>
                  <a:pt x="257" y="61"/>
                  <a:pt x="257" y="61"/>
                  <a:pt x="257" y="61"/>
                </a:cubicBezTo>
                <a:cubicBezTo>
                  <a:pt x="248" y="61"/>
                  <a:pt x="241" y="58"/>
                  <a:pt x="236" y="52"/>
                </a:cubicBezTo>
                <a:cubicBezTo>
                  <a:pt x="230" y="47"/>
                  <a:pt x="227" y="39"/>
                  <a:pt x="227" y="31"/>
                </a:cubicBezTo>
                <a:cubicBezTo>
                  <a:pt x="227" y="22"/>
                  <a:pt x="230" y="15"/>
                  <a:pt x="236" y="9"/>
                </a:cubicBezTo>
                <a:cubicBezTo>
                  <a:pt x="241" y="3"/>
                  <a:pt x="249" y="0"/>
                  <a:pt x="257" y="0"/>
                </a:cubicBezTo>
                <a:cubicBezTo>
                  <a:pt x="266" y="0"/>
                  <a:pt x="273" y="3"/>
                  <a:pt x="279" y="9"/>
                </a:cubicBezTo>
                <a:cubicBezTo>
                  <a:pt x="285" y="15"/>
                  <a:pt x="288" y="22"/>
                  <a:pt x="288" y="31"/>
                </a:cubicBezTo>
                <a:cubicBezTo>
                  <a:pt x="288" y="38"/>
                  <a:pt x="285" y="45"/>
                  <a:pt x="280" y="51"/>
                </a:cubicBezTo>
                <a:cubicBezTo>
                  <a:pt x="280" y="173"/>
                  <a:pt x="280" y="173"/>
                  <a:pt x="280" y="173"/>
                </a:cubicBezTo>
                <a:cubicBezTo>
                  <a:pt x="280" y="173"/>
                  <a:pt x="280" y="173"/>
                  <a:pt x="280" y="173"/>
                </a:cubicBezTo>
                <a:cubicBezTo>
                  <a:pt x="280" y="173"/>
                  <a:pt x="280" y="173"/>
                  <a:pt x="280" y="173"/>
                </a:cubicBezTo>
                <a:cubicBezTo>
                  <a:pt x="280" y="181"/>
                  <a:pt x="280" y="181"/>
                  <a:pt x="280" y="181"/>
                </a:cubicBezTo>
                <a:cubicBezTo>
                  <a:pt x="280" y="183"/>
                  <a:pt x="280" y="184"/>
                  <a:pt x="280" y="185"/>
                </a:cubicBezTo>
                <a:cubicBezTo>
                  <a:pt x="277" y="219"/>
                  <a:pt x="261" y="250"/>
                  <a:pt x="237" y="273"/>
                </a:cubicBezTo>
                <a:cubicBezTo>
                  <a:pt x="215" y="294"/>
                  <a:pt x="186" y="307"/>
                  <a:pt x="154" y="310"/>
                </a:cubicBezTo>
                <a:cubicBezTo>
                  <a:pt x="149" y="337"/>
                  <a:pt x="146" y="379"/>
                  <a:pt x="151" y="417"/>
                </a:cubicBezTo>
                <a:cubicBezTo>
                  <a:pt x="155" y="442"/>
                  <a:pt x="162" y="465"/>
                  <a:pt x="174" y="482"/>
                </a:cubicBezTo>
                <a:cubicBezTo>
                  <a:pt x="184" y="498"/>
                  <a:pt x="200" y="508"/>
                  <a:pt x="221" y="508"/>
                </a:cubicBezTo>
                <a:cubicBezTo>
                  <a:pt x="231" y="508"/>
                  <a:pt x="241" y="506"/>
                  <a:pt x="254" y="502"/>
                </a:cubicBezTo>
                <a:cubicBezTo>
                  <a:pt x="251" y="495"/>
                  <a:pt x="249" y="488"/>
                  <a:pt x="249" y="480"/>
                </a:cubicBezTo>
                <a:cubicBezTo>
                  <a:pt x="249" y="464"/>
                  <a:pt x="256" y="450"/>
                  <a:pt x="266" y="439"/>
                </a:cubicBezTo>
                <a:cubicBezTo>
                  <a:pt x="277" y="429"/>
                  <a:pt x="291" y="422"/>
                  <a:pt x="307" y="422"/>
                </a:cubicBezTo>
                <a:close/>
                <a:moveTo>
                  <a:pt x="35" y="26"/>
                </a:moveTo>
                <a:cubicBezTo>
                  <a:pt x="34" y="25"/>
                  <a:pt x="32" y="24"/>
                  <a:pt x="30" y="24"/>
                </a:cubicBezTo>
                <a:cubicBezTo>
                  <a:pt x="28" y="24"/>
                  <a:pt x="27" y="25"/>
                  <a:pt x="26" y="26"/>
                </a:cubicBezTo>
                <a:cubicBezTo>
                  <a:pt x="24" y="27"/>
                  <a:pt x="24" y="29"/>
                  <a:pt x="24" y="31"/>
                </a:cubicBezTo>
                <a:cubicBezTo>
                  <a:pt x="24" y="33"/>
                  <a:pt x="24" y="34"/>
                  <a:pt x="26" y="35"/>
                </a:cubicBezTo>
                <a:cubicBezTo>
                  <a:pt x="27" y="37"/>
                  <a:pt x="28" y="37"/>
                  <a:pt x="30" y="37"/>
                </a:cubicBezTo>
                <a:cubicBezTo>
                  <a:pt x="32" y="37"/>
                  <a:pt x="34" y="37"/>
                  <a:pt x="35" y="35"/>
                </a:cubicBezTo>
                <a:cubicBezTo>
                  <a:pt x="36" y="34"/>
                  <a:pt x="37" y="33"/>
                  <a:pt x="37" y="31"/>
                </a:cubicBezTo>
                <a:cubicBezTo>
                  <a:pt x="37" y="29"/>
                  <a:pt x="36" y="27"/>
                  <a:pt x="35" y="26"/>
                </a:cubicBezTo>
                <a:close/>
                <a:moveTo>
                  <a:pt x="262" y="26"/>
                </a:moveTo>
                <a:cubicBezTo>
                  <a:pt x="261" y="25"/>
                  <a:pt x="259" y="24"/>
                  <a:pt x="257" y="24"/>
                </a:cubicBezTo>
                <a:cubicBezTo>
                  <a:pt x="255" y="24"/>
                  <a:pt x="254" y="25"/>
                  <a:pt x="253" y="26"/>
                </a:cubicBezTo>
                <a:cubicBezTo>
                  <a:pt x="251" y="27"/>
                  <a:pt x="251" y="29"/>
                  <a:pt x="251" y="31"/>
                </a:cubicBezTo>
                <a:cubicBezTo>
                  <a:pt x="251" y="33"/>
                  <a:pt x="251" y="34"/>
                  <a:pt x="253" y="35"/>
                </a:cubicBezTo>
                <a:cubicBezTo>
                  <a:pt x="254" y="37"/>
                  <a:pt x="255" y="37"/>
                  <a:pt x="257" y="37"/>
                </a:cubicBezTo>
                <a:cubicBezTo>
                  <a:pt x="259" y="37"/>
                  <a:pt x="261" y="37"/>
                  <a:pt x="262" y="35"/>
                </a:cubicBezTo>
                <a:cubicBezTo>
                  <a:pt x="263" y="34"/>
                  <a:pt x="264" y="33"/>
                  <a:pt x="264" y="31"/>
                </a:cubicBezTo>
                <a:cubicBezTo>
                  <a:pt x="264" y="29"/>
                  <a:pt x="263" y="27"/>
                  <a:pt x="262" y="26"/>
                </a:cubicBezTo>
                <a:close/>
                <a:moveTo>
                  <a:pt x="278" y="498"/>
                </a:moveTo>
                <a:cubicBezTo>
                  <a:pt x="280" y="499"/>
                  <a:pt x="282" y="501"/>
                  <a:pt x="283" y="503"/>
                </a:cubicBezTo>
                <a:cubicBezTo>
                  <a:pt x="283" y="504"/>
                  <a:pt x="283" y="504"/>
                  <a:pt x="283" y="505"/>
                </a:cubicBezTo>
                <a:cubicBezTo>
                  <a:pt x="290" y="511"/>
                  <a:pt x="298" y="515"/>
                  <a:pt x="307" y="515"/>
                </a:cubicBezTo>
                <a:cubicBezTo>
                  <a:pt x="317" y="515"/>
                  <a:pt x="325" y="511"/>
                  <a:pt x="332" y="505"/>
                </a:cubicBezTo>
                <a:cubicBezTo>
                  <a:pt x="338" y="498"/>
                  <a:pt x="342" y="490"/>
                  <a:pt x="342" y="480"/>
                </a:cubicBezTo>
                <a:cubicBezTo>
                  <a:pt x="342" y="471"/>
                  <a:pt x="338" y="462"/>
                  <a:pt x="332" y="456"/>
                </a:cubicBezTo>
                <a:cubicBezTo>
                  <a:pt x="325" y="450"/>
                  <a:pt x="317" y="446"/>
                  <a:pt x="307" y="446"/>
                </a:cubicBezTo>
                <a:cubicBezTo>
                  <a:pt x="298" y="446"/>
                  <a:pt x="289" y="450"/>
                  <a:pt x="283" y="456"/>
                </a:cubicBezTo>
                <a:cubicBezTo>
                  <a:pt x="277" y="462"/>
                  <a:pt x="273" y="471"/>
                  <a:pt x="273" y="480"/>
                </a:cubicBezTo>
                <a:cubicBezTo>
                  <a:pt x="273" y="487"/>
                  <a:pt x="275" y="493"/>
                  <a:pt x="278" y="498"/>
                </a:cubicBezTo>
                <a:close/>
              </a:path>
            </a:pathLst>
          </a:custGeom>
          <a:solidFill>
            <a:srgbClr val="8AB116"/>
          </a:solidFill>
          <a:ln>
            <a:noFill/>
          </a:ln>
        </p:spPr>
        <p:txBody>
          <a:bodyPr vert="horz" wrap="square" lIns="91440" tIns="45720" rIns="91440" bIns="45720" numCol="1" anchor="t" anchorCtr="0" compatLnSpc="1">
            <a:prstTxWarp prst="textNoShape">
              <a:avLst/>
            </a:prstTxWarp>
          </a:bodyPr>
          <a:lstStyle/>
          <a:p>
            <a:endParaRPr lang="en-US"/>
          </a:p>
        </p:txBody>
      </p:sp>
      <p:sp>
        <p:nvSpPr>
          <p:cNvPr id="88" name="Freeform 9">
            <a:extLst>
              <a:ext uri="{FF2B5EF4-FFF2-40B4-BE49-F238E27FC236}">
                <a16:creationId xmlns:a16="http://schemas.microsoft.com/office/drawing/2014/main" id="{26A7C14A-0D1B-4031-88BC-1625495E8F32}"/>
              </a:ext>
            </a:extLst>
          </p:cNvPr>
          <p:cNvSpPr>
            <a:spLocks noEditPoints="1"/>
          </p:cNvSpPr>
          <p:nvPr/>
        </p:nvSpPr>
        <p:spPr bwMode="auto">
          <a:xfrm>
            <a:off x="9805231" y="5616769"/>
            <a:ext cx="617538" cy="537978"/>
          </a:xfrm>
          <a:custGeom>
            <a:avLst/>
            <a:gdLst>
              <a:gd name="T0" fmla="*/ 94 w 474"/>
              <a:gd name="T1" fmla="*/ 268 h 412"/>
              <a:gd name="T2" fmla="*/ 82 w 474"/>
              <a:gd name="T3" fmla="*/ 256 h 412"/>
              <a:gd name="T4" fmla="*/ 94 w 474"/>
              <a:gd name="T5" fmla="*/ 244 h 412"/>
              <a:gd name="T6" fmla="*/ 201 w 474"/>
              <a:gd name="T7" fmla="*/ 244 h 412"/>
              <a:gd name="T8" fmla="*/ 213 w 474"/>
              <a:gd name="T9" fmla="*/ 256 h 412"/>
              <a:gd name="T10" fmla="*/ 201 w 474"/>
              <a:gd name="T11" fmla="*/ 268 h 412"/>
              <a:gd name="T12" fmla="*/ 94 w 474"/>
              <a:gd name="T13" fmla="*/ 268 h 412"/>
              <a:gd name="T14" fmla="*/ 225 w 474"/>
              <a:gd name="T15" fmla="*/ 12 h 412"/>
              <a:gd name="T16" fmla="*/ 237 w 474"/>
              <a:gd name="T17" fmla="*/ 0 h 412"/>
              <a:gd name="T18" fmla="*/ 249 w 474"/>
              <a:gd name="T19" fmla="*/ 12 h 412"/>
              <a:gd name="T20" fmla="*/ 249 w 474"/>
              <a:gd name="T21" fmla="*/ 65 h 412"/>
              <a:gd name="T22" fmla="*/ 302 w 474"/>
              <a:gd name="T23" fmla="*/ 65 h 412"/>
              <a:gd name="T24" fmla="*/ 314 w 474"/>
              <a:gd name="T25" fmla="*/ 77 h 412"/>
              <a:gd name="T26" fmla="*/ 302 w 474"/>
              <a:gd name="T27" fmla="*/ 89 h 412"/>
              <a:gd name="T28" fmla="*/ 249 w 474"/>
              <a:gd name="T29" fmla="*/ 89 h 412"/>
              <a:gd name="T30" fmla="*/ 249 w 474"/>
              <a:gd name="T31" fmla="*/ 142 h 412"/>
              <a:gd name="T32" fmla="*/ 237 w 474"/>
              <a:gd name="T33" fmla="*/ 154 h 412"/>
              <a:gd name="T34" fmla="*/ 225 w 474"/>
              <a:gd name="T35" fmla="*/ 142 h 412"/>
              <a:gd name="T36" fmla="*/ 225 w 474"/>
              <a:gd name="T37" fmla="*/ 89 h 412"/>
              <a:gd name="T38" fmla="*/ 172 w 474"/>
              <a:gd name="T39" fmla="*/ 89 h 412"/>
              <a:gd name="T40" fmla="*/ 160 w 474"/>
              <a:gd name="T41" fmla="*/ 77 h 412"/>
              <a:gd name="T42" fmla="*/ 172 w 474"/>
              <a:gd name="T43" fmla="*/ 65 h 412"/>
              <a:gd name="T44" fmla="*/ 225 w 474"/>
              <a:gd name="T45" fmla="*/ 65 h 412"/>
              <a:gd name="T46" fmla="*/ 225 w 474"/>
              <a:gd name="T47" fmla="*/ 12 h 412"/>
              <a:gd name="T48" fmla="*/ 0 w 474"/>
              <a:gd name="T49" fmla="*/ 161 h 412"/>
              <a:gd name="T50" fmla="*/ 12 w 474"/>
              <a:gd name="T51" fmla="*/ 149 h 412"/>
              <a:gd name="T52" fmla="*/ 24 w 474"/>
              <a:gd name="T53" fmla="*/ 161 h 412"/>
              <a:gd name="T54" fmla="*/ 24 w 474"/>
              <a:gd name="T55" fmla="*/ 309 h 412"/>
              <a:gd name="T56" fmla="*/ 450 w 474"/>
              <a:gd name="T57" fmla="*/ 309 h 412"/>
              <a:gd name="T58" fmla="*/ 450 w 474"/>
              <a:gd name="T59" fmla="*/ 251 h 412"/>
              <a:gd name="T60" fmla="*/ 462 w 474"/>
              <a:gd name="T61" fmla="*/ 239 h 412"/>
              <a:gd name="T62" fmla="*/ 474 w 474"/>
              <a:gd name="T63" fmla="*/ 251 h 412"/>
              <a:gd name="T64" fmla="*/ 474 w 474"/>
              <a:gd name="T65" fmla="*/ 321 h 412"/>
              <a:gd name="T66" fmla="*/ 474 w 474"/>
              <a:gd name="T67" fmla="*/ 400 h 412"/>
              <a:gd name="T68" fmla="*/ 462 w 474"/>
              <a:gd name="T69" fmla="*/ 412 h 412"/>
              <a:gd name="T70" fmla="*/ 450 w 474"/>
              <a:gd name="T71" fmla="*/ 400 h 412"/>
              <a:gd name="T72" fmla="*/ 450 w 474"/>
              <a:gd name="T73" fmla="*/ 332 h 412"/>
              <a:gd name="T74" fmla="*/ 24 w 474"/>
              <a:gd name="T75" fmla="*/ 332 h 412"/>
              <a:gd name="T76" fmla="*/ 24 w 474"/>
              <a:gd name="T77" fmla="*/ 400 h 412"/>
              <a:gd name="T78" fmla="*/ 12 w 474"/>
              <a:gd name="T79" fmla="*/ 412 h 412"/>
              <a:gd name="T80" fmla="*/ 0 w 474"/>
              <a:gd name="T81" fmla="*/ 400 h 412"/>
              <a:gd name="T82" fmla="*/ 0 w 474"/>
              <a:gd name="T83" fmla="*/ 321 h 412"/>
              <a:gd name="T84" fmla="*/ 0 w 474"/>
              <a:gd name="T85" fmla="*/ 161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74" h="412">
                <a:moveTo>
                  <a:pt x="94" y="268"/>
                </a:moveTo>
                <a:cubicBezTo>
                  <a:pt x="87" y="268"/>
                  <a:pt x="82" y="262"/>
                  <a:pt x="82" y="256"/>
                </a:cubicBezTo>
                <a:cubicBezTo>
                  <a:pt x="82" y="249"/>
                  <a:pt x="87" y="244"/>
                  <a:pt x="94" y="244"/>
                </a:cubicBezTo>
                <a:cubicBezTo>
                  <a:pt x="201" y="244"/>
                  <a:pt x="201" y="244"/>
                  <a:pt x="201" y="244"/>
                </a:cubicBezTo>
                <a:cubicBezTo>
                  <a:pt x="207" y="244"/>
                  <a:pt x="213" y="249"/>
                  <a:pt x="213" y="256"/>
                </a:cubicBezTo>
                <a:cubicBezTo>
                  <a:pt x="213" y="262"/>
                  <a:pt x="207" y="268"/>
                  <a:pt x="201" y="268"/>
                </a:cubicBezTo>
                <a:lnTo>
                  <a:pt x="94" y="268"/>
                </a:lnTo>
                <a:close/>
                <a:moveTo>
                  <a:pt x="225" y="12"/>
                </a:moveTo>
                <a:cubicBezTo>
                  <a:pt x="225" y="6"/>
                  <a:pt x="230" y="0"/>
                  <a:pt x="237" y="0"/>
                </a:cubicBezTo>
                <a:cubicBezTo>
                  <a:pt x="244" y="0"/>
                  <a:pt x="249" y="6"/>
                  <a:pt x="249" y="12"/>
                </a:cubicBezTo>
                <a:cubicBezTo>
                  <a:pt x="249" y="65"/>
                  <a:pt x="249" y="65"/>
                  <a:pt x="249" y="65"/>
                </a:cubicBezTo>
                <a:cubicBezTo>
                  <a:pt x="302" y="65"/>
                  <a:pt x="302" y="65"/>
                  <a:pt x="302" y="65"/>
                </a:cubicBezTo>
                <a:cubicBezTo>
                  <a:pt x="308" y="65"/>
                  <a:pt x="314" y="70"/>
                  <a:pt x="314" y="77"/>
                </a:cubicBezTo>
                <a:cubicBezTo>
                  <a:pt x="314" y="84"/>
                  <a:pt x="308" y="89"/>
                  <a:pt x="302" y="89"/>
                </a:cubicBezTo>
                <a:cubicBezTo>
                  <a:pt x="249" y="89"/>
                  <a:pt x="249" y="89"/>
                  <a:pt x="249" y="89"/>
                </a:cubicBezTo>
                <a:cubicBezTo>
                  <a:pt x="249" y="142"/>
                  <a:pt x="249" y="142"/>
                  <a:pt x="249" y="142"/>
                </a:cubicBezTo>
                <a:cubicBezTo>
                  <a:pt x="249" y="149"/>
                  <a:pt x="244" y="154"/>
                  <a:pt x="237" y="154"/>
                </a:cubicBezTo>
                <a:cubicBezTo>
                  <a:pt x="230" y="154"/>
                  <a:pt x="225" y="149"/>
                  <a:pt x="225" y="142"/>
                </a:cubicBezTo>
                <a:cubicBezTo>
                  <a:pt x="225" y="89"/>
                  <a:pt x="225" y="89"/>
                  <a:pt x="225" y="89"/>
                </a:cubicBezTo>
                <a:cubicBezTo>
                  <a:pt x="172" y="89"/>
                  <a:pt x="172" y="89"/>
                  <a:pt x="172" y="89"/>
                </a:cubicBezTo>
                <a:cubicBezTo>
                  <a:pt x="165" y="89"/>
                  <a:pt x="160" y="84"/>
                  <a:pt x="160" y="77"/>
                </a:cubicBezTo>
                <a:cubicBezTo>
                  <a:pt x="160" y="70"/>
                  <a:pt x="165" y="65"/>
                  <a:pt x="172" y="65"/>
                </a:cubicBezTo>
                <a:cubicBezTo>
                  <a:pt x="225" y="65"/>
                  <a:pt x="225" y="65"/>
                  <a:pt x="225" y="65"/>
                </a:cubicBezTo>
                <a:lnTo>
                  <a:pt x="225" y="12"/>
                </a:lnTo>
                <a:close/>
                <a:moveTo>
                  <a:pt x="0" y="161"/>
                </a:moveTo>
                <a:cubicBezTo>
                  <a:pt x="0" y="155"/>
                  <a:pt x="5" y="149"/>
                  <a:pt x="12" y="149"/>
                </a:cubicBezTo>
                <a:cubicBezTo>
                  <a:pt x="18" y="149"/>
                  <a:pt x="24" y="155"/>
                  <a:pt x="24" y="161"/>
                </a:cubicBezTo>
                <a:cubicBezTo>
                  <a:pt x="24" y="309"/>
                  <a:pt x="24" y="309"/>
                  <a:pt x="24" y="309"/>
                </a:cubicBezTo>
                <a:cubicBezTo>
                  <a:pt x="450" y="309"/>
                  <a:pt x="450" y="309"/>
                  <a:pt x="450" y="309"/>
                </a:cubicBezTo>
                <a:cubicBezTo>
                  <a:pt x="450" y="251"/>
                  <a:pt x="450" y="251"/>
                  <a:pt x="450" y="251"/>
                </a:cubicBezTo>
                <a:cubicBezTo>
                  <a:pt x="450" y="244"/>
                  <a:pt x="455" y="239"/>
                  <a:pt x="462" y="239"/>
                </a:cubicBezTo>
                <a:cubicBezTo>
                  <a:pt x="469" y="239"/>
                  <a:pt x="474" y="244"/>
                  <a:pt x="474" y="251"/>
                </a:cubicBezTo>
                <a:cubicBezTo>
                  <a:pt x="474" y="321"/>
                  <a:pt x="474" y="321"/>
                  <a:pt x="474" y="321"/>
                </a:cubicBezTo>
                <a:cubicBezTo>
                  <a:pt x="474" y="400"/>
                  <a:pt x="474" y="400"/>
                  <a:pt x="474" y="400"/>
                </a:cubicBezTo>
                <a:cubicBezTo>
                  <a:pt x="474" y="407"/>
                  <a:pt x="469" y="412"/>
                  <a:pt x="462" y="412"/>
                </a:cubicBezTo>
                <a:cubicBezTo>
                  <a:pt x="455" y="412"/>
                  <a:pt x="450" y="407"/>
                  <a:pt x="450" y="400"/>
                </a:cubicBezTo>
                <a:cubicBezTo>
                  <a:pt x="450" y="332"/>
                  <a:pt x="450" y="332"/>
                  <a:pt x="450" y="332"/>
                </a:cubicBezTo>
                <a:cubicBezTo>
                  <a:pt x="24" y="332"/>
                  <a:pt x="24" y="332"/>
                  <a:pt x="24" y="332"/>
                </a:cubicBezTo>
                <a:cubicBezTo>
                  <a:pt x="24" y="400"/>
                  <a:pt x="24" y="400"/>
                  <a:pt x="24" y="400"/>
                </a:cubicBezTo>
                <a:cubicBezTo>
                  <a:pt x="24" y="407"/>
                  <a:pt x="18" y="412"/>
                  <a:pt x="12" y="412"/>
                </a:cubicBezTo>
                <a:cubicBezTo>
                  <a:pt x="5" y="412"/>
                  <a:pt x="0" y="407"/>
                  <a:pt x="0" y="400"/>
                </a:cubicBezTo>
                <a:cubicBezTo>
                  <a:pt x="0" y="321"/>
                  <a:pt x="0" y="321"/>
                  <a:pt x="0" y="321"/>
                </a:cubicBezTo>
                <a:lnTo>
                  <a:pt x="0" y="161"/>
                </a:lnTo>
                <a:close/>
              </a:path>
            </a:pathLst>
          </a:custGeom>
          <a:solidFill>
            <a:srgbClr val="8AB116"/>
          </a:solidFill>
          <a:ln>
            <a:noFill/>
          </a:ln>
        </p:spPr>
        <p:txBody>
          <a:bodyPr vert="horz" wrap="square" lIns="91440" tIns="45720" rIns="91440" bIns="45720" numCol="1" anchor="t" anchorCtr="0" compatLnSpc="1">
            <a:prstTxWarp prst="textNoShape">
              <a:avLst/>
            </a:prstTxWarp>
          </a:bodyPr>
          <a:lstStyle/>
          <a:p>
            <a:endParaRPr lang="en-US"/>
          </a:p>
        </p:txBody>
      </p:sp>
      <p:sp>
        <p:nvSpPr>
          <p:cNvPr id="35" name="TextBox 34">
            <a:extLst>
              <a:ext uri="{FF2B5EF4-FFF2-40B4-BE49-F238E27FC236}">
                <a16:creationId xmlns:a16="http://schemas.microsoft.com/office/drawing/2014/main" id="{3A330FDD-7F3E-4CD6-9D0E-D2DEECEDE4FF}"/>
              </a:ext>
            </a:extLst>
          </p:cNvPr>
          <p:cNvSpPr txBox="1"/>
          <p:nvPr/>
        </p:nvSpPr>
        <p:spPr>
          <a:xfrm>
            <a:off x="8016118" y="1805714"/>
            <a:ext cx="1076325" cy="769441"/>
          </a:xfrm>
          <a:prstGeom prst="rect">
            <a:avLst/>
          </a:prstGeom>
          <a:noFill/>
        </p:spPr>
        <p:txBody>
          <a:bodyPr wrap="square" rtlCol="0">
            <a:spAutoFit/>
          </a:bodyPr>
          <a:lstStyle/>
          <a:p>
            <a:r>
              <a:rPr lang="es-CO" sz="4400" dirty="0">
                <a:latin typeface="+mj-lt"/>
              </a:rPr>
              <a:t>01</a:t>
            </a:r>
            <a:endParaRPr lang="en-US" sz="4400" dirty="0">
              <a:latin typeface="+mj-lt"/>
            </a:endParaRPr>
          </a:p>
        </p:txBody>
      </p:sp>
      <p:sp>
        <p:nvSpPr>
          <p:cNvPr id="89" name="TextBox 88">
            <a:extLst>
              <a:ext uri="{FF2B5EF4-FFF2-40B4-BE49-F238E27FC236}">
                <a16:creationId xmlns:a16="http://schemas.microsoft.com/office/drawing/2014/main" id="{92281595-71B2-4D1C-ABBE-5C1DA2DE543E}"/>
              </a:ext>
            </a:extLst>
          </p:cNvPr>
          <p:cNvSpPr txBox="1"/>
          <p:nvPr/>
        </p:nvSpPr>
        <p:spPr>
          <a:xfrm>
            <a:off x="8441570" y="2988898"/>
            <a:ext cx="1076325" cy="769441"/>
          </a:xfrm>
          <a:prstGeom prst="rect">
            <a:avLst/>
          </a:prstGeom>
          <a:noFill/>
        </p:spPr>
        <p:txBody>
          <a:bodyPr wrap="square" rtlCol="0">
            <a:spAutoFit/>
          </a:bodyPr>
          <a:lstStyle/>
          <a:p>
            <a:pPr algn="r"/>
            <a:r>
              <a:rPr lang="es-CO" sz="4400" dirty="0">
                <a:latin typeface="+mj-lt"/>
              </a:rPr>
              <a:t>02</a:t>
            </a:r>
            <a:endParaRPr lang="en-US" sz="4400" dirty="0">
              <a:latin typeface="+mj-lt"/>
            </a:endParaRPr>
          </a:p>
        </p:txBody>
      </p:sp>
      <p:sp>
        <p:nvSpPr>
          <p:cNvPr id="90" name="TextBox 89">
            <a:extLst>
              <a:ext uri="{FF2B5EF4-FFF2-40B4-BE49-F238E27FC236}">
                <a16:creationId xmlns:a16="http://schemas.microsoft.com/office/drawing/2014/main" id="{A3C89E8F-ABA1-4138-BC19-E5B403DCCF14}"/>
              </a:ext>
            </a:extLst>
          </p:cNvPr>
          <p:cNvSpPr txBox="1"/>
          <p:nvPr/>
        </p:nvSpPr>
        <p:spPr>
          <a:xfrm>
            <a:off x="8021277" y="4352926"/>
            <a:ext cx="1076325" cy="769441"/>
          </a:xfrm>
          <a:prstGeom prst="rect">
            <a:avLst/>
          </a:prstGeom>
          <a:noFill/>
        </p:spPr>
        <p:txBody>
          <a:bodyPr wrap="square" rtlCol="0">
            <a:spAutoFit/>
          </a:bodyPr>
          <a:lstStyle/>
          <a:p>
            <a:r>
              <a:rPr lang="es-CO" sz="4400" dirty="0">
                <a:latin typeface="+mj-lt"/>
              </a:rPr>
              <a:t>03</a:t>
            </a:r>
            <a:endParaRPr lang="en-US" sz="4400" dirty="0">
              <a:latin typeface="+mj-lt"/>
            </a:endParaRPr>
          </a:p>
        </p:txBody>
      </p:sp>
      <p:sp>
        <p:nvSpPr>
          <p:cNvPr id="91" name="TextBox 90">
            <a:extLst>
              <a:ext uri="{FF2B5EF4-FFF2-40B4-BE49-F238E27FC236}">
                <a16:creationId xmlns:a16="http://schemas.microsoft.com/office/drawing/2014/main" id="{E9D1B691-57D4-4375-BF72-F5D22FE50BE5}"/>
              </a:ext>
            </a:extLst>
          </p:cNvPr>
          <p:cNvSpPr txBox="1"/>
          <p:nvPr/>
        </p:nvSpPr>
        <p:spPr>
          <a:xfrm>
            <a:off x="8446729" y="5536110"/>
            <a:ext cx="1076325" cy="769441"/>
          </a:xfrm>
          <a:prstGeom prst="rect">
            <a:avLst/>
          </a:prstGeom>
          <a:noFill/>
        </p:spPr>
        <p:txBody>
          <a:bodyPr wrap="square" rtlCol="0">
            <a:spAutoFit/>
          </a:bodyPr>
          <a:lstStyle/>
          <a:p>
            <a:pPr algn="r"/>
            <a:r>
              <a:rPr lang="es-CO" sz="4400" dirty="0">
                <a:latin typeface="+mj-lt"/>
              </a:rPr>
              <a:t>04</a:t>
            </a:r>
            <a:endParaRPr lang="en-US" sz="4400" dirty="0">
              <a:latin typeface="+mj-lt"/>
            </a:endParaRPr>
          </a:p>
        </p:txBody>
      </p:sp>
      <p:sp>
        <p:nvSpPr>
          <p:cNvPr id="92" name="TextBox 10">
            <a:extLst>
              <a:ext uri="{FF2B5EF4-FFF2-40B4-BE49-F238E27FC236}">
                <a16:creationId xmlns:a16="http://schemas.microsoft.com/office/drawing/2014/main" id="{FB31C6D4-6D8E-4275-9D13-BF7082CB286F}"/>
              </a:ext>
            </a:extLst>
          </p:cNvPr>
          <p:cNvSpPr txBox="1">
            <a:spLocks noChangeArrowheads="1"/>
          </p:cNvSpPr>
          <p:nvPr/>
        </p:nvSpPr>
        <p:spPr bwMode="auto">
          <a:xfrm>
            <a:off x="8977392" y="1809855"/>
            <a:ext cx="1987736" cy="738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400" b="1" dirty="0">
                <a:latin typeface="Arial" panose="020B0604020202020204" pitchFamily="34" charset="0"/>
                <a:cs typeface="Arial" panose="020B0604020202020204" pitchFamily="34" charset="0"/>
              </a:rPr>
              <a:t>Lorem ipsum </a:t>
            </a:r>
            <a:r>
              <a:rPr lang="es-CO" sz="1400" dirty="0">
                <a:latin typeface="Arial" panose="020B0604020202020204" pitchFamily="34" charset="0"/>
                <a:cs typeface="Arial" panose="020B0604020202020204" pitchFamily="34" charset="0"/>
              </a:rPr>
              <a:t>dolor sit amet, consectetur adipiscing elit.  </a:t>
            </a:r>
          </a:p>
        </p:txBody>
      </p:sp>
      <p:sp>
        <p:nvSpPr>
          <p:cNvPr id="93" name="TextBox 10">
            <a:extLst>
              <a:ext uri="{FF2B5EF4-FFF2-40B4-BE49-F238E27FC236}">
                <a16:creationId xmlns:a16="http://schemas.microsoft.com/office/drawing/2014/main" id="{E6F7C815-3D19-4798-BF17-E4EFF7AB0A80}"/>
              </a:ext>
            </a:extLst>
          </p:cNvPr>
          <p:cNvSpPr txBox="1">
            <a:spLocks noChangeArrowheads="1"/>
          </p:cNvSpPr>
          <p:nvPr/>
        </p:nvSpPr>
        <p:spPr bwMode="auto">
          <a:xfrm>
            <a:off x="9092443" y="4335569"/>
            <a:ext cx="1987736" cy="738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400" b="1" dirty="0">
                <a:latin typeface="Arial" panose="020B0604020202020204" pitchFamily="34" charset="0"/>
                <a:cs typeface="Arial" panose="020B0604020202020204" pitchFamily="34" charset="0"/>
              </a:rPr>
              <a:t>Lorem ipsum </a:t>
            </a:r>
            <a:r>
              <a:rPr lang="es-CO" sz="1400" dirty="0">
                <a:latin typeface="Arial" panose="020B0604020202020204" pitchFamily="34" charset="0"/>
                <a:cs typeface="Arial" panose="020B0604020202020204" pitchFamily="34" charset="0"/>
              </a:rPr>
              <a:t>dolor sit amet, consectetur adipiscing elit.  </a:t>
            </a:r>
          </a:p>
        </p:txBody>
      </p:sp>
      <p:sp>
        <p:nvSpPr>
          <p:cNvPr id="94" name="TextBox 10">
            <a:extLst>
              <a:ext uri="{FF2B5EF4-FFF2-40B4-BE49-F238E27FC236}">
                <a16:creationId xmlns:a16="http://schemas.microsoft.com/office/drawing/2014/main" id="{6764D2CA-9B35-4C24-9620-8C96ECC64CF0}"/>
              </a:ext>
            </a:extLst>
          </p:cNvPr>
          <p:cNvSpPr txBox="1">
            <a:spLocks noChangeArrowheads="1"/>
          </p:cNvSpPr>
          <p:nvPr/>
        </p:nvSpPr>
        <p:spPr bwMode="auto">
          <a:xfrm>
            <a:off x="6610352" y="3029056"/>
            <a:ext cx="1987736" cy="738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s-CO" sz="1400" b="1" dirty="0">
                <a:latin typeface="Arial" panose="020B0604020202020204" pitchFamily="34" charset="0"/>
                <a:cs typeface="Arial" panose="020B0604020202020204" pitchFamily="34" charset="0"/>
              </a:rPr>
              <a:t>Lorem ipsum </a:t>
            </a:r>
            <a:r>
              <a:rPr lang="es-CO" sz="1400" dirty="0">
                <a:latin typeface="Arial" panose="020B0604020202020204" pitchFamily="34" charset="0"/>
                <a:cs typeface="Arial" panose="020B0604020202020204" pitchFamily="34" charset="0"/>
              </a:rPr>
              <a:t>dolor sit amet, consectetur adipiscing elit.  </a:t>
            </a:r>
          </a:p>
        </p:txBody>
      </p:sp>
      <p:sp>
        <p:nvSpPr>
          <p:cNvPr id="95" name="TextBox 10">
            <a:extLst>
              <a:ext uri="{FF2B5EF4-FFF2-40B4-BE49-F238E27FC236}">
                <a16:creationId xmlns:a16="http://schemas.microsoft.com/office/drawing/2014/main" id="{913CEBE7-26D1-4713-B1B2-BA03AABBA059}"/>
              </a:ext>
            </a:extLst>
          </p:cNvPr>
          <p:cNvSpPr txBox="1">
            <a:spLocks noChangeArrowheads="1"/>
          </p:cNvSpPr>
          <p:nvPr/>
        </p:nvSpPr>
        <p:spPr bwMode="auto">
          <a:xfrm>
            <a:off x="6745232" y="5554915"/>
            <a:ext cx="1987736" cy="738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s-CO" sz="1400" b="1" dirty="0">
                <a:latin typeface="Arial" panose="020B0604020202020204" pitchFamily="34" charset="0"/>
                <a:cs typeface="Arial" panose="020B0604020202020204" pitchFamily="34" charset="0"/>
              </a:rPr>
              <a:t>Lorem ipsum </a:t>
            </a:r>
            <a:r>
              <a:rPr lang="es-CO" sz="1400" dirty="0">
                <a:latin typeface="Arial" panose="020B0604020202020204" pitchFamily="34" charset="0"/>
                <a:cs typeface="Arial" panose="020B0604020202020204" pitchFamily="34" charset="0"/>
              </a:rPr>
              <a:t>dolor sit amet, consectetur adipiscing elit.  </a:t>
            </a:r>
          </a:p>
        </p:txBody>
      </p:sp>
      <p:sp>
        <p:nvSpPr>
          <p:cNvPr id="36" name="Title 35">
            <a:extLst>
              <a:ext uri="{FF2B5EF4-FFF2-40B4-BE49-F238E27FC236}">
                <a16:creationId xmlns:a16="http://schemas.microsoft.com/office/drawing/2014/main" id="{0BD11F1A-90DA-42BD-ADC6-80A4A23835E0}"/>
              </a:ext>
            </a:extLst>
          </p:cNvPr>
          <p:cNvSpPr>
            <a:spLocks noGrp="1"/>
          </p:cNvSpPr>
          <p:nvPr>
            <p:ph type="title"/>
          </p:nvPr>
        </p:nvSpPr>
        <p:spPr>
          <a:xfrm>
            <a:off x="6635940" y="516820"/>
            <a:ext cx="4743448" cy="835025"/>
          </a:xfrm>
        </p:spPr>
        <p:txBody>
          <a:bodyPr/>
          <a:lstStyle/>
          <a:p>
            <a:r>
              <a:rPr lang="es-CO" sz="3600" dirty="0"/>
              <a:t>CLICK TO ADD TITLE</a:t>
            </a:r>
            <a:endParaRPr lang="en-US" sz="3600" dirty="0"/>
          </a:p>
        </p:txBody>
      </p:sp>
      <p:pic>
        <p:nvPicPr>
          <p:cNvPr id="39" name="Picture Placeholder 38">
            <a:extLst>
              <a:ext uri="{FF2B5EF4-FFF2-40B4-BE49-F238E27FC236}">
                <a16:creationId xmlns:a16="http://schemas.microsoft.com/office/drawing/2014/main" id="{1C71597A-17BD-4CCD-B50D-9602F5A895A2}"/>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9044" b="9044"/>
          <a:stretch>
            <a:fillRect/>
          </a:stretch>
        </p:blipFill>
        <p:spPr/>
      </p:pic>
    </p:spTree>
    <p:extLst>
      <p:ext uri="{BB962C8B-B14F-4D97-AF65-F5344CB8AC3E}">
        <p14:creationId xmlns:p14="http://schemas.microsoft.com/office/powerpoint/2010/main" val="1578883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BAC917D4-1879-4EA0-8899-B5EEA85E6D76}"/>
              </a:ext>
            </a:extLst>
          </p:cNvPr>
          <p:cNvSpPr/>
          <p:nvPr/>
        </p:nvSpPr>
        <p:spPr>
          <a:xfrm>
            <a:off x="0" y="3981450"/>
            <a:ext cx="12192000" cy="2876550"/>
          </a:xfrm>
          <a:prstGeom prst="rect">
            <a:avLst/>
          </a:prstGeom>
          <a:solidFill>
            <a:srgbClr val="46630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Placeholder 5">
            <a:extLst>
              <a:ext uri="{FF2B5EF4-FFF2-40B4-BE49-F238E27FC236}">
                <a16:creationId xmlns:a16="http://schemas.microsoft.com/office/drawing/2014/main" id="{3BA3FE30-900B-4715-9D31-288C6730F757}"/>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19289" b="32269"/>
          <a:stretch/>
        </p:blipFill>
        <p:spPr>
          <a:xfrm>
            <a:off x="0" y="0"/>
            <a:ext cx="12192000" cy="3981450"/>
          </a:xfrm>
        </p:spPr>
      </p:pic>
      <p:sp>
        <p:nvSpPr>
          <p:cNvPr id="7" name="Rectangle 6">
            <a:extLst>
              <a:ext uri="{FF2B5EF4-FFF2-40B4-BE49-F238E27FC236}">
                <a16:creationId xmlns:a16="http://schemas.microsoft.com/office/drawing/2014/main" id="{02CE75C8-D79F-4E09-B28F-AD3F02B092B3}"/>
              </a:ext>
            </a:extLst>
          </p:cNvPr>
          <p:cNvSpPr/>
          <p:nvPr/>
        </p:nvSpPr>
        <p:spPr>
          <a:xfrm>
            <a:off x="1162050" y="3067050"/>
            <a:ext cx="2895600" cy="2895600"/>
          </a:xfrm>
          <a:prstGeom prst="rect">
            <a:avLst/>
          </a:prstGeom>
          <a:solidFill>
            <a:srgbClr val="88B0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074E4904-C268-46D3-A647-0E758AA791F0}"/>
              </a:ext>
            </a:extLst>
          </p:cNvPr>
          <p:cNvSpPr/>
          <p:nvPr/>
        </p:nvSpPr>
        <p:spPr>
          <a:xfrm>
            <a:off x="4729162" y="3067050"/>
            <a:ext cx="2895600" cy="2895600"/>
          </a:xfrm>
          <a:prstGeom prst="rect">
            <a:avLst/>
          </a:prstGeom>
          <a:solidFill>
            <a:srgbClr val="88B0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397D108E-3BC2-4A41-B0AA-4B03FC3DFBE3}"/>
              </a:ext>
            </a:extLst>
          </p:cNvPr>
          <p:cNvSpPr/>
          <p:nvPr/>
        </p:nvSpPr>
        <p:spPr>
          <a:xfrm>
            <a:off x="8296275" y="3067050"/>
            <a:ext cx="2895600" cy="2895600"/>
          </a:xfrm>
          <a:prstGeom prst="rect">
            <a:avLst/>
          </a:prstGeom>
          <a:solidFill>
            <a:srgbClr val="88B0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5">
            <a:extLst>
              <a:ext uri="{FF2B5EF4-FFF2-40B4-BE49-F238E27FC236}">
                <a16:creationId xmlns:a16="http://schemas.microsoft.com/office/drawing/2014/main" id="{96A6127D-D9C2-440F-806D-C73E68EDD7E4}"/>
              </a:ext>
            </a:extLst>
          </p:cNvPr>
          <p:cNvSpPr>
            <a:spLocks noEditPoints="1"/>
          </p:cNvSpPr>
          <p:nvPr/>
        </p:nvSpPr>
        <p:spPr bwMode="auto">
          <a:xfrm>
            <a:off x="2112963" y="3298510"/>
            <a:ext cx="957897" cy="854375"/>
          </a:xfrm>
          <a:custGeom>
            <a:avLst/>
            <a:gdLst>
              <a:gd name="T0" fmla="*/ 124 w 473"/>
              <a:gd name="T1" fmla="*/ 0 h 422"/>
              <a:gd name="T2" fmla="*/ 208 w 473"/>
              <a:gd name="T3" fmla="*/ 30 h 422"/>
              <a:gd name="T4" fmla="*/ 236 w 473"/>
              <a:gd name="T5" fmla="*/ 69 h 422"/>
              <a:gd name="T6" fmla="*/ 263 w 473"/>
              <a:gd name="T7" fmla="*/ 30 h 422"/>
              <a:gd name="T8" fmla="*/ 349 w 473"/>
              <a:gd name="T9" fmla="*/ 0 h 422"/>
              <a:gd name="T10" fmla="*/ 437 w 473"/>
              <a:gd name="T11" fmla="*/ 40 h 422"/>
              <a:gd name="T12" fmla="*/ 473 w 473"/>
              <a:gd name="T13" fmla="*/ 134 h 422"/>
              <a:gd name="T14" fmla="*/ 432 w 473"/>
              <a:gd name="T15" fmla="*/ 228 h 422"/>
              <a:gd name="T16" fmla="*/ 430 w 473"/>
              <a:gd name="T17" fmla="*/ 231 h 422"/>
              <a:gd name="T18" fmla="*/ 290 w 473"/>
              <a:gd name="T19" fmla="*/ 375 h 422"/>
              <a:gd name="T20" fmla="*/ 245 w 473"/>
              <a:gd name="T21" fmla="*/ 417 h 422"/>
              <a:gd name="T22" fmla="*/ 228 w 473"/>
              <a:gd name="T23" fmla="*/ 417 h 422"/>
              <a:gd name="T24" fmla="*/ 228 w 473"/>
              <a:gd name="T25" fmla="*/ 417 h 422"/>
              <a:gd name="T26" fmla="*/ 180 w 473"/>
              <a:gd name="T27" fmla="*/ 372 h 422"/>
              <a:gd name="T28" fmla="*/ 13 w 473"/>
              <a:gd name="T29" fmla="*/ 183 h 422"/>
              <a:gd name="T30" fmla="*/ 11 w 473"/>
              <a:gd name="T31" fmla="*/ 180 h 422"/>
              <a:gd name="T32" fmla="*/ 0 w 473"/>
              <a:gd name="T33" fmla="*/ 134 h 422"/>
              <a:gd name="T34" fmla="*/ 36 w 473"/>
              <a:gd name="T35" fmla="*/ 40 h 422"/>
              <a:gd name="T36" fmla="*/ 124 w 473"/>
              <a:gd name="T37" fmla="*/ 0 h 422"/>
              <a:gd name="T38" fmla="*/ 192 w 473"/>
              <a:gd name="T39" fmla="*/ 48 h 422"/>
              <a:gd name="T40" fmla="*/ 124 w 473"/>
              <a:gd name="T41" fmla="*/ 24 h 422"/>
              <a:gd name="T42" fmla="*/ 53 w 473"/>
              <a:gd name="T43" fmla="*/ 56 h 422"/>
              <a:gd name="T44" fmla="*/ 24 w 473"/>
              <a:gd name="T45" fmla="*/ 134 h 422"/>
              <a:gd name="T46" fmla="*/ 30 w 473"/>
              <a:gd name="T47" fmla="*/ 165 h 422"/>
              <a:gd name="T48" fmla="*/ 129 w 473"/>
              <a:gd name="T49" fmla="*/ 165 h 422"/>
              <a:gd name="T50" fmla="*/ 156 w 473"/>
              <a:gd name="T51" fmla="*/ 99 h 422"/>
              <a:gd name="T52" fmla="*/ 172 w 473"/>
              <a:gd name="T53" fmla="*/ 92 h 422"/>
              <a:gd name="T54" fmla="*/ 178 w 473"/>
              <a:gd name="T55" fmla="*/ 99 h 422"/>
              <a:gd name="T56" fmla="*/ 230 w 473"/>
              <a:gd name="T57" fmla="*/ 241 h 422"/>
              <a:gd name="T58" fmla="*/ 264 w 473"/>
              <a:gd name="T59" fmla="*/ 165 h 422"/>
              <a:gd name="T60" fmla="*/ 279 w 473"/>
              <a:gd name="T61" fmla="*/ 158 h 422"/>
              <a:gd name="T62" fmla="*/ 286 w 473"/>
              <a:gd name="T63" fmla="*/ 165 h 422"/>
              <a:gd name="T64" fmla="*/ 305 w 473"/>
              <a:gd name="T65" fmla="*/ 211 h 422"/>
              <a:gd name="T66" fmla="*/ 416 w 473"/>
              <a:gd name="T67" fmla="*/ 211 h 422"/>
              <a:gd name="T68" fmla="*/ 449 w 473"/>
              <a:gd name="T69" fmla="*/ 134 h 422"/>
              <a:gd name="T70" fmla="*/ 419 w 473"/>
              <a:gd name="T71" fmla="*/ 56 h 422"/>
              <a:gd name="T72" fmla="*/ 349 w 473"/>
              <a:gd name="T73" fmla="*/ 24 h 422"/>
              <a:gd name="T74" fmla="*/ 279 w 473"/>
              <a:gd name="T75" fmla="*/ 47 h 422"/>
              <a:gd name="T76" fmla="*/ 248 w 473"/>
              <a:gd name="T77" fmla="*/ 117 h 422"/>
              <a:gd name="T78" fmla="*/ 248 w 473"/>
              <a:gd name="T79" fmla="*/ 117 h 422"/>
              <a:gd name="T80" fmla="*/ 238 w 473"/>
              <a:gd name="T81" fmla="*/ 127 h 422"/>
              <a:gd name="T82" fmla="*/ 225 w 473"/>
              <a:gd name="T83" fmla="*/ 117 h 422"/>
              <a:gd name="T84" fmla="*/ 192 w 473"/>
              <a:gd name="T85" fmla="*/ 48 h 422"/>
              <a:gd name="T86" fmla="*/ 274 w 473"/>
              <a:gd name="T87" fmla="*/ 357 h 422"/>
              <a:gd name="T88" fmla="*/ 397 w 473"/>
              <a:gd name="T89" fmla="*/ 235 h 422"/>
              <a:gd name="T90" fmla="*/ 297 w 473"/>
              <a:gd name="T91" fmla="*/ 235 h 422"/>
              <a:gd name="T92" fmla="*/ 297 w 473"/>
              <a:gd name="T93" fmla="*/ 235 h 422"/>
              <a:gd name="T94" fmla="*/ 286 w 473"/>
              <a:gd name="T95" fmla="*/ 227 h 422"/>
              <a:gd name="T96" fmla="*/ 274 w 473"/>
              <a:gd name="T97" fmla="*/ 199 h 422"/>
              <a:gd name="T98" fmla="*/ 241 w 473"/>
              <a:gd name="T99" fmla="*/ 277 h 422"/>
              <a:gd name="T100" fmla="*/ 234 w 473"/>
              <a:gd name="T101" fmla="*/ 284 h 422"/>
              <a:gd name="T102" fmla="*/ 218 w 473"/>
              <a:gd name="T103" fmla="*/ 277 h 422"/>
              <a:gd name="T104" fmla="*/ 167 w 473"/>
              <a:gd name="T105" fmla="*/ 136 h 422"/>
              <a:gd name="T106" fmla="*/ 148 w 473"/>
              <a:gd name="T107" fmla="*/ 180 h 422"/>
              <a:gd name="T108" fmla="*/ 137 w 473"/>
              <a:gd name="T109" fmla="*/ 188 h 422"/>
              <a:gd name="T110" fmla="*/ 42 w 473"/>
              <a:gd name="T111" fmla="*/ 188 h 422"/>
              <a:gd name="T112" fmla="*/ 196 w 473"/>
              <a:gd name="T113" fmla="*/ 354 h 422"/>
              <a:gd name="T114" fmla="*/ 236 w 473"/>
              <a:gd name="T115" fmla="*/ 392 h 422"/>
              <a:gd name="T116" fmla="*/ 274 w 473"/>
              <a:gd name="T117" fmla="*/ 357 h 422"/>
              <a:gd name="T118" fmla="*/ 178 w 473"/>
              <a:gd name="T119" fmla="*/ 99 h 422"/>
              <a:gd name="T120" fmla="*/ 178 w 473"/>
              <a:gd name="T121" fmla="*/ 108 h 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73" h="422">
                <a:moveTo>
                  <a:pt x="124" y="0"/>
                </a:moveTo>
                <a:cubicBezTo>
                  <a:pt x="157" y="0"/>
                  <a:pt x="186" y="10"/>
                  <a:pt x="208" y="30"/>
                </a:cubicBezTo>
                <a:cubicBezTo>
                  <a:pt x="219" y="41"/>
                  <a:pt x="229" y="54"/>
                  <a:pt x="236" y="69"/>
                </a:cubicBezTo>
                <a:cubicBezTo>
                  <a:pt x="242" y="53"/>
                  <a:pt x="252" y="40"/>
                  <a:pt x="263" y="30"/>
                </a:cubicBezTo>
                <a:cubicBezTo>
                  <a:pt x="285" y="10"/>
                  <a:pt x="314" y="0"/>
                  <a:pt x="349" y="0"/>
                </a:cubicBezTo>
                <a:cubicBezTo>
                  <a:pt x="383" y="0"/>
                  <a:pt x="414" y="15"/>
                  <a:pt x="437" y="40"/>
                </a:cubicBezTo>
                <a:cubicBezTo>
                  <a:pt x="459" y="64"/>
                  <a:pt x="473" y="97"/>
                  <a:pt x="473" y="134"/>
                </a:cubicBezTo>
                <a:cubicBezTo>
                  <a:pt x="473" y="163"/>
                  <a:pt x="456" y="195"/>
                  <a:pt x="432" y="228"/>
                </a:cubicBezTo>
                <a:cubicBezTo>
                  <a:pt x="431" y="229"/>
                  <a:pt x="431" y="230"/>
                  <a:pt x="430" y="231"/>
                </a:cubicBezTo>
                <a:cubicBezTo>
                  <a:pt x="391" y="282"/>
                  <a:pt x="334" y="334"/>
                  <a:pt x="290" y="375"/>
                </a:cubicBezTo>
                <a:cubicBezTo>
                  <a:pt x="272" y="391"/>
                  <a:pt x="256" y="406"/>
                  <a:pt x="245" y="417"/>
                </a:cubicBezTo>
                <a:cubicBezTo>
                  <a:pt x="240" y="422"/>
                  <a:pt x="233" y="422"/>
                  <a:pt x="228" y="417"/>
                </a:cubicBezTo>
                <a:cubicBezTo>
                  <a:pt x="228" y="417"/>
                  <a:pt x="228" y="417"/>
                  <a:pt x="228" y="417"/>
                </a:cubicBezTo>
                <a:cubicBezTo>
                  <a:pt x="216" y="405"/>
                  <a:pt x="199" y="389"/>
                  <a:pt x="180" y="372"/>
                </a:cubicBezTo>
                <a:cubicBezTo>
                  <a:pt x="121" y="318"/>
                  <a:pt x="43" y="247"/>
                  <a:pt x="13" y="183"/>
                </a:cubicBezTo>
                <a:cubicBezTo>
                  <a:pt x="12" y="182"/>
                  <a:pt x="11" y="181"/>
                  <a:pt x="11" y="180"/>
                </a:cubicBezTo>
                <a:cubicBezTo>
                  <a:pt x="4" y="164"/>
                  <a:pt x="0" y="149"/>
                  <a:pt x="0" y="134"/>
                </a:cubicBezTo>
                <a:cubicBezTo>
                  <a:pt x="0" y="97"/>
                  <a:pt x="14" y="64"/>
                  <a:pt x="36" y="40"/>
                </a:cubicBezTo>
                <a:cubicBezTo>
                  <a:pt x="58" y="15"/>
                  <a:pt x="90" y="0"/>
                  <a:pt x="124" y="0"/>
                </a:cubicBezTo>
                <a:close/>
                <a:moveTo>
                  <a:pt x="192" y="48"/>
                </a:moveTo>
                <a:cubicBezTo>
                  <a:pt x="175" y="32"/>
                  <a:pt x="151" y="24"/>
                  <a:pt x="124" y="24"/>
                </a:cubicBezTo>
                <a:cubicBezTo>
                  <a:pt x="97" y="24"/>
                  <a:pt x="71" y="36"/>
                  <a:pt x="53" y="56"/>
                </a:cubicBezTo>
                <a:cubicBezTo>
                  <a:pt x="35" y="76"/>
                  <a:pt x="24" y="103"/>
                  <a:pt x="24" y="134"/>
                </a:cubicBezTo>
                <a:cubicBezTo>
                  <a:pt x="24" y="144"/>
                  <a:pt x="26" y="154"/>
                  <a:pt x="30" y="165"/>
                </a:cubicBezTo>
                <a:cubicBezTo>
                  <a:pt x="129" y="165"/>
                  <a:pt x="129" y="165"/>
                  <a:pt x="129" y="165"/>
                </a:cubicBezTo>
                <a:cubicBezTo>
                  <a:pt x="156" y="99"/>
                  <a:pt x="156" y="99"/>
                  <a:pt x="156" y="99"/>
                </a:cubicBezTo>
                <a:cubicBezTo>
                  <a:pt x="159" y="93"/>
                  <a:pt x="165" y="90"/>
                  <a:pt x="172" y="92"/>
                </a:cubicBezTo>
                <a:cubicBezTo>
                  <a:pt x="175" y="94"/>
                  <a:pt x="177" y="96"/>
                  <a:pt x="178" y="99"/>
                </a:cubicBezTo>
                <a:cubicBezTo>
                  <a:pt x="230" y="241"/>
                  <a:pt x="230" y="241"/>
                  <a:pt x="230" y="241"/>
                </a:cubicBezTo>
                <a:cubicBezTo>
                  <a:pt x="264" y="165"/>
                  <a:pt x="264" y="165"/>
                  <a:pt x="264" y="165"/>
                </a:cubicBezTo>
                <a:cubicBezTo>
                  <a:pt x="266" y="159"/>
                  <a:pt x="273" y="156"/>
                  <a:pt x="279" y="158"/>
                </a:cubicBezTo>
                <a:cubicBezTo>
                  <a:pt x="282" y="160"/>
                  <a:pt x="285" y="162"/>
                  <a:pt x="286" y="165"/>
                </a:cubicBezTo>
                <a:cubicBezTo>
                  <a:pt x="305" y="211"/>
                  <a:pt x="305" y="211"/>
                  <a:pt x="305" y="211"/>
                </a:cubicBezTo>
                <a:cubicBezTo>
                  <a:pt x="416" y="211"/>
                  <a:pt x="416" y="211"/>
                  <a:pt x="416" y="211"/>
                </a:cubicBezTo>
                <a:cubicBezTo>
                  <a:pt x="436" y="183"/>
                  <a:pt x="449" y="157"/>
                  <a:pt x="449" y="134"/>
                </a:cubicBezTo>
                <a:cubicBezTo>
                  <a:pt x="449" y="103"/>
                  <a:pt x="438" y="76"/>
                  <a:pt x="419" y="56"/>
                </a:cubicBezTo>
                <a:cubicBezTo>
                  <a:pt x="401" y="36"/>
                  <a:pt x="376" y="24"/>
                  <a:pt x="349" y="24"/>
                </a:cubicBezTo>
                <a:cubicBezTo>
                  <a:pt x="320" y="24"/>
                  <a:pt x="296" y="32"/>
                  <a:pt x="279" y="47"/>
                </a:cubicBezTo>
                <a:cubicBezTo>
                  <a:pt x="262" y="63"/>
                  <a:pt x="252" y="86"/>
                  <a:pt x="248" y="117"/>
                </a:cubicBezTo>
                <a:cubicBezTo>
                  <a:pt x="248" y="117"/>
                  <a:pt x="248" y="117"/>
                  <a:pt x="248" y="117"/>
                </a:cubicBezTo>
                <a:cubicBezTo>
                  <a:pt x="248" y="122"/>
                  <a:pt x="244" y="126"/>
                  <a:pt x="238" y="127"/>
                </a:cubicBezTo>
                <a:cubicBezTo>
                  <a:pt x="231" y="128"/>
                  <a:pt x="225" y="124"/>
                  <a:pt x="225" y="117"/>
                </a:cubicBezTo>
                <a:cubicBezTo>
                  <a:pt x="220" y="86"/>
                  <a:pt x="209" y="63"/>
                  <a:pt x="192" y="48"/>
                </a:cubicBezTo>
                <a:close/>
                <a:moveTo>
                  <a:pt x="274" y="357"/>
                </a:moveTo>
                <a:cubicBezTo>
                  <a:pt x="312" y="322"/>
                  <a:pt x="361" y="278"/>
                  <a:pt x="397" y="235"/>
                </a:cubicBezTo>
                <a:cubicBezTo>
                  <a:pt x="297" y="235"/>
                  <a:pt x="297" y="235"/>
                  <a:pt x="297" y="235"/>
                </a:cubicBezTo>
                <a:cubicBezTo>
                  <a:pt x="297" y="235"/>
                  <a:pt x="297" y="235"/>
                  <a:pt x="297" y="235"/>
                </a:cubicBezTo>
                <a:cubicBezTo>
                  <a:pt x="293" y="235"/>
                  <a:pt x="288" y="232"/>
                  <a:pt x="286" y="227"/>
                </a:cubicBezTo>
                <a:cubicBezTo>
                  <a:pt x="274" y="199"/>
                  <a:pt x="274" y="199"/>
                  <a:pt x="274" y="199"/>
                </a:cubicBezTo>
                <a:cubicBezTo>
                  <a:pt x="241" y="277"/>
                  <a:pt x="241" y="277"/>
                  <a:pt x="241" y="277"/>
                </a:cubicBezTo>
                <a:cubicBezTo>
                  <a:pt x="239" y="281"/>
                  <a:pt x="237" y="283"/>
                  <a:pt x="234" y="284"/>
                </a:cubicBezTo>
                <a:cubicBezTo>
                  <a:pt x="227" y="287"/>
                  <a:pt x="220" y="283"/>
                  <a:pt x="218" y="277"/>
                </a:cubicBezTo>
                <a:cubicBezTo>
                  <a:pt x="167" y="136"/>
                  <a:pt x="167" y="136"/>
                  <a:pt x="167" y="136"/>
                </a:cubicBezTo>
                <a:cubicBezTo>
                  <a:pt x="148" y="180"/>
                  <a:pt x="148" y="180"/>
                  <a:pt x="148" y="180"/>
                </a:cubicBezTo>
                <a:cubicBezTo>
                  <a:pt x="147" y="185"/>
                  <a:pt x="142" y="188"/>
                  <a:pt x="137" y="188"/>
                </a:cubicBezTo>
                <a:cubicBezTo>
                  <a:pt x="42" y="188"/>
                  <a:pt x="42" y="188"/>
                  <a:pt x="42" y="188"/>
                </a:cubicBezTo>
                <a:cubicBezTo>
                  <a:pt x="75" y="243"/>
                  <a:pt x="143" y="306"/>
                  <a:pt x="196" y="354"/>
                </a:cubicBezTo>
                <a:cubicBezTo>
                  <a:pt x="211" y="368"/>
                  <a:pt x="225" y="381"/>
                  <a:pt x="236" y="392"/>
                </a:cubicBezTo>
                <a:cubicBezTo>
                  <a:pt x="247" y="382"/>
                  <a:pt x="260" y="370"/>
                  <a:pt x="274" y="357"/>
                </a:cubicBezTo>
                <a:close/>
                <a:moveTo>
                  <a:pt x="178" y="99"/>
                </a:moveTo>
                <a:cubicBezTo>
                  <a:pt x="179" y="102"/>
                  <a:pt x="179" y="105"/>
                  <a:pt x="178" y="108"/>
                </a:cubicBezTo>
              </a:path>
            </a:pathLst>
          </a:custGeom>
          <a:solidFill>
            <a:schemeClr val="bg1"/>
          </a:solidFill>
          <a:ln w="9525">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9">
            <a:extLst>
              <a:ext uri="{FF2B5EF4-FFF2-40B4-BE49-F238E27FC236}">
                <a16:creationId xmlns:a16="http://schemas.microsoft.com/office/drawing/2014/main" id="{B7720F83-32D2-4C8A-968D-80C2F34B7DC8}"/>
              </a:ext>
            </a:extLst>
          </p:cNvPr>
          <p:cNvSpPr>
            <a:spLocks noEditPoints="1"/>
          </p:cNvSpPr>
          <p:nvPr/>
        </p:nvSpPr>
        <p:spPr bwMode="auto">
          <a:xfrm>
            <a:off x="5742383" y="3298510"/>
            <a:ext cx="869157" cy="861219"/>
          </a:xfrm>
          <a:custGeom>
            <a:avLst/>
            <a:gdLst>
              <a:gd name="T0" fmla="*/ 407 w 459"/>
              <a:gd name="T1" fmla="*/ 120 h 455"/>
              <a:gd name="T2" fmla="*/ 444 w 459"/>
              <a:gd name="T3" fmla="*/ 135 h 455"/>
              <a:gd name="T4" fmla="*/ 444 w 459"/>
              <a:gd name="T5" fmla="*/ 135 h 455"/>
              <a:gd name="T6" fmla="*/ 459 w 459"/>
              <a:gd name="T7" fmla="*/ 403 h 455"/>
              <a:gd name="T8" fmla="*/ 444 w 459"/>
              <a:gd name="T9" fmla="*/ 439 h 455"/>
              <a:gd name="T10" fmla="*/ 444 w 459"/>
              <a:gd name="T11" fmla="*/ 439 h 455"/>
              <a:gd name="T12" fmla="*/ 52 w 459"/>
              <a:gd name="T13" fmla="*/ 455 h 455"/>
              <a:gd name="T14" fmla="*/ 15 w 459"/>
              <a:gd name="T15" fmla="*/ 439 h 455"/>
              <a:gd name="T16" fmla="*/ 15 w 459"/>
              <a:gd name="T17" fmla="*/ 439 h 455"/>
              <a:gd name="T18" fmla="*/ 0 w 459"/>
              <a:gd name="T19" fmla="*/ 171 h 455"/>
              <a:gd name="T20" fmla="*/ 15 w 459"/>
              <a:gd name="T21" fmla="*/ 135 h 455"/>
              <a:gd name="T22" fmla="*/ 16 w 459"/>
              <a:gd name="T23" fmla="*/ 135 h 455"/>
              <a:gd name="T24" fmla="*/ 407 w 459"/>
              <a:gd name="T25" fmla="*/ 143 h 455"/>
              <a:gd name="T26" fmla="*/ 32 w 459"/>
              <a:gd name="T27" fmla="*/ 152 h 455"/>
              <a:gd name="T28" fmla="*/ 24 w 459"/>
              <a:gd name="T29" fmla="*/ 171 h 455"/>
              <a:gd name="T30" fmla="*/ 32 w 459"/>
              <a:gd name="T31" fmla="*/ 423 h 455"/>
              <a:gd name="T32" fmla="*/ 52 w 459"/>
              <a:gd name="T33" fmla="*/ 431 h 455"/>
              <a:gd name="T34" fmla="*/ 427 w 459"/>
              <a:gd name="T35" fmla="*/ 423 h 455"/>
              <a:gd name="T36" fmla="*/ 435 w 459"/>
              <a:gd name="T37" fmla="*/ 403 h 455"/>
              <a:gd name="T38" fmla="*/ 427 w 459"/>
              <a:gd name="T39" fmla="*/ 152 h 455"/>
              <a:gd name="T40" fmla="*/ 407 w 459"/>
              <a:gd name="T41" fmla="*/ 143 h 455"/>
              <a:gd name="T42" fmla="*/ 309 w 459"/>
              <a:gd name="T43" fmla="*/ 209 h 455"/>
              <a:gd name="T44" fmla="*/ 309 w 459"/>
              <a:gd name="T45" fmla="*/ 369 h 455"/>
              <a:gd name="T46" fmla="*/ 150 w 459"/>
              <a:gd name="T47" fmla="*/ 369 h 455"/>
              <a:gd name="T48" fmla="*/ 150 w 459"/>
              <a:gd name="T49" fmla="*/ 209 h 455"/>
              <a:gd name="T50" fmla="*/ 293 w 459"/>
              <a:gd name="T51" fmla="*/ 226 h 455"/>
              <a:gd name="T52" fmla="*/ 167 w 459"/>
              <a:gd name="T53" fmla="*/ 226 h 455"/>
              <a:gd name="T54" fmla="*/ 167 w 459"/>
              <a:gd name="T55" fmla="*/ 352 h 455"/>
              <a:gd name="T56" fmla="*/ 293 w 459"/>
              <a:gd name="T57" fmla="*/ 352 h 455"/>
              <a:gd name="T58" fmla="*/ 293 w 459"/>
              <a:gd name="T59" fmla="*/ 226 h 455"/>
              <a:gd name="T60" fmla="*/ 230 w 459"/>
              <a:gd name="T61" fmla="*/ 223 h 455"/>
              <a:gd name="T62" fmla="*/ 242 w 459"/>
              <a:gd name="T63" fmla="*/ 277 h 455"/>
              <a:gd name="T64" fmla="*/ 296 w 459"/>
              <a:gd name="T65" fmla="*/ 289 h 455"/>
              <a:gd name="T66" fmla="*/ 242 w 459"/>
              <a:gd name="T67" fmla="*/ 301 h 455"/>
              <a:gd name="T68" fmla="*/ 230 w 459"/>
              <a:gd name="T69" fmla="*/ 355 h 455"/>
              <a:gd name="T70" fmla="*/ 218 w 459"/>
              <a:gd name="T71" fmla="*/ 301 h 455"/>
              <a:gd name="T72" fmla="*/ 164 w 459"/>
              <a:gd name="T73" fmla="*/ 289 h 455"/>
              <a:gd name="T74" fmla="*/ 218 w 459"/>
              <a:gd name="T75" fmla="*/ 277 h 455"/>
              <a:gd name="T76" fmla="*/ 159 w 459"/>
              <a:gd name="T77" fmla="*/ 0 h 455"/>
              <a:gd name="T78" fmla="*/ 327 w 459"/>
              <a:gd name="T79" fmla="*/ 11 h 455"/>
              <a:gd name="T80" fmla="*/ 338 w 459"/>
              <a:gd name="T81" fmla="*/ 101 h 455"/>
              <a:gd name="T82" fmla="*/ 287 w 459"/>
              <a:gd name="T83" fmla="*/ 113 h 455"/>
              <a:gd name="T84" fmla="*/ 275 w 459"/>
              <a:gd name="T85" fmla="*/ 64 h 455"/>
              <a:gd name="T86" fmla="*/ 271 w 459"/>
              <a:gd name="T87" fmla="*/ 61 h 455"/>
              <a:gd name="T88" fmla="*/ 186 w 459"/>
              <a:gd name="T89" fmla="*/ 62 h 455"/>
              <a:gd name="T90" fmla="*/ 185 w 459"/>
              <a:gd name="T91" fmla="*/ 64 h 455"/>
              <a:gd name="T92" fmla="*/ 173 w 459"/>
              <a:gd name="T93" fmla="*/ 113 h 455"/>
              <a:gd name="T94" fmla="*/ 121 w 459"/>
              <a:gd name="T95" fmla="*/ 101 h 455"/>
              <a:gd name="T96" fmla="*/ 132 w 459"/>
              <a:gd name="T97" fmla="*/ 11 h 455"/>
              <a:gd name="T98" fmla="*/ 300 w 459"/>
              <a:gd name="T99" fmla="*/ 24 h 455"/>
              <a:gd name="T100" fmla="*/ 149 w 459"/>
              <a:gd name="T101" fmla="*/ 28 h 455"/>
              <a:gd name="T102" fmla="*/ 145 w 459"/>
              <a:gd name="T103" fmla="*/ 89 h 455"/>
              <a:gd name="T104" fmla="*/ 161 w 459"/>
              <a:gd name="T105" fmla="*/ 64 h 455"/>
              <a:gd name="T106" fmla="*/ 169 w 459"/>
              <a:gd name="T107" fmla="*/ 45 h 455"/>
              <a:gd name="T108" fmla="*/ 188 w 459"/>
              <a:gd name="T109" fmla="*/ 37 h 455"/>
              <a:gd name="T110" fmla="*/ 290 w 459"/>
              <a:gd name="T111" fmla="*/ 45 h 455"/>
              <a:gd name="T112" fmla="*/ 299 w 459"/>
              <a:gd name="T113" fmla="*/ 89 h 455"/>
              <a:gd name="T114" fmla="*/ 314 w 459"/>
              <a:gd name="T115" fmla="*/ 38 h 455"/>
              <a:gd name="T116" fmla="*/ 300 w 459"/>
              <a:gd name="T117" fmla="*/ 24 h 4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59" h="455">
                <a:moveTo>
                  <a:pt x="52" y="120"/>
                </a:moveTo>
                <a:cubicBezTo>
                  <a:pt x="407" y="120"/>
                  <a:pt x="407" y="120"/>
                  <a:pt x="407" y="120"/>
                </a:cubicBezTo>
                <a:cubicBezTo>
                  <a:pt x="421" y="120"/>
                  <a:pt x="434" y="125"/>
                  <a:pt x="444" y="135"/>
                </a:cubicBezTo>
                <a:cubicBezTo>
                  <a:pt x="444" y="135"/>
                  <a:pt x="444" y="135"/>
                  <a:pt x="444" y="135"/>
                </a:cubicBezTo>
                <a:cubicBezTo>
                  <a:pt x="444" y="135"/>
                  <a:pt x="444" y="135"/>
                  <a:pt x="444" y="135"/>
                </a:cubicBezTo>
                <a:cubicBezTo>
                  <a:pt x="444" y="135"/>
                  <a:pt x="444" y="135"/>
                  <a:pt x="444" y="135"/>
                </a:cubicBezTo>
                <a:cubicBezTo>
                  <a:pt x="453" y="144"/>
                  <a:pt x="459" y="157"/>
                  <a:pt x="459" y="171"/>
                </a:cubicBezTo>
                <a:cubicBezTo>
                  <a:pt x="459" y="403"/>
                  <a:pt x="459" y="403"/>
                  <a:pt x="459" y="403"/>
                </a:cubicBezTo>
                <a:cubicBezTo>
                  <a:pt x="459" y="417"/>
                  <a:pt x="453" y="430"/>
                  <a:pt x="444" y="439"/>
                </a:cubicBezTo>
                <a:cubicBezTo>
                  <a:pt x="444" y="439"/>
                  <a:pt x="444" y="439"/>
                  <a:pt x="444" y="439"/>
                </a:cubicBezTo>
                <a:cubicBezTo>
                  <a:pt x="444" y="439"/>
                  <a:pt x="444" y="439"/>
                  <a:pt x="444" y="439"/>
                </a:cubicBezTo>
                <a:cubicBezTo>
                  <a:pt x="444" y="439"/>
                  <a:pt x="444" y="439"/>
                  <a:pt x="444" y="439"/>
                </a:cubicBezTo>
                <a:cubicBezTo>
                  <a:pt x="434" y="449"/>
                  <a:pt x="421" y="455"/>
                  <a:pt x="407" y="455"/>
                </a:cubicBezTo>
                <a:cubicBezTo>
                  <a:pt x="52" y="455"/>
                  <a:pt x="52" y="455"/>
                  <a:pt x="52" y="455"/>
                </a:cubicBezTo>
                <a:cubicBezTo>
                  <a:pt x="38" y="455"/>
                  <a:pt x="25" y="449"/>
                  <a:pt x="15" y="439"/>
                </a:cubicBezTo>
                <a:cubicBezTo>
                  <a:pt x="15" y="439"/>
                  <a:pt x="15" y="439"/>
                  <a:pt x="15" y="439"/>
                </a:cubicBezTo>
                <a:cubicBezTo>
                  <a:pt x="15" y="439"/>
                  <a:pt x="15" y="439"/>
                  <a:pt x="15" y="439"/>
                </a:cubicBezTo>
                <a:cubicBezTo>
                  <a:pt x="15" y="439"/>
                  <a:pt x="15" y="439"/>
                  <a:pt x="15" y="439"/>
                </a:cubicBezTo>
                <a:cubicBezTo>
                  <a:pt x="6" y="430"/>
                  <a:pt x="0" y="417"/>
                  <a:pt x="0" y="403"/>
                </a:cubicBezTo>
                <a:cubicBezTo>
                  <a:pt x="0" y="171"/>
                  <a:pt x="0" y="171"/>
                  <a:pt x="0" y="171"/>
                </a:cubicBezTo>
                <a:cubicBezTo>
                  <a:pt x="0" y="157"/>
                  <a:pt x="6" y="144"/>
                  <a:pt x="15" y="135"/>
                </a:cubicBezTo>
                <a:cubicBezTo>
                  <a:pt x="15" y="135"/>
                  <a:pt x="15" y="135"/>
                  <a:pt x="15" y="135"/>
                </a:cubicBezTo>
                <a:cubicBezTo>
                  <a:pt x="15" y="135"/>
                  <a:pt x="15" y="135"/>
                  <a:pt x="15" y="135"/>
                </a:cubicBezTo>
                <a:cubicBezTo>
                  <a:pt x="16" y="135"/>
                  <a:pt x="16" y="135"/>
                  <a:pt x="16" y="135"/>
                </a:cubicBezTo>
                <a:cubicBezTo>
                  <a:pt x="25" y="125"/>
                  <a:pt x="38" y="120"/>
                  <a:pt x="52" y="120"/>
                </a:cubicBezTo>
                <a:close/>
                <a:moveTo>
                  <a:pt x="407" y="143"/>
                </a:moveTo>
                <a:cubicBezTo>
                  <a:pt x="52" y="143"/>
                  <a:pt x="52" y="143"/>
                  <a:pt x="52" y="143"/>
                </a:cubicBezTo>
                <a:cubicBezTo>
                  <a:pt x="44" y="143"/>
                  <a:pt x="38" y="146"/>
                  <a:pt x="32" y="152"/>
                </a:cubicBezTo>
                <a:cubicBezTo>
                  <a:pt x="32" y="152"/>
                  <a:pt x="32" y="152"/>
                  <a:pt x="32" y="152"/>
                </a:cubicBezTo>
                <a:cubicBezTo>
                  <a:pt x="27" y="157"/>
                  <a:pt x="24" y="164"/>
                  <a:pt x="24" y="171"/>
                </a:cubicBezTo>
                <a:cubicBezTo>
                  <a:pt x="24" y="403"/>
                  <a:pt x="24" y="403"/>
                  <a:pt x="24" y="403"/>
                </a:cubicBezTo>
                <a:cubicBezTo>
                  <a:pt x="24" y="411"/>
                  <a:pt x="27" y="418"/>
                  <a:pt x="32" y="423"/>
                </a:cubicBezTo>
                <a:cubicBezTo>
                  <a:pt x="32" y="423"/>
                  <a:pt x="32" y="423"/>
                  <a:pt x="32" y="423"/>
                </a:cubicBezTo>
                <a:cubicBezTo>
                  <a:pt x="38" y="428"/>
                  <a:pt x="44" y="431"/>
                  <a:pt x="52" y="431"/>
                </a:cubicBezTo>
                <a:cubicBezTo>
                  <a:pt x="407" y="431"/>
                  <a:pt x="407" y="431"/>
                  <a:pt x="407" y="431"/>
                </a:cubicBezTo>
                <a:cubicBezTo>
                  <a:pt x="415" y="431"/>
                  <a:pt x="422" y="428"/>
                  <a:pt x="427" y="423"/>
                </a:cubicBezTo>
                <a:cubicBezTo>
                  <a:pt x="427" y="423"/>
                  <a:pt x="427" y="423"/>
                  <a:pt x="427" y="423"/>
                </a:cubicBezTo>
                <a:cubicBezTo>
                  <a:pt x="432" y="418"/>
                  <a:pt x="435" y="411"/>
                  <a:pt x="435" y="403"/>
                </a:cubicBezTo>
                <a:cubicBezTo>
                  <a:pt x="435" y="171"/>
                  <a:pt x="435" y="171"/>
                  <a:pt x="435" y="171"/>
                </a:cubicBezTo>
                <a:cubicBezTo>
                  <a:pt x="435" y="164"/>
                  <a:pt x="432" y="157"/>
                  <a:pt x="427" y="152"/>
                </a:cubicBezTo>
                <a:cubicBezTo>
                  <a:pt x="427" y="152"/>
                  <a:pt x="427" y="152"/>
                  <a:pt x="427" y="152"/>
                </a:cubicBezTo>
                <a:cubicBezTo>
                  <a:pt x="422" y="146"/>
                  <a:pt x="415" y="143"/>
                  <a:pt x="407" y="143"/>
                </a:cubicBezTo>
                <a:close/>
                <a:moveTo>
                  <a:pt x="230" y="176"/>
                </a:moveTo>
                <a:cubicBezTo>
                  <a:pt x="261" y="176"/>
                  <a:pt x="289" y="189"/>
                  <a:pt x="309" y="209"/>
                </a:cubicBezTo>
                <a:cubicBezTo>
                  <a:pt x="330" y="230"/>
                  <a:pt x="342" y="258"/>
                  <a:pt x="342" y="289"/>
                </a:cubicBezTo>
                <a:cubicBezTo>
                  <a:pt x="342" y="320"/>
                  <a:pt x="330" y="349"/>
                  <a:pt x="309" y="369"/>
                </a:cubicBezTo>
                <a:cubicBezTo>
                  <a:pt x="289" y="389"/>
                  <a:pt x="261" y="402"/>
                  <a:pt x="230" y="402"/>
                </a:cubicBezTo>
                <a:cubicBezTo>
                  <a:pt x="198" y="402"/>
                  <a:pt x="170" y="389"/>
                  <a:pt x="150" y="369"/>
                </a:cubicBezTo>
                <a:cubicBezTo>
                  <a:pt x="129" y="349"/>
                  <a:pt x="117" y="320"/>
                  <a:pt x="117" y="289"/>
                </a:cubicBezTo>
                <a:cubicBezTo>
                  <a:pt x="117" y="258"/>
                  <a:pt x="129" y="230"/>
                  <a:pt x="150" y="209"/>
                </a:cubicBezTo>
                <a:cubicBezTo>
                  <a:pt x="170" y="189"/>
                  <a:pt x="198" y="176"/>
                  <a:pt x="230" y="176"/>
                </a:cubicBezTo>
                <a:close/>
                <a:moveTo>
                  <a:pt x="293" y="226"/>
                </a:moveTo>
                <a:cubicBezTo>
                  <a:pt x="276" y="210"/>
                  <a:pt x="254" y="200"/>
                  <a:pt x="230" y="200"/>
                </a:cubicBezTo>
                <a:cubicBezTo>
                  <a:pt x="205" y="200"/>
                  <a:pt x="183" y="210"/>
                  <a:pt x="167" y="226"/>
                </a:cubicBezTo>
                <a:cubicBezTo>
                  <a:pt x="151" y="242"/>
                  <a:pt x="141" y="265"/>
                  <a:pt x="141" y="289"/>
                </a:cubicBezTo>
                <a:cubicBezTo>
                  <a:pt x="141" y="314"/>
                  <a:pt x="151" y="336"/>
                  <a:pt x="167" y="352"/>
                </a:cubicBezTo>
                <a:cubicBezTo>
                  <a:pt x="183" y="368"/>
                  <a:pt x="205" y="378"/>
                  <a:pt x="230" y="378"/>
                </a:cubicBezTo>
                <a:cubicBezTo>
                  <a:pt x="254" y="378"/>
                  <a:pt x="276" y="368"/>
                  <a:pt x="293" y="352"/>
                </a:cubicBezTo>
                <a:cubicBezTo>
                  <a:pt x="309" y="336"/>
                  <a:pt x="319" y="314"/>
                  <a:pt x="319" y="289"/>
                </a:cubicBezTo>
                <a:cubicBezTo>
                  <a:pt x="319" y="265"/>
                  <a:pt x="309" y="242"/>
                  <a:pt x="293" y="226"/>
                </a:cubicBezTo>
                <a:close/>
                <a:moveTo>
                  <a:pt x="218" y="235"/>
                </a:moveTo>
                <a:cubicBezTo>
                  <a:pt x="218" y="229"/>
                  <a:pt x="223" y="223"/>
                  <a:pt x="230" y="223"/>
                </a:cubicBezTo>
                <a:cubicBezTo>
                  <a:pt x="236" y="223"/>
                  <a:pt x="242" y="229"/>
                  <a:pt x="242" y="235"/>
                </a:cubicBezTo>
                <a:cubicBezTo>
                  <a:pt x="242" y="277"/>
                  <a:pt x="242" y="277"/>
                  <a:pt x="242" y="277"/>
                </a:cubicBezTo>
                <a:cubicBezTo>
                  <a:pt x="284" y="277"/>
                  <a:pt x="284" y="277"/>
                  <a:pt x="284" y="277"/>
                </a:cubicBezTo>
                <a:cubicBezTo>
                  <a:pt x="290" y="277"/>
                  <a:pt x="296" y="283"/>
                  <a:pt x="296" y="289"/>
                </a:cubicBezTo>
                <a:cubicBezTo>
                  <a:pt x="296" y="296"/>
                  <a:pt x="290" y="301"/>
                  <a:pt x="284" y="301"/>
                </a:cubicBezTo>
                <a:cubicBezTo>
                  <a:pt x="242" y="301"/>
                  <a:pt x="242" y="301"/>
                  <a:pt x="242" y="301"/>
                </a:cubicBezTo>
                <a:cubicBezTo>
                  <a:pt x="242" y="343"/>
                  <a:pt x="242" y="343"/>
                  <a:pt x="242" y="343"/>
                </a:cubicBezTo>
                <a:cubicBezTo>
                  <a:pt x="242" y="350"/>
                  <a:pt x="236" y="355"/>
                  <a:pt x="230" y="355"/>
                </a:cubicBezTo>
                <a:cubicBezTo>
                  <a:pt x="223" y="355"/>
                  <a:pt x="218" y="350"/>
                  <a:pt x="218" y="343"/>
                </a:cubicBezTo>
                <a:cubicBezTo>
                  <a:pt x="218" y="301"/>
                  <a:pt x="218" y="301"/>
                  <a:pt x="218" y="301"/>
                </a:cubicBezTo>
                <a:cubicBezTo>
                  <a:pt x="176" y="301"/>
                  <a:pt x="176" y="301"/>
                  <a:pt x="176" y="301"/>
                </a:cubicBezTo>
                <a:cubicBezTo>
                  <a:pt x="169" y="301"/>
                  <a:pt x="164" y="296"/>
                  <a:pt x="164" y="289"/>
                </a:cubicBezTo>
                <a:cubicBezTo>
                  <a:pt x="164" y="283"/>
                  <a:pt x="169" y="277"/>
                  <a:pt x="176" y="277"/>
                </a:cubicBezTo>
                <a:cubicBezTo>
                  <a:pt x="218" y="277"/>
                  <a:pt x="218" y="277"/>
                  <a:pt x="218" y="277"/>
                </a:cubicBezTo>
                <a:lnTo>
                  <a:pt x="218" y="235"/>
                </a:lnTo>
                <a:close/>
                <a:moveTo>
                  <a:pt x="159" y="0"/>
                </a:moveTo>
                <a:cubicBezTo>
                  <a:pt x="300" y="0"/>
                  <a:pt x="300" y="0"/>
                  <a:pt x="300" y="0"/>
                </a:cubicBezTo>
                <a:cubicBezTo>
                  <a:pt x="310" y="0"/>
                  <a:pt x="320" y="4"/>
                  <a:pt x="327" y="11"/>
                </a:cubicBezTo>
                <a:cubicBezTo>
                  <a:pt x="334" y="18"/>
                  <a:pt x="338" y="27"/>
                  <a:pt x="338" y="38"/>
                </a:cubicBezTo>
                <a:cubicBezTo>
                  <a:pt x="338" y="101"/>
                  <a:pt x="338" y="101"/>
                  <a:pt x="338" y="101"/>
                </a:cubicBezTo>
                <a:cubicBezTo>
                  <a:pt x="338" y="107"/>
                  <a:pt x="333" y="113"/>
                  <a:pt x="326" y="113"/>
                </a:cubicBezTo>
                <a:cubicBezTo>
                  <a:pt x="287" y="113"/>
                  <a:pt x="287" y="113"/>
                  <a:pt x="287" y="113"/>
                </a:cubicBezTo>
                <a:cubicBezTo>
                  <a:pt x="280" y="113"/>
                  <a:pt x="275" y="107"/>
                  <a:pt x="275" y="101"/>
                </a:cubicBezTo>
                <a:cubicBezTo>
                  <a:pt x="275" y="64"/>
                  <a:pt x="275" y="64"/>
                  <a:pt x="275" y="64"/>
                </a:cubicBezTo>
                <a:cubicBezTo>
                  <a:pt x="275" y="63"/>
                  <a:pt x="274" y="62"/>
                  <a:pt x="274" y="62"/>
                </a:cubicBezTo>
                <a:cubicBezTo>
                  <a:pt x="273" y="61"/>
                  <a:pt x="272" y="61"/>
                  <a:pt x="271" y="61"/>
                </a:cubicBezTo>
                <a:cubicBezTo>
                  <a:pt x="188" y="61"/>
                  <a:pt x="188" y="61"/>
                  <a:pt x="188" y="61"/>
                </a:cubicBezTo>
                <a:cubicBezTo>
                  <a:pt x="187" y="61"/>
                  <a:pt x="186" y="61"/>
                  <a:pt x="186" y="62"/>
                </a:cubicBezTo>
                <a:cubicBezTo>
                  <a:pt x="186" y="62"/>
                  <a:pt x="186" y="62"/>
                  <a:pt x="186" y="62"/>
                </a:cubicBezTo>
                <a:cubicBezTo>
                  <a:pt x="185" y="62"/>
                  <a:pt x="185" y="63"/>
                  <a:pt x="185" y="64"/>
                </a:cubicBezTo>
                <a:cubicBezTo>
                  <a:pt x="185" y="101"/>
                  <a:pt x="185" y="101"/>
                  <a:pt x="185" y="101"/>
                </a:cubicBezTo>
                <a:cubicBezTo>
                  <a:pt x="185" y="107"/>
                  <a:pt x="179" y="113"/>
                  <a:pt x="173" y="113"/>
                </a:cubicBezTo>
                <a:cubicBezTo>
                  <a:pt x="133" y="113"/>
                  <a:pt x="133" y="113"/>
                  <a:pt x="133" y="113"/>
                </a:cubicBezTo>
                <a:cubicBezTo>
                  <a:pt x="126" y="113"/>
                  <a:pt x="121" y="107"/>
                  <a:pt x="121" y="101"/>
                </a:cubicBezTo>
                <a:cubicBezTo>
                  <a:pt x="121" y="38"/>
                  <a:pt x="121" y="38"/>
                  <a:pt x="121" y="38"/>
                </a:cubicBezTo>
                <a:cubicBezTo>
                  <a:pt x="121" y="27"/>
                  <a:pt x="125" y="18"/>
                  <a:pt x="132" y="11"/>
                </a:cubicBezTo>
                <a:cubicBezTo>
                  <a:pt x="139" y="4"/>
                  <a:pt x="149" y="0"/>
                  <a:pt x="159" y="0"/>
                </a:cubicBezTo>
                <a:close/>
                <a:moveTo>
                  <a:pt x="300" y="24"/>
                </a:moveTo>
                <a:cubicBezTo>
                  <a:pt x="159" y="24"/>
                  <a:pt x="159" y="24"/>
                  <a:pt x="159" y="24"/>
                </a:cubicBezTo>
                <a:cubicBezTo>
                  <a:pt x="155" y="24"/>
                  <a:pt x="152" y="25"/>
                  <a:pt x="149" y="28"/>
                </a:cubicBezTo>
                <a:cubicBezTo>
                  <a:pt x="146" y="30"/>
                  <a:pt x="145" y="34"/>
                  <a:pt x="145" y="38"/>
                </a:cubicBezTo>
                <a:cubicBezTo>
                  <a:pt x="145" y="89"/>
                  <a:pt x="145" y="89"/>
                  <a:pt x="145" y="89"/>
                </a:cubicBezTo>
                <a:cubicBezTo>
                  <a:pt x="161" y="89"/>
                  <a:pt x="161" y="89"/>
                  <a:pt x="161" y="89"/>
                </a:cubicBezTo>
                <a:cubicBezTo>
                  <a:pt x="161" y="64"/>
                  <a:pt x="161" y="64"/>
                  <a:pt x="161" y="64"/>
                </a:cubicBezTo>
                <a:cubicBezTo>
                  <a:pt x="161" y="57"/>
                  <a:pt x="164" y="50"/>
                  <a:pt x="169" y="45"/>
                </a:cubicBezTo>
                <a:cubicBezTo>
                  <a:pt x="169" y="45"/>
                  <a:pt x="169" y="45"/>
                  <a:pt x="169" y="45"/>
                </a:cubicBezTo>
                <a:cubicBezTo>
                  <a:pt x="169" y="45"/>
                  <a:pt x="169" y="45"/>
                  <a:pt x="169" y="45"/>
                </a:cubicBezTo>
                <a:cubicBezTo>
                  <a:pt x="174" y="40"/>
                  <a:pt x="181" y="37"/>
                  <a:pt x="188" y="37"/>
                </a:cubicBezTo>
                <a:cubicBezTo>
                  <a:pt x="271" y="37"/>
                  <a:pt x="271" y="37"/>
                  <a:pt x="271" y="37"/>
                </a:cubicBezTo>
                <a:cubicBezTo>
                  <a:pt x="279" y="37"/>
                  <a:pt x="286" y="40"/>
                  <a:pt x="290" y="45"/>
                </a:cubicBezTo>
                <a:cubicBezTo>
                  <a:pt x="295" y="50"/>
                  <a:pt x="299" y="57"/>
                  <a:pt x="299" y="64"/>
                </a:cubicBezTo>
                <a:cubicBezTo>
                  <a:pt x="299" y="89"/>
                  <a:pt x="299" y="89"/>
                  <a:pt x="299" y="89"/>
                </a:cubicBezTo>
                <a:cubicBezTo>
                  <a:pt x="314" y="89"/>
                  <a:pt x="314" y="89"/>
                  <a:pt x="314" y="89"/>
                </a:cubicBezTo>
                <a:cubicBezTo>
                  <a:pt x="314" y="38"/>
                  <a:pt x="314" y="38"/>
                  <a:pt x="314" y="38"/>
                </a:cubicBezTo>
                <a:cubicBezTo>
                  <a:pt x="314" y="34"/>
                  <a:pt x="313" y="30"/>
                  <a:pt x="310" y="28"/>
                </a:cubicBezTo>
                <a:cubicBezTo>
                  <a:pt x="308" y="25"/>
                  <a:pt x="304" y="24"/>
                  <a:pt x="300" y="2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13">
            <a:extLst>
              <a:ext uri="{FF2B5EF4-FFF2-40B4-BE49-F238E27FC236}">
                <a16:creationId xmlns:a16="http://schemas.microsoft.com/office/drawing/2014/main" id="{EC0948F3-8EF7-4CCE-99C2-19D814AE1626}"/>
              </a:ext>
            </a:extLst>
          </p:cNvPr>
          <p:cNvSpPr>
            <a:spLocks noEditPoints="1"/>
          </p:cNvSpPr>
          <p:nvPr/>
        </p:nvSpPr>
        <p:spPr bwMode="auto">
          <a:xfrm>
            <a:off x="9567990" y="3205791"/>
            <a:ext cx="352169" cy="1039812"/>
          </a:xfrm>
          <a:custGeom>
            <a:avLst/>
            <a:gdLst>
              <a:gd name="T0" fmla="*/ 111 w 184"/>
              <a:gd name="T1" fmla="*/ 491 h 549"/>
              <a:gd name="T2" fmla="*/ 61 w 184"/>
              <a:gd name="T3" fmla="*/ 487 h 549"/>
              <a:gd name="T4" fmla="*/ 57 w 184"/>
              <a:gd name="T5" fmla="*/ 437 h 549"/>
              <a:gd name="T6" fmla="*/ 78 w 184"/>
              <a:gd name="T7" fmla="*/ 470 h 549"/>
              <a:gd name="T8" fmla="*/ 92 w 184"/>
              <a:gd name="T9" fmla="*/ 0 h 549"/>
              <a:gd name="T10" fmla="*/ 122 w 184"/>
              <a:gd name="T11" fmla="*/ 12 h 549"/>
              <a:gd name="T12" fmla="*/ 134 w 184"/>
              <a:gd name="T13" fmla="*/ 41 h 549"/>
              <a:gd name="T14" fmla="*/ 155 w 184"/>
              <a:gd name="T15" fmla="*/ 60 h 549"/>
              <a:gd name="T16" fmla="*/ 155 w 184"/>
              <a:gd name="T17" fmla="*/ 84 h 549"/>
              <a:gd name="T18" fmla="*/ 134 w 184"/>
              <a:gd name="T19" fmla="*/ 128 h 549"/>
              <a:gd name="T20" fmla="*/ 167 w 184"/>
              <a:gd name="T21" fmla="*/ 140 h 549"/>
              <a:gd name="T22" fmla="*/ 134 w 184"/>
              <a:gd name="T23" fmla="*/ 151 h 549"/>
              <a:gd name="T24" fmla="*/ 155 w 184"/>
              <a:gd name="T25" fmla="*/ 195 h 549"/>
              <a:gd name="T26" fmla="*/ 155 w 184"/>
              <a:gd name="T27" fmla="*/ 219 h 549"/>
              <a:gd name="T28" fmla="*/ 134 w 184"/>
              <a:gd name="T29" fmla="*/ 262 h 549"/>
              <a:gd name="T30" fmla="*/ 167 w 184"/>
              <a:gd name="T31" fmla="*/ 274 h 549"/>
              <a:gd name="T32" fmla="*/ 134 w 184"/>
              <a:gd name="T33" fmla="*/ 286 h 549"/>
              <a:gd name="T34" fmla="*/ 155 w 184"/>
              <a:gd name="T35" fmla="*/ 329 h 549"/>
              <a:gd name="T36" fmla="*/ 155 w 184"/>
              <a:gd name="T37" fmla="*/ 353 h 549"/>
              <a:gd name="T38" fmla="*/ 134 w 184"/>
              <a:gd name="T39" fmla="*/ 374 h 549"/>
              <a:gd name="T40" fmla="*/ 184 w 184"/>
              <a:gd name="T41" fmla="*/ 457 h 549"/>
              <a:gd name="T42" fmla="*/ 92 w 184"/>
              <a:gd name="T43" fmla="*/ 549 h 549"/>
              <a:gd name="T44" fmla="*/ 0 w 184"/>
              <a:gd name="T45" fmla="*/ 457 h 549"/>
              <a:gd name="T46" fmla="*/ 51 w 184"/>
              <a:gd name="T47" fmla="*/ 374 h 549"/>
              <a:gd name="T48" fmla="*/ 63 w 184"/>
              <a:gd name="T49" fmla="*/ 12 h 549"/>
              <a:gd name="T50" fmla="*/ 63 w 184"/>
              <a:gd name="T51" fmla="*/ 12 h 549"/>
              <a:gd name="T52" fmla="*/ 92 w 184"/>
              <a:gd name="T53" fmla="*/ 0 h 549"/>
              <a:gd name="T54" fmla="*/ 92 w 184"/>
              <a:gd name="T55" fmla="*/ 24 h 549"/>
              <a:gd name="T56" fmla="*/ 80 w 184"/>
              <a:gd name="T57" fmla="*/ 29 h 549"/>
              <a:gd name="T58" fmla="*/ 75 w 184"/>
              <a:gd name="T59" fmla="*/ 381 h 549"/>
              <a:gd name="T60" fmla="*/ 75 w 184"/>
              <a:gd name="T61" fmla="*/ 381 h 549"/>
              <a:gd name="T62" fmla="*/ 36 w 184"/>
              <a:gd name="T63" fmla="*/ 418 h 549"/>
              <a:gd name="T64" fmla="*/ 44 w 184"/>
              <a:gd name="T65" fmla="*/ 505 h 549"/>
              <a:gd name="T66" fmla="*/ 141 w 184"/>
              <a:gd name="T67" fmla="*/ 505 h 549"/>
              <a:gd name="T68" fmla="*/ 149 w 184"/>
              <a:gd name="T69" fmla="*/ 418 h 549"/>
              <a:gd name="T70" fmla="*/ 117 w 184"/>
              <a:gd name="T71" fmla="*/ 393 h 549"/>
              <a:gd name="T72" fmla="*/ 110 w 184"/>
              <a:gd name="T73" fmla="*/ 381 h 549"/>
              <a:gd name="T74" fmla="*/ 110 w 184"/>
              <a:gd name="T75" fmla="*/ 353 h 549"/>
              <a:gd name="T76" fmla="*/ 90 w 184"/>
              <a:gd name="T77" fmla="*/ 341 h 549"/>
              <a:gd name="T78" fmla="*/ 110 w 184"/>
              <a:gd name="T79" fmla="*/ 329 h 549"/>
              <a:gd name="T80" fmla="*/ 102 w 184"/>
              <a:gd name="T81" fmla="*/ 286 h 549"/>
              <a:gd name="T82" fmla="*/ 102 w 184"/>
              <a:gd name="T83" fmla="*/ 262 h 549"/>
              <a:gd name="T84" fmla="*/ 110 w 184"/>
              <a:gd name="T85" fmla="*/ 219 h 549"/>
              <a:gd name="T86" fmla="*/ 90 w 184"/>
              <a:gd name="T87" fmla="*/ 207 h 549"/>
              <a:gd name="T88" fmla="*/ 110 w 184"/>
              <a:gd name="T89" fmla="*/ 195 h 549"/>
              <a:gd name="T90" fmla="*/ 102 w 184"/>
              <a:gd name="T91" fmla="*/ 151 h 549"/>
              <a:gd name="T92" fmla="*/ 102 w 184"/>
              <a:gd name="T93" fmla="*/ 128 h 549"/>
              <a:gd name="T94" fmla="*/ 110 w 184"/>
              <a:gd name="T95" fmla="*/ 84 h 549"/>
              <a:gd name="T96" fmla="*/ 90 w 184"/>
              <a:gd name="T97" fmla="*/ 72 h 549"/>
              <a:gd name="T98" fmla="*/ 110 w 184"/>
              <a:gd name="T99" fmla="*/ 60 h 549"/>
              <a:gd name="T100" fmla="*/ 105 w 184"/>
              <a:gd name="T101" fmla="*/ 29 h 549"/>
              <a:gd name="T102" fmla="*/ 105 w 184"/>
              <a:gd name="T103" fmla="*/ 29 h 5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84" h="549">
                <a:moveTo>
                  <a:pt x="99" y="479"/>
                </a:moveTo>
                <a:cubicBezTo>
                  <a:pt x="105" y="479"/>
                  <a:pt x="111" y="484"/>
                  <a:pt x="111" y="491"/>
                </a:cubicBezTo>
                <a:cubicBezTo>
                  <a:pt x="111" y="498"/>
                  <a:pt x="105" y="503"/>
                  <a:pt x="99" y="503"/>
                </a:cubicBezTo>
                <a:cubicBezTo>
                  <a:pt x="84" y="503"/>
                  <a:pt x="71" y="497"/>
                  <a:pt x="61" y="487"/>
                </a:cubicBezTo>
                <a:cubicBezTo>
                  <a:pt x="51" y="477"/>
                  <a:pt x="45" y="464"/>
                  <a:pt x="45" y="449"/>
                </a:cubicBezTo>
                <a:cubicBezTo>
                  <a:pt x="45" y="443"/>
                  <a:pt x="50" y="437"/>
                  <a:pt x="57" y="437"/>
                </a:cubicBezTo>
                <a:cubicBezTo>
                  <a:pt x="64" y="437"/>
                  <a:pt x="69" y="443"/>
                  <a:pt x="69" y="449"/>
                </a:cubicBezTo>
                <a:cubicBezTo>
                  <a:pt x="69" y="458"/>
                  <a:pt x="72" y="465"/>
                  <a:pt x="78" y="470"/>
                </a:cubicBezTo>
                <a:cubicBezTo>
                  <a:pt x="83" y="476"/>
                  <a:pt x="90" y="479"/>
                  <a:pt x="99" y="479"/>
                </a:cubicBezTo>
                <a:close/>
                <a:moveTo>
                  <a:pt x="92" y="0"/>
                </a:moveTo>
                <a:cubicBezTo>
                  <a:pt x="92" y="0"/>
                  <a:pt x="92" y="0"/>
                  <a:pt x="92" y="0"/>
                </a:cubicBezTo>
                <a:cubicBezTo>
                  <a:pt x="104" y="0"/>
                  <a:pt x="114" y="4"/>
                  <a:pt x="122" y="12"/>
                </a:cubicBezTo>
                <a:cubicBezTo>
                  <a:pt x="122" y="12"/>
                  <a:pt x="122" y="12"/>
                  <a:pt x="122" y="12"/>
                </a:cubicBezTo>
                <a:cubicBezTo>
                  <a:pt x="129" y="19"/>
                  <a:pt x="134" y="30"/>
                  <a:pt x="134" y="41"/>
                </a:cubicBezTo>
                <a:cubicBezTo>
                  <a:pt x="134" y="60"/>
                  <a:pt x="134" y="60"/>
                  <a:pt x="134" y="60"/>
                </a:cubicBezTo>
                <a:cubicBezTo>
                  <a:pt x="155" y="60"/>
                  <a:pt x="155" y="60"/>
                  <a:pt x="155" y="60"/>
                </a:cubicBezTo>
                <a:cubicBezTo>
                  <a:pt x="161" y="60"/>
                  <a:pt x="167" y="66"/>
                  <a:pt x="167" y="72"/>
                </a:cubicBezTo>
                <a:cubicBezTo>
                  <a:pt x="167" y="79"/>
                  <a:pt x="161" y="84"/>
                  <a:pt x="155" y="84"/>
                </a:cubicBezTo>
                <a:cubicBezTo>
                  <a:pt x="134" y="84"/>
                  <a:pt x="134" y="84"/>
                  <a:pt x="134" y="84"/>
                </a:cubicBezTo>
                <a:cubicBezTo>
                  <a:pt x="134" y="128"/>
                  <a:pt x="134" y="128"/>
                  <a:pt x="134" y="128"/>
                </a:cubicBezTo>
                <a:cubicBezTo>
                  <a:pt x="155" y="128"/>
                  <a:pt x="155" y="128"/>
                  <a:pt x="155" y="128"/>
                </a:cubicBezTo>
                <a:cubicBezTo>
                  <a:pt x="161" y="128"/>
                  <a:pt x="167" y="133"/>
                  <a:pt x="167" y="140"/>
                </a:cubicBezTo>
                <a:cubicBezTo>
                  <a:pt x="167" y="146"/>
                  <a:pt x="161" y="151"/>
                  <a:pt x="155" y="151"/>
                </a:cubicBezTo>
                <a:cubicBezTo>
                  <a:pt x="134" y="151"/>
                  <a:pt x="134" y="151"/>
                  <a:pt x="134" y="151"/>
                </a:cubicBezTo>
                <a:cubicBezTo>
                  <a:pt x="134" y="195"/>
                  <a:pt x="134" y="195"/>
                  <a:pt x="134" y="195"/>
                </a:cubicBezTo>
                <a:cubicBezTo>
                  <a:pt x="155" y="195"/>
                  <a:pt x="155" y="195"/>
                  <a:pt x="155" y="195"/>
                </a:cubicBezTo>
                <a:cubicBezTo>
                  <a:pt x="161" y="195"/>
                  <a:pt x="167" y="200"/>
                  <a:pt x="167" y="207"/>
                </a:cubicBezTo>
                <a:cubicBezTo>
                  <a:pt x="167" y="213"/>
                  <a:pt x="161" y="219"/>
                  <a:pt x="155" y="219"/>
                </a:cubicBezTo>
                <a:cubicBezTo>
                  <a:pt x="134" y="219"/>
                  <a:pt x="134" y="219"/>
                  <a:pt x="134" y="219"/>
                </a:cubicBezTo>
                <a:cubicBezTo>
                  <a:pt x="134" y="262"/>
                  <a:pt x="134" y="262"/>
                  <a:pt x="134" y="262"/>
                </a:cubicBezTo>
                <a:cubicBezTo>
                  <a:pt x="155" y="262"/>
                  <a:pt x="155" y="262"/>
                  <a:pt x="155" y="262"/>
                </a:cubicBezTo>
                <a:cubicBezTo>
                  <a:pt x="161" y="262"/>
                  <a:pt x="167" y="267"/>
                  <a:pt x="167" y="274"/>
                </a:cubicBezTo>
                <a:cubicBezTo>
                  <a:pt x="167" y="281"/>
                  <a:pt x="161" y="286"/>
                  <a:pt x="155" y="286"/>
                </a:cubicBezTo>
                <a:cubicBezTo>
                  <a:pt x="134" y="286"/>
                  <a:pt x="134" y="286"/>
                  <a:pt x="134" y="286"/>
                </a:cubicBezTo>
                <a:cubicBezTo>
                  <a:pt x="134" y="329"/>
                  <a:pt x="134" y="329"/>
                  <a:pt x="134" y="329"/>
                </a:cubicBezTo>
                <a:cubicBezTo>
                  <a:pt x="155" y="329"/>
                  <a:pt x="155" y="329"/>
                  <a:pt x="155" y="329"/>
                </a:cubicBezTo>
                <a:cubicBezTo>
                  <a:pt x="161" y="329"/>
                  <a:pt x="167" y="334"/>
                  <a:pt x="167" y="341"/>
                </a:cubicBezTo>
                <a:cubicBezTo>
                  <a:pt x="167" y="348"/>
                  <a:pt x="161" y="353"/>
                  <a:pt x="155" y="353"/>
                </a:cubicBezTo>
                <a:cubicBezTo>
                  <a:pt x="134" y="353"/>
                  <a:pt x="134" y="353"/>
                  <a:pt x="134" y="353"/>
                </a:cubicBezTo>
                <a:cubicBezTo>
                  <a:pt x="134" y="374"/>
                  <a:pt x="134" y="374"/>
                  <a:pt x="134" y="374"/>
                </a:cubicBezTo>
                <a:cubicBezTo>
                  <a:pt x="148" y="381"/>
                  <a:pt x="160" y="392"/>
                  <a:pt x="169" y="405"/>
                </a:cubicBezTo>
                <a:cubicBezTo>
                  <a:pt x="179" y="420"/>
                  <a:pt x="184" y="438"/>
                  <a:pt x="184" y="457"/>
                </a:cubicBezTo>
                <a:cubicBezTo>
                  <a:pt x="184" y="482"/>
                  <a:pt x="174" y="505"/>
                  <a:pt x="157" y="522"/>
                </a:cubicBezTo>
                <a:cubicBezTo>
                  <a:pt x="141" y="539"/>
                  <a:pt x="118" y="549"/>
                  <a:pt x="92" y="549"/>
                </a:cubicBezTo>
                <a:cubicBezTo>
                  <a:pt x="67" y="549"/>
                  <a:pt x="44" y="539"/>
                  <a:pt x="27" y="522"/>
                </a:cubicBezTo>
                <a:cubicBezTo>
                  <a:pt x="11" y="505"/>
                  <a:pt x="0" y="482"/>
                  <a:pt x="0" y="457"/>
                </a:cubicBezTo>
                <a:cubicBezTo>
                  <a:pt x="0" y="438"/>
                  <a:pt x="6" y="420"/>
                  <a:pt x="16" y="405"/>
                </a:cubicBezTo>
                <a:cubicBezTo>
                  <a:pt x="25" y="392"/>
                  <a:pt x="37" y="381"/>
                  <a:pt x="51" y="374"/>
                </a:cubicBezTo>
                <a:cubicBezTo>
                  <a:pt x="51" y="41"/>
                  <a:pt x="51" y="41"/>
                  <a:pt x="51" y="41"/>
                </a:cubicBezTo>
                <a:cubicBezTo>
                  <a:pt x="51" y="30"/>
                  <a:pt x="56" y="19"/>
                  <a:pt x="63" y="12"/>
                </a:cubicBezTo>
                <a:cubicBezTo>
                  <a:pt x="63" y="12"/>
                  <a:pt x="63" y="12"/>
                  <a:pt x="63" y="12"/>
                </a:cubicBezTo>
                <a:cubicBezTo>
                  <a:pt x="63" y="12"/>
                  <a:pt x="63" y="12"/>
                  <a:pt x="63" y="12"/>
                </a:cubicBezTo>
                <a:cubicBezTo>
                  <a:pt x="63" y="12"/>
                  <a:pt x="63" y="12"/>
                  <a:pt x="63" y="12"/>
                </a:cubicBezTo>
                <a:cubicBezTo>
                  <a:pt x="71" y="4"/>
                  <a:pt x="81" y="0"/>
                  <a:pt x="92" y="0"/>
                </a:cubicBezTo>
                <a:close/>
                <a:moveTo>
                  <a:pt x="92" y="24"/>
                </a:moveTo>
                <a:cubicBezTo>
                  <a:pt x="92" y="24"/>
                  <a:pt x="92" y="24"/>
                  <a:pt x="92" y="24"/>
                </a:cubicBezTo>
                <a:cubicBezTo>
                  <a:pt x="87" y="24"/>
                  <a:pt x="83" y="25"/>
                  <a:pt x="80" y="29"/>
                </a:cubicBezTo>
                <a:cubicBezTo>
                  <a:pt x="80" y="29"/>
                  <a:pt x="80" y="29"/>
                  <a:pt x="80" y="29"/>
                </a:cubicBezTo>
                <a:cubicBezTo>
                  <a:pt x="77" y="32"/>
                  <a:pt x="75" y="36"/>
                  <a:pt x="75" y="41"/>
                </a:cubicBezTo>
                <a:cubicBezTo>
                  <a:pt x="75" y="381"/>
                  <a:pt x="75" y="381"/>
                  <a:pt x="75" y="381"/>
                </a:cubicBezTo>
                <a:cubicBezTo>
                  <a:pt x="75" y="381"/>
                  <a:pt x="75" y="381"/>
                  <a:pt x="75" y="381"/>
                </a:cubicBezTo>
                <a:cubicBezTo>
                  <a:pt x="75" y="381"/>
                  <a:pt x="75" y="381"/>
                  <a:pt x="75" y="381"/>
                </a:cubicBezTo>
                <a:cubicBezTo>
                  <a:pt x="75" y="386"/>
                  <a:pt x="72" y="391"/>
                  <a:pt x="67" y="393"/>
                </a:cubicBezTo>
                <a:cubicBezTo>
                  <a:pt x="54" y="398"/>
                  <a:pt x="43" y="407"/>
                  <a:pt x="36" y="418"/>
                </a:cubicBezTo>
                <a:cubicBezTo>
                  <a:pt x="28" y="429"/>
                  <a:pt x="24" y="443"/>
                  <a:pt x="24" y="457"/>
                </a:cubicBezTo>
                <a:cubicBezTo>
                  <a:pt x="24" y="476"/>
                  <a:pt x="32" y="493"/>
                  <a:pt x="44" y="505"/>
                </a:cubicBezTo>
                <a:cubicBezTo>
                  <a:pt x="56" y="517"/>
                  <a:pt x="74" y="525"/>
                  <a:pt x="92" y="525"/>
                </a:cubicBezTo>
                <a:cubicBezTo>
                  <a:pt x="111" y="525"/>
                  <a:pt x="128" y="517"/>
                  <a:pt x="141" y="505"/>
                </a:cubicBezTo>
                <a:cubicBezTo>
                  <a:pt x="153" y="493"/>
                  <a:pt x="160" y="476"/>
                  <a:pt x="160" y="457"/>
                </a:cubicBezTo>
                <a:cubicBezTo>
                  <a:pt x="160" y="443"/>
                  <a:pt x="156" y="429"/>
                  <a:pt x="149" y="418"/>
                </a:cubicBezTo>
                <a:cubicBezTo>
                  <a:pt x="141" y="407"/>
                  <a:pt x="130" y="398"/>
                  <a:pt x="117" y="393"/>
                </a:cubicBezTo>
                <a:cubicBezTo>
                  <a:pt x="117" y="393"/>
                  <a:pt x="117" y="393"/>
                  <a:pt x="117" y="393"/>
                </a:cubicBezTo>
                <a:cubicBezTo>
                  <a:pt x="113" y="392"/>
                  <a:pt x="110" y="387"/>
                  <a:pt x="110" y="382"/>
                </a:cubicBezTo>
                <a:cubicBezTo>
                  <a:pt x="110" y="381"/>
                  <a:pt x="110" y="381"/>
                  <a:pt x="110" y="381"/>
                </a:cubicBezTo>
                <a:cubicBezTo>
                  <a:pt x="110" y="381"/>
                  <a:pt x="110" y="381"/>
                  <a:pt x="110" y="381"/>
                </a:cubicBezTo>
                <a:cubicBezTo>
                  <a:pt x="110" y="353"/>
                  <a:pt x="110" y="353"/>
                  <a:pt x="110" y="353"/>
                </a:cubicBezTo>
                <a:cubicBezTo>
                  <a:pt x="102" y="353"/>
                  <a:pt x="102" y="353"/>
                  <a:pt x="102" y="353"/>
                </a:cubicBezTo>
                <a:cubicBezTo>
                  <a:pt x="96" y="353"/>
                  <a:pt x="90" y="348"/>
                  <a:pt x="90" y="341"/>
                </a:cubicBezTo>
                <a:cubicBezTo>
                  <a:pt x="90" y="334"/>
                  <a:pt x="96" y="329"/>
                  <a:pt x="102" y="329"/>
                </a:cubicBezTo>
                <a:cubicBezTo>
                  <a:pt x="110" y="329"/>
                  <a:pt x="110" y="329"/>
                  <a:pt x="110" y="329"/>
                </a:cubicBezTo>
                <a:cubicBezTo>
                  <a:pt x="110" y="286"/>
                  <a:pt x="110" y="286"/>
                  <a:pt x="110" y="286"/>
                </a:cubicBezTo>
                <a:cubicBezTo>
                  <a:pt x="102" y="286"/>
                  <a:pt x="102" y="286"/>
                  <a:pt x="102" y="286"/>
                </a:cubicBezTo>
                <a:cubicBezTo>
                  <a:pt x="96" y="286"/>
                  <a:pt x="90" y="281"/>
                  <a:pt x="90" y="274"/>
                </a:cubicBezTo>
                <a:cubicBezTo>
                  <a:pt x="90" y="267"/>
                  <a:pt x="96" y="262"/>
                  <a:pt x="102" y="262"/>
                </a:cubicBezTo>
                <a:cubicBezTo>
                  <a:pt x="110" y="262"/>
                  <a:pt x="110" y="262"/>
                  <a:pt x="110" y="262"/>
                </a:cubicBezTo>
                <a:cubicBezTo>
                  <a:pt x="110" y="219"/>
                  <a:pt x="110" y="219"/>
                  <a:pt x="110" y="219"/>
                </a:cubicBezTo>
                <a:cubicBezTo>
                  <a:pt x="102" y="219"/>
                  <a:pt x="102" y="219"/>
                  <a:pt x="102" y="219"/>
                </a:cubicBezTo>
                <a:cubicBezTo>
                  <a:pt x="96" y="219"/>
                  <a:pt x="90" y="213"/>
                  <a:pt x="90" y="207"/>
                </a:cubicBezTo>
                <a:cubicBezTo>
                  <a:pt x="90" y="200"/>
                  <a:pt x="96" y="195"/>
                  <a:pt x="102" y="195"/>
                </a:cubicBezTo>
                <a:cubicBezTo>
                  <a:pt x="110" y="195"/>
                  <a:pt x="110" y="195"/>
                  <a:pt x="110" y="195"/>
                </a:cubicBezTo>
                <a:cubicBezTo>
                  <a:pt x="110" y="151"/>
                  <a:pt x="110" y="151"/>
                  <a:pt x="110" y="151"/>
                </a:cubicBezTo>
                <a:cubicBezTo>
                  <a:pt x="102" y="151"/>
                  <a:pt x="102" y="151"/>
                  <a:pt x="102" y="151"/>
                </a:cubicBezTo>
                <a:cubicBezTo>
                  <a:pt x="96" y="151"/>
                  <a:pt x="90" y="146"/>
                  <a:pt x="90" y="140"/>
                </a:cubicBezTo>
                <a:cubicBezTo>
                  <a:pt x="90" y="133"/>
                  <a:pt x="96" y="128"/>
                  <a:pt x="102" y="128"/>
                </a:cubicBezTo>
                <a:cubicBezTo>
                  <a:pt x="110" y="128"/>
                  <a:pt x="110" y="128"/>
                  <a:pt x="110" y="128"/>
                </a:cubicBezTo>
                <a:cubicBezTo>
                  <a:pt x="110" y="84"/>
                  <a:pt x="110" y="84"/>
                  <a:pt x="110" y="84"/>
                </a:cubicBezTo>
                <a:cubicBezTo>
                  <a:pt x="102" y="84"/>
                  <a:pt x="102" y="84"/>
                  <a:pt x="102" y="84"/>
                </a:cubicBezTo>
                <a:cubicBezTo>
                  <a:pt x="96" y="84"/>
                  <a:pt x="90" y="79"/>
                  <a:pt x="90" y="72"/>
                </a:cubicBezTo>
                <a:cubicBezTo>
                  <a:pt x="90" y="66"/>
                  <a:pt x="96" y="60"/>
                  <a:pt x="102" y="60"/>
                </a:cubicBezTo>
                <a:cubicBezTo>
                  <a:pt x="110" y="60"/>
                  <a:pt x="110" y="60"/>
                  <a:pt x="110" y="60"/>
                </a:cubicBezTo>
                <a:cubicBezTo>
                  <a:pt x="110" y="41"/>
                  <a:pt x="110" y="41"/>
                  <a:pt x="110" y="41"/>
                </a:cubicBezTo>
                <a:cubicBezTo>
                  <a:pt x="110" y="36"/>
                  <a:pt x="108" y="32"/>
                  <a:pt x="105" y="29"/>
                </a:cubicBezTo>
                <a:cubicBezTo>
                  <a:pt x="105" y="29"/>
                  <a:pt x="105" y="29"/>
                  <a:pt x="105" y="29"/>
                </a:cubicBezTo>
                <a:cubicBezTo>
                  <a:pt x="105" y="29"/>
                  <a:pt x="105" y="29"/>
                  <a:pt x="105" y="29"/>
                </a:cubicBezTo>
                <a:cubicBezTo>
                  <a:pt x="102" y="25"/>
                  <a:pt x="97" y="24"/>
                  <a:pt x="92" y="2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45" name="Grupo 31">
            <a:extLst>
              <a:ext uri="{FF2B5EF4-FFF2-40B4-BE49-F238E27FC236}">
                <a16:creationId xmlns:a16="http://schemas.microsoft.com/office/drawing/2014/main" id="{6BCEAA48-0421-4C59-A28B-75B5A6036FB3}"/>
              </a:ext>
            </a:extLst>
          </p:cNvPr>
          <p:cNvGrpSpPr/>
          <p:nvPr/>
        </p:nvGrpSpPr>
        <p:grpSpPr>
          <a:xfrm>
            <a:off x="1470062" y="4323690"/>
            <a:ext cx="2279575" cy="1292662"/>
            <a:chOff x="606855" y="2945161"/>
            <a:chExt cx="2279575" cy="1292662"/>
          </a:xfrm>
        </p:grpSpPr>
        <p:sp>
          <p:nvSpPr>
            <p:cNvPr id="46" name="Rectángulo 25">
              <a:extLst>
                <a:ext uri="{FF2B5EF4-FFF2-40B4-BE49-F238E27FC236}">
                  <a16:creationId xmlns:a16="http://schemas.microsoft.com/office/drawing/2014/main" id="{43C7CB14-78A9-44D5-B1C0-2C56147B238C}"/>
                </a:ext>
              </a:extLst>
            </p:cNvPr>
            <p:cNvSpPr/>
            <p:nvPr/>
          </p:nvSpPr>
          <p:spPr>
            <a:xfrm>
              <a:off x="606855" y="3406826"/>
              <a:ext cx="2279575" cy="830997"/>
            </a:xfrm>
            <a:prstGeom prst="rect">
              <a:avLst/>
            </a:prstGeom>
          </p:spPr>
          <p:txBody>
            <a:bodyPr wrap="square">
              <a:spAutoFit/>
            </a:bodyPr>
            <a:lstStyle/>
            <a:p>
              <a:pPr algn="ctr"/>
              <a:r>
                <a:rPr lang="es-CO" sz="1600" b="1" dirty="0">
                  <a:solidFill>
                    <a:schemeClr val="bg1"/>
                  </a:solidFill>
                  <a:latin typeface="Arial" panose="020B0604020202020204" pitchFamily="34" charset="0"/>
                  <a:cs typeface="Arial" panose="020B0604020202020204" pitchFamily="34" charset="0"/>
                </a:rPr>
                <a:t>Lorem ipsum </a:t>
              </a:r>
              <a:r>
                <a:rPr lang="es-CO" sz="1600" dirty="0">
                  <a:solidFill>
                    <a:schemeClr val="bg1"/>
                  </a:solidFill>
                  <a:latin typeface="Arial" panose="020B0604020202020204" pitchFamily="34" charset="0"/>
                  <a:cs typeface="Arial" panose="020B0604020202020204" pitchFamily="34" charset="0"/>
                </a:rPr>
                <a:t>dolor sit amet, consectetur adipiscing elit. </a:t>
              </a:r>
            </a:p>
          </p:txBody>
        </p:sp>
        <p:sp>
          <p:nvSpPr>
            <p:cNvPr id="47" name="CuadroTexto 30">
              <a:extLst>
                <a:ext uri="{FF2B5EF4-FFF2-40B4-BE49-F238E27FC236}">
                  <a16:creationId xmlns:a16="http://schemas.microsoft.com/office/drawing/2014/main" id="{5192CDCE-F325-4884-9D2F-054CE7446A75}"/>
                </a:ext>
              </a:extLst>
            </p:cNvPr>
            <p:cNvSpPr txBox="1"/>
            <p:nvPr/>
          </p:nvSpPr>
          <p:spPr>
            <a:xfrm>
              <a:off x="931112" y="2945161"/>
              <a:ext cx="1595183" cy="461665"/>
            </a:xfrm>
            <a:prstGeom prst="rect">
              <a:avLst/>
            </a:prstGeom>
            <a:noFill/>
          </p:spPr>
          <p:txBody>
            <a:bodyPr wrap="square" rtlCol="0">
              <a:spAutoFit/>
            </a:bodyPr>
            <a:lstStyle/>
            <a:p>
              <a:pPr algn="ctr"/>
              <a:r>
                <a:rPr lang="en-US" sz="2400" b="1" dirty="0">
                  <a:solidFill>
                    <a:schemeClr val="bg1"/>
                  </a:solidFill>
                </a:rPr>
                <a:t>Title</a:t>
              </a:r>
            </a:p>
          </p:txBody>
        </p:sp>
      </p:grpSp>
      <p:grpSp>
        <p:nvGrpSpPr>
          <p:cNvPr id="49" name="Grupo 31">
            <a:extLst>
              <a:ext uri="{FF2B5EF4-FFF2-40B4-BE49-F238E27FC236}">
                <a16:creationId xmlns:a16="http://schemas.microsoft.com/office/drawing/2014/main" id="{09D149C1-550D-45AA-B1D2-6082160B0F03}"/>
              </a:ext>
            </a:extLst>
          </p:cNvPr>
          <p:cNvGrpSpPr/>
          <p:nvPr/>
        </p:nvGrpSpPr>
        <p:grpSpPr>
          <a:xfrm>
            <a:off x="5045594" y="4323690"/>
            <a:ext cx="2279575" cy="1292662"/>
            <a:chOff x="606855" y="2945161"/>
            <a:chExt cx="2279575" cy="1292662"/>
          </a:xfrm>
        </p:grpSpPr>
        <p:sp>
          <p:nvSpPr>
            <p:cNvPr id="50" name="Rectángulo 25">
              <a:extLst>
                <a:ext uri="{FF2B5EF4-FFF2-40B4-BE49-F238E27FC236}">
                  <a16:creationId xmlns:a16="http://schemas.microsoft.com/office/drawing/2014/main" id="{05990A83-FB31-4EC2-9CBB-AFB52F95D284}"/>
                </a:ext>
              </a:extLst>
            </p:cNvPr>
            <p:cNvSpPr/>
            <p:nvPr/>
          </p:nvSpPr>
          <p:spPr>
            <a:xfrm>
              <a:off x="606855" y="3406826"/>
              <a:ext cx="2279575" cy="830997"/>
            </a:xfrm>
            <a:prstGeom prst="rect">
              <a:avLst/>
            </a:prstGeom>
          </p:spPr>
          <p:txBody>
            <a:bodyPr wrap="square">
              <a:spAutoFit/>
            </a:bodyPr>
            <a:lstStyle/>
            <a:p>
              <a:pPr algn="ctr"/>
              <a:r>
                <a:rPr lang="es-CO" sz="1600" b="1" dirty="0">
                  <a:solidFill>
                    <a:schemeClr val="bg1"/>
                  </a:solidFill>
                  <a:latin typeface="Arial" panose="020B0604020202020204" pitchFamily="34" charset="0"/>
                  <a:cs typeface="Arial" panose="020B0604020202020204" pitchFamily="34" charset="0"/>
                </a:rPr>
                <a:t>Lorem ipsum </a:t>
              </a:r>
              <a:r>
                <a:rPr lang="es-CO" sz="1600" dirty="0">
                  <a:solidFill>
                    <a:schemeClr val="bg1"/>
                  </a:solidFill>
                  <a:latin typeface="Arial" panose="020B0604020202020204" pitchFamily="34" charset="0"/>
                  <a:cs typeface="Arial" panose="020B0604020202020204" pitchFamily="34" charset="0"/>
                </a:rPr>
                <a:t>dolor sit amet, consectetur adipiscing elit. </a:t>
              </a:r>
            </a:p>
          </p:txBody>
        </p:sp>
        <p:sp>
          <p:nvSpPr>
            <p:cNvPr id="51" name="CuadroTexto 30">
              <a:extLst>
                <a:ext uri="{FF2B5EF4-FFF2-40B4-BE49-F238E27FC236}">
                  <a16:creationId xmlns:a16="http://schemas.microsoft.com/office/drawing/2014/main" id="{A74E5117-ED23-4EE0-A2F1-B255A6AB425A}"/>
                </a:ext>
              </a:extLst>
            </p:cNvPr>
            <p:cNvSpPr txBox="1"/>
            <p:nvPr/>
          </p:nvSpPr>
          <p:spPr>
            <a:xfrm>
              <a:off x="931112" y="2945161"/>
              <a:ext cx="1595183" cy="461665"/>
            </a:xfrm>
            <a:prstGeom prst="rect">
              <a:avLst/>
            </a:prstGeom>
            <a:noFill/>
          </p:spPr>
          <p:txBody>
            <a:bodyPr wrap="square" rtlCol="0">
              <a:spAutoFit/>
            </a:bodyPr>
            <a:lstStyle/>
            <a:p>
              <a:pPr algn="ctr"/>
              <a:r>
                <a:rPr lang="en-US" sz="2400" b="1" dirty="0">
                  <a:solidFill>
                    <a:schemeClr val="bg1"/>
                  </a:solidFill>
                </a:rPr>
                <a:t>Title</a:t>
              </a:r>
            </a:p>
          </p:txBody>
        </p:sp>
      </p:grpSp>
      <p:grpSp>
        <p:nvGrpSpPr>
          <p:cNvPr id="52" name="Grupo 31">
            <a:extLst>
              <a:ext uri="{FF2B5EF4-FFF2-40B4-BE49-F238E27FC236}">
                <a16:creationId xmlns:a16="http://schemas.microsoft.com/office/drawing/2014/main" id="{8F4C47B7-356E-4870-B4EB-B275A1C4D040}"/>
              </a:ext>
            </a:extLst>
          </p:cNvPr>
          <p:cNvGrpSpPr/>
          <p:nvPr/>
        </p:nvGrpSpPr>
        <p:grpSpPr>
          <a:xfrm>
            <a:off x="8604286" y="4374489"/>
            <a:ext cx="2279575" cy="1292662"/>
            <a:chOff x="606855" y="2945161"/>
            <a:chExt cx="2279575" cy="1292662"/>
          </a:xfrm>
        </p:grpSpPr>
        <p:sp>
          <p:nvSpPr>
            <p:cNvPr id="53" name="Rectángulo 25">
              <a:extLst>
                <a:ext uri="{FF2B5EF4-FFF2-40B4-BE49-F238E27FC236}">
                  <a16:creationId xmlns:a16="http://schemas.microsoft.com/office/drawing/2014/main" id="{A135FDA1-7DEB-437F-B7AE-A5802F6957F3}"/>
                </a:ext>
              </a:extLst>
            </p:cNvPr>
            <p:cNvSpPr/>
            <p:nvPr/>
          </p:nvSpPr>
          <p:spPr>
            <a:xfrm>
              <a:off x="606855" y="3406826"/>
              <a:ext cx="2279575" cy="830997"/>
            </a:xfrm>
            <a:prstGeom prst="rect">
              <a:avLst/>
            </a:prstGeom>
          </p:spPr>
          <p:txBody>
            <a:bodyPr wrap="square">
              <a:spAutoFit/>
            </a:bodyPr>
            <a:lstStyle/>
            <a:p>
              <a:pPr algn="ctr"/>
              <a:r>
                <a:rPr lang="es-CO" sz="1600" b="1" dirty="0">
                  <a:solidFill>
                    <a:schemeClr val="bg1"/>
                  </a:solidFill>
                  <a:latin typeface="Arial" panose="020B0604020202020204" pitchFamily="34" charset="0"/>
                  <a:cs typeface="Arial" panose="020B0604020202020204" pitchFamily="34" charset="0"/>
                </a:rPr>
                <a:t>Lorem ipsum </a:t>
              </a:r>
              <a:r>
                <a:rPr lang="es-CO" sz="1600" dirty="0">
                  <a:solidFill>
                    <a:schemeClr val="bg1"/>
                  </a:solidFill>
                  <a:latin typeface="Arial" panose="020B0604020202020204" pitchFamily="34" charset="0"/>
                  <a:cs typeface="Arial" panose="020B0604020202020204" pitchFamily="34" charset="0"/>
                </a:rPr>
                <a:t>dolor sit amet, consectetur adipiscing elit. </a:t>
              </a:r>
            </a:p>
          </p:txBody>
        </p:sp>
        <p:sp>
          <p:nvSpPr>
            <p:cNvPr id="54" name="CuadroTexto 30">
              <a:extLst>
                <a:ext uri="{FF2B5EF4-FFF2-40B4-BE49-F238E27FC236}">
                  <a16:creationId xmlns:a16="http://schemas.microsoft.com/office/drawing/2014/main" id="{919FF016-47C6-4FCE-BDA4-F9D73E1F3623}"/>
                </a:ext>
              </a:extLst>
            </p:cNvPr>
            <p:cNvSpPr txBox="1"/>
            <p:nvPr/>
          </p:nvSpPr>
          <p:spPr>
            <a:xfrm>
              <a:off x="931112" y="2945161"/>
              <a:ext cx="1595183" cy="461665"/>
            </a:xfrm>
            <a:prstGeom prst="rect">
              <a:avLst/>
            </a:prstGeom>
            <a:noFill/>
          </p:spPr>
          <p:txBody>
            <a:bodyPr wrap="square" rtlCol="0">
              <a:spAutoFit/>
            </a:bodyPr>
            <a:lstStyle/>
            <a:p>
              <a:pPr algn="ctr"/>
              <a:r>
                <a:rPr lang="en-US" sz="2400" b="1" dirty="0">
                  <a:solidFill>
                    <a:schemeClr val="bg1"/>
                  </a:solidFill>
                </a:rPr>
                <a:t>Title</a:t>
              </a:r>
            </a:p>
          </p:txBody>
        </p:sp>
      </p:grpSp>
    </p:spTree>
    <p:extLst>
      <p:ext uri="{BB962C8B-B14F-4D97-AF65-F5344CB8AC3E}">
        <p14:creationId xmlns:p14="http://schemas.microsoft.com/office/powerpoint/2010/main" val="2456112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Freeform 5">
            <a:extLst>
              <a:ext uri="{FF2B5EF4-FFF2-40B4-BE49-F238E27FC236}">
                <a16:creationId xmlns:a16="http://schemas.microsoft.com/office/drawing/2014/main" id="{40E95D1C-5045-47C0-BAF3-929919258FF6}"/>
              </a:ext>
            </a:extLst>
          </p:cNvPr>
          <p:cNvSpPr>
            <a:spLocks/>
          </p:cNvSpPr>
          <p:nvPr/>
        </p:nvSpPr>
        <p:spPr bwMode="auto">
          <a:xfrm>
            <a:off x="144452" y="2914650"/>
            <a:ext cx="12021385" cy="1962149"/>
          </a:xfrm>
          <a:custGeom>
            <a:avLst/>
            <a:gdLst>
              <a:gd name="T0" fmla="*/ 0 w 6531"/>
              <a:gd name="T1" fmla="*/ 552 h 1066"/>
              <a:gd name="T2" fmla="*/ 298 w 6531"/>
              <a:gd name="T3" fmla="*/ 552 h 1066"/>
              <a:gd name="T4" fmla="*/ 326 w 6531"/>
              <a:gd name="T5" fmla="*/ 476 h 1066"/>
              <a:gd name="T6" fmla="*/ 373 w 6531"/>
              <a:gd name="T7" fmla="*/ 543 h 1066"/>
              <a:gd name="T8" fmla="*/ 625 w 6531"/>
              <a:gd name="T9" fmla="*/ 0 h 1066"/>
              <a:gd name="T10" fmla="*/ 895 w 6531"/>
              <a:gd name="T11" fmla="*/ 1066 h 1066"/>
              <a:gd name="T12" fmla="*/ 1054 w 6531"/>
              <a:gd name="T13" fmla="*/ 466 h 1066"/>
              <a:gd name="T14" fmla="*/ 1101 w 6531"/>
              <a:gd name="T15" fmla="*/ 533 h 1066"/>
              <a:gd name="T16" fmla="*/ 1922 w 6531"/>
              <a:gd name="T17" fmla="*/ 543 h 1066"/>
              <a:gd name="T18" fmla="*/ 1987 w 6531"/>
              <a:gd name="T19" fmla="*/ 485 h 1066"/>
              <a:gd name="T20" fmla="*/ 2034 w 6531"/>
              <a:gd name="T21" fmla="*/ 533 h 1066"/>
              <a:gd name="T22" fmla="*/ 2276 w 6531"/>
              <a:gd name="T23" fmla="*/ 19 h 1066"/>
              <a:gd name="T24" fmla="*/ 2556 w 6531"/>
              <a:gd name="T25" fmla="*/ 1066 h 1066"/>
              <a:gd name="T26" fmla="*/ 2733 w 6531"/>
              <a:gd name="T27" fmla="*/ 476 h 1066"/>
              <a:gd name="T28" fmla="*/ 2799 w 6531"/>
              <a:gd name="T29" fmla="*/ 581 h 1066"/>
              <a:gd name="T30" fmla="*/ 3610 w 6531"/>
              <a:gd name="T31" fmla="*/ 552 h 1066"/>
              <a:gd name="T32" fmla="*/ 3638 w 6531"/>
              <a:gd name="T33" fmla="*/ 457 h 1066"/>
              <a:gd name="T34" fmla="*/ 3704 w 6531"/>
              <a:gd name="T35" fmla="*/ 533 h 1066"/>
              <a:gd name="T36" fmla="*/ 3955 w 6531"/>
              <a:gd name="T37" fmla="*/ 0 h 1066"/>
              <a:gd name="T38" fmla="*/ 4245 w 6531"/>
              <a:gd name="T39" fmla="*/ 1066 h 1066"/>
              <a:gd name="T40" fmla="*/ 4394 w 6531"/>
              <a:gd name="T41" fmla="*/ 495 h 1066"/>
              <a:gd name="T42" fmla="*/ 4450 w 6531"/>
              <a:gd name="T43" fmla="*/ 552 h 1066"/>
              <a:gd name="T44" fmla="*/ 5280 w 6531"/>
              <a:gd name="T45" fmla="*/ 552 h 1066"/>
              <a:gd name="T46" fmla="*/ 5280 w 6531"/>
              <a:gd name="T47" fmla="*/ 457 h 1066"/>
              <a:gd name="T48" fmla="*/ 5336 w 6531"/>
              <a:gd name="T49" fmla="*/ 514 h 1066"/>
              <a:gd name="T50" fmla="*/ 5635 w 6531"/>
              <a:gd name="T51" fmla="*/ 0 h 1066"/>
              <a:gd name="T52" fmla="*/ 5887 w 6531"/>
              <a:gd name="T53" fmla="*/ 1047 h 1066"/>
              <a:gd name="T54" fmla="*/ 6064 w 6531"/>
              <a:gd name="T55" fmla="*/ 485 h 1066"/>
              <a:gd name="T56" fmla="*/ 6157 w 6531"/>
              <a:gd name="T57" fmla="*/ 590 h 1066"/>
              <a:gd name="T58" fmla="*/ 6531 w 6531"/>
              <a:gd name="T59" fmla="*/ 590 h 10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6531" h="1066">
                <a:moveTo>
                  <a:pt x="0" y="552"/>
                </a:moveTo>
                <a:lnTo>
                  <a:pt x="298" y="552"/>
                </a:lnTo>
                <a:lnTo>
                  <a:pt x="326" y="476"/>
                </a:lnTo>
                <a:lnTo>
                  <a:pt x="373" y="543"/>
                </a:lnTo>
                <a:lnTo>
                  <a:pt x="625" y="0"/>
                </a:lnTo>
                <a:lnTo>
                  <a:pt x="895" y="1066"/>
                </a:lnTo>
                <a:lnTo>
                  <a:pt x="1054" y="466"/>
                </a:lnTo>
                <a:lnTo>
                  <a:pt x="1101" y="533"/>
                </a:lnTo>
                <a:lnTo>
                  <a:pt x="1922" y="543"/>
                </a:lnTo>
                <a:lnTo>
                  <a:pt x="1987" y="485"/>
                </a:lnTo>
                <a:lnTo>
                  <a:pt x="2034" y="533"/>
                </a:lnTo>
                <a:lnTo>
                  <a:pt x="2276" y="19"/>
                </a:lnTo>
                <a:lnTo>
                  <a:pt x="2556" y="1066"/>
                </a:lnTo>
                <a:lnTo>
                  <a:pt x="2733" y="476"/>
                </a:lnTo>
                <a:lnTo>
                  <a:pt x="2799" y="581"/>
                </a:lnTo>
                <a:lnTo>
                  <a:pt x="3610" y="552"/>
                </a:lnTo>
                <a:lnTo>
                  <a:pt x="3638" y="457"/>
                </a:lnTo>
                <a:lnTo>
                  <a:pt x="3704" y="533"/>
                </a:lnTo>
                <a:lnTo>
                  <a:pt x="3955" y="0"/>
                </a:lnTo>
                <a:lnTo>
                  <a:pt x="4245" y="1066"/>
                </a:lnTo>
                <a:lnTo>
                  <a:pt x="4394" y="495"/>
                </a:lnTo>
                <a:lnTo>
                  <a:pt x="4450" y="552"/>
                </a:lnTo>
                <a:lnTo>
                  <a:pt x="5280" y="552"/>
                </a:lnTo>
                <a:lnTo>
                  <a:pt x="5280" y="457"/>
                </a:lnTo>
                <a:lnTo>
                  <a:pt x="5336" y="514"/>
                </a:lnTo>
                <a:lnTo>
                  <a:pt x="5635" y="0"/>
                </a:lnTo>
                <a:lnTo>
                  <a:pt x="5887" y="1047"/>
                </a:lnTo>
                <a:lnTo>
                  <a:pt x="6064" y="485"/>
                </a:lnTo>
                <a:lnTo>
                  <a:pt x="6157" y="590"/>
                </a:lnTo>
                <a:lnTo>
                  <a:pt x="6531" y="590"/>
                </a:lnTo>
              </a:path>
            </a:pathLst>
          </a:custGeom>
          <a:noFill/>
          <a:ln w="58738" cap="flat">
            <a:solidFill>
              <a:srgbClr val="88B015"/>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2" name="Freeform 9">
            <a:extLst>
              <a:ext uri="{FF2B5EF4-FFF2-40B4-BE49-F238E27FC236}">
                <a16:creationId xmlns:a16="http://schemas.microsoft.com/office/drawing/2014/main" id="{7E504835-2B66-4542-8018-0A3C06F82CC7}"/>
              </a:ext>
            </a:extLst>
          </p:cNvPr>
          <p:cNvSpPr>
            <a:spLocks noEditPoints="1"/>
          </p:cNvSpPr>
          <p:nvPr/>
        </p:nvSpPr>
        <p:spPr bwMode="auto">
          <a:xfrm>
            <a:off x="3937000" y="4415545"/>
            <a:ext cx="617538" cy="537978"/>
          </a:xfrm>
          <a:custGeom>
            <a:avLst/>
            <a:gdLst>
              <a:gd name="T0" fmla="*/ 94 w 474"/>
              <a:gd name="T1" fmla="*/ 268 h 412"/>
              <a:gd name="T2" fmla="*/ 82 w 474"/>
              <a:gd name="T3" fmla="*/ 256 h 412"/>
              <a:gd name="T4" fmla="*/ 94 w 474"/>
              <a:gd name="T5" fmla="*/ 244 h 412"/>
              <a:gd name="T6" fmla="*/ 201 w 474"/>
              <a:gd name="T7" fmla="*/ 244 h 412"/>
              <a:gd name="T8" fmla="*/ 213 w 474"/>
              <a:gd name="T9" fmla="*/ 256 h 412"/>
              <a:gd name="T10" fmla="*/ 201 w 474"/>
              <a:gd name="T11" fmla="*/ 268 h 412"/>
              <a:gd name="T12" fmla="*/ 94 w 474"/>
              <a:gd name="T13" fmla="*/ 268 h 412"/>
              <a:gd name="T14" fmla="*/ 225 w 474"/>
              <a:gd name="T15" fmla="*/ 12 h 412"/>
              <a:gd name="T16" fmla="*/ 237 w 474"/>
              <a:gd name="T17" fmla="*/ 0 h 412"/>
              <a:gd name="T18" fmla="*/ 249 w 474"/>
              <a:gd name="T19" fmla="*/ 12 h 412"/>
              <a:gd name="T20" fmla="*/ 249 w 474"/>
              <a:gd name="T21" fmla="*/ 65 h 412"/>
              <a:gd name="T22" fmla="*/ 302 w 474"/>
              <a:gd name="T23" fmla="*/ 65 h 412"/>
              <a:gd name="T24" fmla="*/ 314 w 474"/>
              <a:gd name="T25" fmla="*/ 77 h 412"/>
              <a:gd name="T26" fmla="*/ 302 w 474"/>
              <a:gd name="T27" fmla="*/ 89 h 412"/>
              <a:gd name="T28" fmla="*/ 249 w 474"/>
              <a:gd name="T29" fmla="*/ 89 h 412"/>
              <a:gd name="T30" fmla="*/ 249 w 474"/>
              <a:gd name="T31" fmla="*/ 142 h 412"/>
              <a:gd name="T32" fmla="*/ 237 w 474"/>
              <a:gd name="T33" fmla="*/ 154 h 412"/>
              <a:gd name="T34" fmla="*/ 225 w 474"/>
              <a:gd name="T35" fmla="*/ 142 h 412"/>
              <a:gd name="T36" fmla="*/ 225 w 474"/>
              <a:gd name="T37" fmla="*/ 89 h 412"/>
              <a:gd name="T38" fmla="*/ 172 w 474"/>
              <a:gd name="T39" fmla="*/ 89 h 412"/>
              <a:gd name="T40" fmla="*/ 160 w 474"/>
              <a:gd name="T41" fmla="*/ 77 h 412"/>
              <a:gd name="T42" fmla="*/ 172 w 474"/>
              <a:gd name="T43" fmla="*/ 65 h 412"/>
              <a:gd name="T44" fmla="*/ 225 w 474"/>
              <a:gd name="T45" fmla="*/ 65 h 412"/>
              <a:gd name="T46" fmla="*/ 225 w 474"/>
              <a:gd name="T47" fmla="*/ 12 h 412"/>
              <a:gd name="T48" fmla="*/ 0 w 474"/>
              <a:gd name="T49" fmla="*/ 161 h 412"/>
              <a:gd name="T50" fmla="*/ 12 w 474"/>
              <a:gd name="T51" fmla="*/ 149 h 412"/>
              <a:gd name="T52" fmla="*/ 24 w 474"/>
              <a:gd name="T53" fmla="*/ 161 h 412"/>
              <a:gd name="T54" fmla="*/ 24 w 474"/>
              <a:gd name="T55" fmla="*/ 309 h 412"/>
              <a:gd name="T56" fmla="*/ 450 w 474"/>
              <a:gd name="T57" fmla="*/ 309 h 412"/>
              <a:gd name="T58" fmla="*/ 450 w 474"/>
              <a:gd name="T59" fmla="*/ 251 h 412"/>
              <a:gd name="T60" fmla="*/ 462 w 474"/>
              <a:gd name="T61" fmla="*/ 239 h 412"/>
              <a:gd name="T62" fmla="*/ 474 w 474"/>
              <a:gd name="T63" fmla="*/ 251 h 412"/>
              <a:gd name="T64" fmla="*/ 474 w 474"/>
              <a:gd name="T65" fmla="*/ 321 h 412"/>
              <a:gd name="T66" fmla="*/ 474 w 474"/>
              <a:gd name="T67" fmla="*/ 400 h 412"/>
              <a:gd name="T68" fmla="*/ 462 w 474"/>
              <a:gd name="T69" fmla="*/ 412 h 412"/>
              <a:gd name="T70" fmla="*/ 450 w 474"/>
              <a:gd name="T71" fmla="*/ 400 h 412"/>
              <a:gd name="T72" fmla="*/ 450 w 474"/>
              <a:gd name="T73" fmla="*/ 332 h 412"/>
              <a:gd name="T74" fmla="*/ 24 w 474"/>
              <a:gd name="T75" fmla="*/ 332 h 412"/>
              <a:gd name="T76" fmla="*/ 24 w 474"/>
              <a:gd name="T77" fmla="*/ 400 h 412"/>
              <a:gd name="T78" fmla="*/ 12 w 474"/>
              <a:gd name="T79" fmla="*/ 412 h 412"/>
              <a:gd name="T80" fmla="*/ 0 w 474"/>
              <a:gd name="T81" fmla="*/ 400 h 412"/>
              <a:gd name="T82" fmla="*/ 0 w 474"/>
              <a:gd name="T83" fmla="*/ 321 h 412"/>
              <a:gd name="T84" fmla="*/ 0 w 474"/>
              <a:gd name="T85" fmla="*/ 161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74" h="412">
                <a:moveTo>
                  <a:pt x="94" y="268"/>
                </a:moveTo>
                <a:cubicBezTo>
                  <a:pt x="87" y="268"/>
                  <a:pt x="82" y="262"/>
                  <a:pt x="82" y="256"/>
                </a:cubicBezTo>
                <a:cubicBezTo>
                  <a:pt x="82" y="249"/>
                  <a:pt x="87" y="244"/>
                  <a:pt x="94" y="244"/>
                </a:cubicBezTo>
                <a:cubicBezTo>
                  <a:pt x="201" y="244"/>
                  <a:pt x="201" y="244"/>
                  <a:pt x="201" y="244"/>
                </a:cubicBezTo>
                <a:cubicBezTo>
                  <a:pt x="207" y="244"/>
                  <a:pt x="213" y="249"/>
                  <a:pt x="213" y="256"/>
                </a:cubicBezTo>
                <a:cubicBezTo>
                  <a:pt x="213" y="262"/>
                  <a:pt x="207" y="268"/>
                  <a:pt x="201" y="268"/>
                </a:cubicBezTo>
                <a:lnTo>
                  <a:pt x="94" y="268"/>
                </a:lnTo>
                <a:close/>
                <a:moveTo>
                  <a:pt x="225" y="12"/>
                </a:moveTo>
                <a:cubicBezTo>
                  <a:pt x="225" y="6"/>
                  <a:pt x="230" y="0"/>
                  <a:pt x="237" y="0"/>
                </a:cubicBezTo>
                <a:cubicBezTo>
                  <a:pt x="244" y="0"/>
                  <a:pt x="249" y="6"/>
                  <a:pt x="249" y="12"/>
                </a:cubicBezTo>
                <a:cubicBezTo>
                  <a:pt x="249" y="65"/>
                  <a:pt x="249" y="65"/>
                  <a:pt x="249" y="65"/>
                </a:cubicBezTo>
                <a:cubicBezTo>
                  <a:pt x="302" y="65"/>
                  <a:pt x="302" y="65"/>
                  <a:pt x="302" y="65"/>
                </a:cubicBezTo>
                <a:cubicBezTo>
                  <a:pt x="308" y="65"/>
                  <a:pt x="314" y="70"/>
                  <a:pt x="314" y="77"/>
                </a:cubicBezTo>
                <a:cubicBezTo>
                  <a:pt x="314" y="84"/>
                  <a:pt x="308" y="89"/>
                  <a:pt x="302" y="89"/>
                </a:cubicBezTo>
                <a:cubicBezTo>
                  <a:pt x="249" y="89"/>
                  <a:pt x="249" y="89"/>
                  <a:pt x="249" y="89"/>
                </a:cubicBezTo>
                <a:cubicBezTo>
                  <a:pt x="249" y="142"/>
                  <a:pt x="249" y="142"/>
                  <a:pt x="249" y="142"/>
                </a:cubicBezTo>
                <a:cubicBezTo>
                  <a:pt x="249" y="149"/>
                  <a:pt x="244" y="154"/>
                  <a:pt x="237" y="154"/>
                </a:cubicBezTo>
                <a:cubicBezTo>
                  <a:pt x="230" y="154"/>
                  <a:pt x="225" y="149"/>
                  <a:pt x="225" y="142"/>
                </a:cubicBezTo>
                <a:cubicBezTo>
                  <a:pt x="225" y="89"/>
                  <a:pt x="225" y="89"/>
                  <a:pt x="225" y="89"/>
                </a:cubicBezTo>
                <a:cubicBezTo>
                  <a:pt x="172" y="89"/>
                  <a:pt x="172" y="89"/>
                  <a:pt x="172" y="89"/>
                </a:cubicBezTo>
                <a:cubicBezTo>
                  <a:pt x="165" y="89"/>
                  <a:pt x="160" y="84"/>
                  <a:pt x="160" y="77"/>
                </a:cubicBezTo>
                <a:cubicBezTo>
                  <a:pt x="160" y="70"/>
                  <a:pt x="165" y="65"/>
                  <a:pt x="172" y="65"/>
                </a:cubicBezTo>
                <a:cubicBezTo>
                  <a:pt x="225" y="65"/>
                  <a:pt x="225" y="65"/>
                  <a:pt x="225" y="65"/>
                </a:cubicBezTo>
                <a:lnTo>
                  <a:pt x="225" y="12"/>
                </a:lnTo>
                <a:close/>
                <a:moveTo>
                  <a:pt x="0" y="161"/>
                </a:moveTo>
                <a:cubicBezTo>
                  <a:pt x="0" y="155"/>
                  <a:pt x="5" y="149"/>
                  <a:pt x="12" y="149"/>
                </a:cubicBezTo>
                <a:cubicBezTo>
                  <a:pt x="18" y="149"/>
                  <a:pt x="24" y="155"/>
                  <a:pt x="24" y="161"/>
                </a:cubicBezTo>
                <a:cubicBezTo>
                  <a:pt x="24" y="309"/>
                  <a:pt x="24" y="309"/>
                  <a:pt x="24" y="309"/>
                </a:cubicBezTo>
                <a:cubicBezTo>
                  <a:pt x="450" y="309"/>
                  <a:pt x="450" y="309"/>
                  <a:pt x="450" y="309"/>
                </a:cubicBezTo>
                <a:cubicBezTo>
                  <a:pt x="450" y="251"/>
                  <a:pt x="450" y="251"/>
                  <a:pt x="450" y="251"/>
                </a:cubicBezTo>
                <a:cubicBezTo>
                  <a:pt x="450" y="244"/>
                  <a:pt x="455" y="239"/>
                  <a:pt x="462" y="239"/>
                </a:cubicBezTo>
                <a:cubicBezTo>
                  <a:pt x="469" y="239"/>
                  <a:pt x="474" y="244"/>
                  <a:pt x="474" y="251"/>
                </a:cubicBezTo>
                <a:cubicBezTo>
                  <a:pt x="474" y="321"/>
                  <a:pt x="474" y="321"/>
                  <a:pt x="474" y="321"/>
                </a:cubicBezTo>
                <a:cubicBezTo>
                  <a:pt x="474" y="400"/>
                  <a:pt x="474" y="400"/>
                  <a:pt x="474" y="400"/>
                </a:cubicBezTo>
                <a:cubicBezTo>
                  <a:pt x="474" y="407"/>
                  <a:pt x="469" y="412"/>
                  <a:pt x="462" y="412"/>
                </a:cubicBezTo>
                <a:cubicBezTo>
                  <a:pt x="455" y="412"/>
                  <a:pt x="450" y="407"/>
                  <a:pt x="450" y="400"/>
                </a:cubicBezTo>
                <a:cubicBezTo>
                  <a:pt x="450" y="332"/>
                  <a:pt x="450" y="332"/>
                  <a:pt x="450" y="332"/>
                </a:cubicBezTo>
                <a:cubicBezTo>
                  <a:pt x="24" y="332"/>
                  <a:pt x="24" y="332"/>
                  <a:pt x="24" y="332"/>
                </a:cubicBezTo>
                <a:cubicBezTo>
                  <a:pt x="24" y="400"/>
                  <a:pt x="24" y="400"/>
                  <a:pt x="24" y="400"/>
                </a:cubicBezTo>
                <a:cubicBezTo>
                  <a:pt x="24" y="407"/>
                  <a:pt x="18" y="412"/>
                  <a:pt x="12" y="412"/>
                </a:cubicBezTo>
                <a:cubicBezTo>
                  <a:pt x="5" y="412"/>
                  <a:pt x="0" y="407"/>
                  <a:pt x="0" y="400"/>
                </a:cubicBezTo>
                <a:cubicBezTo>
                  <a:pt x="0" y="321"/>
                  <a:pt x="0" y="321"/>
                  <a:pt x="0" y="321"/>
                </a:cubicBezTo>
                <a:lnTo>
                  <a:pt x="0" y="161"/>
                </a:lnTo>
                <a:close/>
              </a:path>
            </a:pathLst>
          </a:custGeom>
          <a:solidFill>
            <a:srgbClr val="8AB116"/>
          </a:solidFill>
          <a:ln>
            <a:noFill/>
          </a:ln>
        </p:spPr>
        <p:txBody>
          <a:bodyPr vert="horz" wrap="square" lIns="91440" tIns="45720" rIns="91440" bIns="45720" numCol="1" anchor="t" anchorCtr="0" compatLnSpc="1">
            <a:prstTxWarp prst="textNoShape">
              <a:avLst/>
            </a:prstTxWarp>
          </a:bodyPr>
          <a:lstStyle/>
          <a:p>
            <a:endParaRPr lang="en-US"/>
          </a:p>
        </p:txBody>
      </p:sp>
      <p:sp>
        <p:nvSpPr>
          <p:cNvPr id="46" name="Freeform 13">
            <a:extLst>
              <a:ext uri="{FF2B5EF4-FFF2-40B4-BE49-F238E27FC236}">
                <a16:creationId xmlns:a16="http://schemas.microsoft.com/office/drawing/2014/main" id="{0417880B-6420-4F5D-BCC5-7391773A9DD5}"/>
              </a:ext>
            </a:extLst>
          </p:cNvPr>
          <p:cNvSpPr>
            <a:spLocks noEditPoints="1"/>
          </p:cNvSpPr>
          <p:nvPr/>
        </p:nvSpPr>
        <p:spPr bwMode="auto">
          <a:xfrm>
            <a:off x="7743828" y="2222500"/>
            <a:ext cx="372792" cy="908509"/>
          </a:xfrm>
          <a:custGeom>
            <a:avLst/>
            <a:gdLst>
              <a:gd name="T0" fmla="*/ 128 w 231"/>
              <a:gd name="T1" fmla="*/ 543 h 567"/>
              <a:gd name="T2" fmla="*/ 193 w 231"/>
              <a:gd name="T3" fmla="*/ 555 h 567"/>
              <a:gd name="T4" fmla="*/ 51 w 231"/>
              <a:gd name="T5" fmla="*/ 567 h 567"/>
              <a:gd name="T6" fmla="*/ 51 w 231"/>
              <a:gd name="T7" fmla="*/ 543 h 567"/>
              <a:gd name="T8" fmla="*/ 104 w 231"/>
              <a:gd name="T9" fmla="*/ 513 h 567"/>
              <a:gd name="T10" fmla="*/ 57 w 231"/>
              <a:gd name="T11" fmla="*/ 513 h 567"/>
              <a:gd name="T12" fmla="*/ 0 w 231"/>
              <a:gd name="T13" fmla="*/ 501 h 567"/>
              <a:gd name="T14" fmla="*/ 32 w 231"/>
              <a:gd name="T15" fmla="*/ 489 h 567"/>
              <a:gd name="T16" fmla="*/ 32 w 231"/>
              <a:gd name="T17" fmla="*/ 238 h 567"/>
              <a:gd name="T18" fmla="*/ 32 w 231"/>
              <a:gd name="T19" fmla="*/ 232 h 567"/>
              <a:gd name="T20" fmla="*/ 35 w 231"/>
              <a:gd name="T21" fmla="*/ 223 h 567"/>
              <a:gd name="T22" fmla="*/ 104 w 231"/>
              <a:gd name="T23" fmla="*/ 12 h 567"/>
              <a:gd name="T24" fmla="*/ 128 w 231"/>
              <a:gd name="T25" fmla="*/ 12 h 567"/>
              <a:gd name="T26" fmla="*/ 196 w 231"/>
              <a:gd name="T27" fmla="*/ 223 h 567"/>
              <a:gd name="T28" fmla="*/ 199 w 231"/>
              <a:gd name="T29" fmla="*/ 238 h 567"/>
              <a:gd name="T30" fmla="*/ 200 w 231"/>
              <a:gd name="T31" fmla="*/ 271 h 567"/>
              <a:gd name="T32" fmla="*/ 200 w 231"/>
              <a:gd name="T33" fmla="*/ 394 h 567"/>
              <a:gd name="T34" fmla="*/ 200 w 231"/>
              <a:gd name="T35" fmla="*/ 488 h 567"/>
              <a:gd name="T36" fmla="*/ 219 w 231"/>
              <a:gd name="T37" fmla="*/ 489 h 567"/>
              <a:gd name="T38" fmla="*/ 219 w 231"/>
              <a:gd name="T39" fmla="*/ 513 h 567"/>
              <a:gd name="T40" fmla="*/ 175 w 231"/>
              <a:gd name="T41" fmla="*/ 513 h 567"/>
              <a:gd name="T42" fmla="*/ 136 w 231"/>
              <a:gd name="T43" fmla="*/ 467 h 567"/>
              <a:gd name="T44" fmla="*/ 136 w 231"/>
              <a:gd name="T45" fmla="*/ 443 h 567"/>
              <a:gd name="T46" fmla="*/ 176 w 231"/>
              <a:gd name="T47" fmla="*/ 405 h 567"/>
              <a:gd name="T48" fmla="*/ 124 w 231"/>
              <a:gd name="T49" fmla="*/ 394 h 567"/>
              <a:gd name="T50" fmla="*/ 176 w 231"/>
              <a:gd name="T51" fmla="*/ 382 h 567"/>
              <a:gd name="T52" fmla="*/ 136 w 231"/>
              <a:gd name="T53" fmla="*/ 344 h 567"/>
              <a:gd name="T54" fmla="*/ 136 w 231"/>
              <a:gd name="T55" fmla="*/ 320 h 567"/>
              <a:gd name="T56" fmla="*/ 176 w 231"/>
              <a:gd name="T57" fmla="*/ 283 h 567"/>
              <a:gd name="T58" fmla="*/ 124 w 231"/>
              <a:gd name="T59" fmla="*/ 271 h 567"/>
              <a:gd name="T60" fmla="*/ 176 w 231"/>
              <a:gd name="T61" fmla="*/ 259 h 567"/>
              <a:gd name="T62" fmla="*/ 176 w 231"/>
              <a:gd name="T63" fmla="*/ 238 h 567"/>
              <a:gd name="T64" fmla="*/ 116 w 231"/>
              <a:gd name="T65" fmla="*/ 175 h 567"/>
              <a:gd name="T66" fmla="*/ 56 w 231"/>
              <a:gd name="T67" fmla="*/ 238 h 567"/>
              <a:gd name="T68" fmla="*/ 56 w 231"/>
              <a:gd name="T69" fmla="*/ 488 h 567"/>
              <a:gd name="T70" fmla="*/ 56 w 231"/>
              <a:gd name="T71" fmla="*/ 489 h 567"/>
              <a:gd name="T72" fmla="*/ 175 w 231"/>
              <a:gd name="T73" fmla="*/ 489 h 567"/>
              <a:gd name="T74" fmla="*/ 176 w 231"/>
              <a:gd name="T75" fmla="*/ 488 h 567"/>
              <a:gd name="T76" fmla="*/ 136 w 231"/>
              <a:gd name="T77" fmla="*/ 467 h 5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31" h="567">
                <a:moveTo>
                  <a:pt x="128" y="513"/>
                </a:moveTo>
                <a:cubicBezTo>
                  <a:pt x="128" y="543"/>
                  <a:pt x="128" y="543"/>
                  <a:pt x="128" y="543"/>
                </a:cubicBezTo>
                <a:cubicBezTo>
                  <a:pt x="181" y="543"/>
                  <a:pt x="181" y="543"/>
                  <a:pt x="181" y="543"/>
                </a:cubicBezTo>
                <a:cubicBezTo>
                  <a:pt x="187" y="543"/>
                  <a:pt x="193" y="548"/>
                  <a:pt x="193" y="555"/>
                </a:cubicBezTo>
                <a:cubicBezTo>
                  <a:pt x="193" y="561"/>
                  <a:pt x="187" y="567"/>
                  <a:pt x="181" y="567"/>
                </a:cubicBezTo>
                <a:cubicBezTo>
                  <a:pt x="51" y="567"/>
                  <a:pt x="51" y="567"/>
                  <a:pt x="51" y="567"/>
                </a:cubicBezTo>
                <a:cubicBezTo>
                  <a:pt x="44" y="567"/>
                  <a:pt x="39" y="561"/>
                  <a:pt x="39" y="555"/>
                </a:cubicBezTo>
                <a:cubicBezTo>
                  <a:pt x="39" y="548"/>
                  <a:pt x="44" y="543"/>
                  <a:pt x="51" y="543"/>
                </a:cubicBezTo>
                <a:cubicBezTo>
                  <a:pt x="104" y="543"/>
                  <a:pt x="104" y="543"/>
                  <a:pt x="104" y="543"/>
                </a:cubicBezTo>
                <a:cubicBezTo>
                  <a:pt x="104" y="513"/>
                  <a:pt x="104" y="513"/>
                  <a:pt x="104" y="513"/>
                </a:cubicBezTo>
                <a:cubicBezTo>
                  <a:pt x="57" y="513"/>
                  <a:pt x="57" y="513"/>
                  <a:pt x="57" y="513"/>
                </a:cubicBezTo>
                <a:cubicBezTo>
                  <a:pt x="57" y="513"/>
                  <a:pt x="57" y="513"/>
                  <a:pt x="57" y="513"/>
                </a:cubicBezTo>
                <a:cubicBezTo>
                  <a:pt x="12" y="513"/>
                  <a:pt x="12" y="513"/>
                  <a:pt x="12" y="513"/>
                </a:cubicBezTo>
                <a:cubicBezTo>
                  <a:pt x="5" y="513"/>
                  <a:pt x="0" y="508"/>
                  <a:pt x="0" y="501"/>
                </a:cubicBezTo>
                <a:cubicBezTo>
                  <a:pt x="0" y="494"/>
                  <a:pt x="5" y="489"/>
                  <a:pt x="12" y="489"/>
                </a:cubicBezTo>
                <a:cubicBezTo>
                  <a:pt x="32" y="489"/>
                  <a:pt x="32" y="489"/>
                  <a:pt x="32" y="489"/>
                </a:cubicBezTo>
                <a:cubicBezTo>
                  <a:pt x="32" y="489"/>
                  <a:pt x="32" y="488"/>
                  <a:pt x="32" y="488"/>
                </a:cubicBezTo>
                <a:cubicBezTo>
                  <a:pt x="32" y="238"/>
                  <a:pt x="32" y="238"/>
                  <a:pt x="32" y="238"/>
                </a:cubicBezTo>
                <a:cubicBezTo>
                  <a:pt x="32" y="238"/>
                  <a:pt x="32" y="238"/>
                  <a:pt x="32" y="238"/>
                </a:cubicBezTo>
                <a:cubicBezTo>
                  <a:pt x="32" y="232"/>
                  <a:pt x="32" y="232"/>
                  <a:pt x="32" y="232"/>
                </a:cubicBezTo>
                <a:cubicBezTo>
                  <a:pt x="32" y="229"/>
                  <a:pt x="33" y="226"/>
                  <a:pt x="35" y="223"/>
                </a:cubicBezTo>
                <a:cubicBezTo>
                  <a:pt x="35" y="223"/>
                  <a:pt x="35" y="223"/>
                  <a:pt x="35" y="223"/>
                </a:cubicBezTo>
                <a:cubicBezTo>
                  <a:pt x="104" y="153"/>
                  <a:pt x="104" y="153"/>
                  <a:pt x="104" y="153"/>
                </a:cubicBezTo>
                <a:cubicBezTo>
                  <a:pt x="104" y="12"/>
                  <a:pt x="104" y="12"/>
                  <a:pt x="104" y="12"/>
                </a:cubicBezTo>
                <a:cubicBezTo>
                  <a:pt x="104" y="5"/>
                  <a:pt x="109" y="0"/>
                  <a:pt x="116" y="0"/>
                </a:cubicBezTo>
                <a:cubicBezTo>
                  <a:pt x="122" y="0"/>
                  <a:pt x="128" y="5"/>
                  <a:pt x="128" y="12"/>
                </a:cubicBezTo>
                <a:cubicBezTo>
                  <a:pt x="128" y="153"/>
                  <a:pt x="128" y="153"/>
                  <a:pt x="128" y="153"/>
                </a:cubicBezTo>
                <a:cubicBezTo>
                  <a:pt x="196" y="223"/>
                  <a:pt x="196" y="223"/>
                  <a:pt x="196" y="223"/>
                </a:cubicBezTo>
                <a:cubicBezTo>
                  <a:pt x="198" y="226"/>
                  <a:pt x="200" y="229"/>
                  <a:pt x="199" y="232"/>
                </a:cubicBezTo>
                <a:cubicBezTo>
                  <a:pt x="199" y="238"/>
                  <a:pt x="199" y="238"/>
                  <a:pt x="199" y="238"/>
                </a:cubicBezTo>
                <a:cubicBezTo>
                  <a:pt x="200" y="238"/>
                  <a:pt x="200" y="238"/>
                  <a:pt x="200" y="238"/>
                </a:cubicBezTo>
                <a:cubicBezTo>
                  <a:pt x="200" y="271"/>
                  <a:pt x="200" y="271"/>
                  <a:pt x="200" y="271"/>
                </a:cubicBezTo>
                <a:cubicBezTo>
                  <a:pt x="200" y="332"/>
                  <a:pt x="200" y="332"/>
                  <a:pt x="200" y="332"/>
                </a:cubicBezTo>
                <a:cubicBezTo>
                  <a:pt x="200" y="394"/>
                  <a:pt x="200" y="394"/>
                  <a:pt x="200" y="394"/>
                </a:cubicBezTo>
                <a:cubicBezTo>
                  <a:pt x="200" y="455"/>
                  <a:pt x="200" y="455"/>
                  <a:pt x="200" y="455"/>
                </a:cubicBezTo>
                <a:cubicBezTo>
                  <a:pt x="200" y="488"/>
                  <a:pt x="200" y="488"/>
                  <a:pt x="200" y="488"/>
                </a:cubicBezTo>
                <a:cubicBezTo>
                  <a:pt x="200" y="488"/>
                  <a:pt x="200" y="489"/>
                  <a:pt x="199" y="489"/>
                </a:cubicBezTo>
                <a:cubicBezTo>
                  <a:pt x="219" y="489"/>
                  <a:pt x="219" y="489"/>
                  <a:pt x="219" y="489"/>
                </a:cubicBezTo>
                <a:cubicBezTo>
                  <a:pt x="226" y="489"/>
                  <a:pt x="231" y="494"/>
                  <a:pt x="231" y="501"/>
                </a:cubicBezTo>
                <a:cubicBezTo>
                  <a:pt x="231" y="508"/>
                  <a:pt x="226" y="513"/>
                  <a:pt x="219" y="513"/>
                </a:cubicBezTo>
                <a:cubicBezTo>
                  <a:pt x="175" y="513"/>
                  <a:pt x="175" y="513"/>
                  <a:pt x="175" y="513"/>
                </a:cubicBezTo>
                <a:cubicBezTo>
                  <a:pt x="175" y="513"/>
                  <a:pt x="175" y="513"/>
                  <a:pt x="175" y="513"/>
                </a:cubicBezTo>
                <a:lnTo>
                  <a:pt x="128" y="513"/>
                </a:lnTo>
                <a:close/>
                <a:moveTo>
                  <a:pt x="136" y="467"/>
                </a:moveTo>
                <a:cubicBezTo>
                  <a:pt x="129" y="467"/>
                  <a:pt x="124" y="462"/>
                  <a:pt x="124" y="455"/>
                </a:cubicBezTo>
                <a:cubicBezTo>
                  <a:pt x="124" y="448"/>
                  <a:pt x="129" y="443"/>
                  <a:pt x="136" y="443"/>
                </a:cubicBezTo>
                <a:cubicBezTo>
                  <a:pt x="176" y="443"/>
                  <a:pt x="176" y="443"/>
                  <a:pt x="176" y="443"/>
                </a:cubicBezTo>
                <a:cubicBezTo>
                  <a:pt x="176" y="405"/>
                  <a:pt x="176" y="405"/>
                  <a:pt x="176" y="405"/>
                </a:cubicBezTo>
                <a:cubicBezTo>
                  <a:pt x="136" y="405"/>
                  <a:pt x="136" y="405"/>
                  <a:pt x="136" y="405"/>
                </a:cubicBezTo>
                <a:cubicBezTo>
                  <a:pt x="129" y="405"/>
                  <a:pt x="124" y="400"/>
                  <a:pt x="124" y="394"/>
                </a:cubicBezTo>
                <a:cubicBezTo>
                  <a:pt x="124" y="387"/>
                  <a:pt x="129" y="382"/>
                  <a:pt x="136" y="382"/>
                </a:cubicBezTo>
                <a:cubicBezTo>
                  <a:pt x="176" y="382"/>
                  <a:pt x="176" y="382"/>
                  <a:pt x="176" y="382"/>
                </a:cubicBezTo>
                <a:cubicBezTo>
                  <a:pt x="176" y="344"/>
                  <a:pt x="176" y="344"/>
                  <a:pt x="176" y="344"/>
                </a:cubicBezTo>
                <a:cubicBezTo>
                  <a:pt x="136" y="344"/>
                  <a:pt x="136" y="344"/>
                  <a:pt x="136" y="344"/>
                </a:cubicBezTo>
                <a:cubicBezTo>
                  <a:pt x="129" y="344"/>
                  <a:pt x="124" y="339"/>
                  <a:pt x="124" y="332"/>
                </a:cubicBezTo>
                <a:cubicBezTo>
                  <a:pt x="124" y="326"/>
                  <a:pt x="129" y="320"/>
                  <a:pt x="136" y="320"/>
                </a:cubicBezTo>
                <a:cubicBezTo>
                  <a:pt x="176" y="320"/>
                  <a:pt x="176" y="320"/>
                  <a:pt x="176" y="320"/>
                </a:cubicBezTo>
                <a:cubicBezTo>
                  <a:pt x="176" y="283"/>
                  <a:pt x="176" y="283"/>
                  <a:pt x="176" y="283"/>
                </a:cubicBezTo>
                <a:cubicBezTo>
                  <a:pt x="136" y="283"/>
                  <a:pt x="136" y="283"/>
                  <a:pt x="136" y="283"/>
                </a:cubicBezTo>
                <a:cubicBezTo>
                  <a:pt x="129" y="283"/>
                  <a:pt x="124" y="277"/>
                  <a:pt x="124" y="271"/>
                </a:cubicBezTo>
                <a:cubicBezTo>
                  <a:pt x="124" y="264"/>
                  <a:pt x="129" y="259"/>
                  <a:pt x="136" y="259"/>
                </a:cubicBezTo>
                <a:cubicBezTo>
                  <a:pt x="176" y="259"/>
                  <a:pt x="176" y="259"/>
                  <a:pt x="176" y="259"/>
                </a:cubicBezTo>
                <a:cubicBezTo>
                  <a:pt x="176" y="238"/>
                  <a:pt x="176" y="238"/>
                  <a:pt x="176" y="238"/>
                </a:cubicBezTo>
                <a:cubicBezTo>
                  <a:pt x="176" y="238"/>
                  <a:pt x="176" y="238"/>
                  <a:pt x="176" y="238"/>
                </a:cubicBezTo>
                <a:cubicBezTo>
                  <a:pt x="176" y="237"/>
                  <a:pt x="176" y="237"/>
                  <a:pt x="176" y="237"/>
                </a:cubicBezTo>
                <a:cubicBezTo>
                  <a:pt x="116" y="175"/>
                  <a:pt x="116" y="175"/>
                  <a:pt x="116" y="175"/>
                </a:cubicBezTo>
                <a:cubicBezTo>
                  <a:pt x="56" y="237"/>
                  <a:pt x="56" y="237"/>
                  <a:pt x="56" y="237"/>
                </a:cubicBezTo>
                <a:cubicBezTo>
                  <a:pt x="56" y="238"/>
                  <a:pt x="56" y="238"/>
                  <a:pt x="56" y="238"/>
                </a:cubicBezTo>
                <a:cubicBezTo>
                  <a:pt x="56" y="238"/>
                  <a:pt x="56" y="238"/>
                  <a:pt x="56" y="238"/>
                </a:cubicBezTo>
                <a:cubicBezTo>
                  <a:pt x="56" y="488"/>
                  <a:pt x="56" y="488"/>
                  <a:pt x="56" y="488"/>
                </a:cubicBezTo>
                <a:cubicBezTo>
                  <a:pt x="56" y="488"/>
                  <a:pt x="56" y="489"/>
                  <a:pt x="56" y="489"/>
                </a:cubicBezTo>
                <a:cubicBezTo>
                  <a:pt x="56" y="489"/>
                  <a:pt x="56" y="489"/>
                  <a:pt x="56" y="489"/>
                </a:cubicBezTo>
                <a:cubicBezTo>
                  <a:pt x="56" y="489"/>
                  <a:pt x="57" y="489"/>
                  <a:pt x="57" y="489"/>
                </a:cubicBezTo>
                <a:cubicBezTo>
                  <a:pt x="175" y="489"/>
                  <a:pt x="175" y="489"/>
                  <a:pt x="175" y="489"/>
                </a:cubicBezTo>
                <a:cubicBezTo>
                  <a:pt x="175" y="489"/>
                  <a:pt x="175" y="489"/>
                  <a:pt x="175" y="489"/>
                </a:cubicBezTo>
                <a:cubicBezTo>
                  <a:pt x="175" y="489"/>
                  <a:pt x="176" y="488"/>
                  <a:pt x="176" y="488"/>
                </a:cubicBezTo>
                <a:cubicBezTo>
                  <a:pt x="176" y="467"/>
                  <a:pt x="176" y="467"/>
                  <a:pt x="176" y="467"/>
                </a:cubicBezTo>
                <a:lnTo>
                  <a:pt x="136" y="467"/>
                </a:lnTo>
                <a:close/>
              </a:path>
            </a:pathLst>
          </a:custGeom>
          <a:solidFill>
            <a:srgbClr val="8AB116"/>
          </a:solidFill>
          <a:ln>
            <a:noFill/>
          </a:ln>
        </p:spPr>
        <p:txBody>
          <a:bodyPr vert="horz" wrap="square" lIns="91440" tIns="45720" rIns="91440" bIns="45720" numCol="1" anchor="t" anchorCtr="0" compatLnSpc="1">
            <a:prstTxWarp prst="textNoShape">
              <a:avLst/>
            </a:prstTxWarp>
          </a:bodyPr>
          <a:lstStyle/>
          <a:p>
            <a:endParaRPr lang="en-US"/>
          </a:p>
        </p:txBody>
      </p:sp>
      <p:sp>
        <p:nvSpPr>
          <p:cNvPr id="52" name="Freeform 17">
            <a:extLst>
              <a:ext uri="{FF2B5EF4-FFF2-40B4-BE49-F238E27FC236}">
                <a16:creationId xmlns:a16="http://schemas.microsoft.com/office/drawing/2014/main" id="{1A0A2FF0-4F24-427C-8786-26D0FFA0E4F2}"/>
              </a:ext>
            </a:extLst>
          </p:cNvPr>
          <p:cNvSpPr>
            <a:spLocks noEditPoints="1"/>
          </p:cNvSpPr>
          <p:nvPr/>
        </p:nvSpPr>
        <p:spPr bwMode="auto">
          <a:xfrm>
            <a:off x="7285045" y="4415545"/>
            <a:ext cx="352417" cy="674687"/>
          </a:xfrm>
          <a:custGeom>
            <a:avLst/>
            <a:gdLst>
              <a:gd name="T0" fmla="*/ 199 w 283"/>
              <a:gd name="T1" fmla="*/ 7 h 545"/>
              <a:gd name="T2" fmla="*/ 226 w 283"/>
              <a:gd name="T3" fmla="*/ 94 h 545"/>
              <a:gd name="T4" fmla="*/ 283 w 283"/>
              <a:gd name="T5" fmla="*/ 388 h 545"/>
              <a:gd name="T6" fmla="*/ 283 w 283"/>
              <a:gd name="T7" fmla="*/ 389 h 545"/>
              <a:gd name="T8" fmla="*/ 142 w 283"/>
              <a:gd name="T9" fmla="*/ 545 h 545"/>
              <a:gd name="T10" fmla="*/ 0 w 283"/>
              <a:gd name="T11" fmla="*/ 389 h 545"/>
              <a:gd name="T12" fmla="*/ 0 w 283"/>
              <a:gd name="T13" fmla="*/ 388 h 545"/>
              <a:gd name="T14" fmla="*/ 57 w 283"/>
              <a:gd name="T15" fmla="*/ 94 h 545"/>
              <a:gd name="T16" fmla="*/ 205 w 283"/>
              <a:gd name="T17" fmla="*/ 127 h 545"/>
              <a:gd name="T18" fmla="*/ 102 w 283"/>
              <a:gd name="T19" fmla="*/ 149 h 545"/>
              <a:gd name="T20" fmla="*/ 39 w 283"/>
              <a:gd name="T21" fmla="*/ 127 h 545"/>
              <a:gd name="T22" fmla="*/ 24 w 283"/>
              <a:gd name="T23" fmla="*/ 197 h 545"/>
              <a:gd name="T24" fmla="*/ 259 w 283"/>
              <a:gd name="T25" fmla="*/ 198 h 545"/>
              <a:gd name="T26" fmla="*/ 205 w 283"/>
              <a:gd name="T27" fmla="*/ 113 h 545"/>
              <a:gd name="T28" fmla="*/ 54 w 283"/>
              <a:gd name="T29" fmla="*/ 415 h 545"/>
              <a:gd name="T30" fmla="*/ 259 w 283"/>
              <a:gd name="T31" fmla="*/ 391 h 545"/>
              <a:gd name="T32" fmla="*/ 142 w 283"/>
              <a:gd name="T33" fmla="*/ 257 h 545"/>
              <a:gd name="T34" fmla="*/ 24 w 283"/>
              <a:gd name="T35" fmla="*/ 391 h 545"/>
              <a:gd name="T36" fmla="*/ 24 w 283"/>
              <a:gd name="T37" fmla="*/ 484 h 545"/>
              <a:gd name="T38" fmla="*/ 259 w 283"/>
              <a:gd name="T39" fmla="*/ 484 h 545"/>
              <a:gd name="T40" fmla="*/ 259 w 283"/>
              <a:gd name="T41" fmla="*/ 427 h 545"/>
              <a:gd name="T42" fmla="*/ 88 w 283"/>
              <a:gd name="T43" fmla="*/ 86 h 545"/>
              <a:gd name="T44" fmla="*/ 113 w 283"/>
              <a:gd name="T45" fmla="*/ 91 h 545"/>
              <a:gd name="T46" fmla="*/ 114 w 283"/>
              <a:gd name="T47" fmla="*/ 91 h 545"/>
              <a:gd name="T48" fmla="*/ 115 w 283"/>
              <a:gd name="T49" fmla="*/ 91 h 545"/>
              <a:gd name="T50" fmla="*/ 130 w 283"/>
              <a:gd name="T51" fmla="*/ 92 h 545"/>
              <a:gd name="T52" fmla="*/ 132 w 283"/>
              <a:gd name="T53" fmla="*/ 92 h 545"/>
              <a:gd name="T54" fmla="*/ 133 w 283"/>
              <a:gd name="T55" fmla="*/ 92 h 545"/>
              <a:gd name="T56" fmla="*/ 134 w 283"/>
              <a:gd name="T57" fmla="*/ 92 h 545"/>
              <a:gd name="T58" fmla="*/ 135 w 283"/>
              <a:gd name="T59" fmla="*/ 92 h 545"/>
              <a:gd name="T60" fmla="*/ 136 w 283"/>
              <a:gd name="T61" fmla="*/ 92 h 545"/>
              <a:gd name="T62" fmla="*/ 138 w 283"/>
              <a:gd name="T63" fmla="*/ 92 h 545"/>
              <a:gd name="T64" fmla="*/ 139 w 283"/>
              <a:gd name="T65" fmla="*/ 92 h 545"/>
              <a:gd name="T66" fmla="*/ 140 w 283"/>
              <a:gd name="T67" fmla="*/ 92 h 545"/>
              <a:gd name="T68" fmla="*/ 141 w 283"/>
              <a:gd name="T69" fmla="*/ 92 h 545"/>
              <a:gd name="T70" fmla="*/ 142 w 283"/>
              <a:gd name="T71" fmla="*/ 92 h 545"/>
              <a:gd name="T72" fmla="*/ 143 w 283"/>
              <a:gd name="T73" fmla="*/ 92 h 545"/>
              <a:gd name="T74" fmla="*/ 144 w 283"/>
              <a:gd name="T75" fmla="*/ 92 h 545"/>
              <a:gd name="T76" fmla="*/ 146 w 283"/>
              <a:gd name="T77" fmla="*/ 92 h 545"/>
              <a:gd name="T78" fmla="*/ 146 w 283"/>
              <a:gd name="T79" fmla="*/ 92 h 545"/>
              <a:gd name="T80" fmla="*/ 148 w 283"/>
              <a:gd name="T81" fmla="*/ 92 h 545"/>
              <a:gd name="T82" fmla="*/ 149 w 283"/>
              <a:gd name="T83" fmla="*/ 92 h 545"/>
              <a:gd name="T84" fmla="*/ 150 w 283"/>
              <a:gd name="T85" fmla="*/ 92 h 545"/>
              <a:gd name="T86" fmla="*/ 151 w 283"/>
              <a:gd name="T87" fmla="*/ 92 h 545"/>
              <a:gd name="T88" fmla="*/ 153 w 283"/>
              <a:gd name="T89" fmla="*/ 92 h 545"/>
              <a:gd name="T90" fmla="*/ 169 w 283"/>
              <a:gd name="T91" fmla="*/ 91 h 545"/>
              <a:gd name="T92" fmla="*/ 170 w 283"/>
              <a:gd name="T93" fmla="*/ 91 h 545"/>
              <a:gd name="T94" fmla="*/ 172 w 283"/>
              <a:gd name="T95" fmla="*/ 91 h 545"/>
              <a:gd name="T96" fmla="*/ 206 w 283"/>
              <a:gd name="T97" fmla="*/ 82 h 545"/>
              <a:gd name="T98" fmla="*/ 84 w 283"/>
              <a:gd name="T99" fmla="*/ 63 h 545"/>
              <a:gd name="T100" fmla="*/ 142 w 283"/>
              <a:gd name="T101" fmla="*/ 117 h 545"/>
              <a:gd name="T102" fmla="*/ 109 w 283"/>
              <a:gd name="T103" fmla="*/ 126 h 545"/>
              <a:gd name="T104" fmla="*/ 181 w 283"/>
              <a:gd name="T105" fmla="*/ 127 h 545"/>
              <a:gd name="T106" fmla="*/ 172 w 283"/>
              <a:gd name="T107" fmla="*/ 311 h 545"/>
              <a:gd name="T108" fmla="*/ 172 w 283"/>
              <a:gd name="T109" fmla="*/ 373 h 545"/>
              <a:gd name="T110" fmla="*/ 111 w 283"/>
              <a:gd name="T111" fmla="*/ 373 h 545"/>
              <a:gd name="T112" fmla="*/ 111 w 283"/>
              <a:gd name="T113" fmla="*/ 311 h 545"/>
              <a:gd name="T114" fmla="*/ 135 w 283"/>
              <a:gd name="T115" fmla="*/ 323 h 545"/>
              <a:gd name="T116" fmla="*/ 135 w 283"/>
              <a:gd name="T117" fmla="*/ 361 h 545"/>
              <a:gd name="T118" fmla="*/ 176 w 283"/>
              <a:gd name="T119" fmla="*/ 349 h 545"/>
              <a:gd name="T120" fmla="*/ 206 w 283"/>
              <a:gd name="T121" fmla="*/ 35 h 545"/>
              <a:gd name="T122" fmla="*/ 91 w 283"/>
              <a:gd name="T123" fmla="*/ 30 h 545"/>
              <a:gd name="T124" fmla="*/ 206 w 283"/>
              <a:gd name="T125" fmla="*/ 35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83" h="545">
                <a:moveTo>
                  <a:pt x="53" y="35"/>
                </a:moveTo>
                <a:cubicBezTo>
                  <a:pt x="53" y="35"/>
                  <a:pt x="53" y="35"/>
                  <a:pt x="53" y="35"/>
                </a:cubicBezTo>
                <a:cubicBezTo>
                  <a:pt x="53" y="23"/>
                  <a:pt x="65" y="13"/>
                  <a:pt x="84" y="7"/>
                </a:cubicBezTo>
                <a:cubicBezTo>
                  <a:pt x="99" y="3"/>
                  <a:pt x="119" y="0"/>
                  <a:pt x="142" y="0"/>
                </a:cubicBezTo>
                <a:cubicBezTo>
                  <a:pt x="164" y="0"/>
                  <a:pt x="184" y="3"/>
                  <a:pt x="199" y="7"/>
                </a:cubicBezTo>
                <a:cubicBezTo>
                  <a:pt x="218" y="13"/>
                  <a:pt x="230" y="23"/>
                  <a:pt x="230" y="35"/>
                </a:cubicBezTo>
                <a:cubicBezTo>
                  <a:pt x="230" y="35"/>
                  <a:pt x="230" y="35"/>
                  <a:pt x="230" y="35"/>
                </a:cubicBezTo>
                <a:cubicBezTo>
                  <a:pt x="230" y="82"/>
                  <a:pt x="230" y="82"/>
                  <a:pt x="230" y="82"/>
                </a:cubicBezTo>
                <a:cubicBezTo>
                  <a:pt x="230" y="82"/>
                  <a:pt x="230" y="82"/>
                  <a:pt x="230" y="82"/>
                </a:cubicBezTo>
                <a:cubicBezTo>
                  <a:pt x="230" y="86"/>
                  <a:pt x="229" y="90"/>
                  <a:pt x="226" y="94"/>
                </a:cubicBezTo>
                <a:cubicBezTo>
                  <a:pt x="238" y="97"/>
                  <a:pt x="248" y="101"/>
                  <a:pt x="256" y="106"/>
                </a:cubicBezTo>
                <a:cubicBezTo>
                  <a:pt x="273" y="116"/>
                  <a:pt x="283" y="128"/>
                  <a:pt x="283" y="142"/>
                </a:cubicBezTo>
                <a:cubicBezTo>
                  <a:pt x="283" y="143"/>
                  <a:pt x="283" y="143"/>
                  <a:pt x="283" y="143"/>
                </a:cubicBezTo>
                <a:cubicBezTo>
                  <a:pt x="283" y="197"/>
                  <a:pt x="283" y="197"/>
                  <a:pt x="283" y="197"/>
                </a:cubicBezTo>
                <a:cubicBezTo>
                  <a:pt x="283" y="388"/>
                  <a:pt x="283" y="388"/>
                  <a:pt x="283" y="388"/>
                </a:cubicBezTo>
                <a:cubicBezTo>
                  <a:pt x="283" y="388"/>
                  <a:pt x="283" y="388"/>
                  <a:pt x="283" y="388"/>
                </a:cubicBezTo>
                <a:cubicBezTo>
                  <a:pt x="283" y="389"/>
                  <a:pt x="283" y="389"/>
                  <a:pt x="283" y="389"/>
                </a:cubicBezTo>
                <a:cubicBezTo>
                  <a:pt x="283" y="389"/>
                  <a:pt x="283" y="389"/>
                  <a:pt x="283" y="389"/>
                </a:cubicBezTo>
                <a:cubicBezTo>
                  <a:pt x="283" y="389"/>
                  <a:pt x="283" y="389"/>
                  <a:pt x="283" y="389"/>
                </a:cubicBezTo>
                <a:cubicBezTo>
                  <a:pt x="283" y="389"/>
                  <a:pt x="283" y="389"/>
                  <a:pt x="283" y="389"/>
                </a:cubicBezTo>
                <a:cubicBezTo>
                  <a:pt x="283" y="481"/>
                  <a:pt x="283" y="481"/>
                  <a:pt x="283" y="481"/>
                </a:cubicBezTo>
                <a:cubicBezTo>
                  <a:pt x="283" y="481"/>
                  <a:pt x="283" y="482"/>
                  <a:pt x="283" y="482"/>
                </a:cubicBezTo>
                <a:cubicBezTo>
                  <a:pt x="283" y="483"/>
                  <a:pt x="283" y="484"/>
                  <a:pt x="283" y="484"/>
                </a:cubicBezTo>
                <a:cubicBezTo>
                  <a:pt x="283" y="503"/>
                  <a:pt x="266" y="519"/>
                  <a:pt x="237" y="530"/>
                </a:cubicBezTo>
                <a:cubicBezTo>
                  <a:pt x="213" y="539"/>
                  <a:pt x="179" y="545"/>
                  <a:pt x="142" y="545"/>
                </a:cubicBezTo>
                <a:cubicBezTo>
                  <a:pt x="105" y="545"/>
                  <a:pt x="71" y="539"/>
                  <a:pt x="46" y="530"/>
                </a:cubicBezTo>
                <a:cubicBezTo>
                  <a:pt x="18" y="519"/>
                  <a:pt x="0" y="503"/>
                  <a:pt x="0" y="484"/>
                </a:cubicBezTo>
                <a:cubicBezTo>
                  <a:pt x="0" y="484"/>
                  <a:pt x="0" y="483"/>
                  <a:pt x="0" y="482"/>
                </a:cubicBezTo>
                <a:cubicBezTo>
                  <a:pt x="0" y="482"/>
                  <a:pt x="0" y="481"/>
                  <a:pt x="0" y="481"/>
                </a:cubicBezTo>
                <a:cubicBezTo>
                  <a:pt x="0" y="389"/>
                  <a:pt x="0" y="389"/>
                  <a:pt x="0" y="389"/>
                </a:cubicBezTo>
                <a:cubicBezTo>
                  <a:pt x="0" y="389"/>
                  <a:pt x="0" y="389"/>
                  <a:pt x="0" y="389"/>
                </a:cubicBezTo>
                <a:cubicBezTo>
                  <a:pt x="0" y="389"/>
                  <a:pt x="0" y="389"/>
                  <a:pt x="0" y="389"/>
                </a:cubicBezTo>
                <a:cubicBezTo>
                  <a:pt x="0" y="389"/>
                  <a:pt x="0" y="389"/>
                  <a:pt x="0" y="389"/>
                </a:cubicBezTo>
                <a:cubicBezTo>
                  <a:pt x="0" y="388"/>
                  <a:pt x="0" y="388"/>
                  <a:pt x="0" y="388"/>
                </a:cubicBezTo>
                <a:cubicBezTo>
                  <a:pt x="0" y="388"/>
                  <a:pt x="0" y="388"/>
                  <a:pt x="0" y="388"/>
                </a:cubicBezTo>
                <a:cubicBezTo>
                  <a:pt x="0" y="197"/>
                  <a:pt x="0" y="197"/>
                  <a:pt x="0" y="197"/>
                </a:cubicBezTo>
                <a:cubicBezTo>
                  <a:pt x="0" y="143"/>
                  <a:pt x="0" y="143"/>
                  <a:pt x="0" y="143"/>
                </a:cubicBezTo>
                <a:cubicBezTo>
                  <a:pt x="0" y="142"/>
                  <a:pt x="0" y="142"/>
                  <a:pt x="0" y="142"/>
                </a:cubicBezTo>
                <a:cubicBezTo>
                  <a:pt x="0" y="128"/>
                  <a:pt x="10" y="116"/>
                  <a:pt x="27" y="106"/>
                </a:cubicBezTo>
                <a:cubicBezTo>
                  <a:pt x="35" y="101"/>
                  <a:pt x="46" y="97"/>
                  <a:pt x="57" y="94"/>
                </a:cubicBezTo>
                <a:cubicBezTo>
                  <a:pt x="55" y="90"/>
                  <a:pt x="53" y="87"/>
                  <a:pt x="53" y="83"/>
                </a:cubicBezTo>
                <a:cubicBezTo>
                  <a:pt x="53" y="82"/>
                  <a:pt x="53" y="82"/>
                  <a:pt x="53" y="82"/>
                </a:cubicBezTo>
                <a:lnTo>
                  <a:pt x="53" y="35"/>
                </a:lnTo>
                <a:close/>
                <a:moveTo>
                  <a:pt x="205" y="113"/>
                </a:moveTo>
                <a:cubicBezTo>
                  <a:pt x="205" y="127"/>
                  <a:pt x="205" y="127"/>
                  <a:pt x="205" y="127"/>
                </a:cubicBezTo>
                <a:cubicBezTo>
                  <a:pt x="205" y="127"/>
                  <a:pt x="205" y="127"/>
                  <a:pt x="205" y="127"/>
                </a:cubicBezTo>
                <a:cubicBezTo>
                  <a:pt x="205" y="128"/>
                  <a:pt x="205" y="129"/>
                  <a:pt x="205" y="129"/>
                </a:cubicBezTo>
                <a:cubicBezTo>
                  <a:pt x="203" y="138"/>
                  <a:pt x="194" y="145"/>
                  <a:pt x="181" y="149"/>
                </a:cubicBezTo>
                <a:cubicBezTo>
                  <a:pt x="171" y="152"/>
                  <a:pt x="157" y="154"/>
                  <a:pt x="142" y="154"/>
                </a:cubicBezTo>
                <a:cubicBezTo>
                  <a:pt x="126" y="154"/>
                  <a:pt x="113" y="152"/>
                  <a:pt x="102" y="149"/>
                </a:cubicBezTo>
                <a:cubicBezTo>
                  <a:pt x="89" y="145"/>
                  <a:pt x="80" y="138"/>
                  <a:pt x="79" y="129"/>
                </a:cubicBezTo>
                <a:cubicBezTo>
                  <a:pt x="79" y="129"/>
                  <a:pt x="78" y="128"/>
                  <a:pt x="78" y="127"/>
                </a:cubicBezTo>
                <a:cubicBezTo>
                  <a:pt x="78" y="127"/>
                  <a:pt x="78" y="127"/>
                  <a:pt x="78" y="127"/>
                </a:cubicBezTo>
                <a:cubicBezTo>
                  <a:pt x="78" y="113"/>
                  <a:pt x="78" y="113"/>
                  <a:pt x="78" y="113"/>
                </a:cubicBezTo>
                <a:cubicBezTo>
                  <a:pt x="62" y="116"/>
                  <a:pt x="49" y="121"/>
                  <a:pt x="39" y="127"/>
                </a:cubicBezTo>
                <a:cubicBezTo>
                  <a:pt x="30" y="132"/>
                  <a:pt x="24" y="138"/>
                  <a:pt x="24" y="143"/>
                </a:cubicBezTo>
                <a:cubicBezTo>
                  <a:pt x="24" y="143"/>
                  <a:pt x="24" y="143"/>
                  <a:pt x="24" y="143"/>
                </a:cubicBezTo>
                <a:cubicBezTo>
                  <a:pt x="24" y="196"/>
                  <a:pt x="24" y="196"/>
                  <a:pt x="24" y="196"/>
                </a:cubicBezTo>
                <a:cubicBezTo>
                  <a:pt x="24" y="197"/>
                  <a:pt x="24" y="197"/>
                  <a:pt x="24" y="197"/>
                </a:cubicBezTo>
                <a:cubicBezTo>
                  <a:pt x="24" y="197"/>
                  <a:pt x="24" y="197"/>
                  <a:pt x="24" y="197"/>
                </a:cubicBezTo>
                <a:cubicBezTo>
                  <a:pt x="24" y="198"/>
                  <a:pt x="24" y="198"/>
                  <a:pt x="24" y="198"/>
                </a:cubicBezTo>
                <a:cubicBezTo>
                  <a:pt x="25" y="205"/>
                  <a:pt x="36" y="213"/>
                  <a:pt x="54" y="220"/>
                </a:cubicBezTo>
                <a:cubicBezTo>
                  <a:pt x="76" y="228"/>
                  <a:pt x="107" y="233"/>
                  <a:pt x="142" y="233"/>
                </a:cubicBezTo>
                <a:cubicBezTo>
                  <a:pt x="176" y="233"/>
                  <a:pt x="207" y="228"/>
                  <a:pt x="229" y="220"/>
                </a:cubicBezTo>
                <a:cubicBezTo>
                  <a:pt x="247" y="213"/>
                  <a:pt x="258" y="205"/>
                  <a:pt x="259" y="198"/>
                </a:cubicBezTo>
                <a:cubicBezTo>
                  <a:pt x="259" y="197"/>
                  <a:pt x="259" y="197"/>
                  <a:pt x="259" y="197"/>
                </a:cubicBezTo>
                <a:cubicBezTo>
                  <a:pt x="259" y="143"/>
                  <a:pt x="259" y="143"/>
                  <a:pt x="259" y="143"/>
                </a:cubicBezTo>
                <a:cubicBezTo>
                  <a:pt x="259" y="143"/>
                  <a:pt x="259" y="143"/>
                  <a:pt x="259" y="143"/>
                </a:cubicBezTo>
                <a:cubicBezTo>
                  <a:pt x="259" y="138"/>
                  <a:pt x="254" y="132"/>
                  <a:pt x="244" y="127"/>
                </a:cubicBezTo>
                <a:cubicBezTo>
                  <a:pt x="234" y="121"/>
                  <a:pt x="221" y="116"/>
                  <a:pt x="205" y="113"/>
                </a:cubicBezTo>
                <a:close/>
                <a:moveTo>
                  <a:pt x="24" y="391"/>
                </a:moveTo>
                <a:cubicBezTo>
                  <a:pt x="24" y="392"/>
                  <a:pt x="24" y="392"/>
                  <a:pt x="24" y="392"/>
                </a:cubicBezTo>
                <a:cubicBezTo>
                  <a:pt x="24" y="392"/>
                  <a:pt x="24" y="392"/>
                  <a:pt x="24" y="392"/>
                </a:cubicBezTo>
                <a:cubicBezTo>
                  <a:pt x="24" y="392"/>
                  <a:pt x="24" y="392"/>
                  <a:pt x="24" y="392"/>
                </a:cubicBezTo>
                <a:cubicBezTo>
                  <a:pt x="24" y="400"/>
                  <a:pt x="36" y="408"/>
                  <a:pt x="54" y="415"/>
                </a:cubicBezTo>
                <a:cubicBezTo>
                  <a:pt x="76" y="423"/>
                  <a:pt x="107" y="428"/>
                  <a:pt x="142" y="428"/>
                </a:cubicBezTo>
                <a:cubicBezTo>
                  <a:pt x="176" y="428"/>
                  <a:pt x="207" y="423"/>
                  <a:pt x="229" y="415"/>
                </a:cubicBezTo>
                <a:cubicBezTo>
                  <a:pt x="248" y="408"/>
                  <a:pt x="259" y="400"/>
                  <a:pt x="259" y="392"/>
                </a:cubicBezTo>
                <a:cubicBezTo>
                  <a:pt x="259" y="392"/>
                  <a:pt x="259" y="392"/>
                  <a:pt x="259" y="392"/>
                </a:cubicBezTo>
                <a:cubicBezTo>
                  <a:pt x="259" y="391"/>
                  <a:pt x="259" y="391"/>
                  <a:pt x="259" y="391"/>
                </a:cubicBezTo>
                <a:cubicBezTo>
                  <a:pt x="259" y="390"/>
                  <a:pt x="259" y="389"/>
                  <a:pt x="259" y="388"/>
                </a:cubicBezTo>
                <a:cubicBezTo>
                  <a:pt x="259" y="388"/>
                  <a:pt x="259" y="387"/>
                  <a:pt x="259" y="386"/>
                </a:cubicBezTo>
                <a:cubicBezTo>
                  <a:pt x="259" y="232"/>
                  <a:pt x="259" y="232"/>
                  <a:pt x="259" y="232"/>
                </a:cubicBezTo>
                <a:cubicBezTo>
                  <a:pt x="253" y="236"/>
                  <a:pt x="246" y="239"/>
                  <a:pt x="237" y="242"/>
                </a:cubicBezTo>
                <a:cubicBezTo>
                  <a:pt x="213" y="252"/>
                  <a:pt x="179" y="257"/>
                  <a:pt x="142" y="257"/>
                </a:cubicBezTo>
                <a:cubicBezTo>
                  <a:pt x="105" y="257"/>
                  <a:pt x="71" y="252"/>
                  <a:pt x="46" y="242"/>
                </a:cubicBezTo>
                <a:cubicBezTo>
                  <a:pt x="38" y="239"/>
                  <a:pt x="30" y="236"/>
                  <a:pt x="24" y="232"/>
                </a:cubicBezTo>
                <a:cubicBezTo>
                  <a:pt x="24" y="386"/>
                  <a:pt x="24" y="386"/>
                  <a:pt x="24" y="386"/>
                </a:cubicBezTo>
                <a:cubicBezTo>
                  <a:pt x="24" y="387"/>
                  <a:pt x="24" y="389"/>
                  <a:pt x="24" y="391"/>
                </a:cubicBezTo>
                <a:cubicBezTo>
                  <a:pt x="24" y="391"/>
                  <a:pt x="24" y="391"/>
                  <a:pt x="24" y="391"/>
                </a:cubicBezTo>
                <a:close/>
                <a:moveTo>
                  <a:pt x="24" y="427"/>
                </a:moveTo>
                <a:cubicBezTo>
                  <a:pt x="24" y="478"/>
                  <a:pt x="24" y="478"/>
                  <a:pt x="24" y="478"/>
                </a:cubicBezTo>
                <a:cubicBezTo>
                  <a:pt x="24" y="480"/>
                  <a:pt x="24" y="481"/>
                  <a:pt x="24" y="483"/>
                </a:cubicBezTo>
                <a:cubicBezTo>
                  <a:pt x="24" y="484"/>
                  <a:pt x="24" y="484"/>
                  <a:pt x="24" y="484"/>
                </a:cubicBezTo>
                <a:cubicBezTo>
                  <a:pt x="24" y="484"/>
                  <a:pt x="24" y="484"/>
                  <a:pt x="24" y="484"/>
                </a:cubicBezTo>
                <a:cubicBezTo>
                  <a:pt x="24" y="484"/>
                  <a:pt x="24" y="484"/>
                  <a:pt x="24" y="484"/>
                </a:cubicBezTo>
                <a:cubicBezTo>
                  <a:pt x="24" y="492"/>
                  <a:pt x="36" y="500"/>
                  <a:pt x="54" y="507"/>
                </a:cubicBezTo>
                <a:cubicBezTo>
                  <a:pt x="76" y="516"/>
                  <a:pt x="107" y="521"/>
                  <a:pt x="142" y="521"/>
                </a:cubicBezTo>
                <a:cubicBezTo>
                  <a:pt x="176" y="521"/>
                  <a:pt x="207" y="516"/>
                  <a:pt x="229" y="507"/>
                </a:cubicBezTo>
                <a:cubicBezTo>
                  <a:pt x="248" y="500"/>
                  <a:pt x="259" y="492"/>
                  <a:pt x="259" y="484"/>
                </a:cubicBezTo>
                <a:cubicBezTo>
                  <a:pt x="259" y="484"/>
                  <a:pt x="259" y="484"/>
                  <a:pt x="259" y="484"/>
                </a:cubicBezTo>
                <a:cubicBezTo>
                  <a:pt x="259" y="484"/>
                  <a:pt x="259" y="484"/>
                  <a:pt x="259" y="484"/>
                </a:cubicBezTo>
                <a:cubicBezTo>
                  <a:pt x="259" y="483"/>
                  <a:pt x="259" y="482"/>
                  <a:pt x="259" y="481"/>
                </a:cubicBezTo>
                <a:cubicBezTo>
                  <a:pt x="259" y="480"/>
                  <a:pt x="259" y="479"/>
                  <a:pt x="259" y="478"/>
                </a:cubicBezTo>
                <a:cubicBezTo>
                  <a:pt x="259" y="427"/>
                  <a:pt x="259" y="427"/>
                  <a:pt x="259" y="427"/>
                </a:cubicBezTo>
                <a:cubicBezTo>
                  <a:pt x="253" y="431"/>
                  <a:pt x="246" y="434"/>
                  <a:pt x="237" y="437"/>
                </a:cubicBezTo>
                <a:cubicBezTo>
                  <a:pt x="213" y="447"/>
                  <a:pt x="179" y="452"/>
                  <a:pt x="142" y="452"/>
                </a:cubicBezTo>
                <a:cubicBezTo>
                  <a:pt x="105" y="452"/>
                  <a:pt x="71" y="447"/>
                  <a:pt x="46" y="437"/>
                </a:cubicBezTo>
                <a:cubicBezTo>
                  <a:pt x="38" y="434"/>
                  <a:pt x="30" y="431"/>
                  <a:pt x="24" y="427"/>
                </a:cubicBezTo>
                <a:close/>
                <a:moveTo>
                  <a:pt x="88" y="86"/>
                </a:moveTo>
                <a:cubicBezTo>
                  <a:pt x="90" y="86"/>
                  <a:pt x="91" y="86"/>
                  <a:pt x="93" y="87"/>
                </a:cubicBezTo>
                <a:cubicBezTo>
                  <a:pt x="93" y="87"/>
                  <a:pt x="94" y="87"/>
                  <a:pt x="94" y="87"/>
                </a:cubicBezTo>
                <a:cubicBezTo>
                  <a:pt x="99" y="88"/>
                  <a:pt x="105" y="90"/>
                  <a:pt x="112" y="91"/>
                </a:cubicBezTo>
                <a:cubicBezTo>
                  <a:pt x="113" y="91"/>
                  <a:pt x="113" y="91"/>
                  <a:pt x="113" y="91"/>
                </a:cubicBezTo>
                <a:cubicBezTo>
                  <a:pt x="113" y="91"/>
                  <a:pt x="113" y="91"/>
                  <a:pt x="113" y="91"/>
                </a:cubicBezTo>
                <a:cubicBezTo>
                  <a:pt x="113" y="91"/>
                  <a:pt x="113" y="91"/>
                  <a:pt x="113" y="91"/>
                </a:cubicBezTo>
                <a:cubicBezTo>
                  <a:pt x="113" y="91"/>
                  <a:pt x="113" y="91"/>
                  <a:pt x="113" y="91"/>
                </a:cubicBezTo>
                <a:cubicBezTo>
                  <a:pt x="113" y="91"/>
                  <a:pt x="113" y="91"/>
                  <a:pt x="113" y="91"/>
                </a:cubicBezTo>
                <a:cubicBezTo>
                  <a:pt x="113" y="91"/>
                  <a:pt x="113" y="91"/>
                  <a:pt x="113" y="91"/>
                </a:cubicBezTo>
                <a:cubicBezTo>
                  <a:pt x="114" y="91"/>
                  <a:pt x="114" y="91"/>
                  <a:pt x="114" y="91"/>
                </a:cubicBezTo>
                <a:cubicBezTo>
                  <a:pt x="114" y="91"/>
                  <a:pt x="114" y="91"/>
                  <a:pt x="114" y="91"/>
                </a:cubicBezTo>
                <a:cubicBezTo>
                  <a:pt x="114" y="91"/>
                  <a:pt x="114" y="91"/>
                  <a:pt x="114" y="91"/>
                </a:cubicBezTo>
                <a:cubicBezTo>
                  <a:pt x="114" y="91"/>
                  <a:pt x="114" y="91"/>
                  <a:pt x="114" y="91"/>
                </a:cubicBezTo>
                <a:cubicBezTo>
                  <a:pt x="114" y="91"/>
                  <a:pt x="114" y="91"/>
                  <a:pt x="114" y="91"/>
                </a:cubicBezTo>
                <a:cubicBezTo>
                  <a:pt x="115" y="91"/>
                  <a:pt x="115" y="91"/>
                  <a:pt x="115" y="91"/>
                </a:cubicBezTo>
                <a:cubicBezTo>
                  <a:pt x="115" y="91"/>
                  <a:pt x="115" y="91"/>
                  <a:pt x="115" y="91"/>
                </a:cubicBezTo>
                <a:cubicBezTo>
                  <a:pt x="115" y="91"/>
                  <a:pt x="115" y="91"/>
                  <a:pt x="115" y="91"/>
                </a:cubicBezTo>
                <a:cubicBezTo>
                  <a:pt x="115" y="91"/>
                  <a:pt x="115" y="91"/>
                  <a:pt x="115" y="91"/>
                </a:cubicBezTo>
                <a:cubicBezTo>
                  <a:pt x="115" y="91"/>
                  <a:pt x="115" y="91"/>
                  <a:pt x="115" y="91"/>
                </a:cubicBezTo>
                <a:cubicBezTo>
                  <a:pt x="120" y="92"/>
                  <a:pt x="125" y="92"/>
                  <a:pt x="130" y="92"/>
                </a:cubicBezTo>
                <a:cubicBezTo>
                  <a:pt x="131" y="92"/>
                  <a:pt x="131" y="92"/>
                  <a:pt x="131" y="92"/>
                </a:cubicBezTo>
                <a:cubicBezTo>
                  <a:pt x="131" y="92"/>
                  <a:pt x="131" y="92"/>
                  <a:pt x="131" y="92"/>
                </a:cubicBezTo>
                <a:cubicBezTo>
                  <a:pt x="132" y="92"/>
                  <a:pt x="132" y="92"/>
                  <a:pt x="132" y="92"/>
                </a:cubicBezTo>
                <a:cubicBezTo>
                  <a:pt x="132" y="92"/>
                  <a:pt x="132" y="92"/>
                  <a:pt x="132" y="92"/>
                </a:cubicBezTo>
                <a:cubicBezTo>
                  <a:pt x="132" y="92"/>
                  <a:pt x="132" y="92"/>
                  <a:pt x="132" y="92"/>
                </a:cubicBezTo>
                <a:cubicBezTo>
                  <a:pt x="132" y="92"/>
                  <a:pt x="132" y="92"/>
                  <a:pt x="132" y="92"/>
                </a:cubicBezTo>
                <a:cubicBezTo>
                  <a:pt x="133" y="92"/>
                  <a:pt x="133" y="92"/>
                  <a:pt x="133" y="92"/>
                </a:cubicBezTo>
                <a:cubicBezTo>
                  <a:pt x="133" y="92"/>
                  <a:pt x="133" y="92"/>
                  <a:pt x="133" y="92"/>
                </a:cubicBezTo>
                <a:cubicBezTo>
                  <a:pt x="133" y="92"/>
                  <a:pt x="133" y="92"/>
                  <a:pt x="133" y="92"/>
                </a:cubicBezTo>
                <a:cubicBezTo>
                  <a:pt x="133" y="92"/>
                  <a:pt x="133" y="92"/>
                  <a:pt x="133" y="92"/>
                </a:cubicBezTo>
                <a:cubicBezTo>
                  <a:pt x="133" y="92"/>
                  <a:pt x="133" y="92"/>
                  <a:pt x="133" y="92"/>
                </a:cubicBezTo>
                <a:cubicBezTo>
                  <a:pt x="134" y="92"/>
                  <a:pt x="134" y="92"/>
                  <a:pt x="134" y="92"/>
                </a:cubicBezTo>
                <a:cubicBezTo>
                  <a:pt x="134" y="92"/>
                  <a:pt x="134" y="92"/>
                  <a:pt x="134" y="92"/>
                </a:cubicBezTo>
                <a:cubicBezTo>
                  <a:pt x="134" y="92"/>
                  <a:pt x="134" y="92"/>
                  <a:pt x="134" y="92"/>
                </a:cubicBezTo>
                <a:cubicBezTo>
                  <a:pt x="134" y="92"/>
                  <a:pt x="134" y="92"/>
                  <a:pt x="134" y="92"/>
                </a:cubicBezTo>
                <a:cubicBezTo>
                  <a:pt x="135" y="92"/>
                  <a:pt x="135" y="92"/>
                  <a:pt x="135" y="92"/>
                </a:cubicBezTo>
                <a:cubicBezTo>
                  <a:pt x="135" y="92"/>
                  <a:pt x="135" y="92"/>
                  <a:pt x="135" y="92"/>
                </a:cubicBezTo>
                <a:cubicBezTo>
                  <a:pt x="135" y="92"/>
                  <a:pt x="135" y="92"/>
                  <a:pt x="135" y="92"/>
                </a:cubicBezTo>
                <a:cubicBezTo>
                  <a:pt x="135" y="92"/>
                  <a:pt x="135" y="92"/>
                  <a:pt x="135" y="92"/>
                </a:cubicBezTo>
                <a:cubicBezTo>
                  <a:pt x="135" y="92"/>
                  <a:pt x="135" y="92"/>
                  <a:pt x="135" y="92"/>
                </a:cubicBezTo>
                <a:cubicBezTo>
                  <a:pt x="136" y="92"/>
                  <a:pt x="136" y="92"/>
                  <a:pt x="136" y="92"/>
                </a:cubicBezTo>
                <a:cubicBezTo>
                  <a:pt x="136" y="92"/>
                  <a:pt x="136" y="92"/>
                  <a:pt x="136" y="92"/>
                </a:cubicBezTo>
                <a:cubicBezTo>
                  <a:pt x="136" y="92"/>
                  <a:pt x="136" y="92"/>
                  <a:pt x="136" y="92"/>
                </a:cubicBezTo>
                <a:cubicBezTo>
                  <a:pt x="136" y="92"/>
                  <a:pt x="136" y="92"/>
                  <a:pt x="136" y="92"/>
                </a:cubicBezTo>
                <a:cubicBezTo>
                  <a:pt x="136" y="92"/>
                  <a:pt x="136" y="92"/>
                  <a:pt x="136" y="92"/>
                </a:cubicBezTo>
                <a:cubicBezTo>
                  <a:pt x="137" y="92"/>
                  <a:pt x="137" y="92"/>
                  <a:pt x="137" y="92"/>
                </a:cubicBezTo>
                <a:cubicBezTo>
                  <a:pt x="137" y="92"/>
                  <a:pt x="137" y="92"/>
                  <a:pt x="137" y="92"/>
                </a:cubicBezTo>
                <a:cubicBezTo>
                  <a:pt x="137" y="92"/>
                  <a:pt x="137" y="92"/>
                  <a:pt x="137" y="92"/>
                </a:cubicBezTo>
                <a:cubicBezTo>
                  <a:pt x="137" y="92"/>
                  <a:pt x="137" y="92"/>
                  <a:pt x="137" y="92"/>
                </a:cubicBezTo>
                <a:cubicBezTo>
                  <a:pt x="138" y="92"/>
                  <a:pt x="138" y="92"/>
                  <a:pt x="138" y="92"/>
                </a:cubicBezTo>
                <a:cubicBezTo>
                  <a:pt x="138" y="92"/>
                  <a:pt x="138" y="92"/>
                  <a:pt x="138" y="92"/>
                </a:cubicBezTo>
                <a:cubicBezTo>
                  <a:pt x="138" y="92"/>
                  <a:pt x="138" y="92"/>
                  <a:pt x="138" y="92"/>
                </a:cubicBezTo>
                <a:cubicBezTo>
                  <a:pt x="138" y="92"/>
                  <a:pt x="138" y="92"/>
                  <a:pt x="138" y="92"/>
                </a:cubicBezTo>
                <a:cubicBezTo>
                  <a:pt x="139" y="92"/>
                  <a:pt x="139" y="92"/>
                  <a:pt x="139" y="92"/>
                </a:cubicBezTo>
                <a:cubicBezTo>
                  <a:pt x="139" y="92"/>
                  <a:pt x="139" y="92"/>
                  <a:pt x="139" y="92"/>
                </a:cubicBezTo>
                <a:cubicBezTo>
                  <a:pt x="139" y="92"/>
                  <a:pt x="139" y="92"/>
                  <a:pt x="139" y="92"/>
                </a:cubicBezTo>
                <a:cubicBezTo>
                  <a:pt x="139" y="92"/>
                  <a:pt x="139" y="92"/>
                  <a:pt x="139" y="92"/>
                </a:cubicBezTo>
                <a:cubicBezTo>
                  <a:pt x="139" y="92"/>
                  <a:pt x="139" y="92"/>
                  <a:pt x="139" y="92"/>
                </a:cubicBezTo>
                <a:cubicBezTo>
                  <a:pt x="139" y="92"/>
                  <a:pt x="139" y="92"/>
                  <a:pt x="139" y="92"/>
                </a:cubicBezTo>
                <a:cubicBezTo>
                  <a:pt x="140" y="92"/>
                  <a:pt x="140" y="92"/>
                  <a:pt x="140" y="92"/>
                </a:cubicBezTo>
                <a:cubicBezTo>
                  <a:pt x="140" y="92"/>
                  <a:pt x="140" y="92"/>
                  <a:pt x="140" y="92"/>
                </a:cubicBezTo>
                <a:cubicBezTo>
                  <a:pt x="140" y="92"/>
                  <a:pt x="140" y="92"/>
                  <a:pt x="140" y="92"/>
                </a:cubicBezTo>
                <a:cubicBezTo>
                  <a:pt x="140" y="92"/>
                  <a:pt x="140" y="92"/>
                  <a:pt x="140" y="92"/>
                </a:cubicBezTo>
                <a:cubicBezTo>
                  <a:pt x="141" y="92"/>
                  <a:pt x="141" y="92"/>
                  <a:pt x="141" y="92"/>
                </a:cubicBezTo>
                <a:cubicBezTo>
                  <a:pt x="141" y="92"/>
                  <a:pt x="141" y="92"/>
                  <a:pt x="141" y="92"/>
                </a:cubicBezTo>
                <a:cubicBezTo>
                  <a:pt x="141" y="92"/>
                  <a:pt x="141" y="92"/>
                  <a:pt x="141" y="92"/>
                </a:cubicBezTo>
                <a:cubicBezTo>
                  <a:pt x="141" y="92"/>
                  <a:pt x="141" y="92"/>
                  <a:pt x="141" y="92"/>
                </a:cubicBezTo>
                <a:cubicBezTo>
                  <a:pt x="142" y="92"/>
                  <a:pt x="142" y="92"/>
                  <a:pt x="142" y="92"/>
                </a:cubicBezTo>
                <a:cubicBezTo>
                  <a:pt x="142" y="92"/>
                  <a:pt x="142" y="92"/>
                  <a:pt x="142" y="92"/>
                </a:cubicBezTo>
                <a:cubicBezTo>
                  <a:pt x="142" y="92"/>
                  <a:pt x="142" y="92"/>
                  <a:pt x="142" y="92"/>
                </a:cubicBezTo>
                <a:cubicBezTo>
                  <a:pt x="142" y="92"/>
                  <a:pt x="142" y="92"/>
                  <a:pt x="142" y="92"/>
                </a:cubicBezTo>
                <a:cubicBezTo>
                  <a:pt x="142" y="92"/>
                  <a:pt x="142" y="92"/>
                  <a:pt x="142" y="92"/>
                </a:cubicBezTo>
                <a:cubicBezTo>
                  <a:pt x="143" y="92"/>
                  <a:pt x="143" y="92"/>
                  <a:pt x="143" y="92"/>
                </a:cubicBezTo>
                <a:cubicBezTo>
                  <a:pt x="143" y="92"/>
                  <a:pt x="143" y="92"/>
                  <a:pt x="143" y="92"/>
                </a:cubicBezTo>
                <a:cubicBezTo>
                  <a:pt x="143" y="92"/>
                  <a:pt x="143" y="92"/>
                  <a:pt x="143" y="92"/>
                </a:cubicBezTo>
                <a:cubicBezTo>
                  <a:pt x="143" y="92"/>
                  <a:pt x="143" y="92"/>
                  <a:pt x="143" y="92"/>
                </a:cubicBezTo>
                <a:cubicBezTo>
                  <a:pt x="144" y="92"/>
                  <a:pt x="144" y="92"/>
                  <a:pt x="144" y="92"/>
                </a:cubicBezTo>
                <a:cubicBezTo>
                  <a:pt x="144" y="92"/>
                  <a:pt x="144" y="92"/>
                  <a:pt x="144" y="92"/>
                </a:cubicBezTo>
                <a:cubicBezTo>
                  <a:pt x="144" y="92"/>
                  <a:pt x="144" y="92"/>
                  <a:pt x="144" y="92"/>
                </a:cubicBezTo>
                <a:cubicBezTo>
                  <a:pt x="144" y="92"/>
                  <a:pt x="144" y="92"/>
                  <a:pt x="144" y="92"/>
                </a:cubicBezTo>
                <a:cubicBezTo>
                  <a:pt x="145" y="92"/>
                  <a:pt x="145" y="92"/>
                  <a:pt x="145" y="92"/>
                </a:cubicBezTo>
                <a:cubicBezTo>
                  <a:pt x="145" y="92"/>
                  <a:pt x="145" y="92"/>
                  <a:pt x="145" y="92"/>
                </a:cubicBezTo>
                <a:cubicBezTo>
                  <a:pt x="145" y="92"/>
                  <a:pt x="145" y="92"/>
                  <a:pt x="145" y="92"/>
                </a:cubicBezTo>
                <a:cubicBezTo>
                  <a:pt x="145" y="92"/>
                  <a:pt x="145" y="92"/>
                  <a:pt x="145" y="92"/>
                </a:cubicBezTo>
                <a:cubicBezTo>
                  <a:pt x="146" y="92"/>
                  <a:pt x="146" y="92"/>
                  <a:pt x="146" y="92"/>
                </a:cubicBezTo>
                <a:cubicBezTo>
                  <a:pt x="146" y="92"/>
                  <a:pt x="146" y="92"/>
                  <a:pt x="146" y="92"/>
                </a:cubicBezTo>
                <a:cubicBezTo>
                  <a:pt x="146" y="92"/>
                  <a:pt x="146" y="92"/>
                  <a:pt x="146" y="92"/>
                </a:cubicBezTo>
                <a:cubicBezTo>
                  <a:pt x="146" y="92"/>
                  <a:pt x="146" y="92"/>
                  <a:pt x="146" y="92"/>
                </a:cubicBezTo>
                <a:cubicBezTo>
                  <a:pt x="146" y="92"/>
                  <a:pt x="146" y="92"/>
                  <a:pt x="146" y="92"/>
                </a:cubicBezTo>
                <a:cubicBezTo>
                  <a:pt x="146" y="92"/>
                  <a:pt x="146" y="92"/>
                  <a:pt x="146" y="92"/>
                </a:cubicBezTo>
                <a:cubicBezTo>
                  <a:pt x="147" y="92"/>
                  <a:pt x="147" y="92"/>
                  <a:pt x="147" y="92"/>
                </a:cubicBezTo>
                <a:cubicBezTo>
                  <a:pt x="147" y="92"/>
                  <a:pt x="147" y="92"/>
                  <a:pt x="147" y="92"/>
                </a:cubicBezTo>
                <a:cubicBezTo>
                  <a:pt x="147" y="92"/>
                  <a:pt x="147" y="92"/>
                  <a:pt x="147" y="92"/>
                </a:cubicBezTo>
                <a:cubicBezTo>
                  <a:pt x="147" y="92"/>
                  <a:pt x="147" y="92"/>
                  <a:pt x="147" y="92"/>
                </a:cubicBezTo>
                <a:cubicBezTo>
                  <a:pt x="148" y="92"/>
                  <a:pt x="148" y="92"/>
                  <a:pt x="148" y="92"/>
                </a:cubicBezTo>
                <a:cubicBezTo>
                  <a:pt x="148" y="92"/>
                  <a:pt x="148" y="92"/>
                  <a:pt x="148" y="92"/>
                </a:cubicBezTo>
                <a:cubicBezTo>
                  <a:pt x="148" y="92"/>
                  <a:pt x="148" y="92"/>
                  <a:pt x="148" y="92"/>
                </a:cubicBezTo>
                <a:cubicBezTo>
                  <a:pt x="148" y="92"/>
                  <a:pt x="148" y="92"/>
                  <a:pt x="148" y="92"/>
                </a:cubicBezTo>
                <a:cubicBezTo>
                  <a:pt x="149" y="92"/>
                  <a:pt x="149" y="92"/>
                  <a:pt x="149" y="92"/>
                </a:cubicBezTo>
                <a:cubicBezTo>
                  <a:pt x="149" y="92"/>
                  <a:pt x="149" y="92"/>
                  <a:pt x="149" y="92"/>
                </a:cubicBezTo>
                <a:cubicBezTo>
                  <a:pt x="149" y="92"/>
                  <a:pt x="149" y="92"/>
                  <a:pt x="149" y="92"/>
                </a:cubicBezTo>
                <a:cubicBezTo>
                  <a:pt x="149" y="92"/>
                  <a:pt x="149" y="92"/>
                  <a:pt x="149" y="92"/>
                </a:cubicBezTo>
                <a:cubicBezTo>
                  <a:pt x="149" y="92"/>
                  <a:pt x="149" y="92"/>
                  <a:pt x="149" y="92"/>
                </a:cubicBezTo>
                <a:cubicBezTo>
                  <a:pt x="150" y="92"/>
                  <a:pt x="150" y="92"/>
                  <a:pt x="150" y="92"/>
                </a:cubicBezTo>
                <a:cubicBezTo>
                  <a:pt x="150" y="92"/>
                  <a:pt x="150" y="92"/>
                  <a:pt x="150" y="92"/>
                </a:cubicBezTo>
                <a:cubicBezTo>
                  <a:pt x="150" y="92"/>
                  <a:pt x="150" y="92"/>
                  <a:pt x="150" y="92"/>
                </a:cubicBezTo>
                <a:cubicBezTo>
                  <a:pt x="150" y="92"/>
                  <a:pt x="150" y="92"/>
                  <a:pt x="150" y="92"/>
                </a:cubicBezTo>
                <a:cubicBezTo>
                  <a:pt x="150" y="92"/>
                  <a:pt x="150" y="92"/>
                  <a:pt x="150" y="92"/>
                </a:cubicBezTo>
                <a:cubicBezTo>
                  <a:pt x="151" y="92"/>
                  <a:pt x="151" y="92"/>
                  <a:pt x="151" y="92"/>
                </a:cubicBezTo>
                <a:cubicBezTo>
                  <a:pt x="151" y="92"/>
                  <a:pt x="151" y="92"/>
                  <a:pt x="151" y="92"/>
                </a:cubicBezTo>
                <a:cubicBezTo>
                  <a:pt x="151" y="92"/>
                  <a:pt x="151" y="92"/>
                  <a:pt x="151" y="92"/>
                </a:cubicBezTo>
                <a:cubicBezTo>
                  <a:pt x="151" y="92"/>
                  <a:pt x="151" y="92"/>
                  <a:pt x="151" y="92"/>
                </a:cubicBezTo>
                <a:cubicBezTo>
                  <a:pt x="152" y="92"/>
                  <a:pt x="152" y="92"/>
                  <a:pt x="152" y="92"/>
                </a:cubicBezTo>
                <a:cubicBezTo>
                  <a:pt x="152" y="92"/>
                  <a:pt x="152" y="92"/>
                  <a:pt x="152" y="92"/>
                </a:cubicBezTo>
                <a:cubicBezTo>
                  <a:pt x="153" y="92"/>
                  <a:pt x="153" y="92"/>
                  <a:pt x="153" y="92"/>
                </a:cubicBezTo>
                <a:cubicBezTo>
                  <a:pt x="153" y="92"/>
                  <a:pt x="153" y="92"/>
                  <a:pt x="153" y="92"/>
                </a:cubicBezTo>
                <a:cubicBezTo>
                  <a:pt x="158" y="92"/>
                  <a:pt x="163" y="92"/>
                  <a:pt x="168" y="91"/>
                </a:cubicBezTo>
                <a:cubicBezTo>
                  <a:pt x="168" y="91"/>
                  <a:pt x="168" y="91"/>
                  <a:pt x="168" y="91"/>
                </a:cubicBezTo>
                <a:cubicBezTo>
                  <a:pt x="168" y="91"/>
                  <a:pt x="168" y="91"/>
                  <a:pt x="168" y="91"/>
                </a:cubicBezTo>
                <a:cubicBezTo>
                  <a:pt x="169" y="91"/>
                  <a:pt x="169" y="91"/>
                  <a:pt x="169" y="91"/>
                </a:cubicBezTo>
                <a:cubicBezTo>
                  <a:pt x="169" y="91"/>
                  <a:pt x="169" y="91"/>
                  <a:pt x="169" y="91"/>
                </a:cubicBezTo>
                <a:cubicBezTo>
                  <a:pt x="169" y="91"/>
                  <a:pt x="169" y="91"/>
                  <a:pt x="169" y="91"/>
                </a:cubicBezTo>
                <a:cubicBezTo>
                  <a:pt x="169" y="91"/>
                  <a:pt x="169" y="91"/>
                  <a:pt x="169" y="91"/>
                </a:cubicBezTo>
                <a:cubicBezTo>
                  <a:pt x="170" y="91"/>
                  <a:pt x="170" y="91"/>
                  <a:pt x="170" y="91"/>
                </a:cubicBezTo>
                <a:cubicBezTo>
                  <a:pt x="170" y="91"/>
                  <a:pt x="170" y="91"/>
                  <a:pt x="170" y="91"/>
                </a:cubicBezTo>
                <a:cubicBezTo>
                  <a:pt x="170" y="91"/>
                  <a:pt x="170" y="91"/>
                  <a:pt x="170" y="91"/>
                </a:cubicBezTo>
                <a:cubicBezTo>
                  <a:pt x="170" y="91"/>
                  <a:pt x="170" y="91"/>
                  <a:pt x="170" y="91"/>
                </a:cubicBezTo>
                <a:cubicBezTo>
                  <a:pt x="171" y="91"/>
                  <a:pt x="171" y="91"/>
                  <a:pt x="171" y="91"/>
                </a:cubicBezTo>
                <a:cubicBezTo>
                  <a:pt x="171" y="91"/>
                  <a:pt x="171" y="91"/>
                  <a:pt x="171" y="91"/>
                </a:cubicBezTo>
                <a:cubicBezTo>
                  <a:pt x="172" y="91"/>
                  <a:pt x="172" y="91"/>
                  <a:pt x="172" y="91"/>
                </a:cubicBezTo>
                <a:cubicBezTo>
                  <a:pt x="172" y="91"/>
                  <a:pt x="172" y="91"/>
                  <a:pt x="172" y="91"/>
                </a:cubicBezTo>
                <a:cubicBezTo>
                  <a:pt x="178" y="90"/>
                  <a:pt x="184" y="88"/>
                  <a:pt x="190" y="87"/>
                </a:cubicBezTo>
                <a:cubicBezTo>
                  <a:pt x="190" y="87"/>
                  <a:pt x="190" y="87"/>
                  <a:pt x="190" y="87"/>
                </a:cubicBezTo>
                <a:cubicBezTo>
                  <a:pt x="192" y="86"/>
                  <a:pt x="193" y="86"/>
                  <a:pt x="195" y="86"/>
                </a:cubicBezTo>
                <a:cubicBezTo>
                  <a:pt x="202" y="84"/>
                  <a:pt x="206" y="83"/>
                  <a:pt x="206" y="82"/>
                </a:cubicBezTo>
                <a:cubicBezTo>
                  <a:pt x="206" y="82"/>
                  <a:pt x="206" y="82"/>
                  <a:pt x="206" y="82"/>
                </a:cubicBezTo>
                <a:cubicBezTo>
                  <a:pt x="206" y="60"/>
                  <a:pt x="206" y="60"/>
                  <a:pt x="206" y="60"/>
                </a:cubicBezTo>
                <a:cubicBezTo>
                  <a:pt x="204" y="61"/>
                  <a:pt x="202" y="62"/>
                  <a:pt x="199" y="63"/>
                </a:cubicBezTo>
                <a:cubicBezTo>
                  <a:pt x="184" y="67"/>
                  <a:pt x="164" y="70"/>
                  <a:pt x="142" y="70"/>
                </a:cubicBezTo>
                <a:cubicBezTo>
                  <a:pt x="119" y="70"/>
                  <a:pt x="99" y="67"/>
                  <a:pt x="84" y="63"/>
                </a:cubicBezTo>
                <a:cubicBezTo>
                  <a:pt x="82" y="62"/>
                  <a:pt x="79" y="61"/>
                  <a:pt x="77" y="60"/>
                </a:cubicBezTo>
                <a:cubicBezTo>
                  <a:pt x="77" y="82"/>
                  <a:pt x="77" y="82"/>
                  <a:pt x="77" y="82"/>
                </a:cubicBezTo>
                <a:cubicBezTo>
                  <a:pt x="77" y="83"/>
                  <a:pt x="81" y="84"/>
                  <a:pt x="88" y="86"/>
                </a:cubicBezTo>
                <a:close/>
                <a:moveTo>
                  <a:pt x="181" y="114"/>
                </a:moveTo>
                <a:cubicBezTo>
                  <a:pt x="169" y="116"/>
                  <a:pt x="156" y="117"/>
                  <a:pt x="142" y="117"/>
                </a:cubicBezTo>
                <a:cubicBezTo>
                  <a:pt x="127" y="117"/>
                  <a:pt x="114" y="116"/>
                  <a:pt x="102" y="114"/>
                </a:cubicBezTo>
                <a:cubicBezTo>
                  <a:pt x="102" y="127"/>
                  <a:pt x="102" y="127"/>
                  <a:pt x="102" y="127"/>
                </a:cubicBezTo>
                <a:cubicBezTo>
                  <a:pt x="102" y="127"/>
                  <a:pt x="102" y="127"/>
                  <a:pt x="102" y="127"/>
                </a:cubicBezTo>
                <a:cubicBezTo>
                  <a:pt x="102" y="127"/>
                  <a:pt x="102" y="127"/>
                  <a:pt x="102" y="127"/>
                </a:cubicBezTo>
                <a:cubicBezTo>
                  <a:pt x="103" y="128"/>
                  <a:pt x="105" y="125"/>
                  <a:pt x="109" y="126"/>
                </a:cubicBezTo>
                <a:cubicBezTo>
                  <a:pt x="117" y="129"/>
                  <a:pt x="129" y="130"/>
                  <a:pt x="142" y="130"/>
                </a:cubicBezTo>
                <a:cubicBezTo>
                  <a:pt x="155" y="130"/>
                  <a:pt x="166" y="129"/>
                  <a:pt x="174" y="126"/>
                </a:cubicBezTo>
                <a:cubicBezTo>
                  <a:pt x="178" y="125"/>
                  <a:pt x="181" y="128"/>
                  <a:pt x="181" y="127"/>
                </a:cubicBezTo>
                <a:cubicBezTo>
                  <a:pt x="181" y="127"/>
                  <a:pt x="181" y="127"/>
                  <a:pt x="181" y="127"/>
                </a:cubicBezTo>
                <a:cubicBezTo>
                  <a:pt x="181" y="127"/>
                  <a:pt x="181" y="127"/>
                  <a:pt x="181" y="127"/>
                </a:cubicBezTo>
                <a:lnTo>
                  <a:pt x="181" y="114"/>
                </a:lnTo>
                <a:close/>
                <a:moveTo>
                  <a:pt x="123" y="284"/>
                </a:moveTo>
                <a:cubicBezTo>
                  <a:pt x="160" y="284"/>
                  <a:pt x="160" y="284"/>
                  <a:pt x="160" y="284"/>
                </a:cubicBezTo>
                <a:cubicBezTo>
                  <a:pt x="167" y="284"/>
                  <a:pt x="172" y="290"/>
                  <a:pt x="172" y="296"/>
                </a:cubicBezTo>
                <a:cubicBezTo>
                  <a:pt x="172" y="311"/>
                  <a:pt x="172" y="311"/>
                  <a:pt x="172" y="311"/>
                </a:cubicBezTo>
                <a:cubicBezTo>
                  <a:pt x="187" y="311"/>
                  <a:pt x="187" y="311"/>
                  <a:pt x="187" y="311"/>
                </a:cubicBezTo>
                <a:cubicBezTo>
                  <a:pt x="194" y="311"/>
                  <a:pt x="199" y="317"/>
                  <a:pt x="199" y="323"/>
                </a:cubicBezTo>
                <a:cubicBezTo>
                  <a:pt x="199" y="361"/>
                  <a:pt x="199" y="361"/>
                  <a:pt x="199" y="361"/>
                </a:cubicBezTo>
                <a:cubicBezTo>
                  <a:pt x="199" y="367"/>
                  <a:pt x="194" y="373"/>
                  <a:pt x="187" y="373"/>
                </a:cubicBezTo>
                <a:cubicBezTo>
                  <a:pt x="172" y="373"/>
                  <a:pt x="172" y="373"/>
                  <a:pt x="172" y="373"/>
                </a:cubicBezTo>
                <a:cubicBezTo>
                  <a:pt x="172" y="388"/>
                  <a:pt x="172" y="388"/>
                  <a:pt x="172" y="388"/>
                </a:cubicBezTo>
                <a:cubicBezTo>
                  <a:pt x="172" y="395"/>
                  <a:pt x="167" y="400"/>
                  <a:pt x="160" y="400"/>
                </a:cubicBezTo>
                <a:cubicBezTo>
                  <a:pt x="123" y="400"/>
                  <a:pt x="123" y="400"/>
                  <a:pt x="123" y="400"/>
                </a:cubicBezTo>
                <a:cubicBezTo>
                  <a:pt x="116" y="400"/>
                  <a:pt x="111" y="395"/>
                  <a:pt x="111" y="388"/>
                </a:cubicBezTo>
                <a:cubicBezTo>
                  <a:pt x="111" y="373"/>
                  <a:pt x="111" y="373"/>
                  <a:pt x="111" y="373"/>
                </a:cubicBezTo>
                <a:cubicBezTo>
                  <a:pt x="96" y="373"/>
                  <a:pt x="96" y="373"/>
                  <a:pt x="96" y="373"/>
                </a:cubicBezTo>
                <a:cubicBezTo>
                  <a:pt x="89" y="373"/>
                  <a:pt x="84" y="367"/>
                  <a:pt x="84" y="361"/>
                </a:cubicBezTo>
                <a:cubicBezTo>
                  <a:pt x="84" y="323"/>
                  <a:pt x="84" y="323"/>
                  <a:pt x="84" y="323"/>
                </a:cubicBezTo>
                <a:cubicBezTo>
                  <a:pt x="84" y="317"/>
                  <a:pt x="89" y="311"/>
                  <a:pt x="96" y="311"/>
                </a:cubicBezTo>
                <a:cubicBezTo>
                  <a:pt x="111" y="311"/>
                  <a:pt x="111" y="311"/>
                  <a:pt x="111" y="311"/>
                </a:cubicBezTo>
                <a:cubicBezTo>
                  <a:pt x="111" y="296"/>
                  <a:pt x="111" y="296"/>
                  <a:pt x="111" y="296"/>
                </a:cubicBezTo>
                <a:cubicBezTo>
                  <a:pt x="111" y="290"/>
                  <a:pt x="116" y="284"/>
                  <a:pt x="123" y="284"/>
                </a:cubicBezTo>
                <a:close/>
                <a:moveTo>
                  <a:pt x="148" y="308"/>
                </a:moveTo>
                <a:cubicBezTo>
                  <a:pt x="135" y="308"/>
                  <a:pt x="135" y="308"/>
                  <a:pt x="135" y="308"/>
                </a:cubicBezTo>
                <a:cubicBezTo>
                  <a:pt x="135" y="323"/>
                  <a:pt x="135" y="323"/>
                  <a:pt x="135" y="323"/>
                </a:cubicBezTo>
                <a:cubicBezTo>
                  <a:pt x="135" y="330"/>
                  <a:pt x="130" y="335"/>
                  <a:pt x="123" y="335"/>
                </a:cubicBezTo>
                <a:cubicBezTo>
                  <a:pt x="108" y="335"/>
                  <a:pt x="108" y="335"/>
                  <a:pt x="108" y="335"/>
                </a:cubicBezTo>
                <a:cubicBezTo>
                  <a:pt x="108" y="349"/>
                  <a:pt x="108" y="349"/>
                  <a:pt x="108" y="349"/>
                </a:cubicBezTo>
                <a:cubicBezTo>
                  <a:pt x="123" y="349"/>
                  <a:pt x="123" y="349"/>
                  <a:pt x="123" y="349"/>
                </a:cubicBezTo>
                <a:cubicBezTo>
                  <a:pt x="130" y="349"/>
                  <a:pt x="135" y="354"/>
                  <a:pt x="135" y="361"/>
                </a:cubicBezTo>
                <a:cubicBezTo>
                  <a:pt x="135" y="376"/>
                  <a:pt x="135" y="376"/>
                  <a:pt x="135" y="376"/>
                </a:cubicBezTo>
                <a:cubicBezTo>
                  <a:pt x="148" y="376"/>
                  <a:pt x="148" y="376"/>
                  <a:pt x="148" y="376"/>
                </a:cubicBezTo>
                <a:cubicBezTo>
                  <a:pt x="148" y="361"/>
                  <a:pt x="148" y="361"/>
                  <a:pt x="148" y="361"/>
                </a:cubicBezTo>
                <a:cubicBezTo>
                  <a:pt x="148" y="354"/>
                  <a:pt x="154" y="349"/>
                  <a:pt x="160" y="349"/>
                </a:cubicBezTo>
                <a:cubicBezTo>
                  <a:pt x="176" y="349"/>
                  <a:pt x="176" y="349"/>
                  <a:pt x="176" y="349"/>
                </a:cubicBezTo>
                <a:cubicBezTo>
                  <a:pt x="176" y="335"/>
                  <a:pt x="176" y="335"/>
                  <a:pt x="176" y="335"/>
                </a:cubicBezTo>
                <a:cubicBezTo>
                  <a:pt x="160" y="335"/>
                  <a:pt x="160" y="335"/>
                  <a:pt x="160" y="335"/>
                </a:cubicBezTo>
                <a:cubicBezTo>
                  <a:pt x="154" y="335"/>
                  <a:pt x="148" y="330"/>
                  <a:pt x="148" y="323"/>
                </a:cubicBezTo>
                <a:lnTo>
                  <a:pt x="148" y="308"/>
                </a:lnTo>
                <a:close/>
                <a:moveTo>
                  <a:pt x="206" y="35"/>
                </a:moveTo>
                <a:cubicBezTo>
                  <a:pt x="206" y="35"/>
                  <a:pt x="206" y="35"/>
                  <a:pt x="206" y="35"/>
                </a:cubicBezTo>
                <a:cubicBezTo>
                  <a:pt x="206" y="35"/>
                  <a:pt x="206" y="35"/>
                  <a:pt x="206" y="35"/>
                </a:cubicBezTo>
                <a:cubicBezTo>
                  <a:pt x="206" y="35"/>
                  <a:pt x="201" y="33"/>
                  <a:pt x="192" y="30"/>
                </a:cubicBezTo>
                <a:cubicBezTo>
                  <a:pt x="179" y="26"/>
                  <a:pt x="162" y="24"/>
                  <a:pt x="142" y="24"/>
                </a:cubicBezTo>
                <a:cubicBezTo>
                  <a:pt x="122" y="24"/>
                  <a:pt x="104" y="26"/>
                  <a:pt x="91" y="30"/>
                </a:cubicBezTo>
                <a:cubicBezTo>
                  <a:pt x="83" y="33"/>
                  <a:pt x="77" y="35"/>
                  <a:pt x="77" y="35"/>
                </a:cubicBezTo>
                <a:cubicBezTo>
                  <a:pt x="77" y="35"/>
                  <a:pt x="83" y="37"/>
                  <a:pt x="91" y="40"/>
                </a:cubicBezTo>
                <a:cubicBezTo>
                  <a:pt x="104" y="44"/>
                  <a:pt x="122" y="46"/>
                  <a:pt x="142" y="46"/>
                </a:cubicBezTo>
                <a:cubicBezTo>
                  <a:pt x="162" y="46"/>
                  <a:pt x="179" y="44"/>
                  <a:pt x="192" y="40"/>
                </a:cubicBezTo>
                <a:cubicBezTo>
                  <a:pt x="201" y="37"/>
                  <a:pt x="206" y="35"/>
                  <a:pt x="206" y="35"/>
                </a:cubicBezTo>
                <a:close/>
              </a:path>
            </a:pathLst>
          </a:custGeom>
          <a:solidFill>
            <a:srgbClr val="8AB116"/>
          </a:solidFill>
          <a:ln>
            <a:noFill/>
          </a:ln>
        </p:spPr>
        <p:txBody>
          <a:bodyPr vert="horz" wrap="square" lIns="91440" tIns="45720" rIns="91440" bIns="45720" numCol="1" anchor="t" anchorCtr="0" compatLnSpc="1">
            <a:prstTxWarp prst="textNoShape">
              <a:avLst/>
            </a:prstTxWarp>
          </a:bodyPr>
          <a:lstStyle/>
          <a:p>
            <a:endParaRPr lang="en-US"/>
          </a:p>
        </p:txBody>
      </p:sp>
      <p:sp>
        <p:nvSpPr>
          <p:cNvPr id="56" name="Freeform 21">
            <a:extLst>
              <a:ext uri="{FF2B5EF4-FFF2-40B4-BE49-F238E27FC236}">
                <a16:creationId xmlns:a16="http://schemas.microsoft.com/office/drawing/2014/main" id="{41978A0D-4DD8-4BC6-866D-4769F76C8AA4}"/>
              </a:ext>
            </a:extLst>
          </p:cNvPr>
          <p:cNvSpPr>
            <a:spLocks noEditPoints="1"/>
          </p:cNvSpPr>
          <p:nvPr/>
        </p:nvSpPr>
        <p:spPr bwMode="auto">
          <a:xfrm>
            <a:off x="1448368" y="2431569"/>
            <a:ext cx="500896" cy="735466"/>
          </a:xfrm>
          <a:custGeom>
            <a:avLst/>
            <a:gdLst>
              <a:gd name="T0" fmla="*/ 349 w 366"/>
              <a:gd name="T1" fmla="*/ 439 h 539"/>
              <a:gd name="T2" fmla="*/ 349 w 366"/>
              <a:gd name="T3" fmla="*/ 521 h 539"/>
              <a:gd name="T4" fmla="*/ 267 w 366"/>
              <a:gd name="T5" fmla="*/ 523 h 539"/>
              <a:gd name="T6" fmla="*/ 154 w 366"/>
              <a:gd name="T7" fmla="*/ 496 h 539"/>
              <a:gd name="T8" fmla="*/ 130 w 366"/>
              <a:gd name="T9" fmla="*/ 309 h 539"/>
              <a:gd name="T10" fmla="*/ 8 w 366"/>
              <a:gd name="T11" fmla="*/ 185 h 539"/>
              <a:gd name="T12" fmla="*/ 7 w 366"/>
              <a:gd name="T13" fmla="*/ 173 h 539"/>
              <a:gd name="T14" fmla="*/ 7 w 366"/>
              <a:gd name="T15" fmla="*/ 173 h 539"/>
              <a:gd name="T16" fmla="*/ 0 w 366"/>
              <a:gd name="T17" fmla="*/ 31 h 539"/>
              <a:gd name="T18" fmla="*/ 30 w 366"/>
              <a:gd name="T19" fmla="*/ 0 h 539"/>
              <a:gd name="T20" fmla="*/ 61 w 366"/>
              <a:gd name="T21" fmla="*/ 31 h 539"/>
              <a:gd name="T22" fmla="*/ 31 w 366"/>
              <a:gd name="T23" fmla="*/ 61 h 539"/>
              <a:gd name="T24" fmla="*/ 31 w 366"/>
              <a:gd name="T25" fmla="*/ 173 h 539"/>
              <a:gd name="T26" fmla="*/ 31 w 366"/>
              <a:gd name="T27" fmla="*/ 179 h 539"/>
              <a:gd name="T28" fmla="*/ 67 w 366"/>
              <a:gd name="T29" fmla="*/ 256 h 539"/>
              <a:gd name="T30" fmla="*/ 221 w 366"/>
              <a:gd name="T31" fmla="*/ 256 h 539"/>
              <a:gd name="T32" fmla="*/ 257 w 366"/>
              <a:gd name="T33" fmla="*/ 179 h 539"/>
              <a:gd name="T34" fmla="*/ 257 w 366"/>
              <a:gd name="T35" fmla="*/ 173 h 539"/>
              <a:gd name="T36" fmla="*/ 257 w 366"/>
              <a:gd name="T37" fmla="*/ 61 h 539"/>
              <a:gd name="T38" fmla="*/ 227 w 366"/>
              <a:gd name="T39" fmla="*/ 31 h 539"/>
              <a:gd name="T40" fmla="*/ 257 w 366"/>
              <a:gd name="T41" fmla="*/ 0 h 539"/>
              <a:gd name="T42" fmla="*/ 288 w 366"/>
              <a:gd name="T43" fmla="*/ 31 h 539"/>
              <a:gd name="T44" fmla="*/ 280 w 366"/>
              <a:gd name="T45" fmla="*/ 173 h 539"/>
              <a:gd name="T46" fmla="*/ 280 w 366"/>
              <a:gd name="T47" fmla="*/ 173 h 539"/>
              <a:gd name="T48" fmla="*/ 280 w 366"/>
              <a:gd name="T49" fmla="*/ 185 h 539"/>
              <a:gd name="T50" fmla="*/ 154 w 366"/>
              <a:gd name="T51" fmla="*/ 310 h 539"/>
              <a:gd name="T52" fmla="*/ 174 w 366"/>
              <a:gd name="T53" fmla="*/ 482 h 539"/>
              <a:gd name="T54" fmla="*/ 254 w 366"/>
              <a:gd name="T55" fmla="*/ 502 h 539"/>
              <a:gd name="T56" fmla="*/ 266 w 366"/>
              <a:gd name="T57" fmla="*/ 439 h 539"/>
              <a:gd name="T58" fmla="*/ 35 w 366"/>
              <a:gd name="T59" fmla="*/ 26 h 539"/>
              <a:gd name="T60" fmla="*/ 26 w 366"/>
              <a:gd name="T61" fmla="*/ 26 h 539"/>
              <a:gd name="T62" fmla="*/ 26 w 366"/>
              <a:gd name="T63" fmla="*/ 35 h 539"/>
              <a:gd name="T64" fmla="*/ 35 w 366"/>
              <a:gd name="T65" fmla="*/ 35 h 539"/>
              <a:gd name="T66" fmla="*/ 35 w 366"/>
              <a:gd name="T67" fmla="*/ 26 h 539"/>
              <a:gd name="T68" fmla="*/ 257 w 366"/>
              <a:gd name="T69" fmla="*/ 24 h 539"/>
              <a:gd name="T70" fmla="*/ 251 w 366"/>
              <a:gd name="T71" fmla="*/ 31 h 539"/>
              <a:gd name="T72" fmla="*/ 257 w 366"/>
              <a:gd name="T73" fmla="*/ 37 h 539"/>
              <a:gd name="T74" fmla="*/ 264 w 366"/>
              <a:gd name="T75" fmla="*/ 31 h 539"/>
              <a:gd name="T76" fmla="*/ 278 w 366"/>
              <a:gd name="T77" fmla="*/ 498 h 539"/>
              <a:gd name="T78" fmla="*/ 283 w 366"/>
              <a:gd name="T79" fmla="*/ 505 h 539"/>
              <a:gd name="T80" fmla="*/ 332 w 366"/>
              <a:gd name="T81" fmla="*/ 505 h 539"/>
              <a:gd name="T82" fmla="*/ 332 w 366"/>
              <a:gd name="T83" fmla="*/ 456 h 539"/>
              <a:gd name="T84" fmla="*/ 283 w 366"/>
              <a:gd name="T85" fmla="*/ 456 h 539"/>
              <a:gd name="T86" fmla="*/ 278 w 366"/>
              <a:gd name="T87" fmla="*/ 498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66" h="539">
                <a:moveTo>
                  <a:pt x="307" y="422"/>
                </a:moveTo>
                <a:cubicBezTo>
                  <a:pt x="324" y="422"/>
                  <a:pt x="338" y="429"/>
                  <a:pt x="349" y="439"/>
                </a:cubicBezTo>
                <a:cubicBezTo>
                  <a:pt x="359" y="450"/>
                  <a:pt x="366" y="464"/>
                  <a:pt x="366" y="480"/>
                </a:cubicBezTo>
                <a:cubicBezTo>
                  <a:pt x="366" y="496"/>
                  <a:pt x="359" y="511"/>
                  <a:pt x="349" y="521"/>
                </a:cubicBezTo>
                <a:cubicBezTo>
                  <a:pt x="338" y="532"/>
                  <a:pt x="324" y="539"/>
                  <a:pt x="307" y="539"/>
                </a:cubicBezTo>
                <a:cubicBezTo>
                  <a:pt x="292" y="539"/>
                  <a:pt x="278" y="532"/>
                  <a:pt x="267" y="523"/>
                </a:cubicBezTo>
                <a:cubicBezTo>
                  <a:pt x="250" y="529"/>
                  <a:pt x="235" y="532"/>
                  <a:pt x="221" y="532"/>
                </a:cubicBezTo>
                <a:cubicBezTo>
                  <a:pt x="191" y="531"/>
                  <a:pt x="169" y="517"/>
                  <a:pt x="154" y="496"/>
                </a:cubicBezTo>
                <a:cubicBezTo>
                  <a:pt x="140" y="476"/>
                  <a:pt x="132" y="449"/>
                  <a:pt x="128" y="421"/>
                </a:cubicBezTo>
                <a:cubicBezTo>
                  <a:pt x="122" y="381"/>
                  <a:pt x="125" y="339"/>
                  <a:pt x="130" y="309"/>
                </a:cubicBezTo>
                <a:cubicBezTo>
                  <a:pt x="99" y="306"/>
                  <a:pt x="72" y="293"/>
                  <a:pt x="50" y="273"/>
                </a:cubicBezTo>
                <a:cubicBezTo>
                  <a:pt x="26" y="250"/>
                  <a:pt x="10" y="220"/>
                  <a:pt x="8" y="185"/>
                </a:cubicBezTo>
                <a:cubicBezTo>
                  <a:pt x="7" y="184"/>
                  <a:pt x="7" y="183"/>
                  <a:pt x="7" y="181"/>
                </a:cubicBezTo>
                <a:cubicBezTo>
                  <a:pt x="7" y="173"/>
                  <a:pt x="7" y="173"/>
                  <a:pt x="7" y="173"/>
                </a:cubicBezTo>
                <a:cubicBezTo>
                  <a:pt x="7" y="173"/>
                  <a:pt x="7" y="173"/>
                  <a:pt x="7" y="173"/>
                </a:cubicBezTo>
                <a:cubicBezTo>
                  <a:pt x="7" y="173"/>
                  <a:pt x="7" y="173"/>
                  <a:pt x="7" y="173"/>
                </a:cubicBezTo>
                <a:cubicBezTo>
                  <a:pt x="7" y="51"/>
                  <a:pt x="7" y="51"/>
                  <a:pt x="7" y="51"/>
                </a:cubicBezTo>
                <a:cubicBezTo>
                  <a:pt x="2" y="45"/>
                  <a:pt x="0" y="38"/>
                  <a:pt x="0" y="31"/>
                </a:cubicBezTo>
                <a:cubicBezTo>
                  <a:pt x="0" y="22"/>
                  <a:pt x="3" y="15"/>
                  <a:pt x="9" y="9"/>
                </a:cubicBezTo>
                <a:cubicBezTo>
                  <a:pt x="14" y="3"/>
                  <a:pt x="22" y="0"/>
                  <a:pt x="30" y="0"/>
                </a:cubicBezTo>
                <a:cubicBezTo>
                  <a:pt x="39" y="0"/>
                  <a:pt x="46" y="3"/>
                  <a:pt x="52" y="9"/>
                </a:cubicBezTo>
                <a:cubicBezTo>
                  <a:pt x="57" y="15"/>
                  <a:pt x="61" y="22"/>
                  <a:pt x="61" y="31"/>
                </a:cubicBezTo>
                <a:cubicBezTo>
                  <a:pt x="61" y="39"/>
                  <a:pt x="57" y="47"/>
                  <a:pt x="52" y="52"/>
                </a:cubicBezTo>
                <a:cubicBezTo>
                  <a:pt x="47" y="58"/>
                  <a:pt x="39" y="61"/>
                  <a:pt x="31" y="61"/>
                </a:cubicBezTo>
                <a:cubicBezTo>
                  <a:pt x="31" y="173"/>
                  <a:pt x="31" y="173"/>
                  <a:pt x="31" y="173"/>
                </a:cubicBezTo>
                <a:cubicBezTo>
                  <a:pt x="31" y="173"/>
                  <a:pt x="31" y="173"/>
                  <a:pt x="31" y="173"/>
                </a:cubicBezTo>
                <a:cubicBezTo>
                  <a:pt x="31" y="173"/>
                  <a:pt x="31" y="173"/>
                  <a:pt x="31" y="173"/>
                </a:cubicBezTo>
                <a:cubicBezTo>
                  <a:pt x="31" y="179"/>
                  <a:pt x="31" y="179"/>
                  <a:pt x="31" y="179"/>
                </a:cubicBezTo>
                <a:cubicBezTo>
                  <a:pt x="31" y="179"/>
                  <a:pt x="31" y="180"/>
                  <a:pt x="31" y="180"/>
                </a:cubicBezTo>
                <a:cubicBezTo>
                  <a:pt x="33" y="210"/>
                  <a:pt x="46" y="237"/>
                  <a:pt x="67" y="256"/>
                </a:cubicBezTo>
                <a:cubicBezTo>
                  <a:pt x="87" y="274"/>
                  <a:pt x="114" y="286"/>
                  <a:pt x="144" y="286"/>
                </a:cubicBezTo>
                <a:cubicBezTo>
                  <a:pt x="174" y="286"/>
                  <a:pt x="201" y="274"/>
                  <a:pt x="221" y="256"/>
                </a:cubicBezTo>
                <a:cubicBezTo>
                  <a:pt x="241" y="237"/>
                  <a:pt x="254" y="210"/>
                  <a:pt x="256" y="181"/>
                </a:cubicBezTo>
                <a:cubicBezTo>
                  <a:pt x="256" y="180"/>
                  <a:pt x="256" y="179"/>
                  <a:pt x="257" y="179"/>
                </a:cubicBezTo>
                <a:cubicBezTo>
                  <a:pt x="257" y="173"/>
                  <a:pt x="257" y="173"/>
                  <a:pt x="257" y="173"/>
                </a:cubicBezTo>
                <a:cubicBezTo>
                  <a:pt x="257" y="173"/>
                  <a:pt x="257" y="173"/>
                  <a:pt x="257" y="173"/>
                </a:cubicBezTo>
                <a:cubicBezTo>
                  <a:pt x="257" y="173"/>
                  <a:pt x="257" y="173"/>
                  <a:pt x="257" y="173"/>
                </a:cubicBezTo>
                <a:cubicBezTo>
                  <a:pt x="257" y="61"/>
                  <a:pt x="257" y="61"/>
                  <a:pt x="257" y="61"/>
                </a:cubicBezTo>
                <a:cubicBezTo>
                  <a:pt x="248" y="61"/>
                  <a:pt x="241" y="58"/>
                  <a:pt x="236" y="52"/>
                </a:cubicBezTo>
                <a:cubicBezTo>
                  <a:pt x="230" y="47"/>
                  <a:pt x="227" y="39"/>
                  <a:pt x="227" y="31"/>
                </a:cubicBezTo>
                <a:cubicBezTo>
                  <a:pt x="227" y="22"/>
                  <a:pt x="230" y="15"/>
                  <a:pt x="236" y="9"/>
                </a:cubicBezTo>
                <a:cubicBezTo>
                  <a:pt x="241" y="3"/>
                  <a:pt x="249" y="0"/>
                  <a:pt x="257" y="0"/>
                </a:cubicBezTo>
                <a:cubicBezTo>
                  <a:pt x="266" y="0"/>
                  <a:pt x="273" y="3"/>
                  <a:pt x="279" y="9"/>
                </a:cubicBezTo>
                <a:cubicBezTo>
                  <a:pt x="285" y="15"/>
                  <a:pt x="288" y="22"/>
                  <a:pt x="288" y="31"/>
                </a:cubicBezTo>
                <a:cubicBezTo>
                  <a:pt x="288" y="38"/>
                  <a:pt x="285" y="45"/>
                  <a:pt x="280" y="51"/>
                </a:cubicBezTo>
                <a:cubicBezTo>
                  <a:pt x="280" y="173"/>
                  <a:pt x="280" y="173"/>
                  <a:pt x="280" y="173"/>
                </a:cubicBezTo>
                <a:cubicBezTo>
                  <a:pt x="280" y="173"/>
                  <a:pt x="280" y="173"/>
                  <a:pt x="280" y="173"/>
                </a:cubicBezTo>
                <a:cubicBezTo>
                  <a:pt x="280" y="173"/>
                  <a:pt x="280" y="173"/>
                  <a:pt x="280" y="173"/>
                </a:cubicBezTo>
                <a:cubicBezTo>
                  <a:pt x="280" y="181"/>
                  <a:pt x="280" y="181"/>
                  <a:pt x="280" y="181"/>
                </a:cubicBezTo>
                <a:cubicBezTo>
                  <a:pt x="280" y="183"/>
                  <a:pt x="280" y="184"/>
                  <a:pt x="280" y="185"/>
                </a:cubicBezTo>
                <a:cubicBezTo>
                  <a:pt x="277" y="219"/>
                  <a:pt x="261" y="250"/>
                  <a:pt x="237" y="273"/>
                </a:cubicBezTo>
                <a:cubicBezTo>
                  <a:pt x="215" y="294"/>
                  <a:pt x="186" y="307"/>
                  <a:pt x="154" y="310"/>
                </a:cubicBezTo>
                <a:cubicBezTo>
                  <a:pt x="149" y="337"/>
                  <a:pt x="146" y="379"/>
                  <a:pt x="151" y="417"/>
                </a:cubicBezTo>
                <a:cubicBezTo>
                  <a:pt x="155" y="442"/>
                  <a:pt x="162" y="465"/>
                  <a:pt x="174" y="482"/>
                </a:cubicBezTo>
                <a:cubicBezTo>
                  <a:pt x="184" y="498"/>
                  <a:pt x="200" y="508"/>
                  <a:pt x="221" y="508"/>
                </a:cubicBezTo>
                <a:cubicBezTo>
                  <a:pt x="231" y="508"/>
                  <a:pt x="241" y="506"/>
                  <a:pt x="254" y="502"/>
                </a:cubicBezTo>
                <a:cubicBezTo>
                  <a:pt x="251" y="495"/>
                  <a:pt x="249" y="488"/>
                  <a:pt x="249" y="480"/>
                </a:cubicBezTo>
                <a:cubicBezTo>
                  <a:pt x="249" y="464"/>
                  <a:pt x="256" y="450"/>
                  <a:pt x="266" y="439"/>
                </a:cubicBezTo>
                <a:cubicBezTo>
                  <a:pt x="277" y="429"/>
                  <a:pt x="291" y="422"/>
                  <a:pt x="307" y="422"/>
                </a:cubicBezTo>
                <a:close/>
                <a:moveTo>
                  <a:pt x="35" y="26"/>
                </a:moveTo>
                <a:cubicBezTo>
                  <a:pt x="34" y="25"/>
                  <a:pt x="32" y="24"/>
                  <a:pt x="30" y="24"/>
                </a:cubicBezTo>
                <a:cubicBezTo>
                  <a:pt x="28" y="24"/>
                  <a:pt x="27" y="25"/>
                  <a:pt x="26" y="26"/>
                </a:cubicBezTo>
                <a:cubicBezTo>
                  <a:pt x="24" y="27"/>
                  <a:pt x="24" y="29"/>
                  <a:pt x="24" y="31"/>
                </a:cubicBezTo>
                <a:cubicBezTo>
                  <a:pt x="24" y="33"/>
                  <a:pt x="24" y="34"/>
                  <a:pt x="26" y="35"/>
                </a:cubicBezTo>
                <a:cubicBezTo>
                  <a:pt x="27" y="37"/>
                  <a:pt x="28" y="37"/>
                  <a:pt x="30" y="37"/>
                </a:cubicBezTo>
                <a:cubicBezTo>
                  <a:pt x="32" y="37"/>
                  <a:pt x="34" y="37"/>
                  <a:pt x="35" y="35"/>
                </a:cubicBezTo>
                <a:cubicBezTo>
                  <a:pt x="36" y="34"/>
                  <a:pt x="37" y="33"/>
                  <a:pt x="37" y="31"/>
                </a:cubicBezTo>
                <a:cubicBezTo>
                  <a:pt x="37" y="29"/>
                  <a:pt x="36" y="27"/>
                  <a:pt x="35" y="26"/>
                </a:cubicBezTo>
                <a:close/>
                <a:moveTo>
                  <a:pt x="262" y="26"/>
                </a:moveTo>
                <a:cubicBezTo>
                  <a:pt x="261" y="25"/>
                  <a:pt x="259" y="24"/>
                  <a:pt x="257" y="24"/>
                </a:cubicBezTo>
                <a:cubicBezTo>
                  <a:pt x="255" y="24"/>
                  <a:pt x="254" y="25"/>
                  <a:pt x="253" y="26"/>
                </a:cubicBezTo>
                <a:cubicBezTo>
                  <a:pt x="251" y="27"/>
                  <a:pt x="251" y="29"/>
                  <a:pt x="251" y="31"/>
                </a:cubicBezTo>
                <a:cubicBezTo>
                  <a:pt x="251" y="33"/>
                  <a:pt x="251" y="34"/>
                  <a:pt x="253" y="35"/>
                </a:cubicBezTo>
                <a:cubicBezTo>
                  <a:pt x="254" y="37"/>
                  <a:pt x="255" y="37"/>
                  <a:pt x="257" y="37"/>
                </a:cubicBezTo>
                <a:cubicBezTo>
                  <a:pt x="259" y="37"/>
                  <a:pt x="261" y="37"/>
                  <a:pt x="262" y="35"/>
                </a:cubicBezTo>
                <a:cubicBezTo>
                  <a:pt x="263" y="34"/>
                  <a:pt x="264" y="33"/>
                  <a:pt x="264" y="31"/>
                </a:cubicBezTo>
                <a:cubicBezTo>
                  <a:pt x="264" y="29"/>
                  <a:pt x="263" y="27"/>
                  <a:pt x="262" y="26"/>
                </a:cubicBezTo>
                <a:close/>
                <a:moveTo>
                  <a:pt x="278" y="498"/>
                </a:moveTo>
                <a:cubicBezTo>
                  <a:pt x="280" y="499"/>
                  <a:pt x="282" y="501"/>
                  <a:pt x="283" y="503"/>
                </a:cubicBezTo>
                <a:cubicBezTo>
                  <a:pt x="283" y="504"/>
                  <a:pt x="283" y="504"/>
                  <a:pt x="283" y="505"/>
                </a:cubicBezTo>
                <a:cubicBezTo>
                  <a:pt x="290" y="511"/>
                  <a:pt x="298" y="515"/>
                  <a:pt x="307" y="515"/>
                </a:cubicBezTo>
                <a:cubicBezTo>
                  <a:pt x="317" y="515"/>
                  <a:pt x="325" y="511"/>
                  <a:pt x="332" y="505"/>
                </a:cubicBezTo>
                <a:cubicBezTo>
                  <a:pt x="338" y="498"/>
                  <a:pt x="342" y="490"/>
                  <a:pt x="342" y="480"/>
                </a:cubicBezTo>
                <a:cubicBezTo>
                  <a:pt x="342" y="471"/>
                  <a:pt x="338" y="462"/>
                  <a:pt x="332" y="456"/>
                </a:cubicBezTo>
                <a:cubicBezTo>
                  <a:pt x="325" y="450"/>
                  <a:pt x="317" y="446"/>
                  <a:pt x="307" y="446"/>
                </a:cubicBezTo>
                <a:cubicBezTo>
                  <a:pt x="298" y="446"/>
                  <a:pt x="289" y="450"/>
                  <a:pt x="283" y="456"/>
                </a:cubicBezTo>
                <a:cubicBezTo>
                  <a:pt x="277" y="462"/>
                  <a:pt x="273" y="471"/>
                  <a:pt x="273" y="480"/>
                </a:cubicBezTo>
                <a:cubicBezTo>
                  <a:pt x="273" y="487"/>
                  <a:pt x="275" y="493"/>
                  <a:pt x="278" y="498"/>
                </a:cubicBezTo>
                <a:close/>
              </a:path>
            </a:pathLst>
          </a:custGeom>
          <a:solidFill>
            <a:srgbClr val="8AB116"/>
          </a:solidFill>
          <a:ln>
            <a:noFill/>
          </a:ln>
        </p:spPr>
        <p:txBody>
          <a:bodyPr vert="horz" wrap="square" lIns="91440" tIns="45720" rIns="91440" bIns="45720" numCol="1" anchor="t" anchorCtr="0" compatLnSpc="1">
            <a:prstTxWarp prst="textNoShape">
              <a:avLst/>
            </a:prstTxWarp>
          </a:bodyPr>
          <a:lstStyle/>
          <a:p>
            <a:endParaRPr lang="en-US"/>
          </a:p>
        </p:txBody>
      </p:sp>
      <p:sp>
        <p:nvSpPr>
          <p:cNvPr id="60" name="Freeform 25">
            <a:extLst>
              <a:ext uri="{FF2B5EF4-FFF2-40B4-BE49-F238E27FC236}">
                <a16:creationId xmlns:a16="http://schemas.microsoft.com/office/drawing/2014/main" id="{C55BF079-9124-43F0-98A9-C10A1F695C3F}"/>
              </a:ext>
            </a:extLst>
          </p:cNvPr>
          <p:cNvSpPr>
            <a:spLocks noEditPoints="1"/>
          </p:cNvSpPr>
          <p:nvPr/>
        </p:nvSpPr>
        <p:spPr bwMode="auto">
          <a:xfrm>
            <a:off x="4690735" y="2349502"/>
            <a:ext cx="398691" cy="565148"/>
          </a:xfrm>
          <a:custGeom>
            <a:avLst/>
            <a:gdLst>
              <a:gd name="T0" fmla="*/ 263 w 352"/>
              <a:gd name="T1" fmla="*/ 330 h 502"/>
              <a:gd name="T2" fmla="*/ 274 w 352"/>
              <a:gd name="T3" fmla="*/ 318 h 502"/>
              <a:gd name="T4" fmla="*/ 286 w 352"/>
              <a:gd name="T5" fmla="*/ 330 h 502"/>
              <a:gd name="T6" fmla="*/ 254 w 352"/>
              <a:gd name="T7" fmla="*/ 407 h 502"/>
              <a:gd name="T8" fmla="*/ 177 w 352"/>
              <a:gd name="T9" fmla="*/ 439 h 502"/>
              <a:gd name="T10" fmla="*/ 165 w 352"/>
              <a:gd name="T11" fmla="*/ 427 h 502"/>
              <a:gd name="T12" fmla="*/ 177 w 352"/>
              <a:gd name="T13" fmla="*/ 415 h 502"/>
              <a:gd name="T14" fmla="*/ 237 w 352"/>
              <a:gd name="T15" fmla="*/ 390 h 502"/>
              <a:gd name="T16" fmla="*/ 263 w 352"/>
              <a:gd name="T17" fmla="*/ 330 h 502"/>
              <a:gd name="T18" fmla="*/ 352 w 352"/>
              <a:gd name="T19" fmla="*/ 326 h 502"/>
              <a:gd name="T20" fmla="*/ 301 w 352"/>
              <a:gd name="T21" fmla="*/ 450 h 502"/>
              <a:gd name="T22" fmla="*/ 176 w 352"/>
              <a:gd name="T23" fmla="*/ 502 h 502"/>
              <a:gd name="T24" fmla="*/ 52 w 352"/>
              <a:gd name="T25" fmla="*/ 450 h 502"/>
              <a:gd name="T26" fmla="*/ 0 w 352"/>
              <a:gd name="T27" fmla="*/ 326 h 502"/>
              <a:gd name="T28" fmla="*/ 116 w 352"/>
              <a:gd name="T29" fmla="*/ 86 h 502"/>
              <a:gd name="T30" fmla="*/ 166 w 352"/>
              <a:gd name="T31" fmla="*/ 7 h 502"/>
              <a:gd name="T32" fmla="*/ 182 w 352"/>
              <a:gd name="T33" fmla="*/ 3 h 502"/>
              <a:gd name="T34" fmla="*/ 187 w 352"/>
              <a:gd name="T35" fmla="*/ 7 h 502"/>
              <a:gd name="T36" fmla="*/ 187 w 352"/>
              <a:gd name="T37" fmla="*/ 7 h 502"/>
              <a:gd name="T38" fmla="*/ 237 w 352"/>
              <a:gd name="T39" fmla="*/ 86 h 502"/>
              <a:gd name="T40" fmla="*/ 352 w 352"/>
              <a:gd name="T41" fmla="*/ 326 h 502"/>
              <a:gd name="T42" fmla="*/ 284 w 352"/>
              <a:gd name="T43" fmla="*/ 433 h 502"/>
              <a:gd name="T44" fmla="*/ 328 w 352"/>
              <a:gd name="T45" fmla="*/ 326 h 502"/>
              <a:gd name="T46" fmla="*/ 217 w 352"/>
              <a:gd name="T47" fmla="*/ 99 h 502"/>
              <a:gd name="T48" fmla="*/ 176 w 352"/>
              <a:gd name="T49" fmla="*/ 37 h 502"/>
              <a:gd name="T50" fmla="*/ 136 w 352"/>
              <a:gd name="T51" fmla="*/ 99 h 502"/>
              <a:gd name="T52" fmla="*/ 24 w 352"/>
              <a:gd name="T53" fmla="*/ 326 h 502"/>
              <a:gd name="T54" fmla="*/ 69 w 352"/>
              <a:gd name="T55" fmla="*/ 433 h 502"/>
              <a:gd name="T56" fmla="*/ 176 w 352"/>
              <a:gd name="T57" fmla="*/ 478 h 502"/>
              <a:gd name="T58" fmla="*/ 284 w 352"/>
              <a:gd name="T59" fmla="*/ 433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52" h="502">
                <a:moveTo>
                  <a:pt x="263" y="330"/>
                </a:moveTo>
                <a:cubicBezTo>
                  <a:pt x="263" y="323"/>
                  <a:pt x="268" y="318"/>
                  <a:pt x="274" y="318"/>
                </a:cubicBezTo>
                <a:cubicBezTo>
                  <a:pt x="281" y="318"/>
                  <a:pt x="286" y="323"/>
                  <a:pt x="286" y="330"/>
                </a:cubicBezTo>
                <a:cubicBezTo>
                  <a:pt x="286" y="360"/>
                  <a:pt x="274" y="388"/>
                  <a:pt x="254" y="407"/>
                </a:cubicBezTo>
                <a:cubicBezTo>
                  <a:pt x="235" y="427"/>
                  <a:pt x="207" y="439"/>
                  <a:pt x="177" y="439"/>
                </a:cubicBezTo>
                <a:cubicBezTo>
                  <a:pt x="171" y="439"/>
                  <a:pt x="165" y="434"/>
                  <a:pt x="165" y="427"/>
                </a:cubicBezTo>
                <a:cubicBezTo>
                  <a:pt x="165" y="421"/>
                  <a:pt x="171" y="415"/>
                  <a:pt x="177" y="415"/>
                </a:cubicBezTo>
                <a:cubicBezTo>
                  <a:pt x="201" y="415"/>
                  <a:pt x="222" y="406"/>
                  <a:pt x="237" y="390"/>
                </a:cubicBezTo>
                <a:cubicBezTo>
                  <a:pt x="253" y="375"/>
                  <a:pt x="263" y="354"/>
                  <a:pt x="263" y="330"/>
                </a:cubicBezTo>
                <a:close/>
                <a:moveTo>
                  <a:pt x="352" y="326"/>
                </a:moveTo>
                <a:cubicBezTo>
                  <a:pt x="352" y="374"/>
                  <a:pt x="333" y="418"/>
                  <a:pt x="301" y="450"/>
                </a:cubicBezTo>
                <a:cubicBezTo>
                  <a:pt x="269" y="482"/>
                  <a:pt x="225" y="502"/>
                  <a:pt x="176" y="502"/>
                </a:cubicBezTo>
                <a:cubicBezTo>
                  <a:pt x="128" y="502"/>
                  <a:pt x="84" y="482"/>
                  <a:pt x="52" y="450"/>
                </a:cubicBezTo>
                <a:cubicBezTo>
                  <a:pt x="20" y="418"/>
                  <a:pt x="0" y="374"/>
                  <a:pt x="0" y="326"/>
                </a:cubicBezTo>
                <a:cubicBezTo>
                  <a:pt x="0" y="259"/>
                  <a:pt x="63" y="166"/>
                  <a:pt x="116" y="86"/>
                </a:cubicBezTo>
                <a:cubicBezTo>
                  <a:pt x="135" y="57"/>
                  <a:pt x="153" y="30"/>
                  <a:pt x="166" y="7"/>
                </a:cubicBezTo>
                <a:cubicBezTo>
                  <a:pt x="169" y="2"/>
                  <a:pt x="177" y="0"/>
                  <a:pt x="182" y="3"/>
                </a:cubicBezTo>
                <a:cubicBezTo>
                  <a:pt x="184" y="4"/>
                  <a:pt x="186" y="6"/>
                  <a:pt x="187" y="7"/>
                </a:cubicBezTo>
                <a:cubicBezTo>
                  <a:pt x="187" y="7"/>
                  <a:pt x="187" y="7"/>
                  <a:pt x="187" y="7"/>
                </a:cubicBezTo>
                <a:cubicBezTo>
                  <a:pt x="200" y="30"/>
                  <a:pt x="218" y="57"/>
                  <a:pt x="237" y="86"/>
                </a:cubicBezTo>
                <a:cubicBezTo>
                  <a:pt x="290" y="166"/>
                  <a:pt x="352" y="259"/>
                  <a:pt x="352" y="326"/>
                </a:cubicBezTo>
                <a:close/>
                <a:moveTo>
                  <a:pt x="284" y="433"/>
                </a:moveTo>
                <a:cubicBezTo>
                  <a:pt x="311" y="406"/>
                  <a:pt x="328" y="368"/>
                  <a:pt x="328" y="326"/>
                </a:cubicBezTo>
                <a:cubicBezTo>
                  <a:pt x="328" y="266"/>
                  <a:pt x="268" y="176"/>
                  <a:pt x="217" y="99"/>
                </a:cubicBezTo>
                <a:cubicBezTo>
                  <a:pt x="202" y="77"/>
                  <a:pt x="188" y="56"/>
                  <a:pt x="176" y="37"/>
                </a:cubicBezTo>
                <a:cubicBezTo>
                  <a:pt x="164" y="56"/>
                  <a:pt x="150" y="77"/>
                  <a:pt x="136" y="99"/>
                </a:cubicBezTo>
                <a:cubicBezTo>
                  <a:pt x="84" y="176"/>
                  <a:pt x="24" y="266"/>
                  <a:pt x="24" y="326"/>
                </a:cubicBezTo>
                <a:cubicBezTo>
                  <a:pt x="24" y="368"/>
                  <a:pt x="41" y="406"/>
                  <a:pt x="69" y="433"/>
                </a:cubicBezTo>
                <a:cubicBezTo>
                  <a:pt x="96" y="461"/>
                  <a:pt x="134" y="478"/>
                  <a:pt x="176" y="478"/>
                </a:cubicBezTo>
                <a:cubicBezTo>
                  <a:pt x="218" y="478"/>
                  <a:pt x="256" y="461"/>
                  <a:pt x="284" y="433"/>
                </a:cubicBezTo>
                <a:close/>
              </a:path>
            </a:pathLst>
          </a:custGeom>
          <a:solidFill>
            <a:srgbClr val="8AB116"/>
          </a:solidFill>
          <a:ln>
            <a:noFill/>
          </a:ln>
        </p:spPr>
        <p:txBody>
          <a:bodyPr vert="horz" wrap="square" lIns="91440" tIns="45720" rIns="91440" bIns="45720" numCol="1" anchor="t" anchorCtr="0" compatLnSpc="1">
            <a:prstTxWarp prst="textNoShape">
              <a:avLst/>
            </a:prstTxWarp>
          </a:bodyPr>
          <a:lstStyle/>
          <a:p>
            <a:endParaRPr lang="en-US"/>
          </a:p>
        </p:txBody>
      </p:sp>
      <p:sp>
        <p:nvSpPr>
          <p:cNvPr id="756" name="TextBox 10">
            <a:extLst>
              <a:ext uri="{FF2B5EF4-FFF2-40B4-BE49-F238E27FC236}">
                <a16:creationId xmlns:a16="http://schemas.microsoft.com/office/drawing/2014/main" id="{C7401935-DD0C-4843-B5C6-AE59EB7D2B0C}"/>
              </a:ext>
            </a:extLst>
          </p:cNvPr>
          <p:cNvSpPr txBox="1">
            <a:spLocks noChangeArrowheads="1"/>
          </p:cNvSpPr>
          <p:nvPr/>
        </p:nvSpPr>
        <p:spPr bwMode="auto">
          <a:xfrm>
            <a:off x="1949264" y="2372832"/>
            <a:ext cx="1987736" cy="738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400" b="1" dirty="0">
                <a:latin typeface="Arial" panose="020B0604020202020204" pitchFamily="34" charset="0"/>
                <a:cs typeface="Arial" panose="020B0604020202020204" pitchFamily="34" charset="0"/>
              </a:rPr>
              <a:t>Lorem ipsum </a:t>
            </a:r>
            <a:r>
              <a:rPr lang="es-CO" sz="1400" dirty="0">
                <a:latin typeface="Arial" panose="020B0604020202020204" pitchFamily="34" charset="0"/>
                <a:cs typeface="Arial" panose="020B0604020202020204" pitchFamily="34" charset="0"/>
              </a:rPr>
              <a:t>dolor sit amet, consectetur adipiscing elit.  </a:t>
            </a:r>
          </a:p>
        </p:txBody>
      </p:sp>
      <p:sp>
        <p:nvSpPr>
          <p:cNvPr id="757" name="TextBox 10">
            <a:extLst>
              <a:ext uri="{FF2B5EF4-FFF2-40B4-BE49-F238E27FC236}">
                <a16:creationId xmlns:a16="http://schemas.microsoft.com/office/drawing/2014/main" id="{07FBF2F7-C4D8-4F2A-B0B2-D20513C836A1}"/>
              </a:ext>
            </a:extLst>
          </p:cNvPr>
          <p:cNvSpPr txBox="1">
            <a:spLocks noChangeArrowheads="1"/>
          </p:cNvSpPr>
          <p:nvPr/>
        </p:nvSpPr>
        <p:spPr bwMode="auto">
          <a:xfrm>
            <a:off x="5238564" y="2322032"/>
            <a:ext cx="1987736" cy="738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400" b="1" dirty="0">
                <a:latin typeface="Arial" panose="020B0604020202020204" pitchFamily="34" charset="0"/>
                <a:cs typeface="Arial" panose="020B0604020202020204" pitchFamily="34" charset="0"/>
              </a:rPr>
              <a:t>Lorem ipsum </a:t>
            </a:r>
            <a:r>
              <a:rPr lang="es-CO" sz="1400" dirty="0">
                <a:latin typeface="Arial" panose="020B0604020202020204" pitchFamily="34" charset="0"/>
                <a:cs typeface="Arial" panose="020B0604020202020204" pitchFamily="34" charset="0"/>
              </a:rPr>
              <a:t>dolor sit amet, consectetur adipiscing elit.  </a:t>
            </a:r>
          </a:p>
        </p:txBody>
      </p:sp>
      <p:sp>
        <p:nvSpPr>
          <p:cNvPr id="758" name="TextBox 10">
            <a:extLst>
              <a:ext uri="{FF2B5EF4-FFF2-40B4-BE49-F238E27FC236}">
                <a16:creationId xmlns:a16="http://schemas.microsoft.com/office/drawing/2014/main" id="{63E698B5-5B32-454B-A474-F00C72926BFE}"/>
              </a:ext>
            </a:extLst>
          </p:cNvPr>
          <p:cNvSpPr txBox="1">
            <a:spLocks noChangeArrowheads="1"/>
          </p:cNvSpPr>
          <p:nvPr/>
        </p:nvSpPr>
        <p:spPr bwMode="auto">
          <a:xfrm>
            <a:off x="8255002" y="2392363"/>
            <a:ext cx="1987736" cy="738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400" b="1" dirty="0">
                <a:latin typeface="Arial" panose="020B0604020202020204" pitchFamily="34" charset="0"/>
                <a:cs typeface="Arial" panose="020B0604020202020204" pitchFamily="34" charset="0"/>
              </a:rPr>
              <a:t>Lorem ipsum </a:t>
            </a:r>
            <a:r>
              <a:rPr lang="es-CO" sz="1400" dirty="0">
                <a:latin typeface="Arial" panose="020B0604020202020204" pitchFamily="34" charset="0"/>
                <a:cs typeface="Arial" panose="020B0604020202020204" pitchFamily="34" charset="0"/>
              </a:rPr>
              <a:t>dolor sit amet, consectetur adipiscing elit.  </a:t>
            </a:r>
          </a:p>
        </p:txBody>
      </p:sp>
      <p:sp>
        <p:nvSpPr>
          <p:cNvPr id="759" name="TextBox 10">
            <a:extLst>
              <a:ext uri="{FF2B5EF4-FFF2-40B4-BE49-F238E27FC236}">
                <a16:creationId xmlns:a16="http://schemas.microsoft.com/office/drawing/2014/main" id="{CF919734-36C1-492B-AEF1-0551B1350309}"/>
              </a:ext>
            </a:extLst>
          </p:cNvPr>
          <p:cNvSpPr txBox="1">
            <a:spLocks noChangeArrowheads="1"/>
          </p:cNvSpPr>
          <p:nvPr/>
        </p:nvSpPr>
        <p:spPr bwMode="auto">
          <a:xfrm>
            <a:off x="1860364" y="4415545"/>
            <a:ext cx="1987736" cy="738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s-CO" sz="1400" b="1" dirty="0">
                <a:latin typeface="Arial" panose="020B0604020202020204" pitchFamily="34" charset="0"/>
                <a:cs typeface="Arial" panose="020B0604020202020204" pitchFamily="34" charset="0"/>
              </a:rPr>
              <a:t>Lorem ipsum </a:t>
            </a:r>
            <a:r>
              <a:rPr lang="es-CO" sz="1400" dirty="0">
                <a:latin typeface="Arial" panose="020B0604020202020204" pitchFamily="34" charset="0"/>
                <a:cs typeface="Arial" panose="020B0604020202020204" pitchFamily="34" charset="0"/>
              </a:rPr>
              <a:t>dolor sit amet, consectetur adipiscing elit.  </a:t>
            </a:r>
          </a:p>
        </p:txBody>
      </p:sp>
      <p:sp>
        <p:nvSpPr>
          <p:cNvPr id="760" name="TextBox 10">
            <a:extLst>
              <a:ext uri="{FF2B5EF4-FFF2-40B4-BE49-F238E27FC236}">
                <a16:creationId xmlns:a16="http://schemas.microsoft.com/office/drawing/2014/main" id="{DBDB30DC-0674-42AE-8E3F-11C603E24360}"/>
              </a:ext>
            </a:extLst>
          </p:cNvPr>
          <p:cNvSpPr txBox="1">
            <a:spLocks noChangeArrowheads="1"/>
          </p:cNvSpPr>
          <p:nvPr/>
        </p:nvSpPr>
        <p:spPr bwMode="auto">
          <a:xfrm>
            <a:off x="5118419" y="4415545"/>
            <a:ext cx="1987736" cy="738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s-CO" sz="1400" b="1" dirty="0">
                <a:latin typeface="Arial" panose="020B0604020202020204" pitchFamily="34" charset="0"/>
                <a:cs typeface="Arial" panose="020B0604020202020204" pitchFamily="34" charset="0"/>
              </a:rPr>
              <a:t>Lorem ipsum </a:t>
            </a:r>
            <a:r>
              <a:rPr lang="es-CO" sz="1400" dirty="0">
                <a:latin typeface="Arial" panose="020B0604020202020204" pitchFamily="34" charset="0"/>
                <a:cs typeface="Arial" panose="020B0604020202020204" pitchFamily="34" charset="0"/>
              </a:rPr>
              <a:t>dolor sit amet, consectetur adipiscing elit.  </a:t>
            </a:r>
          </a:p>
        </p:txBody>
      </p:sp>
      <p:sp>
        <p:nvSpPr>
          <p:cNvPr id="761" name="TextBox 10">
            <a:extLst>
              <a:ext uri="{FF2B5EF4-FFF2-40B4-BE49-F238E27FC236}">
                <a16:creationId xmlns:a16="http://schemas.microsoft.com/office/drawing/2014/main" id="{B708D7C8-807A-4337-A56F-20510A0D4FFA}"/>
              </a:ext>
            </a:extLst>
          </p:cNvPr>
          <p:cNvSpPr txBox="1">
            <a:spLocks noChangeArrowheads="1"/>
          </p:cNvSpPr>
          <p:nvPr/>
        </p:nvSpPr>
        <p:spPr bwMode="auto">
          <a:xfrm>
            <a:off x="8477064" y="4351586"/>
            <a:ext cx="1987736" cy="738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s-CO" sz="1400" b="1" dirty="0">
                <a:latin typeface="Arial" panose="020B0604020202020204" pitchFamily="34" charset="0"/>
                <a:cs typeface="Arial" panose="020B0604020202020204" pitchFamily="34" charset="0"/>
              </a:rPr>
              <a:t>Lorem ipsum </a:t>
            </a:r>
            <a:r>
              <a:rPr lang="es-CO" sz="1400" dirty="0">
                <a:latin typeface="Arial" panose="020B0604020202020204" pitchFamily="34" charset="0"/>
                <a:cs typeface="Arial" panose="020B0604020202020204" pitchFamily="34" charset="0"/>
              </a:rPr>
              <a:t>dolor sit amet, consectetur adipiscing elit.  </a:t>
            </a:r>
          </a:p>
        </p:txBody>
      </p:sp>
      <p:sp>
        <p:nvSpPr>
          <p:cNvPr id="64" name="Freeform 29">
            <a:extLst>
              <a:ext uri="{FF2B5EF4-FFF2-40B4-BE49-F238E27FC236}">
                <a16:creationId xmlns:a16="http://schemas.microsoft.com/office/drawing/2014/main" id="{C3F4132F-44C3-4EFB-83A2-FE2AD91A47B5}"/>
              </a:ext>
            </a:extLst>
          </p:cNvPr>
          <p:cNvSpPr>
            <a:spLocks noEditPoints="1"/>
          </p:cNvSpPr>
          <p:nvPr/>
        </p:nvSpPr>
        <p:spPr bwMode="auto">
          <a:xfrm>
            <a:off x="10472778" y="4415545"/>
            <a:ext cx="251377" cy="578983"/>
          </a:xfrm>
          <a:custGeom>
            <a:avLst/>
            <a:gdLst>
              <a:gd name="T0" fmla="*/ 152 w 202"/>
              <a:gd name="T1" fmla="*/ 348 h 469"/>
              <a:gd name="T2" fmla="*/ 144 w 202"/>
              <a:gd name="T3" fmla="*/ 406 h 469"/>
              <a:gd name="T4" fmla="*/ 89 w 202"/>
              <a:gd name="T5" fmla="*/ 410 h 469"/>
              <a:gd name="T6" fmla="*/ 128 w 202"/>
              <a:gd name="T7" fmla="*/ 388 h 469"/>
              <a:gd name="T8" fmla="*/ 201 w 202"/>
              <a:gd name="T9" fmla="*/ 380 h 469"/>
              <a:gd name="T10" fmla="*/ 154 w 202"/>
              <a:gd name="T11" fmla="*/ 456 h 469"/>
              <a:gd name="T12" fmla="*/ 111 w 202"/>
              <a:gd name="T13" fmla="*/ 469 h 469"/>
              <a:gd name="T14" fmla="*/ 110 w 202"/>
              <a:gd name="T15" fmla="*/ 469 h 469"/>
              <a:gd name="T16" fmla="*/ 109 w 202"/>
              <a:gd name="T17" fmla="*/ 469 h 469"/>
              <a:gd name="T18" fmla="*/ 108 w 202"/>
              <a:gd name="T19" fmla="*/ 469 h 469"/>
              <a:gd name="T20" fmla="*/ 107 w 202"/>
              <a:gd name="T21" fmla="*/ 469 h 469"/>
              <a:gd name="T22" fmla="*/ 106 w 202"/>
              <a:gd name="T23" fmla="*/ 469 h 469"/>
              <a:gd name="T24" fmla="*/ 105 w 202"/>
              <a:gd name="T25" fmla="*/ 469 h 469"/>
              <a:gd name="T26" fmla="*/ 105 w 202"/>
              <a:gd name="T27" fmla="*/ 469 h 469"/>
              <a:gd name="T28" fmla="*/ 103 w 202"/>
              <a:gd name="T29" fmla="*/ 469 h 469"/>
              <a:gd name="T30" fmla="*/ 103 w 202"/>
              <a:gd name="T31" fmla="*/ 469 h 469"/>
              <a:gd name="T32" fmla="*/ 102 w 202"/>
              <a:gd name="T33" fmla="*/ 469 h 469"/>
              <a:gd name="T34" fmla="*/ 101 w 202"/>
              <a:gd name="T35" fmla="*/ 469 h 469"/>
              <a:gd name="T36" fmla="*/ 98 w 202"/>
              <a:gd name="T37" fmla="*/ 469 h 469"/>
              <a:gd name="T38" fmla="*/ 96 w 202"/>
              <a:gd name="T39" fmla="*/ 469 h 469"/>
              <a:gd name="T40" fmla="*/ 94 w 202"/>
              <a:gd name="T41" fmla="*/ 469 h 469"/>
              <a:gd name="T42" fmla="*/ 1 w 202"/>
              <a:gd name="T43" fmla="*/ 383 h 469"/>
              <a:gd name="T44" fmla="*/ 0 w 202"/>
              <a:gd name="T45" fmla="*/ 380 h 469"/>
              <a:gd name="T46" fmla="*/ 0 w 202"/>
              <a:gd name="T47" fmla="*/ 376 h 469"/>
              <a:gd name="T48" fmla="*/ 0 w 202"/>
              <a:gd name="T49" fmla="*/ 373 h 469"/>
              <a:gd name="T50" fmla="*/ 0 w 202"/>
              <a:gd name="T51" fmla="*/ 370 h 469"/>
              <a:gd name="T52" fmla="*/ 0 w 202"/>
              <a:gd name="T53" fmla="*/ 370 h 469"/>
              <a:gd name="T54" fmla="*/ 0 w 202"/>
              <a:gd name="T55" fmla="*/ 99 h 469"/>
              <a:gd name="T56" fmla="*/ 60 w 202"/>
              <a:gd name="T57" fmla="*/ 7 h 469"/>
              <a:gd name="T58" fmla="*/ 101 w 202"/>
              <a:gd name="T59" fmla="*/ 0 h 469"/>
              <a:gd name="T60" fmla="*/ 142 w 202"/>
              <a:gd name="T61" fmla="*/ 8 h 469"/>
              <a:gd name="T62" fmla="*/ 202 w 202"/>
              <a:gd name="T63" fmla="*/ 99 h 469"/>
              <a:gd name="T64" fmla="*/ 202 w 202"/>
              <a:gd name="T65" fmla="*/ 370 h 469"/>
              <a:gd name="T66" fmla="*/ 202 w 202"/>
              <a:gd name="T67" fmla="*/ 370 h 469"/>
              <a:gd name="T68" fmla="*/ 202 w 202"/>
              <a:gd name="T69" fmla="*/ 372 h 469"/>
              <a:gd name="T70" fmla="*/ 201 w 202"/>
              <a:gd name="T71" fmla="*/ 374 h 469"/>
              <a:gd name="T72" fmla="*/ 201 w 202"/>
              <a:gd name="T73" fmla="*/ 377 h 469"/>
              <a:gd name="T74" fmla="*/ 201 w 202"/>
              <a:gd name="T75" fmla="*/ 379 h 469"/>
              <a:gd name="T76" fmla="*/ 201 w 202"/>
              <a:gd name="T77" fmla="*/ 380 h 469"/>
              <a:gd name="T78" fmla="*/ 178 w 202"/>
              <a:gd name="T79" fmla="*/ 373 h 469"/>
              <a:gd name="T80" fmla="*/ 178 w 202"/>
              <a:gd name="T81" fmla="*/ 372 h 469"/>
              <a:gd name="T82" fmla="*/ 178 w 202"/>
              <a:gd name="T83" fmla="*/ 370 h 469"/>
              <a:gd name="T84" fmla="*/ 178 w 202"/>
              <a:gd name="T85" fmla="*/ 246 h 469"/>
              <a:gd name="T86" fmla="*/ 24 w 202"/>
              <a:gd name="T87" fmla="*/ 370 h 469"/>
              <a:gd name="T88" fmla="*/ 24 w 202"/>
              <a:gd name="T89" fmla="*/ 372 h 469"/>
              <a:gd name="T90" fmla="*/ 24 w 202"/>
              <a:gd name="T91" fmla="*/ 374 h 469"/>
              <a:gd name="T92" fmla="*/ 101 w 202"/>
              <a:gd name="T93" fmla="*/ 445 h 469"/>
              <a:gd name="T94" fmla="*/ 102 w 202"/>
              <a:gd name="T95" fmla="*/ 445 h 469"/>
              <a:gd name="T96" fmla="*/ 103 w 202"/>
              <a:gd name="T97" fmla="*/ 445 h 469"/>
              <a:gd name="T98" fmla="*/ 103 w 202"/>
              <a:gd name="T99" fmla="*/ 445 h 469"/>
              <a:gd name="T100" fmla="*/ 104 w 202"/>
              <a:gd name="T101" fmla="*/ 445 h 469"/>
              <a:gd name="T102" fmla="*/ 104 w 202"/>
              <a:gd name="T103" fmla="*/ 445 h 469"/>
              <a:gd name="T104" fmla="*/ 105 w 202"/>
              <a:gd name="T105" fmla="*/ 445 h 469"/>
              <a:gd name="T106" fmla="*/ 106 w 202"/>
              <a:gd name="T107" fmla="*/ 445 h 469"/>
              <a:gd name="T108" fmla="*/ 106 w 202"/>
              <a:gd name="T109" fmla="*/ 445 h 469"/>
              <a:gd name="T110" fmla="*/ 108 w 202"/>
              <a:gd name="T111" fmla="*/ 445 h 469"/>
              <a:gd name="T112" fmla="*/ 178 w 202"/>
              <a:gd name="T113" fmla="*/ 223 h 469"/>
              <a:gd name="T114" fmla="*/ 178 w 202"/>
              <a:gd name="T115" fmla="*/ 99 h 469"/>
              <a:gd name="T116" fmla="*/ 133 w 202"/>
              <a:gd name="T117" fmla="*/ 30 h 469"/>
              <a:gd name="T118" fmla="*/ 69 w 202"/>
              <a:gd name="T119" fmla="*/ 30 h 469"/>
              <a:gd name="T120" fmla="*/ 69 w 202"/>
              <a:gd name="T121" fmla="*/ 30 h 469"/>
              <a:gd name="T122" fmla="*/ 24 w 202"/>
              <a:gd name="T123" fmla="*/ 99 h 469"/>
              <a:gd name="T124" fmla="*/ 178 w 202"/>
              <a:gd name="T125" fmla="*/ 223 h 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02" h="469">
                <a:moveTo>
                  <a:pt x="140" y="360"/>
                </a:moveTo>
                <a:cubicBezTo>
                  <a:pt x="140" y="353"/>
                  <a:pt x="145" y="348"/>
                  <a:pt x="152" y="348"/>
                </a:cubicBezTo>
                <a:cubicBezTo>
                  <a:pt x="158" y="348"/>
                  <a:pt x="163" y="353"/>
                  <a:pt x="163" y="360"/>
                </a:cubicBezTo>
                <a:cubicBezTo>
                  <a:pt x="163" y="380"/>
                  <a:pt x="156" y="396"/>
                  <a:pt x="144" y="406"/>
                </a:cubicBezTo>
                <a:cubicBezTo>
                  <a:pt x="132" y="416"/>
                  <a:pt x="116" y="422"/>
                  <a:pt x="101" y="422"/>
                </a:cubicBezTo>
                <a:cubicBezTo>
                  <a:pt x="94" y="422"/>
                  <a:pt x="89" y="416"/>
                  <a:pt x="89" y="410"/>
                </a:cubicBezTo>
                <a:cubicBezTo>
                  <a:pt x="89" y="403"/>
                  <a:pt x="94" y="398"/>
                  <a:pt x="101" y="398"/>
                </a:cubicBezTo>
                <a:cubicBezTo>
                  <a:pt x="111" y="398"/>
                  <a:pt x="121" y="395"/>
                  <a:pt x="128" y="388"/>
                </a:cubicBezTo>
                <a:cubicBezTo>
                  <a:pt x="135" y="382"/>
                  <a:pt x="140" y="372"/>
                  <a:pt x="140" y="360"/>
                </a:cubicBezTo>
                <a:close/>
                <a:moveTo>
                  <a:pt x="201" y="380"/>
                </a:moveTo>
                <a:cubicBezTo>
                  <a:pt x="198" y="416"/>
                  <a:pt x="179" y="441"/>
                  <a:pt x="155" y="455"/>
                </a:cubicBezTo>
                <a:cubicBezTo>
                  <a:pt x="154" y="456"/>
                  <a:pt x="154" y="456"/>
                  <a:pt x="154" y="456"/>
                </a:cubicBezTo>
                <a:cubicBezTo>
                  <a:pt x="154" y="456"/>
                  <a:pt x="154" y="456"/>
                  <a:pt x="154" y="456"/>
                </a:cubicBezTo>
                <a:cubicBezTo>
                  <a:pt x="141" y="463"/>
                  <a:pt x="126" y="467"/>
                  <a:pt x="111" y="469"/>
                </a:cubicBezTo>
                <a:cubicBezTo>
                  <a:pt x="111" y="469"/>
                  <a:pt x="111" y="469"/>
                  <a:pt x="111" y="469"/>
                </a:cubicBezTo>
                <a:cubicBezTo>
                  <a:pt x="110" y="469"/>
                  <a:pt x="110" y="469"/>
                  <a:pt x="110" y="469"/>
                </a:cubicBezTo>
                <a:cubicBezTo>
                  <a:pt x="109" y="469"/>
                  <a:pt x="109" y="469"/>
                  <a:pt x="109" y="469"/>
                </a:cubicBezTo>
                <a:cubicBezTo>
                  <a:pt x="109" y="469"/>
                  <a:pt x="109" y="469"/>
                  <a:pt x="109" y="469"/>
                </a:cubicBezTo>
                <a:cubicBezTo>
                  <a:pt x="109" y="469"/>
                  <a:pt x="109" y="469"/>
                  <a:pt x="109" y="469"/>
                </a:cubicBezTo>
                <a:cubicBezTo>
                  <a:pt x="108" y="469"/>
                  <a:pt x="108" y="469"/>
                  <a:pt x="108" y="469"/>
                </a:cubicBezTo>
                <a:cubicBezTo>
                  <a:pt x="107" y="469"/>
                  <a:pt x="107" y="469"/>
                  <a:pt x="107" y="469"/>
                </a:cubicBezTo>
                <a:cubicBezTo>
                  <a:pt x="107" y="469"/>
                  <a:pt x="107" y="469"/>
                  <a:pt x="107" y="469"/>
                </a:cubicBezTo>
                <a:cubicBezTo>
                  <a:pt x="107" y="469"/>
                  <a:pt x="107" y="469"/>
                  <a:pt x="107" y="469"/>
                </a:cubicBezTo>
                <a:cubicBezTo>
                  <a:pt x="106" y="469"/>
                  <a:pt x="106" y="469"/>
                  <a:pt x="106" y="469"/>
                </a:cubicBezTo>
                <a:cubicBezTo>
                  <a:pt x="105" y="469"/>
                  <a:pt x="105" y="469"/>
                  <a:pt x="105" y="469"/>
                </a:cubicBezTo>
                <a:cubicBezTo>
                  <a:pt x="105" y="469"/>
                  <a:pt x="105" y="469"/>
                  <a:pt x="105" y="469"/>
                </a:cubicBezTo>
                <a:cubicBezTo>
                  <a:pt x="105" y="469"/>
                  <a:pt x="105" y="469"/>
                  <a:pt x="105" y="469"/>
                </a:cubicBezTo>
                <a:cubicBezTo>
                  <a:pt x="105" y="469"/>
                  <a:pt x="105" y="469"/>
                  <a:pt x="105" y="469"/>
                </a:cubicBezTo>
                <a:cubicBezTo>
                  <a:pt x="104" y="469"/>
                  <a:pt x="104" y="469"/>
                  <a:pt x="104" y="469"/>
                </a:cubicBezTo>
                <a:cubicBezTo>
                  <a:pt x="103" y="469"/>
                  <a:pt x="103" y="469"/>
                  <a:pt x="103" y="469"/>
                </a:cubicBezTo>
                <a:cubicBezTo>
                  <a:pt x="103" y="469"/>
                  <a:pt x="103" y="469"/>
                  <a:pt x="103" y="469"/>
                </a:cubicBezTo>
                <a:cubicBezTo>
                  <a:pt x="103" y="469"/>
                  <a:pt x="103" y="469"/>
                  <a:pt x="103" y="469"/>
                </a:cubicBezTo>
                <a:cubicBezTo>
                  <a:pt x="102" y="469"/>
                  <a:pt x="102" y="469"/>
                  <a:pt x="102" y="469"/>
                </a:cubicBezTo>
                <a:cubicBezTo>
                  <a:pt x="102" y="469"/>
                  <a:pt x="102" y="469"/>
                  <a:pt x="102" y="469"/>
                </a:cubicBezTo>
                <a:cubicBezTo>
                  <a:pt x="102" y="469"/>
                  <a:pt x="102" y="469"/>
                  <a:pt x="102" y="469"/>
                </a:cubicBezTo>
                <a:cubicBezTo>
                  <a:pt x="101" y="469"/>
                  <a:pt x="101" y="469"/>
                  <a:pt x="101" y="469"/>
                </a:cubicBezTo>
                <a:cubicBezTo>
                  <a:pt x="100" y="469"/>
                  <a:pt x="99" y="469"/>
                  <a:pt x="99" y="469"/>
                </a:cubicBezTo>
                <a:cubicBezTo>
                  <a:pt x="98" y="469"/>
                  <a:pt x="98" y="469"/>
                  <a:pt x="98" y="469"/>
                </a:cubicBezTo>
                <a:cubicBezTo>
                  <a:pt x="98" y="469"/>
                  <a:pt x="98" y="469"/>
                  <a:pt x="98" y="469"/>
                </a:cubicBezTo>
                <a:cubicBezTo>
                  <a:pt x="97" y="469"/>
                  <a:pt x="97" y="469"/>
                  <a:pt x="96" y="469"/>
                </a:cubicBezTo>
                <a:cubicBezTo>
                  <a:pt x="96" y="469"/>
                  <a:pt x="96" y="469"/>
                  <a:pt x="96" y="469"/>
                </a:cubicBezTo>
                <a:cubicBezTo>
                  <a:pt x="94" y="469"/>
                  <a:pt x="94" y="469"/>
                  <a:pt x="94" y="469"/>
                </a:cubicBezTo>
                <a:cubicBezTo>
                  <a:pt x="50" y="467"/>
                  <a:pt x="7" y="438"/>
                  <a:pt x="1" y="383"/>
                </a:cubicBezTo>
                <a:cubicBezTo>
                  <a:pt x="1" y="383"/>
                  <a:pt x="1" y="383"/>
                  <a:pt x="1" y="383"/>
                </a:cubicBezTo>
                <a:cubicBezTo>
                  <a:pt x="0" y="381"/>
                  <a:pt x="0" y="381"/>
                  <a:pt x="0" y="381"/>
                </a:cubicBezTo>
                <a:cubicBezTo>
                  <a:pt x="0" y="380"/>
                  <a:pt x="0" y="380"/>
                  <a:pt x="0" y="380"/>
                </a:cubicBezTo>
                <a:cubicBezTo>
                  <a:pt x="0" y="379"/>
                  <a:pt x="0" y="379"/>
                  <a:pt x="0" y="379"/>
                </a:cubicBezTo>
                <a:cubicBezTo>
                  <a:pt x="0" y="378"/>
                  <a:pt x="0" y="377"/>
                  <a:pt x="0" y="376"/>
                </a:cubicBezTo>
                <a:cubicBezTo>
                  <a:pt x="0" y="376"/>
                  <a:pt x="0" y="376"/>
                  <a:pt x="0" y="376"/>
                </a:cubicBezTo>
                <a:cubicBezTo>
                  <a:pt x="0" y="375"/>
                  <a:pt x="0" y="374"/>
                  <a:pt x="0" y="373"/>
                </a:cubicBezTo>
                <a:cubicBezTo>
                  <a:pt x="0" y="373"/>
                  <a:pt x="0" y="373"/>
                  <a:pt x="0" y="373"/>
                </a:cubicBezTo>
                <a:cubicBezTo>
                  <a:pt x="0" y="372"/>
                  <a:pt x="0" y="371"/>
                  <a:pt x="0" y="370"/>
                </a:cubicBezTo>
                <a:cubicBezTo>
                  <a:pt x="0" y="370"/>
                  <a:pt x="0" y="370"/>
                  <a:pt x="0" y="370"/>
                </a:cubicBezTo>
                <a:cubicBezTo>
                  <a:pt x="0" y="370"/>
                  <a:pt x="0" y="370"/>
                  <a:pt x="0" y="370"/>
                </a:cubicBezTo>
                <a:cubicBezTo>
                  <a:pt x="0" y="235"/>
                  <a:pt x="0" y="235"/>
                  <a:pt x="0" y="235"/>
                </a:cubicBezTo>
                <a:cubicBezTo>
                  <a:pt x="0" y="99"/>
                  <a:pt x="0" y="99"/>
                  <a:pt x="0" y="99"/>
                </a:cubicBezTo>
                <a:cubicBezTo>
                  <a:pt x="0" y="99"/>
                  <a:pt x="0" y="99"/>
                  <a:pt x="0" y="99"/>
                </a:cubicBezTo>
                <a:cubicBezTo>
                  <a:pt x="0" y="51"/>
                  <a:pt x="26" y="21"/>
                  <a:pt x="60" y="7"/>
                </a:cubicBezTo>
                <a:cubicBezTo>
                  <a:pt x="60" y="7"/>
                  <a:pt x="60" y="7"/>
                  <a:pt x="60" y="7"/>
                </a:cubicBezTo>
                <a:cubicBezTo>
                  <a:pt x="73" y="2"/>
                  <a:pt x="87" y="0"/>
                  <a:pt x="101" y="0"/>
                </a:cubicBezTo>
                <a:cubicBezTo>
                  <a:pt x="115" y="0"/>
                  <a:pt x="129" y="2"/>
                  <a:pt x="141" y="7"/>
                </a:cubicBezTo>
                <a:cubicBezTo>
                  <a:pt x="142" y="7"/>
                  <a:pt x="142" y="8"/>
                  <a:pt x="142" y="8"/>
                </a:cubicBezTo>
                <a:cubicBezTo>
                  <a:pt x="175" y="21"/>
                  <a:pt x="201" y="52"/>
                  <a:pt x="202" y="99"/>
                </a:cubicBezTo>
                <a:cubicBezTo>
                  <a:pt x="202" y="99"/>
                  <a:pt x="202" y="99"/>
                  <a:pt x="202" y="99"/>
                </a:cubicBezTo>
                <a:cubicBezTo>
                  <a:pt x="202" y="235"/>
                  <a:pt x="202" y="235"/>
                  <a:pt x="202" y="235"/>
                </a:cubicBezTo>
                <a:cubicBezTo>
                  <a:pt x="202" y="370"/>
                  <a:pt x="202" y="370"/>
                  <a:pt x="202" y="370"/>
                </a:cubicBezTo>
                <a:cubicBezTo>
                  <a:pt x="202" y="370"/>
                  <a:pt x="202" y="370"/>
                  <a:pt x="202" y="370"/>
                </a:cubicBezTo>
                <a:cubicBezTo>
                  <a:pt x="202" y="370"/>
                  <a:pt x="202" y="370"/>
                  <a:pt x="202" y="370"/>
                </a:cubicBezTo>
                <a:cubicBezTo>
                  <a:pt x="202" y="371"/>
                  <a:pt x="202" y="372"/>
                  <a:pt x="202" y="372"/>
                </a:cubicBezTo>
                <a:cubicBezTo>
                  <a:pt x="202" y="372"/>
                  <a:pt x="202" y="372"/>
                  <a:pt x="202" y="372"/>
                </a:cubicBezTo>
                <a:cubicBezTo>
                  <a:pt x="202" y="373"/>
                  <a:pt x="201" y="374"/>
                  <a:pt x="201" y="374"/>
                </a:cubicBezTo>
                <a:cubicBezTo>
                  <a:pt x="201" y="374"/>
                  <a:pt x="201" y="374"/>
                  <a:pt x="201" y="374"/>
                </a:cubicBezTo>
                <a:cubicBezTo>
                  <a:pt x="201" y="375"/>
                  <a:pt x="201" y="376"/>
                  <a:pt x="201" y="376"/>
                </a:cubicBezTo>
                <a:cubicBezTo>
                  <a:pt x="201" y="377"/>
                  <a:pt x="201" y="377"/>
                  <a:pt x="201" y="377"/>
                </a:cubicBezTo>
                <a:cubicBezTo>
                  <a:pt x="201" y="378"/>
                  <a:pt x="201" y="378"/>
                  <a:pt x="201" y="378"/>
                </a:cubicBezTo>
                <a:cubicBezTo>
                  <a:pt x="201" y="379"/>
                  <a:pt x="201" y="379"/>
                  <a:pt x="201" y="379"/>
                </a:cubicBezTo>
                <a:cubicBezTo>
                  <a:pt x="201" y="379"/>
                  <a:pt x="201" y="379"/>
                  <a:pt x="201" y="379"/>
                </a:cubicBezTo>
                <a:lnTo>
                  <a:pt x="201" y="380"/>
                </a:lnTo>
                <a:close/>
                <a:moveTo>
                  <a:pt x="142" y="435"/>
                </a:moveTo>
                <a:cubicBezTo>
                  <a:pt x="162" y="424"/>
                  <a:pt x="177" y="403"/>
                  <a:pt x="178" y="373"/>
                </a:cubicBezTo>
                <a:cubicBezTo>
                  <a:pt x="178" y="373"/>
                  <a:pt x="178" y="373"/>
                  <a:pt x="178" y="373"/>
                </a:cubicBezTo>
                <a:cubicBezTo>
                  <a:pt x="178" y="372"/>
                  <a:pt x="178" y="372"/>
                  <a:pt x="178" y="372"/>
                </a:cubicBezTo>
                <a:cubicBezTo>
                  <a:pt x="178" y="371"/>
                  <a:pt x="178" y="371"/>
                  <a:pt x="178" y="371"/>
                </a:cubicBezTo>
                <a:cubicBezTo>
                  <a:pt x="178" y="370"/>
                  <a:pt x="178" y="370"/>
                  <a:pt x="178" y="370"/>
                </a:cubicBezTo>
                <a:cubicBezTo>
                  <a:pt x="178" y="370"/>
                  <a:pt x="178" y="370"/>
                  <a:pt x="178" y="370"/>
                </a:cubicBezTo>
                <a:cubicBezTo>
                  <a:pt x="178" y="246"/>
                  <a:pt x="178" y="246"/>
                  <a:pt x="178" y="246"/>
                </a:cubicBezTo>
                <a:cubicBezTo>
                  <a:pt x="24" y="246"/>
                  <a:pt x="24" y="246"/>
                  <a:pt x="24" y="246"/>
                </a:cubicBezTo>
                <a:cubicBezTo>
                  <a:pt x="24" y="370"/>
                  <a:pt x="24" y="370"/>
                  <a:pt x="24" y="370"/>
                </a:cubicBezTo>
                <a:cubicBezTo>
                  <a:pt x="24" y="370"/>
                  <a:pt x="24" y="370"/>
                  <a:pt x="24" y="370"/>
                </a:cubicBezTo>
                <a:cubicBezTo>
                  <a:pt x="24" y="370"/>
                  <a:pt x="24" y="371"/>
                  <a:pt x="24" y="372"/>
                </a:cubicBezTo>
                <a:cubicBezTo>
                  <a:pt x="24" y="372"/>
                  <a:pt x="24" y="372"/>
                  <a:pt x="24" y="372"/>
                </a:cubicBezTo>
                <a:cubicBezTo>
                  <a:pt x="24" y="373"/>
                  <a:pt x="24" y="374"/>
                  <a:pt x="24" y="374"/>
                </a:cubicBezTo>
                <a:cubicBezTo>
                  <a:pt x="24" y="374"/>
                  <a:pt x="24" y="374"/>
                  <a:pt x="24" y="374"/>
                </a:cubicBezTo>
                <a:cubicBezTo>
                  <a:pt x="26" y="422"/>
                  <a:pt x="63" y="445"/>
                  <a:pt x="101" y="445"/>
                </a:cubicBezTo>
                <a:cubicBezTo>
                  <a:pt x="101" y="445"/>
                  <a:pt x="101" y="445"/>
                  <a:pt x="101" y="445"/>
                </a:cubicBezTo>
                <a:cubicBezTo>
                  <a:pt x="102" y="445"/>
                  <a:pt x="102" y="445"/>
                  <a:pt x="102" y="445"/>
                </a:cubicBezTo>
                <a:cubicBezTo>
                  <a:pt x="102" y="445"/>
                  <a:pt x="102" y="445"/>
                  <a:pt x="102" y="445"/>
                </a:cubicBezTo>
                <a:cubicBezTo>
                  <a:pt x="103" y="445"/>
                  <a:pt x="103" y="445"/>
                  <a:pt x="103" y="445"/>
                </a:cubicBezTo>
                <a:cubicBezTo>
                  <a:pt x="103" y="445"/>
                  <a:pt x="103" y="445"/>
                  <a:pt x="103" y="445"/>
                </a:cubicBezTo>
                <a:cubicBezTo>
                  <a:pt x="103" y="445"/>
                  <a:pt x="103" y="445"/>
                  <a:pt x="103" y="445"/>
                </a:cubicBezTo>
                <a:cubicBezTo>
                  <a:pt x="104" y="445"/>
                  <a:pt x="104" y="445"/>
                  <a:pt x="104" y="445"/>
                </a:cubicBezTo>
                <a:cubicBezTo>
                  <a:pt x="104" y="445"/>
                  <a:pt x="104" y="445"/>
                  <a:pt x="104" y="445"/>
                </a:cubicBezTo>
                <a:cubicBezTo>
                  <a:pt x="104" y="445"/>
                  <a:pt x="104" y="445"/>
                  <a:pt x="104" y="445"/>
                </a:cubicBezTo>
                <a:cubicBezTo>
                  <a:pt x="104" y="445"/>
                  <a:pt x="104" y="445"/>
                  <a:pt x="104" y="445"/>
                </a:cubicBezTo>
                <a:cubicBezTo>
                  <a:pt x="105" y="445"/>
                  <a:pt x="105" y="445"/>
                  <a:pt x="105" y="445"/>
                </a:cubicBezTo>
                <a:cubicBezTo>
                  <a:pt x="105" y="445"/>
                  <a:pt x="105" y="445"/>
                  <a:pt x="105" y="445"/>
                </a:cubicBezTo>
                <a:cubicBezTo>
                  <a:pt x="105" y="445"/>
                  <a:pt x="105" y="445"/>
                  <a:pt x="105" y="445"/>
                </a:cubicBezTo>
                <a:cubicBezTo>
                  <a:pt x="106" y="445"/>
                  <a:pt x="106" y="445"/>
                  <a:pt x="106" y="445"/>
                </a:cubicBezTo>
                <a:cubicBezTo>
                  <a:pt x="106" y="445"/>
                  <a:pt x="106" y="445"/>
                  <a:pt x="106" y="445"/>
                </a:cubicBezTo>
                <a:cubicBezTo>
                  <a:pt x="106" y="445"/>
                  <a:pt x="106" y="445"/>
                  <a:pt x="106" y="445"/>
                </a:cubicBezTo>
                <a:cubicBezTo>
                  <a:pt x="107" y="445"/>
                  <a:pt x="108" y="445"/>
                  <a:pt x="108" y="445"/>
                </a:cubicBezTo>
                <a:cubicBezTo>
                  <a:pt x="108" y="445"/>
                  <a:pt x="108" y="445"/>
                  <a:pt x="108" y="445"/>
                </a:cubicBezTo>
                <a:cubicBezTo>
                  <a:pt x="120" y="444"/>
                  <a:pt x="132" y="441"/>
                  <a:pt x="142" y="435"/>
                </a:cubicBezTo>
                <a:close/>
                <a:moveTo>
                  <a:pt x="178" y="223"/>
                </a:moveTo>
                <a:cubicBezTo>
                  <a:pt x="178" y="99"/>
                  <a:pt x="178" y="99"/>
                  <a:pt x="178" y="99"/>
                </a:cubicBezTo>
                <a:cubicBezTo>
                  <a:pt x="178" y="99"/>
                  <a:pt x="178" y="99"/>
                  <a:pt x="178" y="99"/>
                </a:cubicBezTo>
                <a:cubicBezTo>
                  <a:pt x="178" y="63"/>
                  <a:pt x="158" y="40"/>
                  <a:pt x="133" y="30"/>
                </a:cubicBezTo>
                <a:cubicBezTo>
                  <a:pt x="133" y="30"/>
                  <a:pt x="133" y="30"/>
                  <a:pt x="133" y="30"/>
                </a:cubicBezTo>
                <a:cubicBezTo>
                  <a:pt x="123" y="26"/>
                  <a:pt x="112" y="24"/>
                  <a:pt x="101" y="24"/>
                </a:cubicBezTo>
                <a:cubicBezTo>
                  <a:pt x="90" y="24"/>
                  <a:pt x="79" y="26"/>
                  <a:pt x="69" y="30"/>
                </a:cubicBezTo>
                <a:cubicBezTo>
                  <a:pt x="69" y="30"/>
                  <a:pt x="69" y="30"/>
                  <a:pt x="69" y="30"/>
                </a:cubicBezTo>
                <a:cubicBezTo>
                  <a:pt x="69" y="30"/>
                  <a:pt x="69" y="30"/>
                  <a:pt x="69" y="30"/>
                </a:cubicBezTo>
                <a:cubicBezTo>
                  <a:pt x="44" y="40"/>
                  <a:pt x="24" y="63"/>
                  <a:pt x="24" y="99"/>
                </a:cubicBezTo>
                <a:cubicBezTo>
                  <a:pt x="24" y="99"/>
                  <a:pt x="24" y="99"/>
                  <a:pt x="24" y="99"/>
                </a:cubicBezTo>
                <a:cubicBezTo>
                  <a:pt x="24" y="223"/>
                  <a:pt x="24" y="223"/>
                  <a:pt x="24" y="223"/>
                </a:cubicBezTo>
                <a:lnTo>
                  <a:pt x="178" y="223"/>
                </a:lnTo>
                <a:close/>
              </a:path>
            </a:pathLst>
          </a:custGeom>
          <a:solidFill>
            <a:srgbClr val="8AB116"/>
          </a:solidFill>
          <a:ln>
            <a:noFill/>
          </a:ln>
        </p:spPr>
        <p:txBody>
          <a:bodyPr vert="horz" wrap="square" lIns="91440" tIns="45720" rIns="91440" bIns="45720" numCol="1" anchor="t" anchorCtr="0" compatLnSpc="1">
            <a:prstTxWarp prst="textNoShape">
              <a:avLst/>
            </a:prstTxWarp>
          </a:bodyPr>
          <a:lstStyle/>
          <a:p>
            <a:endParaRPr lang="en-US"/>
          </a:p>
        </p:txBody>
      </p:sp>
      <p:sp>
        <p:nvSpPr>
          <p:cNvPr id="675" name="Title 674">
            <a:extLst>
              <a:ext uri="{FF2B5EF4-FFF2-40B4-BE49-F238E27FC236}">
                <a16:creationId xmlns:a16="http://schemas.microsoft.com/office/drawing/2014/main" id="{4F4B9EE7-8A64-4ADD-B5FC-A8AC4832157F}"/>
              </a:ext>
            </a:extLst>
          </p:cNvPr>
          <p:cNvSpPr>
            <a:spLocks noGrp="1"/>
          </p:cNvSpPr>
          <p:nvPr>
            <p:ph type="title"/>
          </p:nvPr>
        </p:nvSpPr>
        <p:spPr/>
        <p:txBody>
          <a:bodyPr/>
          <a:lstStyle/>
          <a:p>
            <a:r>
              <a:rPr lang="en-US" dirty="0"/>
              <a:t>Click to add title </a:t>
            </a:r>
          </a:p>
        </p:txBody>
      </p:sp>
    </p:spTree>
    <p:extLst>
      <p:ext uri="{BB962C8B-B14F-4D97-AF65-F5344CB8AC3E}">
        <p14:creationId xmlns:p14="http://schemas.microsoft.com/office/powerpoint/2010/main" val="3531105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 name="Picture Placeholder 38">
            <a:extLst>
              <a:ext uri="{FF2B5EF4-FFF2-40B4-BE49-F238E27FC236}">
                <a16:creationId xmlns:a16="http://schemas.microsoft.com/office/drawing/2014/main" id="{802F3A73-5F2F-4344-862A-3C8C45E3088E}"/>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1570" b="34742"/>
          <a:stretch/>
        </p:blipFill>
        <p:spPr>
          <a:xfrm>
            <a:off x="0" y="0"/>
            <a:ext cx="9158288" cy="3279775"/>
          </a:xfrm>
        </p:spPr>
      </p:pic>
      <p:sp>
        <p:nvSpPr>
          <p:cNvPr id="67" name="Rectangle 66">
            <a:extLst>
              <a:ext uri="{FF2B5EF4-FFF2-40B4-BE49-F238E27FC236}">
                <a16:creationId xmlns:a16="http://schemas.microsoft.com/office/drawing/2014/main" id="{889C046F-406C-4965-BF63-A59B7993D61B}"/>
              </a:ext>
            </a:extLst>
          </p:cNvPr>
          <p:cNvSpPr/>
          <p:nvPr/>
        </p:nvSpPr>
        <p:spPr>
          <a:xfrm>
            <a:off x="9158288" y="0"/>
            <a:ext cx="3033712" cy="3279775"/>
          </a:xfrm>
          <a:prstGeom prst="rect">
            <a:avLst/>
          </a:prstGeom>
          <a:solidFill>
            <a:srgbClr val="88B01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8" name="Grupo 31">
            <a:extLst>
              <a:ext uri="{FF2B5EF4-FFF2-40B4-BE49-F238E27FC236}">
                <a16:creationId xmlns:a16="http://schemas.microsoft.com/office/drawing/2014/main" id="{C6A17654-BAB5-4BE1-AD4A-D5D1456A994C}"/>
              </a:ext>
            </a:extLst>
          </p:cNvPr>
          <p:cNvGrpSpPr/>
          <p:nvPr/>
        </p:nvGrpSpPr>
        <p:grpSpPr>
          <a:xfrm>
            <a:off x="461032" y="3861744"/>
            <a:ext cx="3091543" cy="2277546"/>
            <a:chOff x="182931" y="2945161"/>
            <a:chExt cx="3091543" cy="2277546"/>
          </a:xfrm>
        </p:grpSpPr>
        <p:sp>
          <p:nvSpPr>
            <p:cNvPr id="69" name="Rectángulo 25">
              <a:extLst>
                <a:ext uri="{FF2B5EF4-FFF2-40B4-BE49-F238E27FC236}">
                  <a16:creationId xmlns:a16="http://schemas.microsoft.com/office/drawing/2014/main" id="{63C5AEB8-9432-4067-9A88-172AC2E8AE24}"/>
                </a:ext>
              </a:extLst>
            </p:cNvPr>
            <p:cNvSpPr/>
            <p:nvPr/>
          </p:nvSpPr>
          <p:spPr>
            <a:xfrm>
              <a:off x="182931" y="3653047"/>
              <a:ext cx="3091543" cy="1569660"/>
            </a:xfrm>
            <a:prstGeom prst="rect">
              <a:avLst/>
            </a:prstGeom>
          </p:spPr>
          <p:txBody>
            <a:bodyPr wrap="square">
              <a:spAutoFit/>
            </a:bodyPr>
            <a:lstStyle/>
            <a:p>
              <a:pPr algn="ctr"/>
              <a:r>
                <a:rPr lang="es-CO" sz="1600" b="1" dirty="0">
                  <a:latin typeface="Arial" panose="020B0604020202020204" pitchFamily="34" charset="0"/>
                  <a:cs typeface="Arial" panose="020B0604020202020204" pitchFamily="34" charset="0"/>
                </a:rPr>
                <a:t>Lorem ipsum </a:t>
              </a:r>
              <a:r>
                <a:rPr lang="es-CO" sz="1600" dirty="0">
                  <a:latin typeface="Arial" panose="020B0604020202020204" pitchFamily="34" charset="0"/>
                  <a:cs typeface="Arial" panose="020B0604020202020204" pitchFamily="34" charset="0"/>
                </a:rPr>
                <a:t>dolor sit amet, consectetur adipiscing elit. </a:t>
              </a:r>
            </a:p>
            <a:p>
              <a:pPr algn="ctr"/>
              <a:endParaRPr lang="es-CO" sz="1600" b="1" dirty="0">
                <a:latin typeface="Arial" panose="020B0604020202020204" pitchFamily="34" charset="0"/>
                <a:cs typeface="Arial" panose="020B0604020202020204" pitchFamily="34" charset="0"/>
              </a:endParaRPr>
            </a:p>
            <a:p>
              <a:pPr algn="ctr"/>
              <a:r>
                <a:rPr lang="es-CO" sz="1600" b="1" dirty="0">
                  <a:latin typeface="Arial" panose="020B0604020202020204" pitchFamily="34" charset="0"/>
                  <a:cs typeface="Arial" panose="020B0604020202020204" pitchFamily="34" charset="0"/>
                </a:rPr>
                <a:t>Lorem ipsum </a:t>
              </a:r>
              <a:r>
                <a:rPr lang="es-CO" sz="1600" dirty="0">
                  <a:latin typeface="Arial" panose="020B0604020202020204" pitchFamily="34" charset="0"/>
                  <a:cs typeface="Arial" panose="020B0604020202020204" pitchFamily="34" charset="0"/>
                </a:rPr>
                <a:t>dolor sit amet, consectetur adipiscing elit. </a:t>
              </a:r>
            </a:p>
            <a:p>
              <a:pPr algn="ctr"/>
              <a:r>
                <a:rPr lang="es-CO" sz="1600" dirty="0">
                  <a:latin typeface="Arial" panose="020B0604020202020204" pitchFamily="34" charset="0"/>
                  <a:cs typeface="Arial" panose="020B0604020202020204" pitchFamily="34" charset="0"/>
                </a:rPr>
                <a:t> </a:t>
              </a:r>
            </a:p>
          </p:txBody>
        </p:sp>
        <p:sp>
          <p:nvSpPr>
            <p:cNvPr id="70" name="CuadroTexto 30">
              <a:extLst>
                <a:ext uri="{FF2B5EF4-FFF2-40B4-BE49-F238E27FC236}">
                  <a16:creationId xmlns:a16="http://schemas.microsoft.com/office/drawing/2014/main" id="{FEAB7842-BB3C-4324-AEFD-808CCAAD86F8}"/>
                </a:ext>
              </a:extLst>
            </p:cNvPr>
            <p:cNvSpPr txBox="1"/>
            <p:nvPr/>
          </p:nvSpPr>
          <p:spPr>
            <a:xfrm>
              <a:off x="931112" y="2945161"/>
              <a:ext cx="1595183" cy="707886"/>
            </a:xfrm>
            <a:prstGeom prst="rect">
              <a:avLst/>
            </a:prstGeom>
            <a:noFill/>
          </p:spPr>
          <p:txBody>
            <a:bodyPr wrap="square" rtlCol="0">
              <a:spAutoFit/>
            </a:bodyPr>
            <a:lstStyle/>
            <a:p>
              <a:pPr algn="ctr"/>
              <a:r>
                <a:rPr lang="en-US" sz="4000" b="1" dirty="0">
                  <a:solidFill>
                    <a:srgbClr val="88B015"/>
                  </a:solidFill>
                </a:rPr>
                <a:t>Title</a:t>
              </a:r>
              <a:endParaRPr lang="en-US" sz="2400" b="1" dirty="0">
                <a:solidFill>
                  <a:srgbClr val="88B015"/>
                </a:solidFill>
              </a:endParaRPr>
            </a:p>
          </p:txBody>
        </p:sp>
      </p:grpSp>
      <p:sp>
        <p:nvSpPr>
          <p:cNvPr id="71" name="TextBox 70">
            <a:extLst>
              <a:ext uri="{FF2B5EF4-FFF2-40B4-BE49-F238E27FC236}">
                <a16:creationId xmlns:a16="http://schemas.microsoft.com/office/drawing/2014/main" id="{6A1C1BD3-B85C-4082-9CBF-DD97E2B85D27}"/>
              </a:ext>
            </a:extLst>
          </p:cNvPr>
          <p:cNvSpPr txBox="1"/>
          <p:nvPr/>
        </p:nvSpPr>
        <p:spPr>
          <a:xfrm>
            <a:off x="9789827" y="1492942"/>
            <a:ext cx="1770633" cy="830997"/>
          </a:xfrm>
          <a:prstGeom prst="rect">
            <a:avLst/>
          </a:prstGeom>
          <a:noFill/>
        </p:spPr>
        <p:txBody>
          <a:bodyPr wrap="square" rtlCol="0">
            <a:spAutoFit/>
          </a:bodyPr>
          <a:lstStyle/>
          <a:p>
            <a:pPr algn="ctr"/>
            <a:r>
              <a:rPr lang="es-CO" sz="4800" dirty="0">
                <a:solidFill>
                  <a:schemeClr val="bg1"/>
                </a:solidFill>
              </a:rPr>
              <a:t>TITLE</a:t>
            </a:r>
            <a:endParaRPr lang="en-US" sz="4800" dirty="0">
              <a:solidFill>
                <a:schemeClr val="bg1"/>
              </a:solidFill>
            </a:endParaRPr>
          </a:p>
        </p:txBody>
      </p:sp>
      <p:sp>
        <p:nvSpPr>
          <p:cNvPr id="75" name="Freeform 5">
            <a:extLst>
              <a:ext uri="{FF2B5EF4-FFF2-40B4-BE49-F238E27FC236}">
                <a16:creationId xmlns:a16="http://schemas.microsoft.com/office/drawing/2014/main" id="{B6C15B70-3F9D-41F0-8D06-C5E9CDB1311C}"/>
              </a:ext>
            </a:extLst>
          </p:cNvPr>
          <p:cNvSpPr>
            <a:spLocks noEditPoints="1"/>
          </p:cNvSpPr>
          <p:nvPr/>
        </p:nvSpPr>
        <p:spPr bwMode="auto">
          <a:xfrm>
            <a:off x="10236359" y="465518"/>
            <a:ext cx="877570" cy="878730"/>
          </a:xfrm>
          <a:custGeom>
            <a:avLst/>
            <a:gdLst>
              <a:gd name="T0" fmla="*/ 74 w 508"/>
              <a:gd name="T1" fmla="*/ 435 h 509"/>
              <a:gd name="T2" fmla="*/ 74 w 508"/>
              <a:gd name="T3" fmla="*/ 405 h 509"/>
              <a:gd name="T4" fmla="*/ 103 w 508"/>
              <a:gd name="T5" fmla="*/ 405 h 509"/>
              <a:gd name="T6" fmla="*/ 103 w 508"/>
              <a:gd name="T7" fmla="*/ 435 h 509"/>
              <a:gd name="T8" fmla="*/ 440 w 508"/>
              <a:gd name="T9" fmla="*/ 89 h 509"/>
              <a:gd name="T10" fmla="*/ 420 w 508"/>
              <a:gd name="T11" fmla="*/ 68 h 509"/>
              <a:gd name="T12" fmla="*/ 399 w 508"/>
              <a:gd name="T13" fmla="*/ 89 h 509"/>
              <a:gd name="T14" fmla="*/ 420 w 508"/>
              <a:gd name="T15" fmla="*/ 110 h 509"/>
              <a:gd name="T16" fmla="*/ 440 w 508"/>
              <a:gd name="T17" fmla="*/ 89 h 509"/>
              <a:gd name="T18" fmla="*/ 423 w 508"/>
              <a:gd name="T19" fmla="*/ 152 h 509"/>
              <a:gd name="T20" fmla="*/ 394 w 508"/>
              <a:gd name="T21" fmla="*/ 152 h 509"/>
              <a:gd name="T22" fmla="*/ 394 w 508"/>
              <a:gd name="T23" fmla="*/ 182 h 509"/>
              <a:gd name="T24" fmla="*/ 423 w 508"/>
              <a:gd name="T25" fmla="*/ 182 h 509"/>
              <a:gd name="T26" fmla="*/ 362 w 508"/>
              <a:gd name="T27" fmla="*/ 100 h 509"/>
              <a:gd name="T28" fmla="*/ 356 w 508"/>
              <a:gd name="T29" fmla="*/ 85 h 509"/>
              <a:gd name="T30" fmla="*/ 356 w 508"/>
              <a:gd name="T31" fmla="*/ 85 h 509"/>
              <a:gd name="T32" fmla="*/ 328 w 508"/>
              <a:gd name="T33" fmla="*/ 85 h 509"/>
              <a:gd name="T34" fmla="*/ 327 w 508"/>
              <a:gd name="T35" fmla="*/ 85 h 509"/>
              <a:gd name="T36" fmla="*/ 327 w 508"/>
              <a:gd name="T37" fmla="*/ 115 h 509"/>
              <a:gd name="T38" fmla="*/ 327 w 508"/>
              <a:gd name="T39" fmla="*/ 115 h 509"/>
              <a:gd name="T40" fmla="*/ 341 w 508"/>
              <a:gd name="T41" fmla="*/ 121 h 509"/>
              <a:gd name="T42" fmla="*/ 356 w 508"/>
              <a:gd name="T43" fmla="*/ 115 h 509"/>
              <a:gd name="T44" fmla="*/ 362 w 508"/>
              <a:gd name="T45" fmla="*/ 100 h 509"/>
              <a:gd name="T46" fmla="*/ 262 w 508"/>
              <a:gd name="T47" fmla="*/ 157 h 509"/>
              <a:gd name="T48" fmla="*/ 352 w 508"/>
              <a:gd name="T49" fmla="*/ 230 h 509"/>
              <a:gd name="T50" fmla="*/ 335 w 508"/>
              <a:gd name="T51" fmla="*/ 247 h 509"/>
              <a:gd name="T52" fmla="*/ 448 w 508"/>
              <a:gd name="T53" fmla="*/ 23 h 509"/>
              <a:gd name="T54" fmla="*/ 508 w 508"/>
              <a:gd name="T55" fmla="*/ 115 h 509"/>
              <a:gd name="T56" fmla="*/ 169 w 508"/>
              <a:gd name="T57" fmla="*/ 486 h 509"/>
              <a:gd name="T58" fmla="*/ 60 w 508"/>
              <a:gd name="T59" fmla="*/ 486 h 509"/>
              <a:gd name="T60" fmla="*/ 0 w 508"/>
              <a:gd name="T61" fmla="*/ 394 h 509"/>
              <a:gd name="T62" fmla="*/ 22 w 508"/>
              <a:gd name="T63" fmla="*/ 339 h 509"/>
              <a:gd name="T64" fmla="*/ 339 w 508"/>
              <a:gd name="T65" fmla="*/ 23 h 509"/>
              <a:gd name="T66" fmla="*/ 448 w 508"/>
              <a:gd name="T67" fmla="*/ 23 h 509"/>
              <a:gd name="T68" fmla="*/ 431 w 508"/>
              <a:gd name="T69" fmla="*/ 40 h 509"/>
              <a:gd name="T70" fmla="*/ 393 w 508"/>
              <a:gd name="T71" fmla="*/ 24 h 509"/>
              <a:gd name="T72" fmla="*/ 355 w 508"/>
              <a:gd name="T73" fmla="*/ 40 h 509"/>
              <a:gd name="T74" fmla="*/ 24 w 508"/>
              <a:gd name="T75" fmla="*/ 394 h 509"/>
              <a:gd name="T76" fmla="*/ 39 w 508"/>
              <a:gd name="T77" fmla="*/ 431 h 509"/>
              <a:gd name="T78" fmla="*/ 115 w 508"/>
              <a:gd name="T79" fmla="*/ 485 h 509"/>
              <a:gd name="T80" fmla="*/ 468 w 508"/>
              <a:gd name="T81" fmla="*/ 153 h 509"/>
              <a:gd name="T82" fmla="*/ 468 w 508"/>
              <a:gd name="T83" fmla="*/ 78 h 509"/>
              <a:gd name="T84" fmla="*/ 156 w 508"/>
              <a:gd name="T85" fmla="*/ 262 h 509"/>
              <a:gd name="T86" fmla="*/ 246 w 508"/>
              <a:gd name="T87" fmla="*/ 335 h 509"/>
              <a:gd name="T88" fmla="*/ 229 w 508"/>
              <a:gd name="T89" fmla="*/ 352 h 509"/>
              <a:gd name="T90" fmla="*/ 167 w 508"/>
              <a:gd name="T91" fmla="*/ 430 h 509"/>
              <a:gd name="T92" fmla="*/ 146 w 508"/>
              <a:gd name="T93" fmla="*/ 409 h 509"/>
              <a:gd name="T94" fmla="*/ 167 w 508"/>
              <a:gd name="T95" fmla="*/ 388 h 509"/>
              <a:gd name="T96" fmla="*/ 187 w 508"/>
              <a:gd name="T97" fmla="*/ 409 h 509"/>
              <a:gd name="T98" fmla="*/ 167 w 508"/>
              <a:gd name="T99" fmla="*/ 430 h 509"/>
              <a:gd name="T100" fmla="*/ 85 w 508"/>
              <a:gd name="T101" fmla="*/ 356 h 509"/>
              <a:gd name="T102" fmla="*/ 85 w 508"/>
              <a:gd name="T103" fmla="*/ 356 h 509"/>
              <a:gd name="T104" fmla="*/ 79 w 508"/>
              <a:gd name="T105" fmla="*/ 342 h 509"/>
              <a:gd name="T106" fmla="*/ 85 w 508"/>
              <a:gd name="T107" fmla="*/ 327 h 509"/>
              <a:gd name="T108" fmla="*/ 99 w 508"/>
              <a:gd name="T109" fmla="*/ 321 h 509"/>
              <a:gd name="T110" fmla="*/ 114 w 508"/>
              <a:gd name="T111" fmla="*/ 327 h 509"/>
              <a:gd name="T112" fmla="*/ 114 w 508"/>
              <a:gd name="T113" fmla="*/ 327 h 509"/>
              <a:gd name="T114" fmla="*/ 115 w 508"/>
              <a:gd name="T115" fmla="*/ 355 h 509"/>
              <a:gd name="T116" fmla="*/ 114 w 508"/>
              <a:gd name="T117" fmla="*/ 356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508" h="509">
                <a:moveTo>
                  <a:pt x="88" y="441"/>
                </a:moveTo>
                <a:cubicBezTo>
                  <a:pt x="83" y="441"/>
                  <a:pt x="78" y="439"/>
                  <a:pt x="74" y="435"/>
                </a:cubicBezTo>
                <a:cubicBezTo>
                  <a:pt x="70" y="431"/>
                  <a:pt x="68" y="425"/>
                  <a:pt x="68" y="420"/>
                </a:cubicBezTo>
                <a:cubicBezTo>
                  <a:pt x="68" y="415"/>
                  <a:pt x="70" y="409"/>
                  <a:pt x="74" y="405"/>
                </a:cubicBezTo>
                <a:cubicBezTo>
                  <a:pt x="78" y="401"/>
                  <a:pt x="83" y="399"/>
                  <a:pt x="88" y="399"/>
                </a:cubicBezTo>
                <a:cubicBezTo>
                  <a:pt x="94" y="399"/>
                  <a:pt x="99" y="401"/>
                  <a:pt x="103" y="405"/>
                </a:cubicBezTo>
                <a:cubicBezTo>
                  <a:pt x="107" y="409"/>
                  <a:pt x="109" y="415"/>
                  <a:pt x="109" y="420"/>
                </a:cubicBezTo>
                <a:cubicBezTo>
                  <a:pt x="109" y="425"/>
                  <a:pt x="107" y="431"/>
                  <a:pt x="103" y="435"/>
                </a:cubicBezTo>
                <a:cubicBezTo>
                  <a:pt x="99" y="439"/>
                  <a:pt x="94" y="441"/>
                  <a:pt x="88" y="441"/>
                </a:cubicBezTo>
                <a:close/>
                <a:moveTo>
                  <a:pt x="440" y="89"/>
                </a:moveTo>
                <a:cubicBezTo>
                  <a:pt x="440" y="84"/>
                  <a:pt x="438" y="78"/>
                  <a:pt x="434" y="74"/>
                </a:cubicBezTo>
                <a:cubicBezTo>
                  <a:pt x="430" y="70"/>
                  <a:pt x="425" y="68"/>
                  <a:pt x="420" y="68"/>
                </a:cubicBezTo>
                <a:cubicBezTo>
                  <a:pt x="414" y="68"/>
                  <a:pt x="409" y="70"/>
                  <a:pt x="405" y="74"/>
                </a:cubicBezTo>
                <a:cubicBezTo>
                  <a:pt x="401" y="78"/>
                  <a:pt x="399" y="84"/>
                  <a:pt x="399" y="89"/>
                </a:cubicBezTo>
                <a:cubicBezTo>
                  <a:pt x="399" y="94"/>
                  <a:pt x="401" y="100"/>
                  <a:pt x="405" y="103"/>
                </a:cubicBezTo>
                <a:cubicBezTo>
                  <a:pt x="409" y="107"/>
                  <a:pt x="414" y="110"/>
                  <a:pt x="420" y="110"/>
                </a:cubicBezTo>
                <a:cubicBezTo>
                  <a:pt x="425" y="110"/>
                  <a:pt x="430" y="107"/>
                  <a:pt x="434" y="103"/>
                </a:cubicBezTo>
                <a:cubicBezTo>
                  <a:pt x="438" y="100"/>
                  <a:pt x="440" y="94"/>
                  <a:pt x="440" y="89"/>
                </a:cubicBezTo>
                <a:close/>
                <a:moveTo>
                  <a:pt x="429" y="167"/>
                </a:moveTo>
                <a:cubicBezTo>
                  <a:pt x="429" y="162"/>
                  <a:pt x="427" y="157"/>
                  <a:pt x="423" y="152"/>
                </a:cubicBezTo>
                <a:cubicBezTo>
                  <a:pt x="419" y="148"/>
                  <a:pt x="414" y="146"/>
                  <a:pt x="408" y="146"/>
                </a:cubicBezTo>
                <a:cubicBezTo>
                  <a:pt x="403" y="146"/>
                  <a:pt x="398" y="148"/>
                  <a:pt x="394" y="152"/>
                </a:cubicBezTo>
                <a:cubicBezTo>
                  <a:pt x="390" y="157"/>
                  <a:pt x="388" y="162"/>
                  <a:pt x="388" y="167"/>
                </a:cubicBezTo>
                <a:cubicBezTo>
                  <a:pt x="388" y="172"/>
                  <a:pt x="390" y="178"/>
                  <a:pt x="394" y="182"/>
                </a:cubicBezTo>
                <a:cubicBezTo>
                  <a:pt x="398" y="186"/>
                  <a:pt x="403" y="188"/>
                  <a:pt x="408" y="188"/>
                </a:cubicBezTo>
                <a:cubicBezTo>
                  <a:pt x="414" y="188"/>
                  <a:pt x="419" y="186"/>
                  <a:pt x="423" y="182"/>
                </a:cubicBezTo>
                <a:cubicBezTo>
                  <a:pt x="427" y="178"/>
                  <a:pt x="429" y="172"/>
                  <a:pt x="429" y="167"/>
                </a:cubicBezTo>
                <a:close/>
                <a:moveTo>
                  <a:pt x="362" y="100"/>
                </a:moveTo>
                <a:cubicBezTo>
                  <a:pt x="362" y="95"/>
                  <a:pt x="360" y="89"/>
                  <a:pt x="356" y="85"/>
                </a:cubicBezTo>
                <a:cubicBezTo>
                  <a:pt x="356" y="85"/>
                  <a:pt x="356" y="85"/>
                  <a:pt x="356" y="85"/>
                </a:cubicBezTo>
                <a:cubicBezTo>
                  <a:pt x="356" y="85"/>
                  <a:pt x="356" y="85"/>
                  <a:pt x="356" y="85"/>
                </a:cubicBezTo>
                <a:cubicBezTo>
                  <a:pt x="356" y="85"/>
                  <a:pt x="356" y="85"/>
                  <a:pt x="356" y="85"/>
                </a:cubicBezTo>
                <a:cubicBezTo>
                  <a:pt x="352" y="81"/>
                  <a:pt x="346" y="79"/>
                  <a:pt x="341" y="79"/>
                </a:cubicBezTo>
                <a:cubicBezTo>
                  <a:pt x="336" y="79"/>
                  <a:pt x="331" y="81"/>
                  <a:pt x="328" y="85"/>
                </a:cubicBezTo>
                <a:cubicBezTo>
                  <a:pt x="327" y="85"/>
                  <a:pt x="327" y="85"/>
                  <a:pt x="327" y="85"/>
                </a:cubicBezTo>
                <a:cubicBezTo>
                  <a:pt x="327" y="85"/>
                  <a:pt x="327" y="85"/>
                  <a:pt x="327" y="85"/>
                </a:cubicBezTo>
                <a:cubicBezTo>
                  <a:pt x="323" y="89"/>
                  <a:pt x="321" y="95"/>
                  <a:pt x="321" y="100"/>
                </a:cubicBezTo>
                <a:cubicBezTo>
                  <a:pt x="321" y="105"/>
                  <a:pt x="323" y="111"/>
                  <a:pt x="327" y="115"/>
                </a:cubicBezTo>
                <a:cubicBezTo>
                  <a:pt x="327" y="115"/>
                  <a:pt x="327" y="115"/>
                  <a:pt x="327" y="115"/>
                </a:cubicBezTo>
                <a:cubicBezTo>
                  <a:pt x="327" y="115"/>
                  <a:pt x="327" y="115"/>
                  <a:pt x="327" y="115"/>
                </a:cubicBezTo>
                <a:cubicBezTo>
                  <a:pt x="327" y="115"/>
                  <a:pt x="327" y="115"/>
                  <a:pt x="327" y="115"/>
                </a:cubicBezTo>
                <a:cubicBezTo>
                  <a:pt x="331" y="119"/>
                  <a:pt x="336" y="121"/>
                  <a:pt x="341" y="121"/>
                </a:cubicBezTo>
                <a:cubicBezTo>
                  <a:pt x="346" y="121"/>
                  <a:pt x="351" y="119"/>
                  <a:pt x="355" y="116"/>
                </a:cubicBezTo>
                <a:cubicBezTo>
                  <a:pt x="355" y="115"/>
                  <a:pt x="356" y="115"/>
                  <a:pt x="356" y="115"/>
                </a:cubicBezTo>
                <a:cubicBezTo>
                  <a:pt x="356" y="115"/>
                  <a:pt x="356" y="115"/>
                  <a:pt x="356" y="115"/>
                </a:cubicBezTo>
                <a:cubicBezTo>
                  <a:pt x="360" y="111"/>
                  <a:pt x="362" y="105"/>
                  <a:pt x="362" y="100"/>
                </a:cubicBezTo>
                <a:close/>
                <a:moveTo>
                  <a:pt x="262" y="174"/>
                </a:moveTo>
                <a:cubicBezTo>
                  <a:pt x="257" y="169"/>
                  <a:pt x="257" y="161"/>
                  <a:pt x="262" y="157"/>
                </a:cubicBezTo>
                <a:cubicBezTo>
                  <a:pt x="266" y="152"/>
                  <a:pt x="274" y="152"/>
                  <a:pt x="279" y="157"/>
                </a:cubicBezTo>
                <a:cubicBezTo>
                  <a:pt x="352" y="230"/>
                  <a:pt x="352" y="230"/>
                  <a:pt x="352" y="230"/>
                </a:cubicBezTo>
                <a:cubicBezTo>
                  <a:pt x="356" y="234"/>
                  <a:pt x="356" y="242"/>
                  <a:pt x="352" y="247"/>
                </a:cubicBezTo>
                <a:cubicBezTo>
                  <a:pt x="347" y="251"/>
                  <a:pt x="339" y="251"/>
                  <a:pt x="335" y="247"/>
                </a:cubicBezTo>
                <a:lnTo>
                  <a:pt x="262" y="174"/>
                </a:lnTo>
                <a:close/>
                <a:moveTo>
                  <a:pt x="448" y="23"/>
                </a:moveTo>
                <a:cubicBezTo>
                  <a:pt x="485" y="61"/>
                  <a:pt x="485" y="61"/>
                  <a:pt x="485" y="61"/>
                </a:cubicBezTo>
                <a:cubicBezTo>
                  <a:pt x="500" y="76"/>
                  <a:pt x="508" y="96"/>
                  <a:pt x="508" y="115"/>
                </a:cubicBezTo>
                <a:cubicBezTo>
                  <a:pt x="508" y="135"/>
                  <a:pt x="500" y="155"/>
                  <a:pt x="485" y="170"/>
                </a:cubicBezTo>
                <a:cubicBezTo>
                  <a:pt x="169" y="486"/>
                  <a:pt x="169" y="486"/>
                  <a:pt x="169" y="486"/>
                </a:cubicBezTo>
                <a:cubicBezTo>
                  <a:pt x="154" y="501"/>
                  <a:pt x="135" y="509"/>
                  <a:pt x="115" y="509"/>
                </a:cubicBezTo>
                <a:cubicBezTo>
                  <a:pt x="95" y="509"/>
                  <a:pt x="75" y="501"/>
                  <a:pt x="60" y="486"/>
                </a:cubicBezTo>
                <a:cubicBezTo>
                  <a:pt x="22" y="448"/>
                  <a:pt x="22" y="448"/>
                  <a:pt x="22" y="448"/>
                </a:cubicBezTo>
                <a:cubicBezTo>
                  <a:pt x="7" y="433"/>
                  <a:pt x="0" y="413"/>
                  <a:pt x="0" y="394"/>
                </a:cubicBezTo>
                <a:cubicBezTo>
                  <a:pt x="0" y="394"/>
                  <a:pt x="0" y="394"/>
                  <a:pt x="0" y="394"/>
                </a:cubicBezTo>
                <a:cubicBezTo>
                  <a:pt x="0" y="374"/>
                  <a:pt x="7" y="354"/>
                  <a:pt x="22" y="339"/>
                </a:cubicBezTo>
                <a:cubicBezTo>
                  <a:pt x="339" y="23"/>
                  <a:pt x="339" y="23"/>
                  <a:pt x="339" y="23"/>
                </a:cubicBezTo>
                <a:cubicBezTo>
                  <a:pt x="339" y="23"/>
                  <a:pt x="339" y="23"/>
                  <a:pt x="339" y="23"/>
                </a:cubicBezTo>
                <a:cubicBezTo>
                  <a:pt x="354" y="8"/>
                  <a:pt x="373" y="0"/>
                  <a:pt x="393" y="0"/>
                </a:cubicBezTo>
                <a:cubicBezTo>
                  <a:pt x="413" y="0"/>
                  <a:pt x="433" y="8"/>
                  <a:pt x="448" y="23"/>
                </a:cubicBezTo>
                <a:close/>
                <a:moveTo>
                  <a:pt x="468" y="78"/>
                </a:moveTo>
                <a:cubicBezTo>
                  <a:pt x="431" y="40"/>
                  <a:pt x="431" y="40"/>
                  <a:pt x="431" y="40"/>
                </a:cubicBezTo>
                <a:cubicBezTo>
                  <a:pt x="431" y="40"/>
                  <a:pt x="431" y="40"/>
                  <a:pt x="431" y="40"/>
                </a:cubicBezTo>
                <a:cubicBezTo>
                  <a:pt x="420" y="29"/>
                  <a:pt x="407" y="24"/>
                  <a:pt x="393" y="24"/>
                </a:cubicBezTo>
                <a:cubicBezTo>
                  <a:pt x="379" y="24"/>
                  <a:pt x="366" y="29"/>
                  <a:pt x="355" y="40"/>
                </a:cubicBezTo>
                <a:cubicBezTo>
                  <a:pt x="355" y="40"/>
                  <a:pt x="355" y="40"/>
                  <a:pt x="355" y="40"/>
                </a:cubicBezTo>
                <a:cubicBezTo>
                  <a:pt x="39" y="356"/>
                  <a:pt x="39" y="356"/>
                  <a:pt x="39" y="356"/>
                </a:cubicBezTo>
                <a:cubicBezTo>
                  <a:pt x="29" y="366"/>
                  <a:pt x="24" y="380"/>
                  <a:pt x="24" y="394"/>
                </a:cubicBezTo>
                <a:cubicBezTo>
                  <a:pt x="24" y="394"/>
                  <a:pt x="24" y="394"/>
                  <a:pt x="24" y="394"/>
                </a:cubicBezTo>
                <a:cubicBezTo>
                  <a:pt x="24" y="407"/>
                  <a:pt x="29" y="421"/>
                  <a:pt x="39" y="431"/>
                </a:cubicBezTo>
                <a:cubicBezTo>
                  <a:pt x="77" y="469"/>
                  <a:pt x="77" y="469"/>
                  <a:pt x="77" y="469"/>
                </a:cubicBezTo>
                <a:cubicBezTo>
                  <a:pt x="87" y="479"/>
                  <a:pt x="101" y="485"/>
                  <a:pt x="115" y="485"/>
                </a:cubicBezTo>
                <a:cubicBezTo>
                  <a:pt x="128" y="485"/>
                  <a:pt x="142" y="479"/>
                  <a:pt x="152" y="469"/>
                </a:cubicBezTo>
                <a:cubicBezTo>
                  <a:pt x="468" y="153"/>
                  <a:pt x="468" y="153"/>
                  <a:pt x="468" y="153"/>
                </a:cubicBezTo>
                <a:cubicBezTo>
                  <a:pt x="479" y="143"/>
                  <a:pt x="484" y="129"/>
                  <a:pt x="484" y="115"/>
                </a:cubicBezTo>
                <a:cubicBezTo>
                  <a:pt x="484" y="102"/>
                  <a:pt x="479" y="88"/>
                  <a:pt x="468" y="78"/>
                </a:cubicBezTo>
                <a:close/>
                <a:moveTo>
                  <a:pt x="156" y="279"/>
                </a:moveTo>
                <a:cubicBezTo>
                  <a:pt x="151" y="274"/>
                  <a:pt x="151" y="267"/>
                  <a:pt x="156" y="262"/>
                </a:cubicBezTo>
                <a:cubicBezTo>
                  <a:pt x="161" y="258"/>
                  <a:pt x="168" y="258"/>
                  <a:pt x="173" y="262"/>
                </a:cubicBezTo>
                <a:cubicBezTo>
                  <a:pt x="246" y="335"/>
                  <a:pt x="246" y="335"/>
                  <a:pt x="246" y="335"/>
                </a:cubicBezTo>
                <a:cubicBezTo>
                  <a:pt x="251" y="340"/>
                  <a:pt x="251" y="348"/>
                  <a:pt x="246" y="352"/>
                </a:cubicBezTo>
                <a:cubicBezTo>
                  <a:pt x="241" y="357"/>
                  <a:pt x="234" y="357"/>
                  <a:pt x="229" y="352"/>
                </a:cubicBezTo>
                <a:lnTo>
                  <a:pt x="156" y="279"/>
                </a:lnTo>
                <a:close/>
                <a:moveTo>
                  <a:pt x="167" y="430"/>
                </a:moveTo>
                <a:cubicBezTo>
                  <a:pt x="161" y="430"/>
                  <a:pt x="156" y="427"/>
                  <a:pt x="152" y="423"/>
                </a:cubicBezTo>
                <a:cubicBezTo>
                  <a:pt x="148" y="419"/>
                  <a:pt x="146" y="414"/>
                  <a:pt x="146" y="409"/>
                </a:cubicBezTo>
                <a:cubicBezTo>
                  <a:pt x="146" y="404"/>
                  <a:pt x="148" y="398"/>
                  <a:pt x="152" y="394"/>
                </a:cubicBezTo>
                <a:cubicBezTo>
                  <a:pt x="156" y="390"/>
                  <a:pt x="161" y="388"/>
                  <a:pt x="167" y="388"/>
                </a:cubicBezTo>
                <a:cubicBezTo>
                  <a:pt x="172" y="388"/>
                  <a:pt x="177" y="390"/>
                  <a:pt x="181" y="394"/>
                </a:cubicBezTo>
                <a:cubicBezTo>
                  <a:pt x="185" y="398"/>
                  <a:pt x="187" y="404"/>
                  <a:pt x="187" y="409"/>
                </a:cubicBezTo>
                <a:cubicBezTo>
                  <a:pt x="187" y="414"/>
                  <a:pt x="185" y="419"/>
                  <a:pt x="181" y="423"/>
                </a:cubicBezTo>
                <a:cubicBezTo>
                  <a:pt x="177" y="427"/>
                  <a:pt x="172" y="430"/>
                  <a:pt x="167" y="430"/>
                </a:cubicBezTo>
                <a:close/>
                <a:moveTo>
                  <a:pt x="99" y="363"/>
                </a:moveTo>
                <a:cubicBezTo>
                  <a:pt x="94" y="363"/>
                  <a:pt x="89" y="360"/>
                  <a:pt x="85" y="356"/>
                </a:cubicBezTo>
                <a:cubicBezTo>
                  <a:pt x="85" y="356"/>
                  <a:pt x="85" y="356"/>
                  <a:pt x="85" y="356"/>
                </a:cubicBezTo>
                <a:cubicBezTo>
                  <a:pt x="85" y="356"/>
                  <a:pt x="85" y="356"/>
                  <a:pt x="85" y="356"/>
                </a:cubicBezTo>
                <a:cubicBezTo>
                  <a:pt x="85" y="356"/>
                  <a:pt x="85" y="356"/>
                  <a:pt x="85" y="356"/>
                </a:cubicBezTo>
                <a:cubicBezTo>
                  <a:pt x="81" y="352"/>
                  <a:pt x="79" y="347"/>
                  <a:pt x="79" y="342"/>
                </a:cubicBezTo>
                <a:cubicBezTo>
                  <a:pt x="79" y="337"/>
                  <a:pt x="81" y="332"/>
                  <a:pt x="84" y="328"/>
                </a:cubicBezTo>
                <a:cubicBezTo>
                  <a:pt x="84" y="328"/>
                  <a:pt x="85" y="328"/>
                  <a:pt x="85" y="327"/>
                </a:cubicBezTo>
                <a:cubicBezTo>
                  <a:pt x="85" y="327"/>
                  <a:pt x="85" y="327"/>
                  <a:pt x="85" y="327"/>
                </a:cubicBezTo>
                <a:cubicBezTo>
                  <a:pt x="89" y="323"/>
                  <a:pt x="94" y="321"/>
                  <a:pt x="99" y="321"/>
                </a:cubicBezTo>
                <a:cubicBezTo>
                  <a:pt x="105" y="321"/>
                  <a:pt x="110" y="323"/>
                  <a:pt x="114" y="327"/>
                </a:cubicBezTo>
                <a:cubicBezTo>
                  <a:pt x="114" y="327"/>
                  <a:pt x="114" y="327"/>
                  <a:pt x="114" y="327"/>
                </a:cubicBezTo>
                <a:cubicBezTo>
                  <a:pt x="114" y="327"/>
                  <a:pt x="114" y="327"/>
                  <a:pt x="114" y="327"/>
                </a:cubicBezTo>
                <a:cubicBezTo>
                  <a:pt x="114" y="327"/>
                  <a:pt x="114" y="327"/>
                  <a:pt x="114" y="327"/>
                </a:cubicBezTo>
                <a:cubicBezTo>
                  <a:pt x="118" y="331"/>
                  <a:pt x="120" y="337"/>
                  <a:pt x="120" y="342"/>
                </a:cubicBezTo>
                <a:cubicBezTo>
                  <a:pt x="120" y="347"/>
                  <a:pt x="118" y="352"/>
                  <a:pt x="115" y="355"/>
                </a:cubicBezTo>
                <a:cubicBezTo>
                  <a:pt x="115" y="356"/>
                  <a:pt x="114" y="356"/>
                  <a:pt x="114" y="356"/>
                </a:cubicBezTo>
                <a:cubicBezTo>
                  <a:pt x="114" y="356"/>
                  <a:pt x="114" y="356"/>
                  <a:pt x="114" y="356"/>
                </a:cubicBezTo>
                <a:cubicBezTo>
                  <a:pt x="110" y="360"/>
                  <a:pt x="105" y="363"/>
                  <a:pt x="99" y="36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pic>
        <p:nvPicPr>
          <p:cNvPr id="79" name="Picture Placeholder 78">
            <a:extLst>
              <a:ext uri="{FF2B5EF4-FFF2-40B4-BE49-F238E27FC236}">
                <a16:creationId xmlns:a16="http://schemas.microsoft.com/office/drawing/2014/main" id="{39312E24-3FC4-4083-919F-34DD3B9F6256}"/>
              </a:ext>
            </a:extLst>
          </p:cNvPr>
          <p:cNvPicPr>
            <a:picLocks noGrp="1" noChangeAspect="1"/>
          </p:cNvPicPr>
          <p:nvPr>
            <p:ph type="pic" sz="quarter" idx="11"/>
          </p:nvPr>
        </p:nvPicPr>
        <p:blipFill rotWithShape="1">
          <a:blip r:embed="rId3">
            <a:extLst>
              <a:ext uri="{28A0092B-C50C-407E-A947-70E740481C1C}">
                <a14:useLocalDpi xmlns:a14="http://schemas.microsoft.com/office/drawing/2010/main" val="0"/>
              </a:ext>
            </a:extLst>
          </a:blip>
          <a:srcRect b="34027"/>
          <a:stretch/>
        </p:blipFill>
        <p:spPr>
          <a:xfrm>
            <a:off x="4049486" y="3279775"/>
            <a:ext cx="8142514" cy="3578225"/>
          </a:xfrm>
        </p:spPr>
      </p:pic>
    </p:spTree>
    <p:extLst>
      <p:ext uri="{BB962C8B-B14F-4D97-AF65-F5344CB8AC3E}">
        <p14:creationId xmlns:p14="http://schemas.microsoft.com/office/powerpoint/2010/main" val="4188905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Freeform 221">
            <a:extLst>
              <a:ext uri="{FF2B5EF4-FFF2-40B4-BE49-F238E27FC236}">
                <a16:creationId xmlns:a16="http://schemas.microsoft.com/office/drawing/2014/main" id="{DE3951B9-5712-4D2D-A276-CCF79163ED32}"/>
              </a:ext>
            </a:extLst>
          </p:cNvPr>
          <p:cNvSpPr>
            <a:spLocks noChangeArrowheads="1"/>
          </p:cNvSpPr>
          <p:nvPr/>
        </p:nvSpPr>
        <p:spPr bwMode="auto">
          <a:xfrm>
            <a:off x="3977254" y="1675833"/>
            <a:ext cx="292894" cy="359569"/>
          </a:xfrm>
          <a:custGeom>
            <a:avLst/>
            <a:gdLst>
              <a:gd name="T0" fmla="*/ 412806 w 501"/>
              <a:gd name="T1" fmla="*/ 0 h 619"/>
              <a:gd name="T2" fmla="*/ 412806 w 501"/>
              <a:gd name="T3" fmla="*/ 0 h 619"/>
              <a:gd name="T4" fmla="*/ 412806 w 501"/>
              <a:gd name="T5" fmla="*/ 0 h 619"/>
              <a:gd name="T6" fmla="*/ 361351 w 501"/>
              <a:gd name="T7" fmla="*/ 0 h 619"/>
              <a:gd name="T8" fmla="*/ 85368 w 501"/>
              <a:gd name="T9" fmla="*/ 0 h 619"/>
              <a:gd name="T10" fmla="*/ 0 w 501"/>
              <a:gd name="T11" fmla="*/ 85809 h 619"/>
              <a:gd name="T12" fmla="*/ 0 w 501"/>
              <a:gd name="T13" fmla="*/ 631970 h 619"/>
              <a:gd name="T14" fmla="*/ 85368 w 501"/>
              <a:gd name="T15" fmla="*/ 716619 h 619"/>
              <a:gd name="T16" fmla="*/ 499343 w 501"/>
              <a:gd name="T17" fmla="*/ 716619 h 619"/>
              <a:gd name="T18" fmla="*/ 584711 w 501"/>
              <a:gd name="T19" fmla="*/ 631970 h 619"/>
              <a:gd name="T20" fmla="*/ 584711 w 501"/>
              <a:gd name="T21" fmla="*/ 170458 h 619"/>
              <a:gd name="T22" fmla="*/ 412806 w 501"/>
              <a:gd name="T23" fmla="*/ 0 h 619"/>
              <a:gd name="T24" fmla="*/ 550797 w 501"/>
              <a:gd name="T25" fmla="*/ 631970 h 619"/>
              <a:gd name="T26" fmla="*/ 550797 w 501"/>
              <a:gd name="T27" fmla="*/ 631970 h 619"/>
              <a:gd name="T28" fmla="*/ 499343 w 501"/>
              <a:gd name="T29" fmla="*/ 682992 h 619"/>
              <a:gd name="T30" fmla="*/ 85368 w 501"/>
              <a:gd name="T31" fmla="*/ 682992 h 619"/>
              <a:gd name="T32" fmla="*/ 33913 w 501"/>
              <a:gd name="T33" fmla="*/ 631970 h 619"/>
              <a:gd name="T34" fmla="*/ 33913 w 501"/>
              <a:gd name="T35" fmla="*/ 85809 h 619"/>
              <a:gd name="T36" fmla="*/ 85368 w 501"/>
              <a:gd name="T37" fmla="*/ 33628 h 619"/>
              <a:gd name="T38" fmla="*/ 361351 w 501"/>
              <a:gd name="T39" fmla="*/ 33628 h 619"/>
              <a:gd name="T40" fmla="*/ 361351 w 501"/>
              <a:gd name="T41" fmla="*/ 136830 h 619"/>
              <a:gd name="T42" fmla="*/ 446719 w 501"/>
              <a:gd name="T43" fmla="*/ 222639 h 619"/>
              <a:gd name="T44" fmla="*/ 550797 w 501"/>
              <a:gd name="T45" fmla="*/ 222639 h 619"/>
              <a:gd name="T46" fmla="*/ 550797 w 501"/>
              <a:gd name="T47" fmla="*/ 631970 h 619"/>
              <a:gd name="T48" fmla="*/ 446719 w 501"/>
              <a:gd name="T49" fmla="*/ 170458 h 619"/>
              <a:gd name="T50" fmla="*/ 446719 w 501"/>
              <a:gd name="T51" fmla="*/ 170458 h 619"/>
              <a:gd name="T52" fmla="*/ 412806 w 501"/>
              <a:gd name="T53" fmla="*/ 136830 h 619"/>
              <a:gd name="T54" fmla="*/ 412806 w 501"/>
              <a:gd name="T55" fmla="*/ 33628 h 619"/>
              <a:gd name="T56" fmla="*/ 550797 w 501"/>
              <a:gd name="T57" fmla="*/ 170458 h 619"/>
              <a:gd name="T58" fmla="*/ 446719 w 501"/>
              <a:gd name="T59" fmla="*/ 170458 h 619"/>
              <a:gd name="T60" fmla="*/ 430347 w 501"/>
              <a:gd name="T61" fmla="*/ 495140 h 619"/>
              <a:gd name="T62" fmla="*/ 430347 w 501"/>
              <a:gd name="T63" fmla="*/ 495140 h 619"/>
              <a:gd name="T64" fmla="*/ 154364 w 501"/>
              <a:gd name="T65" fmla="*/ 495140 h 619"/>
              <a:gd name="T66" fmla="*/ 137992 w 501"/>
              <a:gd name="T67" fmla="*/ 512534 h 619"/>
              <a:gd name="T68" fmla="*/ 154364 w 501"/>
              <a:gd name="T69" fmla="*/ 546161 h 619"/>
              <a:gd name="T70" fmla="*/ 430347 w 501"/>
              <a:gd name="T71" fmla="*/ 546161 h 619"/>
              <a:gd name="T72" fmla="*/ 446719 w 501"/>
              <a:gd name="T73" fmla="*/ 512534 h 619"/>
              <a:gd name="T74" fmla="*/ 430347 w 501"/>
              <a:gd name="T75" fmla="*/ 495140 h 619"/>
              <a:gd name="T76" fmla="*/ 430347 w 501"/>
              <a:gd name="T77" fmla="*/ 358310 h 619"/>
              <a:gd name="T78" fmla="*/ 430347 w 501"/>
              <a:gd name="T79" fmla="*/ 358310 h 619"/>
              <a:gd name="T80" fmla="*/ 154364 w 501"/>
              <a:gd name="T81" fmla="*/ 358310 h 619"/>
              <a:gd name="T82" fmla="*/ 137992 w 501"/>
              <a:gd name="T83" fmla="*/ 375703 h 619"/>
              <a:gd name="T84" fmla="*/ 154364 w 501"/>
              <a:gd name="T85" fmla="*/ 410491 h 619"/>
              <a:gd name="T86" fmla="*/ 430347 w 501"/>
              <a:gd name="T87" fmla="*/ 410491 h 619"/>
              <a:gd name="T88" fmla="*/ 446719 w 501"/>
              <a:gd name="T89" fmla="*/ 375703 h 619"/>
              <a:gd name="T90" fmla="*/ 430347 w 501"/>
              <a:gd name="T91" fmla="*/ 358310 h 619"/>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501" h="619">
                <a:moveTo>
                  <a:pt x="353" y="0"/>
                </a:moveTo>
                <a:lnTo>
                  <a:pt x="353" y="0"/>
                </a:lnTo>
                <a:cubicBezTo>
                  <a:pt x="338" y="0"/>
                  <a:pt x="338" y="0"/>
                  <a:pt x="309" y="0"/>
                </a:cubicBezTo>
                <a:cubicBezTo>
                  <a:pt x="73" y="0"/>
                  <a:pt x="73" y="0"/>
                  <a:pt x="73" y="0"/>
                </a:cubicBezTo>
                <a:cubicBezTo>
                  <a:pt x="29" y="0"/>
                  <a:pt x="0" y="29"/>
                  <a:pt x="0" y="74"/>
                </a:cubicBezTo>
                <a:cubicBezTo>
                  <a:pt x="0" y="545"/>
                  <a:pt x="0" y="545"/>
                  <a:pt x="0" y="545"/>
                </a:cubicBezTo>
                <a:cubicBezTo>
                  <a:pt x="0" y="589"/>
                  <a:pt x="29" y="618"/>
                  <a:pt x="73" y="618"/>
                </a:cubicBezTo>
                <a:cubicBezTo>
                  <a:pt x="427" y="618"/>
                  <a:pt x="427" y="618"/>
                  <a:pt x="427" y="618"/>
                </a:cubicBezTo>
                <a:cubicBezTo>
                  <a:pt x="471" y="618"/>
                  <a:pt x="500" y="589"/>
                  <a:pt x="500" y="545"/>
                </a:cubicBezTo>
                <a:cubicBezTo>
                  <a:pt x="500" y="147"/>
                  <a:pt x="500" y="147"/>
                  <a:pt x="500" y="147"/>
                </a:cubicBezTo>
                <a:lnTo>
                  <a:pt x="353" y="0"/>
                </a:lnTo>
                <a:close/>
                <a:moveTo>
                  <a:pt x="471" y="545"/>
                </a:moveTo>
                <a:lnTo>
                  <a:pt x="471" y="545"/>
                </a:lnTo>
                <a:cubicBezTo>
                  <a:pt x="471" y="559"/>
                  <a:pt x="441" y="589"/>
                  <a:pt x="427" y="589"/>
                </a:cubicBezTo>
                <a:cubicBezTo>
                  <a:pt x="73" y="589"/>
                  <a:pt x="73" y="589"/>
                  <a:pt x="73" y="589"/>
                </a:cubicBezTo>
                <a:cubicBezTo>
                  <a:pt x="59" y="589"/>
                  <a:pt x="29" y="559"/>
                  <a:pt x="29" y="545"/>
                </a:cubicBezTo>
                <a:cubicBezTo>
                  <a:pt x="29" y="74"/>
                  <a:pt x="29" y="74"/>
                  <a:pt x="29" y="74"/>
                </a:cubicBezTo>
                <a:cubicBezTo>
                  <a:pt x="29" y="59"/>
                  <a:pt x="59" y="29"/>
                  <a:pt x="73" y="29"/>
                </a:cubicBezTo>
                <a:cubicBezTo>
                  <a:pt x="309" y="29"/>
                  <a:pt x="309" y="29"/>
                  <a:pt x="309" y="29"/>
                </a:cubicBezTo>
                <a:cubicBezTo>
                  <a:pt x="309" y="88"/>
                  <a:pt x="309" y="118"/>
                  <a:pt x="309" y="118"/>
                </a:cubicBezTo>
                <a:cubicBezTo>
                  <a:pt x="309" y="162"/>
                  <a:pt x="338" y="192"/>
                  <a:pt x="382" y="192"/>
                </a:cubicBezTo>
                <a:cubicBezTo>
                  <a:pt x="382" y="192"/>
                  <a:pt x="427" y="192"/>
                  <a:pt x="471" y="192"/>
                </a:cubicBezTo>
                <a:lnTo>
                  <a:pt x="471" y="545"/>
                </a:lnTo>
                <a:close/>
                <a:moveTo>
                  <a:pt x="382" y="147"/>
                </a:moveTo>
                <a:lnTo>
                  <a:pt x="382" y="147"/>
                </a:lnTo>
                <a:cubicBezTo>
                  <a:pt x="368" y="147"/>
                  <a:pt x="353" y="133"/>
                  <a:pt x="353" y="118"/>
                </a:cubicBezTo>
                <a:cubicBezTo>
                  <a:pt x="353" y="118"/>
                  <a:pt x="353" y="88"/>
                  <a:pt x="353" y="29"/>
                </a:cubicBezTo>
                <a:cubicBezTo>
                  <a:pt x="471" y="147"/>
                  <a:pt x="471" y="147"/>
                  <a:pt x="471" y="147"/>
                </a:cubicBezTo>
                <a:lnTo>
                  <a:pt x="382" y="147"/>
                </a:lnTo>
                <a:close/>
                <a:moveTo>
                  <a:pt x="368" y="427"/>
                </a:moveTo>
                <a:lnTo>
                  <a:pt x="368" y="427"/>
                </a:lnTo>
                <a:cubicBezTo>
                  <a:pt x="132" y="427"/>
                  <a:pt x="132" y="427"/>
                  <a:pt x="132" y="427"/>
                </a:cubicBezTo>
                <a:cubicBezTo>
                  <a:pt x="118" y="427"/>
                  <a:pt x="118" y="442"/>
                  <a:pt x="118" y="442"/>
                </a:cubicBezTo>
                <a:cubicBezTo>
                  <a:pt x="118" y="457"/>
                  <a:pt x="118" y="471"/>
                  <a:pt x="132" y="471"/>
                </a:cubicBezTo>
                <a:cubicBezTo>
                  <a:pt x="368" y="471"/>
                  <a:pt x="368" y="471"/>
                  <a:pt x="368" y="471"/>
                </a:cubicBezTo>
                <a:cubicBezTo>
                  <a:pt x="382" y="471"/>
                  <a:pt x="382" y="457"/>
                  <a:pt x="382" y="442"/>
                </a:cubicBezTo>
                <a:cubicBezTo>
                  <a:pt x="382" y="442"/>
                  <a:pt x="382" y="427"/>
                  <a:pt x="368" y="427"/>
                </a:cubicBezTo>
                <a:close/>
                <a:moveTo>
                  <a:pt x="368" y="309"/>
                </a:moveTo>
                <a:lnTo>
                  <a:pt x="368" y="309"/>
                </a:lnTo>
                <a:cubicBezTo>
                  <a:pt x="132" y="309"/>
                  <a:pt x="132" y="309"/>
                  <a:pt x="132" y="309"/>
                </a:cubicBezTo>
                <a:cubicBezTo>
                  <a:pt x="118" y="309"/>
                  <a:pt x="118" y="324"/>
                  <a:pt x="118" y="324"/>
                </a:cubicBezTo>
                <a:cubicBezTo>
                  <a:pt x="118" y="339"/>
                  <a:pt x="118" y="354"/>
                  <a:pt x="132" y="354"/>
                </a:cubicBezTo>
                <a:cubicBezTo>
                  <a:pt x="368" y="354"/>
                  <a:pt x="368" y="354"/>
                  <a:pt x="368" y="354"/>
                </a:cubicBezTo>
                <a:cubicBezTo>
                  <a:pt x="382" y="354"/>
                  <a:pt x="382" y="339"/>
                  <a:pt x="382" y="324"/>
                </a:cubicBezTo>
                <a:cubicBezTo>
                  <a:pt x="382" y="324"/>
                  <a:pt x="382" y="309"/>
                  <a:pt x="368" y="309"/>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45716" tIns="22858" rIns="45716" bIns="22858" anchor="ctr"/>
          <a:lstStyle/>
          <a:p>
            <a:endParaRPr lang="es-MX" sz="900"/>
          </a:p>
        </p:txBody>
      </p:sp>
      <p:sp>
        <p:nvSpPr>
          <p:cNvPr id="39" name="Freeform 214">
            <a:extLst>
              <a:ext uri="{FF2B5EF4-FFF2-40B4-BE49-F238E27FC236}">
                <a16:creationId xmlns:a16="http://schemas.microsoft.com/office/drawing/2014/main" id="{0910D6A4-7429-4343-8D41-38A25F0F18FA}"/>
              </a:ext>
            </a:extLst>
          </p:cNvPr>
          <p:cNvSpPr>
            <a:spLocks noChangeArrowheads="1"/>
          </p:cNvSpPr>
          <p:nvPr/>
        </p:nvSpPr>
        <p:spPr bwMode="auto">
          <a:xfrm>
            <a:off x="3963760" y="3115695"/>
            <a:ext cx="282575" cy="318294"/>
          </a:xfrm>
          <a:custGeom>
            <a:avLst/>
            <a:gdLst>
              <a:gd name="T0" fmla="*/ 427854 w 545"/>
              <a:gd name="T1" fmla="*/ 378534 h 619"/>
              <a:gd name="T2" fmla="*/ 122541 w 545"/>
              <a:gd name="T3" fmla="*/ 393963 h 619"/>
              <a:gd name="T4" fmla="*/ 427854 w 545"/>
              <a:gd name="T5" fmla="*/ 423794 h 619"/>
              <a:gd name="T6" fmla="*/ 427854 w 545"/>
              <a:gd name="T7" fmla="*/ 378534 h 619"/>
              <a:gd name="T8" fmla="*/ 427854 w 545"/>
              <a:gd name="T9" fmla="*/ 484482 h 619"/>
              <a:gd name="T10" fmla="*/ 122541 w 545"/>
              <a:gd name="T11" fmla="*/ 499912 h 619"/>
              <a:gd name="T12" fmla="*/ 427854 w 545"/>
              <a:gd name="T13" fmla="*/ 515341 h 619"/>
              <a:gd name="T14" fmla="*/ 427854 w 545"/>
              <a:gd name="T15" fmla="*/ 484482 h 619"/>
              <a:gd name="T16" fmla="*/ 489124 w 545"/>
              <a:gd name="T17" fmla="*/ 76118 h 619"/>
              <a:gd name="T18" fmla="*/ 427854 w 545"/>
              <a:gd name="T19" fmla="*/ 29830 h 619"/>
              <a:gd name="T20" fmla="*/ 275197 w 545"/>
              <a:gd name="T21" fmla="*/ 0 h 619"/>
              <a:gd name="T22" fmla="*/ 137079 w 545"/>
              <a:gd name="T23" fmla="*/ 29830 h 619"/>
              <a:gd name="T24" fmla="*/ 75809 w 545"/>
              <a:gd name="T25" fmla="*/ 76118 h 619"/>
              <a:gd name="T26" fmla="*/ 0 w 545"/>
              <a:gd name="T27" fmla="*/ 560601 h 619"/>
              <a:gd name="T28" fmla="*/ 489124 w 545"/>
              <a:gd name="T29" fmla="*/ 635690 h 619"/>
              <a:gd name="T30" fmla="*/ 564934 w 545"/>
              <a:gd name="T31" fmla="*/ 151208 h 619"/>
              <a:gd name="T32" fmla="*/ 183811 w 545"/>
              <a:gd name="T33" fmla="*/ 76118 h 619"/>
              <a:gd name="T34" fmla="*/ 229504 w 545"/>
              <a:gd name="T35" fmla="*/ 76118 h 619"/>
              <a:gd name="T36" fmla="*/ 336468 w 545"/>
              <a:gd name="T37" fmla="*/ 76118 h 619"/>
              <a:gd name="T38" fmla="*/ 382161 w 545"/>
              <a:gd name="T39" fmla="*/ 151208 h 619"/>
              <a:gd name="T40" fmla="*/ 183811 w 545"/>
              <a:gd name="T41" fmla="*/ 76118 h 619"/>
              <a:gd name="T42" fmla="*/ 519240 w 545"/>
              <a:gd name="T43" fmla="*/ 560601 h 619"/>
              <a:gd name="T44" fmla="*/ 75809 w 545"/>
              <a:gd name="T45" fmla="*/ 605860 h 619"/>
              <a:gd name="T46" fmla="*/ 30116 w 545"/>
              <a:gd name="T47" fmla="*/ 151208 h 619"/>
              <a:gd name="T48" fmla="*/ 137079 w 545"/>
              <a:gd name="T49" fmla="*/ 121378 h 619"/>
              <a:gd name="T50" fmla="*/ 427854 w 545"/>
              <a:gd name="T51" fmla="*/ 197496 h 619"/>
              <a:gd name="T52" fmla="*/ 489124 w 545"/>
              <a:gd name="T53" fmla="*/ 121378 h 619"/>
              <a:gd name="T54" fmla="*/ 519240 w 545"/>
              <a:gd name="T55" fmla="*/ 560601 h 619"/>
              <a:gd name="T56" fmla="*/ 427854 w 545"/>
              <a:gd name="T57" fmla="*/ 272586 h 619"/>
              <a:gd name="T58" fmla="*/ 122541 w 545"/>
              <a:gd name="T59" fmla="*/ 303444 h 619"/>
              <a:gd name="T60" fmla="*/ 427854 w 545"/>
              <a:gd name="T61" fmla="*/ 317845 h 619"/>
              <a:gd name="T62" fmla="*/ 427854 w 545"/>
              <a:gd name="T63" fmla="*/ 272586 h 61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45" h="619">
                <a:moveTo>
                  <a:pt x="412" y="368"/>
                </a:moveTo>
                <a:lnTo>
                  <a:pt x="412" y="368"/>
                </a:lnTo>
                <a:cubicBezTo>
                  <a:pt x="132" y="368"/>
                  <a:pt x="132" y="368"/>
                  <a:pt x="132" y="368"/>
                </a:cubicBezTo>
                <a:cubicBezTo>
                  <a:pt x="118" y="368"/>
                  <a:pt x="118" y="383"/>
                  <a:pt x="118" y="383"/>
                </a:cubicBezTo>
                <a:cubicBezTo>
                  <a:pt x="118" y="398"/>
                  <a:pt x="118" y="412"/>
                  <a:pt x="132" y="412"/>
                </a:cubicBezTo>
                <a:cubicBezTo>
                  <a:pt x="412" y="412"/>
                  <a:pt x="412" y="412"/>
                  <a:pt x="412" y="412"/>
                </a:cubicBezTo>
                <a:cubicBezTo>
                  <a:pt x="412" y="412"/>
                  <a:pt x="427" y="398"/>
                  <a:pt x="427" y="383"/>
                </a:cubicBezTo>
                <a:lnTo>
                  <a:pt x="412" y="368"/>
                </a:lnTo>
                <a:close/>
                <a:moveTo>
                  <a:pt x="412" y="471"/>
                </a:moveTo>
                <a:lnTo>
                  <a:pt x="412" y="471"/>
                </a:lnTo>
                <a:cubicBezTo>
                  <a:pt x="132" y="471"/>
                  <a:pt x="132" y="471"/>
                  <a:pt x="132" y="471"/>
                </a:cubicBezTo>
                <a:cubicBezTo>
                  <a:pt x="118" y="471"/>
                  <a:pt x="118" y="471"/>
                  <a:pt x="118" y="486"/>
                </a:cubicBezTo>
                <a:cubicBezTo>
                  <a:pt x="118" y="501"/>
                  <a:pt x="118" y="501"/>
                  <a:pt x="132" y="501"/>
                </a:cubicBezTo>
                <a:cubicBezTo>
                  <a:pt x="412" y="501"/>
                  <a:pt x="412" y="501"/>
                  <a:pt x="412" y="501"/>
                </a:cubicBezTo>
                <a:cubicBezTo>
                  <a:pt x="412" y="501"/>
                  <a:pt x="427" y="501"/>
                  <a:pt x="427" y="486"/>
                </a:cubicBezTo>
                <a:cubicBezTo>
                  <a:pt x="427" y="471"/>
                  <a:pt x="412" y="471"/>
                  <a:pt x="412" y="471"/>
                </a:cubicBezTo>
                <a:close/>
                <a:moveTo>
                  <a:pt x="471" y="74"/>
                </a:moveTo>
                <a:lnTo>
                  <a:pt x="471" y="74"/>
                </a:lnTo>
                <a:cubicBezTo>
                  <a:pt x="412" y="74"/>
                  <a:pt x="412" y="74"/>
                  <a:pt x="412" y="74"/>
                </a:cubicBezTo>
                <a:cubicBezTo>
                  <a:pt x="412" y="29"/>
                  <a:pt x="412" y="29"/>
                  <a:pt x="412" y="29"/>
                </a:cubicBezTo>
                <a:cubicBezTo>
                  <a:pt x="353" y="29"/>
                  <a:pt x="353" y="29"/>
                  <a:pt x="353" y="29"/>
                </a:cubicBezTo>
                <a:cubicBezTo>
                  <a:pt x="339" y="15"/>
                  <a:pt x="309" y="0"/>
                  <a:pt x="265" y="0"/>
                </a:cubicBezTo>
                <a:cubicBezTo>
                  <a:pt x="235" y="0"/>
                  <a:pt x="206" y="15"/>
                  <a:pt x="191" y="29"/>
                </a:cubicBezTo>
                <a:cubicBezTo>
                  <a:pt x="132" y="29"/>
                  <a:pt x="132" y="29"/>
                  <a:pt x="132" y="29"/>
                </a:cubicBezTo>
                <a:cubicBezTo>
                  <a:pt x="132" y="74"/>
                  <a:pt x="132" y="74"/>
                  <a:pt x="132" y="74"/>
                </a:cubicBezTo>
                <a:cubicBezTo>
                  <a:pt x="73" y="74"/>
                  <a:pt x="73" y="74"/>
                  <a:pt x="73" y="74"/>
                </a:cubicBezTo>
                <a:cubicBezTo>
                  <a:pt x="29" y="74"/>
                  <a:pt x="0" y="103"/>
                  <a:pt x="0" y="147"/>
                </a:cubicBezTo>
                <a:cubicBezTo>
                  <a:pt x="0" y="545"/>
                  <a:pt x="0" y="545"/>
                  <a:pt x="0" y="545"/>
                </a:cubicBezTo>
                <a:cubicBezTo>
                  <a:pt x="0" y="589"/>
                  <a:pt x="29" y="618"/>
                  <a:pt x="73" y="618"/>
                </a:cubicBezTo>
                <a:cubicBezTo>
                  <a:pt x="471" y="618"/>
                  <a:pt x="471" y="618"/>
                  <a:pt x="471" y="618"/>
                </a:cubicBezTo>
                <a:cubicBezTo>
                  <a:pt x="515" y="618"/>
                  <a:pt x="544" y="589"/>
                  <a:pt x="544" y="545"/>
                </a:cubicBezTo>
                <a:cubicBezTo>
                  <a:pt x="544" y="147"/>
                  <a:pt x="544" y="147"/>
                  <a:pt x="544" y="147"/>
                </a:cubicBezTo>
                <a:cubicBezTo>
                  <a:pt x="544" y="103"/>
                  <a:pt x="515" y="74"/>
                  <a:pt x="471" y="74"/>
                </a:cubicBezTo>
                <a:close/>
                <a:moveTo>
                  <a:pt x="177" y="74"/>
                </a:moveTo>
                <a:lnTo>
                  <a:pt x="177" y="74"/>
                </a:lnTo>
                <a:cubicBezTo>
                  <a:pt x="221" y="74"/>
                  <a:pt x="221" y="74"/>
                  <a:pt x="221" y="74"/>
                </a:cubicBezTo>
                <a:cubicBezTo>
                  <a:pt x="221" y="59"/>
                  <a:pt x="235" y="29"/>
                  <a:pt x="265" y="29"/>
                </a:cubicBezTo>
                <a:cubicBezTo>
                  <a:pt x="294" y="29"/>
                  <a:pt x="324" y="59"/>
                  <a:pt x="324" y="74"/>
                </a:cubicBezTo>
                <a:cubicBezTo>
                  <a:pt x="368" y="74"/>
                  <a:pt x="368" y="74"/>
                  <a:pt x="368" y="74"/>
                </a:cubicBezTo>
                <a:cubicBezTo>
                  <a:pt x="368" y="147"/>
                  <a:pt x="368" y="147"/>
                  <a:pt x="368" y="147"/>
                </a:cubicBezTo>
                <a:cubicBezTo>
                  <a:pt x="177" y="147"/>
                  <a:pt x="177" y="147"/>
                  <a:pt x="177" y="147"/>
                </a:cubicBezTo>
                <a:lnTo>
                  <a:pt x="177" y="74"/>
                </a:lnTo>
                <a:close/>
                <a:moveTo>
                  <a:pt x="500" y="545"/>
                </a:moveTo>
                <a:lnTo>
                  <a:pt x="500" y="545"/>
                </a:lnTo>
                <a:cubicBezTo>
                  <a:pt x="500" y="559"/>
                  <a:pt x="486" y="589"/>
                  <a:pt x="471" y="589"/>
                </a:cubicBezTo>
                <a:cubicBezTo>
                  <a:pt x="73" y="589"/>
                  <a:pt x="73" y="589"/>
                  <a:pt x="73" y="589"/>
                </a:cubicBezTo>
                <a:cubicBezTo>
                  <a:pt x="59" y="589"/>
                  <a:pt x="29" y="559"/>
                  <a:pt x="29" y="545"/>
                </a:cubicBezTo>
                <a:cubicBezTo>
                  <a:pt x="29" y="147"/>
                  <a:pt x="29" y="147"/>
                  <a:pt x="29" y="147"/>
                </a:cubicBezTo>
                <a:cubicBezTo>
                  <a:pt x="29" y="133"/>
                  <a:pt x="59" y="118"/>
                  <a:pt x="73" y="118"/>
                </a:cubicBezTo>
                <a:cubicBezTo>
                  <a:pt x="132" y="118"/>
                  <a:pt x="132" y="118"/>
                  <a:pt x="132" y="118"/>
                </a:cubicBezTo>
                <a:cubicBezTo>
                  <a:pt x="132" y="192"/>
                  <a:pt x="132" y="192"/>
                  <a:pt x="132" y="192"/>
                </a:cubicBezTo>
                <a:cubicBezTo>
                  <a:pt x="412" y="192"/>
                  <a:pt x="412" y="192"/>
                  <a:pt x="412" y="192"/>
                </a:cubicBezTo>
                <a:cubicBezTo>
                  <a:pt x="412" y="118"/>
                  <a:pt x="412" y="118"/>
                  <a:pt x="412" y="118"/>
                </a:cubicBezTo>
                <a:cubicBezTo>
                  <a:pt x="471" y="118"/>
                  <a:pt x="471" y="118"/>
                  <a:pt x="471" y="118"/>
                </a:cubicBezTo>
                <a:cubicBezTo>
                  <a:pt x="486" y="118"/>
                  <a:pt x="500" y="133"/>
                  <a:pt x="500" y="147"/>
                </a:cubicBezTo>
                <a:lnTo>
                  <a:pt x="500" y="545"/>
                </a:lnTo>
                <a:close/>
                <a:moveTo>
                  <a:pt x="412" y="265"/>
                </a:moveTo>
                <a:lnTo>
                  <a:pt x="412" y="265"/>
                </a:lnTo>
                <a:cubicBezTo>
                  <a:pt x="132" y="265"/>
                  <a:pt x="132" y="265"/>
                  <a:pt x="132" y="265"/>
                </a:cubicBezTo>
                <a:cubicBezTo>
                  <a:pt x="118" y="265"/>
                  <a:pt x="118" y="280"/>
                  <a:pt x="118" y="295"/>
                </a:cubicBezTo>
                <a:cubicBezTo>
                  <a:pt x="118" y="295"/>
                  <a:pt x="118" y="309"/>
                  <a:pt x="132" y="309"/>
                </a:cubicBezTo>
                <a:cubicBezTo>
                  <a:pt x="412" y="309"/>
                  <a:pt x="412" y="309"/>
                  <a:pt x="412" y="309"/>
                </a:cubicBezTo>
                <a:lnTo>
                  <a:pt x="427" y="295"/>
                </a:lnTo>
                <a:cubicBezTo>
                  <a:pt x="427" y="280"/>
                  <a:pt x="412" y="265"/>
                  <a:pt x="412" y="265"/>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45716" tIns="22858" rIns="45716" bIns="22858" anchor="ctr"/>
          <a:lstStyle/>
          <a:p>
            <a:endParaRPr lang="es-MX" sz="900"/>
          </a:p>
        </p:txBody>
      </p:sp>
      <p:sp>
        <p:nvSpPr>
          <p:cNvPr id="40" name="Freeform 177">
            <a:extLst>
              <a:ext uri="{FF2B5EF4-FFF2-40B4-BE49-F238E27FC236}">
                <a16:creationId xmlns:a16="http://schemas.microsoft.com/office/drawing/2014/main" id="{DD806153-B363-43AE-BB25-6CD05C3135ED}"/>
              </a:ext>
            </a:extLst>
          </p:cNvPr>
          <p:cNvSpPr>
            <a:spLocks noChangeArrowheads="1"/>
          </p:cNvSpPr>
          <p:nvPr/>
        </p:nvSpPr>
        <p:spPr bwMode="auto">
          <a:xfrm>
            <a:off x="3953442" y="4626995"/>
            <a:ext cx="303213" cy="303213"/>
          </a:xfrm>
          <a:custGeom>
            <a:avLst/>
            <a:gdLst>
              <a:gd name="T0" fmla="*/ 591217 w 649"/>
              <a:gd name="T1" fmla="*/ 28020 h 649"/>
              <a:gd name="T2" fmla="*/ 591217 w 649"/>
              <a:gd name="T3" fmla="*/ 28020 h 649"/>
              <a:gd name="T4" fmla="*/ 495016 w 649"/>
              <a:gd name="T5" fmla="*/ 28020 h 649"/>
              <a:gd name="T6" fmla="*/ 384805 w 649"/>
              <a:gd name="T7" fmla="*/ 152241 h 649"/>
              <a:gd name="T8" fmla="*/ 165317 w 649"/>
              <a:gd name="T9" fmla="*/ 69115 h 649"/>
              <a:gd name="T10" fmla="*/ 96201 w 649"/>
              <a:gd name="T11" fmla="*/ 83125 h 649"/>
              <a:gd name="T12" fmla="*/ 96201 w 649"/>
              <a:gd name="T13" fmla="*/ 165317 h 649"/>
              <a:gd name="T14" fmla="*/ 247508 w 649"/>
              <a:gd name="T15" fmla="*/ 289538 h 649"/>
              <a:gd name="T16" fmla="*/ 151307 w 649"/>
              <a:gd name="T17" fmla="*/ 385739 h 649"/>
              <a:gd name="T18" fmla="*/ 55106 w 649"/>
              <a:gd name="T19" fmla="*/ 357719 h 649"/>
              <a:gd name="T20" fmla="*/ 27086 w 649"/>
              <a:gd name="T21" fmla="*/ 371729 h 649"/>
              <a:gd name="T22" fmla="*/ 14010 w 649"/>
              <a:gd name="T23" fmla="*/ 412825 h 649"/>
              <a:gd name="T24" fmla="*/ 123287 w 649"/>
              <a:gd name="T25" fmla="*/ 495016 h 649"/>
              <a:gd name="T26" fmla="*/ 206412 w 649"/>
              <a:gd name="T27" fmla="*/ 592151 h 649"/>
              <a:gd name="T28" fmla="*/ 247508 w 649"/>
              <a:gd name="T29" fmla="*/ 578141 h 649"/>
              <a:gd name="T30" fmla="*/ 247508 w 649"/>
              <a:gd name="T31" fmla="*/ 550121 h 649"/>
              <a:gd name="T32" fmla="*/ 233498 w 649"/>
              <a:gd name="T33" fmla="*/ 467930 h 649"/>
              <a:gd name="T34" fmla="*/ 329699 w 649"/>
              <a:gd name="T35" fmla="*/ 371729 h 649"/>
              <a:gd name="T36" fmla="*/ 453920 w 649"/>
              <a:gd name="T37" fmla="*/ 523036 h 649"/>
              <a:gd name="T38" fmla="*/ 536112 w 649"/>
              <a:gd name="T39" fmla="*/ 523036 h 649"/>
              <a:gd name="T40" fmla="*/ 550121 w 649"/>
              <a:gd name="T41" fmla="*/ 453920 h 649"/>
              <a:gd name="T42" fmla="*/ 466996 w 649"/>
              <a:gd name="T43" fmla="*/ 234432 h 649"/>
              <a:gd name="T44" fmla="*/ 577207 w 649"/>
              <a:gd name="T45" fmla="*/ 110211 h 649"/>
              <a:gd name="T46" fmla="*/ 591217 w 649"/>
              <a:gd name="T47" fmla="*/ 28020 h 649"/>
              <a:gd name="T48" fmla="*/ 563197 w 649"/>
              <a:gd name="T49" fmla="*/ 97135 h 649"/>
              <a:gd name="T50" fmla="*/ 563197 w 649"/>
              <a:gd name="T51" fmla="*/ 97135 h 649"/>
              <a:gd name="T52" fmla="*/ 425900 w 649"/>
              <a:gd name="T53" fmla="*/ 234432 h 649"/>
              <a:gd name="T54" fmla="*/ 509026 w 649"/>
              <a:gd name="T55" fmla="*/ 453920 h 649"/>
              <a:gd name="T56" fmla="*/ 509026 w 649"/>
              <a:gd name="T57" fmla="*/ 495016 h 649"/>
              <a:gd name="T58" fmla="*/ 466996 w 649"/>
              <a:gd name="T59" fmla="*/ 495016 h 649"/>
              <a:gd name="T60" fmla="*/ 343709 w 649"/>
              <a:gd name="T61" fmla="*/ 316623 h 649"/>
              <a:gd name="T62" fmla="*/ 192402 w 649"/>
              <a:gd name="T63" fmla="*/ 453920 h 649"/>
              <a:gd name="T64" fmla="*/ 220422 w 649"/>
              <a:gd name="T65" fmla="*/ 550121 h 649"/>
              <a:gd name="T66" fmla="*/ 151307 w 649"/>
              <a:gd name="T67" fmla="*/ 467930 h 649"/>
              <a:gd name="T68" fmla="*/ 55106 w 649"/>
              <a:gd name="T69" fmla="*/ 398815 h 649"/>
              <a:gd name="T70" fmla="*/ 151307 w 649"/>
              <a:gd name="T71" fmla="*/ 426834 h 649"/>
              <a:gd name="T72" fmla="*/ 302614 w 649"/>
              <a:gd name="T73" fmla="*/ 275528 h 649"/>
              <a:gd name="T74" fmla="*/ 123287 w 649"/>
              <a:gd name="T75" fmla="*/ 137297 h 649"/>
              <a:gd name="T76" fmla="*/ 123287 w 649"/>
              <a:gd name="T77" fmla="*/ 110211 h 649"/>
              <a:gd name="T78" fmla="*/ 165317 w 649"/>
              <a:gd name="T79" fmla="*/ 110211 h 649"/>
              <a:gd name="T80" fmla="*/ 384805 w 649"/>
              <a:gd name="T81" fmla="*/ 192402 h 649"/>
              <a:gd name="T82" fmla="*/ 522102 w 649"/>
              <a:gd name="T83" fmla="*/ 55106 h 649"/>
              <a:gd name="T84" fmla="*/ 563197 w 649"/>
              <a:gd name="T85" fmla="*/ 55106 h 649"/>
              <a:gd name="T86" fmla="*/ 563197 w 649"/>
              <a:gd name="T87" fmla="*/ 97135 h 64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649" h="649">
                <a:moveTo>
                  <a:pt x="633" y="30"/>
                </a:moveTo>
                <a:lnTo>
                  <a:pt x="633" y="30"/>
                </a:lnTo>
                <a:cubicBezTo>
                  <a:pt x="603" y="0"/>
                  <a:pt x="559" y="15"/>
                  <a:pt x="530" y="30"/>
                </a:cubicBezTo>
                <a:cubicBezTo>
                  <a:pt x="412" y="163"/>
                  <a:pt x="412" y="163"/>
                  <a:pt x="412" y="163"/>
                </a:cubicBezTo>
                <a:cubicBezTo>
                  <a:pt x="177" y="74"/>
                  <a:pt x="177" y="74"/>
                  <a:pt x="177" y="74"/>
                </a:cubicBezTo>
                <a:cubicBezTo>
                  <a:pt x="162" y="74"/>
                  <a:pt x="132" y="59"/>
                  <a:pt x="103" y="89"/>
                </a:cubicBezTo>
                <a:cubicBezTo>
                  <a:pt x="88" y="104"/>
                  <a:pt x="59" y="133"/>
                  <a:pt x="103" y="177"/>
                </a:cubicBezTo>
                <a:cubicBezTo>
                  <a:pt x="265" y="310"/>
                  <a:pt x="265" y="310"/>
                  <a:pt x="265" y="310"/>
                </a:cubicBezTo>
                <a:cubicBezTo>
                  <a:pt x="162" y="413"/>
                  <a:pt x="162" y="413"/>
                  <a:pt x="162" y="413"/>
                </a:cubicBezTo>
                <a:cubicBezTo>
                  <a:pt x="59" y="383"/>
                  <a:pt x="59" y="383"/>
                  <a:pt x="59" y="383"/>
                </a:cubicBezTo>
                <a:cubicBezTo>
                  <a:pt x="44" y="383"/>
                  <a:pt x="44" y="383"/>
                  <a:pt x="29" y="398"/>
                </a:cubicBezTo>
                <a:cubicBezTo>
                  <a:pt x="29" y="398"/>
                  <a:pt x="0" y="413"/>
                  <a:pt x="15" y="442"/>
                </a:cubicBezTo>
                <a:cubicBezTo>
                  <a:pt x="132" y="530"/>
                  <a:pt x="132" y="530"/>
                  <a:pt x="132" y="530"/>
                </a:cubicBezTo>
                <a:cubicBezTo>
                  <a:pt x="221" y="634"/>
                  <a:pt x="221" y="634"/>
                  <a:pt x="221" y="634"/>
                </a:cubicBezTo>
                <a:cubicBezTo>
                  <a:pt x="236" y="648"/>
                  <a:pt x="250" y="648"/>
                  <a:pt x="265" y="619"/>
                </a:cubicBezTo>
                <a:cubicBezTo>
                  <a:pt x="280" y="619"/>
                  <a:pt x="280" y="604"/>
                  <a:pt x="265" y="589"/>
                </a:cubicBezTo>
                <a:cubicBezTo>
                  <a:pt x="250" y="501"/>
                  <a:pt x="250" y="501"/>
                  <a:pt x="250" y="501"/>
                </a:cubicBezTo>
                <a:cubicBezTo>
                  <a:pt x="353" y="398"/>
                  <a:pt x="353" y="398"/>
                  <a:pt x="353" y="398"/>
                </a:cubicBezTo>
                <a:cubicBezTo>
                  <a:pt x="486" y="560"/>
                  <a:pt x="486" y="560"/>
                  <a:pt x="486" y="560"/>
                </a:cubicBezTo>
                <a:cubicBezTo>
                  <a:pt x="530" y="589"/>
                  <a:pt x="559" y="560"/>
                  <a:pt x="574" y="560"/>
                </a:cubicBezTo>
                <a:cubicBezTo>
                  <a:pt x="589" y="530"/>
                  <a:pt x="589" y="501"/>
                  <a:pt x="589" y="486"/>
                </a:cubicBezTo>
                <a:cubicBezTo>
                  <a:pt x="500" y="251"/>
                  <a:pt x="500" y="251"/>
                  <a:pt x="500" y="251"/>
                </a:cubicBezTo>
                <a:cubicBezTo>
                  <a:pt x="618" y="118"/>
                  <a:pt x="618" y="118"/>
                  <a:pt x="618" y="118"/>
                </a:cubicBezTo>
                <a:cubicBezTo>
                  <a:pt x="648" y="104"/>
                  <a:pt x="648" y="59"/>
                  <a:pt x="633" y="30"/>
                </a:cubicBezTo>
                <a:close/>
                <a:moveTo>
                  <a:pt x="603" y="104"/>
                </a:moveTo>
                <a:lnTo>
                  <a:pt x="603" y="104"/>
                </a:lnTo>
                <a:cubicBezTo>
                  <a:pt x="456" y="251"/>
                  <a:pt x="456" y="251"/>
                  <a:pt x="456" y="251"/>
                </a:cubicBezTo>
                <a:cubicBezTo>
                  <a:pt x="545" y="486"/>
                  <a:pt x="545" y="486"/>
                  <a:pt x="545" y="486"/>
                </a:cubicBezTo>
                <a:cubicBezTo>
                  <a:pt x="545" y="501"/>
                  <a:pt x="545" y="516"/>
                  <a:pt x="545" y="530"/>
                </a:cubicBezTo>
                <a:cubicBezTo>
                  <a:pt x="530" y="545"/>
                  <a:pt x="515" y="530"/>
                  <a:pt x="500" y="530"/>
                </a:cubicBezTo>
                <a:cubicBezTo>
                  <a:pt x="368" y="339"/>
                  <a:pt x="368" y="339"/>
                  <a:pt x="368" y="339"/>
                </a:cubicBezTo>
                <a:cubicBezTo>
                  <a:pt x="206" y="486"/>
                  <a:pt x="206" y="486"/>
                  <a:pt x="206" y="486"/>
                </a:cubicBezTo>
                <a:cubicBezTo>
                  <a:pt x="236" y="589"/>
                  <a:pt x="236" y="589"/>
                  <a:pt x="236" y="589"/>
                </a:cubicBezTo>
                <a:cubicBezTo>
                  <a:pt x="221" y="589"/>
                  <a:pt x="162" y="501"/>
                  <a:pt x="162" y="501"/>
                </a:cubicBezTo>
                <a:cubicBezTo>
                  <a:pt x="162" y="501"/>
                  <a:pt x="73" y="427"/>
                  <a:pt x="59" y="427"/>
                </a:cubicBezTo>
                <a:cubicBezTo>
                  <a:pt x="162" y="457"/>
                  <a:pt x="162" y="457"/>
                  <a:pt x="162" y="457"/>
                </a:cubicBezTo>
                <a:cubicBezTo>
                  <a:pt x="324" y="295"/>
                  <a:pt x="324" y="295"/>
                  <a:pt x="324" y="295"/>
                </a:cubicBezTo>
                <a:cubicBezTo>
                  <a:pt x="132" y="147"/>
                  <a:pt x="132" y="147"/>
                  <a:pt x="132" y="147"/>
                </a:cubicBezTo>
                <a:cubicBezTo>
                  <a:pt x="132" y="147"/>
                  <a:pt x="118" y="133"/>
                  <a:pt x="132" y="118"/>
                </a:cubicBezTo>
                <a:cubicBezTo>
                  <a:pt x="147" y="118"/>
                  <a:pt x="162" y="118"/>
                  <a:pt x="177" y="118"/>
                </a:cubicBezTo>
                <a:cubicBezTo>
                  <a:pt x="412" y="206"/>
                  <a:pt x="412" y="206"/>
                  <a:pt x="412" y="206"/>
                </a:cubicBezTo>
                <a:cubicBezTo>
                  <a:pt x="559" y="59"/>
                  <a:pt x="559" y="59"/>
                  <a:pt x="559" y="59"/>
                </a:cubicBezTo>
                <a:cubicBezTo>
                  <a:pt x="574" y="45"/>
                  <a:pt x="589" y="45"/>
                  <a:pt x="603" y="59"/>
                </a:cubicBezTo>
                <a:cubicBezTo>
                  <a:pt x="603" y="74"/>
                  <a:pt x="618" y="89"/>
                  <a:pt x="603" y="104"/>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45716" tIns="22858" rIns="45716" bIns="22858" anchor="ctr"/>
          <a:lstStyle/>
          <a:p>
            <a:endParaRPr lang="es-MX" sz="900"/>
          </a:p>
        </p:txBody>
      </p:sp>
      <p:sp>
        <p:nvSpPr>
          <p:cNvPr id="62" name="Rectángulo 61">
            <a:extLst>
              <a:ext uri="{FF2B5EF4-FFF2-40B4-BE49-F238E27FC236}">
                <a16:creationId xmlns:a16="http://schemas.microsoft.com/office/drawing/2014/main" id="{A1E572B1-4FC6-43D9-80D7-80CD7C4DDF1D}"/>
              </a:ext>
            </a:extLst>
          </p:cNvPr>
          <p:cNvSpPr/>
          <p:nvPr/>
        </p:nvSpPr>
        <p:spPr>
          <a:xfrm>
            <a:off x="319032" y="1180366"/>
            <a:ext cx="3078264" cy="1754326"/>
          </a:xfrm>
          <a:prstGeom prst="rect">
            <a:avLst/>
          </a:prstGeom>
        </p:spPr>
        <p:txBody>
          <a:bodyPr wrap="square">
            <a:spAutoFit/>
          </a:bodyPr>
          <a:lstStyle/>
          <a:p>
            <a:pPr algn="r"/>
            <a:r>
              <a:rPr lang="en-US" b="1" dirty="0"/>
              <a:t>Lorem ipsum </a:t>
            </a:r>
            <a:r>
              <a:rPr lang="en-US" dirty="0"/>
              <a:t>dolor sit amet, consectetur adipiscing elit. Curabitur eros leo, accumsan quis arcu ac, molestie ornare justo. Vivamus non diam metus..</a:t>
            </a:r>
            <a:endParaRPr lang="en-US" sz="1600" dirty="0"/>
          </a:p>
        </p:txBody>
      </p:sp>
      <p:sp>
        <p:nvSpPr>
          <p:cNvPr id="63" name="CuadroTexto 62">
            <a:extLst>
              <a:ext uri="{FF2B5EF4-FFF2-40B4-BE49-F238E27FC236}">
                <a16:creationId xmlns:a16="http://schemas.microsoft.com/office/drawing/2014/main" id="{18172C6D-7CF7-4E2A-AF7B-3C3C6A9FF61A}"/>
              </a:ext>
            </a:extLst>
          </p:cNvPr>
          <p:cNvSpPr txBox="1"/>
          <p:nvPr/>
        </p:nvSpPr>
        <p:spPr>
          <a:xfrm>
            <a:off x="2017804" y="580331"/>
            <a:ext cx="1379492" cy="707886"/>
          </a:xfrm>
          <a:prstGeom prst="rect">
            <a:avLst/>
          </a:prstGeom>
          <a:noFill/>
        </p:spPr>
        <p:txBody>
          <a:bodyPr wrap="square" rtlCol="0">
            <a:spAutoFit/>
          </a:bodyPr>
          <a:lstStyle/>
          <a:p>
            <a:pPr algn="r"/>
            <a:r>
              <a:rPr lang="en-US" sz="4000" b="1" dirty="0">
                <a:solidFill>
                  <a:srgbClr val="88B015"/>
                </a:solidFill>
              </a:rPr>
              <a:t>Title</a:t>
            </a:r>
          </a:p>
        </p:txBody>
      </p:sp>
      <p:cxnSp>
        <p:nvCxnSpPr>
          <p:cNvPr id="4" name="Straight Connector 3">
            <a:extLst>
              <a:ext uri="{FF2B5EF4-FFF2-40B4-BE49-F238E27FC236}">
                <a16:creationId xmlns:a16="http://schemas.microsoft.com/office/drawing/2014/main" id="{34D9D300-D657-4192-9781-8B786838502F}"/>
              </a:ext>
            </a:extLst>
          </p:cNvPr>
          <p:cNvCxnSpPr/>
          <p:nvPr/>
        </p:nvCxnSpPr>
        <p:spPr>
          <a:xfrm>
            <a:off x="6529373" y="2596383"/>
            <a:ext cx="1091362" cy="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EA57C16C-4648-4914-B77B-EF094549A67F}"/>
              </a:ext>
            </a:extLst>
          </p:cNvPr>
          <p:cNvCxnSpPr/>
          <p:nvPr/>
        </p:nvCxnSpPr>
        <p:spPr>
          <a:xfrm>
            <a:off x="7620734" y="1293327"/>
            <a:ext cx="884083"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18E86329-31B6-448C-97AC-0CA08257F5DB}"/>
              </a:ext>
            </a:extLst>
          </p:cNvPr>
          <p:cNvCxnSpPr/>
          <p:nvPr/>
        </p:nvCxnSpPr>
        <p:spPr>
          <a:xfrm>
            <a:off x="7620734" y="5484707"/>
            <a:ext cx="884083"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7BE9782A-1DE7-4304-A807-6F50D856366D}"/>
              </a:ext>
            </a:extLst>
          </p:cNvPr>
          <p:cNvCxnSpPr>
            <a:cxnSpLocks/>
          </p:cNvCxnSpPr>
          <p:nvPr/>
        </p:nvCxnSpPr>
        <p:spPr>
          <a:xfrm flipV="1">
            <a:off x="7620734" y="1249427"/>
            <a:ext cx="0" cy="1346957"/>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9" name="Straight Connector 8">
            <a:extLst>
              <a:ext uri="{FF2B5EF4-FFF2-40B4-BE49-F238E27FC236}">
                <a16:creationId xmlns:a16="http://schemas.microsoft.com/office/drawing/2014/main" id="{D30CB076-F600-4729-9381-D2964B23A10B}"/>
              </a:ext>
            </a:extLst>
          </p:cNvPr>
          <p:cNvCxnSpPr/>
          <p:nvPr/>
        </p:nvCxnSpPr>
        <p:spPr>
          <a:xfrm>
            <a:off x="6529373" y="3979934"/>
            <a:ext cx="1091362" cy="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D458C2FA-0A0C-4E3A-9310-122D2A940C2B}"/>
              </a:ext>
            </a:extLst>
          </p:cNvPr>
          <p:cNvCxnSpPr/>
          <p:nvPr/>
        </p:nvCxnSpPr>
        <p:spPr>
          <a:xfrm flipH="1" flipV="1">
            <a:off x="7620734" y="3963901"/>
            <a:ext cx="0" cy="1520807"/>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1" name="Straight Connector 11">
            <a:extLst>
              <a:ext uri="{FF2B5EF4-FFF2-40B4-BE49-F238E27FC236}">
                <a16:creationId xmlns:a16="http://schemas.microsoft.com/office/drawing/2014/main" id="{E1EA176E-D253-4E82-B1EF-EB9B261B4119}"/>
              </a:ext>
            </a:extLst>
          </p:cNvPr>
          <p:cNvCxnSpPr/>
          <p:nvPr/>
        </p:nvCxnSpPr>
        <p:spPr>
          <a:xfrm flipH="1">
            <a:off x="4411924" y="2814134"/>
            <a:ext cx="1092508" cy="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2" name="Straight Connector 12">
            <a:extLst>
              <a:ext uri="{FF2B5EF4-FFF2-40B4-BE49-F238E27FC236}">
                <a16:creationId xmlns:a16="http://schemas.microsoft.com/office/drawing/2014/main" id="{4F022C70-EE59-4F39-9E9E-F085A54CBC8F}"/>
              </a:ext>
            </a:extLst>
          </p:cNvPr>
          <p:cNvCxnSpPr/>
          <p:nvPr/>
        </p:nvCxnSpPr>
        <p:spPr>
          <a:xfrm flipH="1">
            <a:off x="3527841" y="1293327"/>
            <a:ext cx="884083"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14" name="Straight Connector 14">
            <a:extLst>
              <a:ext uri="{FF2B5EF4-FFF2-40B4-BE49-F238E27FC236}">
                <a16:creationId xmlns:a16="http://schemas.microsoft.com/office/drawing/2014/main" id="{BBAB2FBF-FEC3-4228-B47A-71266C0AA851}"/>
              </a:ext>
            </a:extLst>
          </p:cNvPr>
          <p:cNvCxnSpPr/>
          <p:nvPr/>
        </p:nvCxnSpPr>
        <p:spPr>
          <a:xfrm flipH="1">
            <a:off x="3527841" y="5484707"/>
            <a:ext cx="884083"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15" name="Straight Connector 15">
            <a:extLst>
              <a:ext uri="{FF2B5EF4-FFF2-40B4-BE49-F238E27FC236}">
                <a16:creationId xmlns:a16="http://schemas.microsoft.com/office/drawing/2014/main" id="{3133B64B-84EE-4BE0-B592-21428C187757}"/>
              </a:ext>
            </a:extLst>
          </p:cNvPr>
          <p:cNvCxnSpPr/>
          <p:nvPr/>
        </p:nvCxnSpPr>
        <p:spPr>
          <a:xfrm flipV="1">
            <a:off x="4411924" y="1293327"/>
            <a:ext cx="0" cy="1520807"/>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6" name="Straight Connector 16">
            <a:extLst>
              <a:ext uri="{FF2B5EF4-FFF2-40B4-BE49-F238E27FC236}">
                <a16:creationId xmlns:a16="http://schemas.microsoft.com/office/drawing/2014/main" id="{7AD82D5C-F74B-4C81-87CE-9B40752DF947}"/>
              </a:ext>
            </a:extLst>
          </p:cNvPr>
          <p:cNvCxnSpPr/>
          <p:nvPr/>
        </p:nvCxnSpPr>
        <p:spPr>
          <a:xfrm flipH="1">
            <a:off x="4411924" y="3979934"/>
            <a:ext cx="1092508" cy="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7" name="Straight Connector 17">
            <a:extLst>
              <a:ext uri="{FF2B5EF4-FFF2-40B4-BE49-F238E27FC236}">
                <a16:creationId xmlns:a16="http://schemas.microsoft.com/office/drawing/2014/main" id="{20D2895B-5AEC-48DF-9699-22DA4DD4F9AF}"/>
              </a:ext>
            </a:extLst>
          </p:cNvPr>
          <p:cNvCxnSpPr/>
          <p:nvPr/>
        </p:nvCxnSpPr>
        <p:spPr>
          <a:xfrm flipV="1">
            <a:off x="4411924" y="3963901"/>
            <a:ext cx="0" cy="1520807"/>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21" name="Oval 20">
            <a:extLst>
              <a:ext uri="{FF2B5EF4-FFF2-40B4-BE49-F238E27FC236}">
                <a16:creationId xmlns:a16="http://schemas.microsoft.com/office/drawing/2014/main" id="{FE21CA67-C3A7-4897-8A4D-B3F4E0C83AE2}"/>
              </a:ext>
            </a:extLst>
          </p:cNvPr>
          <p:cNvSpPr/>
          <p:nvPr/>
        </p:nvSpPr>
        <p:spPr>
          <a:xfrm>
            <a:off x="4567194" y="1855617"/>
            <a:ext cx="2985152" cy="2985152"/>
          </a:xfrm>
          <a:prstGeom prst="ellipse">
            <a:avLst/>
          </a:prstGeom>
          <a:solidFill>
            <a:srgbClr val="88B01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reeform 9">
            <a:extLst>
              <a:ext uri="{FF2B5EF4-FFF2-40B4-BE49-F238E27FC236}">
                <a16:creationId xmlns:a16="http://schemas.microsoft.com/office/drawing/2014/main" id="{6D6B28D0-E7E4-4306-80B8-B8372ABAFB3A}"/>
              </a:ext>
            </a:extLst>
          </p:cNvPr>
          <p:cNvSpPr>
            <a:spLocks noEditPoints="1"/>
          </p:cNvSpPr>
          <p:nvPr/>
        </p:nvSpPr>
        <p:spPr bwMode="auto">
          <a:xfrm>
            <a:off x="5098199" y="2417560"/>
            <a:ext cx="361095" cy="357646"/>
          </a:xfrm>
          <a:custGeom>
            <a:avLst/>
            <a:gdLst>
              <a:gd name="T0" fmla="*/ 219 w 368"/>
              <a:gd name="T1" fmla="*/ 1 h 364"/>
              <a:gd name="T2" fmla="*/ 326 w 368"/>
              <a:gd name="T3" fmla="*/ 65 h 364"/>
              <a:gd name="T4" fmla="*/ 368 w 368"/>
              <a:gd name="T5" fmla="*/ 182 h 364"/>
              <a:gd name="T6" fmla="*/ 326 w 368"/>
              <a:gd name="T7" fmla="*/ 300 h 364"/>
              <a:gd name="T8" fmla="*/ 218 w 368"/>
              <a:gd name="T9" fmla="*/ 363 h 364"/>
              <a:gd name="T10" fmla="*/ 204 w 368"/>
              <a:gd name="T11" fmla="*/ 353 h 364"/>
              <a:gd name="T12" fmla="*/ 204 w 368"/>
              <a:gd name="T13" fmla="*/ 351 h 364"/>
              <a:gd name="T14" fmla="*/ 204 w 368"/>
              <a:gd name="T15" fmla="*/ 351 h 364"/>
              <a:gd name="T16" fmla="*/ 204 w 368"/>
              <a:gd name="T17" fmla="*/ 13 h 364"/>
              <a:gd name="T18" fmla="*/ 216 w 368"/>
              <a:gd name="T19" fmla="*/ 1 h 364"/>
              <a:gd name="T20" fmla="*/ 219 w 368"/>
              <a:gd name="T21" fmla="*/ 1 h 364"/>
              <a:gd name="T22" fmla="*/ 307 w 368"/>
              <a:gd name="T23" fmla="*/ 80 h 364"/>
              <a:gd name="T24" fmla="*/ 228 w 368"/>
              <a:gd name="T25" fmla="*/ 28 h 364"/>
              <a:gd name="T26" fmla="*/ 228 w 368"/>
              <a:gd name="T27" fmla="*/ 336 h 364"/>
              <a:gd name="T28" fmla="*/ 307 w 368"/>
              <a:gd name="T29" fmla="*/ 284 h 364"/>
              <a:gd name="T30" fmla="*/ 344 w 368"/>
              <a:gd name="T31" fmla="*/ 182 h 364"/>
              <a:gd name="T32" fmla="*/ 307 w 368"/>
              <a:gd name="T33" fmla="*/ 80 h 364"/>
              <a:gd name="T34" fmla="*/ 149 w 368"/>
              <a:gd name="T35" fmla="*/ 363 h 364"/>
              <a:gd name="T36" fmla="*/ 42 w 368"/>
              <a:gd name="T37" fmla="*/ 300 h 364"/>
              <a:gd name="T38" fmla="*/ 0 w 368"/>
              <a:gd name="T39" fmla="*/ 182 h 364"/>
              <a:gd name="T40" fmla="*/ 42 w 368"/>
              <a:gd name="T41" fmla="*/ 65 h 364"/>
              <a:gd name="T42" fmla="*/ 150 w 368"/>
              <a:gd name="T43" fmla="*/ 1 h 364"/>
              <a:gd name="T44" fmla="*/ 164 w 368"/>
              <a:gd name="T45" fmla="*/ 11 h 364"/>
              <a:gd name="T46" fmla="*/ 164 w 368"/>
              <a:gd name="T47" fmla="*/ 13 h 364"/>
              <a:gd name="T48" fmla="*/ 164 w 368"/>
              <a:gd name="T49" fmla="*/ 13 h 364"/>
              <a:gd name="T50" fmla="*/ 164 w 368"/>
              <a:gd name="T51" fmla="*/ 351 h 364"/>
              <a:gd name="T52" fmla="*/ 152 w 368"/>
              <a:gd name="T53" fmla="*/ 363 h 364"/>
              <a:gd name="T54" fmla="*/ 149 w 368"/>
              <a:gd name="T55" fmla="*/ 363 h 364"/>
              <a:gd name="T56" fmla="*/ 60 w 368"/>
              <a:gd name="T57" fmla="*/ 284 h 364"/>
              <a:gd name="T58" fmla="*/ 140 w 368"/>
              <a:gd name="T59" fmla="*/ 336 h 364"/>
              <a:gd name="T60" fmla="*/ 140 w 368"/>
              <a:gd name="T61" fmla="*/ 28 h 364"/>
              <a:gd name="T62" fmla="*/ 60 w 368"/>
              <a:gd name="T63" fmla="*/ 80 h 364"/>
              <a:gd name="T64" fmla="*/ 24 w 368"/>
              <a:gd name="T65" fmla="*/ 182 h 364"/>
              <a:gd name="T66" fmla="*/ 60 w 368"/>
              <a:gd name="T67" fmla="*/ 284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68" h="364">
                <a:moveTo>
                  <a:pt x="219" y="1"/>
                </a:moveTo>
                <a:cubicBezTo>
                  <a:pt x="261" y="10"/>
                  <a:pt x="299" y="33"/>
                  <a:pt x="326" y="65"/>
                </a:cubicBezTo>
                <a:cubicBezTo>
                  <a:pt x="352" y="97"/>
                  <a:pt x="368" y="138"/>
                  <a:pt x="368" y="182"/>
                </a:cubicBezTo>
                <a:cubicBezTo>
                  <a:pt x="368" y="227"/>
                  <a:pt x="352" y="268"/>
                  <a:pt x="326" y="300"/>
                </a:cubicBezTo>
                <a:cubicBezTo>
                  <a:pt x="299" y="332"/>
                  <a:pt x="261" y="355"/>
                  <a:pt x="218" y="363"/>
                </a:cubicBezTo>
                <a:cubicBezTo>
                  <a:pt x="211" y="364"/>
                  <a:pt x="205" y="360"/>
                  <a:pt x="204" y="353"/>
                </a:cubicBezTo>
                <a:cubicBezTo>
                  <a:pt x="204" y="353"/>
                  <a:pt x="204" y="352"/>
                  <a:pt x="204" y="351"/>
                </a:cubicBezTo>
                <a:cubicBezTo>
                  <a:pt x="204" y="351"/>
                  <a:pt x="204" y="351"/>
                  <a:pt x="204" y="351"/>
                </a:cubicBezTo>
                <a:cubicBezTo>
                  <a:pt x="204" y="13"/>
                  <a:pt x="204" y="13"/>
                  <a:pt x="204" y="13"/>
                </a:cubicBezTo>
                <a:cubicBezTo>
                  <a:pt x="204" y="6"/>
                  <a:pt x="209" y="1"/>
                  <a:pt x="216" y="1"/>
                </a:cubicBezTo>
                <a:cubicBezTo>
                  <a:pt x="217" y="1"/>
                  <a:pt x="218" y="1"/>
                  <a:pt x="219" y="1"/>
                </a:cubicBezTo>
                <a:close/>
                <a:moveTo>
                  <a:pt x="307" y="80"/>
                </a:moveTo>
                <a:cubicBezTo>
                  <a:pt x="287" y="55"/>
                  <a:pt x="259" y="37"/>
                  <a:pt x="228" y="28"/>
                </a:cubicBezTo>
                <a:cubicBezTo>
                  <a:pt x="228" y="336"/>
                  <a:pt x="228" y="336"/>
                  <a:pt x="228" y="336"/>
                </a:cubicBezTo>
                <a:cubicBezTo>
                  <a:pt x="259" y="327"/>
                  <a:pt x="287" y="309"/>
                  <a:pt x="307" y="284"/>
                </a:cubicBezTo>
                <a:cubicBezTo>
                  <a:pt x="330" y="257"/>
                  <a:pt x="344" y="221"/>
                  <a:pt x="344" y="182"/>
                </a:cubicBezTo>
                <a:cubicBezTo>
                  <a:pt x="344" y="143"/>
                  <a:pt x="330" y="108"/>
                  <a:pt x="307" y="80"/>
                </a:cubicBezTo>
                <a:close/>
                <a:moveTo>
                  <a:pt x="149" y="363"/>
                </a:moveTo>
                <a:cubicBezTo>
                  <a:pt x="106" y="355"/>
                  <a:pt x="69" y="332"/>
                  <a:pt x="42" y="300"/>
                </a:cubicBezTo>
                <a:cubicBezTo>
                  <a:pt x="16" y="268"/>
                  <a:pt x="0" y="227"/>
                  <a:pt x="0" y="182"/>
                </a:cubicBezTo>
                <a:cubicBezTo>
                  <a:pt x="0" y="138"/>
                  <a:pt x="16" y="97"/>
                  <a:pt x="42" y="65"/>
                </a:cubicBezTo>
                <a:cubicBezTo>
                  <a:pt x="69" y="32"/>
                  <a:pt x="107" y="9"/>
                  <a:pt x="150" y="1"/>
                </a:cubicBezTo>
                <a:cubicBezTo>
                  <a:pt x="156" y="0"/>
                  <a:pt x="162" y="4"/>
                  <a:pt x="164" y="11"/>
                </a:cubicBezTo>
                <a:cubicBezTo>
                  <a:pt x="164" y="12"/>
                  <a:pt x="164" y="12"/>
                  <a:pt x="164" y="13"/>
                </a:cubicBezTo>
                <a:cubicBezTo>
                  <a:pt x="164" y="13"/>
                  <a:pt x="164" y="13"/>
                  <a:pt x="164" y="13"/>
                </a:cubicBezTo>
                <a:cubicBezTo>
                  <a:pt x="164" y="351"/>
                  <a:pt x="164" y="351"/>
                  <a:pt x="164" y="351"/>
                </a:cubicBezTo>
                <a:cubicBezTo>
                  <a:pt x="164" y="358"/>
                  <a:pt x="158" y="363"/>
                  <a:pt x="152" y="363"/>
                </a:cubicBezTo>
                <a:cubicBezTo>
                  <a:pt x="151" y="363"/>
                  <a:pt x="150" y="363"/>
                  <a:pt x="149" y="363"/>
                </a:cubicBezTo>
                <a:close/>
                <a:moveTo>
                  <a:pt x="60" y="284"/>
                </a:moveTo>
                <a:cubicBezTo>
                  <a:pt x="81" y="309"/>
                  <a:pt x="108" y="327"/>
                  <a:pt x="140" y="336"/>
                </a:cubicBezTo>
                <a:cubicBezTo>
                  <a:pt x="140" y="28"/>
                  <a:pt x="140" y="28"/>
                  <a:pt x="140" y="28"/>
                </a:cubicBezTo>
                <a:cubicBezTo>
                  <a:pt x="108" y="37"/>
                  <a:pt x="81" y="55"/>
                  <a:pt x="60" y="80"/>
                </a:cubicBezTo>
                <a:cubicBezTo>
                  <a:pt x="37" y="108"/>
                  <a:pt x="24" y="143"/>
                  <a:pt x="24" y="182"/>
                </a:cubicBezTo>
                <a:cubicBezTo>
                  <a:pt x="24" y="221"/>
                  <a:pt x="37" y="257"/>
                  <a:pt x="60" y="28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5" name="Freeform 9">
            <a:extLst>
              <a:ext uri="{FF2B5EF4-FFF2-40B4-BE49-F238E27FC236}">
                <a16:creationId xmlns:a16="http://schemas.microsoft.com/office/drawing/2014/main" id="{C4A92A14-1A0F-4EEA-82EA-1D1476F20E20}"/>
              </a:ext>
            </a:extLst>
          </p:cNvPr>
          <p:cNvSpPr>
            <a:spLocks noEditPoints="1"/>
          </p:cNvSpPr>
          <p:nvPr/>
        </p:nvSpPr>
        <p:spPr bwMode="auto">
          <a:xfrm>
            <a:off x="5088793" y="3936484"/>
            <a:ext cx="361095" cy="357646"/>
          </a:xfrm>
          <a:custGeom>
            <a:avLst/>
            <a:gdLst>
              <a:gd name="T0" fmla="*/ 219 w 368"/>
              <a:gd name="T1" fmla="*/ 1 h 364"/>
              <a:gd name="T2" fmla="*/ 326 w 368"/>
              <a:gd name="T3" fmla="*/ 65 h 364"/>
              <a:gd name="T4" fmla="*/ 368 w 368"/>
              <a:gd name="T5" fmla="*/ 182 h 364"/>
              <a:gd name="T6" fmla="*/ 326 w 368"/>
              <a:gd name="T7" fmla="*/ 300 h 364"/>
              <a:gd name="T8" fmla="*/ 218 w 368"/>
              <a:gd name="T9" fmla="*/ 363 h 364"/>
              <a:gd name="T10" fmla="*/ 204 w 368"/>
              <a:gd name="T11" fmla="*/ 353 h 364"/>
              <a:gd name="T12" fmla="*/ 204 w 368"/>
              <a:gd name="T13" fmla="*/ 351 h 364"/>
              <a:gd name="T14" fmla="*/ 204 w 368"/>
              <a:gd name="T15" fmla="*/ 351 h 364"/>
              <a:gd name="T16" fmla="*/ 204 w 368"/>
              <a:gd name="T17" fmla="*/ 13 h 364"/>
              <a:gd name="T18" fmla="*/ 216 w 368"/>
              <a:gd name="T19" fmla="*/ 1 h 364"/>
              <a:gd name="T20" fmla="*/ 219 w 368"/>
              <a:gd name="T21" fmla="*/ 1 h 364"/>
              <a:gd name="T22" fmla="*/ 307 w 368"/>
              <a:gd name="T23" fmla="*/ 80 h 364"/>
              <a:gd name="T24" fmla="*/ 228 w 368"/>
              <a:gd name="T25" fmla="*/ 28 h 364"/>
              <a:gd name="T26" fmla="*/ 228 w 368"/>
              <a:gd name="T27" fmla="*/ 336 h 364"/>
              <a:gd name="T28" fmla="*/ 307 w 368"/>
              <a:gd name="T29" fmla="*/ 284 h 364"/>
              <a:gd name="T30" fmla="*/ 344 w 368"/>
              <a:gd name="T31" fmla="*/ 182 h 364"/>
              <a:gd name="T32" fmla="*/ 307 w 368"/>
              <a:gd name="T33" fmla="*/ 80 h 364"/>
              <a:gd name="T34" fmla="*/ 149 w 368"/>
              <a:gd name="T35" fmla="*/ 363 h 364"/>
              <a:gd name="T36" fmla="*/ 42 w 368"/>
              <a:gd name="T37" fmla="*/ 300 h 364"/>
              <a:gd name="T38" fmla="*/ 0 w 368"/>
              <a:gd name="T39" fmla="*/ 182 h 364"/>
              <a:gd name="T40" fmla="*/ 42 w 368"/>
              <a:gd name="T41" fmla="*/ 65 h 364"/>
              <a:gd name="T42" fmla="*/ 150 w 368"/>
              <a:gd name="T43" fmla="*/ 1 h 364"/>
              <a:gd name="T44" fmla="*/ 164 w 368"/>
              <a:gd name="T45" fmla="*/ 11 h 364"/>
              <a:gd name="T46" fmla="*/ 164 w 368"/>
              <a:gd name="T47" fmla="*/ 13 h 364"/>
              <a:gd name="T48" fmla="*/ 164 w 368"/>
              <a:gd name="T49" fmla="*/ 13 h 364"/>
              <a:gd name="T50" fmla="*/ 164 w 368"/>
              <a:gd name="T51" fmla="*/ 351 h 364"/>
              <a:gd name="T52" fmla="*/ 152 w 368"/>
              <a:gd name="T53" fmla="*/ 363 h 364"/>
              <a:gd name="T54" fmla="*/ 149 w 368"/>
              <a:gd name="T55" fmla="*/ 363 h 364"/>
              <a:gd name="T56" fmla="*/ 60 w 368"/>
              <a:gd name="T57" fmla="*/ 284 h 364"/>
              <a:gd name="T58" fmla="*/ 140 w 368"/>
              <a:gd name="T59" fmla="*/ 336 h 364"/>
              <a:gd name="T60" fmla="*/ 140 w 368"/>
              <a:gd name="T61" fmla="*/ 28 h 364"/>
              <a:gd name="T62" fmla="*/ 60 w 368"/>
              <a:gd name="T63" fmla="*/ 80 h 364"/>
              <a:gd name="T64" fmla="*/ 24 w 368"/>
              <a:gd name="T65" fmla="*/ 182 h 364"/>
              <a:gd name="T66" fmla="*/ 60 w 368"/>
              <a:gd name="T67" fmla="*/ 284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68" h="364">
                <a:moveTo>
                  <a:pt x="219" y="1"/>
                </a:moveTo>
                <a:cubicBezTo>
                  <a:pt x="261" y="10"/>
                  <a:pt x="299" y="33"/>
                  <a:pt x="326" y="65"/>
                </a:cubicBezTo>
                <a:cubicBezTo>
                  <a:pt x="352" y="97"/>
                  <a:pt x="368" y="138"/>
                  <a:pt x="368" y="182"/>
                </a:cubicBezTo>
                <a:cubicBezTo>
                  <a:pt x="368" y="227"/>
                  <a:pt x="352" y="268"/>
                  <a:pt x="326" y="300"/>
                </a:cubicBezTo>
                <a:cubicBezTo>
                  <a:pt x="299" y="332"/>
                  <a:pt x="261" y="355"/>
                  <a:pt x="218" y="363"/>
                </a:cubicBezTo>
                <a:cubicBezTo>
                  <a:pt x="211" y="364"/>
                  <a:pt x="205" y="360"/>
                  <a:pt x="204" y="353"/>
                </a:cubicBezTo>
                <a:cubicBezTo>
                  <a:pt x="204" y="353"/>
                  <a:pt x="204" y="352"/>
                  <a:pt x="204" y="351"/>
                </a:cubicBezTo>
                <a:cubicBezTo>
                  <a:pt x="204" y="351"/>
                  <a:pt x="204" y="351"/>
                  <a:pt x="204" y="351"/>
                </a:cubicBezTo>
                <a:cubicBezTo>
                  <a:pt x="204" y="13"/>
                  <a:pt x="204" y="13"/>
                  <a:pt x="204" y="13"/>
                </a:cubicBezTo>
                <a:cubicBezTo>
                  <a:pt x="204" y="6"/>
                  <a:pt x="209" y="1"/>
                  <a:pt x="216" y="1"/>
                </a:cubicBezTo>
                <a:cubicBezTo>
                  <a:pt x="217" y="1"/>
                  <a:pt x="218" y="1"/>
                  <a:pt x="219" y="1"/>
                </a:cubicBezTo>
                <a:close/>
                <a:moveTo>
                  <a:pt x="307" y="80"/>
                </a:moveTo>
                <a:cubicBezTo>
                  <a:pt x="287" y="55"/>
                  <a:pt x="259" y="37"/>
                  <a:pt x="228" y="28"/>
                </a:cubicBezTo>
                <a:cubicBezTo>
                  <a:pt x="228" y="336"/>
                  <a:pt x="228" y="336"/>
                  <a:pt x="228" y="336"/>
                </a:cubicBezTo>
                <a:cubicBezTo>
                  <a:pt x="259" y="327"/>
                  <a:pt x="287" y="309"/>
                  <a:pt x="307" y="284"/>
                </a:cubicBezTo>
                <a:cubicBezTo>
                  <a:pt x="330" y="257"/>
                  <a:pt x="344" y="221"/>
                  <a:pt x="344" y="182"/>
                </a:cubicBezTo>
                <a:cubicBezTo>
                  <a:pt x="344" y="143"/>
                  <a:pt x="330" y="108"/>
                  <a:pt x="307" y="80"/>
                </a:cubicBezTo>
                <a:close/>
                <a:moveTo>
                  <a:pt x="149" y="363"/>
                </a:moveTo>
                <a:cubicBezTo>
                  <a:pt x="106" y="355"/>
                  <a:pt x="69" y="332"/>
                  <a:pt x="42" y="300"/>
                </a:cubicBezTo>
                <a:cubicBezTo>
                  <a:pt x="16" y="268"/>
                  <a:pt x="0" y="227"/>
                  <a:pt x="0" y="182"/>
                </a:cubicBezTo>
                <a:cubicBezTo>
                  <a:pt x="0" y="138"/>
                  <a:pt x="16" y="97"/>
                  <a:pt x="42" y="65"/>
                </a:cubicBezTo>
                <a:cubicBezTo>
                  <a:pt x="69" y="32"/>
                  <a:pt x="107" y="9"/>
                  <a:pt x="150" y="1"/>
                </a:cubicBezTo>
                <a:cubicBezTo>
                  <a:pt x="156" y="0"/>
                  <a:pt x="162" y="4"/>
                  <a:pt x="164" y="11"/>
                </a:cubicBezTo>
                <a:cubicBezTo>
                  <a:pt x="164" y="12"/>
                  <a:pt x="164" y="12"/>
                  <a:pt x="164" y="13"/>
                </a:cubicBezTo>
                <a:cubicBezTo>
                  <a:pt x="164" y="13"/>
                  <a:pt x="164" y="13"/>
                  <a:pt x="164" y="13"/>
                </a:cubicBezTo>
                <a:cubicBezTo>
                  <a:pt x="164" y="351"/>
                  <a:pt x="164" y="351"/>
                  <a:pt x="164" y="351"/>
                </a:cubicBezTo>
                <a:cubicBezTo>
                  <a:pt x="164" y="358"/>
                  <a:pt x="158" y="363"/>
                  <a:pt x="152" y="363"/>
                </a:cubicBezTo>
                <a:cubicBezTo>
                  <a:pt x="151" y="363"/>
                  <a:pt x="150" y="363"/>
                  <a:pt x="149" y="363"/>
                </a:cubicBezTo>
                <a:close/>
                <a:moveTo>
                  <a:pt x="60" y="284"/>
                </a:moveTo>
                <a:cubicBezTo>
                  <a:pt x="81" y="309"/>
                  <a:pt x="108" y="327"/>
                  <a:pt x="140" y="336"/>
                </a:cubicBezTo>
                <a:cubicBezTo>
                  <a:pt x="140" y="28"/>
                  <a:pt x="140" y="28"/>
                  <a:pt x="140" y="28"/>
                </a:cubicBezTo>
                <a:cubicBezTo>
                  <a:pt x="108" y="37"/>
                  <a:pt x="81" y="55"/>
                  <a:pt x="60" y="80"/>
                </a:cubicBezTo>
                <a:cubicBezTo>
                  <a:pt x="37" y="108"/>
                  <a:pt x="24" y="143"/>
                  <a:pt x="24" y="182"/>
                </a:cubicBezTo>
                <a:cubicBezTo>
                  <a:pt x="24" y="221"/>
                  <a:pt x="37" y="257"/>
                  <a:pt x="60" y="28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6" name="Freeform 9">
            <a:extLst>
              <a:ext uri="{FF2B5EF4-FFF2-40B4-BE49-F238E27FC236}">
                <a16:creationId xmlns:a16="http://schemas.microsoft.com/office/drawing/2014/main" id="{57A36BD9-D288-484C-9383-A3C15510211C}"/>
              </a:ext>
            </a:extLst>
          </p:cNvPr>
          <p:cNvSpPr>
            <a:spLocks noEditPoints="1"/>
          </p:cNvSpPr>
          <p:nvPr/>
        </p:nvSpPr>
        <p:spPr bwMode="auto">
          <a:xfrm>
            <a:off x="6620576" y="2437997"/>
            <a:ext cx="361095" cy="357646"/>
          </a:xfrm>
          <a:custGeom>
            <a:avLst/>
            <a:gdLst>
              <a:gd name="T0" fmla="*/ 219 w 368"/>
              <a:gd name="T1" fmla="*/ 1 h 364"/>
              <a:gd name="T2" fmla="*/ 326 w 368"/>
              <a:gd name="T3" fmla="*/ 65 h 364"/>
              <a:gd name="T4" fmla="*/ 368 w 368"/>
              <a:gd name="T5" fmla="*/ 182 h 364"/>
              <a:gd name="T6" fmla="*/ 326 w 368"/>
              <a:gd name="T7" fmla="*/ 300 h 364"/>
              <a:gd name="T8" fmla="*/ 218 w 368"/>
              <a:gd name="T9" fmla="*/ 363 h 364"/>
              <a:gd name="T10" fmla="*/ 204 w 368"/>
              <a:gd name="T11" fmla="*/ 353 h 364"/>
              <a:gd name="T12" fmla="*/ 204 w 368"/>
              <a:gd name="T13" fmla="*/ 351 h 364"/>
              <a:gd name="T14" fmla="*/ 204 w 368"/>
              <a:gd name="T15" fmla="*/ 351 h 364"/>
              <a:gd name="T16" fmla="*/ 204 w 368"/>
              <a:gd name="T17" fmla="*/ 13 h 364"/>
              <a:gd name="T18" fmla="*/ 216 w 368"/>
              <a:gd name="T19" fmla="*/ 1 h 364"/>
              <a:gd name="T20" fmla="*/ 219 w 368"/>
              <a:gd name="T21" fmla="*/ 1 h 364"/>
              <a:gd name="T22" fmla="*/ 307 w 368"/>
              <a:gd name="T23" fmla="*/ 80 h 364"/>
              <a:gd name="T24" fmla="*/ 228 w 368"/>
              <a:gd name="T25" fmla="*/ 28 h 364"/>
              <a:gd name="T26" fmla="*/ 228 w 368"/>
              <a:gd name="T27" fmla="*/ 336 h 364"/>
              <a:gd name="T28" fmla="*/ 307 w 368"/>
              <a:gd name="T29" fmla="*/ 284 h 364"/>
              <a:gd name="T30" fmla="*/ 344 w 368"/>
              <a:gd name="T31" fmla="*/ 182 h 364"/>
              <a:gd name="T32" fmla="*/ 307 w 368"/>
              <a:gd name="T33" fmla="*/ 80 h 364"/>
              <a:gd name="T34" fmla="*/ 149 w 368"/>
              <a:gd name="T35" fmla="*/ 363 h 364"/>
              <a:gd name="T36" fmla="*/ 42 w 368"/>
              <a:gd name="T37" fmla="*/ 300 h 364"/>
              <a:gd name="T38" fmla="*/ 0 w 368"/>
              <a:gd name="T39" fmla="*/ 182 h 364"/>
              <a:gd name="T40" fmla="*/ 42 w 368"/>
              <a:gd name="T41" fmla="*/ 65 h 364"/>
              <a:gd name="T42" fmla="*/ 150 w 368"/>
              <a:gd name="T43" fmla="*/ 1 h 364"/>
              <a:gd name="T44" fmla="*/ 164 w 368"/>
              <a:gd name="T45" fmla="*/ 11 h 364"/>
              <a:gd name="T46" fmla="*/ 164 w 368"/>
              <a:gd name="T47" fmla="*/ 13 h 364"/>
              <a:gd name="T48" fmla="*/ 164 w 368"/>
              <a:gd name="T49" fmla="*/ 13 h 364"/>
              <a:gd name="T50" fmla="*/ 164 w 368"/>
              <a:gd name="T51" fmla="*/ 351 h 364"/>
              <a:gd name="T52" fmla="*/ 152 w 368"/>
              <a:gd name="T53" fmla="*/ 363 h 364"/>
              <a:gd name="T54" fmla="*/ 149 w 368"/>
              <a:gd name="T55" fmla="*/ 363 h 364"/>
              <a:gd name="T56" fmla="*/ 60 w 368"/>
              <a:gd name="T57" fmla="*/ 284 h 364"/>
              <a:gd name="T58" fmla="*/ 140 w 368"/>
              <a:gd name="T59" fmla="*/ 336 h 364"/>
              <a:gd name="T60" fmla="*/ 140 w 368"/>
              <a:gd name="T61" fmla="*/ 28 h 364"/>
              <a:gd name="T62" fmla="*/ 60 w 368"/>
              <a:gd name="T63" fmla="*/ 80 h 364"/>
              <a:gd name="T64" fmla="*/ 24 w 368"/>
              <a:gd name="T65" fmla="*/ 182 h 364"/>
              <a:gd name="T66" fmla="*/ 60 w 368"/>
              <a:gd name="T67" fmla="*/ 284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68" h="364">
                <a:moveTo>
                  <a:pt x="219" y="1"/>
                </a:moveTo>
                <a:cubicBezTo>
                  <a:pt x="261" y="10"/>
                  <a:pt x="299" y="33"/>
                  <a:pt x="326" y="65"/>
                </a:cubicBezTo>
                <a:cubicBezTo>
                  <a:pt x="352" y="97"/>
                  <a:pt x="368" y="138"/>
                  <a:pt x="368" y="182"/>
                </a:cubicBezTo>
                <a:cubicBezTo>
                  <a:pt x="368" y="227"/>
                  <a:pt x="352" y="268"/>
                  <a:pt x="326" y="300"/>
                </a:cubicBezTo>
                <a:cubicBezTo>
                  <a:pt x="299" y="332"/>
                  <a:pt x="261" y="355"/>
                  <a:pt x="218" y="363"/>
                </a:cubicBezTo>
                <a:cubicBezTo>
                  <a:pt x="211" y="364"/>
                  <a:pt x="205" y="360"/>
                  <a:pt x="204" y="353"/>
                </a:cubicBezTo>
                <a:cubicBezTo>
                  <a:pt x="204" y="353"/>
                  <a:pt x="204" y="352"/>
                  <a:pt x="204" y="351"/>
                </a:cubicBezTo>
                <a:cubicBezTo>
                  <a:pt x="204" y="351"/>
                  <a:pt x="204" y="351"/>
                  <a:pt x="204" y="351"/>
                </a:cubicBezTo>
                <a:cubicBezTo>
                  <a:pt x="204" y="13"/>
                  <a:pt x="204" y="13"/>
                  <a:pt x="204" y="13"/>
                </a:cubicBezTo>
                <a:cubicBezTo>
                  <a:pt x="204" y="6"/>
                  <a:pt x="209" y="1"/>
                  <a:pt x="216" y="1"/>
                </a:cubicBezTo>
                <a:cubicBezTo>
                  <a:pt x="217" y="1"/>
                  <a:pt x="218" y="1"/>
                  <a:pt x="219" y="1"/>
                </a:cubicBezTo>
                <a:close/>
                <a:moveTo>
                  <a:pt x="307" y="80"/>
                </a:moveTo>
                <a:cubicBezTo>
                  <a:pt x="287" y="55"/>
                  <a:pt x="259" y="37"/>
                  <a:pt x="228" y="28"/>
                </a:cubicBezTo>
                <a:cubicBezTo>
                  <a:pt x="228" y="336"/>
                  <a:pt x="228" y="336"/>
                  <a:pt x="228" y="336"/>
                </a:cubicBezTo>
                <a:cubicBezTo>
                  <a:pt x="259" y="327"/>
                  <a:pt x="287" y="309"/>
                  <a:pt x="307" y="284"/>
                </a:cubicBezTo>
                <a:cubicBezTo>
                  <a:pt x="330" y="257"/>
                  <a:pt x="344" y="221"/>
                  <a:pt x="344" y="182"/>
                </a:cubicBezTo>
                <a:cubicBezTo>
                  <a:pt x="344" y="143"/>
                  <a:pt x="330" y="108"/>
                  <a:pt x="307" y="80"/>
                </a:cubicBezTo>
                <a:close/>
                <a:moveTo>
                  <a:pt x="149" y="363"/>
                </a:moveTo>
                <a:cubicBezTo>
                  <a:pt x="106" y="355"/>
                  <a:pt x="69" y="332"/>
                  <a:pt x="42" y="300"/>
                </a:cubicBezTo>
                <a:cubicBezTo>
                  <a:pt x="16" y="268"/>
                  <a:pt x="0" y="227"/>
                  <a:pt x="0" y="182"/>
                </a:cubicBezTo>
                <a:cubicBezTo>
                  <a:pt x="0" y="138"/>
                  <a:pt x="16" y="97"/>
                  <a:pt x="42" y="65"/>
                </a:cubicBezTo>
                <a:cubicBezTo>
                  <a:pt x="69" y="32"/>
                  <a:pt x="107" y="9"/>
                  <a:pt x="150" y="1"/>
                </a:cubicBezTo>
                <a:cubicBezTo>
                  <a:pt x="156" y="0"/>
                  <a:pt x="162" y="4"/>
                  <a:pt x="164" y="11"/>
                </a:cubicBezTo>
                <a:cubicBezTo>
                  <a:pt x="164" y="12"/>
                  <a:pt x="164" y="12"/>
                  <a:pt x="164" y="13"/>
                </a:cubicBezTo>
                <a:cubicBezTo>
                  <a:pt x="164" y="13"/>
                  <a:pt x="164" y="13"/>
                  <a:pt x="164" y="13"/>
                </a:cubicBezTo>
                <a:cubicBezTo>
                  <a:pt x="164" y="351"/>
                  <a:pt x="164" y="351"/>
                  <a:pt x="164" y="351"/>
                </a:cubicBezTo>
                <a:cubicBezTo>
                  <a:pt x="164" y="358"/>
                  <a:pt x="158" y="363"/>
                  <a:pt x="152" y="363"/>
                </a:cubicBezTo>
                <a:cubicBezTo>
                  <a:pt x="151" y="363"/>
                  <a:pt x="150" y="363"/>
                  <a:pt x="149" y="363"/>
                </a:cubicBezTo>
                <a:close/>
                <a:moveTo>
                  <a:pt x="60" y="284"/>
                </a:moveTo>
                <a:cubicBezTo>
                  <a:pt x="81" y="309"/>
                  <a:pt x="108" y="327"/>
                  <a:pt x="140" y="336"/>
                </a:cubicBezTo>
                <a:cubicBezTo>
                  <a:pt x="140" y="28"/>
                  <a:pt x="140" y="28"/>
                  <a:pt x="140" y="28"/>
                </a:cubicBezTo>
                <a:cubicBezTo>
                  <a:pt x="108" y="37"/>
                  <a:pt x="81" y="55"/>
                  <a:pt x="60" y="80"/>
                </a:cubicBezTo>
                <a:cubicBezTo>
                  <a:pt x="37" y="108"/>
                  <a:pt x="24" y="143"/>
                  <a:pt x="24" y="182"/>
                </a:cubicBezTo>
                <a:cubicBezTo>
                  <a:pt x="24" y="221"/>
                  <a:pt x="37" y="257"/>
                  <a:pt x="60" y="28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47" name="Freeform 9">
            <a:extLst>
              <a:ext uri="{FF2B5EF4-FFF2-40B4-BE49-F238E27FC236}">
                <a16:creationId xmlns:a16="http://schemas.microsoft.com/office/drawing/2014/main" id="{5C78998A-94B8-4CC1-81F8-322B5B75DB20}"/>
              </a:ext>
            </a:extLst>
          </p:cNvPr>
          <p:cNvSpPr>
            <a:spLocks noEditPoints="1"/>
          </p:cNvSpPr>
          <p:nvPr/>
        </p:nvSpPr>
        <p:spPr bwMode="auto">
          <a:xfrm>
            <a:off x="6527976" y="4022355"/>
            <a:ext cx="361095" cy="357646"/>
          </a:xfrm>
          <a:custGeom>
            <a:avLst/>
            <a:gdLst>
              <a:gd name="T0" fmla="*/ 219 w 368"/>
              <a:gd name="T1" fmla="*/ 1 h 364"/>
              <a:gd name="T2" fmla="*/ 326 w 368"/>
              <a:gd name="T3" fmla="*/ 65 h 364"/>
              <a:gd name="T4" fmla="*/ 368 w 368"/>
              <a:gd name="T5" fmla="*/ 182 h 364"/>
              <a:gd name="T6" fmla="*/ 326 w 368"/>
              <a:gd name="T7" fmla="*/ 300 h 364"/>
              <a:gd name="T8" fmla="*/ 218 w 368"/>
              <a:gd name="T9" fmla="*/ 363 h 364"/>
              <a:gd name="T10" fmla="*/ 204 w 368"/>
              <a:gd name="T11" fmla="*/ 353 h 364"/>
              <a:gd name="T12" fmla="*/ 204 w 368"/>
              <a:gd name="T13" fmla="*/ 351 h 364"/>
              <a:gd name="T14" fmla="*/ 204 w 368"/>
              <a:gd name="T15" fmla="*/ 351 h 364"/>
              <a:gd name="T16" fmla="*/ 204 w 368"/>
              <a:gd name="T17" fmla="*/ 13 h 364"/>
              <a:gd name="T18" fmla="*/ 216 w 368"/>
              <a:gd name="T19" fmla="*/ 1 h 364"/>
              <a:gd name="T20" fmla="*/ 219 w 368"/>
              <a:gd name="T21" fmla="*/ 1 h 364"/>
              <a:gd name="T22" fmla="*/ 307 w 368"/>
              <a:gd name="T23" fmla="*/ 80 h 364"/>
              <a:gd name="T24" fmla="*/ 228 w 368"/>
              <a:gd name="T25" fmla="*/ 28 h 364"/>
              <a:gd name="T26" fmla="*/ 228 w 368"/>
              <a:gd name="T27" fmla="*/ 336 h 364"/>
              <a:gd name="T28" fmla="*/ 307 w 368"/>
              <a:gd name="T29" fmla="*/ 284 h 364"/>
              <a:gd name="T30" fmla="*/ 344 w 368"/>
              <a:gd name="T31" fmla="*/ 182 h 364"/>
              <a:gd name="T32" fmla="*/ 307 w 368"/>
              <a:gd name="T33" fmla="*/ 80 h 364"/>
              <a:gd name="T34" fmla="*/ 149 w 368"/>
              <a:gd name="T35" fmla="*/ 363 h 364"/>
              <a:gd name="T36" fmla="*/ 42 w 368"/>
              <a:gd name="T37" fmla="*/ 300 h 364"/>
              <a:gd name="T38" fmla="*/ 0 w 368"/>
              <a:gd name="T39" fmla="*/ 182 h 364"/>
              <a:gd name="T40" fmla="*/ 42 w 368"/>
              <a:gd name="T41" fmla="*/ 65 h 364"/>
              <a:gd name="T42" fmla="*/ 150 w 368"/>
              <a:gd name="T43" fmla="*/ 1 h 364"/>
              <a:gd name="T44" fmla="*/ 164 w 368"/>
              <a:gd name="T45" fmla="*/ 11 h 364"/>
              <a:gd name="T46" fmla="*/ 164 w 368"/>
              <a:gd name="T47" fmla="*/ 13 h 364"/>
              <a:gd name="T48" fmla="*/ 164 w 368"/>
              <a:gd name="T49" fmla="*/ 13 h 364"/>
              <a:gd name="T50" fmla="*/ 164 w 368"/>
              <a:gd name="T51" fmla="*/ 351 h 364"/>
              <a:gd name="T52" fmla="*/ 152 w 368"/>
              <a:gd name="T53" fmla="*/ 363 h 364"/>
              <a:gd name="T54" fmla="*/ 149 w 368"/>
              <a:gd name="T55" fmla="*/ 363 h 364"/>
              <a:gd name="T56" fmla="*/ 60 w 368"/>
              <a:gd name="T57" fmla="*/ 284 h 364"/>
              <a:gd name="T58" fmla="*/ 140 w 368"/>
              <a:gd name="T59" fmla="*/ 336 h 364"/>
              <a:gd name="T60" fmla="*/ 140 w 368"/>
              <a:gd name="T61" fmla="*/ 28 h 364"/>
              <a:gd name="T62" fmla="*/ 60 w 368"/>
              <a:gd name="T63" fmla="*/ 80 h 364"/>
              <a:gd name="T64" fmla="*/ 24 w 368"/>
              <a:gd name="T65" fmla="*/ 182 h 364"/>
              <a:gd name="T66" fmla="*/ 60 w 368"/>
              <a:gd name="T67" fmla="*/ 284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68" h="364">
                <a:moveTo>
                  <a:pt x="219" y="1"/>
                </a:moveTo>
                <a:cubicBezTo>
                  <a:pt x="261" y="10"/>
                  <a:pt x="299" y="33"/>
                  <a:pt x="326" y="65"/>
                </a:cubicBezTo>
                <a:cubicBezTo>
                  <a:pt x="352" y="97"/>
                  <a:pt x="368" y="138"/>
                  <a:pt x="368" y="182"/>
                </a:cubicBezTo>
                <a:cubicBezTo>
                  <a:pt x="368" y="227"/>
                  <a:pt x="352" y="268"/>
                  <a:pt x="326" y="300"/>
                </a:cubicBezTo>
                <a:cubicBezTo>
                  <a:pt x="299" y="332"/>
                  <a:pt x="261" y="355"/>
                  <a:pt x="218" y="363"/>
                </a:cubicBezTo>
                <a:cubicBezTo>
                  <a:pt x="211" y="364"/>
                  <a:pt x="205" y="360"/>
                  <a:pt x="204" y="353"/>
                </a:cubicBezTo>
                <a:cubicBezTo>
                  <a:pt x="204" y="353"/>
                  <a:pt x="204" y="352"/>
                  <a:pt x="204" y="351"/>
                </a:cubicBezTo>
                <a:cubicBezTo>
                  <a:pt x="204" y="351"/>
                  <a:pt x="204" y="351"/>
                  <a:pt x="204" y="351"/>
                </a:cubicBezTo>
                <a:cubicBezTo>
                  <a:pt x="204" y="13"/>
                  <a:pt x="204" y="13"/>
                  <a:pt x="204" y="13"/>
                </a:cubicBezTo>
                <a:cubicBezTo>
                  <a:pt x="204" y="6"/>
                  <a:pt x="209" y="1"/>
                  <a:pt x="216" y="1"/>
                </a:cubicBezTo>
                <a:cubicBezTo>
                  <a:pt x="217" y="1"/>
                  <a:pt x="218" y="1"/>
                  <a:pt x="219" y="1"/>
                </a:cubicBezTo>
                <a:close/>
                <a:moveTo>
                  <a:pt x="307" y="80"/>
                </a:moveTo>
                <a:cubicBezTo>
                  <a:pt x="287" y="55"/>
                  <a:pt x="259" y="37"/>
                  <a:pt x="228" y="28"/>
                </a:cubicBezTo>
                <a:cubicBezTo>
                  <a:pt x="228" y="336"/>
                  <a:pt x="228" y="336"/>
                  <a:pt x="228" y="336"/>
                </a:cubicBezTo>
                <a:cubicBezTo>
                  <a:pt x="259" y="327"/>
                  <a:pt x="287" y="309"/>
                  <a:pt x="307" y="284"/>
                </a:cubicBezTo>
                <a:cubicBezTo>
                  <a:pt x="330" y="257"/>
                  <a:pt x="344" y="221"/>
                  <a:pt x="344" y="182"/>
                </a:cubicBezTo>
                <a:cubicBezTo>
                  <a:pt x="344" y="143"/>
                  <a:pt x="330" y="108"/>
                  <a:pt x="307" y="80"/>
                </a:cubicBezTo>
                <a:close/>
                <a:moveTo>
                  <a:pt x="149" y="363"/>
                </a:moveTo>
                <a:cubicBezTo>
                  <a:pt x="106" y="355"/>
                  <a:pt x="69" y="332"/>
                  <a:pt x="42" y="300"/>
                </a:cubicBezTo>
                <a:cubicBezTo>
                  <a:pt x="16" y="268"/>
                  <a:pt x="0" y="227"/>
                  <a:pt x="0" y="182"/>
                </a:cubicBezTo>
                <a:cubicBezTo>
                  <a:pt x="0" y="138"/>
                  <a:pt x="16" y="97"/>
                  <a:pt x="42" y="65"/>
                </a:cubicBezTo>
                <a:cubicBezTo>
                  <a:pt x="69" y="32"/>
                  <a:pt x="107" y="9"/>
                  <a:pt x="150" y="1"/>
                </a:cubicBezTo>
                <a:cubicBezTo>
                  <a:pt x="156" y="0"/>
                  <a:pt x="162" y="4"/>
                  <a:pt x="164" y="11"/>
                </a:cubicBezTo>
                <a:cubicBezTo>
                  <a:pt x="164" y="12"/>
                  <a:pt x="164" y="12"/>
                  <a:pt x="164" y="13"/>
                </a:cubicBezTo>
                <a:cubicBezTo>
                  <a:pt x="164" y="13"/>
                  <a:pt x="164" y="13"/>
                  <a:pt x="164" y="13"/>
                </a:cubicBezTo>
                <a:cubicBezTo>
                  <a:pt x="164" y="351"/>
                  <a:pt x="164" y="351"/>
                  <a:pt x="164" y="351"/>
                </a:cubicBezTo>
                <a:cubicBezTo>
                  <a:pt x="164" y="358"/>
                  <a:pt x="158" y="363"/>
                  <a:pt x="152" y="363"/>
                </a:cubicBezTo>
                <a:cubicBezTo>
                  <a:pt x="151" y="363"/>
                  <a:pt x="150" y="363"/>
                  <a:pt x="149" y="363"/>
                </a:cubicBezTo>
                <a:close/>
                <a:moveTo>
                  <a:pt x="60" y="284"/>
                </a:moveTo>
                <a:cubicBezTo>
                  <a:pt x="81" y="309"/>
                  <a:pt x="108" y="327"/>
                  <a:pt x="140" y="336"/>
                </a:cubicBezTo>
                <a:cubicBezTo>
                  <a:pt x="140" y="28"/>
                  <a:pt x="140" y="28"/>
                  <a:pt x="140" y="28"/>
                </a:cubicBezTo>
                <a:cubicBezTo>
                  <a:pt x="108" y="37"/>
                  <a:pt x="81" y="55"/>
                  <a:pt x="60" y="80"/>
                </a:cubicBezTo>
                <a:cubicBezTo>
                  <a:pt x="37" y="108"/>
                  <a:pt x="24" y="143"/>
                  <a:pt x="24" y="182"/>
                </a:cubicBezTo>
                <a:cubicBezTo>
                  <a:pt x="24" y="221"/>
                  <a:pt x="37" y="257"/>
                  <a:pt x="60" y="28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8" name="Rectángulo 61">
            <a:extLst>
              <a:ext uri="{FF2B5EF4-FFF2-40B4-BE49-F238E27FC236}">
                <a16:creationId xmlns:a16="http://schemas.microsoft.com/office/drawing/2014/main" id="{139AE7CF-CB7A-4CD9-9B4D-4AAE33830EA7}"/>
              </a:ext>
            </a:extLst>
          </p:cNvPr>
          <p:cNvSpPr/>
          <p:nvPr/>
        </p:nvSpPr>
        <p:spPr>
          <a:xfrm>
            <a:off x="346102" y="4519144"/>
            <a:ext cx="3078264" cy="1754326"/>
          </a:xfrm>
          <a:prstGeom prst="rect">
            <a:avLst/>
          </a:prstGeom>
        </p:spPr>
        <p:txBody>
          <a:bodyPr wrap="square">
            <a:spAutoFit/>
          </a:bodyPr>
          <a:lstStyle/>
          <a:p>
            <a:pPr algn="r"/>
            <a:r>
              <a:rPr lang="en-US" b="1" dirty="0"/>
              <a:t>Lorem ipsum </a:t>
            </a:r>
            <a:r>
              <a:rPr lang="en-US" dirty="0"/>
              <a:t>dolor sit amet, consectetur adipiscing elit. Curabitur eros leo, accumsan quis arcu ac, molestie ornare justo. Vivamus non diam metus..</a:t>
            </a:r>
            <a:endParaRPr lang="en-US" sz="1600" dirty="0"/>
          </a:p>
        </p:txBody>
      </p:sp>
      <p:sp>
        <p:nvSpPr>
          <p:cNvPr id="49" name="CuadroTexto 62">
            <a:extLst>
              <a:ext uri="{FF2B5EF4-FFF2-40B4-BE49-F238E27FC236}">
                <a16:creationId xmlns:a16="http://schemas.microsoft.com/office/drawing/2014/main" id="{817CEAB8-EC74-47EE-B8E2-4DC2D3764C06}"/>
              </a:ext>
            </a:extLst>
          </p:cNvPr>
          <p:cNvSpPr txBox="1"/>
          <p:nvPr/>
        </p:nvSpPr>
        <p:spPr>
          <a:xfrm>
            <a:off x="2044874" y="3919109"/>
            <a:ext cx="1379492" cy="707886"/>
          </a:xfrm>
          <a:prstGeom prst="rect">
            <a:avLst/>
          </a:prstGeom>
          <a:noFill/>
        </p:spPr>
        <p:txBody>
          <a:bodyPr wrap="square" rtlCol="0">
            <a:spAutoFit/>
          </a:bodyPr>
          <a:lstStyle/>
          <a:p>
            <a:pPr algn="r"/>
            <a:r>
              <a:rPr lang="en-US" sz="4000" b="1" dirty="0">
                <a:solidFill>
                  <a:srgbClr val="88B015"/>
                </a:solidFill>
              </a:rPr>
              <a:t>Title</a:t>
            </a:r>
          </a:p>
        </p:txBody>
      </p:sp>
      <p:sp>
        <p:nvSpPr>
          <p:cNvPr id="50" name="Rectángulo 61">
            <a:extLst>
              <a:ext uri="{FF2B5EF4-FFF2-40B4-BE49-F238E27FC236}">
                <a16:creationId xmlns:a16="http://schemas.microsoft.com/office/drawing/2014/main" id="{2647DAB8-068D-48F2-B23D-A38283AD2D16}"/>
              </a:ext>
            </a:extLst>
          </p:cNvPr>
          <p:cNvSpPr/>
          <p:nvPr/>
        </p:nvSpPr>
        <p:spPr>
          <a:xfrm>
            <a:off x="8668104" y="1249427"/>
            <a:ext cx="3078264" cy="1754326"/>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Vivamus non diam metus..</a:t>
            </a:r>
            <a:endParaRPr lang="en-US" sz="1600" dirty="0"/>
          </a:p>
        </p:txBody>
      </p:sp>
      <p:sp>
        <p:nvSpPr>
          <p:cNvPr id="51" name="CuadroTexto 62">
            <a:extLst>
              <a:ext uri="{FF2B5EF4-FFF2-40B4-BE49-F238E27FC236}">
                <a16:creationId xmlns:a16="http://schemas.microsoft.com/office/drawing/2014/main" id="{7E0B8996-1B3E-442A-BDA9-AD10A22D9F49}"/>
              </a:ext>
            </a:extLst>
          </p:cNvPr>
          <p:cNvSpPr txBox="1"/>
          <p:nvPr/>
        </p:nvSpPr>
        <p:spPr>
          <a:xfrm>
            <a:off x="8668103" y="649392"/>
            <a:ext cx="1379492" cy="707886"/>
          </a:xfrm>
          <a:prstGeom prst="rect">
            <a:avLst/>
          </a:prstGeom>
          <a:noFill/>
        </p:spPr>
        <p:txBody>
          <a:bodyPr wrap="square" rtlCol="0">
            <a:spAutoFit/>
          </a:bodyPr>
          <a:lstStyle/>
          <a:p>
            <a:r>
              <a:rPr lang="en-US" sz="4000" b="1" dirty="0">
                <a:solidFill>
                  <a:srgbClr val="88B015"/>
                </a:solidFill>
              </a:rPr>
              <a:t>Title</a:t>
            </a:r>
          </a:p>
        </p:txBody>
      </p:sp>
      <p:sp>
        <p:nvSpPr>
          <p:cNvPr id="52" name="Rectángulo 61">
            <a:extLst>
              <a:ext uri="{FF2B5EF4-FFF2-40B4-BE49-F238E27FC236}">
                <a16:creationId xmlns:a16="http://schemas.microsoft.com/office/drawing/2014/main" id="{0D9A21AC-CC75-4363-A914-248D8E78342B}"/>
              </a:ext>
            </a:extLst>
          </p:cNvPr>
          <p:cNvSpPr/>
          <p:nvPr/>
        </p:nvSpPr>
        <p:spPr>
          <a:xfrm>
            <a:off x="8695174" y="4588205"/>
            <a:ext cx="3078264" cy="1754326"/>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Vivamus non diam metus..</a:t>
            </a:r>
            <a:endParaRPr lang="en-US" sz="1600" dirty="0"/>
          </a:p>
        </p:txBody>
      </p:sp>
      <p:sp>
        <p:nvSpPr>
          <p:cNvPr id="53" name="CuadroTexto 62">
            <a:extLst>
              <a:ext uri="{FF2B5EF4-FFF2-40B4-BE49-F238E27FC236}">
                <a16:creationId xmlns:a16="http://schemas.microsoft.com/office/drawing/2014/main" id="{B2F05B7A-7F48-4FE7-A509-D5B08105AB1C}"/>
              </a:ext>
            </a:extLst>
          </p:cNvPr>
          <p:cNvSpPr txBox="1"/>
          <p:nvPr/>
        </p:nvSpPr>
        <p:spPr>
          <a:xfrm>
            <a:off x="8690234" y="3988170"/>
            <a:ext cx="1379492" cy="707886"/>
          </a:xfrm>
          <a:prstGeom prst="rect">
            <a:avLst/>
          </a:prstGeom>
          <a:noFill/>
        </p:spPr>
        <p:txBody>
          <a:bodyPr wrap="square" rtlCol="0">
            <a:spAutoFit/>
          </a:bodyPr>
          <a:lstStyle/>
          <a:p>
            <a:r>
              <a:rPr lang="en-US" sz="4000" b="1" dirty="0">
                <a:solidFill>
                  <a:srgbClr val="88B015"/>
                </a:solidFill>
              </a:rPr>
              <a:t>Title</a:t>
            </a:r>
          </a:p>
        </p:txBody>
      </p:sp>
      <p:grpSp>
        <p:nvGrpSpPr>
          <p:cNvPr id="28" name="Group 27">
            <a:extLst>
              <a:ext uri="{FF2B5EF4-FFF2-40B4-BE49-F238E27FC236}">
                <a16:creationId xmlns:a16="http://schemas.microsoft.com/office/drawing/2014/main" id="{037C5327-7F9D-422C-892E-48F8FC50D5CD}"/>
              </a:ext>
            </a:extLst>
          </p:cNvPr>
          <p:cNvGrpSpPr/>
          <p:nvPr/>
        </p:nvGrpSpPr>
        <p:grpSpPr>
          <a:xfrm>
            <a:off x="4757738" y="2172434"/>
            <a:ext cx="2500312" cy="2415771"/>
            <a:chOff x="4662488" y="2534384"/>
            <a:chExt cx="2500312" cy="2415771"/>
          </a:xfrm>
        </p:grpSpPr>
        <p:sp>
          <p:nvSpPr>
            <p:cNvPr id="26" name="Rectangle 25">
              <a:extLst>
                <a:ext uri="{FF2B5EF4-FFF2-40B4-BE49-F238E27FC236}">
                  <a16:creationId xmlns:a16="http://schemas.microsoft.com/office/drawing/2014/main" id="{4F9A2C53-DF22-4748-B112-E8AC3ED1A569}"/>
                </a:ext>
              </a:extLst>
            </p:cNvPr>
            <p:cNvSpPr/>
            <p:nvPr/>
          </p:nvSpPr>
          <p:spPr>
            <a:xfrm>
              <a:off x="4662488" y="3365703"/>
              <a:ext cx="2500312" cy="72996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2C907DD5-C754-4A9D-AC92-BCA01CF27BAE}"/>
                </a:ext>
              </a:extLst>
            </p:cNvPr>
            <p:cNvSpPr/>
            <p:nvPr/>
          </p:nvSpPr>
          <p:spPr>
            <a:xfrm>
              <a:off x="5533120" y="2534384"/>
              <a:ext cx="821622" cy="24157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1" name="Group 60">
            <a:extLst>
              <a:ext uri="{FF2B5EF4-FFF2-40B4-BE49-F238E27FC236}">
                <a16:creationId xmlns:a16="http://schemas.microsoft.com/office/drawing/2014/main" id="{2E9E0AD6-BAD0-4C42-9EDF-FA1386434275}"/>
              </a:ext>
            </a:extLst>
          </p:cNvPr>
          <p:cNvGrpSpPr/>
          <p:nvPr/>
        </p:nvGrpSpPr>
        <p:grpSpPr>
          <a:xfrm>
            <a:off x="5422010" y="5707944"/>
            <a:ext cx="1171767" cy="1131051"/>
            <a:chOff x="-1940956" y="-136478"/>
            <a:chExt cx="1233487" cy="1190626"/>
          </a:xfrm>
          <a:solidFill>
            <a:srgbClr val="466305"/>
          </a:solidFill>
        </p:grpSpPr>
        <p:sp>
          <p:nvSpPr>
            <p:cNvPr id="75" name="Rectangle 23">
              <a:extLst>
                <a:ext uri="{FF2B5EF4-FFF2-40B4-BE49-F238E27FC236}">
                  <a16:creationId xmlns:a16="http://schemas.microsoft.com/office/drawing/2014/main" id="{F7174171-8D31-4E3F-8F02-5904923C28E5}"/>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Rectangle 24">
              <a:extLst>
                <a:ext uri="{FF2B5EF4-FFF2-40B4-BE49-F238E27FC236}">
                  <a16:creationId xmlns:a16="http://schemas.microsoft.com/office/drawing/2014/main" id="{7D7153DC-57A1-49F0-BE12-FBBB48F887EA}"/>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Rectangle 25">
              <a:extLst>
                <a:ext uri="{FF2B5EF4-FFF2-40B4-BE49-F238E27FC236}">
                  <a16:creationId xmlns:a16="http://schemas.microsoft.com/office/drawing/2014/main" id="{BF4A3CD8-166F-40FD-8800-4B295963E223}"/>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Rectangle 26">
              <a:extLst>
                <a:ext uri="{FF2B5EF4-FFF2-40B4-BE49-F238E27FC236}">
                  <a16:creationId xmlns:a16="http://schemas.microsoft.com/office/drawing/2014/main" id="{4DE2C22C-7BDE-4615-A889-34DA096C31D7}"/>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Rectangle 27">
              <a:extLst>
                <a:ext uri="{FF2B5EF4-FFF2-40B4-BE49-F238E27FC236}">
                  <a16:creationId xmlns:a16="http://schemas.microsoft.com/office/drawing/2014/main" id="{5F753D4D-EFCC-4113-A920-E49EA4F447B8}"/>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Rectangle 28">
              <a:extLst>
                <a:ext uri="{FF2B5EF4-FFF2-40B4-BE49-F238E27FC236}">
                  <a16:creationId xmlns:a16="http://schemas.microsoft.com/office/drawing/2014/main" id="{08394635-2FF1-4EBB-BF9C-2A8576BB8A51}"/>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Rectangle 29">
              <a:extLst>
                <a:ext uri="{FF2B5EF4-FFF2-40B4-BE49-F238E27FC236}">
                  <a16:creationId xmlns:a16="http://schemas.microsoft.com/office/drawing/2014/main" id="{85831DE5-AC2C-41B4-8EBC-7EE8A304A379}"/>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Rectangle 30">
              <a:extLst>
                <a:ext uri="{FF2B5EF4-FFF2-40B4-BE49-F238E27FC236}">
                  <a16:creationId xmlns:a16="http://schemas.microsoft.com/office/drawing/2014/main" id="{DF7E3F0E-4B29-43E4-BD38-53E0AFF6EE01}"/>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Rectangle 31">
              <a:extLst>
                <a:ext uri="{FF2B5EF4-FFF2-40B4-BE49-F238E27FC236}">
                  <a16:creationId xmlns:a16="http://schemas.microsoft.com/office/drawing/2014/main" id="{2502CB4F-0B92-4DBC-83B1-25FBB9106230}"/>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Rectangle 32">
              <a:extLst>
                <a:ext uri="{FF2B5EF4-FFF2-40B4-BE49-F238E27FC236}">
                  <a16:creationId xmlns:a16="http://schemas.microsoft.com/office/drawing/2014/main" id="{0052B645-802A-4BC5-B92F-0F1F24B399D8}"/>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Rectangle 33">
              <a:extLst>
                <a:ext uri="{FF2B5EF4-FFF2-40B4-BE49-F238E27FC236}">
                  <a16:creationId xmlns:a16="http://schemas.microsoft.com/office/drawing/2014/main" id="{441AF5A6-4E25-41AA-A239-BBE927BC2CD2}"/>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Rectangle 34">
              <a:extLst>
                <a:ext uri="{FF2B5EF4-FFF2-40B4-BE49-F238E27FC236}">
                  <a16:creationId xmlns:a16="http://schemas.microsoft.com/office/drawing/2014/main" id="{4B0662FA-5B35-4A52-8E2C-3EB482CC179C}"/>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Rectangle 35">
              <a:extLst>
                <a:ext uri="{FF2B5EF4-FFF2-40B4-BE49-F238E27FC236}">
                  <a16:creationId xmlns:a16="http://schemas.microsoft.com/office/drawing/2014/main" id="{7DFF4735-E4B8-4237-B8E9-8C9D1AB60157}"/>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Rectangle 36">
              <a:extLst>
                <a:ext uri="{FF2B5EF4-FFF2-40B4-BE49-F238E27FC236}">
                  <a16:creationId xmlns:a16="http://schemas.microsoft.com/office/drawing/2014/main" id="{89BE7457-49DC-448D-B15C-CB28EE743B57}"/>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Rectangle 37">
              <a:extLst>
                <a:ext uri="{FF2B5EF4-FFF2-40B4-BE49-F238E27FC236}">
                  <a16:creationId xmlns:a16="http://schemas.microsoft.com/office/drawing/2014/main" id="{F9C54D06-BC71-4F42-9DB5-935B981469A9}"/>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Rectangle 38">
              <a:extLst>
                <a:ext uri="{FF2B5EF4-FFF2-40B4-BE49-F238E27FC236}">
                  <a16:creationId xmlns:a16="http://schemas.microsoft.com/office/drawing/2014/main" id="{98E23132-FE9B-4AFC-ABA2-D6EBCE2DFA01}"/>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Rectangle 39">
              <a:extLst>
                <a:ext uri="{FF2B5EF4-FFF2-40B4-BE49-F238E27FC236}">
                  <a16:creationId xmlns:a16="http://schemas.microsoft.com/office/drawing/2014/main" id="{393E3502-F507-44DE-81C6-D6C5961712BD}"/>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Rectangle 40">
              <a:extLst>
                <a:ext uri="{FF2B5EF4-FFF2-40B4-BE49-F238E27FC236}">
                  <a16:creationId xmlns:a16="http://schemas.microsoft.com/office/drawing/2014/main" id="{9B47B2E7-CB92-401E-BF6C-9BAADFE6AB27}"/>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Rectangle 41">
              <a:extLst>
                <a:ext uri="{FF2B5EF4-FFF2-40B4-BE49-F238E27FC236}">
                  <a16:creationId xmlns:a16="http://schemas.microsoft.com/office/drawing/2014/main" id="{F5F42B5D-A631-49DD-935F-84437FE20852}"/>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Rectangle 42">
              <a:extLst>
                <a:ext uri="{FF2B5EF4-FFF2-40B4-BE49-F238E27FC236}">
                  <a16:creationId xmlns:a16="http://schemas.microsoft.com/office/drawing/2014/main" id="{609A5257-737A-43F9-9D95-750466EEEEC1}"/>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Rectangle 43">
              <a:extLst>
                <a:ext uri="{FF2B5EF4-FFF2-40B4-BE49-F238E27FC236}">
                  <a16:creationId xmlns:a16="http://schemas.microsoft.com/office/drawing/2014/main" id="{BAB13DF8-04D5-4CA9-A8EE-C6B1393B7D15}"/>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Rectangle 44">
              <a:extLst>
                <a:ext uri="{FF2B5EF4-FFF2-40B4-BE49-F238E27FC236}">
                  <a16:creationId xmlns:a16="http://schemas.microsoft.com/office/drawing/2014/main" id="{C3009307-4D79-426B-982D-4045BEA592B6}"/>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Rectangle 45">
              <a:extLst>
                <a:ext uri="{FF2B5EF4-FFF2-40B4-BE49-F238E27FC236}">
                  <a16:creationId xmlns:a16="http://schemas.microsoft.com/office/drawing/2014/main" id="{169AD171-8E58-4753-A036-F7768024379D}"/>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Rectangle 46">
              <a:extLst>
                <a:ext uri="{FF2B5EF4-FFF2-40B4-BE49-F238E27FC236}">
                  <a16:creationId xmlns:a16="http://schemas.microsoft.com/office/drawing/2014/main" id="{14280ED1-048C-4EAD-964A-12275E8DE539}"/>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Rectangle 47">
              <a:extLst>
                <a:ext uri="{FF2B5EF4-FFF2-40B4-BE49-F238E27FC236}">
                  <a16:creationId xmlns:a16="http://schemas.microsoft.com/office/drawing/2014/main" id="{1643060E-B825-4261-B359-19CA4AC44B6A}"/>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1" name="Group 100">
            <a:extLst>
              <a:ext uri="{FF2B5EF4-FFF2-40B4-BE49-F238E27FC236}">
                <a16:creationId xmlns:a16="http://schemas.microsoft.com/office/drawing/2014/main" id="{A7E26847-BE33-44FE-ABFB-8B5838440B28}"/>
              </a:ext>
            </a:extLst>
          </p:cNvPr>
          <p:cNvGrpSpPr/>
          <p:nvPr/>
        </p:nvGrpSpPr>
        <p:grpSpPr>
          <a:xfrm>
            <a:off x="5441613" y="47506"/>
            <a:ext cx="1171767" cy="1131051"/>
            <a:chOff x="-1940956" y="-136478"/>
            <a:chExt cx="1233487" cy="1190626"/>
          </a:xfrm>
          <a:solidFill>
            <a:srgbClr val="466305"/>
          </a:solidFill>
        </p:grpSpPr>
        <p:sp>
          <p:nvSpPr>
            <p:cNvPr id="102" name="Rectangle 23">
              <a:extLst>
                <a:ext uri="{FF2B5EF4-FFF2-40B4-BE49-F238E27FC236}">
                  <a16:creationId xmlns:a16="http://schemas.microsoft.com/office/drawing/2014/main" id="{742550D6-9AEA-4837-9C31-6C7245696356}"/>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Rectangle 24">
              <a:extLst>
                <a:ext uri="{FF2B5EF4-FFF2-40B4-BE49-F238E27FC236}">
                  <a16:creationId xmlns:a16="http://schemas.microsoft.com/office/drawing/2014/main" id="{C79A0E79-53E3-481F-B3AB-F25006AD3193}"/>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Rectangle 25">
              <a:extLst>
                <a:ext uri="{FF2B5EF4-FFF2-40B4-BE49-F238E27FC236}">
                  <a16:creationId xmlns:a16="http://schemas.microsoft.com/office/drawing/2014/main" id="{1CD25344-5B0F-42D5-BBA1-0B5BBDD5B356}"/>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Rectangle 26">
              <a:extLst>
                <a:ext uri="{FF2B5EF4-FFF2-40B4-BE49-F238E27FC236}">
                  <a16:creationId xmlns:a16="http://schemas.microsoft.com/office/drawing/2014/main" id="{13531E9A-F94D-4900-A499-19A9A43B3718}"/>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Rectangle 27">
              <a:extLst>
                <a:ext uri="{FF2B5EF4-FFF2-40B4-BE49-F238E27FC236}">
                  <a16:creationId xmlns:a16="http://schemas.microsoft.com/office/drawing/2014/main" id="{3B894C20-B7C4-49A5-8E2D-5D8B3C19D4E1}"/>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Rectangle 28">
              <a:extLst>
                <a:ext uri="{FF2B5EF4-FFF2-40B4-BE49-F238E27FC236}">
                  <a16:creationId xmlns:a16="http://schemas.microsoft.com/office/drawing/2014/main" id="{15DD7E94-D86E-4930-A94A-88346D242650}"/>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Rectangle 29">
              <a:extLst>
                <a:ext uri="{FF2B5EF4-FFF2-40B4-BE49-F238E27FC236}">
                  <a16:creationId xmlns:a16="http://schemas.microsoft.com/office/drawing/2014/main" id="{2153E7D8-65B4-4AD4-A121-D3D47529AA2A}"/>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Rectangle 30">
              <a:extLst>
                <a:ext uri="{FF2B5EF4-FFF2-40B4-BE49-F238E27FC236}">
                  <a16:creationId xmlns:a16="http://schemas.microsoft.com/office/drawing/2014/main" id="{5B688A48-376B-41BD-A4EA-505F0D2F5AD4}"/>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Rectangle 31">
              <a:extLst>
                <a:ext uri="{FF2B5EF4-FFF2-40B4-BE49-F238E27FC236}">
                  <a16:creationId xmlns:a16="http://schemas.microsoft.com/office/drawing/2014/main" id="{73EE76D6-3C9B-4B51-B958-7E48F2E8A572}"/>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Rectangle 32">
              <a:extLst>
                <a:ext uri="{FF2B5EF4-FFF2-40B4-BE49-F238E27FC236}">
                  <a16:creationId xmlns:a16="http://schemas.microsoft.com/office/drawing/2014/main" id="{CE906D89-199D-48E5-AD54-C670145DFB11}"/>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Rectangle 33">
              <a:extLst>
                <a:ext uri="{FF2B5EF4-FFF2-40B4-BE49-F238E27FC236}">
                  <a16:creationId xmlns:a16="http://schemas.microsoft.com/office/drawing/2014/main" id="{BF7448E9-2242-4FB8-86FD-2592D26F0A38}"/>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Rectangle 34">
              <a:extLst>
                <a:ext uri="{FF2B5EF4-FFF2-40B4-BE49-F238E27FC236}">
                  <a16:creationId xmlns:a16="http://schemas.microsoft.com/office/drawing/2014/main" id="{8649ADE2-87E7-4544-929E-E8026DF47CD1}"/>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Rectangle 35">
              <a:extLst>
                <a:ext uri="{FF2B5EF4-FFF2-40B4-BE49-F238E27FC236}">
                  <a16:creationId xmlns:a16="http://schemas.microsoft.com/office/drawing/2014/main" id="{FFE42AE0-03CB-42BF-86B8-75818E69B3C6}"/>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Rectangle 36">
              <a:extLst>
                <a:ext uri="{FF2B5EF4-FFF2-40B4-BE49-F238E27FC236}">
                  <a16:creationId xmlns:a16="http://schemas.microsoft.com/office/drawing/2014/main" id="{CBDB3BF5-B6E7-4D06-9AA4-E022C6E21327}"/>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Rectangle 37">
              <a:extLst>
                <a:ext uri="{FF2B5EF4-FFF2-40B4-BE49-F238E27FC236}">
                  <a16:creationId xmlns:a16="http://schemas.microsoft.com/office/drawing/2014/main" id="{57806EDB-98C8-4626-BF6E-7147B57D07B7}"/>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Rectangle 38">
              <a:extLst>
                <a:ext uri="{FF2B5EF4-FFF2-40B4-BE49-F238E27FC236}">
                  <a16:creationId xmlns:a16="http://schemas.microsoft.com/office/drawing/2014/main" id="{E9C30E2F-BBB4-4D7D-9E42-4F25E5E3B266}"/>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Rectangle 39">
              <a:extLst>
                <a:ext uri="{FF2B5EF4-FFF2-40B4-BE49-F238E27FC236}">
                  <a16:creationId xmlns:a16="http://schemas.microsoft.com/office/drawing/2014/main" id="{D0ADC9C9-6B75-4D51-846A-648A63F514B8}"/>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Rectangle 40">
              <a:extLst>
                <a:ext uri="{FF2B5EF4-FFF2-40B4-BE49-F238E27FC236}">
                  <a16:creationId xmlns:a16="http://schemas.microsoft.com/office/drawing/2014/main" id="{E27D43A5-044F-45C4-81A7-04B9A1A352CF}"/>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Rectangle 41">
              <a:extLst>
                <a:ext uri="{FF2B5EF4-FFF2-40B4-BE49-F238E27FC236}">
                  <a16:creationId xmlns:a16="http://schemas.microsoft.com/office/drawing/2014/main" id="{D84D29CC-58B1-44D9-822E-8A5B0FF3D965}"/>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Rectangle 42">
              <a:extLst>
                <a:ext uri="{FF2B5EF4-FFF2-40B4-BE49-F238E27FC236}">
                  <a16:creationId xmlns:a16="http://schemas.microsoft.com/office/drawing/2014/main" id="{C88E8934-1B13-4695-8ECA-5D294A37DBEE}"/>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Rectangle 43">
              <a:extLst>
                <a:ext uri="{FF2B5EF4-FFF2-40B4-BE49-F238E27FC236}">
                  <a16:creationId xmlns:a16="http://schemas.microsoft.com/office/drawing/2014/main" id="{93D8FE6F-157C-4551-99A7-547D34C4B387}"/>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Rectangle 44">
              <a:extLst>
                <a:ext uri="{FF2B5EF4-FFF2-40B4-BE49-F238E27FC236}">
                  <a16:creationId xmlns:a16="http://schemas.microsoft.com/office/drawing/2014/main" id="{0264295E-123C-4076-A575-6422D4CEE055}"/>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Rectangle 45">
              <a:extLst>
                <a:ext uri="{FF2B5EF4-FFF2-40B4-BE49-F238E27FC236}">
                  <a16:creationId xmlns:a16="http://schemas.microsoft.com/office/drawing/2014/main" id="{59CE07E8-1FC8-48A8-A1DB-BA0F432FFA9E}"/>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Rectangle 46">
              <a:extLst>
                <a:ext uri="{FF2B5EF4-FFF2-40B4-BE49-F238E27FC236}">
                  <a16:creationId xmlns:a16="http://schemas.microsoft.com/office/drawing/2014/main" id="{FF0662C3-ABA9-453A-9C9B-DE77B6C79EC4}"/>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Rectangle 47">
              <a:extLst>
                <a:ext uri="{FF2B5EF4-FFF2-40B4-BE49-F238E27FC236}">
                  <a16:creationId xmlns:a16="http://schemas.microsoft.com/office/drawing/2014/main" id="{A57E6744-9DB1-4B16-9CA0-DE65548C5955}"/>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231893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F4ED0FD8-9E89-41C8-8232-ACAF044751C2}"/>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11062" b="38272"/>
          <a:stretch/>
        </p:blipFill>
        <p:spPr>
          <a:xfrm>
            <a:off x="0" y="0"/>
            <a:ext cx="12192000" cy="4114800"/>
          </a:xfrm>
        </p:spPr>
      </p:pic>
      <p:sp>
        <p:nvSpPr>
          <p:cNvPr id="76" name="Rectangle 75">
            <a:extLst>
              <a:ext uri="{FF2B5EF4-FFF2-40B4-BE49-F238E27FC236}">
                <a16:creationId xmlns:a16="http://schemas.microsoft.com/office/drawing/2014/main" id="{2E5BC1A7-DB1F-4F0F-B114-10BA53DC2209}"/>
              </a:ext>
            </a:extLst>
          </p:cNvPr>
          <p:cNvSpPr/>
          <p:nvPr/>
        </p:nvSpPr>
        <p:spPr>
          <a:xfrm>
            <a:off x="0" y="0"/>
            <a:ext cx="5010150" cy="4114800"/>
          </a:xfrm>
          <a:prstGeom prst="rect">
            <a:avLst/>
          </a:prstGeom>
          <a:solidFill>
            <a:srgbClr val="88B0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F67E944-0C6B-4C2F-8F1D-AD0C3FA87F06}"/>
              </a:ext>
            </a:extLst>
          </p:cNvPr>
          <p:cNvSpPr/>
          <p:nvPr/>
        </p:nvSpPr>
        <p:spPr>
          <a:xfrm>
            <a:off x="819150" y="2057400"/>
            <a:ext cx="3371850" cy="4114800"/>
          </a:xfrm>
          <a:prstGeom prst="rect">
            <a:avLst/>
          </a:prstGeom>
          <a:solidFill>
            <a:schemeClr val="bg1"/>
          </a:solidFill>
          <a:ln>
            <a:solidFill>
              <a:srgbClr val="88B0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ángulo 61">
            <a:extLst>
              <a:ext uri="{FF2B5EF4-FFF2-40B4-BE49-F238E27FC236}">
                <a16:creationId xmlns:a16="http://schemas.microsoft.com/office/drawing/2014/main" id="{08CD88D7-4BE9-4EB6-A923-5D866892E8FB}"/>
              </a:ext>
            </a:extLst>
          </p:cNvPr>
          <p:cNvSpPr/>
          <p:nvPr/>
        </p:nvSpPr>
        <p:spPr>
          <a:xfrm>
            <a:off x="5010150" y="4588205"/>
            <a:ext cx="6763288" cy="1446550"/>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Vivamus non diam metus..</a:t>
            </a:r>
          </a:p>
          <a:p>
            <a:endParaRPr lang="en-US" sz="1600" dirty="0"/>
          </a:p>
          <a:p>
            <a:r>
              <a:rPr lang="en-US" sz="1600" dirty="0"/>
              <a:t>molestie ornare justo. Vivamus non diam metus..</a:t>
            </a:r>
          </a:p>
        </p:txBody>
      </p:sp>
      <p:sp>
        <p:nvSpPr>
          <p:cNvPr id="78" name="TextBox 10">
            <a:extLst>
              <a:ext uri="{FF2B5EF4-FFF2-40B4-BE49-F238E27FC236}">
                <a16:creationId xmlns:a16="http://schemas.microsoft.com/office/drawing/2014/main" id="{637FBEBE-B16C-40DE-966B-12C315A51400}"/>
              </a:ext>
            </a:extLst>
          </p:cNvPr>
          <p:cNvSpPr txBox="1">
            <a:spLocks noChangeArrowheads="1"/>
          </p:cNvSpPr>
          <p:nvPr/>
        </p:nvSpPr>
        <p:spPr bwMode="auto">
          <a:xfrm>
            <a:off x="1279432" y="4114800"/>
            <a:ext cx="2489386" cy="1169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400" b="1" dirty="0">
                <a:latin typeface="Arial" panose="020B0604020202020204" pitchFamily="34" charset="0"/>
                <a:cs typeface="Arial" panose="020B0604020202020204" pitchFamily="34" charset="0"/>
              </a:rPr>
              <a:t>Lorem ipsum </a:t>
            </a:r>
            <a:r>
              <a:rPr lang="es-CO" sz="1400" dirty="0">
                <a:latin typeface="Arial" panose="020B0604020202020204" pitchFamily="34" charset="0"/>
                <a:cs typeface="Arial" panose="020B0604020202020204" pitchFamily="34" charset="0"/>
              </a:rPr>
              <a:t>dolor sit amet, consectetur adipiscing elit.  </a:t>
            </a:r>
          </a:p>
          <a:p>
            <a:pPr algn="ctr"/>
            <a:endParaRPr lang="es-CO" sz="1400" dirty="0">
              <a:latin typeface="Arial" panose="020B0604020202020204" pitchFamily="34" charset="0"/>
              <a:cs typeface="Arial" panose="020B0604020202020204" pitchFamily="34" charset="0"/>
            </a:endParaRPr>
          </a:p>
          <a:p>
            <a:pPr algn="ctr"/>
            <a:r>
              <a:rPr lang="es-CO" sz="1400" dirty="0">
                <a:latin typeface="Arial" panose="020B0604020202020204" pitchFamily="34" charset="0"/>
                <a:cs typeface="Arial" panose="020B0604020202020204" pitchFamily="34" charset="0"/>
              </a:rPr>
              <a:t>dolor sit amet, consectetur adipiscing elit.</a:t>
            </a:r>
          </a:p>
        </p:txBody>
      </p:sp>
      <p:sp>
        <p:nvSpPr>
          <p:cNvPr id="7" name="TextBox 6">
            <a:extLst>
              <a:ext uri="{FF2B5EF4-FFF2-40B4-BE49-F238E27FC236}">
                <a16:creationId xmlns:a16="http://schemas.microsoft.com/office/drawing/2014/main" id="{590B1C3C-8B05-4200-8336-5AEEE62EB9E3}"/>
              </a:ext>
            </a:extLst>
          </p:cNvPr>
          <p:cNvSpPr txBox="1"/>
          <p:nvPr/>
        </p:nvSpPr>
        <p:spPr>
          <a:xfrm>
            <a:off x="571500" y="366989"/>
            <a:ext cx="3905250" cy="1446550"/>
          </a:xfrm>
          <a:prstGeom prst="rect">
            <a:avLst/>
          </a:prstGeom>
          <a:noFill/>
        </p:spPr>
        <p:txBody>
          <a:bodyPr wrap="square" rtlCol="0">
            <a:spAutoFit/>
          </a:bodyPr>
          <a:lstStyle/>
          <a:p>
            <a:r>
              <a:rPr lang="es-CO" sz="4400" dirty="0">
                <a:solidFill>
                  <a:schemeClr val="bg1"/>
                </a:solidFill>
                <a:latin typeface="+mj-lt"/>
              </a:rPr>
              <a:t>WRITE YOUR TITLE</a:t>
            </a:r>
            <a:endParaRPr lang="en-US" sz="4400" dirty="0">
              <a:solidFill>
                <a:schemeClr val="bg1"/>
              </a:solidFill>
              <a:latin typeface="+mj-lt"/>
            </a:endParaRPr>
          </a:p>
        </p:txBody>
      </p:sp>
      <p:sp>
        <p:nvSpPr>
          <p:cNvPr id="122" name="Freeform 5">
            <a:extLst>
              <a:ext uri="{FF2B5EF4-FFF2-40B4-BE49-F238E27FC236}">
                <a16:creationId xmlns:a16="http://schemas.microsoft.com/office/drawing/2014/main" id="{CFED5295-5AE8-448A-BBC9-CF1E2762A174}"/>
              </a:ext>
            </a:extLst>
          </p:cNvPr>
          <p:cNvSpPr>
            <a:spLocks noEditPoints="1"/>
          </p:cNvSpPr>
          <p:nvPr/>
        </p:nvSpPr>
        <p:spPr bwMode="auto">
          <a:xfrm>
            <a:off x="1624107" y="2492496"/>
            <a:ext cx="1730000" cy="1543035"/>
          </a:xfrm>
          <a:custGeom>
            <a:avLst/>
            <a:gdLst>
              <a:gd name="T0" fmla="*/ 124 w 473"/>
              <a:gd name="T1" fmla="*/ 0 h 422"/>
              <a:gd name="T2" fmla="*/ 208 w 473"/>
              <a:gd name="T3" fmla="*/ 30 h 422"/>
              <a:gd name="T4" fmla="*/ 236 w 473"/>
              <a:gd name="T5" fmla="*/ 69 h 422"/>
              <a:gd name="T6" fmla="*/ 263 w 473"/>
              <a:gd name="T7" fmla="*/ 30 h 422"/>
              <a:gd name="T8" fmla="*/ 349 w 473"/>
              <a:gd name="T9" fmla="*/ 0 h 422"/>
              <a:gd name="T10" fmla="*/ 437 w 473"/>
              <a:gd name="T11" fmla="*/ 40 h 422"/>
              <a:gd name="T12" fmla="*/ 473 w 473"/>
              <a:gd name="T13" fmla="*/ 134 h 422"/>
              <a:gd name="T14" fmla="*/ 432 w 473"/>
              <a:gd name="T15" fmla="*/ 228 h 422"/>
              <a:gd name="T16" fmla="*/ 430 w 473"/>
              <a:gd name="T17" fmla="*/ 231 h 422"/>
              <a:gd name="T18" fmla="*/ 290 w 473"/>
              <a:gd name="T19" fmla="*/ 375 h 422"/>
              <a:gd name="T20" fmla="*/ 245 w 473"/>
              <a:gd name="T21" fmla="*/ 417 h 422"/>
              <a:gd name="T22" fmla="*/ 228 w 473"/>
              <a:gd name="T23" fmla="*/ 417 h 422"/>
              <a:gd name="T24" fmla="*/ 228 w 473"/>
              <a:gd name="T25" fmla="*/ 417 h 422"/>
              <a:gd name="T26" fmla="*/ 180 w 473"/>
              <a:gd name="T27" fmla="*/ 372 h 422"/>
              <a:gd name="T28" fmla="*/ 13 w 473"/>
              <a:gd name="T29" fmla="*/ 183 h 422"/>
              <a:gd name="T30" fmla="*/ 11 w 473"/>
              <a:gd name="T31" fmla="*/ 180 h 422"/>
              <a:gd name="T32" fmla="*/ 0 w 473"/>
              <a:gd name="T33" fmla="*/ 134 h 422"/>
              <a:gd name="T34" fmla="*/ 36 w 473"/>
              <a:gd name="T35" fmla="*/ 40 h 422"/>
              <a:gd name="T36" fmla="*/ 124 w 473"/>
              <a:gd name="T37" fmla="*/ 0 h 422"/>
              <a:gd name="T38" fmla="*/ 192 w 473"/>
              <a:gd name="T39" fmla="*/ 48 h 422"/>
              <a:gd name="T40" fmla="*/ 124 w 473"/>
              <a:gd name="T41" fmla="*/ 24 h 422"/>
              <a:gd name="T42" fmla="*/ 53 w 473"/>
              <a:gd name="T43" fmla="*/ 56 h 422"/>
              <a:gd name="T44" fmla="*/ 24 w 473"/>
              <a:gd name="T45" fmla="*/ 134 h 422"/>
              <a:gd name="T46" fmla="*/ 30 w 473"/>
              <a:gd name="T47" fmla="*/ 165 h 422"/>
              <a:gd name="T48" fmla="*/ 129 w 473"/>
              <a:gd name="T49" fmla="*/ 165 h 422"/>
              <a:gd name="T50" fmla="*/ 156 w 473"/>
              <a:gd name="T51" fmla="*/ 99 h 422"/>
              <a:gd name="T52" fmla="*/ 172 w 473"/>
              <a:gd name="T53" fmla="*/ 92 h 422"/>
              <a:gd name="T54" fmla="*/ 178 w 473"/>
              <a:gd name="T55" fmla="*/ 99 h 422"/>
              <a:gd name="T56" fmla="*/ 230 w 473"/>
              <a:gd name="T57" fmla="*/ 241 h 422"/>
              <a:gd name="T58" fmla="*/ 264 w 473"/>
              <a:gd name="T59" fmla="*/ 165 h 422"/>
              <a:gd name="T60" fmla="*/ 279 w 473"/>
              <a:gd name="T61" fmla="*/ 158 h 422"/>
              <a:gd name="T62" fmla="*/ 286 w 473"/>
              <a:gd name="T63" fmla="*/ 165 h 422"/>
              <a:gd name="T64" fmla="*/ 305 w 473"/>
              <a:gd name="T65" fmla="*/ 211 h 422"/>
              <a:gd name="T66" fmla="*/ 416 w 473"/>
              <a:gd name="T67" fmla="*/ 211 h 422"/>
              <a:gd name="T68" fmla="*/ 449 w 473"/>
              <a:gd name="T69" fmla="*/ 134 h 422"/>
              <a:gd name="T70" fmla="*/ 419 w 473"/>
              <a:gd name="T71" fmla="*/ 56 h 422"/>
              <a:gd name="T72" fmla="*/ 349 w 473"/>
              <a:gd name="T73" fmla="*/ 24 h 422"/>
              <a:gd name="T74" fmla="*/ 279 w 473"/>
              <a:gd name="T75" fmla="*/ 47 h 422"/>
              <a:gd name="T76" fmla="*/ 248 w 473"/>
              <a:gd name="T77" fmla="*/ 117 h 422"/>
              <a:gd name="T78" fmla="*/ 248 w 473"/>
              <a:gd name="T79" fmla="*/ 117 h 422"/>
              <a:gd name="T80" fmla="*/ 238 w 473"/>
              <a:gd name="T81" fmla="*/ 127 h 422"/>
              <a:gd name="T82" fmla="*/ 225 w 473"/>
              <a:gd name="T83" fmla="*/ 117 h 422"/>
              <a:gd name="T84" fmla="*/ 192 w 473"/>
              <a:gd name="T85" fmla="*/ 48 h 422"/>
              <a:gd name="T86" fmla="*/ 274 w 473"/>
              <a:gd name="T87" fmla="*/ 357 h 422"/>
              <a:gd name="T88" fmla="*/ 397 w 473"/>
              <a:gd name="T89" fmla="*/ 235 h 422"/>
              <a:gd name="T90" fmla="*/ 297 w 473"/>
              <a:gd name="T91" fmla="*/ 235 h 422"/>
              <a:gd name="T92" fmla="*/ 297 w 473"/>
              <a:gd name="T93" fmla="*/ 235 h 422"/>
              <a:gd name="T94" fmla="*/ 286 w 473"/>
              <a:gd name="T95" fmla="*/ 227 h 422"/>
              <a:gd name="T96" fmla="*/ 274 w 473"/>
              <a:gd name="T97" fmla="*/ 199 h 422"/>
              <a:gd name="T98" fmla="*/ 241 w 473"/>
              <a:gd name="T99" fmla="*/ 277 h 422"/>
              <a:gd name="T100" fmla="*/ 234 w 473"/>
              <a:gd name="T101" fmla="*/ 284 h 422"/>
              <a:gd name="T102" fmla="*/ 218 w 473"/>
              <a:gd name="T103" fmla="*/ 277 h 422"/>
              <a:gd name="T104" fmla="*/ 167 w 473"/>
              <a:gd name="T105" fmla="*/ 136 h 422"/>
              <a:gd name="T106" fmla="*/ 148 w 473"/>
              <a:gd name="T107" fmla="*/ 180 h 422"/>
              <a:gd name="T108" fmla="*/ 137 w 473"/>
              <a:gd name="T109" fmla="*/ 188 h 422"/>
              <a:gd name="T110" fmla="*/ 42 w 473"/>
              <a:gd name="T111" fmla="*/ 188 h 422"/>
              <a:gd name="T112" fmla="*/ 196 w 473"/>
              <a:gd name="T113" fmla="*/ 354 h 422"/>
              <a:gd name="T114" fmla="*/ 236 w 473"/>
              <a:gd name="T115" fmla="*/ 392 h 422"/>
              <a:gd name="T116" fmla="*/ 274 w 473"/>
              <a:gd name="T117" fmla="*/ 357 h 422"/>
              <a:gd name="T118" fmla="*/ 178 w 473"/>
              <a:gd name="T119" fmla="*/ 99 h 422"/>
              <a:gd name="T120" fmla="*/ 178 w 473"/>
              <a:gd name="T121" fmla="*/ 108 h 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73" h="422">
                <a:moveTo>
                  <a:pt x="124" y="0"/>
                </a:moveTo>
                <a:cubicBezTo>
                  <a:pt x="157" y="0"/>
                  <a:pt x="186" y="10"/>
                  <a:pt x="208" y="30"/>
                </a:cubicBezTo>
                <a:cubicBezTo>
                  <a:pt x="219" y="41"/>
                  <a:pt x="229" y="54"/>
                  <a:pt x="236" y="69"/>
                </a:cubicBezTo>
                <a:cubicBezTo>
                  <a:pt x="242" y="53"/>
                  <a:pt x="252" y="40"/>
                  <a:pt x="263" y="30"/>
                </a:cubicBezTo>
                <a:cubicBezTo>
                  <a:pt x="285" y="10"/>
                  <a:pt x="314" y="0"/>
                  <a:pt x="349" y="0"/>
                </a:cubicBezTo>
                <a:cubicBezTo>
                  <a:pt x="383" y="0"/>
                  <a:pt x="414" y="15"/>
                  <a:pt x="437" y="40"/>
                </a:cubicBezTo>
                <a:cubicBezTo>
                  <a:pt x="459" y="64"/>
                  <a:pt x="473" y="97"/>
                  <a:pt x="473" y="134"/>
                </a:cubicBezTo>
                <a:cubicBezTo>
                  <a:pt x="473" y="163"/>
                  <a:pt x="456" y="195"/>
                  <a:pt x="432" y="228"/>
                </a:cubicBezTo>
                <a:cubicBezTo>
                  <a:pt x="431" y="229"/>
                  <a:pt x="431" y="230"/>
                  <a:pt x="430" y="231"/>
                </a:cubicBezTo>
                <a:cubicBezTo>
                  <a:pt x="391" y="282"/>
                  <a:pt x="334" y="334"/>
                  <a:pt x="290" y="375"/>
                </a:cubicBezTo>
                <a:cubicBezTo>
                  <a:pt x="272" y="391"/>
                  <a:pt x="256" y="406"/>
                  <a:pt x="245" y="417"/>
                </a:cubicBezTo>
                <a:cubicBezTo>
                  <a:pt x="240" y="422"/>
                  <a:pt x="233" y="422"/>
                  <a:pt x="228" y="417"/>
                </a:cubicBezTo>
                <a:cubicBezTo>
                  <a:pt x="228" y="417"/>
                  <a:pt x="228" y="417"/>
                  <a:pt x="228" y="417"/>
                </a:cubicBezTo>
                <a:cubicBezTo>
                  <a:pt x="216" y="405"/>
                  <a:pt x="199" y="389"/>
                  <a:pt x="180" y="372"/>
                </a:cubicBezTo>
                <a:cubicBezTo>
                  <a:pt x="121" y="318"/>
                  <a:pt x="43" y="247"/>
                  <a:pt x="13" y="183"/>
                </a:cubicBezTo>
                <a:cubicBezTo>
                  <a:pt x="12" y="182"/>
                  <a:pt x="11" y="181"/>
                  <a:pt x="11" y="180"/>
                </a:cubicBezTo>
                <a:cubicBezTo>
                  <a:pt x="4" y="164"/>
                  <a:pt x="0" y="149"/>
                  <a:pt x="0" y="134"/>
                </a:cubicBezTo>
                <a:cubicBezTo>
                  <a:pt x="0" y="97"/>
                  <a:pt x="14" y="64"/>
                  <a:pt x="36" y="40"/>
                </a:cubicBezTo>
                <a:cubicBezTo>
                  <a:pt x="58" y="15"/>
                  <a:pt x="90" y="0"/>
                  <a:pt x="124" y="0"/>
                </a:cubicBezTo>
                <a:close/>
                <a:moveTo>
                  <a:pt x="192" y="48"/>
                </a:moveTo>
                <a:cubicBezTo>
                  <a:pt x="175" y="32"/>
                  <a:pt x="151" y="24"/>
                  <a:pt x="124" y="24"/>
                </a:cubicBezTo>
                <a:cubicBezTo>
                  <a:pt x="97" y="24"/>
                  <a:pt x="71" y="36"/>
                  <a:pt x="53" y="56"/>
                </a:cubicBezTo>
                <a:cubicBezTo>
                  <a:pt x="35" y="76"/>
                  <a:pt x="24" y="103"/>
                  <a:pt x="24" y="134"/>
                </a:cubicBezTo>
                <a:cubicBezTo>
                  <a:pt x="24" y="144"/>
                  <a:pt x="26" y="154"/>
                  <a:pt x="30" y="165"/>
                </a:cubicBezTo>
                <a:cubicBezTo>
                  <a:pt x="129" y="165"/>
                  <a:pt x="129" y="165"/>
                  <a:pt x="129" y="165"/>
                </a:cubicBezTo>
                <a:cubicBezTo>
                  <a:pt x="156" y="99"/>
                  <a:pt x="156" y="99"/>
                  <a:pt x="156" y="99"/>
                </a:cubicBezTo>
                <a:cubicBezTo>
                  <a:pt x="159" y="93"/>
                  <a:pt x="165" y="90"/>
                  <a:pt x="172" y="92"/>
                </a:cubicBezTo>
                <a:cubicBezTo>
                  <a:pt x="175" y="94"/>
                  <a:pt x="177" y="96"/>
                  <a:pt x="178" y="99"/>
                </a:cubicBezTo>
                <a:cubicBezTo>
                  <a:pt x="230" y="241"/>
                  <a:pt x="230" y="241"/>
                  <a:pt x="230" y="241"/>
                </a:cubicBezTo>
                <a:cubicBezTo>
                  <a:pt x="264" y="165"/>
                  <a:pt x="264" y="165"/>
                  <a:pt x="264" y="165"/>
                </a:cubicBezTo>
                <a:cubicBezTo>
                  <a:pt x="266" y="159"/>
                  <a:pt x="273" y="156"/>
                  <a:pt x="279" y="158"/>
                </a:cubicBezTo>
                <a:cubicBezTo>
                  <a:pt x="282" y="160"/>
                  <a:pt x="285" y="162"/>
                  <a:pt x="286" y="165"/>
                </a:cubicBezTo>
                <a:cubicBezTo>
                  <a:pt x="305" y="211"/>
                  <a:pt x="305" y="211"/>
                  <a:pt x="305" y="211"/>
                </a:cubicBezTo>
                <a:cubicBezTo>
                  <a:pt x="416" y="211"/>
                  <a:pt x="416" y="211"/>
                  <a:pt x="416" y="211"/>
                </a:cubicBezTo>
                <a:cubicBezTo>
                  <a:pt x="436" y="183"/>
                  <a:pt x="449" y="157"/>
                  <a:pt x="449" y="134"/>
                </a:cubicBezTo>
                <a:cubicBezTo>
                  <a:pt x="449" y="103"/>
                  <a:pt x="438" y="76"/>
                  <a:pt x="419" y="56"/>
                </a:cubicBezTo>
                <a:cubicBezTo>
                  <a:pt x="401" y="36"/>
                  <a:pt x="376" y="24"/>
                  <a:pt x="349" y="24"/>
                </a:cubicBezTo>
                <a:cubicBezTo>
                  <a:pt x="320" y="24"/>
                  <a:pt x="296" y="32"/>
                  <a:pt x="279" y="47"/>
                </a:cubicBezTo>
                <a:cubicBezTo>
                  <a:pt x="262" y="63"/>
                  <a:pt x="252" y="86"/>
                  <a:pt x="248" y="117"/>
                </a:cubicBezTo>
                <a:cubicBezTo>
                  <a:pt x="248" y="117"/>
                  <a:pt x="248" y="117"/>
                  <a:pt x="248" y="117"/>
                </a:cubicBezTo>
                <a:cubicBezTo>
                  <a:pt x="248" y="122"/>
                  <a:pt x="244" y="126"/>
                  <a:pt x="238" y="127"/>
                </a:cubicBezTo>
                <a:cubicBezTo>
                  <a:pt x="231" y="128"/>
                  <a:pt x="225" y="124"/>
                  <a:pt x="225" y="117"/>
                </a:cubicBezTo>
                <a:cubicBezTo>
                  <a:pt x="220" y="86"/>
                  <a:pt x="209" y="63"/>
                  <a:pt x="192" y="48"/>
                </a:cubicBezTo>
                <a:close/>
                <a:moveTo>
                  <a:pt x="274" y="357"/>
                </a:moveTo>
                <a:cubicBezTo>
                  <a:pt x="312" y="322"/>
                  <a:pt x="361" y="278"/>
                  <a:pt x="397" y="235"/>
                </a:cubicBezTo>
                <a:cubicBezTo>
                  <a:pt x="297" y="235"/>
                  <a:pt x="297" y="235"/>
                  <a:pt x="297" y="235"/>
                </a:cubicBezTo>
                <a:cubicBezTo>
                  <a:pt x="297" y="235"/>
                  <a:pt x="297" y="235"/>
                  <a:pt x="297" y="235"/>
                </a:cubicBezTo>
                <a:cubicBezTo>
                  <a:pt x="293" y="235"/>
                  <a:pt x="288" y="232"/>
                  <a:pt x="286" y="227"/>
                </a:cubicBezTo>
                <a:cubicBezTo>
                  <a:pt x="274" y="199"/>
                  <a:pt x="274" y="199"/>
                  <a:pt x="274" y="199"/>
                </a:cubicBezTo>
                <a:cubicBezTo>
                  <a:pt x="241" y="277"/>
                  <a:pt x="241" y="277"/>
                  <a:pt x="241" y="277"/>
                </a:cubicBezTo>
                <a:cubicBezTo>
                  <a:pt x="239" y="281"/>
                  <a:pt x="237" y="283"/>
                  <a:pt x="234" y="284"/>
                </a:cubicBezTo>
                <a:cubicBezTo>
                  <a:pt x="227" y="287"/>
                  <a:pt x="220" y="283"/>
                  <a:pt x="218" y="277"/>
                </a:cubicBezTo>
                <a:cubicBezTo>
                  <a:pt x="167" y="136"/>
                  <a:pt x="167" y="136"/>
                  <a:pt x="167" y="136"/>
                </a:cubicBezTo>
                <a:cubicBezTo>
                  <a:pt x="148" y="180"/>
                  <a:pt x="148" y="180"/>
                  <a:pt x="148" y="180"/>
                </a:cubicBezTo>
                <a:cubicBezTo>
                  <a:pt x="147" y="185"/>
                  <a:pt x="142" y="188"/>
                  <a:pt x="137" y="188"/>
                </a:cubicBezTo>
                <a:cubicBezTo>
                  <a:pt x="42" y="188"/>
                  <a:pt x="42" y="188"/>
                  <a:pt x="42" y="188"/>
                </a:cubicBezTo>
                <a:cubicBezTo>
                  <a:pt x="75" y="243"/>
                  <a:pt x="143" y="306"/>
                  <a:pt x="196" y="354"/>
                </a:cubicBezTo>
                <a:cubicBezTo>
                  <a:pt x="211" y="368"/>
                  <a:pt x="225" y="381"/>
                  <a:pt x="236" y="392"/>
                </a:cubicBezTo>
                <a:cubicBezTo>
                  <a:pt x="247" y="382"/>
                  <a:pt x="260" y="370"/>
                  <a:pt x="274" y="357"/>
                </a:cubicBezTo>
                <a:close/>
                <a:moveTo>
                  <a:pt x="178" y="99"/>
                </a:moveTo>
                <a:cubicBezTo>
                  <a:pt x="179" y="102"/>
                  <a:pt x="179" y="105"/>
                  <a:pt x="178" y="108"/>
                </a:cubicBezTo>
              </a:path>
            </a:pathLst>
          </a:custGeom>
          <a:solidFill>
            <a:srgbClr val="88B015"/>
          </a:solidFill>
          <a:ln w="9525">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388190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Freeform 16"/>
          <p:cNvSpPr>
            <a:spLocks/>
          </p:cNvSpPr>
          <p:nvPr/>
        </p:nvSpPr>
        <p:spPr bwMode="auto">
          <a:xfrm rot="19803827">
            <a:off x="6073701" y="1661907"/>
            <a:ext cx="1479805" cy="1699592"/>
          </a:xfrm>
          <a:custGeom>
            <a:avLst/>
            <a:gdLst/>
            <a:ahLst/>
            <a:cxnLst>
              <a:cxn ang="0">
                <a:pos x="90" y="42"/>
              </a:cxn>
              <a:cxn ang="0">
                <a:pos x="16" y="171"/>
              </a:cxn>
              <a:cxn ang="0">
                <a:pos x="15" y="174"/>
              </a:cxn>
              <a:cxn ang="0">
                <a:pos x="4" y="267"/>
              </a:cxn>
              <a:cxn ang="0">
                <a:pos x="40" y="375"/>
              </a:cxn>
              <a:cxn ang="0">
                <a:pos x="44" y="375"/>
              </a:cxn>
              <a:cxn ang="0">
                <a:pos x="112" y="379"/>
              </a:cxn>
              <a:cxn ang="0">
                <a:pos x="149" y="332"/>
              </a:cxn>
              <a:cxn ang="0">
                <a:pos x="149" y="331"/>
              </a:cxn>
              <a:cxn ang="0">
                <a:pos x="148" y="330"/>
              </a:cxn>
              <a:cxn ang="0">
                <a:pos x="131" y="312"/>
              </a:cxn>
              <a:cxn ang="0">
                <a:pos x="134" y="301"/>
              </a:cxn>
              <a:cxn ang="0">
                <a:pos x="145" y="304"/>
              </a:cxn>
              <a:cxn ang="0">
                <a:pos x="192" y="323"/>
              </a:cxn>
              <a:cxn ang="0">
                <a:pos x="202" y="327"/>
              </a:cxn>
              <a:cxn ang="0">
                <a:pos x="197" y="337"/>
              </a:cxn>
              <a:cxn ang="0">
                <a:pos x="171" y="340"/>
              </a:cxn>
              <a:cxn ang="0">
                <a:pos x="137" y="391"/>
              </a:cxn>
              <a:cxn ang="0">
                <a:pos x="254" y="416"/>
              </a:cxn>
              <a:cxn ang="0">
                <a:pos x="319" y="366"/>
              </a:cxn>
              <a:cxn ang="0">
                <a:pos x="320" y="365"/>
              </a:cxn>
              <a:cxn ang="0">
                <a:pos x="312" y="237"/>
              </a:cxn>
              <a:cxn ang="0">
                <a:pos x="306" y="232"/>
              </a:cxn>
              <a:cxn ang="0">
                <a:pos x="307" y="226"/>
              </a:cxn>
              <a:cxn ang="0">
                <a:pos x="247" y="115"/>
              </a:cxn>
              <a:cxn ang="0">
                <a:pos x="227" y="149"/>
              </a:cxn>
              <a:cxn ang="0">
                <a:pos x="180" y="179"/>
              </a:cxn>
              <a:cxn ang="0">
                <a:pos x="108" y="171"/>
              </a:cxn>
              <a:cxn ang="0">
                <a:pos x="106" y="171"/>
              </a:cxn>
              <a:cxn ang="0">
                <a:pos x="104" y="169"/>
              </a:cxn>
              <a:cxn ang="0">
                <a:pos x="85" y="182"/>
              </a:cxn>
              <a:cxn ang="0">
                <a:pos x="78" y="181"/>
              </a:cxn>
              <a:cxn ang="0">
                <a:pos x="75" y="178"/>
              </a:cxn>
              <a:cxn ang="0">
                <a:pos x="79" y="168"/>
              </a:cxn>
              <a:cxn ang="0">
                <a:pos x="106" y="126"/>
              </a:cxn>
              <a:cxn ang="0">
                <a:pos x="114" y="118"/>
              </a:cxn>
              <a:cxn ang="0">
                <a:pos x="122" y="125"/>
              </a:cxn>
              <a:cxn ang="0">
                <a:pos x="118" y="150"/>
              </a:cxn>
              <a:cxn ang="0">
                <a:pos x="210" y="134"/>
              </a:cxn>
              <a:cxn ang="0">
                <a:pos x="229" y="96"/>
              </a:cxn>
              <a:cxn ang="0">
                <a:pos x="192" y="14"/>
              </a:cxn>
              <a:cxn ang="0">
                <a:pos x="164" y="4"/>
              </a:cxn>
              <a:cxn ang="0">
                <a:pos x="110" y="18"/>
              </a:cxn>
              <a:cxn ang="0">
                <a:pos x="90" y="42"/>
              </a:cxn>
            </a:cxnLst>
            <a:rect l="0" t="0" r="r" b="b"/>
            <a:pathLst>
              <a:path w="372" h="428">
                <a:moveTo>
                  <a:pt x="90" y="42"/>
                </a:moveTo>
                <a:cubicBezTo>
                  <a:pt x="16" y="171"/>
                  <a:pt x="16" y="171"/>
                  <a:pt x="16" y="171"/>
                </a:cubicBezTo>
                <a:cubicBezTo>
                  <a:pt x="16" y="172"/>
                  <a:pt x="16" y="173"/>
                  <a:pt x="15" y="174"/>
                </a:cubicBezTo>
                <a:cubicBezTo>
                  <a:pt x="15" y="175"/>
                  <a:pt x="0" y="215"/>
                  <a:pt x="4" y="267"/>
                </a:cubicBezTo>
                <a:cubicBezTo>
                  <a:pt x="6" y="307"/>
                  <a:pt x="19" y="343"/>
                  <a:pt x="40" y="375"/>
                </a:cubicBezTo>
                <a:cubicBezTo>
                  <a:pt x="42" y="375"/>
                  <a:pt x="43" y="375"/>
                  <a:pt x="44" y="375"/>
                </a:cubicBezTo>
                <a:cubicBezTo>
                  <a:pt x="71" y="387"/>
                  <a:pt x="93" y="388"/>
                  <a:pt x="112" y="379"/>
                </a:cubicBezTo>
                <a:cubicBezTo>
                  <a:pt x="139" y="366"/>
                  <a:pt x="149" y="333"/>
                  <a:pt x="149" y="332"/>
                </a:cubicBezTo>
                <a:cubicBezTo>
                  <a:pt x="149" y="332"/>
                  <a:pt x="149" y="332"/>
                  <a:pt x="149" y="331"/>
                </a:cubicBezTo>
                <a:cubicBezTo>
                  <a:pt x="149" y="331"/>
                  <a:pt x="148" y="331"/>
                  <a:pt x="148" y="330"/>
                </a:cubicBezTo>
                <a:cubicBezTo>
                  <a:pt x="137" y="322"/>
                  <a:pt x="131" y="312"/>
                  <a:pt x="131" y="312"/>
                </a:cubicBezTo>
                <a:cubicBezTo>
                  <a:pt x="129" y="308"/>
                  <a:pt x="130" y="303"/>
                  <a:pt x="134" y="301"/>
                </a:cubicBezTo>
                <a:cubicBezTo>
                  <a:pt x="138" y="299"/>
                  <a:pt x="142" y="300"/>
                  <a:pt x="145" y="304"/>
                </a:cubicBezTo>
                <a:cubicBezTo>
                  <a:pt x="145" y="305"/>
                  <a:pt x="162" y="334"/>
                  <a:pt x="192" y="323"/>
                </a:cubicBezTo>
                <a:cubicBezTo>
                  <a:pt x="196" y="321"/>
                  <a:pt x="200" y="323"/>
                  <a:pt x="202" y="327"/>
                </a:cubicBezTo>
                <a:cubicBezTo>
                  <a:pt x="203" y="331"/>
                  <a:pt x="201" y="336"/>
                  <a:pt x="197" y="337"/>
                </a:cubicBezTo>
                <a:cubicBezTo>
                  <a:pt x="188" y="341"/>
                  <a:pt x="179" y="342"/>
                  <a:pt x="171" y="340"/>
                </a:cubicBezTo>
                <a:cubicBezTo>
                  <a:pt x="168" y="348"/>
                  <a:pt x="159" y="373"/>
                  <a:pt x="137" y="391"/>
                </a:cubicBezTo>
                <a:cubicBezTo>
                  <a:pt x="171" y="421"/>
                  <a:pt x="223" y="428"/>
                  <a:pt x="254" y="416"/>
                </a:cubicBezTo>
                <a:cubicBezTo>
                  <a:pt x="298" y="400"/>
                  <a:pt x="319" y="366"/>
                  <a:pt x="319" y="366"/>
                </a:cubicBezTo>
                <a:cubicBezTo>
                  <a:pt x="320" y="365"/>
                  <a:pt x="320" y="365"/>
                  <a:pt x="320" y="365"/>
                </a:cubicBezTo>
                <a:cubicBezTo>
                  <a:pt x="372" y="283"/>
                  <a:pt x="314" y="238"/>
                  <a:pt x="312" y="237"/>
                </a:cubicBezTo>
                <a:cubicBezTo>
                  <a:pt x="306" y="232"/>
                  <a:pt x="306" y="232"/>
                  <a:pt x="306" y="232"/>
                </a:cubicBezTo>
                <a:cubicBezTo>
                  <a:pt x="307" y="226"/>
                  <a:pt x="307" y="226"/>
                  <a:pt x="307" y="226"/>
                </a:cubicBezTo>
                <a:cubicBezTo>
                  <a:pt x="316" y="167"/>
                  <a:pt x="272" y="131"/>
                  <a:pt x="247" y="115"/>
                </a:cubicBezTo>
                <a:cubicBezTo>
                  <a:pt x="244" y="125"/>
                  <a:pt x="237" y="137"/>
                  <a:pt x="227" y="149"/>
                </a:cubicBezTo>
                <a:cubicBezTo>
                  <a:pt x="214" y="164"/>
                  <a:pt x="198" y="174"/>
                  <a:pt x="180" y="179"/>
                </a:cubicBezTo>
                <a:cubicBezTo>
                  <a:pt x="158" y="185"/>
                  <a:pt x="133" y="182"/>
                  <a:pt x="108" y="171"/>
                </a:cubicBezTo>
                <a:cubicBezTo>
                  <a:pt x="107" y="171"/>
                  <a:pt x="107" y="171"/>
                  <a:pt x="106" y="171"/>
                </a:cubicBezTo>
                <a:cubicBezTo>
                  <a:pt x="106" y="170"/>
                  <a:pt x="105" y="170"/>
                  <a:pt x="104" y="169"/>
                </a:cubicBezTo>
                <a:cubicBezTo>
                  <a:pt x="95" y="178"/>
                  <a:pt x="86" y="182"/>
                  <a:pt x="85" y="182"/>
                </a:cubicBezTo>
                <a:cubicBezTo>
                  <a:pt x="83" y="183"/>
                  <a:pt x="81" y="183"/>
                  <a:pt x="78" y="181"/>
                </a:cubicBezTo>
                <a:cubicBezTo>
                  <a:pt x="77" y="181"/>
                  <a:pt x="76" y="179"/>
                  <a:pt x="75" y="178"/>
                </a:cubicBezTo>
                <a:cubicBezTo>
                  <a:pt x="74" y="174"/>
                  <a:pt x="75" y="169"/>
                  <a:pt x="79" y="168"/>
                </a:cubicBezTo>
                <a:cubicBezTo>
                  <a:pt x="81" y="167"/>
                  <a:pt x="108" y="155"/>
                  <a:pt x="106" y="126"/>
                </a:cubicBezTo>
                <a:cubicBezTo>
                  <a:pt x="106" y="122"/>
                  <a:pt x="109" y="118"/>
                  <a:pt x="114" y="118"/>
                </a:cubicBezTo>
                <a:cubicBezTo>
                  <a:pt x="118" y="118"/>
                  <a:pt x="122" y="121"/>
                  <a:pt x="122" y="125"/>
                </a:cubicBezTo>
                <a:cubicBezTo>
                  <a:pt x="123" y="135"/>
                  <a:pt x="121" y="143"/>
                  <a:pt x="118" y="150"/>
                </a:cubicBezTo>
                <a:cubicBezTo>
                  <a:pt x="167" y="171"/>
                  <a:pt x="196" y="149"/>
                  <a:pt x="210" y="134"/>
                </a:cubicBezTo>
                <a:cubicBezTo>
                  <a:pt x="224" y="117"/>
                  <a:pt x="229" y="97"/>
                  <a:pt x="229" y="96"/>
                </a:cubicBezTo>
                <a:cubicBezTo>
                  <a:pt x="236" y="63"/>
                  <a:pt x="221" y="31"/>
                  <a:pt x="192" y="14"/>
                </a:cubicBezTo>
                <a:cubicBezTo>
                  <a:pt x="183" y="10"/>
                  <a:pt x="174" y="6"/>
                  <a:pt x="164" y="4"/>
                </a:cubicBezTo>
                <a:cubicBezTo>
                  <a:pt x="145" y="0"/>
                  <a:pt x="127" y="5"/>
                  <a:pt x="110" y="18"/>
                </a:cubicBezTo>
                <a:cubicBezTo>
                  <a:pt x="97" y="29"/>
                  <a:pt x="90" y="42"/>
                  <a:pt x="90" y="42"/>
                </a:cubicBezTo>
                <a:close/>
              </a:path>
            </a:pathLst>
          </a:custGeom>
          <a:solidFill>
            <a:schemeClr val="accent2"/>
          </a:solidFill>
          <a:ln w="9525">
            <a:noFill/>
            <a:round/>
            <a:headEnd/>
            <a:tailEnd/>
          </a:ln>
        </p:spPr>
        <p:txBody>
          <a:bodyPr vert="horz" wrap="square" lIns="60960" tIns="30480" rIns="60960" bIns="30480" numCol="1" anchor="t" anchorCtr="0" compatLnSpc="1">
            <a:prstTxWarp prst="textNoShape">
              <a:avLst/>
            </a:prstTxWarp>
          </a:bodyPr>
          <a:lstStyle/>
          <a:p>
            <a:endParaRPr lang="en-US" sz="1600"/>
          </a:p>
        </p:txBody>
      </p:sp>
      <p:sp>
        <p:nvSpPr>
          <p:cNvPr id="20" name="Freeform 17"/>
          <p:cNvSpPr>
            <a:spLocks/>
          </p:cNvSpPr>
          <p:nvPr/>
        </p:nvSpPr>
        <p:spPr bwMode="auto">
          <a:xfrm rot="19803827">
            <a:off x="5793285" y="2701146"/>
            <a:ext cx="2219707" cy="2048823"/>
          </a:xfrm>
          <a:custGeom>
            <a:avLst/>
            <a:gdLst/>
            <a:ahLst/>
            <a:cxnLst>
              <a:cxn ang="0">
                <a:pos x="362" y="381"/>
              </a:cxn>
              <a:cxn ang="0">
                <a:pos x="272" y="324"/>
              </a:cxn>
              <a:cxn ang="0">
                <a:pos x="187" y="270"/>
              </a:cxn>
              <a:cxn ang="0">
                <a:pos x="206" y="257"/>
              </a:cxn>
              <a:cxn ang="0">
                <a:pos x="310" y="296"/>
              </a:cxn>
              <a:cxn ang="0">
                <a:pos x="325" y="302"/>
              </a:cxn>
              <a:cxn ang="0">
                <a:pos x="409" y="373"/>
              </a:cxn>
              <a:cxn ang="0">
                <a:pos x="464" y="367"/>
              </a:cxn>
              <a:cxn ang="0">
                <a:pos x="513" y="267"/>
              </a:cxn>
              <a:cxn ang="0">
                <a:pos x="518" y="254"/>
              </a:cxn>
              <a:cxn ang="0">
                <a:pos x="488" y="206"/>
              </a:cxn>
              <a:cxn ang="0">
                <a:pos x="370" y="192"/>
              </a:cxn>
              <a:cxn ang="0">
                <a:pos x="294" y="175"/>
              </a:cxn>
              <a:cxn ang="0">
                <a:pos x="330" y="218"/>
              </a:cxn>
              <a:cxn ang="0">
                <a:pos x="313" y="221"/>
              </a:cxn>
              <a:cxn ang="0">
                <a:pos x="206" y="36"/>
              </a:cxn>
              <a:cxn ang="0">
                <a:pos x="34" y="300"/>
              </a:cxn>
              <a:cxn ang="0">
                <a:pos x="24" y="452"/>
              </a:cxn>
              <a:cxn ang="0">
                <a:pos x="67" y="488"/>
              </a:cxn>
              <a:cxn ang="0">
                <a:pos x="182" y="495"/>
              </a:cxn>
              <a:cxn ang="0">
                <a:pos x="188" y="492"/>
              </a:cxn>
              <a:cxn ang="0">
                <a:pos x="251" y="369"/>
              </a:cxn>
              <a:cxn ang="0">
                <a:pos x="208" y="383"/>
              </a:cxn>
              <a:cxn ang="0">
                <a:pos x="202" y="374"/>
              </a:cxn>
              <a:cxn ang="0">
                <a:pos x="227" y="366"/>
              </a:cxn>
              <a:cxn ang="0">
                <a:pos x="258" y="336"/>
              </a:cxn>
              <a:cxn ang="0">
                <a:pos x="270" y="346"/>
              </a:cxn>
              <a:cxn ang="0">
                <a:pos x="215" y="502"/>
              </a:cxn>
              <a:cxn ang="0">
                <a:pos x="345" y="463"/>
              </a:cxn>
              <a:cxn ang="0">
                <a:pos x="365" y="414"/>
              </a:cxn>
              <a:cxn ang="0">
                <a:pos x="388" y="414"/>
              </a:cxn>
              <a:cxn ang="0">
                <a:pos x="426" y="416"/>
              </a:cxn>
              <a:cxn ang="0">
                <a:pos x="406" y="396"/>
              </a:cxn>
            </a:cxnLst>
            <a:rect l="0" t="0" r="r" b="b"/>
            <a:pathLst>
              <a:path w="559" h="516">
                <a:moveTo>
                  <a:pt x="406" y="396"/>
                </a:moveTo>
                <a:cubicBezTo>
                  <a:pt x="393" y="394"/>
                  <a:pt x="377" y="390"/>
                  <a:pt x="362" y="381"/>
                </a:cubicBezTo>
                <a:cubicBezTo>
                  <a:pt x="342" y="370"/>
                  <a:pt x="323" y="351"/>
                  <a:pt x="308" y="321"/>
                </a:cubicBezTo>
                <a:cubicBezTo>
                  <a:pt x="300" y="323"/>
                  <a:pt x="287" y="325"/>
                  <a:pt x="272" y="324"/>
                </a:cubicBezTo>
                <a:cubicBezTo>
                  <a:pt x="260" y="323"/>
                  <a:pt x="244" y="320"/>
                  <a:pt x="228" y="311"/>
                </a:cubicBezTo>
                <a:cubicBezTo>
                  <a:pt x="214" y="303"/>
                  <a:pt x="199" y="290"/>
                  <a:pt x="187" y="270"/>
                </a:cubicBezTo>
                <a:cubicBezTo>
                  <a:pt x="183" y="264"/>
                  <a:pt x="185" y="257"/>
                  <a:pt x="190" y="254"/>
                </a:cubicBezTo>
                <a:cubicBezTo>
                  <a:pt x="196" y="250"/>
                  <a:pt x="203" y="252"/>
                  <a:pt x="206" y="257"/>
                </a:cubicBezTo>
                <a:cubicBezTo>
                  <a:pt x="243" y="315"/>
                  <a:pt x="295" y="301"/>
                  <a:pt x="308" y="297"/>
                </a:cubicBezTo>
                <a:cubicBezTo>
                  <a:pt x="308" y="296"/>
                  <a:pt x="309" y="296"/>
                  <a:pt x="310" y="296"/>
                </a:cubicBezTo>
                <a:cubicBezTo>
                  <a:pt x="313" y="294"/>
                  <a:pt x="316" y="294"/>
                  <a:pt x="319" y="296"/>
                </a:cubicBezTo>
                <a:cubicBezTo>
                  <a:pt x="322" y="297"/>
                  <a:pt x="324" y="299"/>
                  <a:pt x="325" y="302"/>
                </a:cubicBezTo>
                <a:cubicBezTo>
                  <a:pt x="326" y="303"/>
                  <a:pt x="326" y="303"/>
                  <a:pt x="326" y="304"/>
                </a:cubicBezTo>
                <a:cubicBezTo>
                  <a:pt x="344" y="345"/>
                  <a:pt x="372" y="368"/>
                  <a:pt x="409" y="373"/>
                </a:cubicBezTo>
                <a:cubicBezTo>
                  <a:pt x="438" y="376"/>
                  <a:pt x="461" y="368"/>
                  <a:pt x="462" y="368"/>
                </a:cubicBezTo>
                <a:cubicBezTo>
                  <a:pt x="462" y="367"/>
                  <a:pt x="463" y="367"/>
                  <a:pt x="464" y="367"/>
                </a:cubicBezTo>
                <a:cubicBezTo>
                  <a:pt x="490" y="353"/>
                  <a:pt x="506" y="333"/>
                  <a:pt x="512" y="308"/>
                </a:cubicBezTo>
                <a:cubicBezTo>
                  <a:pt x="517" y="285"/>
                  <a:pt x="513" y="267"/>
                  <a:pt x="513" y="267"/>
                </a:cubicBezTo>
                <a:cubicBezTo>
                  <a:pt x="511" y="259"/>
                  <a:pt x="511" y="259"/>
                  <a:pt x="511" y="259"/>
                </a:cubicBezTo>
                <a:cubicBezTo>
                  <a:pt x="518" y="254"/>
                  <a:pt x="518" y="254"/>
                  <a:pt x="518" y="254"/>
                </a:cubicBezTo>
                <a:cubicBezTo>
                  <a:pt x="559" y="224"/>
                  <a:pt x="557" y="186"/>
                  <a:pt x="551" y="163"/>
                </a:cubicBezTo>
                <a:cubicBezTo>
                  <a:pt x="539" y="177"/>
                  <a:pt x="518" y="195"/>
                  <a:pt x="488" y="206"/>
                </a:cubicBezTo>
                <a:cubicBezTo>
                  <a:pt x="465" y="214"/>
                  <a:pt x="438" y="215"/>
                  <a:pt x="410" y="208"/>
                </a:cubicBezTo>
                <a:cubicBezTo>
                  <a:pt x="396" y="205"/>
                  <a:pt x="382" y="199"/>
                  <a:pt x="370" y="192"/>
                </a:cubicBezTo>
                <a:cubicBezTo>
                  <a:pt x="359" y="186"/>
                  <a:pt x="350" y="179"/>
                  <a:pt x="342" y="171"/>
                </a:cubicBezTo>
                <a:cubicBezTo>
                  <a:pt x="327" y="176"/>
                  <a:pt x="311" y="178"/>
                  <a:pt x="294" y="175"/>
                </a:cubicBezTo>
                <a:cubicBezTo>
                  <a:pt x="304" y="184"/>
                  <a:pt x="315" y="193"/>
                  <a:pt x="327" y="202"/>
                </a:cubicBezTo>
                <a:cubicBezTo>
                  <a:pt x="332" y="205"/>
                  <a:pt x="333" y="213"/>
                  <a:pt x="330" y="218"/>
                </a:cubicBezTo>
                <a:cubicBezTo>
                  <a:pt x="326" y="223"/>
                  <a:pt x="319" y="224"/>
                  <a:pt x="314" y="221"/>
                </a:cubicBezTo>
                <a:cubicBezTo>
                  <a:pt x="314" y="221"/>
                  <a:pt x="314" y="221"/>
                  <a:pt x="313" y="221"/>
                </a:cubicBezTo>
                <a:cubicBezTo>
                  <a:pt x="277" y="195"/>
                  <a:pt x="249" y="165"/>
                  <a:pt x="231" y="129"/>
                </a:cubicBezTo>
                <a:cubicBezTo>
                  <a:pt x="217" y="101"/>
                  <a:pt x="209" y="69"/>
                  <a:pt x="206" y="36"/>
                </a:cubicBezTo>
                <a:cubicBezTo>
                  <a:pt x="206" y="23"/>
                  <a:pt x="206" y="11"/>
                  <a:pt x="207" y="0"/>
                </a:cubicBezTo>
                <a:cubicBezTo>
                  <a:pt x="34" y="300"/>
                  <a:pt x="34" y="300"/>
                  <a:pt x="34" y="300"/>
                </a:cubicBezTo>
                <a:cubicBezTo>
                  <a:pt x="17" y="329"/>
                  <a:pt x="2" y="357"/>
                  <a:pt x="1" y="389"/>
                </a:cubicBezTo>
                <a:cubicBezTo>
                  <a:pt x="0" y="427"/>
                  <a:pt x="24" y="452"/>
                  <a:pt x="24" y="452"/>
                </a:cubicBezTo>
                <a:cubicBezTo>
                  <a:pt x="24" y="453"/>
                  <a:pt x="24" y="453"/>
                  <a:pt x="24" y="453"/>
                </a:cubicBezTo>
                <a:cubicBezTo>
                  <a:pt x="38" y="467"/>
                  <a:pt x="52" y="479"/>
                  <a:pt x="67" y="488"/>
                </a:cubicBezTo>
                <a:cubicBezTo>
                  <a:pt x="93" y="502"/>
                  <a:pt x="120" y="508"/>
                  <a:pt x="148" y="505"/>
                </a:cubicBezTo>
                <a:cubicBezTo>
                  <a:pt x="169" y="502"/>
                  <a:pt x="182" y="495"/>
                  <a:pt x="182" y="495"/>
                </a:cubicBezTo>
                <a:cubicBezTo>
                  <a:pt x="187" y="492"/>
                  <a:pt x="187" y="492"/>
                  <a:pt x="187" y="492"/>
                </a:cubicBezTo>
                <a:cubicBezTo>
                  <a:pt x="188" y="492"/>
                  <a:pt x="188" y="492"/>
                  <a:pt x="188" y="492"/>
                </a:cubicBezTo>
                <a:cubicBezTo>
                  <a:pt x="193" y="489"/>
                  <a:pt x="202" y="484"/>
                  <a:pt x="210" y="476"/>
                </a:cubicBezTo>
                <a:cubicBezTo>
                  <a:pt x="225" y="462"/>
                  <a:pt x="257" y="424"/>
                  <a:pt x="251" y="369"/>
                </a:cubicBezTo>
                <a:cubicBezTo>
                  <a:pt x="244" y="375"/>
                  <a:pt x="237" y="379"/>
                  <a:pt x="231" y="381"/>
                </a:cubicBezTo>
                <a:cubicBezTo>
                  <a:pt x="219" y="384"/>
                  <a:pt x="209" y="383"/>
                  <a:pt x="208" y="383"/>
                </a:cubicBezTo>
                <a:cubicBezTo>
                  <a:pt x="207" y="382"/>
                  <a:pt x="206" y="382"/>
                  <a:pt x="205" y="382"/>
                </a:cubicBezTo>
                <a:cubicBezTo>
                  <a:pt x="203" y="380"/>
                  <a:pt x="201" y="377"/>
                  <a:pt x="202" y="374"/>
                </a:cubicBezTo>
                <a:cubicBezTo>
                  <a:pt x="202" y="369"/>
                  <a:pt x="206" y="367"/>
                  <a:pt x="211" y="367"/>
                </a:cubicBezTo>
                <a:cubicBezTo>
                  <a:pt x="211" y="367"/>
                  <a:pt x="218" y="368"/>
                  <a:pt x="227" y="366"/>
                </a:cubicBezTo>
                <a:cubicBezTo>
                  <a:pt x="237" y="362"/>
                  <a:pt x="245" y="354"/>
                  <a:pt x="248" y="341"/>
                </a:cubicBezTo>
                <a:cubicBezTo>
                  <a:pt x="249" y="337"/>
                  <a:pt x="254" y="335"/>
                  <a:pt x="258" y="336"/>
                </a:cubicBezTo>
                <a:cubicBezTo>
                  <a:pt x="259" y="336"/>
                  <a:pt x="259" y="337"/>
                  <a:pt x="260" y="337"/>
                </a:cubicBezTo>
                <a:cubicBezTo>
                  <a:pt x="265" y="338"/>
                  <a:pt x="269" y="341"/>
                  <a:pt x="270" y="346"/>
                </a:cubicBezTo>
                <a:cubicBezTo>
                  <a:pt x="289" y="422"/>
                  <a:pt x="246" y="474"/>
                  <a:pt x="226" y="493"/>
                </a:cubicBezTo>
                <a:cubicBezTo>
                  <a:pt x="222" y="497"/>
                  <a:pt x="218" y="500"/>
                  <a:pt x="215" y="502"/>
                </a:cubicBezTo>
                <a:cubicBezTo>
                  <a:pt x="262" y="516"/>
                  <a:pt x="306" y="503"/>
                  <a:pt x="343" y="465"/>
                </a:cubicBezTo>
                <a:cubicBezTo>
                  <a:pt x="343" y="464"/>
                  <a:pt x="344" y="463"/>
                  <a:pt x="345" y="463"/>
                </a:cubicBezTo>
                <a:cubicBezTo>
                  <a:pt x="345" y="462"/>
                  <a:pt x="346" y="461"/>
                  <a:pt x="346" y="461"/>
                </a:cubicBezTo>
                <a:cubicBezTo>
                  <a:pt x="351" y="456"/>
                  <a:pt x="365" y="436"/>
                  <a:pt x="365" y="414"/>
                </a:cubicBezTo>
                <a:cubicBezTo>
                  <a:pt x="365" y="408"/>
                  <a:pt x="370" y="403"/>
                  <a:pt x="377" y="403"/>
                </a:cubicBezTo>
                <a:cubicBezTo>
                  <a:pt x="383" y="402"/>
                  <a:pt x="388" y="408"/>
                  <a:pt x="388" y="414"/>
                </a:cubicBezTo>
                <a:cubicBezTo>
                  <a:pt x="389" y="428"/>
                  <a:pt x="385" y="441"/>
                  <a:pt x="380" y="451"/>
                </a:cubicBezTo>
                <a:cubicBezTo>
                  <a:pt x="398" y="444"/>
                  <a:pt x="413" y="433"/>
                  <a:pt x="426" y="416"/>
                </a:cubicBezTo>
                <a:cubicBezTo>
                  <a:pt x="432" y="409"/>
                  <a:pt x="436" y="402"/>
                  <a:pt x="439" y="396"/>
                </a:cubicBezTo>
                <a:cubicBezTo>
                  <a:pt x="430" y="397"/>
                  <a:pt x="418" y="397"/>
                  <a:pt x="406" y="396"/>
                </a:cubicBezTo>
                <a:close/>
              </a:path>
            </a:pathLst>
          </a:custGeom>
          <a:solidFill>
            <a:schemeClr val="accent3"/>
          </a:solidFill>
          <a:ln w="9525">
            <a:noFill/>
            <a:round/>
            <a:headEnd/>
            <a:tailEnd/>
          </a:ln>
        </p:spPr>
        <p:txBody>
          <a:bodyPr vert="horz" wrap="square" lIns="60960" tIns="30480" rIns="60960" bIns="30480" numCol="1" anchor="t" anchorCtr="0" compatLnSpc="1">
            <a:prstTxWarp prst="textNoShape">
              <a:avLst/>
            </a:prstTxWarp>
          </a:bodyPr>
          <a:lstStyle/>
          <a:p>
            <a:endParaRPr lang="en-US" sz="1600"/>
          </a:p>
        </p:txBody>
      </p:sp>
      <p:sp>
        <p:nvSpPr>
          <p:cNvPr id="21" name="Freeform 18"/>
          <p:cNvSpPr>
            <a:spLocks/>
          </p:cNvSpPr>
          <p:nvPr/>
        </p:nvSpPr>
        <p:spPr bwMode="auto">
          <a:xfrm rot="19803827">
            <a:off x="4318203" y="2085900"/>
            <a:ext cx="2382579" cy="2756596"/>
          </a:xfrm>
          <a:custGeom>
            <a:avLst/>
            <a:gdLst/>
            <a:ahLst/>
            <a:cxnLst>
              <a:cxn ang="0">
                <a:pos x="234" y="325"/>
              </a:cxn>
              <a:cxn ang="0">
                <a:pos x="132" y="258"/>
              </a:cxn>
              <a:cxn ang="0">
                <a:pos x="171" y="259"/>
              </a:cxn>
              <a:cxn ang="0">
                <a:pos x="457" y="297"/>
              </a:cxn>
              <a:cxn ang="0">
                <a:pos x="511" y="248"/>
              </a:cxn>
              <a:cxn ang="0">
                <a:pos x="588" y="117"/>
              </a:cxn>
              <a:cxn ang="0">
                <a:pos x="593" y="106"/>
              </a:cxn>
              <a:cxn ang="0">
                <a:pos x="562" y="16"/>
              </a:cxn>
              <a:cxn ang="0">
                <a:pos x="471" y="25"/>
              </a:cxn>
              <a:cxn ang="0">
                <a:pos x="449" y="107"/>
              </a:cxn>
              <a:cxn ang="0">
                <a:pos x="509" y="138"/>
              </a:cxn>
              <a:cxn ang="0">
                <a:pos x="485" y="180"/>
              </a:cxn>
              <a:cxn ang="0">
                <a:pos x="470" y="191"/>
              </a:cxn>
              <a:cxn ang="0">
                <a:pos x="423" y="100"/>
              </a:cxn>
              <a:cxn ang="0">
                <a:pos x="431" y="10"/>
              </a:cxn>
              <a:cxn ang="0">
                <a:pos x="316" y="25"/>
              </a:cxn>
              <a:cxn ang="0">
                <a:pos x="310" y="23"/>
              </a:cxn>
              <a:cxn ang="0">
                <a:pos x="260" y="21"/>
              </a:cxn>
              <a:cxn ang="0">
                <a:pos x="196" y="83"/>
              </a:cxn>
              <a:cxn ang="0">
                <a:pos x="224" y="164"/>
              </a:cxn>
              <a:cxn ang="0">
                <a:pos x="301" y="139"/>
              </a:cxn>
              <a:cxn ang="0">
                <a:pos x="308" y="109"/>
              </a:cxn>
              <a:cxn ang="0">
                <a:pos x="350" y="139"/>
              </a:cxn>
              <a:cxn ang="0">
                <a:pos x="324" y="149"/>
              </a:cxn>
              <a:cxn ang="0">
                <a:pos x="322" y="151"/>
              </a:cxn>
              <a:cxn ang="0">
                <a:pos x="302" y="213"/>
              </a:cxn>
              <a:cxn ang="0">
                <a:pos x="294" y="251"/>
              </a:cxn>
              <a:cxn ang="0">
                <a:pos x="175" y="131"/>
              </a:cxn>
              <a:cxn ang="0">
                <a:pos x="113" y="134"/>
              </a:cxn>
              <a:cxn ang="0">
                <a:pos x="95" y="175"/>
              </a:cxn>
              <a:cxn ang="0">
                <a:pos x="92" y="176"/>
              </a:cxn>
              <a:cxn ang="0">
                <a:pos x="32" y="268"/>
              </a:cxn>
              <a:cxn ang="0">
                <a:pos x="33" y="274"/>
              </a:cxn>
              <a:cxn ang="0">
                <a:pos x="108" y="350"/>
              </a:cxn>
              <a:cxn ang="0">
                <a:pos x="185" y="332"/>
              </a:cxn>
              <a:cxn ang="0">
                <a:pos x="181" y="386"/>
              </a:cxn>
              <a:cxn ang="0">
                <a:pos x="180" y="400"/>
              </a:cxn>
              <a:cxn ang="0">
                <a:pos x="103" y="373"/>
              </a:cxn>
              <a:cxn ang="0">
                <a:pos x="1" y="357"/>
              </a:cxn>
              <a:cxn ang="0">
                <a:pos x="45" y="361"/>
              </a:cxn>
              <a:cxn ang="0">
                <a:pos x="10" y="417"/>
              </a:cxn>
              <a:cxn ang="0">
                <a:pos x="8" y="421"/>
              </a:cxn>
              <a:cxn ang="0">
                <a:pos x="39" y="551"/>
              </a:cxn>
              <a:cxn ang="0">
                <a:pos x="147" y="425"/>
              </a:cxn>
              <a:cxn ang="0">
                <a:pos x="220" y="424"/>
              </a:cxn>
              <a:cxn ang="0">
                <a:pos x="289" y="498"/>
              </a:cxn>
              <a:cxn ang="0">
                <a:pos x="154" y="448"/>
              </a:cxn>
              <a:cxn ang="0">
                <a:pos x="79" y="505"/>
              </a:cxn>
              <a:cxn ang="0">
                <a:pos x="62" y="576"/>
              </a:cxn>
              <a:cxn ang="0">
                <a:pos x="62" y="576"/>
              </a:cxn>
              <a:cxn ang="0">
                <a:pos x="63" y="578"/>
              </a:cxn>
              <a:cxn ang="0">
                <a:pos x="177" y="692"/>
              </a:cxn>
              <a:cxn ang="0">
                <a:pos x="241" y="681"/>
              </a:cxn>
              <a:cxn ang="0">
                <a:pos x="306" y="607"/>
              </a:cxn>
            </a:cxnLst>
            <a:rect l="0" t="0" r="r" b="b"/>
            <a:pathLst>
              <a:path w="600" h="693">
                <a:moveTo>
                  <a:pt x="475" y="312"/>
                </a:moveTo>
                <a:cubicBezTo>
                  <a:pt x="469" y="317"/>
                  <a:pt x="462" y="321"/>
                  <a:pt x="455" y="325"/>
                </a:cubicBezTo>
                <a:cubicBezTo>
                  <a:pt x="439" y="334"/>
                  <a:pt x="420" y="341"/>
                  <a:pt x="398" y="346"/>
                </a:cubicBezTo>
                <a:cubicBezTo>
                  <a:pt x="370" y="353"/>
                  <a:pt x="337" y="354"/>
                  <a:pt x="300" y="347"/>
                </a:cubicBezTo>
                <a:cubicBezTo>
                  <a:pt x="279" y="343"/>
                  <a:pt x="257" y="336"/>
                  <a:pt x="234" y="325"/>
                </a:cubicBezTo>
                <a:cubicBezTo>
                  <a:pt x="234" y="325"/>
                  <a:pt x="234" y="325"/>
                  <a:pt x="234" y="325"/>
                </a:cubicBezTo>
                <a:cubicBezTo>
                  <a:pt x="234" y="325"/>
                  <a:pt x="234" y="325"/>
                  <a:pt x="234" y="325"/>
                </a:cubicBezTo>
                <a:cubicBezTo>
                  <a:pt x="234" y="325"/>
                  <a:pt x="222" y="319"/>
                  <a:pt x="206" y="310"/>
                </a:cubicBezTo>
                <a:cubicBezTo>
                  <a:pt x="195" y="304"/>
                  <a:pt x="183" y="296"/>
                  <a:pt x="170" y="287"/>
                </a:cubicBezTo>
                <a:cubicBezTo>
                  <a:pt x="157" y="279"/>
                  <a:pt x="144" y="269"/>
                  <a:pt x="132" y="258"/>
                </a:cubicBezTo>
                <a:cubicBezTo>
                  <a:pt x="124" y="251"/>
                  <a:pt x="116" y="244"/>
                  <a:pt x="110" y="237"/>
                </a:cubicBezTo>
                <a:cubicBezTo>
                  <a:pt x="106" y="232"/>
                  <a:pt x="107" y="224"/>
                  <a:pt x="111" y="220"/>
                </a:cubicBezTo>
                <a:cubicBezTo>
                  <a:pt x="116" y="216"/>
                  <a:pt x="124" y="217"/>
                  <a:pt x="128" y="222"/>
                </a:cubicBezTo>
                <a:cubicBezTo>
                  <a:pt x="133" y="228"/>
                  <a:pt x="140" y="235"/>
                  <a:pt x="147" y="241"/>
                </a:cubicBezTo>
                <a:cubicBezTo>
                  <a:pt x="154" y="247"/>
                  <a:pt x="162" y="254"/>
                  <a:pt x="171" y="259"/>
                </a:cubicBezTo>
                <a:cubicBezTo>
                  <a:pt x="187" y="271"/>
                  <a:pt x="204" y="282"/>
                  <a:pt x="217" y="290"/>
                </a:cubicBezTo>
                <a:cubicBezTo>
                  <a:pt x="232" y="298"/>
                  <a:pt x="243" y="303"/>
                  <a:pt x="244" y="304"/>
                </a:cubicBezTo>
                <a:cubicBezTo>
                  <a:pt x="280" y="321"/>
                  <a:pt x="313" y="328"/>
                  <a:pt x="342" y="328"/>
                </a:cubicBezTo>
                <a:cubicBezTo>
                  <a:pt x="371" y="329"/>
                  <a:pt x="396" y="324"/>
                  <a:pt x="418" y="316"/>
                </a:cubicBezTo>
                <a:cubicBezTo>
                  <a:pt x="432" y="311"/>
                  <a:pt x="445" y="304"/>
                  <a:pt x="457" y="297"/>
                </a:cubicBezTo>
                <a:cubicBezTo>
                  <a:pt x="472" y="287"/>
                  <a:pt x="484" y="277"/>
                  <a:pt x="493" y="269"/>
                </a:cubicBezTo>
                <a:cubicBezTo>
                  <a:pt x="505" y="257"/>
                  <a:pt x="511" y="249"/>
                  <a:pt x="511" y="248"/>
                </a:cubicBezTo>
                <a:cubicBezTo>
                  <a:pt x="511" y="248"/>
                  <a:pt x="511" y="248"/>
                  <a:pt x="511" y="248"/>
                </a:cubicBezTo>
                <a:cubicBezTo>
                  <a:pt x="511" y="248"/>
                  <a:pt x="511" y="248"/>
                  <a:pt x="511" y="248"/>
                </a:cubicBezTo>
                <a:cubicBezTo>
                  <a:pt x="511" y="248"/>
                  <a:pt x="511" y="248"/>
                  <a:pt x="511" y="248"/>
                </a:cubicBezTo>
                <a:cubicBezTo>
                  <a:pt x="511" y="248"/>
                  <a:pt x="511" y="248"/>
                  <a:pt x="511" y="248"/>
                </a:cubicBezTo>
                <a:cubicBezTo>
                  <a:pt x="511" y="248"/>
                  <a:pt x="511" y="248"/>
                  <a:pt x="511" y="248"/>
                </a:cubicBezTo>
                <a:cubicBezTo>
                  <a:pt x="512" y="247"/>
                  <a:pt x="513" y="247"/>
                  <a:pt x="514" y="246"/>
                </a:cubicBezTo>
                <a:cubicBezTo>
                  <a:pt x="588" y="117"/>
                  <a:pt x="588" y="117"/>
                  <a:pt x="588" y="117"/>
                </a:cubicBezTo>
                <a:cubicBezTo>
                  <a:pt x="588" y="117"/>
                  <a:pt x="588" y="117"/>
                  <a:pt x="588" y="117"/>
                </a:cubicBezTo>
                <a:cubicBezTo>
                  <a:pt x="588" y="117"/>
                  <a:pt x="588" y="117"/>
                  <a:pt x="588" y="117"/>
                </a:cubicBezTo>
                <a:cubicBezTo>
                  <a:pt x="588" y="117"/>
                  <a:pt x="588" y="117"/>
                  <a:pt x="588" y="117"/>
                </a:cubicBezTo>
                <a:cubicBezTo>
                  <a:pt x="588" y="117"/>
                  <a:pt x="588" y="117"/>
                  <a:pt x="588" y="117"/>
                </a:cubicBezTo>
                <a:cubicBezTo>
                  <a:pt x="588" y="117"/>
                  <a:pt x="588" y="117"/>
                  <a:pt x="588" y="117"/>
                </a:cubicBezTo>
                <a:cubicBezTo>
                  <a:pt x="589" y="115"/>
                  <a:pt x="591" y="112"/>
                  <a:pt x="593" y="106"/>
                </a:cubicBezTo>
                <a:cubicBezTo>
                  <a:pt x="596" y="101"/>
                  <a:pt x="598" y="94"/>
                  <a:pt x="599" y="86"/>
                </a:cubicBezTo>
                <a:cubicBezTo>
                  <a:pt x="600" y="81"/>
                  <a:pt x="600" y="75"/>
                  <a:pt x="600" y="70"/>
                </a:cubicBezTo>
                <a:cubicBezTo>
                  <a:pt x="599" y="62"/>
                  <a:pt x="597" y="55"/>
                  <a:pt x="593" y="47"/>
                </a:cubicBezTo>
                <a:cubicBezTo>
                  <a:pt x="591" y="43"/>
                  <a:pt x="588" y="38"/>
                  <a:pt x="584" y="34"/>
                </a:cubicBezTo>
                <a:cubicBezTo>
                  <a:pt x="577" y="26"/>
                  <a:pt x="570" y="20"/>
                  <a:pt x="562" y="16"/>
                </a:cubicBezTo>
                <a:cubicBezTo>
                  <a:pt x="551" y="9"/>
                  <a:pt x="539" y="6"/>
                  <a:pt x="527" y="5"/>
                </a:cubicBezTo>
                <a:cubicBezTo>
                  <a:pt x="515" y="4"/>
                  <a:pt x="504" y="6"/>
                  <a:pt x="493" y="11"/>
                </a:cubicBezTo>
                <a:cubicBezTo>
                  <a:pt x="486" y="14"/>
                  <a:pt x="479" y="18"/>
                  <a:pt x="472" y="24"/>
                </a:cubicBezTo>
                <a:cubicBezTo>
                  <a:pt x="472" y="24"/>
                  <a:pt x="472" y="24"/>
                  <a:pt x="472" y="24"/>
                </a:cubicBezTo>
                <a:cubicBezTo>
                  <a:pt x="472" y="24"/>
                  <a:pt x="472" y="24"/>
                  <a:pt x="471" y="25"/>
                </a:cubicBezTo>
                <a:cubicBezTo>
                  <a:pt x="470" y="26"/>
                  <a:pt x="469" y="27"/>
                  <a:pt x="467" y="29"/>
                </a:cubicBezTo>
                <a:cubicBezTo>
                  <a:pt x="464" y="32"/>
                  <a:pt x="460" y="37"/>
                  <a:pt x="456" y="44"/>
                </a:cubicBezTo>
                <a:cubicBezTo>
                  <a:pt x="454" y="49"/>
                  <a:pt x="451" y="54"/>
                  <a:pt x="449" y="60"/>
                </a:cubicBezTo>
                <a:cubicBezTo>
                  <a:pt x="447" y="67"/>
                  <a:pt x="445" y="74"/>
                  <a:pt x="445" y="82"/>
                </a:cubicBezTo>
                <a:cubicBezTo>
                  <a:pt x="445" y="90"/>
                  <a:pt x="446" y="99"/>
                  <a:pt x="449" y="107"/>
                </a:cubicBezTo>
                <a:cubicBezTo>
                  <a:pt x="452" y="113"/>
                  <a:pt x="454" y="119"/>
                  <a:pt x="459" y="125"/>
                </a:cubicBezTo>
                <a:cubicBezTo>
                  <a:pt x="464" y="132"/>
                  <a:pt x="471" y="140"/>
                  <a:pt x="481" y="148"/>
                </a:cubicBezTo>
                <a:cubicBezTo>
                  <a:pt x="482" y="146"/>
                  <a:pt x="484" y="144"/>
                  <a:pt x="486" y="143"/>
                </a:cubicBezTo>
                <a:cubicBezTo>
                  <a:pt x="489" y="139"/>
                  <a:pt x="494" y="136"/>
                  <a:pt x="499" y="134"/>
                </a:cubicBezTo>
                <a:cubicBezTo>
                  <a:pt x="503" y="132"/>
                  <a:pt x="508" y="134"/>
                  <a:pt x="509" y="138"/>
                </a:cubicBezTo>
                <a:cubicBezTo>
                  <a:pt x="511" y="142"/>
                  <a:pt x="509" y="146"/>
                  <a:pt x="505" y="148"/>
                </a:cubicBezTo>
                <a:cubicBezTo>
                  <a:pt x="502" y="150"/>
                  <a:pt x="499" y="152"/>
                  <a:pt x="496" y="154"/>
                </a:cubicBezTo>
                <a:cubicBezTo>
                  <a:pt x="494" y="156"/>
                  <a:pt x="492" y="159"/>
                  <a:pt x="490" y="161"/>
                </a:cubicBezTo>
                <a:cubicBezTo>
                  <a:pt x="489" y="164"/>
                  <a:pt x="487" y="168"/>
                  <a:pt x="486" y="171"/>
                </a:cubicBezTo>
                <a:cubicBezTo>
                  <a:pt x="486" y="174"/>
                  <a:pt x="485" y="177"/>
                  <a:pt x="485" y="180"/>
                </a:cubicBezTo>
                <a:cubicBezTo>
                  <a:pt x="484" y="185"/>
                  <a:pt x="485" y="189"/>
                  <a:pt x="485" y="189"/>
                </a:cubicBezTo>
                <a:cubicBezTo>
                  <a:pt x="485" y="189"/>
                  <a:pt x="485" y="189"/>
                  <a:pt x="485" y="189"/>
                </a:cubicBezTo>
                <a:cubicBezTo>
                  <a:pt x="485" y="189"/>
                  <a:pt x="485" y="189"/>
                  <a:pt x="485" y="189"/>
                </a:cubicBezTo>
                <a:cubicBezTo>
                  <a:pt x="486" y="194"/>
                  <a:pt x="483" y="197"/>
                  <a:pt x="478" y="198"/>
                </a:cubicBezTo>
                <a:cubicBezTo>
                  <a:pt x="474" y="199"/>
                  <a:pt x="470" y="196"/>
                  <a:pt x="470" y="191"/>
                </a:cubicBezTo>
                <a:cubicBezTo>
                  <a:pt x="470" y="191"/>
                  <a:pt x="469" y="188"/>
                  <a:pt x="469" y="184"/>
                </a:cubicBezTo>
                <a:cubicBezTo>
                  <a:pt x="469" y="180"/>
                  <a:pt x="470" y="174"/>
                  <a:pt x="471" y="169"/>
                </a:cubicBezTo>
                <a:cubicBezTo>
                  <a:pt x="470" y="168"/>
                  <a:pt x="469" y="168"/>
                  <a:pt x="468" y="167"/>
                </a:cubicBezTo>
                <a:cubicBezTo>
                  <a:pt x="454" y="157"/>
                  <a:pt x="444" y="146"/>
                  <a:pt x="437" y="135"/>
                </a:cubicBezTo>
                <a:cubicBezTo>
                  <a:pt x="430" y="123"/>
                  <a:pt x="425" y="112"/>
                  <a:pt x="423" y="100"/>
                </a:cubicBezTo>
                <a:cubicBezTo>
                  <a:pt x="422" y="93"/>
                  <a:pt x="422" y="85"/>
                  <a:pt x="422" y="78"/>
                </a:cubicBezTo>
                <a:cubicBezTo>
                  <a:pt x="423" y="69"/>
                  <a:pt x="425" y="60"/>
                  <a:pt x="427" y="52"/>
                </a:cubicBezTo>
                <a:cubicBezTo>
                  <a:pt x="430" y="45"/>
                  <a:pt x="433" y="38"/>
                  <a:pt x="436" y="32"/>
                </a:cubicBezTo>
                <a:cubicBezTo>
                  <a:pt x="440" y="27"/>
                  <a:pt x="443" y="22"/>
                  <a:pt x="446" y="18"/>
                </a:cubicBezTo>
                <a:cubicBezTo>
                  <a:pt x="442" y="15"/>
                  <a:pt x="437" y="13"/>
                  <a:pt x="431" y="10"/>
                </a:cubicBezTo>
                <a:cubicBezTo>
                  <a:pt x="421" y="7"/>
                  <a:pt x="410" y="3"/>
                  <a:pt x="399" y="2"/>
                </a:cubicBezTo>
                <a:cubicBezTo>
                  <a:pt x="391" y="0"/>
                  <a:pt x="383" y="0"/>
                  <a:pt x="374" y="1"/>
                </a:cubicBezTo>
                <a:cubicBezTo>
                  <a:pt x="363" y="1"/>
                  <a:pt x="352" y="4"/>
                  <a:pt x="340" y="9"/>
                </a:cubicBezTo>
                <a:cubicBezTo>
                  <a:pt x="334" y="12"/>
                  <a:pt x="327" y="16"/>
                  <a:pt x="321" y="21"/>
                </a:cubicBezTo>
                <a:cubicBezTo>
                  <a:pt x="316" y="25"/>
                  <a:pt x="316" y="25"/>
                  <a:pt x="316" y="25"/>
                </a:cubicBezTo>
                <a:cubicBezTo>
                  <a:pt x="310" y="23"/>
                  <a:pt x="310" y="23"/>
                  <a:pt x="310" y="23"/>
                </a:cubicBezTo>
                <a:cubicBezTo>
                  <a:pt x="310" y="23"/>
                  <a:pt x="310" y="23"/>
                  <a:pt x="310" y="23"/>
                </a:cubicBezTo>
                <a:cubicBezTo>
                  <a:pt x="310" y="23"/>
                  <a:pt x="310" y="23"/>
                  <a:pt x="310" y="23"/>
                </a:cubicBezTo>
                <a:cubicBezTo>
                  <a:pt x="310" y="23"/>
                  <a:pt x="310" y="23"/>
                  <a:pt x="310" y="23"/>
                </a:cubicBezTo>
                <a:cubicBezTo>
                  <a:pt x="310" y="23"/>
                  <a:pt x="310" y="23"/>
                  <a:pt x="310" y="23"/>
                </a:cubicBezTo>
                <a:cubicBezTo>
                  <a:pt x="310" y="23"/>
                  <a:pt x="310" y="23"/>
                  <a:pt x="310" y="23"/>
                </a:cubicBezTo>
                <a:cubicBezTo>
                  <a:pt x="310" y="23"/>
                  <a:pt x="309" y="23"/>
                  <a:pt x="308" y="23"/>
                </a:cubicBezTo>
                <a:cubicBezTo>
                  <a:pt x="307" y="22"/>
                  <a:pt x="305" y="22"/>
                  <a:pt x="302" y="21"/>
                </a:cubicBezTo>
                <a:cubicBezTo>
                  <a:pt x="296" y="20"/>
                  <a:pt x="288" y="19"/>
                  <a:pt x="279" y="19"/>
                </a:cubicBezTo>
                <a:cubicBezTo>
                  <a:pt x="273" y="19"/>
                  <a:pt x="267" y="20"/>
                  <a:pt x="260" y="21"/>
                </a:cubicBezTo>
                <a:cubicBezTo>
                  <a:pt x="252" y="22"/>
                  <a:pt x="243" y="25"/>
                  <a:pt x="235" y="30"/>
                </a:cubicBezTo>
                <a:cubicBezTo>
                  <a:pt x="230" y="33"/>
                  <a:pt x="225" y="36"/>
                  <a:pt x="221" y="41"/>
                </a:cubicBezTo>
                <a:cubicBezTo>
                  <a:pt x="216" y="45"/>
                  <a:pt x="211" y="51"/>
                  <a:pt x="207" y="59"/>
                </a:cubicBezTo>
                <a:cubicBezTo>
                  <a:pt x="203" y="65"/>
                  <a:pt x="200" y="72"/>
                  <a:pt x="197" y="81"/>
                </a:cubicBezTo>
                <a:cubicBezTo>
                  <a:pt x="196" y="83"/>
                  <a:pt x="196" y="83"/>
                  <a:pt x="196" y="83"/>
                </a:cubicBezTo>
                <a:cubicBezTo>
                  <a:pt x="196" y="83"/>
                  <a:pt x="196" y="83"/>
                  <a:pt x="196" y="83"/>
                </a:cubicBezTo>
                <a:cubicBezTo>
                  <a:pt x="196" y="85"/>
                  <a:pt x="195" y="87"/>
                  <a:pt x="195" y="90"/>
                </a:cubicBezTo>
                <a:cubicBezTo>
                  <a:pt x="194" y="96"/>
                  <a:pt x="193" y="104"/>
                  <a:pt x="195" y="114"/>
                </a:cubicBezTo>
                <a:cubicBezTo>
                  <a:pt x="196" y="120"/>
                  <a:pt x="198" y="127"/>
                  <a:pt x="201" y="134"/>
                </a:cubicBezTo>
                <a:cubicBezTo>
                  <a:pt x="206" y="144"/>
                  <a:pt x="213" y="154"/>
                  <a:pt x="224" y="164"/>
                </a:cubicBezTo>
                <a:cubicBezTo>
                  <a:pt x="231" y="169"/>
                  <a:pt x="238" y="175"/>
                  <a:pt x="248" y="181"/>
                </a:cubicBezTo>
                <a:cubicBezTo>
                  <a:pt x="256" y="185"/>
                  <a:pt x="266" y="190"/>
                  <a:pt x="278" y="195"/>
                </a:cubicBezTo>
                <a:cubicBezTo>
                  <a:pt x="278" y="189"/>
                  <a:pt x="279" y="183"/>
                  <a:pt x="280" y="178"/>
                </a:cubicBezTo>
                <a:cubicBezTo>
                  <a:pt x="283" y="169"/>
                  <a:pt x="287" y="161"/>
                  <a:pt x="291" y="154"/>
                </a:cubicBezTo>
                <a:cubicBezTo>
                  <a:pt x="294" y="148"/>
                  <a:pt x="298" y="143"/>
                  <a:pt x="301" y="139"/>
                </a:cubicBezTo>
                <a:cubicBezTo>
                  <a:pt x="302" y="137"/>
                  <a:pt x="304" y="136"/>
                  <a:pt x="304" y="135"/>
                </a:cubicBezTo>
                <a:cubicBezTo>
                  <a:pt x="304" y="134"/>
                  <a:pt x="303" y="134"/>
                  <a:pt x="303" y="133"/>
                </a:cubicBezTo>
                <a:cubicBezTo>
                  <a:pt x="298" y="128"/>
                  <a:pt x="295" y="121"/>
                  <a:pt x="293" y="113"/>
                </a:cubicBezTo>
                <a:cubicBezTo>
                  <a:pt x="292" y="109"/>
                  <a:pt x="295" y="104"/>
                  <a:pt x="299" y="103"/>
                </a:cubicBezTo>
                <a:cubicBezTo>
                  <a:pt x="303" y="103"/>
                  <a:pt x="307" y="105"/>
                  <a:pt x="308" y="109"/>
                </a:cubicBezTo>
                <a:cubicBezTo>
                  <a:pt x="310" y="115"/>
                  <a:pt x="312" y="120"/>
                  <a:pt x="315" y="123"/>
                </a:cubicBezTo>
                <a:cubicBezTo>
                  <a:pt x="318" y="127"/>
                  <a:pt x="321" y="130"/>
                  <a:pt x="325" y="132"/>
                </a:cubicBezTo>
                <a:cubicBezTo>
                  <a:pt x="331" y="135"/>
                  <a:pt x="337" y="137"/>
                  <a:pt x="342" y="138"/>
                </a:cubicBezTo>
                <a:cubicBezTo>
                  <a:pt x="346" y="139"/>
                  <a:pt x="350" y="139"/>
                  <a:pt x="350" y="139"/>
                </a:cubicBezTo>
                <a:cubicBezTo>
                  <a:pt x="350" y="139"/>
                  <a:pt x="350" y="139"/>
                  <a:pt x="350" y="139"/>
                </a:cubicBezTo>
                <a:cubicBezTo>
                  <a:pt x="350" y="139"/>
                  <a:pt x="350" y="139"/>
                  <a:pt x="350" y="139"/>
                </a:cubicBezTo>
                <a:cubicBezTo>
                  <a:pt x="354" y="139"/>
                  <a:pt x="357" y="143"/>
                  <a:pt x="357" y="147"/>
                </a:cubicBezTo>
                <a:cubicBezTo>
                  <a:pt x="357" y="151"/>
                  <a:pt x="354" y="155"/>
                  <a:pt x="349" y="155"/>
                </a:cubicBezTo>
                <a:cubicBezTo>
                  <a:pt x="349" y="155"/>
                  <a:pt x="345" y="154"/>
                  <a:pt x="339" y="153"/>
                </a:cubicBezTo>
                <a:cubicBezTo>
                  <a:pt x="335" y="152"/>
                  <a:pt x="329" y="151"/>
                  <a:pt x="324" y="149"/>
                </a:cubicBezTo>
                <a:cubicBezTo>
                  <a:pt x="323" y="149"/>
                  <a:pt x="323" y="149"/>
                  <a:pt x="323" y="150"/>
                </a:cubicBezTo>
                <a:cubicBezTo>
                  <a:pt x="323" y="150"/>
                  <a:pt x="323" y="150"/>
                  <a:pt x="323" y="150"/>
                </a:cubicBezTo>
                <a:cubicBezTo>
                  <a:pt x="323" y="150"/>
                  <a:pt x="323" y="150"/>
                  <a:pt x="323" y="150"/>
                </a:cubicBezTo>
                <a:cubicBezTo>
                  <a:pt x="323" y="150"/>
                  <a:pt x="323" y="150"/>
                  <a:pt x="322" y="150"/>
                </a:cubicBezTo>
                <a:cubicBezTo>
                  <a:pt x="322" y="150"/>
                  <a:pt x="322" y="150"/>
                  <a:pt x="322" y="151"/>
                </a:cubicBezTo>
                <a:cubicBezTo>
                  <a:pt x="321" y="151"/>
                  <a:pt x="320" y="152"/>
                  <a:pt x="319" y="154"/>
                </a:cubicBezTo>
                <a:cubicBezTo>
                  <a:pt x="317" y="156"/>
                  <a:pt x="314" y="161"/>
                  <a:pt x="311" y="166"/>
                </a:cubicBezTo>
                <a:cubicBezTo>
                  <a:pt x="308" y="170"/>
                  <a:pt x="306" y="175"/>
                  <a:pt x="304" y="181"/>
                </a:cubicBezTo>
                <a:cubicBezTo>
                  <a:pt x="302" y="187"/>
                  <a:pt x="301" y="193"/>
                  <a:pt x="301" y="200"/>
                </a:cubicBezTo>
                <a:cubicBezTo>
                  <a:pt x="301" y="204"/>
                  <a:pt x="301" y="209"/>
                  <a:pt x="302" y="213"/>
                </a:cubicBezTo>
                <a:cubicBezTo>
                  <a:pt x="303" y="220"/>
                  <a:pt x="306" y="226"/>
                  <a:pt x="310" y="233"/>
                </a:cubicBezTo>
                <a:cubicBezTo>
                  <a:pt x="316" y="242"/>
                  <a:pt x="325" y="252"/>
                  <a:pt x="338" y="262"/>
                </a:cubicBezTo>
                <a:cubicBezTo>
                  <a:pt x="343" y="266"/>
                  <a:pt x="344" y="273"/>
                  <a:pt x="340" y="278"/>
                </a:cubicBezTo>
                <a:cubicBezTo>
                  <a:pt x="336" y="283"/>
                  <a:pt x="329" y="284"/>
                  <a:pt x="324" y="280"/>
                </a:cubicBezTo>
                <a:cubicBezTo>
                  <a:pt x="311" y="271"/>
                  <a:pt x="301" y="261"/>
                  <a:pt x="294" y="251"/>
                </a:cubicBezTo>
                <a:cubicBezTo>
                  <a:pt x="287" y="241"/>
                  <a:pt x="282" y="231"/>
                  <a:pt x="280" y="221"/>
                </a:cubicBezTo>
                <a:cubicBezTo>
                  <a:pt x="280" y="221"/>
                  <a:pt x="280" y="220"/>
                  <a:pt x="280" y="220"/>
                </a:cubicBezTo>
                <a:cubicBezTo>
                  <a:pt x="263" y="214"/>
                  <a:pt x="248" y="208"/>
                  <a:pt x="236" y="201"/>
                </a:cubicBezTo>
                <a:cubicBezTo>
                  <a:pt x="218" y="190"/>
                  <a:pt x="205" y="179"/>
                  <a:pt x="195" y="167"/>
                </a:cubicBezTo>
                <a:cubicBezTo>
                  <a:pt x="185" y="155"/>
                  <a:pt x="179" y="142"/>
                  <a:pt x="175" y="131"/>
                </a:cubicBezTo>
                <a:cubicBezTo>
                  <a:pt x="173" y="123"/>
                  <a:pt x="172" y="116"/>
                  <a:pt x="171" y="109"/>
                </a:cubicBezTo>
                <a:cubicBezTo>
                  <a:pt x="171" y="103"/>
                  <a:pt x="171" y="97"/>
                  <a:pt x="171" y="92"/>
                </a:cubicBezTo>
                <a:cubicBezTo>
                  <a:pt x="166" y="94"/>
                  <a:pt x="159" y="96"/>
                  <a:pt x="153" y="99"/>
                </a:cubicBezTo>
                <a:cubicBezTo>
                  <a:pt x="146" y="102"/>
                  <a:pt x="140" y="106"/>
                  <a:pt x="134" y="110"/>
                </a:cubicBezTo>
                <a:cubicBezTo>
                  <a:pt x="126" y="117"/>
                  <a:pt x="119" y="124"/>
                  <a:pt x="113" y="134"/>
                </a:cubicBezTo>
                <a:cubicBezTo>
                  <a:pt x="108" y="143"/>
                  <a:pt x="104" y="153"/>
                  <a:pt x="103" y="165"/>
                </a:cubicBezTo>
                <a:cubicBezTo>
                  <a:pt x="102" y="173"/>
                  <a:pt x="102" y="173"/>
                  <a:pt x="102" y="173"/>
                </a:cubicBezTo>
                <a:cubicBezTo>
                  <a:pt x="95" y="175"/>
                  <a:pt x="95" y="175"/>
                  <a:pt x="95" y="175"/>
                </a:cubicBezTo>
                <a:cubicBezTo>
                  <a:pt x="95" y="175"/>
                  <a:pt x="95" y="175"/>
                  <a:pt x="95" y="175"/>
                </a:cubicBezTo>
                <a:cubicBezTo>
                  <a:pt x="95" y="175"/>
                  <a:pt x="95" y="175"/>
                  <a:pt x="95" y="175"/>
                </a:cubicBezTo>
                <a:cubicBezTo>
                  <a:pt x="95" y="175"/>
                  <a:pt x="95" y="175"/>
                  <a:pt x="95" y="175"/>
                </a:cubicBezTo>
                <a:cubicBezTo>
                  <a:pt x="95" y="175"/>
                  <a:pt x="95" y="175"/>
                  <a:pt x="95" y="175"/>
                </a:cubicBezTo>
                <a:cubicBezTo>
                  <a:pt x="94" y="175"/>
                  <a:pt x="94" y="175"/>
                  <a:pt x="94" y="175"/>
                </a:cubicBezTo>
                <a:cubicBezTo>
                  <a:pt x="94" y="175"/>
                  <a:pt x="94" y="175"/>
                  <a:pt x="94" y="175"/>
                </a:cubicBezTo>
                <a:cubicBezTo>
                  <a:pt x="94" y="175"/>
                  <a:pt x="93" y="176"/>
                  <a:pt x="92" y="176"/>
                </a:cubicBezTo>
                <a:cubicBezTo>
                  <a:pt x="90" y="177"/>
                  <a:pt x="87" y="178"/>
                  <a:pt x="84" y="180"/>
                </a:cubicBezTo>
                <a:cubicBezTo>
                  <a:pt x="77" y="183"/>
                  <a:pt x="68" y="188"/>
                  <a:pt x="59" y="196"/>
                </a:cubicBezTo>
                <a:cubicBezTo>
                  <a:pt x="54" y="202"/>
                  <a:pt x="48" y="208"/>
                  <a:pt x="44" y="216"/>
                </a:cubicBezTo>
                <a:cubicBezTo>
                  <a:pt x="39" y="224"/>
                  <a:pt x="36" y="232"/>
                  <a:pt x="34" y="243"/>
                </a:cubicBezTo>
                <a:cubicBezTo>
                  <a:pt x="32" y="250"/>
                  <a:pt x="32" y="258"/>
                  <a:pt x="32" y="268"/>
                </a:cubicBezTo>
                <a:cubicBezTo>
                  <a:pt x="33" y="269"/>
                  <a:pt x="33" y="271"/>
                  <a:pt x="33" y="272"/>
                </a:cubicBezTo>
                <a:cubicBezTo>
                  <a:pt x="33" y="272"/>
                  <a:pt x="33" y="272"/>
                  <a:pt x="33" y="272"/>
                </a:cubicBezTo>
                <a:cubicBezTo>
                  <a:pt x="33" y="272"/>
                  <a:pt x="33" y="272"/>
                  <a:pt x="33" y="272"/>
                </a:cubicBezTo>
                <a:cubicBezTo>
                  <a:pt x="33" y="272"/>
                  <a:pt x="33" y="273"/>
                  <a:pt x="33" y="273"/>
                </a:cubicBezTo>
                <a:cubicBezTo>
                  <a:pt x="33" y="273"/>
                  <a:pt x="33" y="273"/>
                  <a:pt x="33" y="274"/>
                </a:cubicBezTo>
                <a:cubicBezTo>
                  <a:pt x="33" y="275"/>
                  <a:pt x="33" y="277"/>
                  <a:pt x="33" y="280"/>
                </a:cubicBezTo>
                <a:cubicBezTo>
                  <a:pt x="34" y="285"/>
                  <a:pt x="36" y="292"/>
                  <a:pt x="39" y="300"/>
                </a:cubicBezTo>
                <a:cubicBezTo>
                  <a:pt x="42" y="305"/>
                  <a:pt x="45" y="311"/>
                  <a:pt x="49" y="316"/>
                </a:cubicBezTo>
                <a:cubicBezTo>
                  <a:pt x="55" y="323"/>
                  <a:pt x="62" y="330"/>
                  <a:pt x="73" y="337"/>
                </a:cubicBezTo>
                <a:cubicBezTo>
                  <a:pt x="82" y="342"/>
                  <a:pt x="94" y="347"/>
                  <a:pt x="108" y="350"/>
                </a:cubicBezTo>
                <a:cubicBezTo>
                  <a:pt x="122" y="353"/>
                  <a:pt x="139" y="355"/>
                  <a:pt x="160" y="355"/>
                </a:cubicBezTo>
                <a:cubicBezTo>
                  <a:pt x="161" y="355"/>
                  <a:pt x="162" y="356"/>
                  <a:pt x="163" y="356"/>
                </a:cubicBezTo>
                <a:cubicBezTo>
                  <a:pt x="164" y="351"/>
                  <a:pt x="166" y="346"/>
                  <a:pt x="168" y="341"/>
                </a:cubicBezTo>
                <a:cubicBezTo>
                  <a:pt x="170" y="338"/>
                  <a:pt x="172" y="336"/>
                  <a:pt x="174" y="333"/>
                </a:cubicBezTo>
                <a:cubicBezTo>
                  <a:pt x="177" y="330"/>
                  <a:pt x="182" y="329"/>
                  <a:pt x="185" y="332"/>
                </a:cubicBezTo>
                <a:cubicBezTo>
                  <a:pt x="188" y="335"/>
                  <a:pt x="189" y="340"/>
                  <a:pt x="186" y="343"/>
                </a:cubicBezTo>
                <a:cubicBezTo>
                  <a:pt x="184" y="345"/>
                  <a:pt x="183" y="347"/>
                  <a:pt x="182" y="349"/>
                </a:cubicBezTo>
                <a:cubicBezTo>
                  <a:pt x="180" y="353"/>
                  <a:pt x="178" y="356"/>
                  <a:pt x="178" y="360"/>
                </a:cubicBezTo>
                <a:cubicBezTo>
                  <a:pt x="177" y="363"/>
                  <a:pt x="177" y="367"/>
                  <a:pt x="177" y="370"/>
                </a:cubicBezTo>
                <a:cubicBezTo>
                  <a:pt x="177" y="377"/>
                  <a:pt x="179" y="382"/>
                  <a:pt x="181" y="386"/>
                </a:cubicBezTo>
                <a:cubicBezTo>
                  <a:pt x="182" y="388"/>
                  <a:pt x="183" y="390"/>
                  <a:pt x="183" y="390"/>
                </a:cubicBezTo>
                <a:cubicBezTo>
                  <a:pt x="183" y="390"/>
                  <a:pt x="183" y="390"/>
                  <a:pt x="183" y="390"/>
                </a:cubicBezTo>
                <a:cubicBezTo>
                  <a:pt x="183" y="390"/>
                  <a:pt x="183" y="390"/>
                  <a:pt x="183" y="390"/>
                </a:cubicBezTo>
                <a:cubicBezTo>
                  <a:pt x="183" y="390"/>
                  <a:pt x="183" y="390"/>
                  <a:pt x="183" y="390"/>
                </a:cubicBezTo>
                <a:cubicBezTo>
                  <a:pt x="185" y="393"/>
                  <a:pt x="184" y="398"/>
                  <a:pt x="180" y="400"/>
                </a:cubicBezTo>
                <a:cubicBezTo>
                  <a:pt x="177" y="403"/>
                  <a:pt x="172" y="402"/>
                  <a:pt x="170" y="398"/>
                </a:cubicBezTo>
                <a:cubicBezTo>
                  <a:pt x="169" y="398"/>
                  <a:pt x="168" y="395"/>
                  <a:pt x="166" y="392"/>
                </a:cubicBezTo>
                <a:cubicBezTo>
                  <a:pt x="165" y="388"/>
                  <a:pt x="163" y="384"/>
                  <a:pt x="162" y="378"/>
                </a:cubicBezTo>
                <a:cubicBezTo>
                  <a:pt x="162" y="379"/>
                  <a:pt x="161" y="379"/>
                  <a:pt x="160" y="379"/>
                </a:cubicBezTo>
                <a:cubicBezTo>
                  <a:pt x="138" y="379"/>
                  <a:pt x="119" y="376"/>
                  <a:pt x="103" y="373"/>
                </a:cubicBezTo>
                <a:cubicBezTo>
                  <a:pt x="86" y="369"/>
                  <a:pt x="73" y="363"/>
                  <a:pt x="62" y="357"/>
                </a:cubicBezTo>
                <a:cubicBezTo>
                  <a:pt x="47" y="348"/>
                  <a:pt x="36" y="338"/>
                  <a:pt x="28" y="327"/>
                </a:cubicBezTo>
                <a:cubicBezTo>
                  <a:pt x="23" y="320"/>
                  <a:pt x="20" y="314"/>
                  <a:pt x="17" y="307"/>
                </a:cubicBezTo>
                <a:cubicBezTo>
                  <a:pt x="14" y="313"/>
                  <a:pt x="10" y="321"/>
                  <a:pt x="7" y="329"/>
                </a:cubicBezTo>
                <a:cubicBezTo>
                  <a:pt x="4" y="337"/>
                  <a:pt x="2" y="347"/>
                  <a:pt x="1" y="357"/>
                </a:cubicBezTo>
                <a:cubicBezTo>
                  <a:pt x="0" y="363"/>
                  <a:pt x="0" y="370"/>
                  <a:pt x="1" y="377"/>
                </a:cubicBezTo>
                <a:cubicBezTo>
                  <a:pt x="1" y="379"/>
                  <a:pt x="1" y="380"/>
                  <a:pt x="1" y="382"/>
                </a:cubicBezTo>
                <a:cubicBezTo>
                  <a:pt x="4" y="379"/>
                  <a:pt x="6" y="376"/>
                  <a:pt x="9" y="373"/>
                </a:cubicBezTo>
                <a:cubicBezTo>
                  <a:pt x="14" y="367"/>
                  <a:pt x="21" y="361"/>
                  <a:pt x="29" y="357"/>
                </a:cubicBezTo>
                <a:cubicBezTo>
                  <a:pt x="35" y="354"/>
                  <a:pt x="42" y="356"/>
                  <a:pt x="45" y="361"/>
                </a:cubicBezTo>
                <a:cubicBezTo>
                  <a:pt x="48" y="367"/>
                  <a:pt x="46" y="374"/>
                  <a:pt x="41" y="377"/>
                </a:cubicBezTo>
                <a:cubicBezTo>
                  <a:pt x="35" y="380"/>
                  <a:pt x="30" y="384"/>
                  <a:pt x="26" y="389"/>
                </a:cubicBezTo>
                <a:cubicBezTo>
                  <a:pt x="22" y="393"/>
                  <a:pt x="19" y="398"/>
                  <a:pt x="16" y="402"/>
                </a:cubicBezTo>
                <a:cubicBezTo>
                  <a:pt x="13" y="407"/>
                  <a:pt x="11" y="412"/>
                  <a:pt x="10" y="415"/>
                </a:cubicBezTo>
                <a:cubicBezTo>
                  <a:pt x="10" y="416"/>
                  <a:pt x="10" y="416"/>
                  <a:pt x="10" y="417"/>
                </a:cubicBezTo>
                <a:cubicBezTo>
                  <a:pt x="9" y="418"/>
                  <a:pt x="9" y="418"/>
                  <a:pt x="9" y="419"/>
                </a:cubicBezTo>
                <a:cubicBezTo>
                  <a:pt x="9" y="419"/>
                  <a:pt x="9" y="419"/>
                  <a:pt x="9" y="419"/>
                </a:cubicBezTo>
                <a:cubicBezTo>
                  <a:pt x="9" y="420"/>
                  <a:pt x="9" y="420"/>
                  <a:pt x="8" y="420"/>
                </a:cubicBezTo>
                <a:cubicBezTo>
                  <a:pt x="8" y="420"/>
                  <a:pt x="8" y="420"/>
                  <a:pt x="8" y="421"/>
                </a:cubicBezTo>
                <a:cubicBezTo>
                  <a:pt x="8" y="421"/>
                  <a:pt x="8" y="421"/>
                  <a:pt x="8" y="421"/>
                </a:cubicBezTo>
                <a:cubicBezTo>
                  <a:pt x="7" y="425"/>
                  <a:pt x="5" y="430"/>
                  <a:pt x="4" y="436"/>
                </a:cubicBezTo>
                <a:cubicBezTo>
                  <a:pt x="2" y="448"/>
                  <a:pt x="0" y="465"/>
                  <a:pt x="3" y="483"/>
                </a:cubicBezTo>
                <a:cubicBezTo>
                  <a:pt x="5" y="495"/>
                  <a:pt x="9" y="508"/>
                  <a:pt x="16" y="520"/>
                </a:cubicBezTo>
                <a:cubicBezTo>
                  <a:pt x="19" y="528"/>
                  <a:pt x="24" y="535"/>
                  <a:pt x="31" y="542"/>
                </a:cubicBezTo>
                <a:cubicBezTo>
                  <a:pt x="33" y="545"/>
                  <a:pt x="36" y="548"/>
                  <a:pt x="39" y="551"/>
                </a:cubicBezTo>
                <a:cubicBezTo>
                  <a:pt x="40" y="547"/>
                  <a:pt x="41" y="542"/>
                  <a:pt x="42" y="537"/>
                </a:cubicBezTo>
                <a:cubicBezTo>
                  <a:pt x="45" y="524"/>
                  <a:pt x="51" y="508"/>
                  <a:pt x="59" y="493"/>
                </a:cubicBezTo>
                <a:cubicBezTo>
                  <a:pt x="67" y="479"/>
                  <a:pt x="78" y="465"/>
                  <a:pt x="93" y="453"/>
                </a:cubicBezTo>
                <a:cubicBezTo>
                  <a:pt x="107" y="441"/>
                  <a:pt x="125" y="431"/>
                  <a:pt x="147" y="425"/>
                </a:cubicBezTo>
                <a:cubicBezTo>
                  <a:pt x="147" y="425"/>
                  <a:pt x="147" y="425"/>
                  <a:pt x="147" y="425"/>
                </a:cubicBezTo>
                <a:cubicBezTo>
                  <a:pt x="147" y="425"/>
                  <a:pt x="147" y="425"/>
                  <a:pt x="147" y="425"/>
                </a:cubicBezTo>
                <a:cubicBezTo>
                  <a:pt x="147" y="425"/>
                  <a:pt x="147" y="425"/>
                  <a:pt x="147" y="425"/>
                </a:cubicBezTo>
                <a:cubicBezTo>
                  <a:pt x="147" y="425"/>
                  <a:pt x="147" y="425"/>
                  <a:pt x="147" y="425"/>
                </a:cubicBezTo>
                <a:cubicBezTo>
                  <a:pt x="149" y="425"/>
                  <a:pt x="157" y="423"/>
                  <a:pt x="169" y="421"/>
                </a:cubicBezTo>
                <a:cubicBezTo>
                  <a:pt x="182" y="420"/>
                  <a:pt x="200" y="420"/>
                  <a:pt x="220" y="424"/>
                </a:cubicBezTo>
                <a:cubicBezTo>
                  <a:pt x="233" y="426"/>
                  <a:pt x="247" y="431"/>
                  <a:pt x="260" y="439"/>
                </a:cubicBezTo>
                <a:cubicBezTo>
                  <a:pt x="269" y="444"/>
                  <a:pt x="278" y="450"/>
                  <a:pt x="286" y="458"/>
                </a:cubicBezTo>
                <a:cubicBezTo>
                  <a:pt x="294" y="466"/>
                  <a:pt x="301" y="475"/>
                  <a:pt x="308" y="486"/>
                </a:cubicBezTo>
                <a:cubicBezTo>
                  <a:pt x="312" y="491"/>
                  <a:pt x="310" y="499"/>
                  <a:pt x="305" y="502"/>
                </a:cubicBezTo>
                <a:cubicBezTo>
                  <a:pt x="299" y="505"/>
                  <a:pt x="292" y="504"/>
                  <a:pt x="289" y="498"/>
                </a:cubicBezTo>
                <a:cubicBezTo>
                  <a:pt x="283" y="489"/>
                  <a:pt x="276" y="481"/>
                  <a:pt x="270" y="475"/>
                </a:cubicBezTo>
                <a:cubicBezTo>
                  <a:pt x="263" y="468"/>
                  <a:pt x="256" y="463"/>
                  <a:pt x="249" y="459"/>
                </a:cubicBezTo>
                <a:cubicBezTo>
                  <a:pt x="238" y="453"/>
                  <a:pt x="226" y="449"/>
                  <a:pt x="215" y="447"/>
                </a:cubicBezTo>
                <a:cubicBezTo>
                  <a:pt x="205" y="444"/>
                  <a:pt x="194" y="444"/>
                  <a:pt x="185" y="444"/>
                </a:cubicBezTo>
                <a:cubicBezTo>
                  <a:pt x="167" y="444"/>
                  <a:pt x="154" y="448"/>
                  <a:pt x="154" y="448"/>
                </a:cubicBezTo>
                <a:cubicBezTo>
                  <a:pt x="154" y="448"/>
                  <a:pt x="154" y="448"/>
                  <a:pt x="154" y="448"/>
                </a:cubicBezTo>
                <a:cubicBezTo>
                  <a:pt x="154" y="448"/>
                  <a:pt x="154" y="448"/>
                  <a:pt x="154" y="448"/>
                </a:cubicBezTo>
                <a:cubicBezTo>
                  <a:pt x="154" y="448"/>
                  <a:pt x="154" y="448"/>
                  <a:pt x="154" y="448"/>
                </a:cubicBezTo>
                <a:cubicBezTo>
                  <a:pt x="135" y="453"/>
                  <a:pt x="120" y="461"/>
                  <a:pt x="108" y="471"/>
                </a:cubicBezTo>
                <a:cubicBezTo>
                  <a:pt x="96" y="481"/>
                  <a:pt x="86" y="493"/>
                  <a:pt x="79" y="505"/>
                </a:cubicBezTo>
                <a:cubicBezTo>
                  <a:pt x="72" y="518"/>
                  <a:pt x="67" y="531"/>
                  <a:pt x="65" y="542"/>
                </a:cubicBezTo>
                <a:cubicBezTo>
                  <a:pt x="62" y="551"/>
                  <a:pt x="62" y="559"/>
                  <a:pt x="62" y="565"/>
                </a:cubicBezTo>
                <a:cubicBezTo>
                  <a:pt x="62" y="566"/>
                  <a:pt x="62" y="568"/>
                  <a:pt x="62" y="569"/>
                </a:cubicBezTo>
                <a:cubicBezTo>
                  <a:pt x="62" y="570"/>
                  <a:pt x="62" y="570"/>
                  <a:pt x="62" y="570"/>
                </a:cubicBezTo>
                <a:cubicBezTo>
                  <a:pt x="62" y="576"/>
                  <a:pt x="62" y="576"/>
                  <a:pt x="62" y="576"/>
                </a:cubicBezTo>
                <a:cubicBezTo>
                  <a:pt x="62" y="576"/>
                  <a:pt x="62" y="576"/>
                  <a:pt x="62" y="576"/>
                </a:cubicBezTo>
                <a:cubicBezTo>
                  <a:pt x="62" y="576"/>
                  <a:pt x="62" y="576"/>
                  <a:pt x="62" y="576"/>
                </a:cubicBezTo>
                <a:cubicBezTo>
                  <a:pt x="62" y="576"/>
                  <a:pt x="62" y="576"/>
                  <a:pt x="62" y="576"/>
                </a:cubicBezTo>
                <a:cubicBezTo>
                  <a:pt x="62" y="576"/>
                  <a:pt x="62" y="576"/>
                  <a:pt x="62" y="576"/>
                </a:cubicBezTo>
                <a:cubicBezTo>
                  <a:pt x="62" y="576"/>
                  <a:pt x="62" y="576"/>
                  <a:pt x="62" y="576"/>
                </a:cubicBezTo>
                <a:cubicBezTo>
                  <a:pt x="62" y="576"/>
                  <a:pt x="62" y="576"/>
                  <a:pt x="62" y="576"/>
                </a:cubicBezTo>
                <a:cubicBezTo>
                  <a:pt x="62" y="576"/>
                  <a:pt x="62" y="576"/>
                  <a:pt x="62" y="576"/>
                </a:cubicBezTo>
                <a:cubicBezTo>
                  <a:pt x="62" y="576"/>
                  <a:pt x="62" y="576"/>
                  <a:pt x="62" y="576"/>
                </a:cubicBezTo>
                <a:cubicBezTo>
                  <a:pt x="62" y="576"/>
                  <a:pt x="62" y="576"/>
                  <a:pt x="62" y="576"/>
                </a:cubicBezTo>
                <a:cubicBezTo>
                  <a:pt x="62" y="577"/>
                  <a:pt x="63" y="577"/>
                  <a:pt x="63" y="578"/>
                </a:cubicBezTo>
                <a:cubicBezTo>
                  <a:pt x="63" y="581"/>
                  <a:pt x="63" y="584"/>
                  <a:pt x="64" y="588"/>
                </a:cubicBezTo>
                <a:cubicBezTo>
                  <a:pt x="65" y="595"/>
                  <a:pt x="68" y="606"/>
                  <a:pt x="74" y="618"/>
                </a:cubicBezTo>
                <a:cubicBezTo>
                  <a:pt x="78" y="626"/>
                  <a:pt x="83" y="634"/>
                  <a:pt x="89" y="642"/>
                </a:cubicBezTo>
                <a:cubicBezTo>
                  <a:pt x="98" y="653"/>
                  <a:pt x="110" y="664"/>
                  <a:pt x="126" y="673"/>
                </a:cubicBezTo>
                <a:cubicBezTo>
                  <a:pt x="139" y="681"/>
                  <a:pt x="156" y="688"/>
                  <a:pt x="177" y="692"/>
                </a:cubicBezTo>
                <a:cubicBezTo>
                  <a:pt x="177" y="692"/>
                  <a:pt x="177" y="692"/>
                  <a:pt x="177" y="692"/>
                </a:cubicBezTo>
                <a:cubicBezTo>
                  <a:pt x="178" y="692"/>
                  <a:pt x="178" y="693"/>
                  <a:pt x="180" y="693"/>
                </a:cubicBezTo>
                <a:cubicBezTo>
                  <a:pt x="182" y="693"/>
                  <a:pt x="185" y="693"/>
                  <a:pt x="189" y="693"/>
                </a:cubicBezTo>
                <a:cubicBezTo>
                  <a:pt x="197" y="693"/>
                  <a:pt x="208" y="693"/>
                  <a:pt x="219" y="690"/>
                </a:cubicBezTo>
                <a:cubicBezTo>
                  <a:pt x="227" y="688"/>
                  <a:pt x="234" y="685"/>
                  <a:pt x="241" y="681"/>
                </a:cubicBezTo>
                <a:cubicBezTo>
                  <a:pt x="247" y="678"/>
                  <a:pt x="252" y="675"/>
                  <a:pt x="256" y="672"/>
                </a:cubicBezTo>
                <a:cubicBezTo>
                  <a:pt x="260" y="669"/>
                  <a:pt x="263" y="666"/>
                  <a:pt x="267" y="662"/>
                </a:cubicBezTo>
                <a:cubicBezTo>
                  <a:pt x="270" y="660"/>
                  <a:pt x="272" y="657"/>
                  <a:pt x="275" y="654"/>
                </a:cubicBezTo>
                <a:cubicBezTo>
                  <a:pt x="278" y="650"/>
                  <a:pt x="282" y="645"/>
                  <a:pt x="286" y="638"/>
                </a:cubicBezTo>
                <a:cubicBezTo>
                  <a:pt x="292" y="630"/>
                  <a:pt x="298" y="620"/>
                  <a:pt x="306" y="607"/>
                </a:cubicBezTo>
                <a:cubicBezTo>
                  <a:pt x="306" y="607"/>
                  <a:pt x="306" y="607"/>
                  <a:pt x="306" y="607"/>
                </a:cubicBezTo>
                <a:lnTo>
                  <a:pt x="475" y="312"/>
                </a:lnTo>
                <a:close/>
              </a:path>
            </a:pathLst>
          </a:custGeom>
          <a:solidFill>
            <a:srgbClr val="88B015"/>
          </a:solidFill>
          <a:ln w="9525">
            <a:noFill/>
            <a:round/>
            <a:headEnd/>
            <a:tailEnd/>
          </a:ln>
        </p:spPr>
        <p:txBody>
          <a:bodyPr vert="horz" wrap="square" lIns="60960" tIns="30480" rIns="60960" bIns="30480" numCol="1" anchor="t" anchorCtr="0" compatLnSpc="1">
            <a:prstTxWarp prst="textNoShape">
              <a:avLst/>
            </a:prstTxWarp>
          </a:bodyPr>
          <a:lstStyle/>
          <a:p>
            <a:endParaRPr lang="en-US" sz="1600"/>
          </a:p>
        </p:txBody>
      </p:sp>
      <p:sp>
        <p:nvSpPr>
          <p:cNvPr id="22" name="Freeform 19"/>
          <p:cNvSpPr>
            <a:spLocks/>
          </p:cNvSpPr>
          <p:nvPr/>
        </p:nvSpPr>
        <p:spPr bwMode="auto">
          <a:xfrm rot="19803827">
            <a:off x="5474161" y="4933557"/>
            <a:ext cx="446735" cy="810216"/>
          </a:xfrm>
          <a:custGeom>
            <a:avLst/>
            <a:gdLst/>
            <a:ahLst/>
            <a:cxnLst>
              <a:cxn ang="0">
                <a:pos x="18" y="197"/>
              </a:cxn>
              <a:cxn ang="0">
                <a:pos x="14" y="195"/>
              </a:cxn>
              <a:cxn ang="0">
                <a:pos x="9" y="156"/>
              </a:cxn>
              <a:cxn ang="0">
                <a:pos x="44" y="35"/>
              </a:cxn>
              <a:cxn ang="0">
                <a:pos x="67" y="3"/>
              </a:cxn>
              <a:cxn ang="0">
                <a:pos x="99" y="26"/>
              </a:cxn>
              <a:cxn ang="0">
                <a:pos x="54" y="190"/>
              </a:cxn>
              <a:cxn ang="0">
                <a:pos x="18" y="197"/>
              </a:cxn>
            </a:cxnLst>
            <a:rect l="0" t="0" r="r" b="b"/>
            <a:pathLst>
              <a:path w="113" h="204">
                <a:moveTo>
                  <a:pt x="18" y="197"/>
                </a:moveTo>
                <a:cubicBezTo>
                  <a:pt x="17" y="197"/>
                  <a:pt x="16" y="196"/>
                  <a:pt x="14" y="195"/>
                </a:cubicBezTo>
                <a:cubicBezTo>
                  <a:pt x="2" y="186"/>
                  <a:pt x="0" y="168"/>
                  <a:pt x="9" y="156"/>
                </a:cubicBezTo>
                <a:cubicBezTo>
                  <a:pt x="10" y="155"/>
                  <a:pt x="54" y="97"/>
                  <a:pt x="44" y="35"/>
                </a:cubicBezTo>
                <a:cubicBezTo>
                  <a:pt x="41" y="20"/>
                  <a:pt x="52" y="5"/>
                  <a:pt x="67" y="3"/>
                </a:cubicBezTo>
                <a:cubicBezTo>
                  <a:pt x="83" y="0"/>
                  <a:pt x="97" y="11"/>
                  <a:pt x="99" y="26"/>
                </a:cubicBezTo>
                <a:cubicBezTo>
                  <a:pt x="113" y="112"/>
                  <a:pt x="56" y="187"/>
                  <a:pt x="54" y="190"/>
                </a:cubicBezTo>
                <a:cubicBezTo>
                  <a:pt x="45" y="202"/>
                  <a:pt x="30" y="204"/>
                  <a:pt x="18" y="197"/>
                </a:cubicBezTo>
                <a:close/>
              </a:path>
            </a:pathLst>
          </a:custGeom>
          <a:solidFill>
            <a:srgbClr val="88B015"/>
          </a:solidFill>
          <a:ln w="9525">
            <a:noFill/>
            <a:round/>
            <a:headEnd/>
            <a:tailEnd/>
          </a:ln>
        </p:spPr>
        <p:txBody>
          <a:bodyPr vert="horz" wrap="square" lIns="60960" tIns="30480" rIns="60960" bIns="30480" numCol="1" anchor="t" anchorCtr="0" compatLnSpc="1">
            <a:prstTxWarp prst="textNoShape">
              <a:avLst/>
            </a:prstTxWarp>
          </a:bodyPr>
          <a:lstStyle/>
          <a:p>
            <a:endParaRPr lang="en-US" sz="1600"/>
          </a:p>
        </p:txBody>
      </p:sp>
      <p:sp>
        <p:nvSpPr>
          <p:cNvPr id="23" name="Freeform 20"/>
          <p:cNvSpPr>
            <a:spLocks/>
          </p:cNvSpPr>
          <p:nvPr/>
        </p:nvSpPr>
        <p:spPr bwMode="auto">
          <a:xfrm rot="19803827">
            <a:off x="6169296" y="5013333"/>
            <a:ext cx="665446" cy="675179"/>
          </a:xfrm>
          <a:custGeom>
            <a:avLst/>
            <a:gdLst/>
            <a:ahLst/>
            <a:cxnLst>
              <a:cxn ang="0">
                <a:pos x="18" y="162"/>
              </a:cxn>
              <a:cxn ang="0">
                <a:pos x="6" y="127"/>
              </a:cxn>
              <a:cxn ang="0">
                <a:pos x="125" y="6"/>
              </a:cxn>
              <a:cxn ang="0">
                <a:pos x="161" y="22"/>
              </a:cxn>
              <a:cxn ang="0">
                <a:pos x="145" y="58"/>
              </a:cxn>
              <a:cxn ang="0">
                <a:pos x="58" y="149"/>
              </a:cxn>
              <a:cxn ang="0">
                <a:pos x="21" y="164"/>
              </a:cxn>
              <a:cxn ang="0">
                <a:pos x="18" y="162"/>
              </a:cxn>
            </a:cxnLst>
            <a:rect l="0" t="0" r="r" b="b"/>
            <a:pathLst>
              <a:path w="167" h="170">
                <a:moveTo>
                  <a:pt x="18" y="162"/>
                </a:moveTo>
                <a:cubicBezTo>
                  <a:pt x="6" y="155"/>
                  <a:pt x="0" y="140"/>
                  <a:pt x="6" y="127"/>
                </a:cubicBezTo>
                <a:cubicBezTo>
                  <a:pt x="7" y="124"/>
                  <a:pt x="44" y="37"/>
                  <a:pt x="125" y="6"/>
                </a:cubicBezTo>
                <a:cubicBezTo>
                  <a:pt x="140" y="0"/>
                  <a:pt x="156" y="8"/>
                  <a:pt x="161" y="22"/>
                </a:cubicBezTo>
                <a:cubicBezTo>
                  <a:pt x="167" y="37"/>
                  <a:pt x="160" y="53"/>
                  <a:pt x="145" y="58"/>
                </a:cubicBezTo>
                <a:cubicBezTo>
                  <a:pt x="87" y="81"/>
                  <a:pt x="58" y="148"/>
                  <a:pt x="58" y="149"/>
                </a:cubicBezTo>
                <a:cubicBezTo>
                  <a:pt x="52" y="163"/>
                  <a:pt x="35" y="170"/>
                  <a:pt x="21" y="164"/>
                </a:cubicBezTo>
                <a:cubicBezTo>
                  <a:pt x="20" y="163"/>
                  <a:pt x="19" y="163"/>
                  <a:pt x="18" y="162"/>
                </a:cubicBezTo>
                <a:close/>
              </a:path>
            </a:pathLst>
          </a:custGeom>
          <a:solidFill>
            <a:srgbClr val="88B015"/>
          </a:solidFill>
          <a:ln w="9525">
            <a:noFill/>
            <a:round/>
            <a:headEnd/>
            <a:tailEnd/>
          </a:ln>
        </p:spPr>
        <p:txBody>
          <a:bodyPr vert="horz" wrap="square" lIns="60960" tIns="30480" rIns="60960" bIns="30480" numCol="1" anchor="t" anchorCtr="0" compatLnSpc="1">
            <a:prstTxWarp prst="textNoShape">
              <a:avLst/>
            </a:prstTxWarp>
          </a:bodyPr>
          <a:lstStyle/>
          <a:p>
            <a:endParaRPr lang="en-US" sz="1600"/>
          </a:p>
        </p:txBody>
      </p:sp>
      <p:grpSp>
        <p:nvGrpSpPr>
          <p:cNvPr id="24" name="Group 23"/>
          <p:cNvGrpSpPr/>
          <p:nvPr/>
        </p:nvGrpSpPr>
        <p:grpSpPr>
          <a:xfrm>
            <a:off x="2784624" y="3871709"/>
            <a:ext cx="916779" cy="647130"/>
            <a:chOff x="7972912" y="6527169"/>
            <a:chExt cx="1833558" cy="1294259"/>
          </a:xfrm>
        </p:grpSpPr>
        <p:grpSp>
          <p:nvGrpSpPr>
            <p:cNvPr id="25" name="Group 24"/>
            <p:cNvGrpSpPr/>
            <p:nvPr/>
          </p:nvGrpSpPr>
          <p:grpSpPr>
            <a:xfrm>
              <a:off x="8401547" y="6527169"/>
              <a:ext cx="1404923" cy="1294259"/>
              <a:chOff x="13296064" y="10607541"/>
              <a:chExt cx="1265763" cy="1166060"/>
            </a:xfrm>
            <a:solidFill>
              <a:schemeClr val="accent2"/>
            </a:solidFill>
          </p:grpSpPr>
          <p:sp>
            <p:nvSpPr>
              <p:cNvPr id="34" name="Freeform 269"/>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chemeClr val="accent3"/>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sp>
            <p:nvSpPr>
              <p:cNvPr id="35" name="Freeform 270"/>
              <p:cNvSpPr>
                <a:spLocks noChangeArrowheads="1"/>
              </p:cNvSpPr>
              <p:nvPr/>
            </p:nvSpPr>
            <p:spPr bwMode="auto">
              <a:xfrm>
                <a:off x="13296064"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chemeClr val="accent3"/>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grpSp>
        <p:sp>
          <p:nvSpPr>
            <p:cNvPr id="26" name="Freeform 25"/>
            <p:cNvSpPr>
              <a:spLocks noChangeArrowheads="1"/>
            </p:cNvSpPr>
            <p:nvPr/>
          </p:nvSpPr>
          <p:spPr bwMode="auto">
            <a:xfrm>
              <a:off x="8823697" y="6906421"/>
              <a:ext cx="532732" cy="532736"/>
            </a:xfrm>
            <a:custGeom>
              <a:avLst/>
              <a:gdLst>
                <a:gd name="T0" fmla="*/ 399 w 444"/>
                <a:gd name="T1" fmla="*/ 53 h 444"/>
                <a:gd name="T2" fmla="*/ 399 w 444"/>
                <a:gd name="T3" fmla="*/ 53 h 444"/>
                <a:gd name="T4" fmla="*/ 372 w 444"/>
                <a:gd name="T5" fmla="*/ 53 h 444"/>
                <a:gd name="T6" fmla="*/ 372 w 444"/>
                <a:gd name="T7" fmla="*/ 98 h 444"/>
                <a:gd name="T8" fmla="*/ 293 w 444"/>
                <a:gd name="T9" fmla="*/ 98 h 444"/>
                <a:gd name="T10" fmla="*/ 293 w 444"/>
                <a:gd name="T11" fmla="*/ 53 h 444"/>
                <a:gd name="T12" fmla="*/ 151 w 444"/>
                <a:gd name="T13" fmla="*/ 53 h 444"/>
                <a:gd name="T14" fmla="*/ 151 w 444"/>
                <a:gd name="T15" fmla="*/ 98 h 444"/>
                <a:gd name="T16" fmla="*/ 71 w 444"/>
                <a:gd name="T17" fmla="*/ 98 h 444"/>
                <a:gd name="T18" fmla="*/ 71 w 444"/>
                <a:gd name="T19" fmla="*/ 53 h 444"/>
                <a:gd name="T20" fmla="*/ 45 w 444"/>
                <a:gd name="T21" fmla="*/ 53 h 444"/>
                <a:gd name="T22" fmla="*/ 0 w 444"/>
                <a:gd name="T23" fmla="*/ 98 h 444"/>
                <a:gd name="T24" fmla="*/ 0 w 444"/>
                <a:gd name="T25" fmla="*/ 399 h 444"/>
                <a:gd name="T26" fmla="*/ 45 w 444"/>
                <a:gd name="T27" fmla="*/ 443 h 444"/>
                <a:gd name="T28" fmla="*/ 399 w 444"/>
                <a:gd name="T29" fmla="*/ 443 h 444"/>
                <a:gd name="T30" fmla="*/ 443 w 444"/>
                <a:gd name="T31" fmla="*/ 399 h 444"/>
                <a:gd name="T32" fmla="*/ 443 w 444"/>
                <a:gd name="T33" fmla="*/ 98 h 444"/>
                <a:gd name="T34" fmla="*/ 399 w 444"/>
                <a:gd name="T35" fmla="*/ 53 h 444"/>
                <a:gd name="T36" fmla="*/ 399 w 444"/>
                <a:gd name="T37" fmla="*/ 399 h 444"/>
                <a:gd name="T38" fmla="*/ 399 w 444"/>
                <a:gd name="T39" fmla="*/ 399 h 444"/>
                <a:gd name="T40" fmla="*/ 45 w 444"/>
                <a:gd name="T41" fmla="*/ 399 h 444"/>
                <a:gd name="T42" fmla="*/ 45 w 444"/>
                <a:gd name="T43" fmla="*/ 196 h 444"/>
                <a:gd name="T44" fmla="*/ 399 w 444"/>
                <a:gd name="T45" fmla="*/ 196 h 444"/>
                <a:gd name="T46" fmla="*/ 399 w 444"/>
                <a:gd name="T47" fmla="*/ 399 h 444"/>
                <a:gd name="T48" fmla="*/ 124 w 444"/>
                <a:gd name="T49" fmla="*/ 0 h 444"/>
                <a:gd name="T50" fmla="*/ 124 w 444"/>
                <a:gd name="T51" fmla="*/ 0 h 444"/>
                <a:gd name="T52" fmla="*/ 89 w 444"/>
                <a:gd name="T53" fmla="*/ 0 h 444"/>
                <a:gd name="T54" fmla="*/ 89 w 444"/>
                <a:gd name="T55" fmla="*/ 89 h 444"/>
                <a:gd name="T56" fmla="*/ 124 w 444"/>
                <a:gd name="T57" fmla="*/ 89 h 444"/>
                <a:gd name="T58" fmla="*/ 124 w 444"/>
                <a:gd name="T59" fmla="*/ 0 h 444"/>
                <a:gd name="T60" fmla="*/ 354 w 444"/>
                <a:gd name="T61" fmla="*/ 0 h 444"/>
                <a:gd name="T62" fmla="*/ 354 w 444"/>
                <a:gd name="T63" fmla="*/ 0 h 444"/>
                <a:gd name="T64" fmla="*/ 319 w 444"/>
                <a:gd name="T65" fmla="*/ 0 h 444"/>
                <a:gd name="T66" fmla="*/ 319 w 444"/>
                <a:gd name="T67" fmla="*/ 89 h 444"/>
                <a:gd name="T68" fmla="*/ 354 w 444"/>
                <a:gd name="T69" fmla="*/ 89 h 444"/>
                <a:gd name="T70" fmla="*/ 354 w 444"/>
                <a:gd name="T71" fmla="*/ 0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44" h="444">
                  <a:moveTo>
                    <a:pt x="399" y="53"/>
                  </a:moveTo>
                  <a:lnTo>
                    <a:pt x="399" y="53"/>
                  </a:lnTo>
                  <a:cubicBezTo>
                    <a:pt x="372" y="53"/>
                    <a:pt x="372" y="53"/>
                    <a:pt x="372" y="53"/>
                  </a:cubicBezTo>
                  <a:cubicBezTo>
                    <a:pt x="372" y="98"/>
                    <a:pt x="372" y="98"/>
                    <a:pt x="372" y="98"/>
                  </a:cubicBezTo>
                  <a:cubicBezTo>
                    <a:pt x="293" y="98"/>
                    <a:pt x="293" y="98"/>
                    <a:pt x="293" y="98"/>
                  </a:cubicBezTo>
                  <a:cubicBezTo>
                    <a:pt x="293" y="53"/>
                    <a:pt x="293" y="53"/>
                    <a:pt x="293" y="53"/>
                  </a:cubicBezTo>
                  <a:cubicBezTo>
                    <a:pt x="151" y="53"/>
                    <a:pt x="151" y="53"/>
                    <a:pt x="151" y="53"/>
                  </a:cubicBezTo>
                  <a:cubicBezTo>
                    <a:pt x="151" y="98"/>
                    <a:pt x="151" y="98"/>
                    <a:pt x="151" y="98"/>
                  </a:cubicBezTo>
                  <a:cubicBezTo>
                    <a:pt x="71" y="98"/>
                    <a:pt x="71" y="98"/>
                    <a:pt x="71" y="98"/>
                  </a:cubicBezTo>
                  <a:cubicBezTo>
                    <a:pt x="71" y="53"/>
                    <a:pt x="71" y="53"/>
                    <a:pt x="71" y="53"/>
                  </a:cubicBezTo>
                  <a:cubicBezTo>
                    <a:pt x="45" y="53"/>
                    <a:pt x="45" y="53"/>
                    <a:pt x="45" y="53"/>
                  </a:cubicBezTo>
                  <a:cubicBezTo>
                    <a:pt x="18" y="53"/>
                    <a:pt x="0" y="71"/>
                    <a:pt x="0" y="98"/>
                  </a:cubicBezTo>
                  <a:cubicBezTo>
                    <a:pt x="0" y="399"/>
                    <a:pt x="0" y="399"/>
                    <a:pt x="0" y="399"/>
                  </a:cubicBezTo>
                  <a:cubicBezTo>
                    <a:pt x="0" y="425"/>
                    <a:pt x="18" y="443"/>
                    <a:pt x="45" y="443"/>
                  </a:cubicBezTo>
                  <a:cubicBezTo>
                    <a:pt x="399" y="443"/>
                    <a:pt x="399" y="443"/>
                    <a:pt x="399" y="443"/>
                  </a:cubicBezTo>
                  <a:cubicBezTo>
                    <a:pt x="425" y="443"/>
                    <a:pt x="443" y="425"/>
                    <a:pt x="443" y="399"/>
                  </a:cubicBezTo>
                  <a:cubicBezTo>
                    <a:pt x="443" y="98"/>
                    <a:pt x="443" y="98"/>
                    <a:pt x="443" y="98"/>
                  </a:cubicBezTo>
                  <a:cubicBezTo>
                    <a:pt x="443" y="71"/>
                    <a:pt x="425" y="53"/>
                    <a:pt x="399" y="53"/>
                  </a:cubicBezTo>
                  <a:close/>
                  <a:moveTo>
                    <a:pt x="399" y="399"/>
                  </a:moveTo>
                  <a:lnTo>
                    <a:pt x="399" y="399"/>
                  </a:lnTo>
                  <a:cubicBezTo>
                    <a:pt x="45" y="399"/>
                    <a:pt x="45" y="399"/>
                    <a:pt x="45" y="399"/>
                  </a:cubicBezTo>
                  <a:cubicBezTo>
                    <a:pt x="45" y="196"/>
                    <a:pt x="45" y="196"/>
                    <a:pt x="45" y="196"/>
                  </a:cubicBezTo>
                  <a:cubicBezTo>
                    <a:pt x="399" y="196"/>
                    <a:pt x="399" y="196"/>
                    <a:pt x="399" y="196"/>
                  </a:cubicBezTo>
                  <a:lnTo>
                    <a:pt x="399" y="399"/>
                  </a:lnTo>
                  <a:close/>
                  <a:moveTo>
                    <a:pt x="124" y="0"/>
                  </a:moveTo>
                  <a:lnTo>
                    <a:pt x="124" y="0"/>
                  </a:lnTo>
                  <a:cubicBezTo>
                    <a:pt x="89" y="0"/>
                    <a:pt x="89" y="0"/>
                    <a:pt x="89" y="0"/>
                  </a:cubicBezTo>
                  <a:cubicBezTo>
                    <a:pt x="89" y="89"/>
                    <a:pt x="89" y="89"/>
                    <a:pt x="89" y="89"/>
                  </a:cubicBezTo>
                  <a:cubicBezTo>
                    <a:pt x="124" y="89"/>
                    <a:pt x="124" y="89"/>
                    <a:pt x="124" y="89"/>
                  </a:cubicBezTo>
                  <a:lnTo>
                    <a:pt x="124" y="0"/>
                  </a:lnTo>
                  <a:close/>
                  <a:moveTo>
                    <a:pt x="354" y="0"/>
                  </a:moveTo>
                  <a:lnTo>
                    <a:pt x="354" y="0"/>
                  </a:lnTo>
                  <a:cubicBezTo>
                    <a:pt x="319" y="0"/>
                    <a:pt x="319" y="0"/>
                    <a:pt x="319" y="0"/>
                  </a:cubicBezTo>
                  <a:cubicBezTo>
                    <a:pt x="319" y="89"/>
                    <a:pt x="319" y="89"/>
                    <a:pt x="319" y="89"/>
                  </a:cubicBezTo>
                  <a:cubicBezTo>
                    <a:pt x="354" y="89"/>
                    <a:pt x="354" y="89"/>
                    <a:pt x="354" y="89"/>
                  </a:cubicBezTo>
                  <a:lnTo>
                    <a:pt x="354" y="0"/>
                  </a:lnTo>
                  <a:close/>
                </a:path>
              </a:pathLst>
            </a:custGeom>
            <a:solidFill>
              <a:schemeClr val="bg1"/>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grpSp>
          <p:nvGrpSpPr>
            <p:cNvPr id="27" name="Group 26"/>
            <p:cNvGrpSpPr/>
            <p:nvPr/>
          </p:nvGrpSpPr>
          <p:grpSpPr>
            <a:xfrm>
              <a:off x="7972912" y="7036446"/>
              <a:ext cx="304072" cy="303870"/>
              <a:chOff x="8571240" y="5550087"/>
              <a:chExt cx="304072" cy="303870"/>
            </a:xfrm>
          </p:grpSpPr>
          <p:sp>
            <p:nvSpPr>
              <p:cNvPr id="30" name="Freeform 324"/>
              <p:cNvSpPr>
                <a:spLocks noChangeArrowheads="1"/>
              </p:cNvSpPr>
              <p:nvPr/>
            </p:nvSpPr>
            <p:spPr bwMode="auto">
              <a:xfrm>
                <a:off x="8571240" y="5550087"/>
                <a:ext cx="304072" cy="303870"/>
              </a:xfrm>
              <a:custGeom>
                <a:avLst/>
                <a:gdLst>
                  <a:gd name="T0" fmla="*/ 480 w 481"/>
                  <a:gd name="T1" fmla="*/ 240 h 481"/>
                  <a:gd name="T2" fmla="*/ 480 w 481"/>
                  <a:gd name="T3" fmla="*/ 240 h 481"/>
                  <a:gd name="T4" fmla="*/ 240 w 481"/>
                  <a:gd name="T5" fmla="*/ 0 h 481"/>
                  <a:gd name="T6" fmla="*/ 0 w 481"/>
                  <a:gd name="T7" fmla="*/ 240 h 481"/>
                  <a:gd name="T8" fmla="*/ 240 w 481"/>
                  <a:gd name="T9" fmla="*/ 480 h 481"/>
                  <a:gd name="T10" fmla="*/ 480 w 481"/>
                  <a:gd name="T11" fmla="*/ 240 h 481"/>
                </a:gdLst>
                <a:ahLst/>
                <a:cxnLst>
                  <a:cxn ang="0">
                    <a:pos x="T0" y="T1"/>
                  </a:cxn>
                  <a:cxn ang="0">
                    <a:pos x="T2" y="T3"/>
                  </a:cxn>
                  <a:cxn ang="0">
                    <a:pos x="T4" y="T5"/>
                  </a:cxn>
                  <a:cxn ang="0">
                    <a:pos x="T6" y="T7"/>
                  </a:cxn>
                  <a:cxn ang="0">
                    <a:pos x="T8" y="T9"/>
                  </a:cxn>
                  <a:cxn ang="0">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chemeClr val="accent3"/>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grpSp>
            <p:nvGrpSpPr>
              <p:cNvPr id="31" name="Group 30"/>
              <p:cNvGrpSpPr/>
              <p:nvPr/>
            </p:nvGrpSpPr>
            <p:grpSpPr>
              <a:xfrm>
                <a:off x="8633181" y="5620427"/>
                <a:ext cx="183006" cy="180070"/>
                <a:chOff x="8633181" y="5620427"/>
                <a:chExt cx="183006" cy="180070"/>
              </a:xfrm>
              <a:solidFill>
                <a:schemeClr val="bg1"/>
              </a:solidFill>
            </p:grpSpPr>
            <p:sp>
              <p:nvSpPr>
                <p:cNvPr id="32" name="Freeform 325"/>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sp>
              <p:nvSpPr>
                <p:cNvPr id="33" name="Freeform 326"/>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grpSp>
        </p:grpSp>
      </p:grpSp>
      <p:grpSp>
        <p:nvGrpSpPr>
          <p:cNvPr id="36" name="Group 35"/>
          <p:cNvGrpSpPr/>
          <p:nvPr/>
        </p:nvGrpSpPr>
        <p:grpSpPr>
          <a:xfrm>
            <a:off x="8553967" y="3830122"/>
            <a:ext cx="910334" cy="647130"/>
            <a:chOff x="14570915" y="6527320"/>
            <a:chExt cx="1820668" cy="1294259"/>
          </a:xfrm>
        </p:grpSpPr>
        <p:grpSp>
          <p:nvGrpSpPr>
            <p:cNvPr id="37" name="Group 36"/>
            <p:cNvGrpSpPr/>
            <p:nvPr/>
          </p:nvGrpSpPr>
          <p:grpSpPr>
            <a:xfrm>
              <a:off x="14570915" y="6527320"/>
              <a:ext cx="1404923" cy="1294259"/>
              <a:chOff x="14726875" y="6750120"/>
              <a:chExt cx="1404923" cy="1294259"/>
            </a:xfrm>
          </p:grpSpPr>
          <p:grpSp>
            <p:nvGrpSpPr>
              <p:cNvPr id="52" name="Group 51"/>
              <p:cNvGrpSpPr/>
              <p:nvPr/>
            </p:nvGrpSpPr>
            <p:grpSpPr>
              <a:xfrm>
                <a:off x="14726875" y="6750120"/>
                <a:ext cx="1404923" cy="1294259"/>
                <a:chOff x="13296064" y="10607541"/>
                <a:chExt cx="1265763" cy="1166060"/>
              </a:xfrm>
              <a:solidFill>
                <a:schemeClr val="accent2"/>
              </a:solidFill>
            </p:grpSpPr>
            <p:sp>
              <p:nvSpPr>
                <p:cNvPr id="54" name="Freeform 269"/>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chemeClr val="accent4"/>
                </a:solidFill>
                <a:ln w="9525" cap="flat">
                  <a:noFill/>
                  <a:bevel/>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sp>
              <p:nvSpPr>
                <p:cNvPr id="55" name="Freeform 270"/>
                <p:cNvSpPr>
                  <a:spLocks noChangeArrowheads="1"/>
                </p:cNvSpPr>
                <p:nvPr/>
              </p:nvSpPr>
              <p:spPr bwMode="auto">
                <a:xfrm>
                  <a:off x="13296064"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chemeClr val="accent4"/>
                </a:solidFill>
                <a:ln w="9525" cap="flat">
                  <a:noFill/>
                  <a:bevel/>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grpSp>
          <p:sp>
            <p:nvSpPr>
              <p:cNvPr id="53" name="Freeform 116"/>
              <p:cNvSpPr>
                <a:spLocks noChangeArrowheads="1"/>
              </p:cNvSpPr>
              <p:nvPr/>
            </p:nvSpPr>
            <p:spPr bwMode="auto">
              <a:xfrm>
                <a:off x="15167722" y="7085367"/>
                <a:ext cx="532736" cy="553830"/>
              </a:xfrm>
              <a:custGeom>
                <a:avLst/>
                <a:gdLst>
                  <a:gd name="T0" fmla="*/ 400 w 445"/>
                  <a:gd name="T1" fmla="*/ 159 h 462"/>
                  <a:gd name="T2" fmla="*/ 400 w 445"/>
                  <a:gd name="T3" fmla="*/ 159 h 462"/>
                  <a:gd name="T4" fmla="*/ 266 w 445"/>
                  <a:gd name="T5" fmla="*/ 8 h 462"/>
                  <a:gd name="T6" fmla="*/ 36 w 445"/>
                  <a:gd name="T7" fmla="*/ 248 h 462"/>
                  <a:gd name="T8" fmla="*/ 9 w 445"/>
                  <a:gd name="T9" fmla="*/ 319 h 462"/>
                  <a:gd name="T10" fmla="*/ 81 w 445"/>
                  <a:gd name="T11" fmla="*/ 355 h 462"/>
                  <a:gd name="T12" fmla="*/ 98 w 445"/>
                  <a:gd name="T13" fmla="*/ 346 h 462"/>
                  <a:gd name="T14" fmla="*/ 134 w 445"/>
                  <a:gd name="T15" fmla="*/ 372 h 462"/>
                  <a:gd name="T16" fmla="*/ 160 w 445"/>
                  <a:gd name="T17" fmla="*/ 434 h 462"/>
                  <a:gd name="T18" fmla="*/ 187 w 445"/>
                  <a:gd name="T19" fmla="*/ 452 h 462"/>
                  <a:gd name="T20" fmla="*/ 240 w 445"/>
                  <a:gd name="T21" fmla="*/ 434 h 462"/>
                  <a:gd name="T22" fmla="*/ 249 w 445"/>
                  <a:gd name="T23" fmla="*/ 416 h 462"/>
                  <a:gd name="T24" fmla="*/ 231 w 445"/>
                  <a:gd name="T25" fmla="*/ 390 h 462"/>
                  <a:gd name="T26" fmla="*/ 204 w 445"/>
                  <a:gd name="T27" fmla="*/ 337 h 462"/>
                  <a:gd name="T28" fmla="*/ 231 w 445"/>
                  <a:gd name="T29" fmla="*/ 310 h 462"/>
                  <a:gd name="T30" fmla="*/ 417 w 445"/>
                  <a:gd name="T31" fmla="*/ 355 h 462"/>
                  <a:gd name="T32" fmla="*/ 400 w 445"/>
                  <a:gd name="T33" fmla="*/ 159 h 462"/>
                  <a:gd name="T34" fmla="*/ 390 w 445"/>
                  <a:gd name="T35" fmla="*/ 310 h 462"/>
                  <a:gd name="T36" fmla="*/ 390 w 445"/>
                  <a:gd name="T37" fmla="*/ 310 h 462"/>
                  <a:gd name="T38" fmla="*/ 302 w 445"/>
                  <a:gd name="T39" fmla="*/ 204 h 462"/>
                  <a:gd name="T40" fmla="*/ 284 w 445"/>
                  <a:gd name="T41" fmla="*/ 62 h 462"/>
                  <a:gd name="T42" fmla="*/ 364 w 445"/>
                  <a:gd name="T43" fmla="*/ 177 h 462"/>
                  <a:gd name="T44" fmla="*/ 390 w 445"/>
                  <a:gd name="T45" fmla="*/ 310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5" h="462">
                    <a:moveTo>
                      <a:pt x="400" y="159"/>
                    </a:moveTo>
                    <a:lnTo>
                      <a:pt x="400" y="159"/>
                    </a:lnTo>
                    <a:cubicBezTo>
                      <a:pt x="364" y="71"/>
                      <a:pt x="302" y="0"/>
                      <a:pt x="266" y="8"/>
                    </a:cubicBezTo>
                    <a:cubicBezTo>
                      <a:pt x="213" y="36"/>
                      <a:pt x="302" y="142"/>
                      <a:pt x="36" y="248"/>
                    </a:cubicBezTo>
                    <a:cubicBezTo>
                      <a:pt x="9" y="257"/>
                      <a:pt x="0" y="292"/>
                      <a:pt x="9" y="319"/>
                    </a:cubicBezTo>
                    <a:cubicBezTo>
                      <a:pt x="18" y="337"/>
                      <a:pt x="53" y="363"/>
                      <a:pt x="81" y="355"/>
                    </a:cubicBezTo>
                    <a:lnTo>
                      <a:pt x="98" y="346"/>
                    </a:lnTo>
                    <a:cubicBezTo>
                      <a:pt x="116" y="372"/>
                      <a:pt x="134" y="355"/>
                      <a:pt x="134" y="372"/>
                    </a:cubicBezTo>
                    <a:cubicBezTo>
                      <a:pt x="143" y="390"/>
                      <a:pt x="160" y="425"/>
                      <a:pt x="160" y="434"/>
                    </a:cubicBezTo>
                    <a:cubicBezTo>
                      <a:pt x="169" y="443"/>
                      <a:pt x="178" y="461"/>
                      <a:pt x="187" y="452"/>
                    </a:cubicBezTo>
                    <a:cubicBezTo>
                      <a:pt x="196" y="452"/>
                      <a:pt x="231" y="443"/>
                      <a:pt x="240" y="434"/>
                    </a:cubicBezTo>
                    <a:cubicBezTo>
                      <a:pt x="257" y="434"/>
                      <a:pt x="257" y="425"/>
                      <a:pt x="249" y="416"/>
                    </a:cubicBezTo>
                    <a:cubicBezTo>
                      <a:pt x="249" y="408"/>
                      <a:pt x="231" y="399"/>
                      <a:pt x="231" y="390"/>
                    </a:cubicBezTo>
                    <a:cubicBezTo>
                      <a:pt x="222" y="381"/>
                      <a:pt x="213" y="346"/>
                      <a:pt x="204" y="337"/>
                    </a:cubicBezTo>
                    <a:cubicBezTo>
                      <a:pt x="196" y="328"/>
                      <a:pt x="213" y="310"/>
                      <a:pt x="231" y="310"/>
                    </a:cubicBezTo>
                    <a:cubicBezTo>
                      <a:pt x="355" y="302"/>
                      <a:pt x="373" y="372"/>
                      <a:pt x="417" y="355"/>
                    </a:cubicBezTo>
                    <a:cubicBezTo>
                      <a:pt x="444" y="346"/>
                      <a:pt x="444" y="248"/>
                      <a:pt x="400" y="159"/>
                    </a:cubicBezTo>
                    <a:close/>
                    <a:moveTo>
                      <a:pt x="390" y="310"/>
                    </a:moveTo>
                    <a:lnTo>
                      <a:pt x="390" y="310"/>
                    </a:lnTo>
                    <a:cubicBezTo>
                      <a:pt x="381" y="310"/>
                      <a:pt x="328" y="275"/>
                      <a:pt x="302" y="204"/>
                    </a:cubicBezTo>
                    <a:cubicBezTo>
                      <a:pt x="275" y="133"/>
                      <a:pt x="275" y="62"/>
                      <a:pt x="284" y="62"/>
                    </a:cubicBezTo>
                    <a:cubicBezTo>
                      <a:pt x="293" y="62"/>
                      <a:pt x="337" y="106"/>
                      <a:pt x="364" y="177"/>
                    </a:cubicBezTo>
                    <a:cubicBezTo>
                      <a:pt x="400" y="248"/>
                      <a:pt x="390" y="302"/>
                      <a:pt x="390" y="310"/>
                    </a:cubicBezTo>
                    <a:close/>
                  </a:path>
                </a:pathLst>
              </a:custGeom>
              <a:solidFill>
                <a:schemeClr val="bg1"/>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grpSp>
        <p:grpSp>
          <p:nvGrpSpPr>
            <p:cNvPr id="39" name="Group 38"/>
            <p:cNvGrpSpPr/>
            <p:nvPr/>
          </p:nvGrpSpPr>
          <p:grpSpPr>
            <a:xfrm>
              <a:off x="16087511" y="7015531"/>
              <a:ext cx="304072" cy="303870"/>
              <a:chOff x="8571240" y="5550087"/>
              <a:chExt cx="304072" cy="303870"/>
            </a:xfrm>
          </p:grpSpPr>
          <p:sp>
            <p:nvSpPr>
              <p:cNvPr id="41" name="Freeform 324"/>
              <p:cNvSpPr>
                <a:spLocks noChangeArrowheads="1"/>
              </p:cNvSpPr>
              <p:nvPr/>
            </p:nvSpPr>
            <p:spPr bwMode="auto">
              <a:xfrm>
                <a:off x="8571240" y="5550087"/>
                <a:ext cx="304072" cy="303870"/>
              </a:xfrm>
              <a:custGeom>
                <a:avLst/>
                <a:gdLst>
                  <a:gd name="T0" fmla="*/ 480 w 481"/>
                  <a:gd name="T1" fmla="*/ 240 h 481"/>
                  <a:gd name="T2" fmla="*/ 480 w 481"/>
                  <a:gd name="T3" fmla="*/ 240 h 481"/>
                  <a:gd name="T4" fmla="*/ 240 w 481"/>
                  <a:gd name="T5" fmla="*/ 0 h 481"/>
                  <a:gd name="T6" fmla="*/ 0 w 481"/>
                  <a:gd name="T7" fmla="*/ 240 h 481"/>
                  <a:gd name="T8" fmla="*/ 240 w 481"/>
                  <a:gd name="T9" fmla="*/ 480 h 481"/>
                  <a:gd name="T10" fmla="*/ 480 w 481"/>
                  <a:gd name="T11" fmla="*/ 240 h 481"/>
                </a:gdLst>
                <a:ahLst/>
                <a:cxnLst>
                  <a:cxn ang="0">
                    <a:pos x="T0" y="T1"/>
                  </a:cxn>
                  <a:cxn ang="0">
                    <a:pos x="T2" y="T3"/>
                  </a:cxn>
                  <a:cxn ang="0">
                    <a:pos x="T4" y="T5"/>
                  </a:cxn>
                  <a:cxn ang="0">
                    <a:pos x="T6" y="T7"/>
                  </a:cxn>
                  <a:cxn ang="0">
                    <a:pos x="T8" y="T9"/>
                  </a:cxn>
                  <a:cxn ang="0">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chemeClr val="accent4"/>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grpSp>
            <p:nvGrpSpPr>
              <p:cNvPr id="42" name="Group 41"/>
              <p:cNvGrpSpPr/>
              <p:nvPr/>
            </p:nvGrpSpPr>
            <p:grpSpPr>
              <a:xfrm>
                <a:off x="8633181" y="5620427"/>
                <a:ext cx="183006" cy="180070"/>
                <a:chOff x="8633181" y="5620427"/>
                <a:chExt cx="183006" cy="180070"/>
              </a:xfrm>
              <a:solidFill>
                <a:schemeClr val="bg1"/>
              </a:solidFill>
            </p:grpSpPr>
            <p:sp>
              <p:nvSpPr>
                <p:cNvPr id="44" name="Freeform 325"/>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sp>
              <p:nvSpPr>
                <p:cNvPr id="51" name="Freeform 326"/>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grpSp>
        </p:grpSp>
      </p:grpSp>
      <p:grpSp>
        <p:nvGrpSpPr>
          <p:cNvPr id="56" name="Group 55"/>
          <p:cNvGrpSpPr/>
          <p:nvPr/>
        </p:nvGrpSpPr>
        <p:grpSpPr>
          <a:xfrm>
            <a:off x="2784624" y="2512642"/>
            <a:ext cx="916779" cy="647130"/>
            <a:chOff x="7972912" y="6527169"/>
            <a:chExt cx="1833558" cy="1294259"/>
          </a:xfrm>
        </p:grpSpPr>
        <p:grpSp>
          <p:nvGrpSpPr>
            <p:cNvPr id="57" name="Group 56"/>
            <p:cNvGrpSpPr/>
            <p:nvPr/>
          </p:nvGrpSpPr>
          <p:grpSpPr>
            <a:xfrm>
              <a:off x="8401547" y="6527169"/>
              <a:ext cx="1404923" cy="1294259"/>
              <a:chOff x="13296064" y="10607541"/>
              <a:chExt cx="1265763" cy="1166060"/>
            </a:xfrm>
            <a:solidFill>
              <a:schemeClr val="accent2"/>
            </a:solidFill>
          </p:grpSpPr>
          <p:sp>
            <p:nvSpPr>
              <p:cNvPr id="66" name="Freeform 269"/>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chemeClr val="accent1"/>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sp>
            <p:nvSpPr>
              <p:cNvPr id="67" name="Freeform 270"/>
              <p:cNvSpPr>
                <a:spLocks noChangeArrowheads="1"/>
              </p:cNvSpPr>
              <p:nvPr/>
            </p:nvSpPr>
            <p:spPr bwMode="auto">
              <a:xfrm>
                <a:off x="13296064"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chemeClr val="accent1"/>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grpSp>
        <p:sp>
          <p:nvSpPr>
            <p:cNvPr id="58" name="Freeform 57"/>
            <p:cNvSpPr>
              <a:spLocks noChangeArrowheads="1"/>
            </p:cNvSpPr>
            <p:nvPr/>
          </p:nvSpPr>
          <p:spPr bwMode="auto">
            <a:xfrm>
              <a:off x="8823697" y="6906421"/>
              <a:ext cx="532732" cy="532736"/>
            </a:xfrm>
            <a:custGeom>
              <a:avLst/>
              <a:gdLst>
                <a:gd name="T0" fmla="*/ 399 w 444"/>
                <a:gd name="T1" fmla="*/ 53 h 444"/>
                <a:gd name="T2" fmla="*/ 399 w 444"/>
                <a:gd name="T3" fmla="*/ 53 h 444"/>
                <a:gd name="T4" fmla="*/ 372 w 444"/>
                <a:gd name="T5" fmla="*/ 53 h 444"/>
                <a:gd name="T6" fmla="*/ 372 w 444"/>
                <a:gd name="T7" fmla="*/ 98 h 444"/>
                <a:gd name="T8" fmla="*/ 293 w 444"/>
                <a:gd name="T9" fmla="*/ 98 h 444"/>
                <a:gd name="T10" fmla="*/ 293 w 444"/>
                <a:gd name="T11" fmla="*/ 53 h 444"/>
                <a:gd name="T12" fmla="*/ 151 w 444"/>
                <a:gd name="T13" fmla="*/ 53 h 444"/>
                <a:gd name="T14" fmla="*/ 151 w 444"/>
                <a:gd name="T15" fmla="*/ 98 h 444"/>
                <a:gd name="T16" fmla="*/ 71 w 444"/>
                <a:gd name="T17" fmla="*/ 98 h 444"/>
                <a:gd name="T18" fmla="*/ 71 w 444"/>
                <a:gd name="T19" fmla="*/ 53 h 444"/>
                <a:gd name="T20" fmla="*/ 45 w 444"/>
                <a:gd name="T21" fmla="*/ 53 h 444"/>
                <a:gd name="T22" fmla="*/ 0 w 444"/>
                <a:gd name="T23" fmla="*/ 98 h 444"/>
                <a:gd name="T24" fmla="*/ 0 w 444"/>
                <a:gd name="T25" fmla="*/ 399 h 444"/>
                <a:gd name="T26" fmla="*/ 45 w 444"/>
                <a:gd name="T27" fmla="*/ 443 h 444"/>
                <a:gd name="T28" fmla="*/ 399 w 444"/>
                <a:gd name="T29" fmla="*/ 443 h 444"/>
                <a:gd name="T30" fmla="*/ 443 w 444"/>
                <a:gd name="T31" fmla="*/ 399 h 444"/>
                <a:gd name="T32" fmla="*/ 443 w 444"/>
                <a:gd name="T33" fmla="*/ 98 h 444"/>
                <a:gd name="T34" fmla="*/ 399 w 444"/>
                <a:gd name="T35" fmla="*/ 53 h 444"/>
                <a:gd name="T36" fmla="*/ 399 w 444"/>
                <a:gd name="T37" fmla="*/ 399 h 444"/>
                <a:gd name="T38" fmla="*/ 399 w 444"/>
                <a:gd name="T39" fmla="*/ 399 h 444"/>
                <a:gd name="T40" fmla="*/ 45 w 444"/>
                <a:gd name="T41" fmla="*/ 399 h 444"/>
                <a:gd name="T42" fmla="*/ 45 w 444"/>
                <a:gd name="T43" fmla="*/ 196 h 444"/>
                <a:gd name="T44" fmla="*/ 399 w 444"/>
                <a:gd name="T45" fmla="*/ 196 h 444"/>
                <a:gd name="T46" fmla="*/ 399 w 444"/>
                <a:gd name="T47" fmla="*/ 399 h 444"/>
                <a:gd name="T48" fmla="*/ 124 w 444"/>
                <a:gd name="T49" fmla="*/ 0 h 444"/>
                <a:gd name="T50" fmla="*/ 124 w 444"/>
                <a:gd name="T51" fmla="*/ 0 h 444"/>
                <a:gd name="T52" fmla="*/ 89 w 444"/>
                <a:gd name="T53" fmla="*/ 0 h 444"/>
                <a:gd name="T54" fmla="*/ 89 w 444"/>
                <a:gd name="T55" fmla="*/ 89 h 444"/>
                <a:gd name="T56" fmla="*/ 124 w 444"/>
                <a:gd name="T57" fmla="*/ 89 h 444"/>
                <a:gd name="T58" fmla="*/ 124 w 444"/>
                <a:gd name="T59" fmla="*/ 0 h 444"/>
                <a:gd name="T60" fmla="*/ 354 w 444"/>
                <a:gd name="T61" fmla="*/ 0 h 444"/>
                <a:gd name="T62" fmla="*/ 354 w 444"/>
                <a:gd name="T63" fmla="*/ 0 h 444"/>
                <a:gd name="T64" fmla="*/ 319 w 444"/>
                <a:gd name="T65" fmla="*/ 0 h 444"/>
                <a:gd name="T66" fmla="*/ 319 w 444"/>
                <a:gd name="T67" fmla="*/ 89 h 444"/>
                <a:gd name="T68" fmla="*/ 354 w 444"/>
                <a:gd name="T69" fmla="*/ 89 h 444"/>
                <a:gd name="T70" fmla="*/ 354 w 444"/>
                <a:gd name="T71" fmla="*/ 0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44" h="444">
                  <a:moveTo>
                    <a:pt x="399" y="53"/>
                  </a:moveTo>
                  <a:lnTo>
                    <a:pt x="399" y="53"/>
                  </a:lnTo>
                  <a:cubicBezTo>
                    <a:pt x="372" y="53"/>
                    <a:pt x="372" y="53"/>
                    <a:pt x="372" y="53"/>
                  </a:cubicBezTo>
                  <a:cubicBezTo>
                    <a:pt x="372" y="98"/>
                    <a:pt x="372" y="98"/>
                    <a:pt x="372" y="98"/>
                  </a:cubicBezTo>
                  <a:cubicBezTo>
                    <a:pt x="293" y="98"/>
                    <a:pt x="293" y="98"/>
                    <a:pt x="293" y="98"/>
                  </a:cubicBezTo>
                  <a:cubicBezTo>
                    <a:pt x="293" y="53"/>
                    <a:pt x="293" y="53"/>
                    <a:pt x="293" y="53"/>
                  </a:cubicBezTo>
                  <a:cubicBezTo>
                    <a:pt x="151" y="53"/>
                    <a:pt x="151" y="53"/>
                    <a:pt x="151" y="53"/>
                  </a:cubicBezTo>
                  <a:cubicBezTo>
                    <a:pt x="151" y="98"/>
                    <a:pt x="151" y="98"/>
                    <a:pt x="151" y="98"/>
                  </a:cubicBezTo>
                  <a:cubicBezTo>
                    <a:pt x="71" y="98"/>
                    <a:pt x="71" y="98"/>
                    <a:pt x="71" y="98"/>
                  </a:cubicBezTo>
                  <a:cubicBezTo>
                    <a:pt x="71" y="53"/>
                    <a:pt x="71" y="53"/>
                    <a:pt x="71" y="53"/>
                  </a:cubicBezTo>
                  <a:cubicBezTo>
                    <a:pt x="45" y="53"/>
                    <a:pt x="45" y="53"/>
                    <a:pt x="45" y="53"/>
                  </a:cubicBezTo>
                  <a:cubicBezTo>
                    <a:pt x="18" y="53"/>
                    <a:pt x="0" y="71"/>
                    <a:pt x="0" y="98"/>
                  </a:cubicBezTo>
                  <a:cubicBezTo>
                    <a:pt x="0" y="399"/>
                    <a:pt x="0" y="399"/>
                    <a:pt x="0" y="399"/>
                  </a:cubicBezTo>
                  <a:cubicBezTo>
                    <a:pt x="0" y="425"/>
                    <a:pt x="18" y="443"/>
                    <a:pt x="45" y="443"/>
                  </a:cubicBezTo>
                  <a:cubicBezTo>
                    <a:pt x="399" y="443"/>
                    <a:pt x="399" y="443"/>
                    <a:pt x="399" y="443"/>
                  </a:cubicBezTo>
                  <a:cubicBezTo>
                    <a:pt x="425" y="443"/>
                    <a:pt x="443" y="425"/>
                    <a:pt x="443" y="399"/>
                  </a:cubicBezTo>
                  <a:cubicBezTo>
                    <a:pt x="443" y="98"/>
                    <a:pt x="443" y="98"/>
                    <a:pt x="443" y="98"/>
                  </a:cubicBezTo>
                  <a:cubicBezTo>
                    <a:pt x="443" y="71"/>
                    <a:pt x="425" y="53"/>
                    <a:pt x="399" y="53"/>
                  </a:cubicBezTo>
                  <a:close/>
                  <a:moveTo>
                    <a:pt x="399" y="399"/>
                  </a:moveTo>
                  <a:lnTo>
                    <a:pt x="399" y="399"/>
                  </a:lnTo>
                  <a:cubicBezTo>
                    <a:pt x="45" y="399"/>
                    <a:pt x="45" y="399"/>
                    <a:pt x="45" y="399"/>
                  </a:cubicBezTo>
                  <a:cubicBezTo>
                    <a:pt x="45" y="196"/>
                    <a:pt x="45" y="196"/>
                    <a:pt x="45" y="196"/>
                  </a:cubicBezTo>
                  <a:cubicBezTo>
                    <a:pt x="399" y="196"/>
                    <a:pt x="399" y="196"/>
                    <a:pt x="399" y="196"/>
                  </a:cubicBezTo>
                  <a:lnTo>
                    <a:pt x="399" y="399"/>
                  </a:lnTo>
                  <a:close/>
                  <a:moveTo>
                    <a:pt x="124" y="0"/>
                  </a:moveTo>
                  <a:lnTo>
                    <a:pt x="124" y="0"/>
                  </a:lnTo>
                  <a:cubicBezTo>
                    <a:pt x="89" y="0"/>
                    <a:pt x="89" y="0"/>
                    <a:pt x="89" y="0"/>
                  </a:cubicBezTo>
                  <a:cubicBezTo>
                    <a:pt x="89" y="89"/>
                    <a:pt x="89" y="89"/>
                    <a:pt x="89" y="89"/>
                  </a:cubicBezTo>
                  <a:cubicBezTo>
                    <a:pt x="124" y="89"/>
                    <a:pt x="124" y="89"/>
                    <a:pt x="124" y="89"/>
                  </a:cubicBezTo>
                  <a:lnTo>
                    <a:pt x="124" y="0"/>
                  </a:lnTo>
                  <a:close/>
                  <a:moveTo>
                    <a:pt x="354" y="0"/>
                  </a:moveTo>
                  <a:lnTo>
                    <a:pt x="354" y="0"/>
                  </a:lnTo>
                  <a:cubicBezTo>
                    <a:pt x="319" y="0"/>
                    <a:pt x="319" y="0"/>
                    <a:pt x="319" y="0"/>
                  </a:cubicBezTo>
                  <a:cubicBezTo>
                    <a:pt x="319" y="89"/>
                    <a:pt x="319" y="89"/>
                    <a:pt x="319" y="89"/>
                  </a:cubicBezTo>
                  <a:cubicBezTo>
                    <a:pt x="354" y="89"/>
                    <a:pt x="354" y="89"/>
                    <a:pt x="354" y="89"/>
                  </a:cubicBezTo>
                  <a:lnTo>
                    <a:pt x="354" y="0"/>
                  </a:lnTo>
                  <a:close/>
                </a:path>
              </a:pathLst>
            </a:custGeom>
            <a:solidFill>
              <a:schemeClr val="bg1"/>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grpSp>
          <p:nvGrpSpPr>
            <p:cNvPr id="59" name="Group 58"/>
            <p:cNvGrpSpPr/>
            <p:nvPr/>
          </p:nvGrpSpPr>
          <p:grpSpPr>
            <a:xfrm>
              <a:off x="7972912" y="7036446"/>
              <a:ext cx="304072" cy="303870"/>
              <a:chOff x="8571240" y="5550087"/>
              <a:chExt cx="304072" cy="303870"/>
            </a:xfrm>
          </p:grpSpPr>
          <p:sp>
            <p:nvSpPr>
              <p:cNvPr id="62" name="Freeform 324"/>
              <p:cNvSpPr>
                <a:spLocks noChangeArrowheads="1"/>
              </p:cNvSpPr>
              <p:nvPr/>
            </p:nvSpPr>
            <p:spPr bwMode="auto">
              <a:xfrm>
                <a:off x="8571240" y="5550087"/>
                <a:ext cx="304072" cy="303870"/>
              </a:xfrm>
              <a:custGeom>
                <a:avLst/>
                <a:gdLst>
                  <a:gd name="T0" fmla="*/ 480 w 481"/>
                  <a:gd name="T1" fmla="*/ 240 h 481"/>
                  <a:gd name="T2" fmla="*/ 480 w 481"/>
                  <a:gd name="T3" fmla="*/ 240 h 481"/>
                  <a:gd name="T4" fmla="*/ 240 w 481"/>
                  <a:gd name="T5" fmla="*/ 0 h 481"/>
                  <a:gd name="T6" fmla="*/ 0 w 481"/>
                  <a:gd name="T7" fmla="*/ 240 h 481"/>
                  <a:gd name="T8" fmla="*/ 240 w 481"/>
                  <a:gd name="T9" fmla="*/ 480 h 481"/>
                  <a:gd name="T10" fmla="*/ 480 w 481"/>
                  <a:gd name="T11" fmla="*/ 240 h 481"/>
                </a:gdLst>
                <a:ahLst/>
                <a:cxnLst>
                  <a:cxn ang="0">
                    <a:pos x="T0" y="T1"/>
                  </a:cxn>
                  <a:cxn ang="0">
                    <a:pos x="T2" y="T3"/>
                  </a:cxn>
                  <a:cxn ang="0">
                    <a:pos x="T4" y="T5"/>
                  </a:cxn>
                  <a:cxn ang="0">
                    <a:pos x="T6" y="T7"/>
                  </a:cxn>
                  <a:cxn ang="0">
                    <a:pos x="T8" y="T9"/>
                  </a:cxn>
                  <a:cxn ang="0">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chemeClr val="accent1"/>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grpSp>
            <p:nvGrpSpPr>
              <p:cNvPr id="63" name="Group 62"/>
              <p:cNvGrpSpPr/>
              <p:nvPr/>
            </p:nvGrpSpPr>
            <p:grpSpPr>
              <a:xfrm>
                <a:off x="8633181" y="5620427"/>
                <a:ext cx="183006" cy="180070"/>
                <a:chOff x="8633181" y="5620427"/>
                <a:chExt cx="183006" cy="180070"/>
              </a:xfrm>
              <a:solidFill>
                <a:schemeClr val="bg1"/>
              </a:solidFill>
            </p:grpSpPr>
            <p:sp>
              <p:nvSpPr>
                <p:cNvPr id="64" name="Freeform 325"/>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sp>
              <p:nvSpPr>
                <p:cNvPr id="65" name="Freeform 326"/>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grpSp>
        </p:grpSp>
      </p:grpSp>
      <p:grpSp>
        <p:nvGrpSpPr>
          <p:cNvPr id="68" name="Group 67"/>
          <p:cNvGrpSpPr/>
          <p:nvPr/>
        </p:nvGrpSpPr>
        <p:grpSpPr>
          <a:xfrm>
            <a:off x="8553971" y="2471054"/>
            <a:ext cx="910335" cy="647130"/>
            <a:chOff x="14570914" y="6527320"/>
            <a:chExt cx="1820669" cy="1294259"/>
          </a:xfrm>
        </p:grpSpPr>
        <p:grpSp>
          <p:nvGrpSpPr>
            <p:cNvPr id="69" name="Group 68"/>
            <p:cNvGrpSpPr/>
            <p:nvPr/>
          </p:nvGrpSpPr>
          <p:grpSpPr>
            <a:xfrm>
              <a:off x="14570914" y="6527320"/>
              <a:ext cx="1404923" cy="1294259"/>
              <a:chOff x="14726874" y="6750120"/>
              <a:chExt cx="1404923" cy="1294259"/>
            </a:xfrm>
          </p:grpSpPr>
          <p:grpSp>
            <p:nvGrpSpPr>
              <p:cNvPr id="77" name="Group 76"/>
              <p:cNvGrpSpPr/>
              <p:nvPr/>
            </p:nvGrpSpPr>
            <p:grpSpPr>
              <a:xfrm>
                <a:off x="14726874" y="6750120"/>
                <a:ext cx="1404923" cy="1294259"/>
                <a:chOff x="13296063" y="10607541"/>
                <a:chExt cx="1265763" cy="1166060"/>
              </a:xfrm>
              <a:solidFill>
                <a:schemeClr val="accent2"/>
              </a:solidFill>
            </p:grpSpPr>
            <p:sp>
              <p:nvSpPr>
                <p:cNvPr id="79" name="Freeform 269"/>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chemeClr val="accent2"/>
                </a:solidFill>
                <a:ln w="9525" cap="flat">
                  <a:noFill/>
                  <a:bevel/>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sp>
              <p:nvSpPr>
                <p:cNvPr id="80" name="Freeform 270"/>
                <p:cNvSpPr>
                  <a:spLocks noChangeArrowheads="1"/>
                </p:cNvSpPr>
                <p:nvPr/>
              </p:nvSpPr>
              <p:spPr bwMode="auto">
                <a:xfrm>
                  <a:off x="13296063"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chemeClr val="accent2"/>
                </a:solidFill>
                <a:ln w="9525" cap="flat">
                  <a:noFill/>
                  <a:bevel/>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grpSp>
          <p:sp>
            <p:nvSpPr>
              <p:cNvPr id="78" name="Freeform 116"/>
              <p:cNvSpPr>
                <a:spLocks noChangeArrowheads="1"/>
              </p:cNvSpPr>
              <p:nvPr/>
            </p:nvSpPr>
            <p:spPr bwMode="auto">
              <a:xfrm>
                <a:off x="15167722" y="7085367"/>
                <a:ext cx="532736" cy="553830"/>
              </a:xfrm>
              <a:custGeom>
                <a:avLst/>
                <a:gdLst>
                  <a:gd name="T0" fmla="*/ 400 w 445"/>
                  <a:gd name="T1" fmla="*/ 159 h 462"/>
                  <a:gd name="T2" fmla="*/ 400 w 445"/>
                  <a:gd name="T3" fmla="*/ 159 h 462"/>
                  <a:gd name="T4" fmla="*/ 266 w 445"/>
                  <a:gd name="T5" fmla="*/ 8 h 462"/>
                  <a:gd name="T6" fmla="*/ 36 w 445"/>
                  <a:gd name="T7" fmla="*/ 248 h 462"/>
                  <a:gd name="T8" fmla="*/ 9 w 445"/>
                  <a:gd name="T9" fmla="*/ 319 h 462"/>
                  <a:gd name="T10" fmla="*/ 81 w 445"/>
                  <a:gd name="T11" fmla="*/ 355 h 462"/>
                  <a:gd name="T12" fmla="*/ 98 w 445"/>
                  <a:gd name="T13" fmla="*/ 346 h 462"/>
                  <a:gd name="T14" fmla="*/ 134 w 445"/>
                  <a:gd name="T15" fmla="*/ 372 h 462"/>
                  <a:gd name="T16" fmla="*/ 160 w 445"/>
                  <a:gd name="T17" fmla="*/ 434 h 462"/>
                  <a:gd name="T18" fmla="*/ 187 w 445"/>
                  <a:gd name="T19" fmla="*/ 452 h 462"/>
                  <a:gd name="T20" fmla="*/ 240 w 445"/>
                  <a:gd name="T21" fmla="*/ 434 h 462"/>
                  <a:gd name="T22" fmla="*/ 249 w 445"/>
                  <a:gd name="T23" fmla="*/ 416 h 462"/>
                  <a:gd name="T24" fmla="*/ 231 w 445"/>
                  <a:gd name="T25" fmla="*/ 390 h 462"/>
                  <a:gd name="T26" fmla="*/ 204 w 445"/>
                  <a:gd name="T27" fmla="*/ 337 h 462"/>
                  <a:gd name="T28" fmla="*/ 231 w 445"/>
                  <a:gd name="T29" fmla="*/ 310 h 462"/>
                  <a:gd name="T30" fmla="*/ 417 w 445"/>
                  <a:gd name="T31" fmla="*/ 355 h 462"/>
                  <a:gd name="T32" fmla="*/ 400 w 445"/>
                  <a:gd name="T33" fmla="*/ 159 h 462"/>
                  <a:gd name="T34" fmla="*/ 390 w 445"/>
                  <a:gd name="T35" fmla="*/ 310 h 462"/>
                  <a:gd name="T36" fmla="*/ 390 w 445"/>
                  <a:gd name="T37" fmla="*/ 310 h 462"/>
                  <a:gd name="T38" fmla="*/ 302 w 445"/>
                  <a:gd name="T39" fmla="*/ 204 h 462"/>
                  <a:gd name="T40" fmla="*/ 284 w 445"/>
                  <a:gd name="T41" fmla="*/ 62 h 462"/>
                  <a:gd name="T42" fmla="*/ 364 w 445"/>
                  <a:gd name="T43" fmla="*/ 177 h 462"/>
                  <a:gd name="T44" fmla="*/ 390 w 445"/>
                  <a:gd name="T45" fmla="*/ 310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5" h="462">
                    <a:moveTo>
                      <a:pt x="400" y="159"/>
                    </a:moveTo>
                    <a:lnTo>
                      <a:pt x="400" y="159"/>
                    </a:lnTo>
                    <a:cubicBezTo>
                      <a:pt x="364" y="71"/>
                      <a:pt x="302" y="0"/>
                      <a:pt x="266" y="8"/>
                    </a:cubicBezTo>
                    <a:cubicBezTo>
                      <a:pt x="213" y="36"/>
                      <a:pt x="302" y="142"/>
                      <a:pt x="36" y="248"/>
                    </a:cubicBezTo>
                    <a:cubicBezTo>
                      <a:pt x="9" y="257"/>
                      <a:pt x="0" y="292"/>
                      <a:pt x="9" y="319"/>
                    </a:cubicBezTo>
                    <a:cubicBezTo>
                      <a:pt x="18" y="337"/>
                      <a:pt x="53" y="363"/>
                      <a:pt x="81" y="355"/>
                    </a:cubicBezTo>
                    <a:lnTo>
                      <a:pt x="98" y="346"/>
                    </a:lnTo>
                    <a:cubicBezTo>
                      <a:pt x="116" y="372"/>
                      <a:pt x="134" y="355"/>
                      <a:pt x="134" y="372"/>
                    </a:cubicBezTo>
                    <a:cubicBezTo>
                      <a:pt x="143" y="390"/>
                      <a:pt x="160" y="425"/>
                      <a:pt x="160" y="434"/>
                    </a:cubicBezTo>
                    <a:cubicBezTo>
                      <a:pt x="169" y="443"/>
                      <a:pt x="178" y="461"/>
                      <a:pt x="187" y="452"/>
                    </a:cubicBezTo>
                    <a:cubicBezTo>
                      <a:pt x="196" y="452"/>
                      <a:pt x="231" y="443"/>
                      <a:pt x="240" y="434"/>
                    </a:cubicBezTo>
                    <a:cubicBezTo>
                      <a:pt x="257" y="434"/>
                      <a:pt x="257" y="425"/>
                      <a:pt x="249" y="416"/>
                    </a:cubicBezTo>
                    <a:cubicBezTo>
                      <a:pt x="249" y="408"/>
                      <a:pt x="231" y="399"/>
                      <a:pt x="231" y="390"/>
                    </a:cubicBezTo>
                    <a:cubicBezTo>
                      <a:pt x="222" y="381"/>
                      <a:pt x="213" y="346"/>
                      <a:pt x="204" y="337"/>
                    </a:cubicBezTo>
                    <a:cubicBezTo>
                      <a:pt x="196" y="328"/>
                      <a:pt x="213" y="310"/>
                      <a:pt x="231" y="310"/>
                    </a:cubicBezTo>
                    <a:cubicBezTo>
                      <a:pt x="355" y="302"/>
                      <a:pt x="373" y="372"/>
                      <a:pt x="417" y="355"/>
                    </a:cubicBezTo>
                    <a:cubicBezTo>
                      <a:pt x="444" y="346"/>
                      <a:pt x="444" y="248"/>
                      <a:pt x="400" y="159"/>
                    </a:cubicBezTo>
                    <a:close/>
                    <a:moveTo>
                      <a:pt x="390" y="310"/>
                    </a:moveTo>
                    <a:lnTo>
                      <a:pt x="390" y="310"/>
                    </a:lnTo>
                    <a:cubicBezTo>
                      <a:pt x="381" y="310"/>
                      <a:pt x="328" y="275"/>
                      <a:pt x="302" y="204"/>
                    </a:cubicBezTo>
                    <a:cubicBezTo>
                      <a:pt x="275" y="133"/>
                      <a:pt x="275" y="62"/>
                      <a:pt x="284" y="62"/>
                    </a:cubicBezTo>
                    <a:cubicBezTo>
                      <a:pt x="293" y="62"/>
                      <a:pt x="337" y="106"/>
                      <a:pt x="364" y="177"/>
                    </a:cubicBezTo>
                    <a:cubicBezTo>
                      <a:pt x="400" y="248"/>
                      <a:pt x="390" y="302"/>
                      <a:pt x="390" y="310"/>
                    </a:cubicBezTo>
                    <a:close/>
                  </a:path>
                </a:pathLst>
              </a:custGeom>
              <a:solidFill>
                <a:schemeClr val="bg1"/>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grpSp>
        <p:grpSp>
          <p:nvGrpSpPr>
            <p:cNvPr id="71" name="Group 70"/>
            <p:cNvGrpSpPr/>
            <p:nvPr/>
          </p:nvGrpSpPr>
          <p:grpSpPr>
            <a:xfrm>
              <a:off x="16087511" y="7015531"/>
              <a:ext cx="304072" cy="303870"/>
              <a:chOff x="8571240" y="5550087"/>
              <a:chExt cx="304072" cy="303870"/>
            </a:xfrm>
          </p:grpSpPr>
          <p:sp>
            <p:nvSpPr>
              <p:cNvPr id="73" name="Freeform 324"/>
              <p:cNvSpPr>
                <a:spLocks noChangeArrowheads="1"/>
              </p:cNvSpPr>
              <p:nvPr/>
            </p:nvSpPr>
            <p:spPr bwMode="auto">
              <a:xfrm>
                <a:off x="8571240" y="5550087"/>
                <a:ext cx="304072" cy="303870"/>
              </a:xfrm>
              <a:custGeom>
                <a:avLst/>
                <a:gdLst>
                  <a:gd name="T0" fmla="*/ 480 w 481"/>
                  <a:gd name="T1" fmla="*/ 240 h 481"/>
                  <a:gd name="T2" fmla="*/ 480 w 481"/>
                  <a:gd name="T3" fmla="*/ 240 h 481"/>
                  <a:gd name="T4" fmla="*/ 240 w 481"/>
                  <a:gd name="T5" fmla="*/ 0 h 481"/>
                  <a:gd name="T6" fmla="*/ 0 w 481"/>
                  <a:gd name="T7" fmla="*/ 240 h 481"/>
                  <a:gd name="T8" fmla="*/ 240 w 481"/>
                  <a:gd name="T9" fmla="*/ 480 h 481"/>
                  <a:gd name="T10" fmla="*/ 480 w 481"/>
                  <a:gd name="T11" fmla="*/ 240 h 481"/>
                </a:gdLst>
                <a:ahLst/>
                <a:cxnLst>
                  <a:cxn ang="0">
                    <a:pos x="T0" y="T1"/>
                  </a:cxn>
                  <a:cxn ang="0">
                    <a:pos x="T2" y="T3"/>
                  </a:cxn>
                  <a:cxn ang="0">
                    <a:pos x="T4" y="T5"/>
                  </a:cxn>
                  <a:cxn ang="0">
                    <a:pos x="T6" y="T7"/>
                  </a:cxn>
                  <a:cxn ang="0">
                    <a:pos x="T8" y="T9"/>
                  </a:cxn>
                  <a:cxn ang="0">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chemeClr val="accent2"/>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grpSp>
            <p:nvGrpSpPr>
              <p:cNvPr id="74" name="Group 73"/>
              <p:cNvGrpSpPr/>
              <p:nvPr/>
            </p:nvGrpSpPr>
            <p:grpSpPr>
              <a:xfrm>
                <a:off x="8633181" y="5620427"/>
                <a:ext cx="183006" cy="180070"/>
                <a:chOff x="8633181" y="5620427"/>
                <a:chExt cx="183006" cy="180070"/>
              </a:xfrm>
              <a:solidFill>
                <a:schemeClr val="bg1"/>
              </a:solidFill>
            </p:grpSpPr>
            <p:sp>
              <p:nvSpPr>
                <p:cNvPr id="75" name="Freeform 325"/>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sp>
              <p:nvSpPr>
                <p:cNvPr id="76" name="Freeform 326"/>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sz="900" dirty="0">
                    <a:latin typeface="Lato Light"/>
                  </a:endParaRPr>
                </a:p>
              </p:txBody>
            </p:sp>
          </p:grpSp>
        </p:grpSp>
      </p:grpSp>
      <p:sp>
        <p:nvSpPr>
          <p:cNvPr id="2" name="Title 1">
            <a:extLst>
              <a:ext uri="{FF2B5EF4-FFF2-40B4-BE49-F238E27FC236}">
                <a16:creationId xmlns:a16="http://schemas.microsoft.com/office/drawing/2014/main" id="{83D41BEF-3CCF-4DC1-9E98-247B722345E4}"/>
              </a:ext>
            </a:extLst>
          </p:cNvPr>
          <p:cNvSpPr>
            <a:spLocks noGrp="1"/>
          </p:cNvSpPr>
          <p:nvPr>
            <p:ph type="title"/>
          </p:nvPr>
        </p:nvSpPr>
        <p:spPr/>
        <p:txBody>
          <a:bodyPr/>
          <a:lstStyle/>
          <a:p>
            <a:r>
              <a:rPr lang="en-US"/>
              <a:t>Click to Add Title</a:t>
            </a:r>
          </a:p>
        </p:txBody>
      </p:sp>
      <p:sp>
        <p:nvSpPr>
          <p:cNvPr id="81" name="TextBox 10">
            <a:extLst>
              <a:ext uri="{FF2B5EF4-FFF2-40B4-BE49-F238E27FC236}">
                <a16:creationId xmlns:a16="http://schemas.microsoft.com/office/drawing/2014/main" id="{5E0B8CBE-A2B8-4DEC-8E33-8BA9BC26C0A7}"/>
              </a:ext>
            </a:extLst>
          </p:cNvPr>
          <p:cNvSpPr txBox="1">
            <a:spLocks noChangeArrowheads="1"/>
          </p:cNvSpPr>
          <p:nvPr/>
        </p:nvSpPr>
        <p:spPr bwMode="auto">
          <a:xfrm>
            <a:off x="9537504" y="3882230"/>
            <a:ext cx="1987736" cy="738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400" b="1" dirty="0">
                <a:latin typeface="Arial" panose="020B0604020202020204" pitchFamily="34" charset="0"/>
                <a:cs typeface="Arial" panose="020B0604020202020204" pitchFamily="34" charset="0"/>
              </a:rPr>
              <a:t>Lorem ipsum </a:t>
            </a:r>
            <a:r>
              <a:rPr lang="es-CO" sz="1400" dirty="0">
                <a:latin typeface="Arial" panose="020B0604020202020204" pitchFamily="34" charset="0"/>
                <a:cs typeface="Arial" panose="020B0604020202020204" pitchFamily="34" charset="0"/>
              </a:rPr>
              <a:t>dolor sit amet, consectetur adipiscing elit.  </a:t>
            </a:r>
          </a:p>
        </p:txBody>
      </p:sp>
      <p:sp>
        <p:nvSpPr>
          <p:cNvPr id="82" name="TextBox 10">
            <a:extLst>
              <a:ext uri="{FF2B5EF4-FFF2-40B4-BE49-F238E27FC236}">
                <a16:creationId xmlns:a16="http://schemas.microsoft.com/office/drawing/2014/main" id="{AB3461BC-143D-476C-B32E-4D0E81C31BD5}"/>
              </a:ext>
            </a:extLst>
          </p:cNvPr>
          <p:cNvSpPr txBox="1">
            <a:spLocks noChangeArrowheads="1"/>
          </p:cNvSpPr>
          <p:nvPr/>
        </p:nvSpPr>
        <p:spPr bwMode="auto">
          <a:xfrm>
            <a:off x="684486" y="3882230"/>
            <a:ext cx="1987736" cy="738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s-CO" sz="1400" b="1" dirty="0">
                <a:latin typeface="Arial" panose="020B0604020202020204" pitchFamily="34" charset="0"/>
                <a:cs typeface="Arial" panose="020B0604020202020204" pitchFamily="34" charset="0"/>
              </a:rPr>
              <a:t>Lorem ipsum </a:t>
            </a:r>
            <a:r>
              <a:rPr lang="es-CO" sz="1400" dirty="0">
                <a:latin typeface="Arial" panose="020B0604020202020204" pitchFamily="34" charset="0"/>
                <a:cs typeface="Arial" panose="020B0604020202020204" pitchFamily="34" charset="0"/>
              </a:rPr>
              <a:t>dolor sit amet, consectetur adipiscing elit.  </a:t>
            </a:r>
          </a:p>
        </p:txBody>
      </p:sp>
      <p:sp>
        <p:nvSpPr>
          <p:cNvPr id="83" name="TextBox 10">
            <a:extLst>
              <a:ext uri="{FF2B5EF4-FFF2-40B4-BE49-F238E27FC236}">
                <a16:creationId xmlns:a16="http://schemas.microsoft.com/office/drawing/2014/main" id="{BD5DE9C8-FB42-40B1-810A-E51A6A21C25A}"/>
              </a:ext>
            </a:extLst>
          </p:cNvPr>
          <p:cNvSpPr txBox="1">
            <a:spLocks noChangeArrowheads="1"/>
          </p:cNvSpPr>
          <p:nvPr/>
        </p:nvSpPr>
        <p:spPr bwMode="auto">
          <a:xfrm>
            <a:off x="9537504" y="2539916"/>
            <a:ext cx="1987736" cy="738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400" b="1" dirty="0">
                <a:latin typeface="Arial" panose="020B0604020202020204" pitchFamily="34" charset="0"/>
                <a:cs typeface="Arial" panose="020B0604020202020204" pitchFamily="34" charset="0"/>
              </a:rPr>
              <a:t>Lorem ipsum </a:t>
            </a:r>
            <a:r>
              <a:rPr lang="es-CO" sz="1400" dirty="0">
                <a:latin typeface="Arial" panose="020B0604020202020204" pitchFamily="34" charset="0"/>
                <a:cs typeface="Arial" panose="020B0604020202020204" pitchFamily="34" charset="0"/>
              </a:rPr>
              <a:t>dolor sit amet, consectetur adipiscing elit.  </a:t>
            </a:r>
          </a:p>
        </p:txBody>
      </p:sp>
      <p:sp>
        <p:nvSpPr>
          <p:cNvPr id="84" name="TextBox 10">
            <a:extLst>
              <a:ext uri="{FF2B5EF4-FFF2-40B4-BE49-F238E27FC236}">
                <a16:creationId xmlns:a16="http://schemas.microsoft.com/office/drawing/2014/main" id="{266691AE-6A7F-4519-99CB-84C8B13FA9CC}"/>
              </a:ext>
            </a:extLst>
          </p:cNvPr>
          <p:cNvSpPr txBox="1">
            <a:spLocks noChangeArrowheads="1"/>
          </p:cNvSpPr>
          <p:nvPr/>
        </p:nvSpPr>
        <p:spPr bwMode="auto">
          <a:xfrm>
            <a:off x="684486" y="2539916"/>
            <a:ext cx="1987736" cy="738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s-CO" sz="1400" b="1" dirty="0">
                <a:latin typeface="Arial" panose="020B0604020202020204" pitchFamily="34" charset="0"/>
                <a:cs typeface="Arial" panose="020B0604020202020204" pitchFamily="34" charset="0"/>
              </a:rPr>
              <a:t>Lorem ipsum </a:t>
            </a:r>
            <a:r>
              <a:rPr lang="es-CO" sz="1400" dirty="0">
                <a:latin typeface="Arial" panose="020B0604020202020204" pitchFamily="34" charset="0"/>
                <a:cs typeface="Arial" panose="020B0604020202020204" pitchFamily="34" charset="0"/>
              </a:rPr>
              <a:t>dolor sit amet, consectetur adipiscing elit.  </a:t>
            </a:r>
          </a:p>
        </p:txBody>
      </p:sp>
    </p:spTree>
    <p:extLst>
      <p:ext uri="{BB962C8B-B14F-4D97-AF65-F5344CB8AC3E}">
        <p14:creationId xmlns:p14="http://schemas.microsoft.com/office/powerpoint/2010/main" val="108161240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2">
      <a:majorFont>
        <a:latin typeface="Lato Black"/>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5012</TotalTime>
  <Words>840</Words>
  <Application>Microsoft Office PowerPoint</Application>
  <PresentationFormat>Widescreen</PresentationFormat>
  <Paragraphs>99</Paragraphs>
  <Slides>14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Arial</vt:lpstr>
      <vt:lpstr>Arial Black</vt:lpstr>
      <vt:lpstr>Calibri</vt:lpstr>
      <vt:lpstr>Calibri Light</vt:lpstr>
      <vt:lpstr>Gill Sans</vt:lpstr>
      <vt:lpstr>Lato Black</vt:lpstr>
      <vt:lpstr>Lato Light</vt:lpstr>
      <vt:lpstr>Lato Regular</vt:lpstr>
      <vt:lpstr>Open Sans</vt:lpstr>
      <vt:lpstr>Tema de Office</vt:lpstr>
      <vt:lpstr>PowerPoint Presentation</vt:lpstr>
      <vt:lpstr>PowerPoint Presentation</vt:lpstr>
      <vt:lpstr>CLICK TO ADD TITLE</vt:lpstr>
      <vt:lpstr>PowerPoint Presentation</vt:lpstr>
      <vt:lpstr>Click to add title </vt:lpstr>
      <vt:lpstr>PowerPoint Presentation</vt:lpstr>
      <vt:lpstr>PowerPoint Presentation</vt:lpstr>
      <vt:lpstr>PowerPoint Presentation</vt:lpstr>
      <vt:lpstr>Click to Add Title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359</cp:revision>
  <dcterms:created xsi:type="dcterms:W3CDTF">2020-03-21T22:03:23Z</dcterms:created>
  <dcterms:modified xsi:type="dcterms:W3CDTF">2025-06-15T17:33:46Z</dcterms:modified>
</cp:coreProperties>
</file>