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4129" r:id="rId2"/>
    <p:sldId id="4109" r:id="rId3"/>
    <p:sldId id="4083" r:id="rId4"/>
    <p:sldId id="4085" r:id="rId5"/>
    <p:sldId id="4084" r:id="rId6"/>
    <p:sldId id="4086" r:id="rId7"/>
    <p:sldId id="4088" r:id="rId8"/>
    <p:sldId id="4087" r:id="rId9"/>
    <p:sldId id="4103" r:id="rId10"/>
    <p:sldId id="4107" r:id="rId11"/>
    <p:sldId id="4106" r:id="rId12"/>
    <p:sldId id="4096" r:id="rId13"/>
    <p:sldId id="4110" r:id="rId14"/>
    <p:sldId id="1791" r:id="rId15"/>
  </p:sldIdLst>
  <p:sldSz cx="24377650" cy="13716000"/>
  <p:notesSz cx="6858000" cy="9144000"/>
  <p:defaultTex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57E95461-6433-4F4F-B3C9-C01667BB73F0}">
          <p14:sldIdLst>
            <p14:sldId id="4129"/>
            <p14:sldId id="4109"/>
            <p14:sldId id="4083"/>
            <p14:sldId id="4085"/>
            <p14:sldId id="4084"/>
            <p14:sldId id="4086"/>
            <p14:sldId id="4088"/>
            <p14:sldId id="4087"/>
            <p14:sldId id="4103"/>
            <p14:sldId id="4107"/>
            <p14:sldId id="4106"/>
            <p14:sldId id="4096"/>
            <p14:sldId id="4110"/>
            <p14:sldId id="1791"/>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F49A02"/>
    <a:srgbClr val="0890ED"/>
    <a:srgbClr val="02C595"/>
    <a:srgbClr val="F55B87"/>
    <a:srgbClr val="FFFFFF"/>
    <a:srgbClr val="DCDFE1"/>
    <a:srgbClr val="E2ECF1"/>
    <a:srgbClr val="F1F6F8"/>
    <a:srgbClr val="DBE9F0"/>
    <a:srgbClr val="073B4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A1DB90-4C1A-475B-8102-6339F1A7CFC5}" v="2" dt="2025-05-09T21:44:23.970"/>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49" autoAdjust="0"/>
    <p:restoredTop sz="96475" autoAdjust="0"/>
  </p:normalViewPr>
  <p:slideViewPr>
    <p:cSldViewPr snapToGrid="0" snapToObjects="1">
      <p:cViewPr varScale="1">
        <p:scale>
          <a:sx n="35" d="100"/>
          <a:sy n="35" d="100"/>
        </p:scale>
        <p:origin x="870" y="138"/>
      </p:cViewPr>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30" d="100"/>
        <a:sy n="30"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24A1DB90-4C1A-475B-8102-6339F1A7CFC5}"/>
    <pc:docChg chg="undo custSel addSld delSld modSld sldOrd modSection">
      <pc:chgData name="Jolie Serrano Delgado" userId="d52b4219-5c60-4a0c-87ad-b1ec335c0c37" providerId="ADAL" clId="{24A1DB90-4C1A-475B-8102-6339F1A7CFC5}" dt="2025-05-09T21:44:30.691" v="16" actId="2711"/>
      <pc:docMkLst>
        <pc:docMk/>
      </pc:docMkLst>
      <pc:sldChg chg="del">
        <pc:chgData name="Jolie Serrano Delgado" userId="d52b4219-5c60-4a0c-87ad-b1ec335c0c37" providerId="ADAL" clId="{24A1DB90-4C1A-475B-8102-6339F1A7CFC5}" dt="2025-05-09T21:43:55.651" v="7" actId="47"/>
        <pc:sldMkLst>
          <pc:docMk/>
          <pc:sldMk cId="3313802975" sldId="1772"/>
        </pc:sldMkLst>
      </pc:sldChg>
      <pc:sldChg chg="modSp del mod">
        <pc:chgData name="Jolie Serrano Delgado" userId="d52b4219-5c60-4a0c-87ad-b1ec335c0c37" providerId="ADAL" clId="{24A1DB90-4C1A-475B-8102-6339F1A7CFC5}" dt="2025-05-09T21:44:25.787" v="15" actId="47"/>
        <pc:sldMkLst>
          <pc:docMk/>
          <pc:sldMk cId="3460216635" sldId="1778"/>
        </pc:sldMkLst>
        <pc:spChg chg="mod">
          <ac:chgData name="Jolie Serrano Delgado" userId="d52b4219-5c60-4a0c-87ad-b1ec335c0c37" providerId="ADAL" clId="{24A1DB90-4C1A-475B-8102-6339F1A7CFC5}" dt="2025-05-09T21:44:16.107" v="12" actId="21"/>
          <ac:spMkLst>
            <pc:docMk/>
            <pc:sldMk cId="3460216635" sldId="1778"/>
            <ac:spMk id="5" creationId="{58E10FA7-5A2D-4C09-8B3F-7195A9CE858D}"/>
          </ac:spMkLst>
        </pc:spChg>
      </pc:sldChg>
      <pc:sldChg chg="modSp add mod ord">
        <pc:chgData name="Jolie Serrano Delgado" userId="d52b4219-5c60-4a0c-87ad-b1ec335c0c37" providerId="ADAL" clId="{24A1DB90-4C1A-475B-8102-6339F1A7CFC5}" dt="2025-05-09T21:44:04.061" v="9" actId="207"/>
        <pc:sldMkLst>
          <pc:docMk/>
          <pc:sldMk cId="3573392034" sldId="1791"/>
        </pc:sldMkLst>
        <pc:spChg chg="mod">
          <ac:chgData name="Jolie Serrano Delgado" userId="d52b4219-5c60-4a0c-87ad-b1ec335c0c37" providerId="ADAL" clId="{24A1DB90-4C1A-475B-8102-6339F1A7CFC5}" dt="2025-05-09T21:43:58.507" v="8" actId="207"/>
          <ac:spMkLst>
            <pc:docMk/>
            <pc:sldMk cId="3573392034" sldId="1791"/>
            <ac:spMk id="5" creationId="{7FCA87B9-E211-0E4B-A9F7-DF87D6193A8C}"/>
          </ac:spMkLst>
        </pc:spChg>
        <pc:spChg chg="mod">
          <ac:chgData name="Jolie Serrano Delgado" userId="d52b4219-5c60-4a0c-87ad-b1ec335c0c37" providerId="ADAL" clId="{24A1DB90-4C1A-475B-8102-6339F1A7CFC5}" dt="2025-05-09T21:44:04.061" v="9" actId="207"/>
          <ac:spMkLst>
            <pc:docMk/>
            <pc:sldMk cId="3573392034" sldId="1791"/>
            <ac:spMk id="7" creationId="{FA0AAE3D-72C1-B78D-34E3-44A78CF1DA1D}"/>
          </ac:spMkLst>
        </pc:spChg>
      </pc:sldChg>
      <pc:sldChg chg="modSp mod">
        <pc:chgData name="Jolie Serrano Delgado" userId="d52b4219-5c60-4a0c-87ad-b1ec335c0c37" providerId="ADAL" clId="{24A1DB90-4C1A-475B-8102-6339F1A7CFC5}" dt="2025-05-09T21:44:30.691" v="16" actId="2711"/>
        <pc:sldMkLst>
          <pc:docMk/>
          <pc:sldMk cId="3679464523" sldId="4109"/>
        </pc:sldMkLst>
        <pc:spChg chg="mod">
          <ac:chgData name="Jolie Serrano Delgado" userId="d52b4219-5c60-4a0c-87ad-b1ec335c0c37" providerId="ADAL" clId="{24A1DB90-4C1A-475B-8102-6339F1A7CFC5}" dt="2025-05-09T21:44:30.691" v="16" actId="2711"/>
          <ac:spMkLst>
            <pc:docMk/>
            <pc:sldMk cId="3679464523" sldId="4109"/>
            <ac:spMk id="4" creationId="{80276510-2B6A-B547-889D-D6B4E7A8CE22}"/>
          </ac:spMkLst>
        </pc:spChg>
      </pc:sldChg>
      <pc:sldChg chg="modSp add mod">
        <pc:chgData name="Jolie Serrano Delgado" userId="d52b4219-5c60-4a0c-87ad-b1ec335c0c37" providerId="ADAL" clId="{24A1DB90-4C1A-475B-8102-6339F1A7CFC5}" dt="2025-05-09T21:44:23.970" v="14" actId="207"/>
        <pc:sldMkLst>
          <pc:docMk/>
          <pc:sldMk cId="0" sldId="4129"/>
        </pc:sldMkLst>
        <pc:spChg chg="mod">
          <ac:chgData name="Jolie Serrano Delgado" userId="d52b4219-5c60-4a0c-87ad-b1ec335c0c37" providerId="ADAL" clId="{24A1DB90-4C1A-475B-8102-6339F1A7CFC5}" dt="2025-05-09T21:44:12.201" v="11" actId="207"/>
          <ac:spMkLst>
            <pc:docMk/>
            <pc:sldMk cId="0" sldId="4129"/>
            <ac:spMk id="2" creationId="{A861E1E4-650F-4B58-BD99-93E6FC21ADED}"/>
          </ac:spMkLst>
        </pc:spChg>
        <pc:spChg chg="mod">
          <ac:chgData name="Jolie Serrano Delgado" userId="d52b4219-5c60-4a0c-87ad-b1ec335c0c37" providerId="ADAL" clId="{24A1DB90-4C1A-475B-8102-6339F1A7CFC5}" dt="2025-05-09T21:44:07.473" v="10" actId="207"/>
          <ac:spMkLst>
            <pc:docMk/>
            <pc:sldMk cId="0" sldId="4129"/>
            <ac:spMk id="18" creationId="{8F5F15BF-00E8-0146-9639-0FB07145B42A}"/>
          </ac:spMkLst>
        </pc:spChg>
        <pc:spChg chg="mod">
          <ac:chgData name="Jolie Serrano Delgado" userId="d52b4219-5c60-4a0c-87ad-b1ec335c0c37" providerId="ADAL" clId="{24A1DB90-4C1A-475B-8102-6339F1A7CFC5}" dt="2025-05-09T21:44:12.201" v="11" actId="207"/>
          <ac:spMkLst>
            <pc:docMk/>
            <pc:sldMk cId="0" sldId="4129"/>
            <ac:spMk id="63" creationId="{00000000-0000-0000-0000-000000000000}"/>
          </ac:spMkLst>
        </pc:spChg>
        <pc:spChg chg="mod">
          <ac:chgData name="Jolie Serrano Delgado" userId="d52b4219-5c60-4a0c-87ad-b1ec335c0c37" providerId="ADAL" clId="{24A1DB90-4C1A-475B-8102-6339F1A7CFC5}" dt="2025-05-09T21:44:12.201" v="11" actId="207"/>
          <ac:spMkLst>
            <pc:docMk/>
            <pc:sldMk cId="0" sldId="4129"/>
            <ac:spMk id="75" creationId="{00000000-0000-0000-0000-000000000000}"/>
          </ac:spMkLst>
        </pc:spChg>
        <pc:spChg chg="mod">
          <ac:chgData name="Jolie Serrano Delgado" userId="d52b4219-5c60-4a0c-87ad-b1ec335c0c37" providerId="ADAL" clId="{24A1DB90-4C1A-475B-8102-6339F1A7CFC5}" dt="2025-05-09T21:44:12.201" v="11" actId="207"/>
          <ac:spMkLst>
            <pc:docMk/>
            <pc:sldMk cId="0" sldId="4129"/>
            <ac:spMk id="87" creationId="{00000000-0000-0000-0000-000000000000}"/>
          </ac:spMkLst>
        </pc:spChg>
        <pc:spChg chg="mod">
          <ac:chgData name="Jolie Serrano Delgado" userId="d52b4219-5c60-4a0c-87ad-b1ec335c0c37" providerId="ADAL" clId="{24A1DB90-4C1A-475B-8102-6339F1A7CFC5}" dt="2025-05-09T21:44:12.201" v="11" actId="207"/>
          <ac:spMkLst>
            <pc:docMk/>
            <pc:sldMk cId="0" sldId="4129"/>
            <ac:spMk id="99" creationId="{00000000-0000-0000-0000-000000000000}"/>
          </ac:spMkLst>
        </pc:spChg>
        <pc:spChg chg="mod">
          <ac:chgData name="Jolie Serrano Delgado" userId="d52b4219-5c60-4a0c-87ad-b1ec335c0c37" providerId="ADAL" clId="{24A1DB90-4C1A-475B-8102-6339F1A7CFC5}" dt="2025-05-09T21:44:23.970" v="14" actId="207"/>
          <ac:spMkLst>
            <pc:docMk/>
            <pc:sldMk cId="0" sldId="4129"/>
            <ac:spMk id="55309" creationId="{00000000-0000-0000-0000-000000000000}"/>
          </ac:spMkLst>
        </pc:spChg>
      </pc:sldChg>
      <pc:sldMasterChg chg="delSldLayout">
        <pc:chgData name="Jolie Serrano Delgado" userId="d52b4219-5c60-4a0c-87ad-b1ec335c0c37" providerId="ADAL" clId="{24A1DB90-4C1A-475B-8102-6339F1A7CFC5}" dt="2025-05-09T21:44:25.787" v="15" actId="47"/>
        <pc:sldMasterMkLst>
          <pc:docMk/>
          <pc:sldMasterMk cId="1422848046" sldId="2147483648"/>
        </pc:sldMasterMkLst>
        <pc:sldLayoutChg chg="del">
          <pc:chgData name="Jolie Serrano Delgado" userId="d52b4219-5c60-4a0c-87ad-b1ec335c0c37" providerId="ADAL" clId="{24A1DB90-4C1A-475B-8102-6339F1A7CFC5}" dt="2025-05-09T21:44:25.787" v="15" actId="47"/>
          <pc:sldLayoutMkLst>
            <pc:docMk/>
            <pc:sldMasterMk cId="1422848046" sldId="2147483648"/>
            <pc:sldLayoutMk cId="818648066" sldId="2147484019"/>
          </pc:sldLayoutMkLst>
        </pc:sldLayoutChg>
        <pc:sldLayoutChg chg="del">
          <pc:chgData name="Jolie Serrano Delgado" userId="d52b4219-5c60-4a0c-87ad-b1ec335c0c37" providerId="ADAL" clId="{24A1DB90-4C1A-475B-8102-6339F1A7CFC5}" dt="2025-05-09T21:43:55.651" v="7" actId="47"/>
          <pc:sldLayoutMkLst>
            <pc:docMk/>
            <pc:sldMasterMk cId="1422848046" sldId="2147483648"/>
            <pc:sldLayoutMk cId="1991959956" sldId="2147484020"/>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Poppins" pitchFamily="2" charset="77"/>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Poppins" pitchFamily="2" charset="77"/>
              </a:defRPr>
            </a:lvl1pPr>
          </a:lstStyle>
          <a:p>
            <a:fld id="{EFC10EE1-B198-C942-8235-326C972CBB30}" type="datetimeFigureOut">
              <a:rPr lang="en-US" smtClean="0"/>
              <a:pPr/>
              <a:t>5/9/2025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Poppins" pitchFamily="2" charset="77"/>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Poppins" pitchFamily="2" charset="77"/>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b="0" i="0" kern="1200">
        <a:solidFill>
          <a:schemeClr val="tx1"/>
        </a:solidFill>
        <a:latin typeface="Poppins" pitchFamily="2" charset="77"/>
        <a:ea typeface="+mn-ea"/>
        <a:cs typeface="+mn-cs"/>
      </a:defRPr>
    </a:lvl1pPr>
    <a:lvl2pPr marL="914217" algn="l" defTabSz="914217" rtl="0" eaLnBrk="1" latinLnBrk="0" hangingPunct="1">
      <a:defRPr sz="2400" b="0" i="0" kern="1200">
        <a:solidFill>
          <a:schemeClr val="tx1"/>
        </a:solidFill>
        <a:latin typeface="Poppins" pitchFamily="2" charset="77"/>
        <a:ea typeface="+mn-ea"/>
        <a:cs typeface="+mn-cs"/>
      </a:defRPr>
    </a:lvl2pPr>
    <a:lvl3pPr marL="1828434" algn="l" defTabSz="914217" rtl="0" eaLnBrk="1" latinLnBrk="0" hangingPunct="1">
      <a:defRPr sz="2400" b="0" i="0" kern="1200">
        <a:solidFill>
          <a:schemeClr val="tx1"/>
        </a:solidFill>
        <a:latin typeface="Poppins" pitchFamily="2" charset="77"/>
        <a:ea typeface="+mn-ea"/>
        <a:cs typeface="+mn-cs"/>
      </a:defRPr>
    </a:lvl3pPr>
    <a:lvl4pPr marL="2742651" algn="l" defTabSz="914217" rtl="0" eaLnBrk="1" latinLnBrk="0" hangingPunct="1">
      <a:defRPr sz="2400" b="0" i="0" kern="1200">
        <a:solidFill>
          <a:schemeClr val="tx1"/>
        </a:solidFill>
        <a:latin typeface="Poppins" pitchFamily="2" charset="77"/>
        <a:ea typeface="+mn-ea"/>
        <a:cs typeface="+mn-cs"/>
      </a:defRPr>
    </a:lvl4pPr>
    <a:lvl5pPr marL="3656868" algn="l" defTabSz="914217" rtl="0" eaLnBrk="1" latinLnBrk="0" hangingPunct="1">
      <a:defRPr sz="2400" b="0" i="0" kern="1200">
        <a:solidFill>
          <a:schemeClr val="tx1"/>
        </a:solidFill>
        <a:latin typeface="Poppins" pitchFamily="2" charset="77"/>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256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2838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3"/>
            <a:ext cx="18954751" cy="11009314"/>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202413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hyperlink" Target="https://slidesgratis.com/"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hyperlink" Target="http://free-powerpoint-templates-download.com/" TargetMode="Externa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5964" y="730259"/>
            <a:ext cx="21025723" cy="2651126"/>
          </a:xfrm>
          <a:prstGeom prst="rect">
            <a:avLst/>
          </a:prstGeom>
        </p:spPr>
        <p:txBody>
          <a:bodyPr vert="horz" lIns="182843" tIns="91422" rIns="182843" bIns="91422" rtlCol="0" anchor="ctr">
            <a:normAutofit/>
          </a:bodyPr>
          <a:lstStyle/>
          <a:p>
            <a:r>
              <a:rPr lang="en-US" dirty="0"/>
              <a:t>Click to edit Master title style</a:t>
            </a:r>
          </a:p>
        </p:txBody>
      </p:sp>
      <p:sp>
        <p:nvSpPr>
          <p:cNvPr id="3" name="Text Placeholder 2"/>
          <p:cNvSpPr>
            <a:spLocks noGrp="1"/>
          </p:cNvSpPr>
          <p:nvPr>
            <p:ph type="body" idx="1"/>
          </p:nvPr>
        </p:nvSpPr>
        <p:spPr>
          <a:xfrm>
            <a:off x="1675964" y="3651250"/>
            <a:ext cx="21025723" cy="8702676"/>
          </a:xfrm>
          <a:prstGeom prst="rect">
            <a:avLst/>
          </a:prstGeom>
        </p:spPr>
        <p:txBody>
          <a:bodyPr vert="horz" lIns="182843" tIns="91422" rIns="182843" bIns="91422"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ángulo 3">
            <a:extLst>
              <a:ext uri="{FF2B5EF4-FFF2-40B4-BE49-F238E27FC236}">
                <a16:creationId xmlns:a16="http://schemas.microsoft.com/office/drawing/2014/main" id="{C74AC14A-471D-C74A-BBB6-D1A179CDCE76}"/>
              </a:ext>
            </a:extLst>
          </p:cNvPr>
          <p:cNvSpPr/>
          <p:nvPr userDrawn="1"/>
        </p:nvSpPr>
        <p:spPr>
          <a:xfrm>
            <a:off x="-1" y="-1796143"/>
            <a:ext cx="24377651" cy="1778709"/>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582E498B-E615-0442-BA65-9F206E7B7C32}"/>
              </a:ext>
            </a:extLst>
          </p:cNvPr>
          <p:cNvSpPr txBox="1"/>
          <p:nvPr userDrawn="1"/>
        </p:nvSpPr>
        <p:spPr>
          <a:xfrm>
            <a:off x="3351928" y="-1193240"/>
            <a:ext cx="5623233" cy="646331"/>
          </a:xfrm>
          <a:prstGeom prst="rect">
            <a:avLst/>
          </a:prstGeom>
          <a:noFill/>
        </p:spPr>
        <p:txBody>
          <a:bodyPr wrap="square" rtlCol="0">
            <a:spAutoFit/>
          </a:bodyPr>
          <a:lstStyle/>
          <a:p>
            <a:r>
              <a:rPr lang="en-US" dirty="0">
                <a:solidFill>
                  <a:schemeClr val="bg1"/>
                </a:solidFill>
                <a:hlinkClick r:id="rId5">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6" name="Imagen 5">
            <a:extLst>
              <a:ext uri="{FF2B5EF4-FFF2-40B4-BE49-F238E27FC236}">
                <a16:creationId xmlns:a16="http://schemas.microsoft.com/office/drawing/2014/main" id="{E0DCDCB0-2B34-A84B-AC71-325CA392C5FD}"/>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6106997" y="-1706080"/>
            <a:ext cx="2706359" cy="1688646"/>
          </a:xfrm>
          <a:prstGeom prst="rect">
            <a:avLst/>
          </a:prstGeom>
        </p:spPr>
      </p:pic>
      <p:sp>
        <p:nvSpPr>
          <p:cNvPr id="7" name="CuadroTexto 6">
            <a:extLst>
              <a:ext uri="{FF2B5EF4-FFF2-40B4-BE49-F238E27FC236}">
                <a16:creationId xmlns:a16="http://schemas.microsoft.com/office/drawing/2014/main" id="{9E24A2F5-0520-2646-B35A-19FF2688BBF7}"/>
              </a:ext>
            </a:extLst>
          </p:cNvPr>
          <p:cNvSpPr txBox="1"/>
          <p:nvPr userDrawn="1"/>
        </p:nvSpPr>
        <p:spPr>
          <a:xfrm>
            <a:off x="19052667" y="-1222950"/>
            <a:ext cx="6108754" cy="646331"/>
          </a:xfrm>
          <a:prstGeom prst="rect">
            <a:avLst/>
          </a:prstGeom>
          <a:noFill/>
        </p:spPr>
        <p:txBody>
          <a:bodyPr wrap="square" rtlCol="0">
            <a:spAutoFit/>
          </a:bodyPr>
          <a:lstStyle/>
          <a:p>
            <a:r>
              <a:rPr lang="en-US" dirty="0">
                <a:solidFill>
                  <a:schemeClr val="bg1"/>
                </a:solidFill>
                <a:hlinkClick r:id="rId7">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8" name="Imagen 7">
            <a:extLst>
              <a:ext uri="{FF2B5EF4-FFF2-40B4-BE49-F238E27FC236}">
                <a16:creationId xmlns:a16="http://schemas.microsoft.com/office/drawing/2014/main" id="{E0C294EC-0DD9-1C43-84FD-59415269B66D}"/>
              </a:ext>
            </a:extLst>
          </p:cNvPr>
          <p:cNvPicPr>
            <a:picLocks noChangeAspect="1"/>
          </p:cNvPicPr>
          <p:nvPr userDrawn="1"/>
        </p:nvPicPr>
        <p:blipFill rotWithShape="1">
          <a:blip r:embed="rId8" cstate="hqprint">
            <a:extLst>
              <a:ext uri="{28A0092B-C50C-407E-A947-70E740481C1C}">
                <a14:useLocalDpi xmlns:a14="http://schemas.microsoft.com/office/drawing/2010/main" val="0"/>
              </a:ext>
            </a:extLst>
          </a:blip>
          <a:srcRect t="26389" r="12615" b="30833"/>
          <a:stretch/>
        </p:blipFill>
        <p:spPr>
          <a:xfrm>
            <a:off x="322094" y="-1698368"/>
            <a:ext cx="2707739" cy="1325534"/>
          </a:xfrm>
          <a:prstGeom prst="rect">
            <a:avLst/>
          </a:prstGeom>
        </p:spPr>
      </p:pic>
    </p:spTree>
    <p:extLst>
      <p:ext uri="{BB962C8B-B14F-4D97-AF65-F5344CB8AC3E}">
        <p14:creationId xmlns:p14="http://schemas.microsoft.com/office/powerpoint/2010/main" val="1422848046"/>
      </p:ext>
    </p:extLst>
  </p:cSld>
  <p:clrMap bg1="lt1" tx1="dk1" bg2="lt2" tx2="dk2" accent1="accent1" accent2="accent2" accent3="accent3" accent4="accent4" accent5="accent5" accent6="accent6" hlink="hlink" folHlink="folHlink"/>
  <p:sldLayoutIdLst>
    <p:sldLayoutId id="2147484018" r:id="rId1"/>
    <p:sldLayoutId id="2147484021" r:id="rId2"/>
    <p:sldLayoutId id="2147484022" r:id="rId3"/>
  </p:sldLayoutIdLst>
  <p:hf hdr="0" ftr="0" dt="0"/>
  <p:txStyles>
    <p:titleStyle>
      <a:lvl1pPr algn="ctr" defTabSz="1828434" rtl="0" eaLnBrk="1" latinLnBrk="0" hangingPunct="1">
        <a:lnSpc>
          <a:spcPct val="90000"/>
        </a:lnSpc>
        <a:spcBef>
          <a:spcPct val="0"/>
        </a:spcBef>
        <a:buNone/>
        <a:defRPr lang="en-US" sz="8000" b="0" i="0" kern="1200" spc="-100" baseline="0">
          <a:solidFill>
            <a:schemeClr val="tx2"/>
          </a:solidFill>
          <a:latin typeface="Poppins" pitchFamily="2" charset="77"/>
          <a:ea typeface="Open Sans Light" panose="020B0306030504020204" pitchFamily="34" charset="0"/>
          <a:cs typeface="Poppins Light" pitchFamily="2" charset="77"/>
        </a:defRPr>
      </a:lvl1pPr>
    </p:titleStyle>
    <p:bodyStyle>
      <a:lvl1pPr marL="457109" indent="-457109" algn="l" defTabSz="1828434" rtl="0" eaLnBrk="1" latinLnBrk="0" hangingPunct="1">
        <a:lnSpc>
          <a:spcPct val="90000"/>
        </a:lnSpc>
        <a:spcBef>
          <a:spcPts val="2000"/>
        </a:spcBef>
        <a:buFont typeface="Arial" panose="020B0604020202020204" pitchFamily="34" charset="0"/>
        <a:buChar char="•"/>
        <a:defRPr lang="en-US" sz="4400" b="0" i="0" kern="1200" spc="-30" baseline="0" dirty="0" smtClean="0">
          <a:solidFill>
            <a:schemeClr val="tx1"/>
          </a:solidFill>
          <a:effectLst/>
          <a:latin typeface="Poppins" pitchFamily="2" charset="77"/>
          <a:ea typeface="Open Sans Light" panose="020B0306030504020204" pitchFamily="34" charset="0"/>
          <a:cs typeface="Open Sans" charset="0"/>
        </a:defRPr>
      </a:lvl1pPr>
      <a:lvl2pPr marL="1371326" indent="-457109" algn="l" defTabSz="1828434" rtl="0" eaLnBrk="1" latinLnBrk="0" hangingPunct="1">
        <a:lnSpc>
          <a:spcPct val="90000"/>
        </a:lnSpc>
        <a:spcBef>
          <a:spcPts val="1000"/>
        </a:spcBef>
        <a:buFont typeface="Arial" panose="020B0604020202020204" pitchFamily="34" charset="0"/>
        <a:buChar char="•"/>
        <a:defRPr lang="en-US" sz="3600" b="0" i="0" kern="1200" spc="-30" baseline="0" dirty="0" smtClean="0">
          <a:solidFill>
            <a:schemeClr val="tx1"/>
          </a:solidFill>
          <a:effectLst/>
          <a:latin typeface="Poppins" pitchFamily="2" charset="77"/>
          <a:ea typeface="Open Sans Light" panose="020B0306030504020204" pitchFamily="34" charset="0"/>
          <a:cs typeface="Open Sans" charset="0"/>
        </a:defRPr>
      </a:lvl2pPr>
      <a:lvl3pPr marL="2285543" indent="-457109" algn="l" defTabSz="1828434" rtl="0" eaLnBrk="1" latinLnBrk="0" hangingPunct="1">
        <a:lnSpc>
          <a:spcPct val="90000"/>
        </a:lnSpc>
        <a:spcBef>
          <a:spcPts val="1000"/>
        </a:spcBef>
        <a:buFont typeface="Arial" panose="020B0604020202020204" pitchFamily="34" charset="0"/>
        <a:buChar char="•"/>
        <a:defRPr lang="en-US" sz="3200" b="0" i="0" kern="1200" spc="-30" baseline="0" dirty="0" smtClean="0">
          <a:solidFill>
            <a:schemeClr val="tx1"/>
          </a:solidFill>
          <a:effectLst/>
          <a:latin typeface="Poppins" pitchFamily="2" charset="77"/>
          <a:ea typeface="Open Sans Light" panose="020B0306030504020204" pitchFamily="34" charset="0"/>
          <a:cs typeface="Open Sans" charset="0"/>
        </a:defRPr>
      </a:lvl3pPr>
      <a:lvl4pPr marL="3199760" indent="-457109" algn="l" defTabSz="1828434" rtl="0" eaLnBrk="1" latinLnBrk="0" hangingPunct="1">
        <a:lnSpc>
          <a:spcPct val="90000"/>
        </a:lnSpc>
        <a:spcBef>
          <a:spcPts val="1000"/>
        </a:spcBef>
        <a:buFont typeface="Arial" panose="020B0604020202020204" pitchFamily="34" charset="0"/>
        <a:buChar char="•"/>
        <a:defRPr lang="en-US" sz="2800" b="0" i="0" kern="1200" spc="-30" baseline="0" dirty="0" smtClean="0">
          <a:solidFill>
            <a:schemeClr val="tx1"/>
          </a:solidFill>
          <a:effectLst/>
          <a:latin typeface="Poppins" pitchFamily="2" charset="77"/>
          <a:ea typeface="Open Sans Light" panose="020B0306030504020204" pitchFamily="34" charset="0"/>
          <a:cs typeface="Open Sans" charset="0"/>
        </a:defRPr>
      </a:lvl4pPr>
      <a:lvl5pPr marL="4113977" indent="-457109" algn="l" defTabSz="1828434" rtl="0" eaLnBrk="1" latinLnBrk="0" hangingPunct="1">
        <a:lnSpc>
          <a:spcPct val="90000"/>
        </a:lnSpc>
        <a:spcBef>
          <a:spcPts val="1000"/>
        </a:spcBef>
        <a:buFont typeface="Arial" panose="020B0604020202020204" pitchFamily="34" charset="0"/>
        <a:buChar char="•"/>
        <a:defRPr lang="en-US" sz="2800" b="0" i="0" kern="1200" spc="-30" baseline="0" dirty="0">
          <a:solidFill>
            <a:schemeClr val="tx1"/>
          </a:solidFill>
          <a:effectLst/>
          <a:latin typeface="Poppins" pitchFamily="2" charset="77"/>
          <a:ea typeface="Open Sans Light" panose="020B0306030504020204" pitchFamily="34" charset="0"/>
          <a:cs typeface="Open Sans" charset="0"/>
        </a:defRPr>
      </a:lvl5pPr>
      <a:lvl6pPr marL="5028194"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411"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628"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0846"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www.dafont.com/es/grinched.font" TargetMode="External"/><Relationship Id="rId2" Type="http://schemas.openxmlformats.org/officeDocument/2006/relationships/hyperlink" Target="https://www.dafont.com/wicked-mouse.font" TargetMode="External"/><Relationship Id="rId1" Type="http://schemas.openxmlformats.org/officeDocument/2006/relationships/slideLayout" Target="../slideLayouts/slideLayout2.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hyperlink" Target="http://www.ppthemes.com/" TargetMode="Externa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3.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www.ppthemes.com/"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6351" y="3570"/>
            <a:ext cx="24364955" cy="13708857"/>
          </a:xfrm>
          <a:prstGeom prst="rect">
            <a:avLst/>
          </a:prstGeom>
          <a:solidFill>
            <a:schemeClr val="accent5">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63" name="Text Box 322"/>
          <p:cNvSpPr txBox="1">
            <a:spLocks noChangeArrowheads="1"/>
          </p:cNvSpPr>
          <p:nvPr/>
        </p:nvSpPr>
        <p:spPr bwMode="auto">
          <a:xfrm>
            <a:off x="4102075" y="3843821"/>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4102075" y="5871061"/>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4102075" y="7906233"/>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4102075" y="9938232"/>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5853308" y="3926667"/>
            <a:ext cx="14634834"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2799" b="1" dirty="0">
                <a:solidFill>
                  <a:schemeClr val="bg1"/>
                </a:solidFill>
                <a:cs typeface="Arial" panose="020B0604020202020204" pitchFamily="34" charset="0"/>
              </a:rPr>
              <a:t>Download and install</a:t>
            </a:r>
            <a:r>
              <a:rPr lang="en-US" altLang="ja-JP" sz="2799" dirty="0">
                <a:solidFill>
                  <a:schemeClr val="bg1"/>
                </a:solidFill>
                <a:cs typeface="Arial" panose="020B0604020202020204" pitchFamily="34" charset="0"/>
              </a:rPr>
              <a:t> </a:t>
            </a:r>
            <a:r>
              <a:rPr lang="en-US" altLang="ja-JP" sz="2799" b="1" dirty="0">
                <a:solidFill>
                  <a:schemeClr val="bg1"/>
                </a:solidFill>
                <a:latin typeface="+mn-lt"/>
                <a:cs typeface="Calibri" panose="020F0502020204030204" pitchFamily="34" charset="0"/>
                <a:hlinkClick r:id="rId2">
                  <a:extLst>
                    <a:ext uri="{A12FA001-AC4F-418D-AE19-62706E023703}">
                      <ahyp:hlinkClr xmlns:ahyp="http://schemas.microsoft.com/office/drawing/2018/hyperlinkcolor" val="tx"/>
                    </a:ext>
                  </a:extLst>
                </a:hlinkClick>
              </a:rPr>
              <a:t>Wicked Mouse </a:t>
            </a:r>
            <a:r>
              <a:rPr lang="en-US" altLang="ja-JP" sz="2799" b="1" dirty="0">
                <a:solidFill>
                  <a:schemeClr val="bg1"/>
                </a:solidFill>
                <a:latin typeface="+mn-lt"/>
                <a:cs typeface="Calibri" panose="020F0502020204030204" pitchFamily="34" charset="0"/>
              </a:rPr>
              <a:t>and </a:t>
            </a:r>
            <a:r>
              <a:rPr lang="en-US" altLang="ja-JP" sz="2799" b="1" dirty="0" err="1">
                <a:solidFill>
                  <a:schemeClr val="bg1"/>
                </a:solidFill>
                <a:latin typeface="+mn-lt"/>
                <a:cs typeface="Calibri" panose="020F0502020204030204" pitchFamily="34" charset="0"/>
                <a:hlinkClick r:id="rId3">
                  <a:extLst>
                    <a:ext uri="{A12FA001-AC4F-418D-AE19-62706E023703}">
                      <ahyp:hlinkClr xmlns:ahyp="http://schemas.microsoft.com/office/drawing/2018/hyperlinkcolor" val="tx"/>
                    </a:ext>
                  </a:extLst>
                </a:hlinkClick>
              </a:rPr>
              <a:t>Grinched</a:t>
            </a:r>
            <a:r>
              <a:rPr lang="en-US" altLang="ja-JP" sz="2799" b="1" dirty="0">
                <a:solidFill>
                  <a:schemeClr val="bg1"/>
                </a:solidFill>
                <a:latin typeface="+mn-lt"/>
                <a:cs typeface="Calibri" panose="020F0502020204030204" pitchFamily="34" charset="0"/>
              </a:rPr>
              <a:t> </a:t>
            </a:r>
            <a:r>
              <a:rPr lang="en-US" altLang="ja-JP" sz="2799" dirty="0">
                <a:solidFill>
                  <a:schemeClr val="bg1"/>
                </a:solidFill>
                <a:cs typeface="Arial" panose="020B0604020202020204" pitchFamily="34" charset="0"/>
              </a:rPr>
              <a:t>before editing this template to ensure it looks just as you found it on </a:t>
            </a:r>
            <a:r>
              <a:rPr lang="en-US" altLang="ja-JP" sz="2799"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2799" dirty="0">
                <a:solidFill>
                  <a:schemeClr val="bg1"/>
                </a:solidFill>
                <a:cs typeface="Arial" panose="020B0604020202020204" pitchFamily="34" charset="0"/>
              </a:rPr>
              <a:t>. Otherwise, the fonts will change, altering the design of your template.</a:t>
            </a:r>
            <a:endParaRPr lang="en-US" altLang="es-MX" sz="2799"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5853305" y="10000551"/>
            <a:ext cx="14634832"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4055619" y="1014964"/>
            <a:ext cx="6131807" cy="1107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6594"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4215831" y="2203074"/>
            <a:ext cx="2277869" cy="72971"/>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5853307" y="8036886"/>
            <a:ext cx="14634832"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4055617" y="2168352"/>
            <a:ext cx="12182479" cy="1199431"/>
          </a:xfrm>
          <a:prstGeom prst="rect">
            <a:avLst/>
          </a:prstGeom>
        </p:spPr>
        <p:txBody>
          <a:bodyPr>
            <a:spAutoFit/>
          </a:bodyPr>
          <a:lstStyle/>
          <a:p>
            <a:r>
              <a:rPr lang="en-US" sz="7194"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6086031" y="6070228"/>
            <a:ext cx="14447659" cy="1471878"/>
          </a:xfrm>
          <a:prstGeom prst="rect">
            <a:avLst/>
          </a:prstGeom>
        </p:spPr>
        <p:txBody>
          <a:bodyPr wrap="square">
            <a:spAutoFit/>
          </a:bodyPr>
          <a:lstStyle/>
          <a:p>
            <a:pPr>
              <a:lnSpc>
                <a:spcPct val="110000"/>
              </a:lnSpc>
            </a:pPr>
            <a:r>
              <a:rPr lang="en-US" altLang="es-MX" sz="2799" dirty="0">
                <a:solidFill>
                  <a:schemeClr val="bg1"/>
                </a:solidFill>
                <a:latin typeface="Lato Light" panose="020F0302020204030203" pitchFamily="34" charset="0"/>
                <a:cs typeface="Arial" panose="020B0604020202020204" pitchFamily="34" charset="0"/>
              </a:rPr>
              <a:t>Someone once said, </a:t>
            </a:r>
            <a:r>
              <a:rPr lang="en-US" altLang="es-MX" sz="2799" b="1" dirty="0">
                <a:solidFill>
                  <a:schemeClr val="bg1"/>
                </a:solidFill>
                <a:latin typeface="Lato Light" panose="020F0302020204030203" pitchFamily="34" charset="0"/>
                <a:cs typeface="Arial" panose="020B0604020202020204" pitchFamily="34" charset="0"/>
              </a:rPr>
              <a:t>"Creativity is the key to future success." </a:t>
            </a:r>
            <a:r>
              <a:rPr lang="en-US" altLang="es-MX" sz="2799"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reeform: Shape 3">
            <a:extLst>
              <a:ext uri="{FF2B5EF4-FFF2-40B4-BE49-F238E27FC236}">
                <a16:creationId xmlns:a16="http://schemas.microsoft.com/office/drawing/2014/main" id="{01DC70E4-3601-C342-8936-30AE07EB319B}"/>
              </a:ext>
            </a:extLst>
          </p:cNvPr>
          <p:cNvSpPr/>
          <p:nvPr/>
        </p:nvSpPr>
        <p:spPr>
          <a:xfrm>
            <a:off x="8328122" y="9504061"/>
            <a:ext cx="10872021" cy="2071751"/>
          </a:xfrm>
          <a:custGeom>
            <a:avLst/>
            <a:gdLst/>
            <a:ahLst/>
            <a:cxnLst>
              <a:cxn ang="3cd4">
                <a:pos x="hc" y="t"/>
              </a:cxn>
              <a:cxn ang="cd2">
                <a:pos x="l" y="vc"/>
              </a:cxn>
              <a:cxn ang="cd4">
                <a:pos x="hc" y="b"/>
              </a:cxn>
              <a:cxn ang="0">
                <a:pos x="r" y="vc"/>
              </a:cxn>
            </a:cxnLst>
            <a:rect l="l" t="t" r="r" b="b"/>
            <a:pathLst>
              <a:path w="8728" h="1664">
                <a:moveTo>
                  <a:pt x="0" y="0"/>
                </a:moveTo>
                <a:lnTo>
                  <a:pt x="8728" y="0"/>
                </a:lnTo>
                <a:lnTo>
                  <a:pt x="8728" y="1664"/>
                </a:lnTo>
                <a:lnTo>
                  <a:pt x="0" y="1664"/>
                </a:lnTo>
                <a:close/>
              </a:path>
            </a:pathLst>
          </a:custGeom>
          <a:solidFill>
            <a:schemeClr val="accent4"/>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5" name="Freeform: Shape 4">
            <a:extLst>
              <a:ext uri="{FF2B5EF4-FFF2-40B4-BE49-F238E27FC236}">
                <a16:creationId xmlns:a16="http://schemas.microsoft.com/office/drawing/2014/main" id="{25CCC8C3-4981-DB4E-B6EF-755392BC7551}"/>
              </a:ext>
            </a:extLst>
          </p:cNvPr>
          <p:cNvSpPr/>
          <p:nvPr/>
        </p:nvSpPr>
        <p:spPr>
          <a:xfrm>
            <a:off x="7130917" y="7432310"/>
            <a:ext cx="10873267" cy="2070506"/>
          </a:xfrm>
          <a:custGeom>
            <a:avLst/>
            <a:gdLst/>
            <a:ahLst/>
            <a:cxnLst>
              <a:cxn ang="3cd4">
                <a:pos x="hc" y="t"/>
              </a:cxn>
              <a:cxn ang="cd2">
                <a:pos x="l" y="vc"/>
              </a:cxn>
              <a:cxn ang="cd4">
                <a:pos x="hc" y="b"/>
              </a:cxn>
              <a:cxn ang="0">
                <a:pos x="r" y="vc"/>
              </a:cxn>
            </a:cxnLst>
            <a:rect l="l" t="t" r="r" b="b"/>
            <a:pathLst>
              <a:path w="8729" h="1663">
                <a:moveTo>
                  <a:pt x="0" y="0"/>
                </a:moveTo>
                <a:lnTo>
                  <a:pt x="8729" y="0"/>
                </a:lnTo>
                <a:lnTo>
                  <a:pt x="8729" y="1663"/>
                </a:lnTo>
                <a:lnTo>
                  <a:pt x="0" y="1663"/>
                </a:ln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6" name="Freeform: Shape 5">
            <a:extLst>
              <a:ext uri="{FF2B5EF4-FFF2-40B4-BE49-F238E27FC236}">
                <a16:creationId xmlns:a16="http://schemas.microsoft.com/office/drawing/2014/main" id="{EDD68CBD-F528-5D4E-A965-26034527F1ED}"/>
              </a:ext>
            </a:extLst>
          </p:cNvPr>
          <p:cNvSpPr/>
          <p:nvPr/>
        </p:nvSpPr>
        <p:spPr>
          <a:xfrm>
            <a:off x="5933707" y="5360559"/>
            <a:ext cx="10873267" cy="2071751"/>
          </a:xfrm>
          <a:custGeom>
            <a:avLst/>
            <a:gdLst/>
            <a:ahLst/>
            <a:cxnLst>
              <a:cxn ang="3cd4">
                <a:pos x="hc" y="t"/>
              </a:cxn>
              <a:cxn ang="cd2">
                <a:pos x="l" y="vc"/>
              </a:cxn>
              <a:cxn ang="cd4">
                <a:pos x="hc" y="b"/>
              </a:cxn>
              <a:cxn ang="0">
                <a:pos x="r" y="vc"/>
              </a:cxn>
            </a:cxnLst>
            <a:rect l="l" t="t" r="r" b="b"/>
            <a:pathLst>
              <a:path w="8729" h="1664">
                <a:moveTo>
                  <a:pt x="0" y="0"/>
                </a:moveTo>
                <a:lnTo>
                  <a:pt x="8729" y="0"/>
                </a:lnTo>
                <a:lnTo>
                  <a:pt x="8729" y="1664"/>
                </a:lnTo>
                <a:lnTo>
                  <a:pt x="0" y="1664"/>
                </a:ln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7" name="Freeform: Shape 6">
            <a:extLst>
              <a:ext uri="{FF2B5EF4-FFF2-40B4-BE49-F238E27FC236}">
                <a16:creationId xmlns:a16="http://schemas.microsoft.com/office/drawing/2014/main" id="{DC26DFBA-EED3-094C-96E6-A60D60D017D5}"/>
              </a:ext>
            </a:extLst>
          </p:cNvPr>
          <p:cNvSpPr/>
          <p:nvPr/>
        </p:nvSpPr>
        <p:spPr>
          <a:xfrm>
            <a:off x="4737747" y="3286316"/>
            <a:ext cx="10873267" cy="2072997"/>
          </a:xfrm>
          <a:custGeom>
            <a:avLst/>
            <a:gdLst/>
            <a:ahLst/>
            <a:cxnLst>
              <a:cxn ang="3cd4">
                <a:pos x="hc" y="t"/>
              </a:cxn>
              <a:cxn ang="cd2">
                <a:pos x="l" y="vc"/>
              </a:cxn>
              <a:cxn ang="cd4">
                <a:pos x="hc" y="b"/>
              </a:cxn>
              <a:cxn ang="0">
                <a:pos x="r" y="vc"/>
              </a:cxn>
            </a:cxnLst>
            <a:rect l="l" t="t" r="r" b="b"/>
            <a:pathLst>
              <a:path w="8729" h="1665">
                <a:moveTo>
                  <a:pt x="0" y="0"/>
                </a:moveTo>
                <a:lnTo>
                  <a:pt x="8729" y="0"/>
                </a:lnTo>
                <a:lnTo>
                  <a:pt x="8729" y="1665"/>
                </a:lnTo>
                <a:lnTo>
                  <a:pt x="0" y="1665"/>
                </a:ln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8" name="Freeform: Shape 334">
            <a:extLst>
              <a:ext uri="{FF2B5EF4-FFF2-40B4-BE49-F238E27FC236}">
                <a16:creationId xmlns:a16="http://schemas.microsoft.com/office/drawing/2014/main" id="{D2CD85C0-7655-2646-8CAF-8A23CB41D596}"/>
              </a:ext>
            </a:extLst>
          </p:cNvPr>
          <p:cNvSpPr/>
          <p:nvPr/>
        </p:nvSpPr>
        <p:spPr>
          <a:xfrm>
            <a:off x="5944923" y="9504061"/>
            <a:ext cx="3582894" cy="2076735"/>
          </a:xfrm>
          <a:custGeom>
            <a:avLst/>
            <a:gdLst/>
            <a:ahLst/>
            <a:cxnLst>
              <a:cxn ang="3cd4">
                <a:pos x="hc" y="t"/>
              </a:cxn>
              <a:cxn ang="cd2">
                <a:pos x="l" y="vc"/>
              </a:cxn>
              <a:cxn ang="cd4">
                <a:pos x="hc" y="b"/>
              </a:cxn>
              <a:cxn ang="0">
                <a:pos x="r" y="vc"/>
              </a:cxn>
            </a:cxnLst>
            <a:rect l="l" t="t" r="r" b="b"/>
            <a:pathLst>
              <a:path w="2877" h="1668">
                <a:moveTo>
                  <a:pt x="0" y="1112"/>
                </a:moveTo>
                <a:lnTo>
                  <a:pt x="1913" y="0"/>
                </a:lnTo>
                <a:lnTo>
                  <a:pt x="2877" y="557"/>
                </a:lnTo>
                <a:lnTo>
                  <a:pt x="963" y="1668"/>
                </a:lnTo>
                <a:close/>
              </a:path>
            </a:pathLst>
          </a:custGeom>
          <a:solidFill>
            <a:srgbClr val="C3C8CF"/>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9" name="Freeform: Shape 335">
            <a:extLst>
              <a:ext uri="{FF2B5EF4-FFF2-40B4-BE49-F238E27FC236}">
                <a16:creationId xmlns:a16="http://schemas.microsoft.com/office/drawing/2014/main" id="{4A997188-ADBD-444B-8AE1-5653EA6D73A8}"/>
              </a:ext>
            </a:extLst>
          </p:cNvPr>
          <p:cNvSpPr/>
          <p:nvPr/>
        </p:nvSpPr>
        <p:spPr>
          <a:xfrm>
            <a:off x="7140883" y="10197967"/>
            <a:ext cx="2386937" cy="2763166"/>
          </a:xfrm>
          <a:custGeom>
            <a:avLst/>
            <a:gdLst/>
            <a:ahLst/>
            <a:cxnLst>
              <a:cxn ang="3cd4">
                <a:pos x="hc" y="t"/>
              </a:cxn>
              <a:cxn ang="cd2">
                <a:pos x="l" y="vc"/>
              </a:cxn>
              <a:cxn ang="cd4">
                <a:pos x="hc" y="b"/>
              </a:cxn>
              <a:cxn ang="0">
                <a:pos x="r" y="vc"/>
              </a:cxn>
            </a:cxnLst>
            <a:rect l="l" t="t" r="r" b="b"/>
            <a:pathLst>
              <a:path w="1917" h="2219">
                <a:moveTo>
                  <a:pt x="3" y="1111"/>
                </a:moveTo>
                <a:lnTo>
                  <a:pt x="1917" y="0"/>
                </a:lnTo>
                <a:lnTo>
                  <a:pt x="1914" y="1107"/>
                </a:lnTo>
                <a:lnTo>
                  <a:pt x="0" y="2219"/>
                </a:lnTo>
                <a:close/>
              </a:path>
            </a:pathLst>
          </a:custGeom>
          <a:solidFill>
            <a:srgbClr val="C3C8CF"/>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0" name="Freeform: Shape 336">
            <a:extLst>
              <a:ext uri="{FF2B5EF4-FFF2-40B4-BE49-F238E27FC236}">
                <a16:creationId xmlns:a16="http://schemas.microsoft.com/office/drawing/2014/main" id="{CECF2BEC-9999-1A42-8378-FB0B5948CEC4}"/>
              </a:ext>
            </a:extLst>
          </p:cNvPr>
          <p:cNvSpPr/>
          <p:nvPr/>
        </p:nvSpPr>
        <p:spPr>
          <a:xfrm>
            <a:off x="5944923" y="9504061"/>
            <a:ext cx="3582894" cy="2076735"/>
          </a:xfrm>
          <a:custGeom>
            <a:avLst/>
            <a:gdLst/>
            <a:ahLst/>
            <a:cxnLst>
              <a:cxn ang="3cd4">
                <a:pos x="hc" y="t"/>
              </a:cxn>
              <a:cxn ang="cd2">
                <a:pos x="l" y="vc"/>
              </a:cxn>
              <a:cxn ang="cd4">
                <a:pos x="hc" y="b"/>
              </a:cxn>
              <a:cxn ang="0">
                <a:pos x="r" y="vc"/>
              </a:cxn>
            </a:cxnLst>
            <a:rect l="l" t="t" r="r" b="b"/>
            <a:pathLst>
              <a:path w="2877" h="1668">
                <a:moveTo>
                  <a:pt x="0" y="1112"/>
                </a:moveTo>
                <a:lnTo>
                  <a:pt x="1913" y="0"/>
                </a:lnTo>
                <a:lnTo>
                  <a:pt x="2877" y="557"/>
                </a:lnTo>
                <a:lnTo>
                  <a:pt x="963" y="1668"/>
                </a:lnTo>
                <a:close/>
              </a:path>
            </a:pathLst>
          </a:custGeom>
          <a:solidFill>
            <a:srgbClr val="FFFFFF">
              <a:alpha val="40043"/>
            </a:srgb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1" name="Freeform: Shape 337">
            <a:extLst>
              <a:ext uri="{FF2B5EF4-FFF2-40B4-BE49-F238E27FC236}">
                <a16:creationId xmlns:a16="http://schemas.microsoft.com/office/drawing/2014/main" id="{5AA60A43-532B-054D-831A-F8B8E0E14F7F}"/>
              </a:ext>
            </a:extLst>
          </p:cNvPr>
          <p:cNvSpPr/>
          <p:nvPr/>
        </p:nvSpPr>
        <p:spPr>
          <a:xfrm>
            <a:off x="4747713" y="7432310"/>
            <a:ext cx="3582894" cy="2076735"/>
          </a:xfrm>
          <a:custGeom>
            <a:avLst/>
            <a:gdLst/>
            <a:ahLst/>
            <a:cxnLst>
              <a:cxn ang="3cd4">
                <a:pos x="hc" y="t"/>
              </a:cxn>
              <a:cxn ang="cd2">
                <a:pos x="l" y="vc"/>
              </a:cxn>
              <a:cxn ang="cd4">
                <a:pos x="hc" y="b"/>
              </a:cxn>
              <a:cxn ang="0">
                <a:pos x="r" y="vc"/>
              </a:cxn>
            </a:cxnLst>
            <a:rect l="l" t="t" r="r" b="b"/>
            <a:pathLst>
              <a:path w="2877" h="1668">
                <a:moveTo>
                  <a:pt x="0" y="1111"/>
                </a:moveTo>
                <a:lnTo>
                  <a:pt x="1913" y="0"/>
                </a:lnTo>
                <a:lnTo>
                  <a:pt x="2877" y="555"/>
                </a:lnTo>
                <a:lnTo>
                  <a:pt x="964" y="1668"/>
                </a:lnTo>
                <a:close/>
              </a:path>
            </a:pathLst>
          </a:custGeom>
          <a:solidFill>
            <a:srgbClr val="C3C8CF"/>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2" name="Freeform: Shape 338">
            <a:extLst>
              <a:ext uri="{FF2B5EF4-FFF2-40B4-BE49-F238E27FC236}">
                <a16:creationId xmlns:a16="http://schemas.microsoft.com/office/drawing/2014/main" id="{972EAB29-8AD8-C44C-A007-70CCB048D0C5}"/>
              </a:ext>
            </a:extLst>
          </p:cNvPr>
          <p:cNvSpPr/>
          <p:nvPr/>
        </p:nvSpPr>
        <p:spPr>
          <a:xfrm>
            <a:off x="5944923" y="8123724"/>
            <a:ext cx="2385688" cy="2764411"/>
          </a:xfrm>
          <a:custGeom>
            <a:avLst/>
            <a:gdLst/>
            <a:ahLst/>
            <a:cxnLst>
              <a:cxn ang="3cd4">
                <a:pos x="hc" y="t"/>
              </a:cxn>
              <a:cxn ang="cd2">
                <a:pos x="l" y="vc"/>
              </a:cxn>
              <a:cxn ang="cd4">
                <a:pos x="hc" y="b"/>
              </a:cxn>
              <a:cxn ang="0">
                <a:pos x="r" y="vc"/>
              </a:cxn>
            </a:cxnLst>
            <a:rect l="l" t="t" r="r" b="b"/>
            <a:pathLst>
              <a:path w="1916" h="2220">
                <a:moveTo>
                  <a:pt x="3" y="1113"/>
                </a:moveTo>
                <a:lnTo>
                  <a:pt x="1916" y="0"/>
                </a:lnTo>
                <a:lnTo>
                  <a:pt x="1913" y="1108"/>
                </a:lnTo>
                <a:lnTo>
                  <a:pt x="0" y="2220"/>
                </a:lnTo>
                <a:close/>
              </a:path>
            </a:pathLst>
          </a:custGeom>
          <a:solidFill>
            <a:srgbClr val="C3C8CF"/>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3" name="Freeform: Shape 339">
            <a:extLst>
              <a:ext uri="{FF2B5EF4-FFF2-40B4-BE49-F238E27FC236}">
                <a16:creationId xmlns:a16="http://schemas.microsoft.com/office/drawing/2014/main" id="{CD2AE211-1EC6-FD42-8F63-6E71342BE621}"/>
              </a:ext>
            </a:extLst>
          </p:cNvPr>
          <p:cNvSpPr/>
          <p:nvPr/>
        </p:nvSpPr>
        <p:spPr>
          <a:xfrm>
            <a:off x="4747713" y="7432310"/>
            <a:ext cx="3582894" cy="2076735"/>
          </a:xfrm>
          <a:custGeom>
            <a:avLst/>
            <a:gdLst/>
            <a:ahLst/>
            <a:cxnLst>
              <a:cxn ang="3cd4">
                <a:pos x="hc" y="t"/>
              </a:cxn>
              <a:cxn ang="cd2">
                <a:pos x="l" y="vc"/>
              </a:cxn>
              <a:cxn ang="cd4">
                <a:pos x="hc" y="b"/>
              </a:cxn>
              <a:cxn ang="0">
                <a:pos x="r" y="vc"/>
              </a:cxn>
            </a:cxnLst>
            <a:rect l="l" t="t" r="r" b="b"/>
            <a:pathLst>
              <a:path w="2877" h="1668">
                <a:moveTo>
                  <a:pt x="0" y="1111"/>
                </a:moveTo>
                <a:lnTo>
                  <a:pt x="1913" y="0"/>
                </a:lnTo>
                <a:lnTo>
                  <a:pt x="2877" y="555"/>
                </a:lnTo>
                <a:lnTo>
                  <a:pt x="964" y="1668"/>
                </a:lnTo>
                <a:close/>
              </a:path>
            </a:pathLst>
          </a:custGeom>
          <a:solidFill>
            <a:srgbClr val="FFFFFF">
              <a:alpha val="40043"/>
            </a:srgb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4" name="Freeform: Shape 340">
            <a:extLst>
              <a:ext uri="{FF2B5EF4-FFF2-40B4-BE49-F238E27FC236}">
                <a16:creationId xmlns:a16="http://schemas.microsoft.com/office/drawing/2014/main" id="{82201134-78EB-AC47-9771-D2E0F34ADCA0}"/>
              </a:ext>
            </a:extLst>
          </p:cNvPr>
          <p:cNvSpPr/>
          <p:nvPr/>
        </p:nvSpPr>
        <p:spPr>
          <a:xfrm>
            <a:off x="3551753" y="5360559"/>
            <a:ext cx="3581648" cy="2076735"/>
          </a:xfrm>
          <a:custGeom>
            <a:avLst/>
            <a:gdLst/>
            <a:ahLst/>
            <a:cxnLst>
              <a:cxn ang="3cd4">
                <a:pos x="hc" y="t"/>
              </a:cxn>
              <a:cxn ang="cd2">
                <a:pos x="l" y="vc"/>
              </a:cxn>
              <a:cxn ang="cd4">
                <a:pos x="hc" y="b"/>
              </a:cxn>
              <a:cxn ang="0">
                <a:pos x="r" y="vc"/>
              </a:cxn>
            </a:cxnLst>
            <a:rect l="l" t="t" r="r" b="b"/>
            <a:pathLst>
              <a:path w="2876" h="1668">
                <a:moveTo>
                  <a:pt x="0" y="1111"/>
                </a:moveTo>
                <a:lnTo>
                  <a:pt x="1912" y="0"/>
                </a:lnTo>
                <a:lnTo>
                  <a:pt x="2876" y="556"/>
                </a:lnTo>
                <a:lnTo>
                  <a:pt x="963" y="1668"/>
                </a:lnTo>
                <a:close/>
              </a:path>
            </a:pathLst>
          </a:custGeom>
          <a:solidFill>
            <a:srgbClr val="C3C8CF"/>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5" name="Freeform: Shape 341">
            <a:extLst>
              <a:ext uri="{FF2B5EF4-FFF2-40B4-BE49-F238E27FC236}">
                <a16:creationId xmlns:a16="http://schemas.microsoft.com/office/drawing/2014/main" id="{F72B18F1-5686-D54A-B184-A57F62D22DCF}"/>
              </a:ext>
            </a:extLst>
          </p:cNvPr>
          <p:cNvSpPr/>
          <p:nvPr/>
        </p:nvSpPr>
        <p:spPr>
          <a:xfrm>
            <a:off x="4747713" y="6053219"/>
            <a:ext cx="2385688" cy="2763166"/>
          </a:xfrm>
          <a:custGeom>
            <a:avLst/>
            <a:gdLst/>
            <a:ahLst/>
            <a:cxnLst>
              <a:cxn ang="3cd4">
                <a:pos x="hc" y="t"/>
              </a:cxn>
              <a:cxn ang="cd2">
                <a:pos x="l" y="vc"/>
              </a:cxn>
              <a:cxn ang="cd4">
                <a:pos x="hc" y="b"/>
              </a:cxn>
              <a:cxn ang="0">
                <a:pos x="r" y="vc"/>
              </a:cxn>
            </a:cxnLst>
            <a:rect l="l" t="t" r="r" b="b"/>
            <a:pathLst>
              <a:path w="1916" h="2219">
                <a:moveTo>
                  <a:pt x="3" y="1112"/>
                </a:moveTo>
                <a:lnTo>
                  <a:pt x="1916" y="0"/>
                </a:lnTo>
                <a:lnTo>
                  <a:pt x="1913" y="1108"/>
                </a:lnTo>
                <a:lnTo>
                  <a:pt x="0" y="2219"/>
                </a:lnTo>
                <a:close/>
              </a:path>
            </a:pathLst>
          </a:custGeom>
          <a:solidFill>
            <a:srgbClr val="C3C8CF"/>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6" name="Freeform: Shape 342">
            <a:extLst>
              <a:ext uri="{FF2B5EF4-FFF2-40B4-BE49-F238E27FC236}">
                <a16:creationId xmlns:a16="http://schemas.microsoft.com/office/drawing/2014/main" id="{31D1621F-D333-2A4A-83A1-EAEA6ED449E6}"/>
              </a:ext>
            </a:extLst>
          </p:cNvPr>
          <p:cNvSpPr/>
          <p:nvPr/>
        </p:nvSpPr>
        <p:spPr>
          <a:xfrm>
            <a:off x="3551753" y="5360559"/>
            <a:ext cx="3581648" cy="2076735"/>
          </a:xfrm>
          <a:custGeom>
            <a:avLst/>
            <a:gdLst/>
            <a:ahLst/>
            <a:cxnLst>
              <a:cxn ang="3cd4">
                <a:pos x="hc" y="t"/>
              </a:cxn>
              <a:cxn ang="cd2">
                <a:pos x="l" y="vc"/>
              </a:cxn>
              <a:cxn ang="cd4">
                <a:pos x="hc" y="b"/>
              </a:cxn>
              <a:cxn ang="0">
                <a:pos x="r" y="vc"/>
              </a:cxn>
            </a:cxnLst>
            <a:rect l="l" t="t" r="r" b="b"/>
            <a:pathLst>
              <a:path w="2876" h="1668">
                <a:moveTo>
                  <a:pt x="0" y="1111"/>
                </a:moveTo>
                <a:lnTo>
                  <a:pt x="1912" y="0"/>
                </a:lnTo>
                <a:lnTo>
                  <a:pt x="2876" y="556"/>
                </a:lnTo>
                <a:lnTo>
                  <a:pt x="963" y="1668"/>
                </a:lnTo>
                <a:close/>
              </a:path>
            </a:pathLst>
          </a:custGeom>
          <a:solidFill>
            <a:srgbClr val="FFFFFF">
              <a:alpha val="40043"/>
            </a:srgb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7" name="Freeform: Shape 343">
            <a:extLst>
              <a:ext uri="{FF2B5EF4-FFF2-40B4-BE49-F238E27FC236}">
                <a16:creationId xmlns:a16="http://schemas.microsoft.com/office/drawing/2014/main" id="{100D9C8F-D825-6A42-8691-66B5B48D4ACB}"/>
              </a:ext>
            </a:extLst>
          </p:cNvPr>
          <p:cNvSpPr/>
          <p:nvPr/>
        </p:nvSpPr>
        <p:spPr>
          <a:xfrm>
            <a:off x="2354547" y="3286316"/>
            <a:ext cx="3582894" cy="2077980"/>
          </a:xfrm>
          <a:custGeom>
            <a:avLst/>
            <a:gdLst/>
            <a:ahLst/>
            <a:cxnLst>
              <a:cxn ang="3cd4">
                <a:pos x="hc" y="t"/>
              </a:cxn>
              <a:cxn ang="cd2">
                <a:pos x="l" y="vc"/>
              </a:cxn>
              <a:cxn ang="cd4">
                <a:pos x="hc" y="b"/>
              </a:cxn>
              <a:cxn ang="0">
                <a:pos x="r" y="vc"/>
              </a:cxn>
            </a:cxnLst>
            <a:rect l="l" t="t" r="r" b="b"/>
            <a:pathLst>
              <a:path w="2877" h="1669">
                <a:moveTo>
                  <a:pt x="0" y="1112"/>
                </a:moveTo>
                <a:lnTo>
                  <a:pt x="1913" y="0"/>
                </a:lnTo>
                <a:lnTo>
                  <a:pt x="2877" y="557"/>
                </a:lnTo>
                <a:lnTo>
                  <a:pt x="964" y="1669"/>
                </a:lnTo>
                <a:close/>
              </a:path>
            </a:pathLst>
          </a:custGeom>
          <a:solidFill>
            <a:srgbClr val="C3C8CF"/>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8" name="Freeform: Shape 344">
            <a:extLst>
              <a:ext uri="{FF2B5EF4-FFF2-40B4-BE49-F238E27FC236}">
                <a16:creationId xmlns:a16="http://schemas.microsoft.com/office/drawing/2014/main" id="{55E9BDC1-9C94-1B4D-891B-C996845F3178}"/>
              </a:ext>
            </a:extLst>
          </p:cNvPr>
          <p:cNvSpPr/>
          <p:nvPr/>
        </p:nvSpPr>
        <p:spPr>
          <a:xfrm>
            <a:off x="3551753" y="3980221"/>
            <a:ext cx="2385688" cy="2763166"/>
          </a:xfrm>
          <a:custGeom>
            <a:avLst/>
            <a:gdLst/>
            <a:ahLst/>
            <a:cxnLst>
              <a:cxn ang="3cd4">
                <a:pos x="hc" y="t"/>
              </a:cxn>
              <a:cxn ang="cd2">
                <a:pos x="l" y="vc"/>
              </a:cxn>
              <a:cxn ang="cd4">
                <a:pos x="hc" y="b"/>
              </a:cxn>
              <a:cxn ang="0">
                <a:pos x="r" y="vc"/>
              </a:cxn>
            </a:cxnLst>
            <a:rect l="l" t="t" r="r" b="b"/>
            <a:pathLst>
              <a:path w="1916" h="2219">
                <a:moveTo>
                  <a:pt x="3" y="1112"/>
                </a:moveTo>
                <a:lnTo>
                  <a:pt x="1916" y="0"/>
                </a:lnTo>
                <a:lnTo>
                  <a:pt x="1912" y="1108"/>
                </a:lnTo>
                <a:lnTo>
                  <a:pt x="0" y="2219"/>
                </a:lnTo>
                <a:close/>
              </a:path>
            </a:pathLst>
          </a:custGeom>
          <a:solidFill>
            <a:srgbClr val="C3C8CF"/>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9" name="Freeform: Shape 345">
            <a:extLst>
              <a:ext uri="{FF2B5EF4-FFF2-40B4-BE49-F238E27FC236}">
                <a16:creationId xmlns:a16="http://schemas.microsoft.com/office/drawing/2014/main" id="{6318130B-0342-274C-916A-6AAC248850FF}"/>
              </a:ext>
            </a:extLst>
          </p:cNvPr>
          <p:cNvSpPr/>
          <p:nvPr/>
        </p:nvSpPr>
        <p:spPr>
          <a:xfrm>
            <a:off x="2354547" y="3286316"/>
            <a:ext cx="3582894" cy="2077980"/>
          </a:xfrm>
          <a:custGeom>
            <a:avLst/>
            <a:gdLst/>
            <a:ahLst/>
            <a:cxnLst>
              <a:cxn ang="3cd4">
                <a:pos x="hc" y="t"/>
              </a:cxn>
              <a:cxn ang="cd2">
                <a:pos x="l" y="vc"/>
              </a:cxn>
              <a:cxn ang="cd4">
                <a:pos x="hc" y="b"/>
              </a:cxn>
              <a:cxn ang="0">
                <a:pos x="r" y="vc"/>
              </a:cxn>
            </a:cxnLst>
            <a:rect l="l" t="t" r="r" b="b"/>
            <a:pathLst>
              <a:path w="2877" h="1669">
                <a:moveTo>
                  <a:pt x="0" y="1112"/>
                </a:moveTo>
                <a:lnTo>
                  <a:pt x="1913" y="0"/>
                </a:lnTo>
                <a:lnTo>
                  <a:pt x="2877" y="557"/>
                </a:lnTo>
                <a:lnTo>
                  <a:pt x="964" y="1669"/>
                </a:lnTo>
                <a:close/>
              </a:path>
            </a:pathLst>
          </a:custGeom>
          <a:solidFill>
            <a:srgbClr val="FFFFFF">
              <a:alpha val="40043"/>
            </a:srgb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0" name="Freeform: Shape 346">
            <a:extLst>
              <a:ext uri="{FF2B5EF4-FFF2-40B4-BE49-F238E27FC236}">
                <a16:creationId xmlns:a16="http://schemas.microsoft.com/office/drawing/2014/main" id="{DC564E37-DEC5-E74D-8D2F-718609F54DFC}"/>
              </a:ext>
            </a:extLst>
          </p:cNvPr>
          <p:cNvSpPr/>
          <p:nvPr/>
        </p:nvSpPr>
        <p:spPr>
          <a:xfrm>
            <a:off x="2338352" y="4671636"/>
            <a:ext cx="4805019" cy="8289494"/>
          </a:xfrm>
          <a:custGeom>
            <a:avLst/>
            <a:gdLst/>
            <a:ahLst/>
            <a:cxnLst>
              <a:cxn ang="3cd4">
                <a:pos x="hc" y="t"/>
              </a:cxn>
              <a:cxn ang="cd2">
                <a:pos x="l" y="vc"/>
              </a:cxn>
              <a:cxn ang="cd4">
                <a:pos x="hc" y="b"/>
              </a:cxn>
              <a:cxn ang="0">
                <a:pos x="r" y="vc"/>
              </a:cxn>
            </a:cxnLst>
            <a:rect l="l" t="t" r="r" b="b"/>
            <a:pathLst>
              <a:path w="3858" h="6655">
                <a:moveTo>
                  <a:pt x="977" y="557"/>
                </a:moveTo>
                <a:lnTo>
                  <a:pt x="974" y="1664"/>
                </a:lnTo>
                <a:lnTo>
                  <a:pt x="1937" y="2221"/>
                </a:lnTo>
                <a:lnTo>
                  <a:pt x="1934" y="3328"/>
                </a:lnTo>
                <a:lnTo>
                  <a:pt x="2898" y="3885"/>
                </a:lnTo>
                <a:lnTo>
                  <a:pt x="2895" y="4992"/>
                </a:lnTo>
                <a:lnTo>
                  <a:pt x="3858" y="5547"/>
                </a:lnTo>
                <a:lnTo>
                  <a:pt x="3855" y="6655"/>
                </a:lnTo>
                <a:lnTo>
                  <a:pt x="0" y="4430"/>
                </a:lnTo>
                <a:lnTo>
                  <a:pt x="4" y="3323"/>
                </a:lnTo>
                <a:lnTo>
                  <a:pt x="13" y="0"/>
                </a:lnTo>
                <a:close/>
              </a:path>
            </a:pathLst>
          </a:custGeom>
          <a:solidFill>
            <a:srgbClr val="C3C8CF"/>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1" name="Freeform: Shape 347">
            <a:extLst>
              <a:ext uri="{FF2B5EF4-FFF2-40B4-BE49-F238E27FC236}">
                <a16:creationId xmlns:a16="http://schemas.microsoft.com/office/drawing/2014/main" id="{ECB716C9-A224-B948-A83F-783C89E21C0C}"/>
              </a:ext>
            </a:extLst>
          </p:cNvPr>
          <p:cNvSpPr/>
          <p:nvPr/>
        </p:nvSpPr>
        <p:spPr>
          <a:xfrm>
            <a:off x="2338352" y="4671636"/>
            <a:ext cx="4805019" cy="8289494"/>
          </a:xfrm>
          <a:custGeom>
            <a:avLst/>
            <a:gdLst/>
            <a:ahLst/>
            <a:cxnLst>
              <a:cxn ang="3cd4">
                <a:pos x="hc" y="t"/>
              </a:cxn>
              <a:cxn ang="cd2">
                <a:pos x="l" y="vc"/>
              </a:cxn>
              <a:cxn ang="cd4">
                <a:pos x="hc" y="b"/>
              </a:cxn>
              <a:cxn ang="0">
                <a:pos x="r" y="vc"/>
              </a:cxn>
            </a:cxnLst>
            <a:rect l="l" t="t" r="r" b="b"/>
            <a:pathLst>
              <a:path w="3858" h="6655">
                <a:moveTo>
                  <a:pt x="977" y="557"/>
                </a:moveTo>
                <a:lnTo>
                  <a:pt x="974" y="1664"/>
                </a:lnTo>
                <a:lnTo>
                  <a:pt x="1937" y="2221"/>
                </a:lnTo>
                <a:lnTo>
                  <a:pt x="1934" y="3328"/>
                </a:lnTo>
                <a:lnTo>
                  <a:pt x="2898" y="3885"/>
                </a:lnTo>
                <a:lnTo>
                  <a:pt x="2895" y="4992"/>
                </a:lnTo>
                <a:lnTo>
                  <a:pt x="3858" y="5547"/>
                </a:lnTo>
                <a:lnTo>
                  <a:pt x="3855" y="6655"/>
                </a:lnTo>
                <a:lnTo>
                  <a:pt x="0" y="4430"/>
                </a:lnTo>
                <a:lnTo>
                  <a:pt x="4" y="3323"/>
                </a:lnTo>
                <a:lnTo>
                  <a:pt x="13" y="0"/>
                </a:lnTo>
                <a:close/>
              </a:path>
            </a:pathLst>
          </a:custGeom>
          <a:solidFill>
            <a:srgbClr val="FFFFFF">
              <a:alpha val="80000"/>
            </a:srgb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2" name="Freeform: Shape 348">
            <a:extLst>
              <a:ext uri="{FF2B5EF4-FFF2-40B4-BE49-F238E27FC236}">
                <a16:creationId xmlns:a16="http://schemas.microsoft.com/office/drawing/2014/main" id="{6C9289AA-5E4C-E44B-A3D2-E8B8F867E382}"/>
              </a:ext>
            </a:extLst>
          </p:cNvPr>
          <p:cNvSpPr/>
          <p:nvPr/>
        </p:nvSpPr>
        <p:spPr>
          <a:xfrm>
            <a:off x="6501792" y="9789348"/>
            <a:ext cx="2522728" cy="1461314"/>
          </a:xfrm>
          <a:custGeom>
            <a:avLst/>
            <a:gdLst/>
            <a:ahLst/>
            <a:cxnLst>
              <a:cxn ang="3cd4">
                <a:pos x="hc" y="t"/>
              </a:cxn>
              <a:cxn ang="cd2">
                <a:pos x="l" y="vc"/>
              </a:cxn>
              <a:cxn ang="cd4">
                <a:pos x="hc" y="b"/>
              </a:cxn>
              <a:cxn ang="0">
                <a:pos x="r" y="vc"/>
              </a:cxn>
            </a:cxnLst>
            <a:rect l="l" t="t" r="r" b="b"/>
            <a:pathLst>
              <a:path w="2026" h="1174">
                <a:moveTo>
                  <a:pt x="0" y="618"/>
                </a:moveTo>
                <a:lnTo>
                  <a:pt x="1063" y="0"/>
                </a:lnTo>
                <a:lnTo>
                  <a:pt x="2026" y="557"/>
                </a:lnTo>
                <a:lnTo>
                  <a:pt x="963" y="1174"/>
                </a:lnTo>
                <a:close/>
              </a:path>
            </a:pathLst>
          </a:custGeom>
          <a:solidFill>
            <a:schemeClr val="accent4"/>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3" name="Freeform: Shape 349">
            <a:extLst>
              <a:ext uri="{FF2B5EF4-FFF2-40B4-BE49-F238E27FC236}">
                <a16:creationId xmlns:a16="http://schemas.microsoft.com/office/drawing/2014/main" id="{F4D7C97B-CE3F-4444-8BF0-83F8A62FE2F0}"/>
              </a:ext>
            </a:extLst>
          </p:cNvPr>
          <p:cNvSpPr/>
          <p:nvPr/>
        </p:nvSpPr>
        <p:spPr>
          <a:xfrm>
            <a:off x="7697752" y="10483253"/>
            <a:ext cx="1326768" cy="2173906"/>
          </a:xfrm>
          <a:custGeom>
            <a:avLst/>
            <a:gdLst/>
            <a:ahLst/>
            <a:cxnLst>
              <a:cxn ang="3cd4">
                <a:pos x="hc" y="t"/>
              </a:cxn>
              <a:cxn ang="cd2">
                <a:pos x="l" y="vc"/>
              </a:cxn>
              <a:cxn ang="cd4">
                <a:pos x="hc" y="b"/>
              </a:cxn>
              <a:cxn ang="0">
                <a:pos x="r" y="vc"/>
              </a:cxn>
            </a:cxnLst>
            <a:rect l="l" t="t" r="r" b="b"/>
            <a:pathLst>
              <a:path w="1066" h="1746">
                <a:moveTo>
                  <a:pt x="3" y="617"/>
                </a:moveTo>
                <a:lnTo>
                  <a:pt x="1066" y="0"/>
                </a:lnTo>
                <a:lnTo>
                  <a:pt x="1063" y="1128"/>
                </a:lnTo>
                <a:lnTo>
                  <a:pt x="0" y="1746"/>
                </a:lnTo>
                <a:close/>
              </a:path>
            </a:pathLst>
          </a:custGeom>
          <a:solidFill>
            <a:schemeClr val="accent4"/>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4" name="Freeform: Shape 350">
            <a:extLst>
              <a:ext uri="{FF2B5EF4-FFF2-40B4-BE49-F238E27FC236}">
                <a16:creationId xmlns:a16="http://schemas.microsoft.com/office/drawing/2014/main" id="{47C10AC4-8C07-1449-A124-072440544354}"/>
              </a:ext>
            </a:extLst>
          </p:cNvPr>
          <p:cNvSpPr/>
          <p:nvPr/>
        </p:nvSpPr>
        <p:spPr>
          <a:xfrm>
            <a:off x="7697752" y="10483253"/>
            <a:ext cx="1326768" cy="2173906"/>
          </a:xfrm>
          <a:custGeom>
            <a:avLst/>
            <a:gdLst/>
            <a:ahLst/>
            <a:cxnLst>
              <a:cxn ang="3cd4">
                <a:pos x="hc" y="t"/>
              </a:cxn>
              <a:cxn ang="cd2">
                <a:pos x="l" y="vc"/>
              </a:cxn>
              <a:cxn ang="cd4">
                <a:pos x="hc" y="b"/>
              </a:cxn>
              <a:cxn ang="0">
                <a:pos x="r" y="vc"/>
              </a:cxn>
            </a:cxnLst>
            <a:rect l="l" t="t" r="r" b="b"/>
            <a:pathLst>
              <a:path w="1066" h="1746">
                <a:moveTo>
                  <a:pt x="3" y="617"/>
                </a:moveTo>
                <a:lnTo>
                  <a:pt x="1066" y="0"/>
                </a:lnTo>
                <a:lnTo>
                  <a:pt x="1063" y="1128"/>
                </a:lnTo>
                <a:lnTo>
                  <a:pt x="0" y="1746"/>
                </a:lnTo>
                <a:close/>
              </a:path>
            </a:pathLst>
          </a:custGeom>
          <a:solidFill>
            <a:srgbClr val="121143">
              <a:alpha val="20129"/>
            </a:srgb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5" name="Freeform: Shape 351">
            <a:extLst>
              <a:ext uri="{FF2B5EF4-FFF2-40B4-BE49-F238E27FC236}">
                <a16:creationId xmlns:a16="http://schemas.microsoft.com/office/drawing/2014/main" id="{3DBB3E72-8A8B-654E-8085-2FB3F3A55D5E}"/>
              </a:ext>
            </a:extLst>
          </p:cNvPr>
          <p:cNvSpPr/>
          <p:nvPr/>
        </p:nvSpPr>
        <p:spPr>
          <a:xfrm>
            <a:off x="5304586" y="7717596"/>
            <a:ext cx="2522728" cy="1461314"/>
          </a:xfrm>
          <a:custGeom>
            <a:avLst/>
            <a:gdLst/>
            <a:ahLst/>
            <a:cxnLst>
              <a:cxn ang="3cd4">
                <a:pos x="hc" y="t"/>
              </a:cxn>
              <a:cxn ang="cd2">
                <a:pos x="l" y="vc"/>
              </a:cxn>
              <a:cxn ang="cd4">
                <a:pos x="hc" y="b"/>
              </a:cxn>
              <a:cxn ang="0">
                <a:pos x="r" y="vc"/>
              </a:cxn>
            </a:cxnLst>
            <a:rect l="l" t="t" r="r" b="b"/>
            <a:pathLst>
              <a:path w="2026" h="1174">
                <a:moveTo>
                  <a:pt x="0" y="618"/>
                </a:moveTo>
                <a:lnTo>
                  <a:pt x="1063" y="0"/>
                </a:lnTo>
                <a:lnTo>
                  <a:pt x="2026" y="556"/>
                </a:lnTo>
                <a:lnTo>
                  <a:pt x="964" y="1174"/>
                </a:ln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6" name="Freeform: Shape 352">
            <a:extLst>
              <a:ext uri="{FF2B5EF4-FFF2-40B4-BE49-F238E27FC236}">
                <a16:creationId xmlns:a16="http://schemas.microsoft.com/office/drawing/2014/main" id="{5340B111-961F-DC47-9F85-06D612AC0DF5}"/>
              </a:ext>
            </a:extLst>
          </p:cNvPr>
          <p:cNvSpPr/>
          <p:nvPr/>
        </p:nvSpPr>
        <p:spPr>
          <a:xfrm>
            <a:off x="6501792" y="8410256"/>
            <a:ext cx="1325522" cy="2147745"/>
          </a:xfrm>
          <a:custGeom>
            <a:avLst/>
            <a:gdLst/>
            <a:ahLst/>
            <a:cxnLst>
              <a:cxn ang="3cd4">
                <a:pos x="hc" y="t"/>
              </a:cxn>
              <a:cxn ang="cd2">
                <a:pos x="l" y="vc"/>
              </a:cxn>
              <a:cxn ang="cd4">
                <a:pos x="hc" y="b"/>
              </a:cxn>
              <a:cxn ang="0">
                <a:pos x="r" y="vc"/>
              </a:cxn>
            </a:cxnLst>
            <a:rect l="l" t="t" r="r" b="b"/>
            <a:pathLst>
              <a:path w="1065" h="1725">
                <a:moveTo>
                  <a:pt x="3" y="618"/>
                </a:moveTo>
                <a:lnTo>
                  <a:pt x="1065" y="0"/>
                </a:lnTo>
                <a:lnTo>
                  <a:pt x="1063" y="1107"/>
                </a:lnTo>
                <a:lnTo>
                  <a:pt x="0" y="1725"/>
                </a:ln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7" name="Freeform: Shape 353">
            <a:extLst>
              <a:ext uri="{FF2B5EF4-FFF2-40B4-BE49-F238E27FC236}">
                <a16:creationId xmlns:a16="http://schemas.microsoft.com/office/drawing/2014/main" id="{00CD75FE-BED7-EB44-B533-68C8E6E9CF96}"/>
              </a:ext>
            </a:extLst>
          </p:cNvPr>
          <p:cNvSpPr/>
          <p:nvPr/>
        </p:nvSpPr>
        <p:spPr>
          <a:xfrm>
            <a:off x="6501792" y="8410256"/>
            <a:ext cx="1325522" cy="2147745"/>
          </a:xfrm>
          <a:custGeom>
            <a:avLst/>
            <a:gdLst/>
            <a:ahLst/>
            <a:cxnLst>
              <a:cxn ang="3cd4">
                <a:pos x="hc" y="t"/>
              </a:cxn>
              <a:cxn ang="cd2">
                <a:pos x="l" y="vc"/>
              </a:cxn>
              <a:cxn ang="cd4">
                <a:pos x="hc" y="b"/>
              </a:cxn>
              <a:cxn ang="0">
                <a:pos x="r" y="vc"/>
              </a:cxn>
            </a:cxnLst>
            <a:rect l="l" t="t" r="r" b="b"/>
            <a:pathLst>
              <a:path w="1065" h="1725">
                <a:moveTo>
                  <a:pt x="3" y="618"/>
                </a:moveTo>
                <a:lnTo>
                  <a:pt x="1065" y="0"/>
                </a:lnTo>
                <a:lnTo>
                  <a:pt x="1063" y="1107"/>
                </a:lnTo>
                <a:lnTo>
                  <a:pt x="0" y="1725"/>
                </a:lnTo>
                <a:close/>
              </a:path>
            </a:pathLst>
          </a:custGeom>
          <a:solidFill>
            <a:srgbClr val="121143">
              <a:alpha val="20129"/>
            </a:srgb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8" name="Freeform: Shape 354">
            <a:extLst>
              <a:ext uri="{FF2B5EF4-FFF2-40B4-BE49-F238E27FC236}">
                <a16:creationId xmlns:a16="http://schemas.microsoft.com/office/drawing/2014/main" id="{20002FE5-196B-6B44-86D3-8A2420C17AA6}"/>
              </a:ext>
            </a:extLst>
          </p:cNvPr>
          <p:cNvSpPr/>
          <p:nvPr/>
        </p:nvSpPr>
        <p:spPr>
          <a:xfrm>
            <a:off x="4107380" y="5645845"/>
            <a:ext cx="2523971" cy="1461314"/>
          </a:xfrm>
          <a:custGeom>
            <a:avLst/>
            <a:gdLst/>
            <a:ahLst/>
            <a:cxnLst>
              <a:cxn ang="3cd4">
                <a:pos x="hc" y="t"/>
              </a:cxn>
              <a:cxn ang="cd2">
                <a:pos x="l" y="vc"/>
              </a:cxn>
              <a:cxn ang="cd4">
                <a:pos x="hc" y="b"/>
              </a:cxn>
              <a:cxn ang="0">
                <a:pos x="r" y="vc"/>
              </a:cxn>
            </a:cxnLst>
            <a:rect l="l" t="t" r="r" b="b"/>
            <a:pathLst>
              <a:path w="2027" h="1174">
                <a:moveTo>
                  <a:pt x="0" y="617"/>
                </a:moveTo>
                <a:lnTo>
                  <a:pt x="1063" y="0"/>
                </a:lnTo>
                <a:lnTo>
                  <a:pt x="2027" y="556"/>
                </a:lnTo>
                <a:lnTo>
                  <a:pt x="964" y="1174"/>
                </a:ln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9" name="Freeform: Shape 355">
            <a:extLst>
              <a:ext uri="{FF2B5EF4-FFF2-40B4-BE49-F238E27FC236}">
                <a16:creationId xmlns:a16="http://schemas.microsoft.com/office/drawing/2014/main" id="{A3D40211-314B-F641-BB70-14FB79106DC4}"/>
              </a:ext>
            </a:extLst>
          </p:cNvPr>
          <p:cNvSpPr/>
          <p:nvPr/>
        </p:nvSpPr>
        <p:spPr>
          <a:xfrm>
            <a:off x="5304586" y="6338505"/>
            <a:ext cx="1326768" cy="2148990"/>
          </a:xfrm>
          <a:custGeom>
            <a:avLst/>
            <a:gdLst/>
            <a:ahLst/>
            <a:cxnLst>
              <a:cxn ang="3cd4">
                <a:pos x="hc" y="t"/>
              </a:cxn>
              <a:cxn ang="cd2">
                <a:pos x="l" y="vc"/>
              </a:cxn>
              <a:cxn ang="cd4">
                <a:pos x="hc" y="b"/>
              </a:cxn>
              <a:cxn ang="0">
                <a:pos x="r" y="vc"/>
              </a:cxn>
            </a:cxnLst>
            <a:rect l="l" t="t" r="r" b="b"/>
            <a:pathLst>
              <a:path w="1066" h="1726">
                <a:moveTo>
                  <a:pt x="3" y="618"/>
                </a:moveTo>
                <a:lnTo>
                  <a:pt x="1066" y="0"/>
                </a:lnTo>
                <a:lnTo>
                  <a:pt x="1063" y="1108"/>
                </a:lnTo>
                <a:lnTo>
                  <a:pt x="0" y="1726"/>
                </a:ln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0" name="Freeform: Shape 356">
            <a:extLst>
              <a:ext uri="{FF2B5EF4-FFF2-40B4-BE49-F238E27FC236}">
                <a16:creationId xmlns:a16="http://schemas.microsoft.com/office/drawing/2014/main" id="{A7D2CBA1-AF8A-4743-B29B-5642A74862CF}"/>
              </a:ext>
            </a:extLst>
          </p:cNvPr>
          <p:cNvSpPr/>
          <p:nvPr/>
        </p:nvSpPr>
        <p:spPr>
          <a:xfrm>
            <a:off x="5304586" y="6338505"/>
            <a:ext cx="1326768" cy="2148990"/>
          </a:xfrm>
          <a:custGeom>
            <a:avLst/>
            <a:gdLst/>
            <a:ahLst/>
            <a:cxnLst>
              <a:cxn ang="3cd4">
                <a:pos x="hc" y="t"/>
              </a:cxn>
              <a:cxn ang="cd2">
                <a:pos x="l" y="vc"/>
              </a:cxn>
              <a:cxn ang="cd4">
                <a:pos x="hc" y="b"/>
              </a:cxn>
              <a:cxn ang="0">
                <a:pos x="r" y="vc"/>
              </a:cxn>
            </a:cxnLst>
            <a:rect l="l" t="t" r="r" b="b"/>
            <a:pathLst>
              <a:path w="1066" h="1726">
                <a:moveTo>
                  <a:pt x="3" y="618"/>
                </a:moveTo>
                <a:lnTo>
                  <a:pt x="1066" y="0"/>
                </a:lnTo>
                <a:lnTo>
                  <a:pt x="1063" y="1108"/>
                </a:lnTo>
                <a:lnTo>
                  <a:pt x="0" y="1726"/>
                </a:lnTo>
                <a:close/>
              </a:path>
            </a:pathLst>
          </a:custGeom>
          <a:solidFill>
            <a:srgbClr val="121143">
              <a:alpha val="20129"/>
            </a:srgb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1" name="Freeform: Shape 357">
            <a:extLst>
              <a:ext uri="{FF2B5EF4-FFF2-40B4-BE49-F238E27FC236}">
                <a16:creationId xmlns:a16="http://schemas.microsoft.com/office/drawing/2014/main" id="{8B730011-D02F-D948-8A61-6F2ACA3E2041}"/>
              </a:ext>
            </a:extLst>
          </p:cNvPr>
          <p:cNvSpPr/>
          <p:nvPr/>
        </p:nvSpPr>
        <p:spPr>
          <a:xfrm>
            <a:off x="2887746" y="3559144"/>
            <a:ext cx="2546398" cy="1475017"/>
          </a:xfrm>
          <a:custGeom>
            <a:avLst/>
            <a:gdLst/>
            <a:ahLst/>
            <a:cxnLst>
              <a:cxn ang="3cd4">
                <a:pos x="hc" y="t"/>
              </a:cxn>
              <a:cxn ang="cd2">
                <a:pos x="l" y="vc"/>
              </a:cxn>
              <a:cxn ang="cd4">
                <a:pos x="hc" y="b"/>
              </a:cxn>
              <a:cxn ang="0">
                <a:pos x="r" y="vc"/>
              </a:cxn>
            </a:cxnLst>
            <a:rect l="l" t="t" r="r" b="b"/>
            <a:pathLst>
              <a:path w="2045" h="1185">
                <a:moveTo>
                  <a:pt x="0" y="618"/>
                </a:moveTo>
                <a:lnTo>
                  <a:pt x="1063" y="0"/>
                </a:lnTo>
                <a:lnTo>
                  <a:pt x="2045" y="567"/>
                </a:lnTo>
                <a:lnTo>
                  <a:pt x="982" y="1185"/>
                </a:ln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2" name="Freeform: Shape 358">
            <a:extLst>
              <a:ext uri="{FF2B5EF4-FFF2-40B4-BE49-F238E27FC236}">
                <a16:creationId xmlns:a16="http://schemas.microsoft.com/office/drawing/2014/main" id="{5638A41A-9484-9E43-9B5A-55C3302A6C52}"/>
              </a:ext>
            </a:extLst>
          </p:cNvPr>
          <p:cNvSpPr/>
          <p:nvPr/>
        </p:nvSpPr>
        <p:spPr>
          <a:xfrm>
            <a:off x="4107380" y="4265508"/>
            <a:ext cx="1326768" cy="2147745"/>
          </a:xfrm>
          <a:custGeom>
            <a:avLst/>
            <a:gdLst/>
            <a:ahLst/>
            <a:cxnLst>
              <a:cxn ang="3cd4">
                <a:pos x="hc" y="t"/>
              </a:cxn>
              <a:cxn ang="cd2">
                <a:pos x="l" y="vc"/>
              </a:cxn>
              <a:cxn ang="cd4">
                <a:pos x="hc" y="b"/>
              </a:cxn>
              <a:cxn ang="0">
                <a:pos x="r" y="vc"/>
              </a:cxn>
            </a:cxnLst>
            <a:rect l="l" t="t" r="r" b="b"/>
            <a:pathLst>
              <a:path w="1066" h="1725">
                <a:moveTo>
                  <a:pt x="3" y="618"/>
                </a:moveTo>
                <a:lnTo>
                  <a:pt x="1066" y="0"/>
                </a:lnTo>
                <a:lnTo>
                  <a:pt x="1063" y="1108"/>
                </a:lnTo>
                <a:lnTo>
                  <a:pt x="0" y="1725"/>
                </a:ln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3" name="Freeform: Shape 359">
            <a:extLst>
              <a:ext uri="{FF2B5EF4-FFF2-40B4-BE49-F238E27FC236}">
                <a16:creationId xmlns:a16="http://schemas.microsoft.com/office/drawing/2014/main" id="{85A42E05-715D-D64B-989F-7C45F7318F88}"/>
              </a:ext>
            </a:extLst>
          </p:cNvPr>
          <p:cNvSpPr/>
          <p:nvPr/>
        </p:nvSpPr>
        <p:spPr>
          <a:xfrm>
            <a:off x="4107380" y="4265508"/>
            <a:ext cx="1326768" cy="2147745"/>
          </a:xfrm>
          <a:custGeom>
            <a:avLst/>
            <a:gdLst/>
            <a:ahLst/>
            <a:cxnLst>
              <a:cxn ang="3cd4">
                <a:pos x="hc" y="t"/>
              </a:cxn>
              <a:cxn ang="cd2">
                <a:pos x="l" y="vc"/>
              </a:cxn>
              <a:cxn ang="cd4">
                <a:pos x="hc" y="b"/>
              </a:cxn>
              <a:cxn ang="0">
                <a:pos x="r" y="vc"/>
              </a:cxn>
            </a:cxnLst>
            <a:rect l="l" t="t" r="r" b="b"/>
            <a:pathLst>
              <a:path w="1066" h="1725">
                <a:moveTo>
                  <a:pt x="3" y="618"/>
                </a:moveTo>
                <a:lnTo>
                  <a:pt x="1066" y="0"/>
                </a:lnTo>
                <a:lnTo>
                  <a:pt x="1063" y="1108"/>
                </a:lnTo>
                <a:lnTo>
                  <a:pt x="0" y="1725"/>
                </a:lnTo>
                <a:close/>
              </a:path>
            </a:pathLst>
          </a:custGeom>
          <a:solidFill>
            <a:srgbClr val="121143">
              <a:alpha val="20129"/>
            </a:srgb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4" name="Freeform: Shape 360">
            <a:extLst>
              <a:ext uri="{FF2B5EF4-FFF2-40B4-BE49-F238E27FC236}">
                <a16:creationId xmlns:a16="http://schemas.microsoft.com/office/drawing/2014/main" id="{23CD6B07-4A18-1C4B-AD70-ACAFEBBD36C5}"/>
              </a:ext>
            </a:extLst>
          </p:cNvPr>
          <p:cNvSpPr/>
          <p:nvPr/>
        </p:nvSpPr>
        <p:spPr>
          <a:xfrm>
            <a:off x="2887746" y="4329043"/>
            <a:ext cx="4812494" cy="8328117"/>
          </a:xfrm>
          <a:custGeom>
            <a:avLst/>
            <a:gdLst/>
            <a:ahLst/>
            <a:cxnLst>
              <a:cxn ang="3cd4">
                <a:pos x="hc" y="t"/>
              </a:cxn>
              <a:cxn ang="cd2">
                <a:pos x="l" y="vc"/>
              </a:cxn>
              <a:cxn ang="cd4">
                <a:pos x="hc" y="b"/>
              </a:cxn>
              <a:cxn ang="0">
                <a:pos x="r" y="vc"/>
              </a:cxn>
            </a:cxnLst>
            <a:rect l="l" t="t" r="r" b="b"/>
            <a:pathLst>
              <a:path w="3864" h="6686">
                <a:moveTo>
                  <a:pt x="982" y="567"/>
                </a:moveTo>
                <a:lnTo>
                  <a:pt x="979" y="1674"/>
                </a:lnTo>
                <a:lnTo>
                  <a:pt x="1943" y="2231"/>
                </a:lnTo>
                <a:lnTo>
                  <a:pt x="1940" y="3339"/>
                </a:lnTo>
                <a:lnTo>
                  <a:pt x="2904" y="3895"/>
                </a:lnTo>
                <a:lnTo>
                  <a:pt x="2901" y="5002"/>
                </a:lnTo>
                <a:lnTo>
                  <a:pt x="3864" y="5557"/>
                </a:lnTo>
                <a:lnTo>
                  <a:pt x="3861" y="6686"/>
                </a:lnTo>
                <a:lnTo>
                  <a:pt x="3825" y="6665"/>
                </a:lnTo>
                <a:lnTo>
                  <a:pt x="3828" y="5578"/>
                </a:lnTo>
                <a:lnTo>
                  <a:pt x="2864" y="5023"/>
                </a:lnTo>
                <a:lnTo>
                  <a:pt x="2868" y="3915"/>
                </a:lnTo>
                <a:lnTo>
                  <a:pt x="1904" y="3359"/>
                </a:lnTo>
                <a:lnTo>
                  <a:pt x="1907" y="2251"/>
                </a:lnTo>
                <a:lnTo>
                  <a:pt x="944" y="1695"/>
                </a:lnTo>
                <a:lnTo>
                  <a:pt x="946" y="587"/>
                </a:lnTo>
                <a:lnTo>
                  <a:pt x="0" y="41"/>
                </a:lnTo>
                <a:lnTo>
                  <a:pt x="0" y="0"/>
                </a:lnTo>
                <a:close/>
              </a:path>
            </a:pathLst>
          </a:custGeom>
          <a:solidFill>
            <a:srgbClr val="C3C8CF"/>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5" name="Freeform: Shape 361">
            <a:extLst>
              <a:ext uri="{FF2B5EF4-FFF2-40B4-BE49-F238E27FC236}">
                <a16:creationId xmlns:a16="http://schemas.microsoft.com/office/drawing/2014/main" id="{8AFC1ED4-84CC-FB49-BDFA-A9918179226F}"/>
              </a:ext>
            </a:extLst>
          </p:cNvPr>
          <p:cNvSpPr/>
          <p:nvPr/>
        </p:nvSpPr>
        <p:spPr>
          <a:xfrm>
            <a:off x="2887746" y="4329043"/>
            <a:ext cx="4812494" cy="8328117"/>
          </a:xfrm>
          <a:custGeom>
            <a:avLst/>
            <a:gdLst/>
            <a:ahLst/>
            <a:cxnLst>
              <a:cxn ang="3cd4">
                <a:pos x="hc" y="t"/>
              </a:cxn>
              <a:cxn ang="cd2">
                <a:pos x="l" y="vc"/>
              </a:cxn>
              <a:cxn ang="cd4">
                <a:pos x="hc" y="b"/>
              </a:cxn>
              <a:cxn ang="0">
                <a:pos x="r" y="vc"/>
              </a:cxn>
            </a:cxnLst>
            <a:rect l="l" t="t" r="r" b="b"/>
            <a:pathLst>
              <a:path w="3864" h="6686">
                <a:moveTo>
                  <a:pt x="982" y="567"/>
                </a:moveTo>
                <a:lnTo>
                  <a:pt x="979" y="1674"/>
                </a:lnTo>
                <a:lnTo>
                  <a:pt x="1943" y="2231"/>
                </a:lnTo>
                <a:lnTo>
                  <a:pt x="1940" y="3339"/>
                </a:lnTo>
                <a:lnTo>
                  <a:pt x="2904" y="3895"/>
                </a:lnTo>
                <a:lnTo>
                  <a:pt x="2901" y="5002"/>
                </a:lnTo>
                <a:lnTo>
                  <a:pt x="3864" y="5557"/>
                </a:lnTo>
                <a:lnTo>
                  <a:pt x="3861" y="6686"/>
                </a:lnTo>
                <a:lnTo>
                  <a:pt x="3825" y="6665"/>
                </a:lnTo>
                <a:lnTo>
                  <a:pt x="3828" y="5578"/>
                </a:lnTo>
                <a:lnTo>
                  <a:pt x="2864" y="5023"/>
                </a:lnTo>
                <a:lnTo>
                  <a:pt x="2868" y="3915"/>
                </a:lnTo>
                <a:lnTo>
                  <a:pt x="1904" y="3359"/>
                </a:lnTo>
                <a:lnTo>
                  <a:pt x="1907" y="2251"/>
                </a:lnTo>
                <a:lnTo>
                  <a:pt x="944" y="1695"/>
                </a:lnTo>
                <a:lnTo>
                  <a:pt x="946" y="587"/>
                </a:lnTo>
                <a:lnTo>
                  <a:pt x="0" y="41"/>
                </a:lnTo>
                <a:lnTo>
                  <a:pt x="0" y="0"/>
                </a:lnTo>
                <a:close/>
              </a:path>
            </a:pathLst>
          </a:custGeom>
          <a:solidFill>
            <a:srgbClr val="121143">
              <a:alpha val="29641"/>
            </a:srgb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6" name="Freeform: Shape 362">
            <a:extLst>
              <a:ext uri="{FF2B5EF4-FFF2-40B4-BE49-F238E27FC236}">
                <a16:creationId xmlns:a16="http://schemas.microsoft.com/office/drawing/2014/main" id="{EF2DA97A-B5AA-0944-ADEC-694B223B3EB0}"/>
              </a:ext>
            </a:extLst>
          </p:cNvPr>
          <p:cNvSpPr/>
          <p:nvPr/>
        </p:nvSpPr>
        <p:spPr>
          <a:xfrm>
            <a:off x="17064860" y="3623925"/>
            <a:ext cx="1396533" cy="1397778"/>
          </a:xfrm>
          <a:custGeom>
            <a:avLst/>
            <a:gdLst/>
            <a:ahLst/>
            <a:cxnLst>
              <a:cxn ang="3cd4">
                <a:pos x="hc" y="t"/>
              </a:cxn>
              <a:cxn ang="cd2">
                <a:pos x="l" y="vc"/>
              </a:cxn>
              <a:cxn ang="cd4">
                <a:pos x="hc" y="b"/>
              </a:cxn>
              <a:cxn ang="0">
                <a:pos x="r" y="vc"/>
              </a:cxn>
            </a:cxnLst>
            <a:rect l="l" t="t" r="r" b="b"/>
            <a:pathLst>
              <a:path w="1122" h="1123">
                <a:moveTo>
                  <a:pt x="1122" y="561"/>
                </a:moveTo>
                <a:cubicBezTo>
                  <a:pt x="1122" y="871"/>
                  <a:pt x="871" y="1123"/>
                  <a:pt x="561" y="1123"/>
                </a:cubicBezTo>
                <a:cubicBezTo>
                  <a:pt x="251" y="1123"/>
                  <a:pt x="0" y="871"/>
                  <a:pt x="0" y="561"/>
                </a:cubicBezTo>
                <a:cubicBezTo>
                  <a:pt x="0" y="251"/>
                  <a:pt x="251" y="0"/>
                  <a:pt x="561" y="0"/>
                </a:cubicBezTo>
                <a:cubicBezTo>
                  <a:pt x="871" y="0"/>
                  <a:pt x="1122" y="251"/>
                  <a:pt x="1122" y="561"/>
                </a:cubicBez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7" name="Straight Connector 46">
            <a:extLst>
              <a:ext uri="{FF2B5EF4-FFF2-40B4-BE49-F238E27FC236}">
                <a16:creationId xmlns:a16="http://schemas.microsoft.com/office/drawing/2014/main" id="{716A4D93-8048-CE43-8789-1F0F2BE07592}"/>
              </a:ext>
            </a:extLst>
          </p:cNvPr>
          <p:cNvSpPr/>
          <p:nvPr/>
        </p:nvSpPr>
        <p:spPr>
          <a:xfrm>
            <a:off x="15611021" y="4322814"/>
            <a:ext cx="1453839" cy="0"/>
          </a:xfrm>
          <a:prstGeom prst="line">
            <a:avLst/>
          </a:prstGeom>
          <a:noFill/>
          <a:ln w="63500" cap="flat">
            <a:solidFill>
              <a:schemeClr val="accent1"/>
            </a:solidFill>
            <a:prstDash val="solid"/>
            <a:round/>
          </a:ln>
        </p:spPr>
        <p:txBody>
          <a:bodyPr vert="horz" wrap="none" lIns="9000" tIns="9000" rIns="9000" bIns="9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8" name="Freeform: Shape 364">
            <a:extLst>
              <a:ext uri="{FF2B5EF4-FFF2-40B4-BE49-F238E27FC236}">
                <a16:creationId xmlns:a16="http://schemas.microsoft.com/office/drawing/2014/main" id="{48CBAB88-E206-864F-8F4A-E4B34DFB2CDF}"/>
              </a:ext>
            </a:extLst>
          </p:cNvPr>
          <p:cNvSpPr/>
          <p:nvPr/>
        </p:nvSpPr>
        <p:spPr>
          <a:xfrm>
            <a:off x="18260820" y="5696919"/>
            <a:ext cx="1397778" cy="1397778"/>
          </a:xfrm>
          <a:custGeom>
            <a:avLst/>
            <a:gdLst/>
            <a:ahLst/>
            <a:cxnLst>
              <a:cxn ang="3cd4">
                <a:pos x="hc" y="t"/>
              </a:cxn>
              <a:cxn ang="cd2">
                <a:pos x="l" y="vc"/>
              </a:cxn>
              <a:cxn ang="cd4">
                <a:pos x="hc" y="b"/>
              </a:cxn>
              <a:cxn ang="0">
                <a:pos x="r" y="vc"/>
              </a:cxn>
            </a:cxnLst>
            <a:rect l="l" t="t" r="r" b="b"/>
            <a:pathLst>
              <a:path w="1123" h="1123">
                <a:moveTo>
                  <a:pt x="1123" y="561"/>
                </a:moveTo>
                <a:cubicBezTo>
                  <a:pt x="1123" y="871"/>
                  <a:pt x="872" y="1123"/>
                  <a:pt x="562" y="1123"/>
                </a:cubicBezTo>
                <a:cubicBezTo>
                  <a:pt x="252" y="1123"/>
                  <a:pt x="0" y="871"/>
                  <a:pt x="0" y="561"/>
                </a:cubicBezTo>
                <a:cubicBezTo>
                  <a:pt x="0" y="251"/>
                  <a:pt x="252" y="0"/>
                  <a:pt x="562" y="0"/>
                </a:cubicBezTo>
                <a:cubicBezTo>
                  <a:pt x="872" y="0"/>
                  <a:pt x="1123" y="251"/>
                  <a:pt x="1123" y="561"/>
                </a:cubicBez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9" name="Straight Connector 48">
            <a:extLst>
              <a:ext uri="{FF2B5EF4-FFF2-40B4-BE49-F238E27FC236}">
                <a16:creationId xmlns:a16="http://schemas.microsoft.com/office/drawing/2014/main" id="{BCE142DE-8A96-894C-A2B7-FE39AB434199}"/>
              </a:ext>
            </a:extLst>
          </p:cNvPr>
          <p:cNvSpPr/>
          <p:nvPr/>
        </p:nvSpPr>
        <p:spPr>
          <a:xfrm>
            <a:off x="16806981" y="6395811"/>
            <a:ext cx="1453839" cy="0"/>
          </a:xfrm>
          <a:prstGeom prst="line">
            <a:avLst/>
          </a:prstGeom>
          <a:noFill/>
          <a:ln w="63500" cap="flat">
            <a:solidFill>
              <a:schemeClr val="accent2"/>
            </a:solidFill>
            <a:prstDash val="solid"/>
            <a:round/>
          </a:ln>
        </p:spPr>
        <p:txBody>
          <a:bodyPr vert="horz" wrap="none" lIns="9000" tIns="9000" rIns="9000" bIns="9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50" name="Freeform: Shape 366">
            <a:extLst>
              <a:ext uri="{FF2B5EF4-FFF2-40B4-BE49-F238E27FC236}">
                <a16:creationId xmlns:a16="http://schemas.microsoft.com/office/drawing/2014/main" id="{28B52F5F-0956-5D4D-A0DA-D1116DF5BA54}"/>
              </a:ext>
            </a:extLst>
          </p:cNvPr>
          <p:cNvSpPr/>
          <p:nvPr/>
        </p:nvSpPr>
        <p:spPr>
          <a:xfrm>
            <a:off x="19458026" y="7768674"/>
            <a:ext cx="1396533" cy="1397778"/>
          </a:xfrm>
          <a:custGeom>
            <a:avLst/>
            <a:gdLst/>
            <a:ahLst/>
            <a:cxnLst>
              <a:cxn ang="3cd4">
                <a:pos x="hc" y="t"/>
              </a:cxn>
              <a:cxn ang="cd2">
                <a:pos x="l" y="vc"/>
              </a:cxn>
              <a:cxn ang="cd4">
                <a:pos x="hc" y="b"/>
              </a:cxn>
              <a:cxn ang="0">
                <a:pos x="r" y="vc"/>
              </a:cxn>
            </a:cxnLst>
            <a:rect l="l" t="t" r="r" b="b"/>
            <a:pathLst>
              <a:path w="1122" h="1123">
                <a:moveTo>
                  <a:pt x="1122" y="561"/>
                </a:moveTo>
                <a:cubicBezTo>
                  <a:pt x="1122" y="871"/>
                  <a:pt x="871" y="1123"/>
                  <a:pt x="561" y="1123"/>
                </a:cubicBezTo>
                <a:cubicBezTo>
                  <a:pt x="251" y="1123"/>
                  <a:pt x="0" y="871"/>
                  <a:pt x="0" y="561"/>
                </a:cubicBezTo>
                <a:cubicBezTo>
                  <a:pt x="0" y="251"/>
                  <a:pt x="251" y="0"/>
                  <a:pt x="561" y="0"/>
                </a:cubicBezTo>
                <a:cubicBezTo>
                  <a:pt x="871" y="0"/>
                  <a:pt x="1122" y="251"/>
                  <a:pt x="1122" y="561"/>
                </a:cubicBez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51" name="Straight Connector 50">
            <a:extLst>
              <a:ext uri="{FF2B5EF4-FFF2-40B4-BE49-F238E27FC236}">
                <a16:creationId xmlns:a16="http://schemas.microsoft.com/office/drawing/2014/main" id="{F61F3D18-68BD-AE4B-AC15-F91BF55E4C8E}"/>
              </a:ext>
            </a:extLst>
          </p:cNvPr>
          <p:cNvSpPr/>
          <p:nvPr/>
        </p:nvSpPr>
        <p:spPr>
          <a:xfrm>
            <a:off x="18004187" y="8467563"/>
            <a:ext cx="1453839" cy="0"/>
          </a:xfrm>
          <a:prstGeom prst="line">
            <a:avLst/>
          </a:prstGeom>
          <a:noFill/>
          <a:ln w="63500" cap="flat">
            <a:solidFill>
              <a:schemeClr val="accent3"/>
            </a:solidFill>
            <a:prstDash val="solid"/>
            <a:round/>
          </a:ln>
        </p:spPr>
        <p:txBody>
          <a:bodyPr vert="horz" wrap="none" lIns="9000" tIns="9000" rIns="9000" bIns="9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52" name="Freeform: Shape 368">
            <a:extLst>
              <a:ext uri="{FF2B5EF4-FFF2-40B4-BE49-F238E27FC236}">
                <a16:creationId xmlns:a16="http://schemas.microsoft.com/office/drawing/2014/main" id="{3C032096-E791-5F49-9402-C81FA8F91188}"/>
              </a:ext>
            </a:extLst>
          </p:cNvPr>
          <p:cNvSpPr/>
          <p:nvPr/>
        </p:nvSpPr>
        <p:spPr>
          <a:xfrm>
            <a:off x="20655232" y="9841667"/>
            <a:ext cx="1396533" cy="1397778"/>
          </a:xfrm>
          <a:custGeom>
            <a:avLst/>
            <a:gdLst/>
            <a:ahLst/>
            <a:cxnLst>
              <a:cxn ang="3cd4">
                <a:pos x="hc" y="t"/>
              </a:cxn>
              <a:cxn ang="cd2">
                <a:pos x="l" y="vc"/>
              </a:cxn>
              <a:cxn ang="cd4">
                <a:pos x="hc" y="b"/>
              </a:cxn>
              <a:cxn ang="0">
                <a:pos x="r" y="vc"/>
              </a:cxn>
            </a:cxnLst>
            <a:rect l="l" t="t" r="r" b="b"/>
            <a:pathLst>
              <a:path w="1122" h="1123">
                <a:moveTo>
                  <a:pt x="1122" y="561"/>
                </a:moveTo>
                <a:cubicBezTo>
                  <a:pt x="1122" y="871"/>
                  <a:pt x="871" y="1123"/>
                  <a:pt x="561" y="1123"/>
                </a:cubicBezTo>
                <a:cubicBezTo>
                  <a:pt x="251" y="1123"/>
                  <a:pt x="0" y="871"/>
                  <a:pt x="0" y="561"/>
                </a:cubicBezTo>
                <a:cubicBezTo>
                  <a:pt x="0" y="251"/>
                  <a:pt x="251" y="0"/>
                  <a:pt x="561" y="0"/>
                </a:cubicBezTo>
                <a:cubicBezTo>
                  <a:pt x="871" y="0"/>
                  <a:pt x="1122" y="251"/>
                  <a:pt x="1122" y="561"/>
                </a:cubicBezTo>
                <a:close/>
              </a:path>
            </a:pathLst>
          </a:custGeom>
          <a:solidFill>
            <a:schemeClr val="accent4"/>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53" name="Straight Connector 52">
            <a:extLst>
              <a:ext uri="{FF2B5EF4-FFF2-40B4-BE49-F238E27FC236}">
                <a16:creationId xmlns:a16="http://schemas.microsoft.com/office/drawing/2014/main" id="{5DFC47AC-3579-C14F-908C-2318F9BAFC31}"/>
              </a:ext>
            </a:extLst>
          </p:cNvPr>
          <p:cNvSpPr/>
          <p:nvPr/>
        </p:nvSpPr>
        <p:spPr>
          <a:xfrm>
            <a:off x="19200147" y="10540556"/>
            <a:ext cx="1455085" cy="0"/>
          </a:xfrm>
          <a:prstGeom prst="line">
            <a:avLst/>
          </a:prstGeom>
          <a:noFill/>
          <a:ln w="63500" cap="flat">
            <a:solidFill>
              <a:schemeClr val="accent4"/>
            </a:solidFill>
            <a:prstDash val="solid"/>
            <a:round/>
          </a:ln>
        </p:spPr>
        <p:txBody>
          <a:bodyPr vert="horz" wrap="none" lIns="9000" tIns="9000" rIns="9000" bIns="9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54" name="Freeform: Shape 387">
            <a:extLst>
              <a:ext uri="{FF2B5EF4-FFF2-40B4-BE49-F238E27FC236}">
                <a16:creationId xmlns:a16="http://schemas.microsoft.com/office/drawing/2014/main" id="{5CF8FB13-4FB8-E94E-BD51-529163B2B68E}"/>
              </a:ext>
            </a:extLst>
          </p:cNvPr>
          <p:cNvSpPr/>
          <p:nvPr/>
        </p:nvSpPr>
        <p:spPr>
          <a:xfrm>
            <a:off x="18704322" y="6014599"/>
            <a:ext cx="510770" cy="762425"/>
          </a:xfrm>
          <a:custGeom>
            <a:avLst/>
            <a:gdLst>
              <a:gd name="connsiteX0" fmla="*/ 54646 w 510770"/>
              <a:gd name="connsiteY0" fmla="*/ 654217 h 762425"/>
              <a:gd name="connsiteX1" fmla="*/ 21114 w 510770"/>
              <a:gd name="connsiteY1" fmla="*/ 686555 h 762425"/>
              <a:gd name="connsiteX2" fmla="*/ 21114 w 510770"/>
              <a:gd name="connsiteY2" fmla="*/ 728843 h 762425"/>
              <a:gd name="connsiteX3" fmla="*/ 34776 w 510770"/>
              <a:gd name="connsiteY3" fmla="*/ 741280 h 762425"/>
              <a:gd name="connsiteX4" fmla="*/ 312976 w 510770"/>
              <a:gd name="connsiteY4" fmla="*/ 741280 h 762425"/>
              <a:gd name="connsiteX5" fmla="*/ 325396 w 510770"/>
              <a:gd name="connsiteY5" fmla="*/ 728843 h 762425"/>
              <a:gd name="connsiteX6" fmla="*/ 325396 w 510770"/>
              <a:gd name="connsiteY6" fmla="*/ 686555 h 762425"/>
              <a:gd name="connsiteX7" fmla="*/ 291862 w 510770"/>
              <a:gd name="connsiteY7" fmla="*/ 654217 h 762425"/>
              <a:gd name="connsiteX8" fmla="*/ 68308 w 510770"/>
              <a:gd name="connsiteY8" fmla="*/ 582079 h 762425"/>
              <a:gd name="connsiteX9" fmla="*/ 45952 w 510770"/>
              <a:gd name="connsiteY9" fmla="*/ 603223 h 762425"/>
              <a:gd name="connsiteX10" fmla="*/ 45952 w 510770"/>
              <a:gd name="connsiteY10" fmla="*/ 625611 h 762425"/>
              <a:gd name="connsiteX11" fmla="*/ 52162 w 510770"/>
              <a:gd name="connsiteY11" fmla="*/ 633073 h 762425"/>
              <a:gd name="connsiteX12" fmla="*/ 54646 w 510770"/>
              <a:gd name="connsiteY12" fmla="*/ 633073 h 762425"/>
              <a:gd name="connsiteX13" fmla="*/ 291862 w 510770"/>
              <a:gd name="connsiteY13" fmla="*/ 633073 h 762425"/>
              <a:gd name="connsiteX14" fmla="*/ 293104 w 510770"/>
              <a:gd name="connsiteY14" fmla="*/ 633073 h 762425"/>
              <a:gd name="connsiteX15" fmla="*/ 300556 w 510770"/>
              <a:gd name="connsiteY15" fmla="*/ 625611 h 762425"/>
              <a:gd name="connsiteX16" fmla="*/ 300556 w 510770"/>
              <a:gd name="connsiteY16" fmla="*/ 603223 h 762425"/>
              <a:gd name="connsiteX17" fmla="*/ 278202 w 510770"/>
              <a:gd name="connsiteY17" fmla="*/ 582079 h 762425"/>
              <a:gd name="connsiteX18" fmla="*/ 258330 w 510770"/>
              <a:gd name="connsiteY18" fmla="*/ 582079 h 762425"/>
              <a:gd name="connsiteX19" fmla="*/ 88180 w 510770"/>
              <a:gd name="connsiteY19" fmla="*/ 582079 h 762425"/>
              <a:gd name="connsiteX20" fmla="*/ 385732 w 510770"/>
              <a:gd name="connsiteY20" fmla="*/ 335118 h 762425"/>
              <a:gd name="connsiteX21" fmla="*/ 484772 w 510770"/>
              <a:gd name="connsiteY21" fmla="*/ 434492 h 762425"/>
              <a:gd name="connsiteX22" fmla="*/ 467440 w 510770"/>
              <a:gd name="connsiteY22" fmla="*/ 491632 h 762425"/>
              <a:gd name="connsiteX23" fmla="*/ 484772 w 510770"/>
              <a:gd name="connsiteY23" fmla="*/ 520202 h 762425"/>
              <a:gd name="connsiteX24" fmla="*/ 484772 w 510770"/>
              <a:gd name="connsiteY24" fmla="*/ 527655 h 762425"/>
              <a:gd name="connsiteX25" fmla="*/ 460012 w 510770"/>
              <a:gd name="connsiteY25" fmla="*/ 558709 h 762425"/>
              <a:gd name="connsiteX26" fmla="*/ 460012 w 510770"/>
              <a:gd name="connsiteY26" fmla="*/ 665536 h 762425"/>
              <a:gd name="connsiteX27" fmla="*/ 469916 w 510770"/>
              <a:gd name="connsiteY27" fmla="*/ 665536 h 762425"/>
              <a:gd name="connsiteX28" fmla="*/ 510770 w 510770"/>
              <a:gd name="connsiteY28" fmla="*/ 706528 h 762425"/>
              <a:gd name="connsiteX29" fmla="*/ 510770 w 510770"/>
              <a:gd name="connsiteY29" fmla="*/ 735097 h 762425"/>
              <a:gd name="connsiteX30" fmla="*/ 483534 w 510770"/>
              <a:gd name="connsiteY30" fmla="*/ 762425 h 762425"/>
              <a:gd name="connsiteX31" fmla="*/ 368400 w 510770"/>
              <a:gd name="connsiteY31" fmla="*/ 762425 h 762425"/>
              <a:gd name="connsiteX32" fmla="*/ 358496 w 510770"/>
              <a:gd name="connsiteY32" fmla="*/ 752488 h 762425"/>
              <a:gd name="connsiteX33" fmla="*/ 368400 w 510770"/>
              <a:gd name="connsiteY33" fmla="*/ 741308 h 762425"/>
              <a:gd name="connsiteX34" fmla="*/ 483534 w 510770"/>
              <a:gd name="connsiteY34" fmla="*/ 741308 h 762425"/>
              <a:gd name="connsiteX35" fmla="*/ 488486 w 510770"/>
              <a:gd name="connsiteY35" fmla="*/ 735097 h 762425"/>
              <a:gd name="connsiteX36" fmla="*/ 488486 w 510770"/>
              <a:gd name="connsiteY36" fmla="*/ 706528 h 762425"/>
              <a:gd name="connsiteX37" fmla="*/ 469916 w 510770"/>
              <a:gd name="connsiteY37" fmla="*/ 685411 h 762425"/>
              <a:gd name="connsiteX38" fmla="*/ 460012 w 510770"/>
              <a:gd name="connsiteY38" fmla="*/ 685411 h 762425"/>
              <a:gd name="connsiteX39" fmla="*/ 382018 w 510770"/>
              <a:gd name="connsiteY39" fmla="*/ 685411 h 762425"/>
              <a:gd name="connsiteX40" fmla="*/ 372114 w 510770"/>
              <a:gd name="connsiteY40" fmla="*/ 675473 h 762425"/>
              <a:gd name="connsiteX41" fmla="*/ 382018 w 510770"/>
              <a:gd name="connsiteY41" fmla="*/ 665536 h 762425"/>
              <a:gd name="connsiteX42" fmla="*/ 438966 w 510770"/>
              <a:gd name="connsiteY42" fmla="*/ 665536 h 762425"/>
              <a:gd name="connsiteX43" fmla="*/ 438966 w 510770"/>
              <a:gd name="connsiteY43" fmla="*/ 559951 h 762425"/>
              <a:gd name="connsiteX44" fmla="*/ 326308 w 510770"/>
              <a:gd name="connsiteY44" fmla="*/ 559951 h 762425"/>
              <a:gd name="connsiteX45" fmla="*/ 322594 w 510770"/>
              <a:gd name="connsiteY45" fmla="*/ 559951 h 762425"/>
              <a:gd name="connsiteX46" fmla="*/ 312690 w 510770"/>
              <a:gd name="connsiteY46" fmla="*/ 548772 h 762425"/>
              <a:gd name="connsiteX47" fmla="*/ 322594 w 510770"/>
              <a:gd name="connsiteY47" fmla="*/ 538834 h 762425"/>
              <a:gd name="connsiteX48" fmla="*/ 326308 w 510770"/>
              <a:gd name="connsiteY48" fmla="*/ 538834 h 762425"/>
              <a:gd name="connsiteX49" fmla="*/ 452584 w 510770"/>
              <a:gd name="connsiteY49" fmla="*/ 538834 h 762425"/>
              <a:gd name="connsiteX50" fmla="*/ 463726 w 510770"/>
              <a:gd name="connsiteY50" fmla="*/ 527655 h 762425"/>
              <a:gd name="connsiteX51" fmla="*/ 463726 w 510770"/>
              <a:gd name="connsiteY51" fmla="*/ 520202 h 762425"/>
              <a:gd name="connsiteX52" fmla="*/ 452584 w 510770"/>
              <a:gd name="connsiteY52" fmla="*/ 509022 h 762425"/>
              <a:gd name="connsiteX53" fmla="*/ 322594 w 510770"/>
              <a:gd name="connsiteY53" fmla="*/ 509022 h 762425"/>
              <a:gd name="connsiteX54" fmla="*/ 312690 w 510770"/>
              <a:gd name="connsiteY54" fmla="*/ 497843 h 762425"/>
              <a:gd name="connsiteX55" fmla="*/ 322594 w 510770"/>
              <a:gd name="connsiteY55" fmla="*/ 487905 h 762425"/>
              <a:gd name="connsiteX56" fmla="*/ 443918 w 510770"/>
              <a:gd name="connsiteY56" fmla="*/ 487905 h 762425"/>
              <a:gd name="connsiteX57" fmla="*/ 463726 w 510770"/>
              <a:gd name="connsiteY57" fmla="*/ 434492 h 762425"/>
              <a:gd name="connsiteX58" fmla="*/ 385732 w 510770"/>
              <a:gd name="connsiteY58" fmla="*/ 357477 h 762425"/>
              <a:gd name="connsiteX59" fmla="*/ 368400 w 510770"/>
              <a:gd name="connsiteY59" fmla="*/ 359962 h 762425"/>
              <a:gd name="connsiteX60" fmla="*/ 354782 w 510770"/>
              <a:gd name="connsiteY60" fmla="*/ 351266 h 762425"/>
              <a:gd name="connsiteX61" fmla="*/ 362210 w 510770"/>
              <a:gd name="connsiteY61" fmla="*/ 338845 h 762425"/>
              <a:gd name="connsiteX62" fmla="*/ 385732 w 510770"/>
              <a:gd name="connsiteY62" fmla="*/ 335118 h 762425"/>
              <a:gd name="connsiteX63" fmla="*/ 255846 w 510770"/>
              <a:gd name="connsiteY63" fmla="*/ 19900 h 762425"/>
              <a:gd name="connsiteX64" fmla="*/ 21114 w 510770"/>
              <a:gd name="connsiteY64" fmla="*/ 254971 h 762425"/>
              <a:gd name="connsiteX65" fmla="*/ 21114 w 510770"/>
              <a:gd name="connsiteY65" fmla="*/ 262433 h 762425"/>
              <a:gd name="connsiteX66" fmla="*/ 21114 w 510770"/>
              <a:gd name="connsiteY66" fmla="*/ 263677 h 762425"/>
              <a:gd name="connsiteX67" fmla="*/ 21114 w 510770"/>
              <a:gd name="connsiteY67" fmla="*/ 264921 h 762425"/>
              <a:gd name="connsiteX68" fmla="*/ 21114 w 510770"/>
              <a:gd name="connsiteY68" fmla="*/ 407953 h 762425"/>
              <a:gd name="connsiteX69" fmla="*/ 23598 w 510770"/>
              <a:gd name="connsiteY69" fmla="*/ 412928 h 762425"/>
              <a:gd name="connsiteX70" fmla="*/ 31050 w 510770"/>
              <a:gd name="connsiteY70" fmla="*/ 417903 h 762425"/>
              <a:gd name="connsiteX71" fmla="*/ 40984 w 510770"/>
              <a:gd name="connsiteY71" fmla="*/ 424122 h 762425"/>
              <a:gd name="connsiteX72" fmla="*/ 79486 w 510770"/>
              <a:gd name="connsiteY72" fmla="*/ 447753 h 762425"/>
              <a:gd name="connsiteX73" fmla="*/ 93148 w 510770"/>
              <a:gd name="connsiteY73" fmla="*/ 475116 h 762425"/>
              <a:gd name="connsiteX74" fmla="*/ 93148 w 510770"/>
              <a:gd name="connsiteY74" fmla="*/ 560935 h 762425"/>
              <a:gd name="connsiteX75" fmla="*/ 253362 w 510770"/>
              <a:gd name="connsiteY75" fmla="*/ 560935 h 762425"/>
              <a:gd name="connsiteX76" fmla="*/ 253362 w 510770"/>
              <a:gd name="connsiteY76" fmla="*/ 495016 h 762425"/>
              <a:gd name="connsiteX77" fmla="*/ 321670 w 510770"/>
              <a:gd name="connsiteY77" fmla="*/ 411684 h 762425"/>
              <a:gd name="connsiteX78" fmla="*/ 324154 w 510770"/>
              <a:gd name="connsiteY78" fmla="*/ 407953 h 762425"/>
              <a:gd name="connsiteX79" fmla="*/ 319186 w 510770"/>
              <a:gd name="connsiteY79" fmla="*/ 384322 h 762425"/>
              <a:gd name="connsiteX80" fmla="*/ 226038 w 510770"/>
              <a:gd name="connsiteY80" fmla="*/ 327109 h 762425"/>
              <a:gd name="connsiteX81" fmla="*/ 214860 w 510770"/>
              <a:gd name="connsiteY81" fmla="*/ 307209 h 762425"/>
              <a:gd name="connsiteX82" fmla="*/ 214860 w 510770"/>
              <a:gd name="connsiteY82" fmla="*/ 291040 h 762425"/>
              <a:gd name="connsiteX83" fmla="*/ 201200 w 510770"/>
              <a:gd name="connsiteY83" fmla="*/ 292283 h 762425"/>
              <a:gd name="connsiteX84" fmla="*/ 109294 w 510770"/>
              <a:gd name="connsiteY84" fmla="*/ 200245 h 762425"/>
              <a:gd name="connsiteX85" fmla="*/ 119230 w 510770"/>
              <a:gd name="connsiteY85" fmla="*/ 189052 h 762425"/>
              <a:gd name="connsiteX86" fmla="*/ 129164 w 510770"/>
              <a:gd name="connsiteY86" fmla="*/ 200245 h 762425"/>
              <a:gd name="connsiteX87" fmla="*/ 201200 w 510770"/>
              <a:gd name="connsiteY87" fmla="*/ 271140 h 762425"/>
              <a:gd name="connsiteX88" fmla="*/ 249636 w 510770"/>
              <a:gd name="connsiteY88" fmla="*/ 252483 h 762425"/>
              <a:gd name="connsiteX89" fmla="*/ 269508 w 510770"/>
              <a:gd name="connsiteY89" fmla="*/ 247508 h 762425"/>
              <a:gd name="connsiteX90" fmla="*/ 360172 w 510770"/>
              <a:gd name="connsiteY90" fmla="*/ 274871 h 762425"/>
              <a:gd name="connsiteX91" fmla="*/ 363898 w 510770"/>
              <a:gd name="connsiteY91" fmla="*/ 272383 h 762425"/>
              <a:gd name="connsiteX92" fmla="*/ 381284 w 510770"/>
              <a:gd name="connsiteY92" fmla="*/ 235071 h 762425"/>
              <a:gd name="connsiteX93" fmla="*/ 383768 w 510770"/>
              <a:gd name="connsiteY93" fmla="*/ 213927 h 762425"/>
              <a:gd name="connsiteX94" fmla="*/ 365138 w 510770"/>
              <a:gd name="connsiteY94" fmla="*/ 191539 h 762425"/>
              <a:gd name="connsiteX95" fmla="*/ 235974 w 510770"/>
              <a:gd name="connsiteY95" fmla="*/ 138057 h 762425"/>
              <a:gd name="connsiteX96" fmla="*/ 213618 w 510770"/>
              <a:gd name="connsiteY96" fmla="*/ 128107 h 762425"/>
              <a:gd name="connsiteX97" fmla="*/ 207408 w 510770"/>
              <a:gd name="connsiteY97" fmla="*/ 115670 h 762425"/>
              <a:gd name="connsiteX98" fmla="*/ 221070 w 510770"/>
              <a:gd name="connsiteY98" fmla="*/ 108207 h 762425"/>
              <a:gd name="connsiteX99" fmla="*/ 234732 w 510770"/>
              <a:gd name="connsiteY99" fmla="*/ 113182 h 762425"/>
              <a:gd name="connsiteX100" fmla="*/ 303040 w 510770"/>
              <a:gd name="connsiteY100" fmla="*/ 26119 h 762425"/>
              <a:gd name="connsiteX101" fmla="*/ 286894 w 510770"/>
              <a:gd name="connsiteY101" fmla="*/ 22388 h 762425"/>
              <a:gd name="connsiteX102" fmla="*/ 255846 w 510770"/>
              <a:gd name="connsiteY102" fmla="*/ 19900 h 762425"/>
              <a:gd name="connsiteX103" fmla="*/ 255846 w 510770"/>
              <a:gd name="connsiteY103" fmla="*/ 0 h 762425"/>
              <a:gd name="connsiteX104" fmla="*/ 289378 w 510770"/>
              <a:gd name="connsiteY104" fmla="*/ 2488 h 762425"/>
              <a:gd name="connsiteX105" fmla="*/ 308008 w 510770"/>
              <a:gd name="connsiteY105" fmla="*/ 4975 h 762425"/>
              <a:gd name="connsiteX106" fmla="*/ 321670 w 510770"/>
              <a:gd name="connsiteY106" fmla="*/ 18657 h 762425"/>
              <a:gd name="connsiteX107" fmla="*/ 319186 w 510770"/>
              <a:gd name="connsiteY107" fmla="*/ 39801 h 762425"/>
              <a:gd name="connsiteX108" fmla="*/ 254604 w 510770"/>
              <a:gd name="connsiteY108" fmla="*/ 121889 h 762425"/>
              <a:gd name="connsiteX109" fmla="*/ 372590 w 510770"/>
              <a:gd name="connsiteY109" fmla="*/ 172883 h 762425"/>
              <a:gd name="connsiteX110" fmla="*/ 403640 w 510770"/>
              <a:gd name="connsiteY110" fmla="*/ 208952 h 762425"/>
              <a:gd name="connsiteX111" fmla="*/ 399914 w 510770"/>
              <a:gd name="connsiteY111" fmla="*/ 242533 h 762425"/>
              <a:gd name="connsiteX112" fmla="*/ 382526 w 510770"/>
              <a:gd name="connsiteY112" fmla="*/ 282333 h 762425"/>
              <a:gd name="connsiteX113" fmla="*/ 361414 w 510770"/>
              <a:gd name="connsiteY113" fmla="*/ 296015 h 762425"/>
              <a:gd name="connsiteX114" fmla="*/ 353962 w 510770"/>
              <a:gd name="connsiteY114" fmla="*/ 294771 h 762425"/>
              <a:gd name="connsiteX115" fmla="*/ 264540 w 510770"/>
              <a:gd name="connsiteY115" fmla="*/ 267408 h 762425"/>
              <a:gd name="connsiteX116" fmla="*/ 235974 w 510770"/>
              <a:gd name="connsiteY116" fmla="*/ 286065 h 762425"/>
              <a:gd name="connsiteX117" fmla="*/ 235974 w 510770"/>
              <a:gd name="connsiteY117" fmla="*/ 307209 h 762425"/>
              <a:gd name="connsiteX118" fmla="*/ 235974 w 510770"/>
              <a:gd name="connsiteY118" fmla="*/ 309696 h 762425"/>
              <a:gd name="connsiteX119" fmla="*/ 332848 w 510770"/>
              <a:gd name="connsiteY119" fmla="*/ 369397 h 762425"/>
              <a:gd name="connsiteX120" fmla="*/ 345268 w 510770"/>
              <a:gd name="connsiteY120" fmla="*/ 411684 h 762425"/>
              <a:gd name="connsiteX121" fmla="*/ 336574 w 510770"/>
              <a:gd name="connsiteY121" fmla="*/ 426609 h 762425"/>
              <a:gd name="connsiteX122" fmla="*/ 273234 w 510770"/>
              <a:gd name="connsiteY122" fmla="*/ 496260 h 762425"/>
              <a:gd name="connsiteX123" fmla="*/ 273234 w 510770"/>
              <a:gd name="connsiteY123" fmla="*/ 560935 h 762425"/>
              <a:gd name="connsiteX124" fmla="*/ 278202 w 510770"/>
              <a:gd name="connsiteY124" fmla="*/ 560935 h 762425"/>
              <a:gd name="connsiteX125" fmla="*/ 321670 w 510770"/>
              <a:gd name="connsiteY125" fmla="*/ 603223 h 762425"/>
              <a:gd name="connsiteX126" fmla="*/ 321670 w 510770"/>
              <a:gd name="connsiteY126" fmla="*/ 625611 h 762425"/>
              <a:gd name="connsiteX127" fmla="*/ 317944 w 510770"/>
              <a:gd name="connsiteY127" fmla="*/ 639292 h 762425"/>
              <a:gd name="connsiteX128" fmla="*/ 345268 w 510770"/>
              <a:gd name="connsiteY128" fmla="*/ 686555 h 762425"/>
              <a:gd name="connsiteX129" fmla="*/ 345268 w 510770"/>
              <a:gd name="connsiteY129" fmla="*/ 728843 h 762425"/>
              <a:gd name="connsiteX130" fmla="*/ 312976 w 510770"/>
              <a:gd name="connsiteY130" fmla="*/ 762424 h 762425"/>
              <a:gd name="connsiteX131" fmla="*/ 34776 w 510770"/>
              <a:gd name="connsiteY131" fmla="*/ 762424 h 762425"/>
              <a:gd name="connsiteX132" fmla="*/ 0 w 510770"/>
              <a:gd name="connsiteY132" fmla="*/ 728843 h 762425"/>
              <a:gd name="connsiteX133" fmla="*/ 0 w 510770"/>
              <a:gd name="connsiteY133" fmla="*/ 686555 h 762425"/>
              <a:gd name="connsiteX134" fmla="*/ 28566 w 510770"/>
              <a:gd name="connsiteY134" fmla="*/ 639292 h 762425"/>
              <a:gd name="connsiteX135" fmla="*/ 24840 w 510770"/>
              <a:gd name="connsiteY135" fmla="*/ 625611 h 762425"/>
              <a:gd name="connsiteX136" fmla="*/ 24840 w 510770"/>
              <a:gd name="connsiteY136" fmla="*/ 603223 h 762425"/>
              <a:gd name="connsiteX137" fmla="*/ 68308 w 510770"/>
              <a:gd name="connsiteY137" fmla="*/ 560935 h 762425"/>
              <a:gd name="connsiteX138" fmla="*/ 72034 w 510770"/>
              <a:gd name="connsiteY138" fmla="*/ 560935 h 762425"/>
              <a:gd name="connsiteX139" fmla="*/ 72034 w 510770"/>
              <a:gd name="connsiteY139" fmla="*/ 475116 h 762425"/>
              <a:gd name="connsiteX140" fmla="*/ 68308 w 510770"/>
              <a:gd name="connsiteY140" fmla="*/ 466410 h 762425"/>
              <a:gd name="connsiteX141" fmla="*/ 28566 w 510770"/>
              <a:gd name="connsiteY141" fmla="*/ 440291 h 762425"/>
              <a:gd name="connsiteX142" fmla="*/ 21114 w 510770"/>
              <a:gd name="connsiteY142" fmla="*/ 435316 h 762425"/>
              <a:gd name="connsiteX143" fmla="*/ 7452 w 510770"/>
              <a:gd name="connsiteY143" fmla="*/ 426609 h 762425"/>
              <a:gd name="connsiteX144" fmla="*/ 0 w 510770"/>
              <a:gd name="connsiteY144" fmla="*/ 407953 h 762425"/>
              <a:gd name="connsiteX145" fmla="*/ 0 w 510770"/>
              <a:gd name="connsiteY145" fmla="*/ 266165 h 762425"/>
              <a:gd name="connsiteX146" fmla="*/ 1242 w 510770"/>
              <a:gd name="connsiteY146" fmla="*/ 262433 h 762425"/>
              <a:gd name="connsiteX147" fmla="*/ 0 w 510770"/>
              <a:gd name="connsiteY147" fmla="*/ 254971 h 762425"/>
              <a:gd name="connsiteX148" fmla="*/ 255846 w 510770"/>
              <a:gd name="connsiteY148" fmla="*/ 0 h 76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Lst>
            <a:rect l="l" t="t" r="r" b="b"/>
            <a:pathLst>
              <a:path w="510770" h="762425">
                <a:moveTo>
                  <a:pt x="54646" y="654217"/>
                </a:moveTo>
                <a:cubicBezTo>
                  <a:pt x="37260" y="654217"/>
                  <a:pt x="21114" y="669142"/>
                  <a:pt x="21114" y="686555"/>
                </a:cubicBezTo>
                <a:lnTo>
                  <a:pt x="21114" y="728843"/>
                </a:lnTo>
                <a:cubicBezTo>
                  <a:pt x="21114" y="735062"/>
                  <a:pt x="27324" y="741280"/>
                  <a:pt x="34776" y="741280"/>
                </a:cubicBezTo>
                <a:lnTo>
                  <a:pt x="312976" y="741280"/>
                </a:lnTo>
                <a:cubicBezTo>
                  <a:pt x="319186" y="741280"/>
                  <a:pt x="325396" y="735062"/>
                  <a:pt x="325396" y="728843"/>
                </a:cubicBezTo>
                <a:lnTo>
                  <a:pt x="325396" y="686555"/>
                </a:lnTo>
                <a:cubicBezTo>
                  <a:pt x="325396" y="669142"/>
                  <a:pt x="310492" y="654217"/>
                  <a:pt x="291862" y="654217"/>
                </a:cubicBezTo>
                <a:close/>
                <a:moveTo>
                  <a:pt x="68308" y="582079"/>
                </a:moveTo>
                <a:cubicBezTo>
                  <a:pt x="55888" y="582079"/>
                  <a:pt x="45952" y="592029"/>
                  <a:pt x="45952" y="603223"/>
                </a:cubicBezTo>
                <a:lnTo>
                  <a:pt x="45952" y="625611"/>
                </a:lnTo>
                <a:cubicBezTo>
                  <a:pt x="45952" y="629342"/>
                  <a:pt x="48436" y="633073"/>
                  <a:pt x="52162" y="633073"/>
                </a:cubicBezTo>
                <a:lnTo>
                  <a:pt x="54646" y="633073"/>
                </a:lnTo>
                <a:lnTo>
                  <a:pt x="291862" y="633073"/>
                </a:lnTo>
                <a:lnTo>
                  <a:pt x="293104" y="633073"/>
                </a:lnTo>
                <a:cubicBezTo>
                  <a:pt x="298072" y="633073"/>
                  <a:pt x="300556" y="629342"/>
                  <a:pt x="300556" y="625611"/>
                </a:cubicBezTo>
                <a:lnTo>
                  <a:pt x="300556" y="603223"/>
                </a:lnTo>
                <a:cubicBezTo>
                  <a:pt x="300556" y="592029"/>
                  <a:pt x="291862" y="582079"/>
                  <a:pt x="278202" y="582079"/>
                </a:cubicBezTo>
                <a:lnTo>
                  <a:pt x="258330" y="582079"/>
                </a:lnTo>
                <a:lnTo>
                  <a:pt x="88180" y="582079"/>
                </a:lnTo>
                <a:close/>
                <a:moveTo>
                  <a:pt x="385732" y="335118"/>
                </a:moveTo>
                <a:cubicBezTo>
                  <a:pt x="440204" y="335118"/>
                  <a:pt x="484772" y="381079"/>
                  <a:pt x="484772" y="434492"/>
                </a:cubicBezTo>
                <a:cubicBezTo>
                  <a:pt x="484772" y="455609"/>
                  <a:pt x="478582" y="475484"/>
                  <a:pt x="467440" y="491632"/>
                </a:cubicBezTo>
                <a:cubicBezTo>
                  <a:pt x="477344" y="496601"/>
                  <a:pt x="484772" y="507780"/>
                  <a:pt x="484772" y="520202"/>
                </a:cubicBezTo>
                <a:lnTo>
                  <a:pt x="484772" y="527655"/>
                </a:lnTo>
                <a:cubicBezTo>
                  <a:pt x="484772" y="542561"/>
                  <a:pt x="473630" y="554983"/>
                  <a:pt x="460012" y="558709"/>
                </a:cubicBezTo>
                <a:lnTo>
                  <a:pt x="460012" y="665536"/>
                </a:lnTo>
                <a:lnTo>
                  <a:pt x="469916" y="665536"/>
                </a:lnTo>
                <a:cubicBezTo>
                  <a:pt x="492200" y="665536"/>
                  <a:pt x="510770" y="684168"/>
                  <a:pt x="510770" y="706528"/>
                </a:cubicBezTo>
                <a:lnTo>
                  <a:pt x="510770" y="735097"/>
                </a:lnTo>
                <a:cubicBezTo>
                  <a:pt x="510770" y="750004"/>
                  <a:pt x="498390" y="762425"/>
                  <a:pt x="483534" y="762425"/>
                </a:cubicBezTo>
                <a:lnTo>
                  <a:pt x="368400" y="762425"/>
                </a:lnTo>
                <a:cubicBezTo>
                  <a:pt x="362210" y="762425"/>
                  <a:pt x="358496" y="757457"/>
                  <a:pt x="358496" y="752488"/>
                </a:cubicBezTo>
                <a:cubicBezTo>
                  <a:pt x="358496" y="746277"/>
                  <a:pt x="362210" y="741308"/>
                  <a:pt x="368400" y="741308"/>
                </a:cubicBezTo>
                <a:lnTo>
                  <a:pt x="483534" y="741308"/>
                </a:lnTo>
                <a:cubicBezTo>
                  <a:pt x="487248" y="741308"/>
                  <a:pt x="488486" y="738824"/>
                  <a:pt x="488486" y="735097"/>
                </a:cubicBezTo>
                <a:lnTo>
                  <a:pt x="488486" y="706528"/>
                </a:lnTo>
                <a:cubicBezTo>
                  <a:pt x="488486" y="695348"/>
                  <a:pt x="481058" y="685411"/>
                  <a:pt x="469916" y="685411"/>
                </a:cubicBezTo>
                <a:lnTo>
                  <a:pt x="460012" y="685411"/>
                </a:lnTo>
                <a:lnTo>
                  <a:pt x="382018" y="685411"/>
                </a:lnTo>
                <a:cubicBezTo>
                  <a:pt x="375828" y="685411"/>
                  <a:pt x="372114" y="681684"/>
                  <a:pt x="372114" y="675473"/>
                </a:cubicBezTo>
                <a:cubicBezTo>
                  <a:pt x="372114" y="670505"/>
                  <a:pt x="375828" y="665536"/>
                  <a:pt x="382018" y="665536"/>
                </a:cubicBezTo>
                <a:lnTo>
                  <a:pt x="438966" y="665536"/>
                </a:lnTo>
                <a:lnTo>
                  <a:pt x="438966" y="559951"/>
                </a:lnTo>
                <a:lnTo>
                  <a:pt x="326308" y="559951"/>
                </a:lnTo>
                <a:lnTo>
                  <a:pt x="322594" y="559951"/>
                </a:lnTo>
                <a:cubicBezTo>
                  <a:pt x="317642" y="559951"/>
                  <a:pt x="312690" y="554983"/>
                  <a:pt x="312690" y="548772"/>
                </a:cubicBezTo>
                <a:cubicBezTo>
                  <a:pt x="312690" y="542561"/>
                  <a:pt x="317642" y="538834"/>
                  <a:pt x="322594" y="538834"/>
                </a:cubicBezTo>
                <a:lnTo>
                  <a:pt x="326308" y="538834"/>
                </a:lnTo>
                <a:lnTo>
                  <a:pt x="452584" y="538834"/>
                </a:lnTo>
                <a:cubicBezTo>
                  <a:pt x="458774" y="538834"/>
                  <a:pt x="463726" y="533866"/>
                  <a:pt x="463726" y="527655"/>
                </a:cubicBezTo>
                <a:lnTo>
                  <a:pt x="463726" y="520202"/>
                </a:lnTo>
                <a:cubicBezTo>
                  <a:pt x="463726" y="513991"/>
                  <a:pt x="458774" y="509022"/>
                  <a:pt x="452584" y="509022"/>
                </a:cubicBezTo>
                <a:lnTo>
                  <a:pt x="322594" y="509022"/>
                </a:lnTo>
                <a:cubicBezTo>
                  <a:pt x="317642" y="509022"/>
                  <a:pt x="312690" y="504054"/>
                  <a:pt x="312690" y="497843"/>
                </a:cubicBezTo>
                <a:cubicBezTo>
                  <a:pt x="312690" y="492874"/>
                  <a:pt x="317642" y="487905"/>
                  <a:pt x="322594" y="487905"/>
                </a:cubicBezTo>
                <a:lnTo>
                  <a:pt x="443918" y="487905"/>
                </a:lnTo>
                <a:cubicBezTo>
                  <a:pt x="457536" y="472999"/>
                  <a:pt x="463726" y="454367"/>
                  <a:pt x="463726" y="434492"/>
                </a:cubicBezTo>
                <a:cubicBezTo>
                  <a:pt x="463726" y="392258"/>
                  <a:pt x="429062" y="357477"/>
                  <a:pt x="385732" y="357477"/>
                </a:cubicBezTo>
                <a:cubicBezTo>
                  <a:pt x="379542" y="357477"/>
                  <a:pt x="373352" y="357477"/>
                  <a:pt x="368400" y="359962"/>
                </a:cubicBezTo>
                <a:cubicBezTo>
                  <a:pt x="362210" y="361204"/>
                  <a:pt x="357258" y="357477"/>
                  <a:pt x="354782" y="351266"/>
                </a:cubicBezTo>
                <a:cubicBezTo>
                  <a:pt x="353544" y="346298"/>
                  <a:pt x="357258" y="340087"/>
                  <a:pt x="362210" y="338845"/>
                </a:cubicBezTo>
                <a:cubicBezTo>
                  <a:pt x="370876" y="337603"/>
                  <a:pt x="378304" y="335118"/>
                  <a:pt x="385732" y="335118"/>
                </a:cubicBezTo>
                <a:close/>
                <a:moveTo>
                  <a:pt x="255846" y="19900"/>
                </a:moveTo>
                <a:cubicBezTo>
                  <a:pt x="126680" y="19900"/>
                  <a:pt x="21114" y="125620"/>
                  <a:pt x="21114" y="254971"/>
                </a:cubicBezTo>
                <a:cubicBezTo>
                  <a:pt x="21114" y="257458"/>
                  <a:pt x="21114" y="259946"/>
                  <a:pt x="21114" y="262433"/>
                </a:cubicBezTo>
                <a:lnTo>
                  <a:pt x="21114" y="263677"/>
                </a:lnTo>
                <a:lnTo>
                  <a:pt x="21114" y="264921"/>
                </a:lnTo>
                <a:lnTo>
                  <a:pt x="21114" y="407953"/>
                </a:lnTo>
                <a:cubicBezTo>
                  <a:pt x="21114" y="410441"/>
                  <a:pt x="22356" y="411684"/>
                  <a:pt x="23598" y="412928"/>
                </a:cubicBezTo>
                <a:cubicBezTo>
                  <a:pt x="24840" y="412928"/>
                  <a:pt x="28566" y="415416"/>
                  <a:pt x="31050" y="417903"/>
                </a:cubicBezTo>
                <a:cubicBezTo>
                  <a:pt x="34776" y="419147"/>
                  <a:pt x="38502" y="421634"/>
                  <a:pt x="40984" y="424122"/>
                </a:cubicBezTo>
                <a:lnTo>
                  <a:pt x="79486" y="447753"/>
                </a:lnTo>
                <a:cubicBezTo>
                  <a:pt x="88180" y="453972"/>
                  <a:pt x="93148" y="463922"/>
                  <a:pt x="93148" y="475116"/>
                </a:cubicBezTo>
                <a:lnTo>
                  <a:pt x="93148" y="560935"/>
                </a:lnTo>
                <a:lnTo>
                  <a:pt x="253362" y="560935"/>
                </a:lnTo>
                <a:lnTo>
                  <a:pt x="253362" y="495016"/>
                </a:lnTo>
                <a:cubicBezTo>
                  <a:pt x="253362" y="490041"/>
                  <a:pt x="253362" y="482579"/>
                  <a:pt x="321670" y="411684"/>
                </a:cubicBezTo>
                <a:cubicBezTo>
                  <a:pt x="322912" y="410441"/>
                  <a:pt x="324154" y="409197"/>
                  <a:pt x="324154" y="407953"/>
                </a:cubicBezTo>
                <a:cubicBezTo>
                  <a:pt x="326638" y="399247"/>
                  <a:pt x="324154" y="390540"/>
                  <a:pt x="319186" y="384322"/>
                </a:cubicBezTo>
                <a:lnTo>
                  <a:pt x="226038" y="327109"/>
                </a:lnTo>
                <a:cubicBezTo>
                  <a:pt x="218586" y="322134"/>
                  <a:pt x="214860" y="315915"/>
                  <a:pt x="214860" y="307209"/>
                </a:cubicBezTo>
                <a:lnTo>
                  <a:pt x="214860" y="291040"/>
                </a:lnTo>
                <a:cubicBezTo>
                  <a:pt x="211134" y="292283"/>
                  <a:pt x="206166" y="292283"/>
                  <a:pt x="201200" y="292283"/>
                </a:cubicBezTo>
                <a:cubicBezTo>
                  <a:pt x="150278" y="292283"/>
                  <a:pt x="109294" y="251239"/>
                  <a:pt x="109294" y="200245"/>
                </a:cubicBezTo>
                <a:cubicBezTo>
                  <a:pt x="109294" y="194027"/>
                  <a:pt x="113020" y="189052"/>
                  <a:pt x="119230" y="189052"/>
                </a:cubicBezTo>
                <a:cubicBezTo>
                  <a:pt x="125438" y="189052"/>
                  <a:pt x="129164" y="194027"/>
                  <a:pt x="129164" y="200245"/>
                </a:cubicBezTo>
                <a:cubicBezTo>
                  <a:pt x="129164" y="238802"/>
                  <a:pt x="162698" y="271140"/>
                  <a:pt x="201200" y="271140"/>
                </a:cubicBezTo>
                <a:cubicBezTo>
                  <a:pt x="227280" y="271140"/>
                  <a:pt x="243426" y="257458"/>
                  <a:pt x="249636" y="252483"/>
                </a:cubicBezTo>
                <a:cubicBezTo>
                  <a:pt x="255846" y="247508"/>
                  <a:pt x="263298" y="245021"/>
                  <a:pt x="269508" y="247508"/>
                </a:cubicBezTo>
                <a:lnTo>
                  <a:pt x="360172" y="274871"/>
                </a:lnTo>
                <a:cubicBezTo>
                  <a:pt x="361414" y="274871"/>
                  <a:pt x="362656" y="274871"/>
                  <a:pt x="363898" y="272383"/>
                </a:cubicBezTo>
                <a:lnTo>
                  <a:pt x="381284" y="235071"/>
                </a:lnTo>
                <a:cubicBezTo>
                  <a:pt x="383768" y="227608"/>
                  <a:pt x="385010" y="221389"/>
                  <a:pt x="383768" y="213927"/>
                </a:cubicBezTo>
                <a:cubicBezTo>
                  <a:pt x="381284" y="203977"/>
                  <a:pt x="373832" y="196514"/>
                  <a:pt x="365138" y="191539"/>
                </a:cubicBezTo>
                <a:lnTo>
                  <a:pt x="235974" y="138057"/>
                </a:lnTo>
                <a:cubicBezTo>
                  <a:pt x="234732" y="135570"/>
                  <a:pt x="222312" y="131839"/>
                  <a:pt x="213618" y="128107"/>
                </a:cubicBezTo>
                <a:cubicBezTo>
                  <a:pt x="208650" y="126864"/>
                  <a:pt x="204924" y="120645"/>
                  <a:pt x="207408" y="115670"/>
                </a:cubicBezTo>
                <a:cubicBezTo>
                  <a:pt x="208650" y="109451"/>
                  <a:pt x="214860" y="105720"/>
                  <a:pt x="221070" y="108207"/>
                </a:cubicBezTo>
                <a:cubicBezTo>
                  <a:pt x="222312" y="109451"/>
                  <a:pt x="228522" y="110695"/>
                  <a:pt x="234732" y="113182"/>
                </a:cubicBezTo>
                <a:lnTo>
                  <a:pt x="303040" y="26119"/>
                </a:lnTo>
                <a:cubicBezTo>
                  <a:pt x="293104" y="23632"/>
                  <a:pt x="286894" y="22388"/>
                  <a:pt x="286894" y="22388"/>
                </a:cubicBezTo>
                <a:cubicBezTo>
                  <a:pt x="276960" y="21144"/>
                  <a:pt x="265782" y="19900"/>
                  <a:pt x="255846" y="19900"/>
                </a:cubicBezTo>
                <a:close/>
                <a:moveTo>
                  <a:pt x="255846" y="0"/>
                </a:moveTo>
                <a:cubicBezTo>
                  <a:pt x="267024" y="0"/>
                  <a:pt x="278202" y="0"/>
                  <a:pt x="289378" y="2488"/>
                </a:cubicBezTo>
                <a:cubicBezTo>
                  <a:pt x="289378" y="2488"/>
                  <a:pt x="296830" y="2488"/>
                  <a:pt x="308008" y="4975"/>
                </a:cubicBezTo>
                <a:cubicBezTo>
                  <a:pt x="314218" y="7463"/>
                  <a:pt x="320428" y="12438"/>
                  <a:pt x="321670" y="18657"/>
                </a:cubicBezTo>
                <a:cubicBezTo>
                  <a:pt x="325396" y="26119"/>
                  <a:pt x="324154" y="33582"/>
                  <a:pt x="319186" y="39801"/>
                </a:cubicBezTo>
                <a:lnTo>
                  <a:pt x="254604" y="121889"/>
                </a:lnTo>
                <a:lnTo>
                  <a:pt x="372590" y="172883"/>
                </a:lnTo>
                <a:cubicBezTo>
                  <a:pt x="388736" y="179101"/>
                  <a:pt x="399914" y="192783"/>
                  <a:pt x="403640" y="208952"/>
                </a:cubicBezTo>
                <a:cubicBezTo>
                  <a:pt x="406124" y="220146"/>
                  <a:pt x="404882" y="232583"/>
                  <a:pt x="399914" y="242533"/>
                </a:cubicBezTo>
                <a:lnTo>
                  <a:pt x="382526" y="282333"/>
                </a:lnTo>
                <a:cubicBezTo>
                  <a:pt x="378800" y="289796"/>
                  <a:pt x="370106" y="296015"/>
                  <a:pt x="361414" y="296015"/>
                </a:cubicBezTo>
                <a:cubicBezTo>
                  <a:pt x="358930" y="296015"/>
                  <a:pt x="356446" y="296015"/>
                  <a:pt x="353962" y="294771"/>
                </a:cubicBezTo>
                <a:lnTo>
                  <a:pt x="264540" y="267408"/>
                </a:lnTo>
                <a:cubicBezTo>
                  <a:pt x="258330" y="272383"/>
                  <a:pt x="248394" y="281090"/>
                  <a:pt x="235974" y="286065"/>
                </a:cubicBezTo>
                <a:lnTo>
                  <a:pt x="235974" y="307209"/>
                </a:lnTo>
                <a:cubicBezTo>
                  <a:pt x="235974" y="308452"/>
                  <a:pt x="235974" y="308452"/>
                  <a:pt x="235974" y="309696"/>
                </a:cubicBezTo>
                <a:lnTo>
                  <a:pt x="332848" y="369397"/>
                </a:lnTo>
                <a:cubicBezTo>
                  <a:pt x="344026" y="380590"/>
                  <a:pt x="347752" y="396759"/>
                  <a:pt x="345268" y="411684"/>
                </a:cubicBezTo>
                <a:cubicBezTo>
                  <a:pt x="344026" y="417903"/>
                  <a:pt x="341542" y="422878"/>
                  <a:pt x="336574" y="426609"/>
                </a:cubicBezTo>
                <a:cubicBezTo>
                  <a:pt x="298072" y="466410"/>
                  <a:pt x="278202" y="490041"/>
                  <a:pt x="273234" y="496260"/>
                </a:cubicBezTo>
                <a:lnTo>
                  <a:pt x="273234" y="560935"/>
                </a:lnTo>
                <a:lnTo>
                  <a:pt x="278202" y="560935"/>
                </a:lnTo>
                <a:cubicBezTo>
                  <a:pt x="303040" y="560935"/>
                  <a:pt x="321670" y="580835"/>
                  <a:pt x="321670" y="603223"/>
                </a:cubicBezTo>
                <a:lnTo>
                  <a:pt x="321670" y="625611"/>
                </a:lnTo>
                <a:cubicBezTo>
                  <a:pt x="321670" y="631830"/>
                  <a:pt x="320428" y="635561"/>
                  <a:pt x="317944" y="639292"/>
                </a:cubicBezTo>
                <a:cubicBezTo>
                  <a:pt x="334090" y="647998"/>
                  <a:pt x="345268" y="666655"/>
                  <a:pt x="345268" y="686555"/>
                </a:cubicBezTo>
                <a:lnTo>
                  <a:pt x="345268" y="728843"/>
                </a:lnTo>
                <a:cubicBezTo>
                  <a:pt x="345268" y="746255"/>
                  <a:pt x="330364" y="762424"/>
                  <a:pt x="312976" y="762424"/>
                </a:cubicBezTo>
                <a:lnTo>
                  <a:pt x="34776" y="762424"/>
                </a:lnTo>
                <a:cubicBezTo>
                  <a:pt x="14904" y="762424"/>
                  <a:pt x="0" y="746255"/>
                  <a:pt x="0" y="728843"/>
                </a:cubicBezTo>
                <a:lnTo>
                  <a:pt x="0" y="686555"/>
                </a:lnTo>
                <a:cubicBezTo>
                  <a:pt x="0" y="666655"/>
                  <a:pt x="11178" y="647998"/>
                  <a:pt x="28566" y="639292"/>
                </a:cubicBezTo>
                <a:cubicBezTo>
                  <a:pt x="26082" y="635561"/>
                  <a:pt x="24840" y="631830"/>
                  <a:pt x="24840" y="625611"/>
                </a:cubicBezTo>
                <a:lnTo>
                  <a:pt x="24840" y="603223"/>
                </a:lnTo>
                <a:cubicBezTo>
                  <a:pt x="24840" y="580835"/>
                  <a:pt x="44710" y="560935"/>
                  <a:pt x="68308" y="560935"/>
                </a:cubicBezTo>
                <a:lnTo>
                  <a:pt x="72034" y="560935"/>
                </a:lnTo>
                <a:lnTo>
                  <a:pt x="72034" y="475116"/>
                </a:lnTo>
                <a:cubicBezTo>
                  <a:pt x="72034" y="470141"/>
                  <a:pt x="70792" y="467653"/>
                  <a:pt x="68308" y="466410"/>
                </a:cubicBezTo>
                <a:lnTo>
                  <a:pt x="28566" y="440291"/>
                </a:lnTo>
                <a:cubicBezTo>
                  <a:pt x="27324" y="440291"/>
                  <a:pt x="23598" y="437803"/>
                  <a:pt x="21114" y="435316"/>
                </a:cubicBezTo>
                <a:cubicBezTo>
                  <a:pt x="13662" y="431584"/>
                  <a:pt x="9936" y="429097"/>
                  <a:pt x="7452" y="426609"/>
                </a:cubicBezTo>
                <a:cubicBezTo>
                  <a:pt x="3726" y="421634"/>
                  <a:pt x="0" y="414172"/>
                  <a:pt x="0" y="407953"/>
                </a:cubicBezTo>
                <a:lnTo>
                  <a:pt x="0" y="266165"/>
                </a:lnTo>
                <a:cubicBezTo>
                  <a:pt x="0" y="264921"/>
                  <a:pt x="1242" y="263677"/>
                  <a:pt x="1242" y="262433"/>
                </a:cubicBezTo>
                <a:cubicBezTo>
                  <a:pt x="1242" y="261190"/>
                  <a:pt x="0" y="257458"/>
                  <a:pt x="0" y="254971"/>
                </a:cubicBezTo>
                <a:cubicBezTo>
                  <a:pt x="0" y="113182"/>
                  <a:pt x="115504" y="0"/>
                  <a:pt x="255846" y="0"/>
                </a:cubicBezTo>
                <a:close/>
              </a:path>
            </a:pathLst>
          </a:custGeom>
          <a:solidFill>
            <a:schemeClr val="bg1"/>
          </a:solidFill>
          <a:ln cap="flat">
            <a:noFill/>
            <a:prstDash val="solid"/>
          </a:ln>
        </p:spPr>
        <p:txBody>
          <a:bodyPr vert="horz" wrap="square" lIns="90000" tIns="45000" rIns="90000" bIns="45000" anchor="ctr" anchorCtr="1" compatLnSpc="0">
            <a:noAutofit/>
          </a:bodyPr>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55" name="Freeform: Shape 388">
            <a:extLst>
              <a:ext uri="{FF2B5EF4-FFF2-40B4-BE49-F238E27FC236}">
                <a16:creationId xmlns:a16="http://schemas.microsoft.com/office/drawing/2014/main" id="{BDBA7214-B309-CC45-B6C2-E322F70D53A4}"/>
              </a:ext>
            </a:extLst>
          </p:cNvPr>
          <p:cNvSpPr/>
          <p:nvPr/>
        </p:nvSpPr>
        <p:spPr>
          <a:xfrm>
            <a:off x="19775703" y="8134936"/>
            <a:ext cx="763668" cy="665253"/>
          </a:xfrm>
          <a:custGeom>
            <a:avLst/>
            <a:gdLst>
              <a:gd name="connsiteX0" fmla="*/ 320772 w 763668"/>
              <a:gd name="connsiteY0" fmla="*/ 303974 h 665253"/>
              <a:gd name="connsiteX1" fmla="*/ 340100 w 763668"/>
              <a:gd name="connsiteY1" fmla="*/ 323302 h 665253"/>
              <a:gd name="connsiteX2" fmla="*/ 320772 w 763668"/>
              <a:gd name="connsiteY2" fmla="*/ 343839 h 665253"/>
              <a:gd name="connsiteX3" fmla="*/ 300236 w 763668"/>
              <a:gd name="connsiteY3" fmla="*/ 323302 h 665253"/>
              <a:gd name="connsiteX4" fmla="*/ 320772 w 763668"/>
              <a:gd name="connsiteY4" fmla="*/ 303974 h 665253"/>
              <a:gd name="connsiteX5" fmla="*/ 237304 w 763668"/>
              <a:gd name="connsiteY5" fmla="*/ 303974 h 665253"/>
              <a:gd name="connsiteX6" fmla="*/ 256632 w 763668"/>
              <a:gd name="connsiteY6" fmla="*/ 323302 h 665253"/>
              <a:gd name="connsiteX7" fmla="*/ 237304 w 763668"/>
              <a:gd name="connsiteY7" fmla="*/ 343839 h 665253"/>
              <a:gd name="connsiteX8" fmla="*/ 216768 w 763668"/>
              <a:gd name="connsiteY8" fmla="*/ 323302 h 665253"/>
              <a:gd name="connsiteX9" fmla="*/ 237304 w 763668"/>
              <a:gd name="connsiteY9" fmla="*/ 303974 h 665253"/>
              <a:gd name="connsiteX10" fmla="*/ 153870 w 763668"/>
              <a:gd name="connsiteY10" fmla="*/ 303974 h 665253"/>
              <a:gd name="connsiteX11" fmla="*/ 174406 w 763668"/>
              <a:gd name="connsiteY11" fmla="*/ 323302 h 665253"/>
              <a:gd name="connsiteX12" fmla="*/ 153870 w 763668"/>
              <a:gd name="connsiteY12" fmla="*/ 343839 h 665253"/>
              <a:gd name="connsiteX13" fmla="*/ 134540 w 763668"/>
              <a:gd name="connsiteY13" fmla="*/ 323302 h 665253"/>
              <a:gd name="connsiteX14" fmla="*/ 153870 w 763668"/>
              <a:gd name="connsiteY14" fmla="*/ 303974 h 665253"/>
              <a:gd name="connsiteX15" fmla="*/ 62188 w 763668"/>
              <a:gd name="connsiteY15" fmla="*/ 195224 h 665253"/>
              <a:gd name="connsiteX16" fmla="*/ 19900 w 763668"/>
              <a:gd name="connsiteY16" fmla="*/ 238745 h 665253"/>
              <a:gd name="connsiteX17" fmla="*/ 19900 w 763668"/>
              <a:gd name="connsiteY17" fmla="*/ 400395 h 665253"/>
              <a:gd name="connsiteX18" fmla="*/ 62188 w 763668"/>
              <a:gd name="connsiteY18" fmla="*/ 443916 h 665253"/>
              <a:gd name="connsiteX19" fmla="*/ 83332 w 763668"/>
              <a:gd name="connsiteY19" fmla="*/ 443916 h 665253"/>
              <a:gd name="connsiteX20" fmla="*/ 103232 w 763668"/>
              <a:gd name="connsiteY20" fmla="*/ 463812 h 665253"/>
              <a:gd name="connsiteX21" fmla="*/ 103232 w 763668"/>
              <a:gd name="connsiteY21" fmla="*/ 539663 h 665253"/>
              <a:gd name="connsiteX22" fmla="*/ 192782 w 763668"/>
              <a:gd name="connsiteY22" fmla="*/ 456351 h 665253"/>
              <a:gd name="connsiteX23" fmla="*/ 222632 w 763668"/>
              <a:gd name="connsiteY23" fmla="*/ 443916 h 665253"/>
              <a:gd name="connsiteX24" fmla="*/ 412928 w 763668"/>
              <a:gd name="connsiteY24" fmla="*/ 443916 h 665253"/>
              <a:gd name="connsiteX25" fmla="*/ 455216 w 763668"/>
              <a:gd name="connsiteY25" fmla="*/ 400395 h 665253"/>
              <a:gd name="connsiteX26" fmla="*/ 455216 w 763668"/>
              <a:gd name="connsiteY26" fmla="*/ 238745 h 665253"/>
              <a:gd name="connsiteX27" fmla="*/ 412928 w 763668"/>
              <a:gd name="connsiteY27" fmla="*/ 195224 h 665253"/>
              <a:gd name="connsiteX28" fmla="*/ 517740 w 763668"/>
              <a:gd name="connsiteY28" fmla="*/ 80977 h 665253"/>
              <a:gd name="connsiteX29" fmla="*/ 681448 w 763668"/>
              <a:gd name="connsiteY29" fmla="*/ 228761 h 665253"/>
              <a:gd name="connsiteX30" fmla="*/ 681448 w 763668"/>
              <a:gd name="connsiteY30" fmla="*/ 230003 h 665253"/>
              <a:gd name="connsiteX31" fmla="*/ 681448 w 763668"/>
              <a:gd name="connsiteY31" fmla="*/ 334322 h 665253"/>
              <a:gd name="connsiteX32" fmla="*/ 664084 w 763668"/>
              <a:gd name="connsiteY32" fmla="*/ 351708 h 665253"/>
              <a:gd name="connsiteX33" fmla="*/ 607034 w 763668"/>
              <a:gd name="connsiteY33" fmla="*/ 403868 h 665253"/>
              <a:gd name="connsiteX34" fmla="*/ 639280 w 763668"/>
              <a:gd name="connsiteY34" fmla="*/ 456027 h 665253"/>
              <a:gd name="connsiteX35" fmla="*/ 644240 w 763668"/>
              <a:gd name="connsiteY35" fmla="*/ 469688 h 665253"/>
              <a:gd name="connsiteX36" fmla="*/ 635560 w 763668"/>
              <a:gd name="connsiteY36" fmla="*/ 477139 h 665253"/>
              <a:gd name="connsiteX37" fmla="*/ 630598 w 763668"/>
              <a:gd name="connsiteY37" fmla="*/ 475897 h 665253"/>
              <a:gd name="connsiteX38" fmla="*/ 585952 w 763668"/>
              <a:gd name="connsiteY38" fmla="*/ 403868 h 665253"/>
              <a:gd name="connsiteX39" fmla="*/ 660364 w 763668"/>
              <a:gd name="connsiteY39" fmla="*/ 330596 h 665253"/>
              <a:gd name="connsiteX40" fmla="*/ 660364 w 763668"/>
              <a:gd name="connsiteY40" fmla="*/ 230003 h 665253"/>
              <a:gd name="connsiteX41" fmla="*/ 517740 w 763668"/>
              <a:gd name="connsiteY41" fmla="*/ 102089 h 665253"/>
              <a:gd name="connsiteX42" fmla="*/ 422244 w 763668"/>
              <a:gd name="connsiteY42" fmla="*/ 140587 h 665253"/>
              <a:gd name="connsiteX43" fmla="*/ 407362 w 763668"/>
              <a:gd name="connsiteY43" fmla="*/ 139345 h 665253"/>
              <a:gd name="connsiteX44" fmla="*/ 407362 w 763668"/>
              <a:gd name="connsiteY44" fmla="*/ 124443 h 665253"/>
              <a:gd name="connsiteX45" fmla="*/ 517740 w 763668"/>
              <a:gd name="connsiteY45" fmla="*/ 80977 h 665253"/>
              <a:gd name="connsiteX46" fmla="*/ 517404 w 763668"/>
              <a:gd name="connsiteY46" fmla="*/ 0 h 665253"/>
              <a:gd name="connsiteX47" fmla="*/ 763668 w 763668"/>
              <a:gd name="connsiteY47" fmla="*/ 223823 h 665253"/>
              <a:gd name="connsiteX48" fmla="*/ 752476 w 763668"/>
              <a:gd name="connsiteY48" fmla="*/ 235014 h 665253"/>
              <a:gd name="connsiteX49" fmla="*/ 741282 w 763668"/>
              <a:gd name="connsiteY49" fmla="*/ 226310 h 665253"/>
              <a:gd name="connsiteX50" fmla="*/ 517404 w 763668"/>
              <a:gd name="connsiteY50" fmla="*/ 21139 h 665253"/>
              <a:gd name="connsiteX51" fmla="*/ 304720 w 763668"/>
              <a:gd name="connsiteY51" fmla="*/ 174085 h 665253"/>
              <a:gd name="connsiteX52" fmla="*/ 412928 w 763668"/>
              <a:gd name="connsiteY52" fmla="*/ 174085 h 665253"/>
              <a:gd name="connsiteX53" fmla="*/ 476360 w 763668"/>
              <a:gd name="connsiteY53" fmla="*/ 238745 h 665253"/>
              <a:gd name="connsiteX54" fmla="*/ 476360 w 763668"/>
              <a:gd name="connsiteY54" fmla="*/ 400395 h 665253"/>
              <a:gd name="connsiteX55" fmla="*/ 412928 w 763668"/>
              <a:gd name="connsiteY55" fmla="*/ 465055 h 665253"/>
              <a:gd name="connsiteX56" fmla="*/ 390540 w 763668"/>
              <a:gd name="connsiteY56" fmla="*/ 465055 h 665253"/>
              <a:gd name="connsiteX57" fmla="*/ 458948 w 763668"/>
              <a:gd name="connsiteY57" fmla="*/ 529716 h 665253"/>
              <a:gd name="connsiteX58" fmla="*/ 487554 w 763668"/>
              <a:gd name="connsiteY58" fmla="*/ 564532 h 665253"/>
              <a:gd name="connsiteX59" fmla="*/ 495016 w 763668"/>
              <a:gd name="connsiteY59" fmla="*/ 579454 h 665253"/>
              <a:gd name="connsiteX60" fmla="*/ 609442 w 763668"/>
              <a:gd name="connsiteY60" fmla="*/ 642871 h 665253"/>
              <a:gd name="connsiteX61" fmla="*/ 741282 w 763668"/>
              <a:gd name="connsiteY61" fmla="*/ 509820 h 665253"/>
              <a:gd name="connsiteX62" fmla="*/ 752476 w 763668"/>
              <a:gd name="connsiteY62" fmla="*/ 499872 h 665253"/>
              <a:gd name="connsiteX63" fmla="*/ 763668 w 763668"/>
              <a:gd name="connsiteY63" fmla="*/ 509820 h 665253"/>
              <a:gd name="connsiteX64" fmla="*/ 609442 w 763668"/>
              <a:gd name="connsiteY64" fmla="*/ 665253 h 665253"/>
              <a:gd name="connsiteX65" fmla="*/ 477604 w 763668"/>
              <a:gd name="connsiteY65" fmla="*/ 588158 h 665253"/>
              <a:gd name="connsiteX66" fmla="*/ 468898 w 763668"/>
              <a:gd name="connsiteY66" fmla="*/ 575724 h 665253"/>
              <a:gd name="connsiteX67" fmla="*/ 445266 w 763668"/>
              <a:gd name="connsiteY67" fmla="*/ 545880 h 665253"/>
              <a:gd name="connsiteX68" fmla="*/ 364422 w 763668"/>
              <a:gd name="connsiteY68" fmla="*/ 465055 h 665253"/>
              <a:gd name="connsiteX69" fmla="*/ 222632 w 763668"/>
              <a:gd name="connsiteY69" fmla="*/ 465055 h 665253"/>
              <a:gd name="connsiteX70" fmla="*/ 207708 w 763668"/>
              <a:gd name="connsiteY70" fmla="*/ 471273 h 665253"/>
              <a:gd name="connsiteX71" fmla="*/ 106962 w 763668"/>
              <a:gd name="connsiteY71" fmla="*/ 564532 h 665253"/>
              <a:gd name="connsiteX72" fmla="*/ 97012 w 763668"/>
              <a:gd name="connsiteY72" fmla="*/ 568263 h 665253"/>
              <a:gd name="connsiteX73" fmla="*/ 90794 w 763668"/>
              <a:gd name="connsiteY73" fmla="*/ 567019 h 665253"/>
              <a:gd name="connsiteX74" fmla="*/ 82088 w 763668"/>
              <a:gd name="connsiteY74" fmla="*/ 553341 h 665253"/>
              <a:gd name="connsiteX75" fmla="*/ 82088 w 763668"/>
              <a:gd name="connsiteY75" fmla="*/ 465055 h 665253"/>
              <a:gd name="connsiteX76" fmla="*/ 62188 w 763668"/>
              <a:gd name="connsiteY76" fmla="*/ 465055 h 665253"/>
              <a:gd name="connsiteX77" fmla="*/ 0 w 763668"/>
              <a:gd name="connsiteY77" fmla="*/ 400395 h 665253"/>
              <a:gd name="connsiteX78" fmla="*/ 0 w 763668"/>
              <a:gd name="connsiteY78" fmla="*/ 238745 h 665253"/>
              <a:gd name="connsiteX79" fmla="*/ 62188 w 763668"/>
              <a:gd name="connsiteY79" fmla="*/ 174085 h 665253"/>
              <a:gd name="connsiteX80" fmla="*/ 283576 w 763668"/>
              <a:gd name="connsiteY80" fmla="*/ 174085 h 665253"/>
              <a:gd name="connsiteX81" fmla="*/ 517404 w 763668"/>
              <a:gd name="connsiteY81" fmla="*/ 0 h 6652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763668" h="665253">
                <a:moveTo>
                  <a:pt x="320772" y="303974"/>
                </a:moveTo>
                <a:cubicBezTo>
                  <a:pt x="331644" y="303974"/>
                  <a:pt x="340100" y="312430"/>
                  <a:pt x="340100" y="323302"/>
                </a:cubicBezTo>
                <a:cubicBezTo>
                  <a:pt x="340100" y="335383"/>
                  <a:pt x="331644" y="343839"/>
                  <a:pt x="320772" y="343839"/>
                </a:cubicBezTo>
                <a:cubicBezTo>
                  <a:pt x="308692" y="343839"/>
                  <a:pt x="300236" y="335383"/>
                  <a:pt x="300236" y="323302"/>
                </a:cubicBezTo>
                <a:cubicBezTo>
                  <a:pt x="300236" y="312430"/>
                  <a:pt x="308692" y="303974"/>
                  <a:pt x="320772" y="303974"/>
                </a:cubicBezTo>
                <a:close/>
                <a:moveTo>
                  <a:pt x="237304" y="303974"/>
                </a:moveTo>
                <a:cubicBezTo>
                  <a:pt x="248176" y="303974"/>
                  <a:pt x="256632" y="312430"/>
                  <a:pt x="256632" y="323302"/>
                </a:cubicBezTo>
                <a:cubicBezTo>
                  <a:pt x="256632" y="335383"/>
                  <a:pt x="248176" y="343839"/>
                  <a:pt x="237304" y="343839"/>
                </a:cubicBezTo>
                <a:cubicBezTo>
                  <a:pt x="226432" y="343839"/>
                  <a:pt x="216768" y="335383"/>
                  <a:pt x="216768" y="323302"/>
                </a:cubicBezTo>
                <a:cubicBezTo>
                  <a:pt x="216768" y="312430"/>
                  <a:pt x="226432" y="303974"/>
                  <a:pt x="237304" y="303974"/>
                </a:cubicBezTo>
                <a:close/>
                <a:moveTo>
                  <a:pt x="153870" y="303974"/>
                </a:moveTo>
                <a:cubicBezTo>
                  <a:pt x="164742" y="303974"/>
                  <a:pt x="174406" y="312430"/>
                  <a:pt x="174406" y="323302"/>
                </a:cubicBezTo>
                <a:cubicBezTo>
                  <a:pt x="174406" y="335383"/>
                  <a:pt x="164742" y="343839"/>
                  <a:pt x="153870" y="343839"/>
                </a:cubicBezTo>
                <a:cubicBezTo>
                  <a:pt x="142998" y="343839"/>
                  <a:pt x="134540" y="335383"/>
                  <a:pt x="134540" y="323302"/>
                </a:cubicBezTo>
                <a:cubicBezTo>
                  <a:pt x="134540" y="312430"/>
                  <a:pt x="142998" y="303974"/>
                  <a:pt x="153870" y="303974"/>
                </a:cubicBezTo>
                <a:close/>
                <a:moveTo>
                  <a:pt x="62188" y="195224"/>
                </a:moveTo>
                <a:cubicBezTo>
                  <a:pt x="38556" y="195224"/>
                  <a:pt x="19900" y="215119"/>
                  <a:pt x="19900" y="238745"/>
                </a:cubicBezTo>
                <a:lnTo>
                  <a:pt x="19900" y="400395"/>
                </a:lnTo>
                <a:cubicBezTo>
                  <a:pt x="19900" y="424021"/>
                  <a:pt x="38556" y="443916"/>
                  <a:pt x="62188" y="443916"/>
                </a:cubicBezTo>
                <a:lnTo>
                  <a:pt x="83332" y="443916"/>
                </a:lnTo>
                <a:cubicBezTo>
                  <a:pt x="94524" y="443916"/>
                  <a:pt x="103232" y="452621"/>
                  <a:pt x="103232" y="463812"/>
                </a:cubicBezTo>
                <a:lnTo>
                  <a:pt x="103232" y="539663"/>
                </a:lnTo>
                <a:lnTo>
                  <a:pt x="192782" y="456351"/>
                </a:lnTo>
                <a:cubicBezTo>
                  <a:pt x="201488" y="447647"/>
                  <a:pt x="211438" y="443916"/>
                  <a:pt x="222632" y="443916"/>
                </a:cubicBezTo>
                <a:lnTo>
                  <a:pt x="412928" y="443916"/>
                </a:lnTo>
                <a:cubicBezTo>
                  <a:pt x="436560" y="443916"/>
                  <a:pt x="455216" y="424021"/>
                  <a:pt x="455216" y="400395"/>
                </a:cubicBezTo>
                <a:lnTo>
                  <a:pt x="455216" y="238745"/>
                </a:lnTo>
                <a:cubicBezTo>
                  <a:pt x="455216" y="215119"/>
                  <a:pt x="436560" y="195224"/>
                  <a:pt x="412928" y="195224"/>
                </a:cubicBezTo>
                <a:close/>
                <a:moveTo>
                  <a:pt x="517740" y="80977"/>
                </a:moveTo>
                <a:cubicBezTo>
                  <a:pt x="600834" y="80977"/>
                  <a:pt x="672766" y="145555"/>
                  <a:pt x="681448" y="228761"/>
                </a:cubicBezTo>
                <a:lnTo>
                  <a:pt x="681448" y="230003"/>
                </a:lnTo>
                <a:cubicBezTo>
                  <a:pt x="681448" y="239938"/>
                  <a:pt x="681448" y="274711"/>
                  <a:pt x="681448" y="334322"/>
                </a:cubicBezTo>
                <a:cubicBezTo>
                  <a:pt x="681448" y="343015"/>
                  <a:pt x="674006" y="351708"/>
                  <a:pt x="664084" y="351708"/>
                </a:cubicBezTo>
                <a:cubicBezTo>
                  <a:pt x="633078" y="351708"/>
                  <a:pt x="607034" y="375304"/>
                  <a:pt x="607034" y="403868"/>
                </a:cubicBezTo>
                <a:cubicBezTo>
                  <a:pt x="607034" y="427464"/>
                  <a:pt x="618196" y="447334"/>
                  <a:pt x="639280" y="456027"/>
                </a:cubicBezTo>
                <a:cubicBezTo>
                  <a:pt x="644240" y="458511"/>
                  <a:pt x="647962" y="464720"/>
                  <a:pt x="644240" y="469688"/>
                </a:cubicBezTo>
                <a:cubicBezTo>
                  <a:pt x="643000" y="474655"/>
                  <a:pt x="639280" y="477139"/>
                  <a:pt x="635560" y="477139"/>
                </a:cubicBezTo>
                <a:cubicBezTo>
                  <a:pt x="634320" y="477139"/>
                  <a:pt x="631838" y="475897"/>
                  <a:pt x="630598" y="475897"/>
                </a:cubicBezTo>
                <a:cubicBezTo>
                  <a:pt x="602074" y="463478"/>
                  <a:pt x="585952" y="434915"/>
                  <a:pt x="585952" y="403868"/>
                </a:cubicBezTo>
                <a:cubicBezTo>
                  <a:pt x="587192" y="365369"/>
                  <a:pt x="620676" y="331838"/>
                  <a:pt x="660364" y="330596"/>
                </a:cubicBezTo>
                <a:cubicBezTo>
                  <a:pt x="660364" y="274711"/>
                  <a:pt x="660364" y="239938"/>
                  <a:pt x="660364" y="230003"/>
                </a:cubicBezTo>
                <a:cubicBezTo>
                  <a:pt x="652922" y="159216"/>
                  <a:pt x="590912" y="102089"/>
                  <a:pt x="517740" y="102089"/>
                </a:cubicBezTo>
                <a:cubicBezTo>
                  <a:pt x="481774" y="102089"/>
                  <a:pt x="448288" y="116991"/>
                  <a:pt x="422244" y="140587"/>
                </a:cubicBezTo>
                <a:cubicBezTo>
                  <a:pt x="417284" y="144313"/>
                  <a:pt x="411082" y="144313"/>
                  <a:pt x="407362" y="139345"/>
                </a:cubicBezTo>
                <a:cubicBezTo>
                  <a:pt x="403640" y="135620"/>
                  <a:pt x="403640" y="129410"/>
                  <a:pt x="407362" y="124443"/>
                </a:cubicBezTo>
                <a:cubicBezTo>
                  <a:pt x="438366" y="97121"/>
                  <a:pt x="476812" y="80977"/>
                  <a:pt x="517740" y="80977"/>
                </a:cubicBezTo>
                <a:close/>
                <a:moveTo>
                  <a:pt x="517404" y="0"/>
                </a:moveTo>
                <a:cubicBezTo>
                  <a:pt x="644268" y="0"/>
                  <a:pt x="752476" y="98233"/>
                  <a:pt x="763668" y="223823"/>
                </a:cubicBezTo>
                <a:cubicBezTo>
                  <a:pt x="763668" y="230041"/>
                  <a:pt x="758694" y="235014"/>
                  <a:pt x="752476" y="235014"/>
                </a:cubicBezTo>
                <a:cubicBezTo>
                  <a:pt x="747500" y="235014"/>
                  <a:pt x="742526" y="231284"/>
                  <a:pt x="741282" y="226310"/>
                </a:cubicBezTo>
                <a:cubicBezTo>
                  <a:pt x="731332" y="110668"/>
                  <a:pt x="634318" y="21139"/>
                  <a:pt x="517404" y="21139"/>
                </a:cubicBezTo>
                <a:cubicBezTo>
                  <a:pt x="421634" y="21139"/>
                  <a:pt x="335814" y="83312"/>
                  <a:pt x="304720" y="174085"/>
                </a:cubicBezTo>
                <a:lnTo>
                  <a:pt x="412928" y="174085"/>
                </a:lnTo>
                <a:cubicBezTo>
                  <a:pt x="447754" y="174085"/>
                  <a:pt x="476360" y="202684"/>
                  <a:pt x="476360" y="238745"/>
                </a:cubicBezTo>
                <a:lnTo>
                  <a:pt x="476360" y="400395"/>
                </a:lnTo>
                <a:cubicBezTo>
                  <a:pt x="476360" y="436456"/>
                  <a:pt x="447754" y="465055"/>
                  <a:pt x="412928" y="465055"/>
                </a:cubicBezTo>
                <a:lnTo>
                  <a:pt x="390540" y="465055"/>
                </a:lnTo>
                <a:cubicBezTo>
                  <a:pt x="426610" y="504846"/>
                  <a:pt x="458948" y="529716"/>
                  <a:pt x="458948" y="529716"/>
                </a:cubicBezTo>
                <a:cubicBezTo>
                  <a:pt x="471384" y="540907"/>
                  <a:pt x="480092" y="552098"/>
                  <a:pt x="487554" y="564532"/>
                </a:cubicBezTo>
                <a:lnTo>
                  <a:pt x="495016" y="579454"/>
                </a:lnTo>
                <a:cubicBezTo>
                  <a:pt x="518648" y="618001"/>
                  <a:pt x="562180" y="642871"/>
                  <a:pt x="609442" y="642871"/>
                </a:cubicBezTo>
                <a:cubicBezTo>
                  <a:pt x="682824" y="642871"/>
                  <a:pt x="741282" y="584428"/>
                  <a:pt x="741282" y="509820"/>
                </a:cubicBezTo>
                <a:cubicBezTo>
                  <a:pt x="741282" y="504846"/>
                  <a:pt x="746256" y="499872"/>
                  <a:pt x="752476" y="499872"/>
                </a:cubicBezTo>
                <a:cubicBezTo>
                  <a:pt x="758694" y="499872"/>
                  <a:pt x="763668" y="504846"/>
                  <a:pt x="763668" y="509820"/>
                </a:cubicBezTo>
                <a:cubicBezTo>
                  <a:pt x="763668" y="595619"/>
                  <a:pt x="694018" y="665253"/>
                  <a:pt x="609442" y="665253"/>
                </a:cubicBezTo>
                <a:cubicBezTo>
                  <a:pt x="554716" y="665253"/>
                  <a:pt x="504966" y="635410"/>
                  <a:pt x="477604" y="588158"/>
                </a:cubicBezTo>
                <a:lnTo>
                  <a:pt x="468898" y="575724"/>
                </a:lnTo>
                <a:cubicBezTo>
                  <a:pt x="463922" y="564532"/>
                  <a:pt x="455216" y="554585"/>
                  <a:pt x="445266" y="545880"/>
                </a:cubicBezTo>
                <a:cubicBezTo>
                  <a:pt x="441534" y="542150"/>
                  <a:pt x="402978" y="512307"/>
                  <a:pt x="364422" y="465055"/>
                </a:cubicBezTo>
                <a:lnTo>
                  <a:pt x="222632" y="465055"/>
                </a:lnTo>
                <a:cubicBezTo>
                  <a:pt x="216414" y="465055"/>
                  <a:pt x="211438" y="466299"/>
                  <a:pt x="207708" y="471273"/>
                </a:cubicBezTo>
                <a:lnTo>
                  <a:pt x="106962" y="564532"/>
                </a:lnTo>
                <a:cubicBezTo>
                  <a:pt x="103232" y="567019"/>
                  <a:pt x="100744" y="568263"/>
                  <a:pt x="97012" y="568263"/>
                </a:cubicBezTo>
                <a:cubicBezTo>
                  <a:pt x="95768" y="568263"/>
                  <a:pt x="93282" y="568263"/>
                  <a:pt x="90794" y="567019"/>
                </a:cubicBezTo>
                <a:cubicBezTo>
                  <a:pt x="85818" y="564532"/>
                  <a:pt x="82088" y="558315"/>
                  <a:pt x="82088" y="553341"/>
                </a:cubicBezTo>
                <a:lnTo>
                  <a:pt x="82088" y="465055"/>
                </a:lnTo>
                <a:lnTo>
                  <a:pt x="62188" y="465055"/>
                </a:lnTo>
                <a:cubicBezTo>
                  <a:pt x="27362" y="465055"/>
                  <a:pt x="0" y="436456"/>
                  <a:pt x="0" y="400395"/>
                </a:cubicBezTo>
                <a:lnTo>
                  <a:pt x="0" y="238745"/>
                </a:lnTo>
                <a:cubicBezTo>
                  <a:pt x="0" y="202684"/>
                  <a:pt x="27362" y="174085"/>
                  <a:pt x="62188" y="174085"/>
                </a:cubicBezTo>
                <a:lnTo>
                  <a:pt x="283576" y="174085"/>
                </a:lnTo>
                <a:cubicBezTo>
                  <a:pt x="314670" y="72121"/>
                  <a:pt x="410440" y="0"/>
                  <a:pt x="517404" y="0"/>
                </a:cubicBezTo>
                <a:close/>
              </a:path>
            </a:pathLst>
          </a:custGeom>
          <a:solidFill>
            <a:schemeClr val="bg1"/>
          </a:solidFill>
          <a:ln cap="flat">
            <a:noFill/>
            <a:prstDash val="solid"/>
          </a:ln>
        </p:spPr>
        <p:txBody>
          <a:bodyPr vert="horz" wrap="square" lIns="90000" tIns="45000" rIns="90000" bIns="45000" anchor="ctr" anchorCtr="1" compatLnSpc="0">
            <a:noAutofit/>
          </a:bodyPr>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56" name="Freeform: Shape 386">
            <a:extLst>
              <a:ext uri="{FF2B5EF4-FFF2-40B4-BE49-F238E27FC236}">
                <a16:creationId xmlns:a16="http://schemas.microsoft.com/office/drawing/2014/main" id="{DE0E9358-82FB-B049-9930-F9B376BF08B7}"/>
              </a:ext>
            </a:extLst>
          </p:cNvPr>
          <p:cNvSpPr/>
          <p:nvPr/>
        </p:nvSpPr>
        <p:spPr>
          <a:xfrm>
            <a:off x="17402469" y="3949077"/>
            <a:ext cx="723806" cy="746229"/>
          </a:xfrm>
          <a:custGeom>
            <a:avLst/>
            <a:gdLst>
              <a:gd name="connsiteX0" fmla="*/ 319618 w 723806"/>
              <a:gd name="connsiteY0" fmla="*/ 661657 h 746229"/>
              <a:gd name="connsiteX1" fmla="*/ 302208 w 723806"/>
              <a:gd name="connsiteY1" fmla="*/ 667875 h 746229"/>
              <a:gd name="connsiteX2" fmla="*/ 293502 w 723806"/>
              <a:gd name="connsiteY2" fmla="*/ 685287 h 746229"/>
              <a:gd name="connsiteX3" fmla="*/ 293502 w 723806"/>
              <a:gd name="connsiteY3" fmla="*/ 689018 h 746229"/>
              <a:gd name="connsiteX4" fmla="*/ 299720 w 723806"/>
              <a:gd name="connsiteY4" fmla="*/ 708918 h 746229"/>
              <a:gd name="connsiteX5" fmla="*/ 315888 w 723806"/>
              <a:gd name="connsiteY5" fmla="*/ 717624 h 746229"/>
              <a:gd name="connsiteX6" fmla="*/ 399212 w 723806"/>
              <a:gd name="connsiteY6" fmla="*/ 725086 h 746229"/>
              <a:gd name="connsiteX7" fmla="*/ 427816 w 723806"/>
              <a:gd name="connsiteY7" fmla="*/ 701455 h 746229"/>
              <a:gd name="connsiteX8" fmla="*/ 427816 w 723806"/>
              <a:gd name="connsiteY8" fmla="*/ 697724 h 746229"/>
              <a:gd name="connsiteX9" fmla="*/ 404186 w 723806"/>
              <a:gd name="connsiteY9" fmla="*/ 669119 h 746229"/>
              <a:gd name="connsiteX10" fmla="*/ 322106 w 723806"/>
              <a:gd name="connsiteY10" fmla="*/ 661657 h 746229"/>
              <a:gd name="connsiteX11" fmla="*/ 319618 w 723806"/>
              <a:gd name="connsiteY11" fmla="*/ 661657 h 746229"/>
              <a:gd name="connsiteX12" fmla="*/ 285198 w 723806"/>
              <a:gd name="connsiteY12" fmla="*/ 576801 h 746229"/>
              <a:gd name="connsiteX13" fmla="*/ 360656 w 723806"/>
              <a:gd name="connsiteY13" fmla="*/ 583951 h 746229"/>
              <a:gd name="connsiteX14" fmla="*/ 436114 w 723806"/>
              <a:gd name="connsiteY14" fmla="*/ 576801 h 746229"/>
              <a:gd name="connsiteX15" fmla="*/ 448486 w 723806"/>
              <a:gd name="connsiteY15" fmla="*/ 583951 h 746229"/>
              <a:gd name="connsiteX16" fmla="*/ 441062 w 723806"/>
              <a:gd name="connsiteY16" fmla="*/ 597059 h 746229"/>
              <a:gd name="connsiteX17" fmla="*/ 360656 w 723806"/>
              <a:gd name="connsiteY17" fmla="*/ 604208 h 746229"/>
              <a:gd name="connsiteX18" fmla="*/ 280250 w 723806"/>
              <a:gd name="connsiteY18" fmla="*/ 597059 h 746229"/>
              <a:gd name="connsiteX19" fmla="*/ 272828 w 723806"/>
              <a:gd name="connsiteY19" fmla="*/ 583951 h 746229"/>
              <a:gd name="connsiteX20" fmla="*/ 285198 w 723806"/>
              <a:gd name="connsiteY20" fmla="*/ 576801 h 746229"/>
              <a:gd name="connsiteX21" fmla="*/ 620582 w 723806"/>
              <a:gd name="connsiteY21" fmla="*/ 344509 h 746229"/>
              <a:gd name="connsiteX22" fmla="*/ 606902 w 723806"/>
              <a:gd name="connsiteY22" fmla="*/ 373115 h 746229"/>
              <a:gd name="connsiteX23" fmla="*/ 606902 w 723806"/>
              <a:gd name="connsiteY23" fmla="*/ 506192 h 746229"/>
              <a:gd name="connsiteX24" fmla="*/ 620582 w 723806"/>
              <a:gd name="connsiteY24" fmla="*/ 534798 h 746229"/>
              <a:gd name="connsiteX25" fmla="*/ 89542 w 723806"/>
              <a:gd name="connsiteY25" fmla="*/ 335803 h 746229"/>
              <a:gd name="connsiteX26" fmla="*/ 89542 w 723806"/>
              <a:gd name="connsiteY26" fmla="*/ 543504 h 746229"/>
              <a:gd name="connsiteX27" fmla="*/ 116904 w 723806"/>
              <a:gd name="connsiteY27" fmla="*/ 506192 h 746229"/>
              <a:gd name="connsiteX28" fmla="*/ 116904 w 723806"/>
              <a:gd name="connsiteY28" fmla="*/ 373115 h 746229"/>
              <a:gd name="connsiteX29" fmla="*/ 89542 w 723806"/>
              <a:gd name="connsiteY29" fmla="*/ 335803 h 746229"/>
              <a:gd name="connsiteX30" fmla="*/ 640480 w 723806"/>
              <a:gd name="connsiteY30" fmla="*/ 333316 h 746229"/>
              <a:gd name="connsiteX31" fmla="*/ 640480 w 723806"/>
              <a:gd name="connsiteY31" fmla="*/ 544747 h 746229"/>
              <a:gd name="connsiteX32" fmla="*/ 647942 w 723806"/>
              <a:gd name="connsiteY32" fmla="*/ 545991 h 746229"/>
              <a:gd name="connsiteX33" fmla="*/ 662866 w 723806"/>
              <a:gd name="connsiteY33" fmla="*/ 545991 h 746229"/>
              <a:gd name="connsiteX34" fmla="*/ 702662 w 723806"/>
              <a:gd name="connsiteY34" fmla="*/ 506192 h 746229"/>
              <a:gd name="connsiteX35" fmla="*/ 702662 w 723806"/>
              <a:gd name="connsiteY35" fmla="*/ 373115 h 746229"/>
              <a:gd name="connsiteX36" fmla="*/ 662866 w 723806"/>
              <a:gd name="connsiteY36" fmla="*/ 333316 h 746229"/>
              <a:gd name="connsiteX37" fmla="*/ 647942 w 723806"/>
              <a:gd name="connsiteY37" fmla="*/ 333316 h 746229"/>
              <a:gd name="connsiteX38" fmla="*/ 640480 w 723806"/>
              <a:gd name="connsiteY38" fmla="*/ 333316 h 746229"/>
              <a:gd name="connsiteX39" fmla="*/ 60938 w 723806"/>
              <a:gd name="connsiteY39" fmla="*/ 333316 h 746229"/>
              <a:gd name="connsiteX40" fmla="*/ 21142 w 723806"/>
              <a:gd name="connsiteY40" fmla="*/ 373115 h 746229"/>
              <a:gd name="connsiteX41" fmla="*/ 21142 w 723806"/>
              <a:gd name="connsiteY41" fmla="*/ 506192 h 746229"/>
              <a:gd name="connsiteX42" fmla="*/ 60938 w 723806"/>
              <a:gd name="connsiteY42" fmla="*/ 545991 h 746229"/>
              <a:gd name="connsiteX43" fmla="*/ 69644 w 723806"/>
              <a:gd name="connsiteY43" fmla="*/ 545991 h 746229"/>
              <a:gd name="connsiteX44" fmla="*/ 69644 w 723806"/>
              <a:gd name="connsiteY44" fmla="*/ 333316 h 746229"/>
              <a:gd name="connsiteX45" fmla="*/ 360658 w 723806"/>
              <a:gd name="connsiteY45" fmla="*/ 0 h 746229"/>
              <a:gd name="connsiteX46" fmla="*/ 624312 w 723806"/>
              <a:gd name="connsiteY46" fmla="*/ 263668 h 746229"/>
              <a:gd name="connsiteX47" fmla="*/ 624312 w 723806"/>
              <a:gd name="connsiteY47" fmla="*/ 315904 h 746229"/>
              <a:gd name="connsiteX48" fmla="*/ 647942 w 723806"/>
              <a:gd name="connsiteY48" fmla="*/ 312173 h 746229"/>
              <a:gd name="connsiteX49" fmla="*/ 662866 w 723806"/>
              <a:gd name="connsiteY49" fmla="*/ 312173 h 746229"/>
              <a:gd name="connsiteX50" fmla="*/ 723806 w 723806"/>
              <a:gd name="connsiteY50" fmla="*/ 373115 h 746229"/>
              <a:gd name="connsiteX51" fmla="*/ 723806 w 723806"/>
              <a:gd name="connsiteY51" fmla="*/ 506192 h 746229"/>
              <a:gd name="connsiteX52" fmla="*/ 662866 w 723806"/>
              <a:gd name="connsiteY52" fmla="*/ 565891 h 746229"/>
              <a:gd name="connsiteX53" fmla="*/ 647942 w 723806"/>
              <a:gd name="connsiteY53" fmla="*/ 565891 h 746229"/>
              <a:gd name="connsiteX54" fmla="*/ 608146 w 723806"/>
              <a:gd name="connsiteY54" fmla="*/ 552210 h 746229"/>
              <a:gd name="connsiteX55" fmla="*/ 447714 w 723806"/>
              <a:gd name="connsiteY55" fmla="*/ 707674 h 746229"/>
              <a:gd name="connsiteX56" fmla="*/ 401700 w 723806"/>
              <a:gd name="connsiteY56" fmla="*/ 746229 h 746229"/>
              <a:gd name="connsiteX57" fmla="*/ 396724 w 723806"/>
              <a:gd name="connsiteY57" fmla="*/ 746229 h 746229"/>
              <a:gd name="connsiteX58" fmla="*/ 314644 w 723806"/>
              <a:gd name="connsiteY58" fmla="*/ 738767 h 746229"/>
              <a:gd name="connsiteX59" fmla="*/ 283552 w 723806"/>
              <a:gd name="connsiteY59" fmla="*/ 722599 h 746229"/>
              <a:gd name="connsiteX60" fmla="*/ 272360 w 723806"/>
              <a:gd name="connsiteY60" fmla="*/ 687775 h 746229"/>
              <a:gd name="connsiteX61" fmla="*/ 272360 w 723806"/>
              <a:gd name="connsiteY61" fmla="*/ 682800 h 746229"/>
              <a:gd name="connsiteX62" fmla="*/ 289770 w 723806"/>
              <a:gd name="connsiteY62" fmla="*/ 650463 h 746229"/>
              <a:gd name="connsiteX63" fmla="*/ 323350 w 723806"/>
              <a:gd name="connsiteY63" fmla="*/ 640513 h 746229"/>
              <a:gd name="connsiteX64" fmla="*/ 406674 w 723806"/>
              <a:gd name="connsiteY64" fmla="*/ 647976 h 746229"/>
              <a:gd name="connsiteX65" fmla="*/ 437766 w 723806"/>
              <a:gd name="connsiteY65" fmla="*/ 664144 h 746229"/>
              <a:gd name="connsiteX66" fmla="*/ 447714 w 723806"/>
              <a:gd name="connsiteY66" fmla="*/ 685287 h 746229"/>
              <a:gd name="connsiteX67" fmla="*/ 591978 w 723806"/>
              <a:gd name="connsiteY67" fmla="*/ 532310 h 746229"/>
              <a:gd name="connsiteX68" fmla="*/ 585760 w 723806"/>
              <a:gd name="connsiteY68" fmla="*/ 506192 h 746229"/>
              <a:gd name="connsiteX69" fmla="*/ 585760 w 723806"/>
              <a:gd name="connsiteY69" fmla="*/ 373115 h 746229"/>
              <a:gd name="connsiteX70" fmla="*/ 603170 w 723806"/>
              <a:gd name="connsiteY70" fmla="*/ 330828 h 746229"/>
              <a:gd name="connsiteX71" fmla="*/ 603170 w 723806"/>
              <a:gd name="connsiteY71" fmla="*/ 263668 h 746229"/>
              <a:gd name="connsiteX72" fmla="*/ 360658 w 723806"/>
              <a:gd name="connsiteY72" fmla="*/ 21143 h 746229"/>
              <a:gd name="connsiteX73" fmla="*/ 118146 w 723806"/>
              <a:gd name="connsiteY73" fmla="*/ 263668 h 746229"/>
              <a:gd name="connsiteX74" fmla="*/ 118146 w 723806"/>
              <a:gd name="connsiteY74" fmla="*/ 328341 h 746229"/>
              <a:gd name="connsiteX75" fmla="*/ 138046 w 723806"/>
              <a:gd name="connsiteY75" fmla="*/ 373115 h 746229"/>
              <a:gd name="connsiteX76" fmla="*/ 138046 w 723806"/>
              <a:gd name="connsiteY76" fmla="*/ 506192 h 746229"/>
              <a:gd name="connsiteX77" fmla="*/ 75862 w 723806"/>
              <a:gd name="connsiteY77" fmla="*/ 565891 h 746229"/>
              <a:gd name="connsiteX78" fmla="*/ 60938 w 723806"/>
              <a:gd name="connsiteY78" fmla="*/ 565891 h 746229"/>
              <a:gd name="connsiteX79" fmla="*/ 0 w 723806"/>
              <a:gd name="connsiteY79" fmla="*/ 506192 h 746229"/>
              <a:gd name="connsiteX80" fmla="*/ 0 w 723806"/>
              <a:gd name="connsiteY80" fmla="*/ 373115 h 746229"/>
              <a:gd name="connsiteX81" fmla="*/ 60938 w 723806"/>
              <a:gd name="connsiteY81" fmla="*/ 312173 h 746229"/>
              <a:gd name="connsiteX82" fmla="*/ 75862 w 723806"/>
              <a:gd name="connsiteY82" fmla="*/ 312173 h 746229"/>
              <a:gd name="connsiteX83" fmla="*/ 97004 w 723806"/>
              <a:gd name="connsiteY83" fmla="*/ 315904 h 746229"/>
              <a:gd name="connsiteX84" fmla="*/ 97004 w 723806"/>
              <a:gd name="connsiteY84" fmla="*/ 263668 h 746229"/>
              <a:gd name="connsiteX85" fmla="*/ 360658 w 723806"/>
              <a:gd name="connsiteY85" fmla="*/ 0 h 7462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723806" h="746229">
                <a:moveTo>
                  <a:pt x="319618" y="661657"/>
                </a:moveTo>
                <a:cubicBezTo>
                  <a:pt x="313400" y="661657"/>
                  <a:pt x="307182" y="664144"/>
                  <a:pt x="302208" y="667875"/>
                </a:cubicBezTo>
                <a:cubicBezTo>
                  <a:pt x="297232" y="672850"/>
                  <a:pt x="294746" y="677825"/>
                  <a:pt x="293502" y="685287"/>
                </a:cubicBezTo>
                <a:lnTo>
                  <a:pt x="293502" y="689018"/>
                </a:lnTo>
                <a:cubicBezTo>
                  <a:pt x="293502" y="696481"/>
                  <a:pt x="294746" y="702699"/>
                  <a:pt x="299720" y="708918"/>
                </a:cubicBezTo>
                <a:cubicBezTo>
                  <a:pt x="303450" y="713893"/>
                  <a:pt x="309670" y="717624"/>
                  <a:pt x="315888" y="717624"/>
                </a:cubicBezTo>
                <a:lnTo>
                  <a:pt x="399212" y="725086"/>
                </a:lnTo>
                <a:cubicBezTo>
                  <a:pt x="414136" y="727573"/>
                  <a:pt x="426572" y="716380"/>
                  <a:pt x="427816" y="701455"/>
                </a:cubicBezTo>
                <a:lnTo>
                  <a:pt x="427816" y="697724"/>
                </a:lnTo>
                <a:cubicBezTo>
                  <a:pt x="429060" y="682800"/>
                  <a:pt x="417866" y="670363"/>
                  <a:pt x="404186" y="669119"/>
                </a:cubicBezTo>
                <a:lnTo>
                  <a:pt x="322106" y="661657"/>
                </a:lnTo>
                <a:cubicBezTo>
                  <a:pt x="320862" y="661657"/>
                  <a:pt x="320862" y="661657"/>
                  <a:pt x="319618" y="661657"/>
                </a:cubicBezTo>
                <a:close/>
                <a:moveTo>
                  <a:pt x="285198" y="576801"/>
                </a:moveTo>
                <a:cubicBezTo>
                  <a:pt x="307464" y="581568"/>
                  <a:pt x="333442" y="583951"/>
                  <a:pt x="360656" y="583951"/>
                </a:cubicBezTo>
                <a:cubicBezTo>
                  <a:pt x="387870" y="583951"/>
                  <a:pt x="413848" y="581568"/>
                  <a:pt x="436114" y="576801"/>
                </a:cubicBezTo>
                <a:cubicBezTo>
                  <a:pt x="441062" y="575610"/>
                  <a:pt x="447248" y="579184"/>
                  <a:pt x="448486" y="583951"/>
                </a:cubicBezTo>
                <a:cubicBezTo>
                  <a:pt x="449722" y="588717"/>
                  <a:pt x="446010" y="594675"/>
                  <a:pt x="441062" y="597059"/>
                </a:cubicBezTo>
                <a:cubicBezTo>
                  <a:pt x="416322" y="601825"/>
                  <a:pt x="389108" y="604208"/>
                  <a:pt x="360656" y="604208"/>
                </a:cubicBezTo>
                <a:cubicBezTo>
                  <a:pt x="332206" y="604208"/>
                  <a:pt x="303754" y="601825"/>
                  <a:pt x="280250" y="597059"/>
                </a:cubicBezTo>
                <a:cubicBezTo>
                  <a:pt x="275302" y="594675"/>
                  <a:pt x="271590" y="588717"/>
                  <a:pt x="272828" y="583951"/>
                </a:cubicBezTo>
                <a:cubicBezTo>
                  <a:pt x="274066" y="579184"/>
                  <a:pt x="280250" y="575610"/>
                  <a:pt x="285198" y="576801"/>
                </a:cubicBezTo>
                <a:close/>
                <a:moveTo>
                  <a:pt x="620582" y="344509"/>
                </a:moveTo>
                <a:cubicBezTo>
                  <a:pt x="611876" y="350728"/>
                  <a:pt x="606902" y="361921"/>
                  <a:pt x="606902" y="373115"/>
                </a:cubicBezTo>
                <a:lnTo>
                  <a:pt x="606902" y="506192"/>
                </a:lnTo>
                <a:cubicBezTo>
                  <a:pt x="606902" y="517386"/>
                  <a:pt x="611876" y="527335"/>
                  <a:pt x="620582" y="534798"/>
                </a:cubicBezTo>
                <a:close/>
                <a:moveTo>
                  <a:pt x="89542" y="335803"/>
                </a:moveTo>
                <a:lnTo>
                  <a:pt x="89542" y="543504"/>
                </a:lnTo>
                <a:cubicBezTo>
                  <a:pt x="105710" y="537285"/>
                  <a:pt x="116904" y="522361"/>
                  <a:pt x="116904" y="506192"/>
                </a:cubicBezTo>
                <a:lnTo>
                  <a:pt x="116904" y="373115"/>
                </a:lnTo>
                <a:cubicBezTo>
                  <a:pt x="116904" y="355703"/>
                  <a:pt x="105710" y="342022"/>
                  <a:pt x="89542" y="335803"/>
                </a:cubicBezTo>
                <a:close/>
                <a:moveTo>
                  <a:pt x="640480" y="333316"/>
                </a:moveTo>
                <a:lnTo>
                  <a:pt x="640480" y="544747"/>
                </a:lnTo>
                <a:cubicBezTo>
                  <a:pt x="642968" y="544747"/>
                  <a:pt x="645454" y="545991"/>
                  <a:pt x="647942" y="545991"/>
                </a:cubicBezTo>
                <a:lnTo>
                  <a:pt x="662866" y="545991"/>
                </a:lnTo>
                <a:cubicBezTo>
                  <a:pt x="685252" y="545991"/>
                  <a:pt x="702662" y="527335"/>
                  <a:pt x="702662" y="506192"/>
                </a:cubicBezTo>
                <a:lnTo>
                  <a:pt x="702662" y="373115"/>
                </a:lnTo>
                <a:cubicBezTo>
                  <a:pt x="702662" y="350728"/>
                  <a:pt x="685252" y="333316"/>
                  <a:pt x="662866" y="333316"/>
                </a:cubicBezTo>
                <a:lnTo>
                  <a:pt x="647942" y="333316"/>
                </a:lnTo>
                <a:cubicBezTo>
                  <a:pt x="645454" y="333316"/>
                  <a:pt x="642968" y="333316"/>
                  <a:pt x="640480" y="333316"/>
                </a:cubicBezTo>
                <a:close/>
                <a:moveTo>
                  <a:pt x="60938" y="333316"/>
                </a:moveTo>
                <a:cubicBezTo>
                  <a:pt x="38554" y="333316"/>
                  <a:pt x="21142" y="350728"/>
                  <a:pt x="21142" y="373115"/>
                </a:cubicBezTo>
                <a:lnTo>
                  <a:pt x="21142" y="506192"/>
                </a:lnTo>
                <a:cubicBezTo>
                  <a:pt x="21142" y="527335"/>
                  <a:pt x="38554" y="545991"/>
                  <a:pt x="60938" y="545991"/>
                </a:cubicBezTo>
                <a:lnTo>
                  <a:pt x="69644" y="545991"/>
                </a:lnTo>
                <a:lnTo>
                  <a:pt x="69644" y="333316"/>
                </a:lnTo>
                <a:close/>
                <a:moveTo>
                  <a:pt x="360658" y="0"/>
                </a:moveTo>
                <a:cubicBezTo>
                  <a:pt x="506166" y="0"/>
                  <a:pt x="624312" y="118153"/>
                  <a:pt x="624312" y="263668"/>
                </a:cubicBezTo>
                <a:lnTo>
                  <a:pt x="624312" y="315904"/>
                </a:lnTo>
                <a:cubicBezTo>
                  <a:pt x="631774" y="313416"/>
                  <a:pt x="639236" y="312173"/>
                  <a:pt x="647942" y="312173"/>
                </a:cubicBezTo>
                <a:lnTo>
                  <a:pt x="662866" y="312173"/>
                </a:lnTo>
                <a:cubicBezTo>
                  <a:pt x="696444" y="312173"/>
                  <a:pt x="723806" y="339534"/>
                  <a:pt x="723806" y="373115"/>
                </a:cubicBezTo>
                <a:lnTo>
                  <a:pt x="723806" y="506192"/>
                </a:lnTo>
                <a:cubicBezTo>
                  <a:pt x="723806" y="538529"/>
                  <a:pt x="696444" y="565891"/>
                  <a:pt x="662866" y="565891"/>
                </a:cubicBezTo>
                <a:lnTo>
                  <a:pt x="647942" y="565891"/>
                </a:lnTo>
                <a:cubicBezTo>
                  <a:pt x="631774" y="565891"/>
                  <a:pt x="618094" y="560916"/>
                  <a:pt x="608146" y="552210"/>
                </a:cubicBezTo>
                <a:cubicBezTo>
                  <a:pt x="580786" y="624345"/>
                  <a:pt x="522334" y="681556"/>
                  <a:pt x="447714" y="707674"/>
                </a:cubicBezTo>
                <a:cubicBezTo>
                  <a:pt x="443984" y="730061"/>
                  <a:pt x="424086" y="746229"/>
                  <a:pt x="401700" y="746229"/>
                </a:cubicBezTo>
                <a:cubicBezTo>
                  <a:pt x="400456" y="746229"/>
                  <a:pt x="399212" y="746229"/>
                  <a:pt x="396724" y="746229"/>
                </a:cubicBezTo>
                <a:lnTo>
                  <a:pt x="314644" y="738767"/>
                </a:lnTo>
                <a:cubicBezTo>
                  <a:pt x="302208" y="738767"/>
                  <a:pt x="291014" y="732548"/>
                  <a:pt x="283552" y="722599"/>
                </a:cubicBezTo>
                <a:cubicBezTo>
                  <a:pt x="274846" y="712649"/>
                  <a:pt x="271116" y="700212"/>
                  <a:pt x="272360" y="687775"/>
                </a:cubicBezTo>
                <a:lnTo>
                  <a:pt x="272360" y="682800"/>
                </a:lnTo>
                <a:cubicBezTo>
                  <a:pt x="273604" y="670363"/>
                  <a:pt x="279822" y="659169"/>
                  <a:pt x="289770" y="650463"/>
                </a:cubicBezTo>
                <a:cubicBezTo>
                  <a:pt x="299720" y="643001"/>
                  <a:pt x="310912" y="639270"/>
                  <a:pt x="323350" y="640513"/>
                </a:cubicBezTo>
                <a:lnTo>
                  <a:pt x="406674" y="647976"/>
                </a:lnTo>
                <a:cubicBezTo>
                  <a:pt x="419110" y="649219"/>
                  <a:pt x="430304" y="655438"/>
                  <a:pt x="437766" y="664144"/>
                </a:cubicBezTo>
                <a:cubicBezTo>
                  <a:pt x="443984" y="670363"/>
                  <a:pt x="446470" y="677825"/>
                  <a:pt x="447714" y="685287"/>
                </a:cubicBezTo>
                <a:cubicBezTo>
                  <a:pt x="516116" y="657925"/>
                  <a:pt x="569592" y="601958"/>
                  <a:pt x="591978" y="532310"/>
                </a:cubicBezTo>
                <a:cubicBezTo>
                  <a:pt x="588246" y="523604"/>
                  <a:pt x="585760" y="514898"/>
                  <a:pt x="585760" y="506192"/>
                </a:cubicBezTo>
                <a:lnTo>
                  <a:pt x="585760" y="373115"/>
                </a:lnTo>
                <a:cubicBezTo>
                  <a:pt x="585760" y="356946"/>
                  <a:pt x="593222" y="342022"/>
                  <a:pt x="603170" y="330828"/>
                </a:cubicBezTo>
                <a:lnTo>
                  <a:pt x="603170" y="263668"/>
                </a:lnTo>
                <a:cubicBezTo>
                  <a:pt x="603170" y="129346"/>
                  <a:pt x="494974" y="21143"/>
                  <a:pt x="360658" y="21143"/>
                </a:cubicBezTo>
                <a:cubicBezTo>
                  <a:pt x="226344" y="21143"/>
                  <a:pt x="118146" y="129346"/>
                  <a:pt x="118146" y="263668"/>
                </a:cubicBezTo>
                <a:lnTo>
                  <a:pt x="118146" y="328341"/>
                </a:lnTo>
                <a:cubicBezTo>
                  <a:pt x="130584" y="339534"/>
                  <a:pt x="138046" y="355703"/>
                  <a:pt x="138046" y="373115"/>
                </a:cubicBezTo>
                <a:lnTo>
                  <a:pt x="138046" y="506192"/>
                </a:lnTo>
                <a:cubicBezTo>
                  <a:pt x="138046" y="538529"/>
                  <a:pt x="109442" y="565891"/>
                  <a:pt x="75862" y="565891"/>
                </a:cubicBezTo>
                <a:lnTo>
                  <a:pt x="60938" y="565891"/>
                </a:lnTo>
                <a:cubicBezTo>
                  <a:pt x="27360" y="565891"/>
                  <a:pt x="0" y="538529"/>
                  <a:pt x="0" y="506192"/>
                </a:cubicBezTo>
                <a:lnTo>
                  <a:pt x="0" y="373115"/>
                </a:lnTo>
                <a:cubicBezTo>
                  <a:pt x="0" y="339534"/>
                  <a:pt x="27360" y="312173"/>
                  <a:pt x="60938" y="312173"/>
                </a:cubicBezTo>
                <a:lnTo>
                  <a:pt x="75862" y="312173"/>
                </a:lnTo>
                <a:cubicBezTo>
                  <a:pt x="83324" y="312173"/>
                  <a:pt x="89542" y="313416"/>
                  <a:pt x="97004" y="315904"/>
                </a:cubicBezTo>
                <a:lnTo>
                  <a:pt x="97004" y="263668"/>
                </a:lnTo>
                <a:cubicBezTo>
                  <a:pt x="97004" y="118153"/>
                  <a:pt x="215152" y="0"/>
                  <a:pt x="360658" y="0"/>
                </a:cubicBezTo>
                <a:close/>
              </a:path>
            </a:pathLst>
          </a:custGeom>
          <a:solidFill>
            <a:schemeClr val="bg1"/>
          </a:solidFill>
          <a:ln cap="flat">
            <a:noFill/>
            <a:prstDash val="solid"/>
          </a:ln>
        </p:spPr>
        <p:txBody>
          <a:bodyPr vert="horz" wrap="square" lIns="90000" tIns="45000" rIns="90000" bIns="45000" anchor="ctr" anchorCtr="1" compatLnSpc="0">
            <a:noAutofit/>
          </a:bodyPr>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57" name="Freeform: Shape 389">
            <a:extLst>
              <a:ext uri="{FF2B5EF4-FFF2-40B4-BE49-F238E27FC236}">
                <a16:creationId xmlns:a16="http://schemas.microsoft.com/office/drawing/2014/main" id="{69D5376F-EF80-4A43-997B-FAF702412466}"/>
              </a:ext>
            </a:extLst>
          </p:cNvPr>
          <p:cNvSpPr/>
          <p:nvPr/>
        </p:nvSpPr>
        <p:spPr>
          <a:xfrm>
            <a:off x="20950484" y="10235341"/>
            <a:ext cx="806960" cy="609192"/>
          </a:xfrm>
          <a:custGeom>
            <a:avLst/>
            <a:gdLst>
              <a:gd name="connsiteX0" fmla="*/ 115632 w 806960"/>
              <a:gd name="connsiteY0" fmla="*/ 402813 h 609192"/>
              <a:gd name="connsiteX1" fmla="*/ 155418 w 806960"/>
              <a:gd name="connsiteY1" fmla="*/ 579354 h 609192"/>
              <a:gd name="connsiteX2" fmla="*/ 166608 w 806960"/>
              <a:gd name="connsiteY2" fmla="*/ 589300 h 609192"/>
              <a:gd name="connsiteX3" fmla="*/ 236236 w 806960"/>
              <a:gd name="connsiteY3" fmla="*/ 589300 h 609192"/>
              <a:gd name="connsiteX4" fmla="*/ 246182 w 806960"/>
              <a:gd name="connsiteY4" fmla="*/ 584327 h 609192"/>
              <a:gd name="connsiteX5" fmla="*/ 248668 w 806960"/>
              <a:gd name="connsiteY5" fmla="*/ 574381 h 609192"/>
              <a:gd name="connsiteX6" fmla="*/ 222558 w 806960"/>
              <a:gd name="connsiteY6" fmla="*/ 462489 h 609192"/>
              <a:gd name="connsiteX7" fmla="*/ 210126 w 806960"/>
              <a:gd name="connsiteY7" fmla="*/ 402813 h 609192"/>
              <a:gd name="connsiteX8" fmla="*/ 230018 w 806960"/>
              <a:gd name="connsiteY8" fmla="*/ 400326 h 609192"/>
              <a:gd name="connsiteX9" fmla="*/ 241208 w 806960"/>
              <a:gd name="connsiteY9" fmla="*/ 448813 h 609192"/>
              <a:gd name="connsiteX10" fmla="*/ 277266 w 806960"/>
              <a:gd name="connsiteY10" fmla="*/ 406542 h 609192"/>
              <a:gd name="connsiteX11" fmla="*/ 277266 w 806960"/>
              <a:gd name="connsiteY11" fmla="*/ 400326 h 609192"/>
              <a:gd name="connsiteX12" fmla="*/ 737278 w 806960"/>
              <a:gd name="connsiteY12" fmla="*/ 362479 h 609192"/>
              <a:gd name="connsiteX13" fmla="*/ 802362 w 806960"/>
              <a:gd name="connsiteY13" fmla="*/ 406497 h 609192"/>
              <a:gd name="connsiteX14" fmla="*/ 804818 w 806960"/>
              <a:gd name="connsiteY14" fmla="*/ 421170 h 609192"/>
              <a:gd name="connsiteX15" fmla="*/ 796222 w 806960"/>
              <a:gd name="connsiteY15" fmla="*/ 426061 h 609192"/>
              <a:gd name="connsiteX16" fmla="*/ 791310 w 806960"/>
              <a:gd name="connsiteY16" fmla="*/ 423616 h 609192"/>
              <a:gd name="connsiteX17" fmla="*/ 724998 w 806960"/>
              <a:gd name="connsiteY17" fmla="*/ 379598 h 609192"/>
              <a:gd name="connsiteX18" fmla="*/ 722542 w 806960"/>
              <a:gd name="connsiteY18" fmla="*/ 364925 h 609192"/>
              <a:gd name="connsiteX19" fmla="*/ 737278 w 806960"/>
              <a:gd name="connsiteY19" fmla="*/ 362479 h 609192"/>
              <a:gd name="connsiteX20" fmla="*/ 667320 w 806960"/>
              <a:gd name="connsiteY20" fmla="*/ 315104 h 609192"/>
              <a:gd name="connsiteX21" fmla="*/ 692792 w 806960"/>
              <a:gd name="connsiteY21" fmla="*/ 332000 h 609192"/>
              <a:gd name="connsiteX22" fmla="*/ 696432 w 806960"/>
              <a:gd name="connsiteY22" fmla="*/ 346483 h 609192"/>
              <a:gd name="connsiteX23" fmla="*/ 686728 w 806960"/>
              <a:gd name="connsiteY23" fmla="*/ 351310 h 609192"/>
              <a:gd name="connsiteX24" fmla="*/ 681876 w 806960"/>
              <a:gd name="connsiteY24" fmla="*/ 348896 h 609192"/>
              <a:gd name="connsiteX25" fmla="*/ 656402 w 806960"/>
              <a:gd name="connsiteY25" fmla="*/ 332000 h 609192"/>
              <a:gd name="connsiteX26" fmla="*/ 653976 w 806960"/>
              <a:gd name="connsiteY26" fmla="*/ 317517 h 609192"/>
              <a:gd name="connsiteX27" fmla="*/ 667320 w 806960"/>
              <a:gd name="connsiteY27" fmla="*/ 315104 h 609192"/>
              <a:gd name="connsiteX28" fmla="*/ 752248 w 806960"/>
              <a:gd name="connsiteY28" fmla="*/ 225485 h 609192"/>
              <a:gd name="connsiteX29" fmla="*/ 796250 w 806960"/>
              <a:gd name="connsiteY29" fmla="*/ 225485 h 609192"/>
              <a:gd name="connsiteX30" fmla="*/ 806028 w 806960"/>
              <a:gd name="connsiteY30" fmla="*/ 234865 h 609192"/>
              <a:gd name="connsiteX31" fmla="*/ 796250 w 806960"/>
              <a:gd name="connsiteY31" fmla="*/ 245418 h 609192"/>
              <a:gd name="connsiteX32" fmla="*/ 752248 w 806960"/>
              <a:gd name="connsiteY32" fmla="*/ 245418 h 609192"/>
              <a:gd name="connsiteX33" fmla="*/ 741248 w 806960"/>
              <a:gd name="connsiteY33" fmla="*/ 234865 h 609192"/>
              <a:gd name="connsiteX34" fmla="*/ 752248 w 806960"/>
              <a:gd name="connsiteY34" fmla="*/ 225485 h 609192"/>
              <a:gd name="connsiteX35" fmla="*/ 662550 w 806960"/>
              <a:gd name="connsiteY35" fmla="*/ 225485 h 609192"/>
              <a:gd name="connsiteX36" fmla="*/ 706552 w 806960"/>
              <a:gd name="connsiteY36" fmla="*/ 225485 h 609192"/>
              <a:gd name="connsiteX37" fmla="*/ 716332 w 806960"/>
              <a:gd name="connsiteY37" fmla="*/ 234865 h 609192"/>
              <a:gd name="connsiteX38" fmla="*/ 706552 w 806960"/>
              <a:gd name="connsiteY38" fmla="*/ 245418 h 609192"/>
              <a:gd name="connsiteX39" fmla="*/ 662550 w 806960"/>
              <a:gd name="connsiteY39" fmla="*/ 245418 h 609192"/>
              <a:gd name="connsiteX40" fmla="*/ 651550 w 806960"/>
              <a:gd name="connsiteY40" fmla="*/ 234865 h 609192"/>
              <a:gd name="connsiteX41" fmla="*/ 662550 w 806960"/>
              <a:gd name="connsiteY41" fmla="*/ 225485 h 609192"/>
              <a:gd name="connsiteX42" fmla="*/ 575666 w 806960"/>
              <a:gd name="connsiteY42" fmla="*/ 180271 h 609192"/>
              <a:gd name="connsiteX43" fmla="*/ 575666 w 806960"/>
              <a:gd name="connsiteY43" fmla="*/ 323245 h 609192"/>
              <a:gd name="connsiteX44" fmla="*/ 610480 w 806960"/>
              <a:gd name="connsiteY44" fmla="*/ 252380 h 609192"/>
              <a:gd name="connsiteX45" fmla="*/ 575666 w 806960"/>
              <a:gd name="connsiteY45" fmla="*/ 180271 h 609192"/>
              <a:gd name="connsiteX46" fmla="*/ 681876 w 806960"/>
              <a:gd name="connsiteY46" fmla="*/ 123252 h 609192"/>
              <a:gd name="connsiteX47" fmla="*/ 696432 w 806960"/>
              <a:gd name="connsiteY47" fmla="*/ 125665 h 609192"/>
              <a:gd name="connsiteX48" fmla="*/ 692792 w 806960"/>
              <a:gd name="connsiteY48" fmla="*/ 140148 h 609192"/>
              <a:gd name="connsiteX49" fmla="*/ 667320 w 806960"/>
              <a:gd name="connsiteY49" fmla="*/ 157044 h 609192"/>
              <a:gd name="connsiteX50" fmla="*/ 662468 w 806960"/>
              <a:gd name="connsiteY50" fmla="*/ 159458 h 609192"/>
              <a:gd name="connsiteX51" fmla="*/ 653976 w 806960"/>
              <a:gd name="connsiteY51" fmla="*/ 154631 h 609192"/>
              <a:gd name="connsiteX52" fmla="*/ 656402 w 806960"/>
              <a:gd name="connsiteY52" fmla="*/ 140148 h 609192"/>
              <a:gd name="connsiteX53" fmla="*/ 136768 w 806960"/>
              <a:gd name="connsiteY53" fmla="*/ 123082 h 609192"/>
              <a:gd name="connsiteX54" fmla="*/ 19894 w 806960"/>
              <a:gd name="connsiteY54" fmla="*/ 239947 h 609192"/>
              <a:gd name="connsiteX55" fmla="*/ 19894 w 806960"/>
              <a:gd name="connsiteY55" fmla="*/ 263569 h 609192"/>
              <a:gd name="connsiteX56" fmla="*/ 136768 w 806960"/>
              <a:gd name="connsiteY56" fmla="*/ 380434 h 609192"/>
              <a:gd name="connsiteX57" fmla="*/ 300888 w 806960"/>
              <a:gd name="connsiteY57" fmla="*/ 380434 h 609192"/>
              <a:gd name="connsiteX58" fmla="*/ 300888 w 806960"/>
              <a:gd name="connsiteY58" fmla="*/ 123082 h 609192"/>
              <a:gd name="connsiteX59" fmla="*/ 493606 w 806960"/>
              <a:gd name="connsiteY59" fmla="*/ 70865 h 609192"/>
              <a:gd name="connsiteX60" fmla="*/ 476200 w 806960"/>
              <a:gd name="connsiteY60" fmla="*/ 82054 h 609192"/>
              <a:gd name="connsiteX61" fmla="*/ 361812 w 806960"/>
              <a:gd name="connsiteY61" fmla="*/ 118109 h 609192"/>
              <a:gd name="connsiteX62" fmla="*/ 320782 w 806960"/>
              <a:gd name="connsiteY62" fmla="*/ 121838 h 609192"/>
              <a:gd name="connsiteX63" fmla="*/ 320782 w 806960"/>
              <a:gd name="connsiteY63" fmla="*/ 381677 h 609192"/>
              <a:gd name="connsiteX64" fmla="*/ 361812 w 806960"/>
              <a:gd name="connsiteY64" fmla="*/ 385407 h 609192"/>
              <a:gd name="connsiteX65" fmla="*/ 476200 w 806960"/>
              <a:gd name="connsiteY65" fmla="*/ 421461 h 609192"/>
              <a:gd name="connsiteX66" fmla="*/ 493606 w 806960"/>
              <a:gd name="connsiteY66" fmla="*/ 431407 h 609192"/>
              <a:gd name="connsiteX67" fmla="*/ 791310 w 806960"/>
              <a:gd name="connsiteY67" fmla="*/ 48539 h 609192"/>
              <a:gd name="connsiteX68" fmla="*/ 804818 w 806960"/>
              <a:gd name="connsiteY68" fmla="*/ 50983 h 609192"/>
              <a:gd name="connsiteX69" fmla="*/ 802362 w 806960"/>
              <a:gd name="connsiteY69" fmla="*/ 65651 h 609192"/>
              <a:gd name="connsiteX70" fmla="*/ 737278 w 806960"/>
              <a:gd name="connsiteY70" fmla="*/ 109653 h 609192"/>
              <a:gd name="connsiteX71" fmla="*/ 731138 w 806960"/>
              <a:gd name="connsiteY71" fmla="*/ 110875 h 609192"/>
              <a:gd name="connsiteX72" fmla="*/ 722542 w 806960"/>
              <a:gd name="connsiteY72" fmla="*/ 107208 h 609192"/>
              <a:gd name="connsiteX73" fmla="*/ 724998 w 806960"/>
              <a:gd name="connsiteY73" fmla="*/ 92541 h 609192"/>
              <a:gd name="connsiteX74" fmla="*/ 534636 w 806960"/>
              <a:gd name="connsiteY74" fmla="*/ 21135 h 609192"/>
              <a:gd name="connsiteX75" fmla="*/ 514744 w 806960"/>
              <a:gd name="connsiteY75" fmla="*/ 39784 h 609192"/>
              <a:gd name="connsiteX76" fmla="*/ 514744 w 806960"/>
              <a:gd name="connsiteY76" fmla="*/ 467462 h 609192"/>
              <a:gd name="connsiteX77" fmla="*/ 514744 w 806960"/>
              <a:gd name="connsiteY77" fmla="*/ 476164 h 609192"/>
              <a:gd name="connsiteX78" fmla="*/ 534636 w 806960"/>
              <a:gd name="connsiteY78" fmla="*/ 494813 h 609192"/>
              <a:gd name="connsiteX79" fmla="*/ 555774 w 806960"/>
              <a:gd name="connsiteY79" fmla="*/ 476164 h 609192"/>
              <a:gd name="connsiteX80" fmla="*/ 555774 w 806960"/>
              <a:gd name="connsiteY80" fmla="*/ 39784 h 609192"/>
              <a:gd name="connsiteX81" fmla="*/ 534636 w 806960"/>
              <a:gd name="connsiteY81" fmla="*/ 21135 h 609192"/>
              <a:gd name="connsiteX82" fmla="*/ 534636 w 806960"/>
              <a:gd name="connsiteY82" fmla="*/ 0 h 609192"/>
              <a:gd name="connsiteX83" fmla="*/ 575666 w 806960"/>
              <a:gd name="connsiteY83" fmla="*/ 39784 h 609192"/>
              <a:gd name="connsiteX84" fmla="*/ 575666 w 806960"/>
              <a:gd name="connsiteY84" fmla="*/ 154163 h 609192"/>
              <a:gd name="connsiteX85" fmla="*/ 631616 w 806960"/>
              <a:gd name="connsiteY85" fmla="*/ 252380 h 609192"/>
              <a:gd name="connsiteX86" fmla="*/ 575666 w 806960"/>
              <a:gd name="connsiteY86" fmla="*/ 348110 h 609192"/>
              <a:gd name="connsiteX87" fmla="*/ 575666 w 806960"/>
              <a:gd name="connsiteY87" fmla="*/ 476164 h 609192"/>
              <a:gd name="connsiteX88" fmla="*/ 534636 w 806960"/>
              <a:gd name="connsiteY88" fmla="*/ 515948 h 609192"/>
              <a:gd name="connsiteX89" fmla="*/ 493606 w 806960"/>
              <a:gd name="connsiteY89" fmla="*/ 476164 h 609192"/>
              <a:gd name="connsiteX90" fmla="*/ 493606 w 806960"/>
              <a:gd name="connsiteY90" fmla="*/ 455029 h 609192"/>
              <a:gd name="connsiteX91" fmla="*/ 466252 w 806960"/>
              <a:gd name="connsiteY91" fmla="*/ 440110 h 609192"/>
              <a:gd name="connsiteX92" fmla="*/ 359326 w 806960"/>
              <a:gd name="connsiteY92" fmla="*/ 406542 h 609192"/>
              <a:gd name="connsiteX93" fmla="*/ 310836 w 806960"/>
              <a:gd name="connsiteY93" fmla="*/ 400326 h 609192"/>
              <a:gd name="connsiteX94" fmla="*/ 298402 w 806960"/>
              <a:gd name="connsiteY94" fmla="*/ 400326 h 609192"/>
              <a:gd name="connsiteX95" fmla="*/ 298402 w 806960"/>
              <a:gd name="connsiteY95" fmla="*/ 406542 h 609192"/>
              <a:gd name="connsiteX96" fmla="*/ 246182 w 806960"/>
              <a:gd name="connsiteY96" fmla="*/ 468705 h 609192"/>
              <a:gd name="connsiteX97" fmla="*/ 268562 w 806960"/>
              <a:gd name="connsiteY97" fmla="*/ 569408 h 609192"/>
              <a:gd name="connsiteX98" fmla="*/ 262346 w 806960"/>
              <a:gd name="connsiteY98" fmla="*/ 596759 h 609192"/>
              <a:gd name="connsiteX99" fmla="*/ 236236 w 806960"/>
              <a:gd name="connsiteY99" fmla="*/ 609192 h 609192"/>
              <a:gd name="connsiteX100" fmla="*/ 166608 w 806960"/>
              <a:gd name="connsiteY100" fmla="*/ 609192 h 609192"/>
              <a:gd name="connsiteX101" fmla="*/ 134282 w 806960"/>
              <a:gd name="connsiteY101" fmla="*/ 584327 h 609192"/>
              <a:gd name="connsiteX102" fmla="*/ 92008 w 806960"/>
              <a:gd name="connsiteY102" fmla="*/ 392867 h 609192"/>
              <a:gd name="connsiteX103" fmla="*/ 0 w 806960"/>
              <a:gd name="connsiteY103" fmla="*/ 263569 h 609192"/>
              <a:gd name="connsiteX104" fmla="*/ 0 w 806960"/>
              <a:gd name="connsiteY104" fmla="*/ 239947 h 609192"/>
              <a:gd name="connsiteX105" fmla="*/ 136768 w 806960"/>
              <a:gd name="connsiteY105" fmla="*/ 101946 h 609192"/>
              <a:gd name="connsiteX106" fmla="*/ 310836 w 806960"/>
              <a:gd name="connsiteY106" fmla="*/ 101946 h 609192"/>
              <a:gd name="connsiteX107" fmla="*/ 359326 w 806960"/>
              <a:gd name="connsiteY107" fmla="*/ 96973 h 609192"/>
              <a:gd name="connsiteX108" fmla="*/ 466252 w 806960"/>
              <a:gd name="connsiteY108" fmla="*/ 62162 h 609192"/>
              <a:gd name="connsiteX109" fmla="*/ 493606 w 806960"/>
              <a:gd name="connsiteY109" fmla="*/ 48487 h 609192"/>
              <a:gd name="connsiteX110" fmla="*/ 493606 w 806960"/>
              <a:gd name="connsiteY110" fmla="*/ 39784 h 609192"/>
              <a:gd name="connsiteX111" fmla="*/ 534636 w 806960"/>
              <a:gd name="connsiteY111" fmla="*/ 0 h 609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Lst>
            <a:rect l="l" t="t" r="r" b="b"/>
            <a:pathLst>
              <a:path w="806960" h="609192">
                <a:moveTo>
                  <a:pt x="115632" y="402813"/>
                </a:moveTo>
                <a:lnTo>
                  <a:pt x="155418" y="579354"/>
                </a:lnTo>
                <a:cubicBezTo>
                  <a:pt x="156662" y="584327"/>
                  <a:pt x="160392" y="589300"/>
                  <a:pt x="166608" y="589300"/>
                </a:cubicBezTo>
                <a:lnTo>
                  <a:pt x="236236" y="589300"/>
                </a:lnTo>
                <a:cubicBezTo>
                  <a:pt x="241208" y="589300"/>
                  <a:pt x="243696" y="586813"/>
                  <a:pt x="246182" y="584327"/>
                </a:cubicBezTo>
                <a:cubicBezTo>
                  <a:pt x="248668" y="580597"/>
                  <a:pt x="248668" y="578111"/>
                  <a:pt x="248668" y="574381"/>
                </a:cubicBezTo>
                <a:lnTo>
                  <a:pt x="222558" y="462489"/>
                </a:lnTo>
                <a:lnTo>
                  <a:pt x="210126" y="402813"/>
                </a:lnTo>
                <a:close/>
                <a:moveTo>
                  <a:pt x="230018" y="400326"/>
                </a:moveTo>
                <a:lnTo>
                  <a:pt x="241208" y="448813"/>
                </a:lnTo>
                <a:cubicBezTo>
                  <a:pt x="262346" y="446326"/>
                  <a:pt x="277266" y="427678"/>
                  <a:pt x="277266" y="406542"/>
                </a:cubicBezTo>
                <a:lnTo>
                  <a:pt x="277266" y="400326"/>
                </a:lnTo>
                <a:close/>
                <a:moveTo>
                  <a:pt x="737278" y="362479"/>
                </a:moveTo>
                <a:lnTo>
                  <a:pt x="802362" y="406497"/>
                </a:lnTo>
                <a:cubicBezTo>
                  <a:pt x="807274" y="410166"/>
                  <a:pt x="808502" y="416279"/>
                  <a:pt x="804818" y="421170"/>
                </a:cubicBezTo>
                <a:cubicBezTo>
                  <a:pt x="802362" y="423616"/>
                  <a:pt x="799906" y="426061"/>
                  <a:pt x="796222" y="426061"/>
                </a:cubicBezTo>
                <a:cubicBezTo>
                  <a:pt x="794994" y="426061"/>
                  <a:pt x="792538" y="424838"/>
                  <a:pt x="791310" y="423616"/>
                </a:cubicBezTo>
                <a:lnTo>
                  <a:pt x="724998" y="379598"/>
                </a:lnTo>
                <a:cubicBezTo>
                  <a:pt x="721314" y="375929"/>
                  <a:pt x="720086" y="369816"/>
                  <a:pt x="722542" y="364925"/>
                </a:cubicBezTo>
                <a:cubicBezTo>
                  <a:pt x="726226" y="360034"/>
                  <a:pt x="732366" y="358811"/>
                  <a:pt x="737278" y="362479"/>
                </a:cubicBezTo>
                <a:close/>
                <a:moveTo>
                  <a:pt x="667320" y="315104"/>
                </a:moveTo>
                <a:lnTo>
                  <a:pt x="692792" y="332000"/>
                </a:lnTo>
                <a:cubicBezTo>
                  <a:pt x="698856" y="335621"/>
                  <a:pt x="698856" y="341655"/>
                  <a:pt x="696432" y="346483"/>
                </a:cubicBezTo>
                <a:cubicBezTo>
                  <a:pt x="694004" y="348896"/>
                  <a:pt x="691580" y="351310"/>
                  <a:pt x="686728" y="351310"/>
                </a:cubicBezTo>
                <a:cubicBezTo>
                  <a:pt x="685514" y="351310"/>
                  <a:pt x="683088" y="350103"/>
                  <a:pt x="681876" y="348896"/>
                </a:cubicBezTo>
                <a:lnTo>
                  <a:pt x="656402" y="332000"/>
                </a:lnTo>
                <a:cubicBezTo>
                  <a:pt x="651550" y="328379"/>
                  <a:pt x="650336" y="322345"/>
                  <a:pt x="653976" y="317517"/>
                </a:cubicBezTo>
                <a:cubicBezTo>
                  <a:pt x="656402" y="312690"/>
                  <a:pt x="663680" y="311483"/>
                  <a:pt x="667320" y="315104"/>
                </a:cubicBezTo>
                <a:close/>
                <a:moveTo>
                  <a:pt x="752248" y="225485"/>
                </a:moveTo>
                <a:lnTo>
                  <a:pt x="796250" y="225485"/>
                </a:lnTo>
                <a:cubicBezTo>
                  <a:pt x="802362" y="225485"/>
                  <a:pt x="806028" y="230175"/>
                  <a:pt x="806028" y="234865"/>
                </a:cubicBezTo>
                <a:cubicBezTo>
                  <a:pt x="806028" y="240728"/>
                  <a:pt x="802362" y="245418"/>
                  <a:pt x="796250" y="245418"/>
                </a:cubicBezTo>
                <a:lnTo>
                  <a:pt x="752248" y="245418"/>
                </a:lnTo>
                <a:cubicBezTo>
                  <a:pt x="746136" y="245418"/>
                  <a:pt x="741248" y="240728"/>
                  <a:pt x="741248" y="234865"/>
                </a:cubicBezTo>
                <a:cubicBezTo>
                  <a:pt x="741248" y="230175"/>
                  <a:pt x="746136" y="225485"/>
                  <a:pt x="752248" y="225485"/>
                </a:cubicBezTo>
                <a:close/>
                <a:moveTo>
                  <a:pt x="662550" y="225485"/>
                </a:moveTo>
                <a:lnTo>
                  <a:pt x="706552" y="225485"/>
                </a:lnTo>
                <a:cubicBezTo>
                  <a:pt x="712664" y="225485"/>
                  <a:pt x="716332" y="230175"/>
                  <a:pt x="716332" y="234865"/>
                </a:cubicBezTo>
                <a:cubicBezTo>
                  <a:pt x="716332" y="240728"/>
                  <a:pt x="712664" y="245418"/>
                  <a:pt x="706552" y="245418"/>
                </a:cubicBezTo>
                <a:lnTo>
                  <a:pt x="662550" y="245418"/>
                </a:lnTo>
                <a:cubicBezTo>
                  <a:pt x="656440" y="245418"/>
                  <a:pt x="651550" y="240728"/>
                  <a:pt x="651550" y="234865"/>
                </a:cubicBezTo>
                <a:cubicBezTo>
                  <a:pt x="651550" y="230175"/>
                  <a:pt x="656440" y="225485"/>
                  <a:pt x="662550" y="225485"/>
                </a:cubicBezTo>
                <a:close/>
                <a:moveTo>
                  <a:pt x="575666" y="180271"/>
                </a:moveTo>
                <a:lnTo>
                  <a:pt x="575666" y="323245"/>
                </a:lnTo>
                <a:cubicBezTo>
                  <a:pt x="598046" y="305839"/>
                  <a:pt x="610480" y="279731"/>
                  <a:pt x="610480" y="252380"/>
                </a:cubicBezTo>
                <a:cubicBezTo>
                  <a:pt x="610480" y="223785"/>
                  <a:pt x="598046" y="197677"/>
                  <a:pt x="575666" y="180271"/>
                </a:cubicBezTo>
                <a:close/>
                <a:moveTo>
                  <a:pt x="681876" y="123252"/>
                </a:moveTo>
                <a:cubicBezTo>
                  <a:pt x="686728" y="119631"/>
                  <a:pt x="692792" y="120838"/>
                  <a:pt x="696432" y="125665"/>
                </a:cubicBezTo>
                <a:cubicBezTo>
                  <a:pt x="698856" y="130493"/>
                  <a:pt x="698856" y="136527"/>
                  <a:pt x="692792" y="140148"/>
                </a:cubicBezTo>
                <a:lnTo>
                  <a:pt x="667320" y="157044"/>
                </a:lnTo>
                <a:cubicBezTo>
                  <a:pt x="666106" y="158251"/>
                  <a:pt x="663680" y="159458"/>
                  <a:pt x="662468" y="159458"/>
                </a:cubicBezTo>
                <a:cubicBezTo>
                  <a:pt x="658828" y="159458"/>
                  <a:pt x="655188" y="157044"/>
                  <a:pt x="653976" y="154631"/>
                </a:cubicBezTo>
                <a:cubicBezTo>
                  <a:pt x="650336" y="149803"/>
                  <a:pt x="651550" y="143769"/>
                  <a:pt x="656402" y="140148"/>
                </a:cubicBezTo>
                <a:close/>
                <a:moveTo>
                  <a:pt x="136768" y="123082"/>
                </a:moveTo>
                <a:cubicBezTo>
                  <a:pt x="72114" y="123082"/>
                  <a:pt x="19894" y="175298"/>
                  <a:pt x="19894" y="239947"/>
                </a:cubicBezTo>
                <a:lnTo>
                  <a:pt x="19894" y="263569"/>
                </a:lnTo>
                <a:cubicBezTo>
                  <a:pt x="19894" y="328218"/>
                  <a:pt x="72114" y="380434"/>
                  <a:pt x="136768" y="380434"/>
                </a:cubicBezTo>
                <a:lnTo>
                  <a:pt x="300888" y="380434"/>
                </a:lnTo>
                <a:lnTo>
                  <a:pt x="300888" y="123082"/>
                </a:lnTo>
                <a:close/>
                <a:moveTo>
                  <a:pt x="493606" y="70865"/>
                </a:moveTo>
                <a:lnTo>
                  <a:pt x="476200" y="82054"/>
                </a:lnTo>
                <a:cubicBezTo>
                  <a:pt x="440142" y="100703"/>
                  <a:pt x="401600" y="113136"/>
                  <a:pt x="361812" y="118109"/>
                </a:cubicBezTo>
                <a:lnTo>
                  <a:pt x="320782" y="121838"/>
                </a:lnTo>
                <a:lnTo>
                  <a:pt x="320782" y="381677"/>
                </a:lnTo>
                <a:lnTo>
                  <a:pt x="361812" y="385407"/>
                </a:lnTo>
                <a:cubicBezTo>
                  <a:pt x="401600" y="389137"/>
                  <a:pt x="440142" y="402813"/>
                  <a:pt x="476200" y="421461"/>
                </a:cubicBezTo>
                <a:lnTo>
                  <a:pt x="493606" y="431407"/>
                </a:lnTo>
                <a:close/>
                <a:moveTo>
                  <a:pt x="791310" y="48539"/>
                </a:moveTo>
                <a:cubicBezTo>
                  <a:pt x="794994" y="44872"/>
                  <a:pt x="802362" y="46094"/>
                  <a:pt x="804818" y="50983"/>
                </a:cubicBezTo>
                <a:cubicBezTo>
                  <a:pt x="808502" y="55872"/>
                  <a:pt x="807274" y="61984"/>
                  <a:pt x="802362" y="65651"/>
                </a:cubicBezTo>
                <a:lnTo>
                  <a:pt x="737278" y="109653"/>
                </a:lnTo>
                <a:cubicBezTo>
                  <a:pt x="736050" y="110875"/>
                  <a:pt x="733594" y="110875"/>
                  <a:pt x="731138" y="110875"/>
                </a:cubicBezTo>
                <a:cubicBezTo>
                  <a:pt x="728682" y="110875"/>
                  <a:pt x="724998" y="109653"/>
                  <a:pt x="722542" y="107208"/>
                </a:cubicBezTo>
                <a:cubicBezTo>
                  <a:pt x="720086" y="102319"/>
                  <a:pt x="721314" y="96208"/>
                  <a:pt x="724998" y="92541"/>
                </a:cubicBezTo>
                <a:close/>
                <a:moveTo>
                  <a:pt x="534636" y="21135"/>
                </a:moveTo>
                <a:cubicBezTo>
                  <a:pt x="523446" y="21135"/>
                  <a:pt x="514744" y="29838"/>
                  <a:pt x="514744" y="39784"/>
                </a:cubicBezTo>
                <a:lnTo>
                  <a:pt x="514744" y="467462"/>
                </a:lnTo>
                <a:lnTo>
                  <a:pt x="514744" y="476164"/>
                </a:lnTo>
                <a:cubicBezTo>
                  <a:pt x="514744" y="486110"/>
                  <a:pt x="523446" y="494813"/>
                  <a:pt x="534636" y="494813"/>
                </a:cubicBezTo>
                <a:cubicBezTo>
                  <a:pt x="545826" y="494813"/>
                  <a:pt x="555774" y="486110"/>
                  <a:pt x="555774" y="476164"/>
                </a:cubicBezTo>
                <a:lnTo>
                  <a:pt x="555774" y="39784"/>
                </a:lnTo>
                <a:cubicBezTo>
                  <a:pt x="555774" y="29838"/>
                  <a:pt x="545826" y="21135"/>
                  <a:pt x="534636" y="21135"/>
                </a:cubicBezTo>
                <a:close/>
                <a:moveTo>
                  <a:pt x="534636" y="0"/>
                </a:moveTo>
                <a:cubicBezTo>
                  <a:pt x="557016" y="0"/>
                  <a:pt x="575666" y="17405"/>
                  <a:pt x="575666" y="39784"/>
                </a:cubicBezTo>
                <a:lnTo>
                  <a:pt x="575666" y="154163"/>
                </a:lnTo>
                <a:cubicBezTo>
                  <a:pt x="610480" y="175298"/>
                  <a:pt x="631616" y="211352"/>
                  <a:pt x="631616" y="252380"/>
                </a:cubicBezTo>
                <a:cubicBezTo>
                  <a:pt x="631616" y="290920"/>
                  <a:pt x="610480" y="328218"/>
                  <a:pt x="575666" y="348110"/>
                </a:cubicBezTo>
                <a:lnTo>
                  <a:pt x="575666" y="476164"/>
                </a:lnTo>
                <a:cubicBezTo>
                  <a:pt x="575666" y="498543"/>
                  <a:pt x="557016" y="515948"/>
                  <a:pt x="534636" y="515948"/>
                </a:cubicBezTo>
                <a:cubicBezTo>
                  <a:pt x="512256" y="515948"/>
                  <a:pt x="493606" y="498543"/>
                  <a:pt x="493606" y="476164"/>
                </a:cubicBezTo>
                <a:lnTo>
                  <a:pt x="493606" y="455029"/>
                </a:lnTo>
                <a:lnTo>
                  <a:pt x="466252" y="440110"/>
                </a:lnTo>
                <a:cubicBezTo>
                  <a:pt x="432682" y="421461"/>
                  <a:pt x="396626" y="410272"/>
                  <a:pt x="359326" y="406542"/>
                </a:cubicBezTo>
                <a:lnTo>
                  <a:pt x="310836" y="400326"/>
                </a:lnTo>
                <a:lnTo>
                  <a:pt x="298402" y="400326"/>
                </a:lnTo>
                <a:lnTo>
                  <a:pt x="298402" y="406542"/>
                </a:lnTo>
                <a:cubicBezTo>
                  <a:pt x="298402" y="437624"/>
                  <a:pt x="276022" y="463732"/>
                  <a:pt x="246182" y="468705"/>
                </a:cubicBezTo>
                <a:lnTo>
                  <a:pt x="268562" y="569408"/>
                </a:lnTo>
                <a:cubicBezTo>
                  <a:pt x="271048" y="579354"/>
                  <a:pt x="268562" y="589300"/>
                  <a:pt x="262346" y="596759"/>
                </a:cubicBezTo>
                <a:cubicBezTo>
                  <a:pt x="256128" y="605462"/>
                  <a:pt x="246182" y="609192"/>
                  <a:pt x="236236" y="609192"/>
                </a:cubicBezTo>
                <a:lnTo>
                  <a:pt x="166608" y="609192"/>
                </a:lnTo>
                <a:cubicBezTo>
                  <a:pt x="150444" y="609192"/>
                  <a:pt x="138012" y="599246"/>
                  <a:pt x="134282" y="584327"/>
                </a:cubicBezTo>
                <a:lnTo>
                  <a:pt x="92008" y="392867"/>
                </a:lnTo>
                <a:cubicBezTo>
                  <a:pt x="38544" y="374218"/>
                  <a:pt x="0" y="323245"/>
                  <a:pt x="0" y="263569"/>
                </a:cubicBezTo>
                <a:lnTo>
                  <a:pt x="0" y="239947"/>
                </a:lnTo>
                <a:cubicBezTo>
                  <a:pt x="0" y="164109"/>
                  <a:pt x="60924" y="101946"/>
                  <a:pt x="136768" y="101946"/>
                </a:cubicBezTo>
                <a:lnTo>
                  <a:pt x="310836" y="101946"/>
                </a:lnTo>
                <a:lnTo>
                  <a:pt x="359326" y="96973"/>
                </a:lnTo>
                <a:cubicBezTo>
                  <a:pt x="396626" y="93244"/>
                  <a:pt x="432682" y="82054"/>
                  <a:pt x="466252" y="62162"/>
                </a:cubicBezTo>
                <a:lnTo>
                  <a:pt x="493606" y="48487"/>
                </a:lnTo>
                <a:lnTo>
                  <a:pt x="493606" y="39784"/>
                </a:lnTo>
                <a:cubicBezTo>
                  <a:pt x="493606" y="17405"/>
                  <a:pt x="512256" y="0"/>
                  <a:pt x="534636" y="0"/>
                </a:cubicBezTo>
                <a:close/>
              </a:path>
            </a:pathLst>
          </a:custGeom>
          <a:solidFill>
            <a:schemeClr val="bg1"/>
          </a:solidFill>
          <a:ln cap="flat">
            <a:noFill/>
            <a:prstDash val="solid"/>
          </a:ln>
        </p:spPr>
        <p:txBody>
          <a:bodyPr vert="horz" wrap="square" lIns="90000" tIns="45000" rIns="90000" bIns="45000" anchor="ctr" anchorCtr="1" compatLnSpc="0">
            <a:noAutofit/>
          </a:bodyPr>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5" name="TextBox 4">
            <a:extLst>
              <a:ext uri="{FF2B5EF4-FFF2-40B4-BE49-F238E27FC236}">
                <a16:creationId xmlns:a16="http://schemas.microsoft.com/office/drawing/2014/main" id="{EA56727A-04E3-F64E-A614-527436B619C7}"/>
              </a:ext>
            </a:extLst>
          </p:cNvPr>
          <p:cNvSpPr txBox="1"/>
          <p:nvPr/>
        </p:nvSpPr>
        <p:spPr>
          <a:xfrm>
            <a:off x="1520826" y="1837469"/>
            <a:ext cx="21336000" cy="604012"/>
          </a:xfrm>
          <a:prstGeom prst="rect">
            <a:avLst/>
          </a:prstGeom>
          <a:noFill/>
        </p:spPr>
        <p:txBody>
          <a:bodyPr wrap="square" rtlCol="0">
            <a:spAutoFit/>
          </a:bodyPr>
          <a:lstStyle/>
          <a:p>
            <a:pPr algn="ctr">
              <a:lnSpc>
                <a:spcPts val="4200"/>
              </a:lnSpc>
            </a:pPr>
            <a:r>
              <a:rPr lang="en-US" sz="3000" spc="-120" dirty="0">
                <a:latin typeface="Poppins" panose="00000500000000000000" pitchFamily="2" charset="0"/>
                <a:cs typeface="Poppins" panose="00000500000000000000" pitchFamily="2" charset="0"/>
              </a:rPr>
              <a:t>Make a big impact with our professional slides and charts</a:t>
            </a:r>
          </a:p>
        </p:txBody>
      </p:sp>
      <p:sp>
        <p:nvSpPr>
          <p:cNvPr id="7" name="TextBox 6">
            <a:extLst>
              <a:ext uri="{FF2B5EF4-FFF2-40B4-BE49-F238E27FC236}">
                <a16:creationId xmlns:a16="http://schemas.microsoft.com/office/drawing/2014/main" id="{9B4954C4-B520-6548-B897-BE49520FD8DC}"/>
              </a:ext>
            </a:extLst>
          </p:cNvPr>
          <p:cNvSpPr txBox="1"/>
          <p:nvPr/>
        </p:nvSpPr>
        <p:spPr>
          <a:xfrm>
            <a:off x="6526554" y="3129174"/>
            <a:ext cx="1864656" cy="2400657"/>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15000" dirty="0">
                <a:solidFill>
                  <a:schemeClr val="bg1"/>
                </a:solidFill>
                <a:latin typeface="Poppins" panose="00000500000000000000" pitchFamily="2" charset="0"/>
                <a:cs typeface="Poppins" panose="00000500000000000000" pitchFamily="2" charset="0"/>
              </a:rPr>
              <a:t>A</a:t>
            </a:r>
          </a:p>
        </p:txBody>
      </p:sp>
      <p:sp>
        <p:nvSpPr>
          <p:cNvPr id="9" name="TextBox 8">
            <a:extLst>
              <a:ext uri="{FF2B5EF4-FFF2-40B4-BE49-F238E27FC236}">
                <a16:creationId xmlns:a16="http://schemas.microsoft.com/office/drawing/2014/main" id="{0A598728-684E-C640-933B-87AA43314314}"/>
              </a:ext>
            </a:extLst>
          </p:cNvPr>
          <p:cNvSpPr txBox="1"/>
          <p:nvPr/>
        </p:nvSpPr>
        <p:spPr>
          <a:xfrm>
            <a:off x="7723982" y="5197460"/>
            <a:ext cx="1864656" cy="2400657"/>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15000" dirty="0">
                <a:solidFill>
                  <a:schemeClr val="bg1"/>
                </a:solidFill>
                <a:latin typeface="Poppins" panose="00000500000000000000" pitchFamily="2" charset="0"/>
                <a:cs typeface="Poppins" panose="00000500000000000000" pitchFamily="2" charset="0"/>
              </a:rPr>
              <a:t>B</a:t>
            </a:r>
          </a:p>
        </p:txBody>
      </p:sp>
      <p:sp>
        <p:nvSpPr>
          <p:cNvPr id="11" name="TextBox 10">
            <a:extLst>
              <a:ext uri="{FF2B5EF4-FFF2-40B4-BE49-F238E27FC236}">
                <a16:creationId xmlns:a16="http://schemas.microsoft.com/office/drawing/2014/main" id="{C6D1359B-0E46-9741-84BD-BD225E5E1C4F}"/>
              </a:ext>
            </a:extLst>
          </p:cNvPr>
          <p:cNvSpPr txBox="1"/>
          <p:nvPr/>
        </p:nvSpPr>
        <p:spPr>
          <a:xfrm>
            <a:off x="8921410" y="7265746"/>
            <a:ext cx="1864656" cy="2400657"/>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15000" dirty="0">
                <a:solidFill>
                  <a:schemeClr val="bg1"/>
                </a:solidFill>
                <a:latin typeface="Poppins" panose="00000500000000000000" pitchFamily="2" charset="0"/>
                <a:cs typeface="Poppins" panose="00000500000000000000" pitchFamily="2" charset="0"/>
              </a:rPr>
              <a:t>C</a:t>
            </a:r>
          </a:p>
        </p:txBody>
      </p:sp>
      <p:sp>
        <p:nvSpPr>
          <p:cNvPr id="13" name="TextBox 12">
            <a:extLst>
              <a:ext uri="{FF2B5EF4-FFF2-40B4-BE49-F238E27FC236}">
                <a16:creationId xmlns:a16="http://schemas.microsoft.com/office/drawing/2014/main" id="{C1D40373-2DD3-1648-876B-E3E968FBA0A0}"/>
              </a:ext>
            </a:extLst>
          </p:cNvPr>
          <p:cNvSpPr txBox="1"/>
          <p:nvPr/>
        </p:nvSpPr>
        <p:spPr>
          <a:xfrm>
            <a:off x="10118838" y="9344917"/>
            <a:ext cx="1864656" cy="2400657"/>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15000" dirty="0">
                <a:solidFill>
                  <a:schemeClr val="bg1"/>
                </a:solidFill>
                <a:latin typeface="Poppins" panose="00000500000000000000" pitchFamily="2" charset="0"/>
                <a:cs typeface="Poppins" panose="00000500000000000000" pitchFamily="2" charset="0"/>
              </a:rPr>
              <a:t>D</a:t>
            </a:r>
          </a:p>
        </p:txBody>
      </p:sp>
      <p:sp>
        <p:nvSpPr>
          <p:cNvPr id="58" name="TextBox 447">
            <a:extLst>
              <a:ext uri="{FF2B5EF4-FFF2-40B4-BE49-F238E27FC236}">
                <a16:creationId xmlns:a16="http://schemas.microsoft.com/office/drawing/2014/main" id="{62DFFA9A-8035-E54F-A470-E1ADABE47CB2}"/>
              </a:ext>
            </a:extLst>
          </p:cNvPr>
          <p:cNvSpPr txBox="1"/>
          <p:nvPr/>
        </p:nvSpPr>
        <p:spPr>
          <a:xfrm>
            <a:off x="1520825" y="699202"/>
            <a:ext cx="21336000" cy="1262140"/>
          </a:xfrm>
          <a:prstGeom prst="rect">
            <a:avLst/>
          </a:prstGeom>
          <a:noFill/>
        </p:spPr>
        <p:txBody>
          <a:bodyPr wrap="square" rtlCol="0" anchor="b">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r>
              <a:rPr lang="en-US" sz="7400" dirty="0">
                <a:solidFill>
                  <a:schemeClr val="accent2"/>
                </a:solidFill>
                <a:latin typeface="Wicked Mouse" panose="02000500000000000000" pitchFamily="2" charset="77"/>
                <a:cs typeface="Poppins" panose="00000500000000000000" pitchFamily="2" charset="0"/>
              </a:rPr>
              <a:t>KIDS</a:t>
            </a:r>
            <a:r>
              <a:rPr lang="en-US" sz="7400" dirty="0">
                <a:solidFill>
                  <a:schemeClr val="accent3"/>
                </a:solidFill>
                <a:latin typeface="Wicked Mouse" panose="02000500000000000000" pitchFamily="2" charset="77"/>
                <a:cs typeface="Poppins" panose="00000500000000000000" pitchFamily="2" charset="0"/>
              </a:rPr>
              <a:t> </a:t>
            </a:r>
            <a:r>
              <a:rPr lang="en-US" sz="7400" dirty="0">
                <a:solidFill>
                  <a:schemeClr val="accent1"/>
                </a:solidFill>
                <a:latin typeface="Wicked Mouse" panose="02000500000000000000" pitchFamily="2" charset="77"/>
                <a:cs typeface="Poppins" panose="00000500000000000000" pitchFamily="2" charset="0"/>
              </a:rPr>
              <a:t>EDUCATION</a:t>
            </a:r>
            <a:r>
              <a:rPr lang="en-US" sz="7400" dirty="0">
                <a:solidFill>
                  <a:schemeClr val="accent3"/>
                </a:solidFill>
                <a:latin typeface="Wicked Mouse" panose="02000500000000000000" pitchFamily="2" charset="77"/>
                <a:cs typeface="Poppins" panose="00000500000000000000" pitchFamily="2" charset="0"/>
              </a:rPr>
              <a:t> COURSE</a:t>
            </a:r>
          </a:p>
        </p:txBody>
      </p:sp>
      <p:sp>
        <p:nvSpPr>
          <p:cNvPr id="59" name="TextBox 449">
            <a:extLst>
              <a:ext uri="{FF2B5EF4-FFF2-40B4-BE49-F238E27FC236}">
                <a16:creationId xmlns:a16="http://schemas.microsoft.com/office/drawing/2014/main" id="{7749D8A1-529A-AB4E-9AE9-33776F623029}"/>
              </a:ext>
            </a:extLst>
          </p:cNvPr>
          <p:cNvSpPr txBox="1"/>
          <p:nvPr/>
        </p:nvSpPr>
        <p:spPr>
          <a:xfrm>
            <a:off x="8385827" y="3786065"/>
            <a:ext cx="6679586" cy="830997"/>
          </a:xfrm>
          <a:prstGeom prst="rect">
            <a:avLst/>
          </a:prstGeom>
          <a:noFill/>
        </p:spPr>
        <p:txBody>
          <a:bodyPr wrap="square" rtlCol="0">
            <a:spAutoFit/>
          </a:bodyPr>
          <a:lstStyle/>
          <a:p>
            <a:r>
              <a:rPr lang="en-US" sz="2400" spc="-20" dirty="0">
                <a:solidFill>
                  <a:schemeClr val="bg1"/>
                </a:solidFill>
                <a:latin typeface="Poppins" panose="00000500000000000000" pitchFamily="2" charset="0"/>
              </a:rPr>
              <a:t>You can do whatever you want, go a impress your audience with an amazing presentation</a:t>
            </a:r>
          </a:p>
        </p:txBody>
      </p:sp>
      <p:sp>
        <p:nvSpPr>
          <p:cNvPr id="61" name="TextBox 449">
            <a:extLst>
              <a:ext uri="{FF2B5EF4-FFF2-40B4-BE49-F238E27FC236}">
                <a16:creationId xmlns:a16="http://schemas.microsoft.com/office/drawing/2014/main" id="{905DAAEF-7894-524F-B9B0-3712CCDB2C2D}"/>
              </a:ext>
            </a:extLst>
          </p:cNvPr>
          <p:cNvSpPr txBox="1"/>
          <p:nvPr/>
        </p:nvSpPr>
        <p:spPr>
          <a:xfrm>
            <a:off x="9798783" y="5894847"/>
            <a:ext cx="6679586" cy="830997"/>
          </a:xfrm>
          <a:prstGeom prst="rect">
            <a:avLst/>
          </a:prstGeom>
          <a:noFill/>
        </p:spPr>
        <p:txBody>
          <a:bodyPr wrap="square" rtlCol="0">
            <a:spAutoFit/>
          </a:bodyPr>
          <a:lstStyle/>
          <a:p>
            <a:r>
              <a:rPr lang="en-US" sz="2400" spc="-20" dirty="0">
                <a:solidFill>
                  <a:schemeClr val="bg1"/>
                </a:solidFill>
                <a:latin typeface="Poppins" panose="00000500000000000000" pitchFamily="2" charset="0"/>
              </a:rPr>
              <a:t>You can do whatever you want, go a impress your audience with an amazing presentation</a:t>
            </a:r>
          </a:p>
        </p:txBody>
      </p:sp>
      <p:sp>
        <p:nvSpPr>
          <p:cNvPr id="62" name="TextBox 449">
            <a:extLst>
              <a:ext uri="{FF2B5EF4-FFF2-40B4-BE49-F238E27FC236}">
                <a16:creationId xmlns:a16="http://schemas.microsoft.com/office/drawing/2014/main" id="{6DED4D9A-DE81-E945-A0D7-C5E05DA7FD16}"/>
              </a:ext>
            </a:extLst>
          </p:cNvPr>
          <p:cNvSpPr txBox="1"/>
          <p:nvPr/>
        </p:nvSpPr>
        <p:spPr>
          <a:xfrm>
            <a:off x="10854314" y="8001426"/>
            <a:ext cx="6679586" cy="830997"/>
          </a:xfrm>
          <a:prstGeom prst="rect">
            <a:avLst/>
          </a:prstGeom>
          <a:noFill/>
        </p:spPr>
        <p:txBody>
          <a:bodyPr wrap="square" rtlCol="0">
            <a:spAutoFit/>
          </a:bodyPr>
          <a:lstStyle/>
          <a:p>
            <a:r>
              <a:rPr lang="en-US" sz="2400" spc="-20" dirty="0">
                <a:solidFill>
                  <a:schemeClr val="bg1"/>
                </a:solidFill>
                <a:latin typeface="Poppins" panose="00000500000000000000" pitchFamily="2" charset="0"/>
              </a:rPr>
              <a:t>You can do whatever you want, go a impress your audience with an amazing presentation</a:t>
            </a:r>
          </a:p>
        </p:txBody>
      </p:sp>
      <p:sp>
        <p:nvSpPr>
          <p:cNvPr id="63" name="TextBox 449">
            <a:extLst>
              <a:ext uri="{FF2B5EF4-FFF2-40B4-BE49-F238E27FC236}">
                <a16:creationId xmlns:a16="http://schemas.microsoft.com/office/drawing/2014/main" id="{F4B43AAA-56C0-DC4C-93A1-ACB57C8E5E7F}"/>
              </a:ext>
            </a:extLst>
          </p:cNvPr>
          <p:cNvSpPr txBox="1"/>
          <p:nvPr/>
        </p:nvSpPr>
        <p:spPr>
          <a:xfrm>
            <a:off x="12175054" y="10142502"/>
            <a:ext cx="6679586" cy="830997"/>
          </a:xfrm>
          <a:prstGeom prst="rect">
            <a:avLst/>
          </a:prstGeom>
          <a:noFill/>
        </p:spPr>
        <p:txBody>
          <a:bodyPr wrap="square" rtlCol="0">
            <a:spAutoFit/>
          </a:bodyPr>
          <a:lstStyle/>
          <a:p>
            <a:r>
              <a:rPr lang="en-US" sz="2400" spc="-20" dirty="0">
                <a:solidFill>
                  <a:schemeClr val="bg1"/>
                </a:solidFill>
                <a:latin typeface="Poppins" panose="00000500000000000000" pitchFamily="2" charset="0"/>
              </a:rPr>
              <a:t>You can do whatever you want, go a impress your audience with an amazing presentation</a:t>
            </a:r>
          </a:p>
        </p:txBody>
      </p:sp>
    </p:spTree>
    <p:extLst>
      <p:ext uri="{BB962C8B-B14F-4D97-AF65-F5344CB8AC3E}">
        <p14:creationId xmlns:p14="http://schemas.microsoft.com/office/powerpoint/2010/main" val="2780948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Freeform: Shape 70">
            <a:extLst>
              <a:ext uri="{FF2B5EF4-FFF2-40B4-BE49-F238E27FC236}">
                <a16:creationId xmlns:a16="http://schemas.microsoft.com/office/drawing/2014/main" id="{C6103CC6-7971-CB4D-9906-D0E6D2172150}"/>
              </a:ext>
            </a:extLst>
          </p:cNvPr>
          <p:cNvSpPr/>
          <p:nvPr/>
        </p:nvSpPr>
        <p:spPr>
          <a:xfrm>
            <a:off x="7999233" y="12687059"/>
            <a:ext cx="8380441" cy="151987"/>
          </a:xfrm>
          <a:custGeom>
            <a:avLst/>
            <a:gdLst/>
            <a:ahLst/>
            <a:cxnLst>
              <a:cxn ang="3cd4">
                <a:pos x="hc" y="t"/>
              </a:cxn>
              <a:cxn ang="cd2">
                <a:pos x="l" y="vc"/>
              </a:cxn>
              <a:cxn ang="cd4">
                <a:pos x="hc" y="b"/>
              </a:cxn>
              <a:cxn ang="0">
                <a:pos x="r" y="vc"/>
              </a:cxn>
            </a:cxnLst>
            <a:rect l="l" t="t" r="r" b="b"/>
            <a:pathLst>
              <a:path w="6728" h="123">
                <a:moveTo>
                  <a:pt x="0" y="0"/>
                </a:moveTo>
                <a:lnTo>
                  <a:pt x="6728" y="0"/>
                </a:lnTo>
                <a:lnTo>
                  <a:pt x="6728" y="123"/>
                </a:lnTo>
                <a:lnTo>
                  <a:pt x="0" y="123"/>
                </a:lnTo>
                <a:close/>
              </a:path>
            </a:pathLst>
          </a:custGeom>
          <a:solidFill>
            <a:srgbClr val="DFE9EF"/>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8" name="Freeform: Shape 71">
            <a:extLst>
              <a:ext uri="{FF2B5EF4-FFF2-40B4-BE49-F238E27FC236}">
                <a16:creationId xmlns:a16="http://schemas.microsoft.com/office/drawing/2014/main" id="{6D39EA6C-02DD-B94F-B912-882DB21463ED}"/>
              </a:ext>
            </a:extLst>
          </p:cNvPr>
          <p:cNvSpPr/>
          <p:nvPr/>
        </p:nvSpPr>
        <p:spPr>
          <a:xfrm>
            <a:off x="7999233" y="12840288"/>
            <a:ext cx="8380441" cy="120842"/>
          </a:xfrm>
          <a:custGeom>
            <a:avLst/>
            <a:gdLst/>
            <a:ahLst/>
            <a:cxnLst>
              <a:cxn ang="3cd4">
                <a:pos x="hc" y="t"/>
              </a:cxn>
              <a:cxn ang="cd2">
                <a:pos x="l" y="vc"/>
              </a:cxn>
              <a:cxn ang="cd4">
                <a:pos x="hc" y="b"/>
              </a:cxn>
              <a:cxn ang="0">
                <a:pos x="r" y="vc"/>
              </a:cxn>
            </a:cxnLst>
            <a:rect l="l" t="t" r="r" b="b"/>
            <a:pathLst>
              <a:path w="6728" h="98">
                <a:moveTo>
                  <a:pt x="6728" y="0"/>
                </a:moveTo>
                <a:cubicBezTo>
                  <a:pt x="6728" y="0"/>
                  <a:pt x="6599" y="98"/>
                  <a:pt x="5605" y="98"/>
                </a:cubicBezTo>
                <a:lnTo>
                  <a:pt x="1123" y="98"/>
                </a:lnTo>
                <a:cubicBezTo>
                  <a:pt x="130" y="98"/>
                  <a:pt x="0" y="0"/>
                  <a:pt x="0" y="0"/>
                </a:cubicBezTo>
                <a:close/>
              </a:path>
            </a:pathLst>
          </a:custGeom>
          <a:solidFill>
            <a:srgbClr val="12114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9" name="Freeform: Shape 72">
            <a:extLst>
              <a:ext uri="{FF2B5EF4-FFF2-40B4-BE49-F238E27FC236}">
                <a16:creationId xmlns:a16="http://schemas.microsoft.com/office/drawing/2014/main" id="{7722A047-DCC3-4449-8195-A2C217823705}"/>
              </a:ext>
            </a:extLst>
          </p:cNvPr>
          <p:cNvSpPr/>
          <p:nvPr/>
        </p:nvSpPr>
        <p:spPr>
          <a:xfrm>
            <a:off x="11498659" y="12687059"/>
            <a:ext cx="1381583" cy="119596"/>
          </a:xfrm>
          <a:custGeom>
            <a:avLst/>
            <a:gdLst/>
            <a:ahLst/>
            <a:cxnLst>
              <a:cxn ang="3cd4">
                <a:pos x="hc" y="t"/>
              </a:cxn>
              <a:cxn ang="cd2">
                <a:pos x="l" y="vc"/>
              </a:cxn>
              <a:cxn ang="cd4">
                <a:pos x="hc" y="b"/>
              </a:cxn>
              <a:cxn ang="0">
                <a:pos x="r" y="vc"/>
              </a:cxn>
            </a:cxnLst>
            <a:rect l="l" t="t" r="r" b="b"/>
            <a:pathLst>
              <a:path w="1110" h="97">
                <a:moveTo>
                  <a:pt x="1041" y="97"/>
                </a:moveTo>
                <a:lnTo>
                  <a:pt x="69" y="97"/>
                </a:lnTo>
                <a:cubicBezTo>
                  <a:pt x="32" y="97"/>
                  <a:pt x="0" y="67"/>
                  <a:pt x="0" y="29"/>
                </a:cubicBezTo>
                <a:lnTo>
                  <a:pt x="0" y="0"/>
                </a:lnTo>
                <a:lnTo>
                  <a:pt x="1110" y="0"/>
                </a:lnTo>
                <a:lnTo>
                  <a:pt x="1110" y="29"/>
                </a:lnTo>
                <a:cubicBezTo>
                  <a:pt x="1110" y="67"/>
                  <a:pt x="1079" y="97"/>
                  <a:pt x="1041" y="97"/>
                </a:cubicBezTo>
                <a:close/>
              </a:path>
            </a:pathLst>
          </a:custGeom>
          <a:solidFill>
            <a:srgbClr val="FFFFFF"/>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0" name="Freeform: Shape 73">
            <a:extLst>
              <a:ext uri="{FF2B5EF4-FFF2-40B4-BE49-F238E27FC236}">
                <a16:creationId xmlns:a16="http://schemas.microsoft.com/office/drawing/2014/main" id="{81AB8455-1F53-544B-818C-9343F5582CA9}"/>
              </a:ext>
            </a:extLst>
          </p:cNvPr>
          <p:cNvSpPr/>
          <p:nvPr/>
        </p:nvSpPr>
        <p:spPr>
          <a:xfrm>
            <a:off x="8804015" y="8123724"/>
            <a:ext cx="6770878" cy="4562089"/>
          </a:xfrm>
          <a:custGeom>
            <a:avLst/>
            <a:gdLst/>
            <a:ahLst/>
            <a:cxnLst>
              <a:cxn ang="3cd4">
                <a:pos x="hc" y="t"/>
              </a:cxn>
              <a:cxn ang="cd2">
                <a:pos x="l" y="vc"/>
              </a:cxn>
              <a:cxn ang="cd4">
                <a:pos x="hc" y="b"/>
              </a:cxn>
              <a:cxn ang="0">
                <a:pos x="r" y="vc"/>
              </a:cxn>
            </a:cxnLst>
            <a:rect l="l" t="t" r="r" b="b"/>
            <a:pathLst>
              <a:path w="5436" h="3663">
                <a:moveTo>
                  <a:pt x="5271" y="0"/>
                </a:moveTo>
                <a:lnTo>
                  <a:pt x="165" y="0"/>
                </a:lnTo>
                <a:cubicBezTo>
                  <a:pt x="74" y="0"/>
                  <a:pt x="0" y="74"/>
                  <a:pt x="0" y="165"/>
                </a:cubicBezTo>
                <a:lnTo>
                  <a:pt x="0" y="3663"/>
                </a:lnTo>
                <a:lnTo>
                  <a:pt x="5436" y="3663"/>
                </a:lnTo>
                <a:lnTo>
                  <a:pt x="5436" y="165"/>
                </a:lnTo>
                <a:cubicBezTo>
                  <a:pt x="5436" y="74"/>
                  <a:pt x="5362" y="0"/>
                  <a:pt x="5271" y="0"/>
                </a:cubicBezTo>
                <a:close/>
              </a:path>
            </a:pathLst>
          </a:custGeom>
          <a:solidFill>
            <a:srgbClr val="12114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1" name="Freeform: Shape 74">
            <a:extLst>
              <a:ext uri="{FF2B5EF4-FFF2-40B4-BE49-F238E27FC236}">
                <a16:creationId xmlns:a16="http://schemas.microsoft.com/office/drawing/2014/main" id="{BE077E9D-5221-7A45-9D5F-7F1434804D1F}"/>
              </a:ext>
            </a:extLst>
          </p:cNvPr>
          <p:cNvSpPr/>
          <p:nvPr/>
        </p:nvSpPr>
        <p:spPr>
          <a:xfrm>
            <a:off x="8963476" y="8283186"/>
            <a:ext cx="6451956" cy="4243166"/>
          </a:xfrm>
          <a:custGeom>
            <a:avLst/>
            <a:gdLst/>
            <a:ahLst/>
            <a:cxnLst>
              <a:cxn ang="3cd4">
                <a:pos x="hc" y="t"/>
              </a:cxn>
              <a:cxn ang="cd2">
                <a:pos x="l" y="vc"/>
              </a:cxn>
              <a:cxn ang="cd4">
                <a:pos x="hc" y="b"/>
              </a:cxn>
              <a:cxn ang="0">
                <a:pos x="r" y="vc"/>
              </a:cxn>
            </a:cxnLst>
            <a:rect l="l" t="t" r="r" b="b"/>
            <a:pathLst>
              <a:path w="5180" h="3407">
                <a:moveTo>
                  <a:pt x="5034" y="0"/>
                </a:moveTo>
                <a:lnTo>
                  <a:pt x="146" y="0"/>
                </a:lnTo>
                <a:cubicBezTo>
                  <a:pt x="65" y="0"/>
                  <a:pt x="0" y="66"/>
                  <a:pt x="0" y="146"/>
                </a:cubicBezTo>
                <a:lnTo>
                  <a:pt x="0" y="3407"/>
                </a:lnTo>
                <a:lnTo>
                  <a:pt x="5180" y="3407"/>
                </a:lnTo>
                <a:lnTo>
                  <a:pt x="5180" y="146"/>
                </a:lnTo>
                <a:cubicBezTo>
                  <a:pt x="5180" y="65"/>
                  <a:pt x="5115" y="0"/>
                  <a:pt x="5034" y="0"/>
                </a:cubicBezTo>
                <a:close/>
              </a:path>
            </a:pathLst>
          </a:custGeom>
          <a:solidFill>
            <a:srgbClr val="FFFFFF"/>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2" name="Freeform: Shape 75">
            <a:extLst>
              <a:ext uri="{FF2B5EF4-FFF2-40B4-BE49-F238E27FC236}">
                <a16:creationId xmlns:a16="http://schemas.microsoft.com/office/drawing/2014/main" id="{AF84BC1C-F8EA-5F45-A369-7F3B608BF8F5}"/>
              </a:ext>
            </a:extLst>
          </p:cNvPr>
          <p:cNvSpPr/>
          <p:nvPr/>
        </p:nvSpPr>
        <p:spPr>
          <a:xfrm>
            <a:off x="8963476" y="8283186"/>
            <a:ext cx="6451956" cy="4243166"/>
          </a:xfrm>
          <a:custGeom>
            <a:avLst/>
            <a:gdLst/>
            <a:ahLst/>
            <a:cxnLst>
              <a:cxn ang="3cd4">
                <a:pos x="hc" y="t"/>
              </a:cxn>
              <a:cxn ang="cd2">
                <a:pos x="l" y="vc"/>
              </a:cxn>
              <a:cxn ang="cd4">
                <a:pos x="hc" y="b"/>
              </a:cxn>
              <a:cxn ang="0">
                <a:pos x="r" y="vc"/>
              </a:cxn>
            </a:cxnLst>
            <a:rect l="l" t="t" r="r" b="b"/>
            <a:pathLst>
              <a:path w="5180" h="3407">
                <a:moveTo>
                  <a:pt x="5034" y="0"/>
                </a:moveTo>
                <a:lnTo>
                  <a:pt x="146" y="0"/>
                </a:lnTo>
                <a:cubicBezTo>
                  <a:pt x="65" y="0"/>
                  <a:pt x="0" y="66"/>
                  <a:pt x="0" y="146"/>
                </a:cubicBezTo>
                <a:lnTo>
                  <a:pt x="0" y="3407"/>
                </a:lnTo>
                <a:lnTo>
                  <a:pt x="5180" y="3407"/>
                </a:lnTo>
                <a:lnTo>
                  <a:pt x="5180" y="146"/>
                </a:lnTo>
                <a:cubicBezTo>
                  <a:pt x="5180" y="65"/>
                  <a:pt x="5115" y="0"/>
                  <a:pt x="5034" y="0"/>
                </a:cubicBezTo>
                <a:close/>
              </a:path>
            </a:pathLst>
          </a:custGeom>
          <a:solidFill>
            <a:srgbClr val="DFE9EF"/>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3" name="Freeform: Shape 76">
            <a:extLst>
              <a:ext uri="{FF2B5EF4-FFF2-40B4-BE49-F238E27FC236}">
                <a16:creationId xmlns:a16="http://schemas.microsoft.com/office/drawing/2014/main" id="{B734BA86-8B78-9449-97E5-2B1E7237AA5C}"/>
              </a:ext>
            </a:extLst>
          </p:cNvPr>
          <p:cNvSpPr/>
          <p:nvPr/>
        </p:nvSpPr>
        <p:spPr>
          <a:xfrm>
            <a:off x="1503675" y="3288807"/>
            <a:ext cx="7122188" cy="4037610"/>
          </a:xfrm>
          <a:custGeom>
            <a:avLst/>
            <a:gdLst/>
            <a:ahLst/>
            <a:cxnLst>
              <a:cxn ang="3cd4">
                <a:pos x="hc" y="t"/>
              </a:cxn>
              <a:cxn ang="cd2">
                <a:pos x="l" y="vc"/>
              </a:cxn>
              <a:cxn ang="cd4">
                <a:pos x="hc" y="b"/>
              </a:cxn>
              <a:cxn ang="0">
                <a:pos x="r" y="vc"/>
              </a:cxn>
            </a:cxnLst>
            <a:rect l="l" t="t" r="r" b="b"/>
            <a:pathLst>
              <a:path w="5718" h="3242">
                <a:moveTo>
                  <a:pt x="5718" y="3242"/>
                </a:moveTo>
                <a:lnTo>
                  <a:pt x="0" y="3242"/>
                </a:lnTo>
                <a:lnTo>
                  <a:pt x="0" y="0"/>
                </a:lnTo>
                <a:lnTo>
                  <a:pt x="5718" y="0"/>
                </a:ln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4" name="Freeform: Shape 77">
            <a:extLst>
              <a:ext uri="{FF2B5EF4-FFF2-40B4-BE49-F238E27FC236}">
                <a16:creationId xmlns:a16="http://schemas.microsoft.com/office/drawing/2014/main" id="{C7A4E27A-64FF-A546-998F-3B7693B25BD8}"/>
              </a:ext>
            </a:extLst>
          </p:cNvPr>
          <p:cNvSpPr/>
          <p:nvPr/>
        </p:nvSpPr>
        <p:spPr>
          <a:xfrm>
            <a:off x="8627113" y="3288807"/>
            <a:ext cx="7120946" cy="4037610"/>
          </a:xfrm>
          <a:custGeom>
            <a:avLst/>
            <a:gdLst/>
            <a:ahLst/>
            <a:cxnLst>
              <a:cxn ang="3cd4">
                <a:pos x="hc" y="t"/>
              </a:cxn>
              <a:cxn ang="cd2">
                <a:pos x="l" y="vc"/>
              </a:cxn>
              <a:cxn ang="cd4">
                <a:pos x="hc" y="b"/>
              </a:cxn>
              <a:cxn ang="0">
                <a:pos x="r" y="vc"/>
              </a:cxn>
            </a:cxnLst>
            <a:rect l="l" t="t" r="r" b="b"/>
            <a:pathLst>
              <a:path w="5717" h="3242">
                <a:moveTo>
                  <a:pt x="5717" y="3242"/>
                </a:moveTo>
                <a:lnTo>
                  <a:pt x="0" y="3242"/>
                </a:lnTo>
                <a:lnTo>
                  <a:pt x="0" y="0"/>
                </a:lnTo>
                <a:lnTo>
                  <a:pt x="5717" y="0"/>
                </a:ln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5" name="Freeform: Shape 78">
            <a:extLst>
              <a:ext uri="{FF2B5EF4-FFF2-40B4-BE49-F238E27FC236}">
                <a16:creationId xmlns:a16="http://schemas.microsoft.com/office/drawing/2014/main" id="{A47632F7-A83D-7846-ABB6-D2D197060472}"/>
              </a:ext>
            </a:extLst>
          </p:cNvPr>
          <p:cNvSpPr/>
          <p:nvPr/>
        </p:nvSpPr>
        <p:spPr>
          <a:xfrm>
            <a:off x="15748058" y="3288807"/>
            <a:ext cx="7122188" cy="4037610"/>
          </a:xfrm>
          <a:custGeom>
            <a:avLst/>
            <a:gdLst/>
            <a:ahLst/>
            <a:cxnLst>
              <a:cxn ang="3cd4">
                <a:pos x="hc" y="t"/>
              </a:cxn>
              <a:cxn ang="cd2">
                <a:pos x="l" y="vc"/>
              </a:cxn>
              <a:cxn ang="cd4">
                <a:pos x="hc" y="b"/>
              </a:cxn>
              <a:cxn ang="0">
                <a:pos x="r" y="vc"/>
              </a:cxn>
            </a:cxnLst>
            <a:rect l="l" t="t" r="r" b="b"/>
            <a:pathLst>
              <a:path w="5718" h="3242">
                <a:moveTo>
                  <a:pt x="5718" y="3242"/>
                </a:moveTo>
                <a:lnTo>
                  <a:pt x="0" y="3242"/>
                </a:lnTo>
                <a:lnTo>
                  <a:pt x="0" y="0"/>
                </a:lnTo>
                <a:lnTo>
                  <a:pt x="5718" y="0"/>
                </a:ln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6" name="Freeform: Shape 295">
            <a:extLst>
              <a:ext uri="{FF2B5EF4-FFF2-40B4-BE49-F238E27FC236}">
                <a16:creationId xmlns:a16="http://schemas.microsoft.com/office/drawing/2014/main" id="{5965FA6C-B32B-C848-9630-7548F3A7740A}"/>
              </a:ext>
            </a:extLst>
          </p:cNvPr>
          <p:cNvSpPr/>
          <p:nvPr/>
        </p:nvSpPr>
        <p:spPr>
          <a:xfrm>
            <a:off x="8963476" y="8283186"/>
            <a:ext cx="2150237" cy="4243166"/>
          </a:xfrm>
          <a:custGeom>
            <a:avLst/>
            <a:gdLst/>
            <a:ahLst/>
            <a:cxnLst>
              <a:cxn ang="3cd4">
                <a:pos x="hc" y="t"/>
              </a:cxn>
              <a:cxn ang="cd2">
                <a:pos x="l" y="vc"/>
              </a:cxn>
              <a:cxn ang="cd4">
                <a:pos x="hc" y="b"/>
              </a:cxn>
              <a:cxn ang="0">
                <a:pos x="r" y="vc"/>
              </a:cxn>
            </a:cxnLst>
            <a:rect l="l" t="t" r="r" b="b"/>
            <a:pathLst>
              <a:path w="1727" h="3407">
                <a:moveTo>
                  <a:pt x="1727" y="3407"/>
                </a:moveTo>
                <a:lnTo>
                  <a:pt x="0" y="3407"/>
                </a:lnTo>
                <a:lnTo>
                  <a:pt x="0" y="0"/>
                </a:lnTo>
                <a:lnTo>
                  <a:pt x="1727" y="0"/>
                </a:ln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7" name="Freeform: Shape 296">
            <a:extLst>
              <a:ext uri="{FF2B5EF4-FFF2-40B4-BE49-F238E27FC236}">
                <a16:creationId xmlns:a16="http://schemas.microsoft.com/office/drawing/2014/main" id="{718456EA-C225-2842-909E-2B9B7B5FF353}"/>
              </a:ext>
            </a:extLst>
          </p:cNvPr>
          <p:cNvSpPr/>
          <p:nvPr/>
        </p:nvSpPr>
        <p:spPr>
          <a:xfrm>
            <a:off x="11114959" y="8283186"/>
            <a:ext cx="2150237" cy="4243166"/>
          </a:xfrm>
          <a:custGeom>
            <a:avLst/>
            <a:gdLst/>
            <a:ahLst/>
            <a:cxnLst>
              <a:cxn ang="3cd4">
                <a:pos x="hc" y="t"/>
              </a:cxn>
              <a:cxn ang="cd2">
                <a:pos x="l" y="vc"/>
              </a:cxn>
              <a:cxn ang="cd4">
                <a:pos x="hc" y="b"/>
              </a:cxn>
              <a:cxn ang="0">
                <a:pos x="r" y="vc"/>
              </a:cxn>
            </a:cxnLst>
            <a:rect l="l" t="t" r="r" b="b"/>
            <a:pathLst>
              <a:path w="1727" h="3407">
                <a:moveTo>
                  <a:pt x="1727" y="3407"/>
                </a:moveTo>
                <a:lnTo>
                  <a:pt x="0" y="3407"/>
                </a:lnTo>
                <a:lnTo>
                  <a:pt x="0" y="0"/>
                </a:lnTo>
                <a:lnTo>
                  <a:pt x="1727" y="0"/>
                </a:ln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8" name="Freeform: Shape 297">
            <a:extLst>
              <a:ext uri="{FF2B5EF4-FFF2-40B4-BE49-F238E27FC236}">
                <a16:creationId xmlns:a16="http://schemas.microsoft.com/office/drawing/2014/main" id="{368C3B0D-3F11-F04A-AACE-850B7BAB5C89}"/>
              </a:ext>
            </a:extLst>
          </p:cNvPr>
          <p:cNvSpPr/>
          <p:nvPr/>
        </p:nvSpPr>
        <p:spPr>
          <a:xfrm>
            <a:off x="13265192" y="8283186"/>
            <a:ext cx="2148991" cy="4243166"/>
          </a:xfrm>
          <a:custGeom>
            <a:avLst/>
            <a:gdLst/>
            <a:ahLst/>
            <a:cxnLst>
              <a:cxn ang="3cd4">
                <a:pos x="hc" y="t"/>
              </a:cxn>
              <a:cxn ang="cd2">
                <a:pos x="l" y="vc"/>
              </a:cxn>
              <a:cxn ang="cd4">
                <a:pos x="hc" y="b"/>
              </a:cxn>
              <a:cxn ang="0">
                <a:pos x="r" y="vc"/>
              </a:cxn>
            </a:cxnLst>
            <a:rect l="l" t="t" r="r" b="b"/>
            <a:pathLst>
              <a:path w="1726" h="3407">
                <a:moveTo>
                  <a:pt x="1726" y="3407"/>
                </a:moveTo>
                <a:lnTo>
                  <a:pt x="0" y="3407"/>
                </a:lnTo>
                <a:lnTo>
                  <a:pt x="0" y="0"/>
                </a:lnTo>
                <a:lnTo>
                  <a:pt x="1726" y="0"/>
                </a:ln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9" name="Freeform: Shape 298">
            <a:extLst>
              <a:ext uri="{FF2B5EF4-FFF2-40B4-BE49-F238E27FC236}">
                <a16:creationId xmlns:a16="http://schemas.microsoft.com/office/drawing/2014/main" id="{67A1EE59-C017-9E49-A21C-D32AE529100D}"/>
              </a:ext>
            </a:extLst>
          </p:cNvPr>
          <p:cNvSpPr/>
          <p:nvPr/>
        </p:nvSpPr>
        <p:spPr>
          <a:xfrm>
            <a:off x="1503675" y="7323926"/>
            <a:ext cx="9607546" cy="958014"/>
          </a:xfrm>
          <a:custGeom>
            <a:avLst/>
            <a:gdLst/>
            <a:ahLst/>
            <a:cxnLst>
              <a:cxn ang="3cd4">
                <a:pos x="hc" y="t"/>
              </a:cxn>
              <a:cxn ang="cd2">
                <a:pos x="l" y="vc"/>
              </a:cxn>
              <a:cxn ang="cd4">
                <a:pos x="hc" y="b"/>
              </a:cxn>
              <a:cxn ang="0">
                <a:pos x="r" y="vc"/>
              </a:cxn>
            </a:cxnLst>
            <a:rect l="l" t="t" r="r" b="b"/>
            <a:pathLst>
              <a:path w="7713" h="770">
                <a:moveTo>
                  <a:pt x="7713" y="770"/>
                </a:moveTo>
                <a:lnTo>
                  <a:pt x="5987" y="770"/>
                </a:lnTo>
                <a:lnTo>
                  <a:pt x="0" y="0"/>
                </a:lnTo>
                <a:lnTo>
                  <a:pt x="5718" y="1"/>
                </a:ln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0" name="Freeform: Shape 299">
            <a:extLst>
              <a:ext uri="{FF2B5EF4-FFF2-40B4-BE49-F238E27FC236}">
                <a16:creationId xmlns:a16="http://schemas.microsoft.com/office/drawing/2014/main" id="{B5A8D1FD-49D0-8944-94B2-9B7ECDA20D14}"/>
              </a:ext>
            </a:extLst>
          </p:cNvPr>
          <p:cNvSpPr/>
          <p:nvPr/>
        </p:nvSpPr>
        <p:spPr>
          <a:xfrm>
            <a:off x="8627113" y="7325172"/>
            <a:ext cx="7120946" cy="956768"/>
          </a:xfrm>
          <a:custGeom>
            <a:avLst/>
            <a:gdLst/>
            <a:ahLst/>
            <a:cxnLst>
              <a:cxn ang="3cd4">
                <a:pos x="hc" y="t"/>
              </a:cxn>
              <a:cxn ang="cd2">
                <a:pos x="l" y="vc"/>
              </a:cxn>
              <a:cxn ang="cd4">
                <a:pos x="hc" y="b"/>
              </a:cxn>
              <a:cxn ang="0">
                <a:pos x="r" y="vc"/>
              </a:cxn>
            </a:cxnLst>
            <a:rect l="l" t="t" r="r" b="b"/>
            <a:pathLst>
              <a:path w="5717" h="769">
                <a:moveTo>
                  <a:pt x="3722" y="769"/>
                </a:moveTo>
                <a:lnTo>
                  <a:pt x="1995" y="769"/>
                </a:lnTo>
                <a:lnTo>
                  <a:pt x="0" y="0"/>
                </a:lnTo>
                <a:lnTo>
                  <a:pt x="5717" y="1"/>
                </a:ln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1" name="Freeform: Shape 300">
            <a:extLst>
              <a:ext uri="{FF2B5EF4-FFF2-40B4-BE49-F238E27FC236}">
                <a16:creationId xmlns:a16="http://schemas.microsoft.com/office/drawing/2014/main" id="{F1DE08EF-9BCE-1249-943C-D6A1A3D5BD1F}"/>
              </a:ext>
            </a:extLst>
          </p:cNvPr>
          <p:cNvSpPr/>
          <p:nvPr/>
        </p:nvSpPr>
        <p:spPr>
          <a:xfrm>
            <a:off x="13262700" y="7326418"/>
            <a:ext cx="9607546" cy="955522"/>
          </a:xfrm>
          <a:custGeom>
            <a:avLst/>
            <a:gdLst/>
            <a:ahLst/>
            <a:cxnLst>
              <a:cxn ang="3cd4">
                <a:pos x="hc" y="t"/>
              </a:cxn>
              <a:cxn ang="cd2">
                <a:pos x="l" y="vc"/>
              </a:cxn>
              <a:cxn ang="cd4">
                <a:pos x="hc" y="b"/>
              </a:cxn>
              <a:cxn ang="0">
                <a:pos x="r" y="vc"/>
              </a:cxn>
            </a:cxnLst>
            <a:rect l="l" t="t" r="r" b="b"/>
            <a:pathLst>
              <a:path w="7713" h="768">
                <a:moveTo>
                  <a:pt x="1726" y="768"/>
                </a:moveTo>
                <a:lnTo>
                  <a:pt x="0" y="768"/>
                </a:lnTo>
                <a:lnTo>
                  <a:pt x="1995" y="0"/>
                </a:lnTo>
                <a:lnTo>
                  <a:pt x="7713" y="0"/>
                </a:ln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2" name="Freeform: Shape 301">
            <a:extLst>
              <a:ext uri="{FF2B5EF4-FFF2-40B4-BE49-F238E27FC236}">
                <a16:creationId xmlns:a16="http://schemas.microsoft.com/office/drawing/2014/main" id="{0167A396-E96C-5A49-A518-A9F3FDB879EF}"/>
              </a:ext>
            </a:extLst>
          </p:cNvPr>
          <p:cNvSpPr/>
          <p:nvPr/>
        </p:nvSpPr>
        <p:spPr>
          <a:xfrm>
            <a:off x="1503675" y="7323926"/>
            <a:ext cx="21366575" cy="958014"/>
          </a:xfrm>
          <a:custGeom>
            <a:avLst/>
            <a:gdLst/>
            <a:ahLst/>
            <a:cxnLst>
              <a:cxn ang="3cd4">
                <a:pos x="hc" y="t"/>
              </a:cxn>
              <a:cxn ang="cd2">
                <a:pos x="l" y="vc"/>
              </a:cxn>
              <a:cxn ang="cd4">
                <a:pos x="hc" y="b"/>
              </a:cxn>
              <a:cxn ang="0">
                <a:pos x="r" y="vc"/>
              </a:cxn>
            </a:cxnLst>
            <a:rect l="l" t="t" r="r" b="b"/>
            <a:pathLst>
              <a:path w="17152" h="770">
                <a:moveTo>
                  <a:pt x="11434" y="2"/>
                </a:moveTo>
                <a:lnTo>
                  <a:pt x="5718" y="1"/>
                </a:lnTo>
                <a:lnTo>
                  <a:pt x="0" y="0"/>
                </a:lnTo>
                <a:lnTo>
                  <a:pt x="5987" y="770"/>
                </a:lnTo>
                <a:lnTo>
                  <a:pt x="7713" y="770"/>
                </a:lnTo>
                <a:lnTo>
                  <a:pt x="9440" y="770"/>
                </a:lnTo>
                <a:lnTo>
                  <a:pt x="11165" y="770"/>
                </a:lnTo>
                <a:lnTo>
                  <a:pt x="17152" y="2"/>
                </a:lnTo>
                <a:close/>
              </a:path>
            </a:pathLst>
          </a:custGeom>
          <a:solidFill>
            <a:srgbClr val="121143">
              <a:alpha val="29730"/>
            </a:srgb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3" name="Freeform: Shape 324">
            <a:extLst>
              <a:ext uri="{FF2B5EF4-FFF2-40B4-BE49-F238E27FC236}">
                <a16:creationId xmlns:a16="http://schemas.microsoft.com/office/drawing/2014/main" id="{1980EBF1-4491-A648-8217-AA551FA47F99}"/>
              </a:ext>
            </a:extLst>
          </p:cNvPr>
          <p:cNvSpPr/>
          <p:nvPr/>
        </p:nvSpPr>
        <p:spPr>
          <a:xfrm>
            <a:off x="13805869" y="9870321"/>
            <a:ext cx="1067644" cy="1068892"/>
          </a:xfrm>
          <a:custGeom>
            <a:avLst/>
            <a:gdLst>
              <a:gd name="connsiteX0" fmla="*/ 58179 w 1067644"/>
              <a:gd name="connsiteY0" fmla="*/ 861934 h 1068892"/>
              <a:gd name="connsiteX1" fmla="*/ 29709 w 1067644"/>
              <a:gd name="connsiteY1" fmla="*/ 891677 h 1068892"/>
              <a:gd name="connsiteX2" fmla="*/ 29709 w 1067644"/>
              <a:gd name="connsiteY2" fmla="*/ 1020561 h 1068892"/>
              <a:gd name="connsiteX3" fmla="*/ 48277 w 1067644"/>
              <a:gd name="connsiteY3" fmla="*/ 1039150 h 1068892"/>
              <a:gd name="connsiteX4" fmla="*/ 146067 w 1067644"/>
              <a:gd name="connsiteY4" fmla="*/ 1039150 h 1068892"/>
              <a:gd name="connsiteX5" fmla="*/ 164635 w 1067644"/>
              <a:gd name="connsiteY5" fmla="*/ 1020561 h 1068892"/>
              <a:gd name="connsiteX6" fmla="*/ 164635 w 1067644"/>
              <a:gd name="connsiteY6" fmla="*/ 891677 h 1068892"/>
              <a:gd name="connsiteX7" fmla="*/ 136165 w 1067644"/>
              <a:gd name="connsiteY7" fmla="*/ 861934 h 1068892"/>
              <a:gd name="connsiteX8" fmla="*/ 58179 w 1067644"/>
              <a:gd name="connsiteY8" fmla="*/ 832192 h 1068892"/>
              <a:gd name="connsiteX9" fmla="*/ 136165 w 1067644"/>
              <a:gd name="connsiteY9" fmla="*/ 832192 h 1068892"/>
              <a:gd name="connsiteX10" fmla="*/ 194344 w 1067644"/>
              <a:gd name="connsiteY10" fmla="*/ 891677 h 1068892"/>
              <a:gd name="connsiteX11" fmla="*/ 194344 w 1067644"/>
              <a:gd name="connsiteY11" fmla="*/ 1020561 h 1068892"/>
              <a:gd name="connsiteX12" fmla="*/ 146067 w 1067644"/>
              <a:gd name="connsiteY12" fmla="*/ 1068892 h 1068892"/>
              <a:gd name="connsiteX13" fmla="*/ 48277 w 1067644"/>
              <a:gd name="connsiteY13" fmla="*/ 1068892 h 1068892"/>
              <a:gd name="connsiteX14" fmla="*/ 0 w 1067644"/>
              <a:gd name="connsiteY14" fmla="*/ 1020561 h 1068892"/>
              <a:gd name="connsiteX15" fmla="*/ 0 w 1067644"/>
              <a:gd name="connsiteY15" fmla="*/ 891677 h 1068892"/>
              <a:gd name="connsiteX16" fmla="*/ 58179 w 1067644"/>
              <a:gd name="connsiteY16" fmla="*/ 832192 h 1068892"/>
              <a:gd name="connsiteX17" fmla="*/ 349694 w 1067644"/>
              <a:gd name="connsiteY17" fmla="*/ 612856 h 1068892"/>
              <a:gd name="connsiteX18" fmla="*/ 319986 w 1067644"/>
              <a:gd name="connsiteY18" fmla="*/ 641435 h 1068892"/>
              <a:gd name="connsiteX19" fmla="*/ 319986 w 1067644"/>
              <a:gd name="connsiteY19" fmla="*/ 1020430 h 1068892"/>
              <a:gd name="connsiteX20" fmla="*/ 339792 w 1067644"/>
              <a:gd name="connsiteY20" fmla="*/ 1039069 h 1068892"/>
              <a:gd name="connsiteX21" fmla="*/ 436345 w 1067644"/>
              <a:gd name="connsiteY21" fmla="*/ 1039069 h 1068892"/>
              <a:gd name="connsiteX22" fmla="*/ 456150 w 1067644"/>
              <a:gd name="connsiteY22" fmla="*/ 1020430 h 1068892"/>
              <a:gd name="connsiteX23" fmla="*/ 456150 w 1067644"/>
              <a:gd name="connsiteY23" fmla="*/ 641435 h 1068892"/>
              <a:gd name="connsiteX24" fmla="*/ 427680 w 1067644"/>
              <a:gd name="connsiteY24" fmla="*/ 612856 h 1068892"/>
              <a:gd name="connsiteX25" fmla="*/ 349694 w 1067644"/>
              <a:gd name="connsiteY25" fmla="*/ 583033 h 1068892"/>
              <a:gd name="connsiteX26" fmla="*/ 427680 w 1067644"/>
              <a:gd name="connsiteY26" fmla="*/ 583033 h 1068892"/>
              <a:gd name="connsiteX27" fmla="*/ 485859 w 1067644"/>
              <a:gd name="connsiteY27" fmla="*/ 641435 h 1068892"/>
              <a:gd name="connsiteX28" fmla="*/ 485859 w 1067644"/>
              <a:gd name="connsiteY28" fmla="*/ 1020430 h 1068892"/>
              <a:gd name="connsiteX29" fmla="*/ 436345 w 1067644"/>
              <a:gd name="connsiteY29" fmla="*/ 1068892 h 1068892"/>
              <a:gd name="connsiteX30" fmla="*/ 339792 w 1067644"/>
              <a:gd name="connsiteY30" fmla="*/ 1068892 h 1068892"/>
              <a:gd name="connsiteX31" fmla="*/ 291515 w 1067644"/>
              <a:gd name="connsiteY31" fmla="*/ 1020430 h 1068892"/>
              <a:gd name="connsiteX32" fmla="*/ 291515 w 1067644"/>
              <a:gd name="connsiteY32" fmla="*/ 641435 h 1068892"/>
              <a:gd name="connsiteX33" fmla="*/ 349694 w 1067644"/>
              <a:gd name="connsiteY33" fmla="*/ 583033 h 1068892"/>
              <a:gd name="connsiteX34" fmla="*/ 639964 w 1067644"/>
              <a:gd name="connsiteY34" fmla="*/ 321369 h 1068892"/>
              <a:gd name="connsiteX35" fmla="*/ 611494 w 1067644"/>
              <a:gd name="connsiteY35" fmla="*/ 349977 h 1068892"/>
              <a:gd name="connsiteX36" fmla="*/ 611494 w 1067644"/>
              <a:gd name="connsiteY36" fmla="*/ 1020384 h 1068892"/>
              <a:gd name="connsiteX37" fmla="*/ 630062 w 1067644"/>
              <a:gd name="connsiteY37" fmla="*/ 1039041 h 1068892"/>
              <a:gd name="connsiteX38" fmla="*/ 727852 w 1067644"/>
              <a:gd name="connsiteY38" fmla="*/ 1039041 h 1068892"/>
              <a:gd name="connsiteX39" fmla="*/ 746420 w 1067644"/>
              <a:gd name="connsiteY39" fmla="*/ 1020384 h 1068892"/>
              <a:gd name="connsiteX40" fmla="*/ 746420 w 1067644"/>
              <a:gd name="connsiteY40" fmla="*/ 349977 h 1068892"/>
              <a:gd name="connsiteX41" fmla="*/ 717950 w 1067644"/>
              <a:gd name="connsiteY41" fmla="*/ 321369 h 1068892"/>
              <a:gd name="connsiteX42" fmla="*/ 639964 w 1067644"/>
              <a:gd name="connsiteY42" fmla="*/ 291518 h 1068892"/>
              <a:gd name="connsiteX43" fmla="*/ 717950 w 1067644"/>
              <a:gd name="connsiteY43" fmla="*/ 291518 h 1068892"/>
              <a:gd name="connsiteX44" fmla="*/ 776129 w 1067644"/>
              <a:gd name="connsiteY44" fmla="*/ 349977 h 1068892"/>
              <a:gd name="connsiteX45" fmla="*/ 776129 w 1067644"/>
              <a:gd name="connsiteY45" fmla="*/ 1020384 h 1068892"/>
              <a:gd name="connsiteX46" fmla="*/ 727852 w 1067644"/>
              <a:gd name="connsiteY46" fmla="*/ 1068892 h 1068892"/>
              <a:gd name="connsiteX47" fmla="*/ 630062 w 1067644"/>
              <a:gd name="connsiteY47" fmla="*/ 1068892 h 1068892"/>
              <a:gd name="connsiteX48" fmla="*/ 581785 w 1067644"/>
              <a:gd name="connsiteY48" fmla="*/ 1020384 h 1068892"/>
              <a:gd name="connsiteX49" fmla="*/ 581785 w 1067644"/>
              <a:gd name="connsiteY49" fmla="*/ 349977 h 1068892"/>
              <a:gd name="connsiteX50" fmla="*/ 639964 w 1067644"/>
              <a:gd name="connsiteY50" fmla="*/ 291518 h 1068892"/>
              <a:gd name="connsiteX51" fmla="*/ 931479 w 1067644"/>
              <a:gd name="connsiteY51" fmla="*/ 69733 h 1068892"/>
              <a:gd name="connsiteX52" fmla="*/ 901771 w 1067644"/>
              <a:gd name="connsiteY52" fmla="*/ 99595 h 1068892"/>
              <a:gd name="connsiteX53" fmla="*/ 901771 w 1067644"/>
              <a:gd name="connsiteY53" fmla="*/ 1020365 h 1068892"/>
              <a:gd name="connsiteX54" fmla="*/ 920339 w 1067644"/>
              <a:gd name="connsiteY54" fmla="*/ 1039029 h 1068892"/>
              <a:gd name="connsiteX55" fmla="*/ 1019367 w 1067644"/>
              <a:gd name="connsiteY55" fmla="*/ 1039029 h 1068892"/>
              <a:gd name="connsiteX56" fmla="*/ 1037935 w 1067644"/>
              <a:gd name="connsiteY56" fmla="*/ 1020365 h 1068892"/>
              <a:gd name="connsiteX57" fmla="*/ 1037935 w 1067644"/>
              <a:gd name="connsiteY57" fmla="*/ 99595 h 1068892"/>
              <a:gd name="connsiteX58" fmla="*/ 1008227 w 1067644"/>
              <a:gd name="connsiteY58" fmla="*/ 69733 h 1068892"/>
              <a:gd name="connsiteX59" fmla="*/ 931479 w 1067644"/>
              <a:gd name="connsiteY59" fmla="*/ 41114 h 1068892"/>
              <a:gd name="connsiteX60" fmla="*/ 1008227 w 1067644"/>
              <a:gd name="connsiteY60" fmla="*/ 41114 h 1068892"/>
              <a:gd name="connsiteX61" fmla="*/ 1067644 w 1067644"/>
              <a:gd name="connsiteY61" fmla="*/ 99595 h 1068892"/>
              <a:gd name="connsiteX62" fmla="*/ 1067644 w 1067644"/>
              <a:gd name="connsiteY62" fmla="*/ 1020365 h 1068892"/>
              <a:gd name="connsiteX63" fmla="*/ 1019367 w 1067644"/>
              <a:gd name="connsiteY63" fmla="*/ 1068892 h 1068892"/>
              <a:gd name="connsiteX64" fmla="*/ 920339 w 1067644"/>
              <a:gd name="connsiteY64" fmla="*/ 1068892 h 1068892"/>
              <a:gd name="connsiteX65" fmla="*/ 873300 w 1067644"/>
              <a:gd name="connsiteY65" fmla="*/ 1020365 h 1068892"/>
              <a:gd name="connsiteX66" fmla="*/ 873300 w 1067644"/>
              <a:gd name="connsiteY66" fmla="*/ 99595 h 1068892"/>
              <a:gd name="connsiteX67" fmla="*/ 931479 w 1067644"/>
              <a:gd name="connsiteY67" fmla="*/ 41114 h 1068892"/>
              <a:gd name="connsiteX68" fmla="*/ 679114 w 1067644"/>
              <a:gd name="connsiteY68" fmla="*/ 0 h 1068892"/>
              <a:gd name="connsiteX69" fmla="*/ 763692 w 1067644"/>
              <a:gd name="connsiteY69" fmla="*/ 0 h 1068892"/>
              <a:gd name="connsiteX70" fmla="*/ 768667 w 1067644"/>
              <a:gd name="connsiteY70" fmla="*/ 1244 h 1068892"/>
              <a:gd name="connsiteX71" fmla="*/ 776130 w 1067644"/>
              <a:gd name="connsiteY71" fmla="*/ 9950 h 1068892"/>
              <a:gd name="connsiteX72" fmla="*/ 777374 w 1067644"/>
              <a:gd name="connsiteY72" fmla="*/ 9950 h 1068892"/>
              <a:gd name="connsiteX73" fmla="*/ 777374 w 1067644"/>
              <a:gd name="connsiteY73" fmla="*/ 14926 h 1068892"/>
              <a:gd name="connsiteX74" fmla="*/ 777374 w 1067644"/>
              <a:gd name="connsiteY74" fmla="*/ 98260 h 1068892"/>
              <a:gd name="connsiteX75" fmla="*/ 763692 w 1067644"/>
              <a:gd name="connsiteY75" fmla="*/ 113186 h 1068892"/>
              <a:gd name="connsiteX76" fmla="*/ 747523 w 1067644"/>
              <a:gd name="connsiteY76" fmla="*/ 98260 h 1068892"/>
              <a:gd name="connsiteX77" fmla="*/ 747523 w 1067644"/>
              <a:gd name="connsiteY77" fmla="*/ 50996 h 1068892"/>
              <a:gd name="connsiteX78" fmla="*/ 26122 w 1067644"/>
              <a:gd name="connsiteY78" fmla="*/ 772399 h 1068892"/>
              <a:gd name="connsiteX79" fmla="*/ 16172 w 1067644"/>
              <a:gd name="connsiteY79" fmla="*/ 777374 h 1068892"/>
              <a:gd name="connsiteX80" fmla="*/ 6221 w 1067644"/>
              <a:gd name="connsiteY80" fmla="*/ 772399 h 1068892"/>
              <a:gd name="connsiteX81" fmla="*/ 6221 w 1067644"/>
              <a:gd name="connsiteY81" fmla="*/ 751254 h 1068892"/>
              <a:gd name="connsiteX82" fmla="*/ 727622 w 1067644"/>
              <a:gd name="connsiteY82" fmla="*/ 29851 h 1068892"/>
              <a:gd name="connsiteX83" fmla="*/ 679114 w 1067644"/>
              <a:gd name="connsiteY83" fmla="*/ 29851 h 1068892"/>
              <a:gd name="connsiteX84" fmla="*/ 665432 w 1067644"/>
              <a:gd name="connsiteY84" fmla="*/ 14926 h 1068892"/>
              <a:gd name="connsiteX85" fmla="*/ 679114 w 1067644"/>
              <a:gd name="connsiteY85" fmla="*/ 0 h 1068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1067644" h="1068892">
                <a:moveTo>
                  <a:pt x="58179" y="861934"/>
                </a:moveTo>
                <a:cubicBezTo>
                  <a:pt x="42087" y="861934"/>
                  <a:pt x="29709" y="874327"/>
                  <a:pt x="29709" y="891677"/>
                </a:cubicBezTo>
                <a:lnTo>
                  <a:pt x="29709" y="1020561"/>
                </a:lnTo>
                <a:cubicBezTo>
                  <a:pt x="29709" y="1030475"/>
                  <a:pt x="37136" y="1039150"/>
                  <a:pt x="48277" y="1039150"/>
                </a:cubicBezTo>
                <a:lnTo>
                  <a:pt x="146067" y="1039150"/>
                </a:lnTo>
                <a:cubicBezTo>
                  <a:pt x="155970" y="1039150"/>
                  <a:pt x="164635" y="1030475"/>
                  <a:pt x="164635" y="1020561"/>
                </a:cubicBezTo>
                <a:lnTo>
                  <a:pt x="164635" y="891677"/>
                </a:lnTo>
                <a:cubicBezTo>
                  <a:pt x="164635" y="874327"/>
                  <a:pt x="152257" y="861934"/>
                  <a:pt x="136165" y="861934"/>
                </a:cubicBezTo>
                <a:close/>
                <a:moveTo>
                  <a:pt x="58179" y="832192"/>
                </a:moveTo>
                <a:lnTo>
                  <a:pt x="136165" y="832192"/>
                </a:lnTo>
                <a:cubicBezTo>
                  <a:pt x="168349" y="832192"/>
                  <a:pt x="194344" y="858217"/>
                  <a:pt x="194344" y="891677"/>
                </a:cubicBezTo>
                <a:lnTo>
                  <a:pt x="194344" y="1020561"/>
                </a:lnTo>
                <a:cubicBezTo>
                  <a:pt x="194344" y="1046585"/>
                  <a:pt x="173300" y="1068892"/>
                  <a:pt x="146067" y="1068892"/>
                </a:cubicBezTo>
                <a:lnTo>
                  <a:pt x="48277" y="1068892"/>
                </a:lnTo>
                <a:cubicBezTo>
                  <a:pt x="22281" y="1068892"/>
                  <a:pt x="0" y="1046585"/>
                  <a:pt x="0" y="1020561"/>
                </a:cubicBezTo>
                <a:lnTo>
                  <a:pt x="0" y="891677"/>
                </a:lnTo>
                <a:cubicBezTo>
                  <a:pt x="0" y="858217"/>
                  <a:pt x="25995" y="832192"/>
                  <a:pt x="58179" y="832192"/>
                </a:cubicBezTo>
                <a:close/>
                <a:moveTo>
                  <a:pt x="349694" y="612856"/>
                </a:moveTo>
                <a:cubicBezTo>
                  <a:pt x="333602" y="612856"/>
                  <a:pt x="319986" y="625282"/>
                  <a:pt x="319986" y="641435"/>
                </a:cubicBezTo>
                <a:lnTo>
                  <a:pt x="319986" y="1020430"/>
                </a:lnTo>
                <a:cubicBezTo>
                  <a:pt x="319986" y="1030371"/>
                  <a:pt x="328651" y="1039069"/>
                  <a:pt x="339792" y="1039069"/>
                </a:cubicBezTo>
                <a:lnTo>
                  <a:pt x="436345" y="1039069"/>
                </a:lnTo>
                <a:cubicBezTo>
                  <a:pt x="447485" y="1039069"/>
                  <a:pt x="456150" y="1030371"/>
                  <a:pt x="456150" y="1020430"/>
                </a:cubicBezTo>
                <a:lnTo>
                  <a:pt x="456150" y="641435"/>
                </a:lnTo>
                <a:cubicBezTo>
                  <a:pt x="456150" y="625282"/>
                  <a:pt x="442534" y="612856"/>
                  <a:pt x="427680" y="612856"/>
                </a:cubicBezTo>
                <a:close/>
                <a:moveTo>
                  <a:pt x="349694" y="583033"/>
                </a:moveTo>
                <a:lnTo>
                  <a:pt x="427680" y="583033"/>
                </a:lnTo>
                <a:cubicBezTo>
                  <a:pt x="458626" y="583033"/>
                  <a:pt x="485859" y="609128"/>
                  <a:pt x="485859" y="641435"/>
                </a:cubicBezTo>
                <a:lnTo>
                  <a:pt x="485859" y="1020430"/>
                </a:lnTo>
                <a:cubicBezTo>
                  <a:pt x="485859" y="1046525"/>
                  <a:pt x="463578" y="1068892"/>
                  <a:pt x="436345" y="1068892"/>
                </a:cubicBezTo>
                <a:lnTo>
                  <a:pt x="339792" y="1068892"/>
                </a:lnTo>
                <a:cubicBezTo>
                  <a:pt x="312559" y="1068892"/>
                  <a:pt x="291515" y="1046525"/>
                  <a:pt x="291515" y="1020430"/>
                </a:cubicBezTo>
                <a:lnTo>
                  <a:pt x="291515" y="641435"/>
                </a:lnTo>
                <a:cubicBezTo>
                  <a:pt x="291515" y="609128"/>
                  <a:pt x="317510" y="583033"/>
                  <a:pt x="349694" y="583033"/>
                </a:cubicBezTo>
                <a:close/>
                <a:moveTo>
                  <a:pt x="639964" y="321369"/>
                </a:moveTo>
                <a:cubicBezTo>
                  <a:pt x="623872" y="321369"/>
                  <a:pt x="611494" y="333807"/>
                  <a:pt x="611494" y="349977"/>
                </a:cubicBezTo>
                <a:lnTo>
                  <a:pt x="611494" y="1020384"/>
                </a:lnTo>
                <a:cubicBezTo>
                  <a:pt x="611494" y="1030334"/>
                  <a:pt x="620159" y="1039041"/>
                  <a:pt x="630062" y="1039041"/>
                </a:cubicBezTo>
                <a:lnTo>
                  <a:pt x="727852" y="1039041"/>
                </a:lnTo>
                <a:cubicBezTo>
                  <a:pt x="738993" y="1039041"/>
                  <a:pt x="746420" y="1030334"/>
                  <a:pt x="746420" y="1020384"/>
                </a:cubicBezTo>
                <a:lnTo>
                  <a:pt x="746420" y="349977"/>
                </a:lnTo>
                <a:cubicBezTo>
                  <a:pt x="746420" y="333807"/>
                  <a:pt x="734042" y="321369"/>
                  <a:pt x="717950" y="321369"/>
                </a:cubicBezTo>
                <a:close/>
                <a:moveTo>
                  <a:pt x="639964" y="291518"/>
                </a:moveTo>
                <a:lnTo>
                  <a:pt x="717950" y="291518"/>
                </a:lnTo>
                <a:cubicBezTo>
                  <a:pt x="750134" y="291518"/>
                  <a:pt x="776129" y="317638"/>
                  <a:pt x="776129" y="349977"/>
                </a:cubicBezTo>
                <a:lnTo>
                  <a:pt x="776129" y="1020384"/>
                </a:lnTo>
                <a:cubicBezTo>
                  <a:pt x="776129" y="1046504"/>
                  <a:pt x="755085" y="1068892"/>
                  <a:pt x="727852" y="1068892"/>
                </a:cubicBezTo>
                <a:lnTo>
                  <a:pt x="630062" y="1068892"/>
                </a:lnTo>
                <a:cubicBezTo>
                  <a:pt x="602829" y="1068892"/>
                  <a:pt x="581785" y="1046504"/>
                  <a:pt x="581785" y="1020384"/>
                </a:cubicBezTo>
                <a:lnTo>
                  <a:pt x="581785" y="349977"/>
                </a:lnTo>
                <a:cubicBezTo>
                  <a:pt x="581785" y="317638"/>
                  <a:pt x="607780" y="291518"/>
                  <a:pt x="639964" y="291518"/>
                </a:cubicBezTo>
                <a:close/>
                <a:moveTo>
                  <a:pt x="931479" y="69733"/>
                </a:moveTo>
                <a:cubicBezTo>
                  <a:pt x="915387" y="69733"/>
                  <a:pt x="901771" y="83420"/>
                  <a:pt x="901771" y="99595"/>
                </a:cubicBezTo>
                <a:lnTo>
                  <a:pt x="901771" y="1020365"/>
                </a:lnTo>
                <a:cubicBezTo>
                  <a:pt x="901771" y="1030319"/>
                  <a:pt x="910436" y="1039029"/>
                  <a:pt x="920339" y="1039029"/>
                </a:cubicBezTo>
                <a:lnTo>
                  <a:pt x="1019367" y="1039029"/>
                </a:lnTo>
                <a:cubicBezTo>
                  <a:pt x="1029270" y="1039029"/>
                  <a:pt x="1037935" y="1030319"/>
                  <a:pt x="1037935" y="1020365"/>
                </a:cubicBezTo>
                <a:lnTo>
                  <a:pt x="1037935" y="99595"/>
                </a:lnTo>
                <a:cubicBezTo>
                  <a:pt x="1037935" y="83420"/>
                  <a:pt x="1025557" y="69733"/>
                  <a:pt x="1008227" y="69733"/>
                </a:cubicBezTo>
                <a:close/>
                <a:moveTo>
                  <a:pt x="931479" y="41114"/>
                </a:moveTo>
                <a:lnTo>
                  <a:pt x="1008227" y="41114"/>
                </a:lnTo>
                <a:cubicBezTo>
                  <a:pt x="1041649" y="41114"/>
                  <a:pt x="1067644" y="67244"/>
                  <a:pt x="1067644" y="99595"/>
                </a:cubicBezTo>
                <a:lnTo>
                  <a:pt x="1067644" y="1020365"/>
                </a:lnTo>
                <a:cubicBezTo>
                  <a:pt x="1067644" y="1046495"/>
                  <a:pt x="1045363" y="1068892"/>
                  <a:pt x="1019367" y="1068892"/>
                </a:cubicBezTo>
                <a:lnTo>
                  <a:pt x="920339" y="1068892"/>
                </a:lnTo>
                <a:cubicBezTo>
                  <a:pt x="894344" y="1068892"/>
                  <a:pt x="873300" y="1046495"/>
                  <a:pt x="873300" y="1020365"/>
                </a:cubicBezTo>
                <a:lnTo>
                  <a:pt x="873300" y="99595"/>
                </a:lnTo>
                <a:cubicBezTo>
                  <a:pt x="873300" y="67244"/>
                  <a:pt x="899295" y="41114"/>
                  <a:pt x="931479" y="41114"/>
                </a:cubicBezTo>
                <a:close/>
                <a:moveTo>
                  <a:pt x="679114" y="0"/>
                </a:moveTo>
                <a:lnTo>
                  <a:pt x="763692" y="0"/>
                </a:lnTo>
                <a:cubicBezTo>
                  <a:pt x="764936" y="0"/>
                  <a:pt x="766180" y="1244"/>
                  <a:pt x="768667" y="1244"/>
                </a:cubicBezTo>
                <a:cubicBezTo>
                  <a:pt x="772399" y="3731"/>
                  <a:pt x="774886" y="6219"/>
                  <a:pt x="776130" y="9950"/>
                </a:cubicBezTo>
                <a:lnTo>
                  <a:pt x="777374" y="9950"/>
                </a:lnTo>
                <a:cubicBezTo>
                  <a:pt x="777374" y="11194"/>
                  <a:pt x="777374" y="12438"/>
                  <a:pt x="777374" y="14926"/>
                </a:cubicBezTo>
                <a:lnTo>
                  <a:pt x="777374" y="98260"/>
                </a:lnTo>
                <a:cubicBezTo>
                  <a:pt x="777374" y="106967"/>
                  <a:pt x="771155" y="113186"/>
                  <a:pt x="763692" y="113186"/>
                </a:cubicBezTo>
                <a:cubicBezTo>
                  <a:pt x="754986" y="113186"/>
                  <a:pt x="747523" y="106967"/>
                  <a:pt x="747523" y="98260"/>
                </a:cubicBezTo>
                <a:lnTo>
                  <a:pt x="747523" y="50996"/>
                </a:lnTo>
                <a:lnTo>
                  <a:pt x="26122" y="772399"/>
                </a:lnTo>
                <a:cubicBezTo>
                  <a:pt x="23634" y="774886"/>
                  <a:pt x="19903" y="777374"/>
                  <a:pt x="16172" y="777374"/>
                </a:cubicBezTo>
                <a:cubicBezTo>
                  <a:pt x="12440" y="777374"/>
                  <a:pt x="8709" y="774886"/>
                  <a:pt x="6221" y="772399"/>
                </a:cubicBezTo>
                <a:cubicBezTo>
                  <a:pt x="2" y="767424"/>
                  <a:pt x="2" y="757473"/>
                  <a:pt x="6221" y="751254"/>
                </a:cubicBezTo>
                <a:lnTo>
                  <a:pt x="727622" y="29851"/>
                </a:lnTo>
                <a:lnTo>
                  <a:pt x="679114" y="29851"/>
                </a:lnTo>
                <a:cubicBezTo>
                  <a:pt x="671651" y="29851"/>
                  <a:pt x="665432" y="22388"/>
                  <a:pt x="665432" y="14926"/>
                </a:cubicBezTo>
                <a:cubicBezTo>
                  <a:pt x="665432" y="7463"/>
                  <a:pt x="671651" y="0"/>
                  <a:pt x="679114" y="0"/>
                </a:cubicBezTo>
                <a:close/>
              </a:path>
            </a:pathLst>
          </a:custGeom>
          <a:solidFill>
            <a:schemeClr val="bg1"/>
          </a:solidFill>
          <a:ln cap="flat">
            <a:noFill/>
            <a:prstDash val="solid"/>
          </a:ln>
        </p:spPr>
        <p:txBody>
          <a:bodyPr vert="horz" wrap="square" lIns="90000" tIns="45000" rIns="90000" bIns="45000" anchor="ctr" anchorCtr="1" compatLnSpc="0">
            <a:noAutofit/>
          </a:bodyPr>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4" name="Freeform: Shape 325">
            <a:extLst>
              <a:ext uri="{FF2B5EF4-FFF2-40B4-BE49-F238E27FC236}">
                <a16:creationId xmlns:a16="http://schemas.microsoft.com/office/drawing/2014/main" id="{782F2293-3DC5-6042-B910-E33E1AA7BC54}"/>
              </a:ext>
            </a:extLst>
          </p:cNvPr>
          <p:cNvSpPr/>
          <p:nvPr/>
        </p:nvSpPr>
        <p:spPr>
          <a:xfrm>
            <a:off x="11655632" y="9869078"/>
            <a:ext cx="1068889" cy="1071381"/>
          </a:xfrm>
          <a:custGeom>
            <a:avLst/>
            <a:gdLst>
              <a:gd name="connsiteX0" fmla="*/ 792950 w 1068889"/>
              <a:gd name="connsiteY0" fmla="*/ 478384 h 1071381"/>
              <a:gd name="connsiteX1" fmla="*/ 808971 w 1068889"/>
              <a:gd name="connsiteY1" fmla="*/ 493173 h 1071381"/>
              <a:gd name="connsiteX2" fmla="*/ 808971 w 1068889"/>
              <a:gd name="connsiteY2" fmla="*/ 521518 h 1071381"/>
              <a:gd name="connsiteX3" fmla="*/ 836084 w 1068889"/>
              <a:gd name="connsiteY3" fmla="*/ 521518 h 1071381"/>
              <a:gd name="connsiteX4" fmla="*/ 850873 w 1068889"/>
              <a:gd name="connsiteY4" fmla="*/ 535074 h 1071381"/>
              <a:gd name="connsiteX5" fmla="*/ 836084 w 1068889"/>
              <a:gd name="connsiteY5" fmla="*/ 551095 h 1071381"/>
              <a:gd name="connsiteX6" fmla="*/ 808971 w 1068889"/>
              <a:gd name="connsiteY6" fmla="*/ 551095 h 1071381"/>
              <a:gd name="connsiteX7" fmla="*/ 808971 w 1068889"/>
              <a:gd name="connsiteY7" fmla="*/ 578208 h 1071381"/>
              <a:gd name="connsiteX8" fmla="*/ 792950 w 1068889"/>
              <a:gd name="connsiteY8" fmla="*/ 592997 h 1071381"/>
              <a:gd name="connsiteX9" fmla="*/ 779394 w 1068889"/>
              <a:gd name="connsiteY9" fmla="*/ 578208 h 1071381"/>
              <a:gd name="connsiteX10" fmla="*/ 779394 w 1068889"/>
              <a:gd name="connsiteY10" fmla="*/ 551095 h 1071381"/>
              <a:gd name="connsiteX11" fmla="*/ 749816 w 1068889"/>
              <a:gd name="connsiteY11" fmla="*/ 551095 h 1071381"/>
              <a:gd name="connsiteX12" fmla="*/ 736260 w 1068889"/>
              <a:gd name="connsiteY12" fmla="*/ 535074 h 1071381"/>
              <a:gd name="connsiteX13" fmla="*/ 749816 w 1068889"/>
              <a:gd name="connsiteY13" fmla="*/ 521518 h 1071381"/>
              <a:gd name="connsiteX14" fmla="*/ 779394 w 1068889"/>
              <a:gd name="connsiteY14" fmla="*/ 521518 h 1071381"/>
              <a:gd name="connsiteX15" fmla="*/ 779394 w 1068889"/>
              <a:gd name="connsiteY15" fmla="*/ 493173 h 1071381"/>
              <a:gd name="connsiteX16" fmla="*/ 792950 w 1068889"/>
              <a:gd name="connsiteY16" fmla="*/ 478384 h 1071381"/>
              <a:gd name="connsiteX17" fmla="*/ 690931 w 1068889"/>
              <a:gd name="connsiteY17" fmla="*/ 279368 h 1071381"/>
              <a:gd name="connsiteX18" fmla="*/ 701491 w 1068889"/>
              <a:gd name="connsiteY18" fmla="*/ 284021 h 1071381"/>
              <a:gd name="connsiteX19" fmla="*/ 736277 w 1068889"/>
              <a:gd name="connsiteY19" fmla="*/ 318763 h 1071381"/>
              <a:gd name="connsiteX20" fmla="*/ 736277 w 1068889"/>
              <a:gd name="connsiteY20" fmla="*/ 338615 h 1071381"/>
              <a:gd name="connsiteX21" fmla="*/ 726338 w 1068889"/>
              <a:gd name="connsiteY21" fmla="*/ 343578 h 1071381"/>
              <a:gd name="connsiteX22" fmla="*/ 716399 w 1068889"/>
              <a:gd name="connsiteY22" fmla="*/ 338615 h 1071381"/>
              <a:gd name="connsiteX23" fmla="*/ 705218 w 1068889"/>
              <a:gd name="connsiteY23" fmla="*/ 327448 h 1071381"/>
              <a:gd name="connsiteX24" fmla="*/ 705218 w 1068889"/>
              <a:gd name="connsiteY24" fmla="*/ 329930 h 1071381"/>
              <a:gd name="connsiteX25" fmla="*/ 460479 w 1068889"/>
              <a:gd name="connsiteY25" fmla="*/ 586769 h 1071381"/>
              <a:gd name="connsiteX26" fmla="*/ 307673 w 1068889"/>
              <a:gd name="connsiteY26" fmla="*/ 586769 h 1071381"/>
              <a:gd name="connsiteX27" fmla="*/ 294007 w 1068889"/>
              <a:gd name="connsiteY27" fmla="*/ 571880 h 1071381"/>
              <a:gd name="connsiteX28" fmla="*/ 307673 w 1068889"/>
              <a:gd name="connsiteY28" fmla="*/ 556991 h 1071381"/>
              <a:gd name="connsiteX29" fmla="*/ 460479 w 1068889"/>
              <a:gd name="connsiteY29" fmla="*/ 556991 h 1071381"/>
              <a:gd name="connsiteX30" fmla="*/ 675402 w 1068889"/>
              <a:gd name="connsiteY30" fmla="*/ 331170 h 1071381"/>
              <a:gd name="connsiteX31" fmla="*/ 666706 w 1068889"/>
              <a:gd name="connsiteY31" fmla="*/ 338615 h 1071381"/>
              <a:gd name="connsiteX32" fmla="*/ 645587 w 1068889"/>
              <a:gd name="connsiteY32" fmla="*/ 338615 h 1071381"/>
              <a:gd name="connsiteX33" fmla="*/ 645587 w 1068889"/>
              <a:gd name="connsiteY33" fmla="*/ 318763 h 1071381"/>
              <a:gd name="connsiteX34" fmla="*/ 680372 w 1068889"/>
              <a:gd name="connsiteY34" fmla="*/ 284021 h 1071381"/>
              <a:gd name="connsiteX35" fmla="*/ 690931 w 1068889"/>
              <a:gd name="connsiteY35" fmla="*/ 279368 h 1071381"/>
              <a:gd name="connsiteX36" fmla="*/ 341978 w 1068889"/>
              <a:gd name="connsiteY36" fmla="*/ 277812 h 1071381"/>
              <a:gd name="connsiteX37" fmla="*/ 356738 w 1068889"/>
              <a:gd name="connsiteY37" fmla="*/ 292575 h 1071381"/>
              <a:gd name="connsiteX38" fmla="*/ 356738 w 1068889"/>
              <a:gd name="connsiteY38" fmla="*/ 312258 h 1071381"/>
              <a:gd name="connsiteX39" fmla="*/ 377649 w 1068889"/>
              <a:gd name="connsiteY39" fmla="*/ 312258 h 1071381"/>
              <a:gd name="connsiteX40" fmla="*/ 391179 w 1068889"/>
              <a:gd name="connsiteY40" fmla="*/ 327021 h 1071381"/>
              <a:gd name="connsiteX41" fmla="*/ 377649 w 1068889"/>
              <a:gd name="connsiteY41" fmla="*/ 341784 h 1071381"/>
              <a:gd name="connsiteX42" fmla="*/ 356738 w 1068889"/>
              <a:gd name="connsiteY42" fmla="*/ 341784 h 1071381"/>
              <a:gd name="connsiteX43" fmla="*/ 356738 w 1068889"/>
              <a:gd name="connsiteY43" fmla="*/ 361467 h 1071381"/>
              <a:gd name="connsiteX44" fmla="*/ 341978 w 1068889"/>
              <a:gd name="connsiteY44" fmla="*/ 376230 h 1071381"/>
              <a:gd name="connsiteX45" fmla="*/ 328448 w 1068889"/>
              <a:gd name="connsiteY45" fmla="*/ 361467 h 1071381"/>
              <a:gd name="connsiteX46" fmla="*/ 328448 w 1068889"/>
              <a:gd name="connsiteY46" fmla="*/ 341784 h 1071381"/>
              <a:gd name="connsiteX47" fmla="*/ 307537 w 1068889"/>
              <a:gd name="connsiteY47" fmla="*/ 341784 h 1071381"/>
              <a:gd name="connsiteX48" fmla="*/ 294007 w 1068889"/>
              <a:gd name="connsiteY48" fmla="*/ 327021 h 1071381"/>
              <a:gd name="connsiteX49" fmla="*/ 307537 w 1068889"/>
              <a:gd name="connsiteY49" fmla="*/ 312258 h 1071381"/>
              <a:gd name="connsiteX50" fmla="*/ 328448 w 1068889"/>
              <a:gd name="connsiteY50" fmla="*/ 312258 h 1071381"/>
              <a:gd name="connsiteX51" fmla="*/ 328448 w 1068889"/>
              <a:gd name="connsiteY51" fmla="*/ 292575 h 1071381"/>
              <a:gd name="connsiteX52" fmla="*/ 341978 w 1068889"/>
              <a:gd name="connsiteY52" fmla="*/ 277812 h 1071381"/>
              <a:gd name="connsiteX53" fmla="*/ 204284 w 1068889"/>
              <a:gd name="connsiteY53" fmla="*/ 277812 h 1071381"/>
              <a:gd name="connsiteX54" fmla="*/ 219206 w 1068889"/>
              <a:gd name="connsiteY54" fmla="*/ 292716 h 1071381"/>
              <a:gd name="connsiteX55" fmla="*/ 219206 w 1068889"/>
              <a:gd name="connsiteY55" fmla="*/ 659114 h 1071381"/>
              <a:gd name="connsiteX56" fmla="*/ 863362 w 1068889"/>
              <a:gd name="connsiteY56" fmla="*/ 659114 h 1071381"/>
              <a:gd name="connsiteX57" fmla="*/ 878284 w 1068889"/>
              <a:gd name="connsiteY57" fmla="*/ 674019 h 1071381"/>
              <a:gd name="connsiteX58" fmla="*/ 863362 w 1068889"/>
              <a:gd name="connsiteY58" fmla="*/ 688923 h 1071381"/>
              <a:gd name="connsiteX59" fmla="*/ 204284 w 1068889"/>
              <a:gd name="connsiteY59" fmla="*/ 688923 h 1071381"/>
              <a:gd name="connsiteX60" fmla="*/ 189361 w 1068889"/>
              <a:gd name="connsiteY60" fmla="*/ 674019 h 1071381"/>
              <a:gd name="connsiteX61" fmla="*/ 189361 w 1068889"/>
              <a:gd name="connsiteY61" fmla="*/ 292716 h 1071381"/>
              <a:gd name="connsiteX62" fmla="*/ 204284 w 1068889"/>
              <a:gd name="connsiteY62" fmla="*/ 277812 h 1071381"/>
              <a:gd name="connsiteX63" fmla="*/ 114479 w 1068889"/>
              <a:gd name="connsiteY63" fmla="*/ 202828 h 1071381"/>
              <a:gd name="connsiteX64" fmla="*/ 114479 w 1068889"/>
              <a:gd name="connsiteY64" fmla="*/ 764028 h 1071381"/>
              <a:gd name="connsiteX65" fmla="*/ 953165 w 1068889"/>
              <a:gd name="connsiteY65" fmla="*/ 764028 h 1071381"/>
              <a:gd name="connsiteX66" fmla="*/ 953165 w 1068889"/>
              <a:gd name="connsiteY66" fmla="*/ 202828 h 1071381"/>
              <a:gd name="connsiteX67" fmla="*/ 83371 w 1068889"/>
              <a:gd name="connsiteY67" fmla="*/ 98303 h 1071381"/>
              <a:gd name="connsiteX68" fmla="*/ 46041 w 1068889"/>
              <a:gd name="connsiteY68" fmla="*/ 135634 h 1071381"/>
              <a:gd name="connsiteX69" fmla="*/ 83371 w 1068889"/>
              <a:gd name="connsiteY69" fmla="*/ 172964 h 1071381"/>
              <a:gd name="connsiteX70" fmla="*/ 84615 w 1068889"/>
              <a:gd name="connsiteY70" fmla="*/ 172964 h 1071381"/>
              <a:gd name="connsiteX71" fmla="*/ 983029 w 1068889"/>
              <a:gd name="connsiteY71" fmla="*/ 172964 h 1071381"/>
              <a:gd name="connsiteX72" fmla="*/ 985518 w 1068889"/>
              <a:gd name="connsiteY72" fmla="*/ 172964 h 1071381"/>
              <a:gd name="connsiteX73" fmla="*/ 1022848 w 1068889"/>
              <a:gd name="connsiteY73" fmla="*/ 135634 h 1071381"/>
              <a:gd name="connsiteX74" fmla="*/ 985518 w 1068889"/>
              <a:gd name="connsiteY74" fmla="*/ 98303 h 1071381"/>
              <a:gd name="connsiteX75" fmla="*/ 533822 w 1068889"/>
              <a:gd name="connsiteY75" fmla="*/ 29864 h 1071381"/>
              <a:gd name="connsiteX76" fmla="*/ 496492 w 1068889"/>
              <a:gd name="connsiteY76" fmla="*/ 67195 h 1071381"/>
              <a:gd name="connsiteX77" fmla="*/ 496492 w 1068889"/>
              <a:gd name="connsiteY77" fmla="*/ 69683 h 1071381"/>
              <a:gd name="connsiteX78" fmla="*/ 571153 w 1068889"/>
              <a:gd name="connsiteY78" fmla="*/ 69683 h 1071381"/>
              <a:gd name="connsiteX79" fmla="*/ 571153 w 1068889"/>
              <a:gd name="connsiteY79" fmla="*/ 67195 h 1071381"/>
              <a:gd name="connsiteX80" fmla="*/ 533822 w 1068889"/>
              <a:gd name="connsiteY80" fmla="*/ 29864 h 1071381"/>
              <a:gd name="connsiteX81" fmla="*/ 533822 w 1068889"/>
              <a:gd name="connsiteY81" fmla="*/ 0 h 1071381"/>
              <a:gd name="connsiteX82" fmla="*/ 601017 w 1068889"/>
              <a:gd name="connsiteY82" fmla="*/ 67195 h 1071381"/>
              <a:gd name="connsiteX83" fmla="*/ 601017 w 1068889"/>
              <a:gd name="connsiteY83" fmla="*/ 69683 h 1071381"/>
              <a:gd name="connsiteX84" fmla="*/ 985518 w 1068889"/>
              <a:gd name="connsiteY84" fmla="*/ 69683 h 1071381"/>
              <a:gd name="connsiteX85" fmla="*/ 1052713 w 1068889"/>
              <a:gd name="connsiteY85" fmla="*/ 135634 h 1071381"/>
              <a:gd name="connsiteX86" fmla="*/ 985518 w 1068889"/>
              <a:gd name="connsiteY86" fmla="*/ 202828 h 1071381"/>
              <a:gd name="connsiteX87" fmla="*/ 983029 w 1068889"/>
              <a:gd name="connsiteY87" fmla="*/ 202828 h 1071381"/>
              <a:gd name="connsiteX88" fmla="*/ 983029 w 1068889"/>
              <a:gd name="connsiteY88" fmla="*/ 764028 h 1071381"/>
              <a:gd name="connsiteX89" fmla="*/ 1052713 w 1068889"/>
              <a:gd name="connsiteY89" fmla="*/ 764028 h 1071381"/>
              <a:gd name="connsiteX90" fmla="*/ 1068889 w 1068889"/>
              <a:gd name="connsiteY90" fmla="*/ 778960 h 1071381"/>
              <a:gd name="connsiteX91" fmla="*/ 1052713 w 1068889"/>
              <a:gd name="connsiteY91" fmla="*/ 793892 h 1071381"/>
              <a:gd name="connsiteX92" fmla="*/ 983029 w 1068889"/>
              <a:gd name="connsiteY92" fmla="*/ 793892 h 1071381"/>
              <a:gd name="connsiteX93" fmla="*/ 700564 w 1068889"/>
              <a:gd name="connsiteY93" fmla="*/ 793892 h 1071381"/>
              <a:gd name="connsiteX94" fmla="*/ 765270 w 1068889"/>
              <a:gd name="connsiteY94" fmla="*/ 1052716 h 1071381"/>
              <a:gd name="connsiteX95" fmla="*/ 755315 w 1068889"/>
              <a:gd name="connsiteY95" fmla="*/ 1070137 h 1071381"/>
              <a:gd name="connsiteX96" fmla="*/ 750338 w 1068889"/>
              <a:gd name="connsiteY96" fmla="*/ 1071381 h 1071381"/>
              <a:gd name="connsiteX97" fmla="*/ 736650 w 1068889"/>
              <a:gd name="connsiteY97" fmla="*/ 1060182 h 1071381"/>
              <a:gd name="connsiteX98" fmla="*/ 670700 w 1068889"/>
              <a:gd name="connsiteY98" fmla="*/ 793892 h 1071381"/>
              <a:gd name="connsiteX99" fmla="*/ 389479 w 1068889"/>
              <a:gd name="connsiteY99" fmla="*/ 793892 h 1071381"/>
              <a:gd name="connsiteX100" fmla="*/ 322284 w 1068889"/>
              <a:gd name="connsiteY100" fmla="*/ 1060182 h 1071381"/>
              <a:gd name="connsiteX101" fmla="*/ 307352 w 1068889"/>
              <a:gd name="connsiteY101" fmla="*/ 1071381 h 1071381"/>
              <a:gd name="connsiteX102" fmla="*/ 304864 w 1068889"/>
              <a:gd name="connsiteY102" fmla="*/ 1070137 h 1071381"/>
              <a:gd name="connsiteX103" fmla="*/ 293664 w 1068889"/>
              <a:gd name="connsiteY103" fmla="*/ 1052716 h 1071381"/>
              <a:gd name="connsiteX104" fmla="*/ 358370 w 1068889"/>
              <a:gd name="connsiteY104" fmla="*/ 793892 h 1071381"/>
              <a:gd name="connsiteX105" fmla="*/ 84615 w 1068889"/>
              <a:gd name="connsiteY105" fmla="*/ 793892 h 1071381"/>
              <a:gd name="connsiteX106" fmla="*/ 14932 w 1068889"/>
              <a:gd name="connsiteY106" fmla="*/ 793892 h 1071381"/>
              <a:gd name="connsiteX107" fmla="*/ 0 w 1068889"/>
              <a:gd name="connsiteY107" fmla="*/ 778960 h 1071381"/>
              <a:gd name="connsiteX108" fmla="*/ 14932 w 1068889"/>
              <a:gd name="connsiteY108" fmla="*/ 764028 h 1071381"/>
              <a:gd name="connsiteX109" fmla="*/ 84615 w 1068889"/>
              <a:gd name="connsiteY109" fmla="*/ 764028 h 1071381"/>
              <a:gd name="connsiteX110" fmla="*/ 84615 w 1068889"/>
              <a:gd name="connsiteY110" fmla="*/ 202828 h 1071381"/>
              <a:gd name="connsiteX111" fmla="*/ 83371 w 1068889"/>
              <a:gd name="connsiteY111" fmla="*/ 202828 h 1071381"/>
              <a:gd name="connsiteX112" fmla="*/ 16176 w 1068889"/>
              <a:gd name="connsiteY112" fmla="*/ 135634 h 1071381"/>
              <a:gd name="connsiteX113" fmla="*/ 83371 w 1068889"/>
              <a:gd name="connsiteY113" fmla="*/ 69683 h 1071381"/>
              <a:gd name="connsiteX114" fmla="*/ 466628 w 1068889"/>
              <a:gd name="connsiteY114" fmla="*/ 69683 h 1071381"/>
              <a:gd name="connsiteX115" fmla="*/ 466628 w 1068889"/>
              <a:gd name="connsiteY115" fmla="*/ 67195 h 1071381"/>
              <a:gd name="connsiteX116" fmla="*/ 533822 w 1068889"/>
              <a:gd name="connsiteY116" fmla="*/ 0 h 1071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Lst>
            <a:rect l="l" t="t" r="r" b="b"/>
            <a:pathLst>
              <a:path w="1068889" h="1071381">
                <a:moveTo>
                  <a:pt x="792950" y="478384"/>
                </a:moveTo>
                <a:cubicBezTo>
                  <a:pt x="801577" y="478384"/>
                  <a:pt x="808971" y="484546"/>
                  <a:pt x="808971" y="493173"/>
                </a:cubicBezTo>
                <a:lnTo>
                  <a:pt x="808971" y="521518"/>
                </a:lnTo>
                <a:lnTo>
                  <a:pt x="836084" y="521518"/>
                </a:lnTo>
                <a:cubicBezTo>
                  <a:pt x="844711" y="521518"/>
                  <a:pt x="850873" y="527680"/>
                  <a:pt x="850873" y="535074"/>
                </a:cubicBezTo>
                <a:cubicBezTo>
                  <a:pt x="850873" y="543701"/>
                  <a:pt x="844711" y="551095"/>
                  <a:pt x="836084" y="551095"/>
                </a:cubicBezTo>
                <a:lnTo>
                  <a:pt x="808971" y="551095"/>
                </a:lnTo>
                <a:lnTo>
                  <a:pt x="808971" y="578208"/>
                </a:lnTo>
                <a:cubicBezTo>
                  <a:pt x="808971" y="586835"/>
                  <a:pt x="801577" y="592997"/>
                  <a:pt x="792950" y="592997"/>
                </a:cubicBezTo>
                <a:cubicBezTo>
                  <a:pt x="785556" y="592997"/>
                  <a:pt x="779394" y="586835"/>
                  <a:pt x="779394" y="578208"/>
                </a:cubicBezTo>
                <a:lnTo>
                  <a:pt x="779394" y="551095"/>
                </a:lnTo>
                <a:lnTo>
                  <a:pt x="749816" y="551095"/>
                </a:lnTo>
                <a:cubicBezTo>
                  <a:pt x="742422" y="551095"/>
                  <a:pt x="736260" y="543701"/>
                  <a:pt x="736260" y="535074"/>
                </a:cubicBezTo>
                <a:cubicBezTo>
                  <a:pt x="736260" y="527680"/>
                  <a:pt x="742422" y="521518"/>
                  <a:pt x="749816" y="521518"/>
                </a:cubicBezTo>
                <a:lnTo>
                  <a:pt x="779394" y="521518"/>
                </a:lnTo>
                <a:lnTo>
                  <a:pt x="779394" y="493173"/>
                </a:lnTo>
                <a:cubicBezTo>
                  <a:pt x="779394" y="484546"/>
                  <a:pt x="785556" y="478384"/>
                  <a:pt x="792950" y="478384"/>
                </a:cubicBezTo>
                <a:close/>
                <a:moveTo>
                  <a:pt x="690931" y="279368"/>
                </a:moveTo>
                <a:cubicBezTo>
                  <a:pt x="694658" y="279368"/>
                  <a:pt x="698385" y="280919"/>
                  <a:pt x="701491" y="284021"/>
                </a:cubicBezTo>
                <a:lnTo>
                  <a:pt x="736277" y="318763"/>
                </a:lnTo>
                <a:cubicBezTo>
                  <a:pt x="742488" y="324966"/>
                  <a:pt x="742488" y="333652"/>
                  <a:pt x="736277" y="338615"/>
                </a:cubicBezTo>
                <a:cubicBezTo>
                  <a:pt x="735034" y="342337"/>
                  <a:pt x="731307" y="343578"/>
                  <a:pt x="726338" y="343578"/>
                </a:cubicBezTo>
                <a:cubicBezTo>
                  <a:pt x="722611" y="343578"/>
                  <a:pt x="718884" y="342337"/>
                  <a:pt x="716399" y="338615"/>
                </a:cubicBezTo>
                <a:lnTo>
                  <a:pt x="705218" y="327448"/>
                </a:lnTo>
                <a:cubicBezTo>
                  <a:pt x="705218" y="328689"/>
                  <a:pt x="705218" y="328689"/>
                  <a:pt x="705218" y="329930"/>
                </a:cubicBezTo>
                <a:cubicBezTo>
                  <a:pt x="705218" y="476340"/>
                  <a:pt x="599620" y="586769"/>
                  <a:pt x="460479" y="586769"/>
                </a:cubicBezTo>
                <a:lnTo>
                  <a:pt x="307673" y="586769"/>
                </a:lnTo>
                <a:cubicBezTo>
                  <a:pt x="300219" y="586769"/>
                  <a:pt x="294007" y="579324"/>
                  <a:pt x="294007" y="571880"/>
                </a:cubicBezTo>
                <a:cubicBezTo>
                  <a:pt x="294007" y="563194"/>
                  <a:pt x="300219" y="556991"/>
                  <a:pt x="307673" y="556991"/>
                </a:cubicBezTo>
                <a:lnTo>
                  <a:pt x="460479" y="556991"/>
                </a:lnTo>
                <a:cubicBezTo>
                  <a:pt x="582228" y="556991"/>
                  <a:pt x="674160" y="460210"/>
                  <a:pt x="675402" y="331170"/>
                </a:cubicBezTo>
                <a:lnTo>
                  <a:pt x="666706" y="338615"/>
                </a:lnTo>
                <a:cubicBezTo>
                  <a:pt x="660494" y="344819"/>
                  <a:pt x="650556" y="344819"/>
                  <a:pt x="645587" y="338615"/>
                </a:cubicBezTo>
                <a:cubicBezTo>
                  <a:pt x="639375" y="333652"/>
                  <a:pt x="639375" y="324966"/>
                  <a:pt x="645587" y="318763"/>
                </a:cubicBezTo>
                <a:lnTo>
                  <a:pt x="680372" y="284021"/>
                </a:lnTo>
                <a:cubicBezTo>
                  <a:pt x="683477" y="280919"/>
                  <a:pt x="687204" y="279368"/>
                  <a:pt x="690931" y="279368"/>
                </a:cubicBezTo>
                <a:close/>
                <a:moveTo>
                  <a:pt x="341978" y="277812"/>
                </a:moveTo>
                <a:cubicBezTo>
                  <a:pt x="350588" y="277812"/>
                  <a:pt x="356738" y="285193"/>
                  <a:pt x="356738" y="292575"/>
                </a:cubicBezTo>
                <a:lnTo>
                  <a:pt x="356738" y="312258"/>
                </a:lnTo>
                <a:lnTo>
                  <a:pt x="377649" y="312258"/>
                </a:lnTo>
                <a:cubicBezTo>
                  <a:pt x="385029" y="312258"/>
                  <a:pt x="391179" y="319640"/>
                  <a:pt x="391179" y="327021"/>
                </a:cubicBezTo>
                <a:cubicBezTo>
                  <a:pt x="391179" y="335633"/>
                  <a:pt x="385029" y="341784"/>
                  <a:pt x="377649" y="341784"/>
                </a:cubicBezTo>
                <a:lnTo>
                  <a:pt x="356738" y="341784"/>
                </a:lnTo>
                <a:lnTo>
                  <a:pt x="356738" y="361467"/>
                </a:lnTo>
                <a:cubicBezTo>
                  <a:pt x="356738" y="370079"/>
                  <a:pt x="350588" y="376230"/>
                  <a:pt x="341978" y="376230"/>
                </a:cubicBezTo>
                <a:cubicBezTo>
                  <a:pt x="334598" y="376230"/>
                  <a:pt x="328448" y="370079"/>
                  <a:pt x="328448" y="361467"/>
                </a:cubicBezTo>
                <a:lnTo>
                  <a:pt x="328448" y="341784"/>
                </a:lnTo>
                <a:lnTo>
                  <a:pt x="307537" y="341784"/>
                </a:lnTo>
                <a:cubicBezTo>
                  <a:pt x="300157" y="341784"/>
                  <a:pt x="294007" y="335633"/>
                  <a:pt x="294007" y="327021"/>
                </a:cubicBezTo>
                <a:cubicBezTo>
                  <a:pt x="294007" y="319640"/>
                  <a:pt x="300157" y="312258"/>
                  <a:pt x="307537" y="312258"/>
                </a:cubicBezTo>
                <a:lnTo>
                  <a:pt x="328448" y="312258"/>
                </a:lnTo>
                <a:lnTo>
                  <a:pt x="328448" y="292575"/>
                </a:lnTo>
                <a:cubicBezTo>
                  <a:pt x="328448" y="285193"/>
                  <a:pt x="334598" y="277812"/>
                  <a:pt x="341978" y="277812"/>
                </a:cubicBezTo>
                <a:close/>
                <a:moveTo>
                  <a:pt x="204284" y="277812"/>
                </a:moveTo>
                <a:cubicBezTo>
                  <a:pt x="211745" y="277812"/>
                  <a:pt x="219206" y="285264"/>
                  <a:pt x="219206" y="292716"/>
                </a:cubicBezTo>
                <a:lnTo>
                  <a:pt x="219206" y="659114"/>
                </a:lnTo>
                <a:lnTo>
                  <a:pt x="863362" y="659114"/>
                </a:lnTo>
                <a:cubicBezTo>
                  <a:pt x="872066" y="659114"/>
                  <a:pt x="878284" y="666566"/>
                  <a:pt x="878284" y="674019"/>
                </a:cubicBezTo>
                <a:cubicBezTo>
                  <a:pt x="878284" y="682713"/>
                  <a:pt x="872066" y="688923"/>
                  <a:pt x="863362" y="688923"/>
                </a:cubicBezTo>
                <a:lnTo>
                  <a:pt x="204284" y="688923"/>
                </a:lnTo>
                <a:cubicBezTo>
                  <a:pt x="196822" y="688923"/>
                  <a:pt x="189361" y="682713"/>
                  <a:pt x="189361" y="674019"/>
                </a:cubicBezTo>
                <a:lnTo>
                  <a:pt x="189361" y="292716"/>
                </a:lnTo>
                <a:cubicBezTo>
                  <a:pt x="189361" y="285264"/>
                  <a:pt x="196822" y="277812"/>
                  <a:pt x="204284" y="277812"/>
                </a:cubicBezTo>
                <a:close/>
                <a:moveTo>
                  <a:pt x="114479" y="202828"/>
                </a:moveTo>
                <a:lnTo>
                  <a:pt x="114479" y="764028"/>
                </a:lnTo>
                <a:lnTo>
                  <a:pt x="953165" y="764028"/>
                </a:lnTo>
                <a:lnTo>
                  <a:pt x="953165" y="202828"/>
                </a:lnTo>
                <a:close/>
                <a:moveTo>
                  <a:pt x="83371" y="98303"/>
                </a:moveTo>
                <a:cubicBezTo>
                  <a:pt x="62217" y="98303"/>
                  <a:pt x="46041" y="115724"/>
                  <a:pt x="46041" y="135634"/>
                </a:cubicBezTo>
                <a:cubicBezTo>
                  <a:pt x="46041" y="156787"/>
                  <a:pt x="62217" y="172964"/>
                  <a:pt x="83371" y="172964"/>
                </a:cubicBezTo>
                <a:lnTo>
                  <a:pt x="84615" y="172964"/>
                </a:lnTo>
                <a:lnTo>
                  <a:pt x="983029" y="172964"/>
                </a:lnTo>
                <a:lnTo>
                  <a:pt x="985518" y="172964"/>
                </a:lnTo>
                <a:cubicBezTo>
                  <a:pt x="1005428" y="172964"/>
                  <a:pt x="1022848" y="156787"/>
                  <a:pt x="1022848" y="135634"/>
                </a:cubicBezTo>
                <a:cubicBezTo>
                  <a:pt x="1022848" y="115724"/>
                  <a:pt x="1005428" y="98303"/>
                  <a:pt x="985518" y="98303"/>
                </a:cubicBezTo>
                <a:close/>
                <a:moveTo>
                  <a:pt x="533822" y="29864"/>
                </a:moveTo>
                <a:cubicBezTo>
                  <a:pt x="513913" y="29864"/>
                  <a:pt x="496492" y="46041"/>
                  <a:pt x="496492" y="67195"/>
                </a:cubicBezTo>
                <a:cubicBezTo>
                  <a:pt x="496492" y="67195"/>
                  <a:pt x="496492" y="68439"/>
                  <a:pt x="496492" y="69683"/>
                </a:cubicBezTo>
                <a:lnTo>
                  <a:pt x="571153" y="69683"/>
                </a:lnTo>
                <a:cubicBezTo>
                  <a:pt x="571153" y="68439"/>
                  <a:pt x="571153" y="67195"/>
                  <a:pt x="571153" y="67195"/>
                </a:cubicBezTo>
                <a:cubicBezTo>
                  <a:pt x="571153" y="46041"/>
                  <a:pt x="554976" y="29864"/>
                  <a:pt x="533822" y="29864"/>
                </a:cubicBezTo>
                <a:close/>
                <a:moveTo>
                  <a:pt x="533822" y="0"/>
                </a:moveTo>
                <a:cubicBezTo>
                  <a:pt x="569908" y="0"/>
                  <a:pt x="601017" y="29864"/>
                  <a:pt x="601017" y="67195"/>
                </a:cubicBezTo>
                <a:cubicBezTo>
                  <a:pt x="601017" y="67195"/>
                  <a:pt x="601017" y="68439"/>
                  <a:pt x="601017" y="69683"/>
                </a:cubicBezTo>
                <a:lnTo>
                  <a:pt x="985518" y="69683"/>
                </a:lnTo>
                <a:cubicBezTo>
                  <a:pt x="1022848" y="69683"/>
                  <a:pt x="1052713" y="99548"/>
                  <a:pt x="1052713" y="135634"/>
                </a:cubicBezTo>
                <a:cubicBezTo>
                  <a:pt x="1052713" y="172964"/>
                  <a:pt x="1022848" y="202828"/>
                  <a:pt x="985518" y="202828"/>
                </a:cubicBezTo>
                <a:lnTo>
                  <a:pt x="983029" y="202828"/>
                </a:lnTo>
                <a:lnTo>
                  <a:pt x="983029" y="764028"/>
                </a:lnTo>
                <a:lnTo>
                  <a:pt x="1052713" y="764028"/>
                </a:lnTo>
                <a:cubicBezTo>
                  <a:pt x="1061423" y="764028"/>
                  <a:pt x="1068889" y="770250"/>
                  <a:pt x="1068889" y="778960"/>
                </a:cubicBezTo>
                <a:cubicBezTo>
                  <a:pt x="1068889" y="786426"/>
                  <a:pt x="1061423" y="793892"/>
                  <a:pt x="1052713" y="793892"/>
                </a:cubicBezTo>
                <a:lnTo>
                  <a:pt x="983029" y="793892"/>
                </a:lnTo>
                <a:lnTo>
                  <a:pt x="700564" y="793892"/>
                </a:lnTo>
                <a:lnTo>
                  <a:pt x="765270" y="1052716"/>
                </a:lnTo>
                <a:cubicBezTo>
                  <a:pt x="767758" y="1060182"/>
                  <a:pt x="762781" y="1068892"/>
                  <a:pt x="755315" y="1070137"/>
                </a:cubicBezTo>
                <a:cubicBezTo>
                  <a:pt x="752826" y="1071381"/>
                  <a:pt x="752826" y="1071381"/>
                  <a:pt x="750338" y="1071381"/>
                </a:cubicBezTo>
                <a:cubicBezTo>
                  <a:pt x="744116" y="1071381"/>
                  <a:pt x="739139" y="1066404"/>
                  <a:pt x="736650" y="1060182"/>
                </a:cubicBezTo>
                <a:lnTo>
                  <a:pt x="670700" y="793892"/>
                </a:lnTo>
                <a:lnTo>
                  <a:pt x="389479" y="793892"/>
                </a:lnTo>
                <a:lnTo>
                  <a:pt x="322284" y="1060182"/>
                </a:lnTo>
                <a:cubicBezTo>
                  <a:pt x="321040" y="1066404"/>
                  <a:pt x="314818" y="1071381"/>
                  <a:pt x="307352" y="1071381"/>
                </a:cubicBezTo>
                <a:cubicBezTo>
                  <a:pt x="307352" y="1071381"/>
                  <a:pt x="306108" y="1071381"/>
                  <a:pt x="304864" y="1070137"/>
                </a:cubicBezTo>
                <a:cubicBezTo>
                  <a:pt x="296153" y="1068892"/>
                  <a:pt x="292420" y="1060182"/>
                  <a:pt x="293664" y="1052716"/>
                </a:cubicBezTo>
                <a:lnTo>
                  <a:pt x="358370" y="793892"/>
                </a:lnTo>
                <a:lnTo>
                  <a:pt x="84615" y="793892"/>
                </a:lnTo>
                <a:lnTo>
                  <a:pt x="14932" y="793892"/>
                </a:lnTo>
                <a:cubicBezTo>
                  <a:pt x="6222" y="793892"/>
                  <a:pt x="0" y="786426"/>
                  <a:pt x="0" y="778960"/>
                </a:cubicBezTo>
                <a:cubicBezTo>
                  <a:pt x="0" y="770250"/>
                  <a:pt x="6222" y="764028"/>
                  <a:pt x="14932" y="764028"/>
                </a:cubicBezTo>
                <a:lnTo>
                  <a:pt x="84615" y="764028"/>
                </a:lnTo>
                <a:lnTo>
                  <a:pt x="84615" y="202828"/>
                </a:lnTo>
                <a:lnTo>
                  <a:pt x="83371" y="202828"/>
                </a:lnTo>
                <a:cubicBezTo>
                  <a:pt x="46041" y="202828"/>
                  <a:pt x="16176" y="172964"/>
                  <a:pt x="16176" y="135634"/>
                </a:cubicBezTo>
                <a:cubicBezTo>
                  <a:pt x="16176" y="99548"/>
                  <a:pt x="46041" y="69683"/>
                  <a:pt x="83371" y="69683"/>
                </a:cubicBezTo>
                <a:lnTo>
                  <a:pt x="466628" y="69683"/>
                </a:lnTo>
                <a:cubicBezTo>
                  <a:pt x="466628" y="68439"/>
                  <a:pt x="466628" y="67195"/>
                  <a:pt x="466628" y="67195"/>
                </a:cubicBezTo>
                <a:cubicBezTo>
                  <a:pt x="466628" y="29864"/>
                  <a:pt x="497736" y="0"/>
                  <a:pt x="533822" y="0"/>
                </a:cubicBezTo>
                <a:close/>
              </a:path>
            </a:pathLst>
          </a:custGeom>
          <a:solidFill>
            <a:schemeClr val="bg1"/>
          </a:solidFill>
          <a:ln cap="flat">
            <a:noFill/>
            <a:prstDash val="solid"/>
          </a:ln>
        </p:spPr>
        <p:txBody>
          <a:bodyPr vert="horz" wrap="square" lIns="90000" tIns="45000" rIns="90000" bIns="45000" anchor="ctr" anchorCtr="1" compatLnSpc="0">
            <a:noAutofit/>
          </a:bodyPr>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5" name="Freeform: Shape 323">
            <a:extLst>
              <a:ext uri="{FF2B5EF4-FFF2-40B4-BE49-F238E27FC236}">
                <a16:creationId xmlns:a16="http://schemas.microsoft.com/office/drawing/2014/main" id="{EBC865D7-FAA4-8B4E-9836-BD5F4D2AC31A}"/>
              </a:ext>
            </a:extLst>
          </p:cNvPr>
          <p:cNvSpPr/>
          <p:nvPr/>
        </p:nvSpPr>
        <p:spPr>
          <a:xfrm>
            <a:off x="9473005" y="9839179"/>
            <a:ext cx="1131179" cy="1131179"/>
          </a:xfrm>
          <a:custGeom>
            <a:avLst/>
            <a:gdLst>
              <a:gd name="connsiteX0" fmla="*/ 566157 w 1131179"/>
              <a:gd name="connsiteY0" fmla="*/ 895721 h 1131179"/>
              <a:gd name="connsiteX1" fmla="*/ 579290 w 1131179"/>
              <a:gd name="connsiteY1" fmla="*/ 910451 h 1131179"/>
              <a:gd name="connsiteX2" fmla="*/ 579290 w 1131179"/>
              <a:gd name="connsiteY2" fmla="*/ 965687 h 1131179"/>
              <a:gd name="connsiteX3" fmla="*/ 566157 w 1131179"/>
              <a:gd name="connsiteY3" fmla="*/ 979189 h 1131179"/>
              <a:gd name="connsiteX4" fmla="*/ 550637 w 1131179"/>
              <a:gd name="connsiteY4" fmla="*/ 965687 h 1131179"/>
              <a:gd name="connsiteX5" fmla="*/ 550637 w 1131179"/>
              <a:gd name="connsiteY5" fmla="*/ 910451 h 1131179"/>
              <a:gd name="connsiteX6" fmla="*/ 566157 w 1131179"/>
              <a:gd name="connsiteY6" fmla="*/ 895721 h 1131179"/>
              <a:gd name="connsiteX7" fmla="*/ 809485 w 1131179"/>
              <a:gd name="connsiteY7" fmla="*/ 795121 h 1131179"/>
              <a:gd name="connsiteX8" fmla="*/ 819266 w 1131179"/>
              <a:gd name="connsiteY8" fmla="*/ 799709 h 1131179"/>
              <a:gd name="connsiteX9" fmla="*/ 857171 w 1131179"/>
              <a:gd name="connsiteY9" fmla="*/ 837639 h 1131179"/>
              <a:gd name="connsiteX10" fmla="*/ 857171 w 1131179"/>
              <a:gd name="connsiteY10" fmla="*/ 858440 h 1131179"/>
              <a:gd name="connsiteX11" fmla="*/ 848612 w 1131179"/>
              <a:gd name="connsiteY11" fmla="*/ 863334 h 1131179"/>
              <a:gd name="connsiteX12" fmla="*/ 837607 w 1131179"/>
              <a:gd name="connsiteY12" fmla="*/ 858440 h 1131179"/>
              <a:gd name="connsiteX13" fmla="*/ 799703 w 1131179"/>
              <a:gd name="connsiteY13" fmla="*/ 820510 h 1131179"/>
              <a:gd name="connsiteX14" fmla="*/ 799703 w 1131179"/>
              <a:gd name="connsiteY14" fmla="*/ 799709 h 1131179"/>
              <a:gd name="connsiteX15" fmla="*/ 809485 w 1131179"/>
              <a:gd name="connsiteY15" fmla="*/ 795121 h 1131179"/>
              <a:gd name="connsiteX16" fmla="*/ 321511 w 1131179"/>
              <a:gd name="connsiteY16" fmla="*/ 795121 h 1131179"/>
              <a:gd name="connsiteX17" fmla="*/ 331449 w 1131179"/>
              <a:gd name="connsiteY17" fmla="*/ 799709 h 1131179"/>
              <a:gd name="connsiteX18" fmla="*/ 331449 w 1131179"/>
              <a:gd name="connsiteY18" fmla="*/ 820510 h 1131179"/>
              <a:gd name="connsiteX19" fmla="*/ 293531 w 1131179"/>
              <a:gd name="connsiteY19" fmla="*/ 858440 h 1131179"/>
              <a:gd name="connsiteX20" fmla="*/ 282523 w 1131179"/>
              <a:gd name="connsiteY20" fmla="*/ 863334 h 1131179"/>
              <a:gd name="connsiteX21" fmla="*/ 272738 w 1131179"/>
              <a:gd name="connsiteY21" fmla="*/ 858440 h 1131179"/>
              <a:gd name="connsiteX22" fmla="*/ 272738 w 1131179"/>
              <a:gd name="connsiteY22" fmla="*/ 837639 h 1131179"/>
              <a:gd name="connsiteX23" fmla="*/ 310655 w 1131179"/>
              <a:gd name="connsiteY23" fmla="*/ 799709 h 1131179"/>
              <a:gd name="connsiteX24" fmla="*/ 321511 w 1131179"/>
              <a:gd name="connsiteY24" fmla="*/ 795121 h 1131179"/>
              <a:gd name="connsiteX25" fmla="*/ 910454 w 1131179"/>
              <a:gd name="connsiteY25" fmla="*/ 551886 h 1131179"/>
              <a:gd name="connsiteX26" fmla="*/ 964462 w 1131179"/>
              <a:gd name="connsiteY26" fmla="*/ 551886 h 1131179"/>
              <a:gd name="connsiteX27" fmla="*/ 979192 w 1131179"/>
              <a:gd name="connsiteY27" fmla="*/ 565019 h 1131179"/>
              <a:gd name="connsiteX28" fmla="*/ 964462 w 1131179"/>
              <a:gd name="connsiteY28" fmla="*/ 580539 h 1131179"/>
              <a:gd name="connsiteX29" fmla="*/ 910454 w 1131179"/>
              <a:gd name="connsiteY29" fmla="*/ 580539 h 1131179"/>
              <a:gd name="connsiteX30" fmla="*/ 895724 w 1131179"/>
              <a:gd name="connsiteY30" fmla="*/ 565019 h 1131179"/>
              <a:gd name="connsiteX31" fmla="*/ 910454 w 1131179"/>
              <a:gd name="connsiteY31" fmla="*/ 551886 h 1131179"/>
              <a:gd name="connsiteX32" fmla="*/ 165470 w 1131179"/>
              <a:gd name="connsiteY32" fmla="*/ 551886 h 1131179"/>
              <a:gd name="connsiteX33" fmla="*/ 220718 w 1131179"/>
              <a:gd name="connsiteY33" fmla="*/ 551886 h 1131179"/>
              <a:gd name="connsiteX34" fmla="*/ 235451 w 1131179"/>
              <a:gd name="connsiteY34" fmla="*/ 565019 h 1131179"/>
              <a:gd name="connsiteX35" fmla="*/ 220718 w 1131179"/>
              <a:gd name="connsiteY35" fmla="*/ 580539 h 1131179"/>
              <a:gd name="connsiteX36" fmla="*/ 165470 w 1131179"/>
              <a:gd name="connsiteY36" fmla="*/ 580539 h 1131179"/>
              <a:gd name="connsiteX37" fmla="*/ 150737 w 1131179"/>
              <a:gd name="connsiteY37" fmla="*/ 565019 h 1131179"/>
              <a:gd name="connsiteX38" fmla="*/ 165470 w 1131179"/>
              <a:gd name="connsiteY38" fmla="*/ 551886 h 1131179"/>
              <a:gd name="connsiteX39" fmla="*/ 566618 w 1131179"/>
              <a:gd name="connsiteY39" fmla="*/ 538555 h 1131179"/>
              <a:gd name="connsiteX40" fmla="*/ 539312 w 1131179"/>
              <a:gd name="connsiteY40" fmla="*/ 564600 h 1131179"/>
              <a:gd name="connsiteX41" fmla="*/ 566618 w 1131179"/>
              <a:gd name="connsiteY41" fmla="*/ 591885 h 1131179"/>
              <a:gd name="connsiteX42" fmla="*/ 592681 w 1131179"/>
              <a:gd name="connsiteY42" fmla="*/ 564600 h 1131179"/>
              <a:gd name="connsiteX43" fmla="*/ 566618 w 1131179"/>
              <a:gd name="connsiteY43" fmla="*/ 538555 h 1131179"/>
              <a:gd name="connsiteX44" fmla="*/ 566618 w 1131179"/>
              <a:gd name="connsiteY44" fmla="*/ 343839 h 1131179"/>
              <a:gd name="connsiteX45" fmla="*/ 580270 w 1131179"/>
              <a:gd name="connsiteY45" fmla="*/ 359962 h 1131179"/>
              <a:gd name="connsiteX46" fmla="*/ 580270 w 1131179"/>
              <a:gd name="connsiteY46" fmla="*/ 511270 h 1131179"/>
              <a:gd name="connsiteX47" fmla="*/ 619987 w 1131179"/>
              <a:gd name="connsiteY47" fmla="*/ 550958 h 1131179"/>
              <a:gd name="connsiteX48" fmla="*/ 827257 w 1131179"/>
              <a:gd name="connsiteY48" fmla="*/ 550958 h 1131179"/>
              <a:gd name="connsiteX49" fmla="*/ 842151 w 1131179"/>
              <a:gd name="connsiteY49" fmla="*/ 564600 h 1131179"/>
              <a:gd name="connsiteX50" fmla="*/ 827257 w 1131179"/>
              <a:gd name="connsiteY50" fmla="*/ 580723 h 1131179"/>
              <a:gd name="connsiteX51" fmla="*/ 619987 w 1131179"/>
              <a:gd name="connsiteY51" fmla="*/ 580723 h 1131179"/>
              <a:gd name="connsiteX52" fmla="*/ 566618 w 1131179"/>
              <a:gd name="connsiteY52" fmla="*/ 621651 h 1131179"/>
              <a:gd name="connsiteX53" fmla="*/ 509525 w 1131179"/>
              <a:gd name="connsiteY53" fmla="*/ 564600 h 1131179"/>
              <a:gd name="connsiteX54" fmla="*/ 550483 w 1131179"/>
              <a:gd name="connsiteY54" fmla="*/ 511270 h 1131179"/>
              <a:gd name="connsiteX55" fmla="*/ 550483 w 1131179"/>
              <a:gd name="connsiteY55" fmla="*/ 359962 h 1131179"/>
              <a:gd name="connsiteX56" fmla="*/ 566618 w 1131179"/>
              <a:gd name="connsiteY56" fmla="*/ 343839 h 1131179"/>
              <a:gd name="connsiteX57" fmla="*/ 837607 w 1131179"/>
              <a:gd name="connsiteY57" fmla="*/ 272760 h 1131179"/>
              <a:gd name="connsiteX58" fmla="*/ 857171 w 1131179"/>
              <a:gd name="connsiteY58" fmla="*/ 272760 h 1131179"/>
              <a:gd name="connsiteX59" fmla="*/ 857171 w 1131179"/>
              <a:gd name="connsiteY59" fmla="*/ 293554 h 1131179"/>
              <a:gd name="connsiteX60" fmla="*/ 819266 w 1131179"/>
              <a:gd name="connsiteY60" fmla="*/ 331471 h 1131179"/>
              <a:gd name="connsiteX61" fmla="*/ 809485 w 1131179"/>
              <a:gd name="connsiteY61" fmla="*/ 336364 h 1131179"/>
              <a:gd name="connsiteX62" fmla="*/ 799703 w 1131179"/>
              <a:gd name="connsiteY62" fmla="*/ 331471 h 1131179"/>
              <a:gd name="connsiteX63" fmla="*/ 799703 w 1131179"/>
              <a:gd name="connsiteY63" fmla="*/ 311901 h 1131179"/>
              <a:gd name="connsiteX64" fmla="*/ 272738 w 1131179"/>
              <a:gd name="connsiteY64" fmla="*/ 272760 h 1131179"/>
              <a:gd name="connsiteX65" fmla="*/ 293531 w 1131179"/>
              <a:gd name="connsiteY65" fmla="*/ 272760 h 1131179"/>
              <a:gd name="connsiteX66" fmla="*/ 331449 w 1131179"/>
              <a:gd name="connsiteY66" fmla="*/ 311901 h 1131179"/>
              <a:gd name="connsiteX67" fmla="*/ 331449 w 1131179"/>
              <a:gd name="connsiteY67" fmla="*/ 331471 h 1131179"/>
              <a:gd name="connsiteX68" fmla="*/ 321663 w 1131179"/>
              <a:gd name="connsiteY68" fmla="*/ 336364 h 1131179"/>
              <a:gd name="connsiteX69" fmla="*/ 310655 w 1131179"/>
              <a:gd name="connsiteY69" fmla="*/ 331471 h 1131179"/>
              <a:gd name="connsiteX70" fmla="*/ 272738 w 1131179"/>
              <a:gd name="connsiteY70" fmla="*/ 293554 h 1131179"/>
              <a:gd name="connsiteX71" fmla="*/ 272738 w 1131179"/>
              <a:gd name="connsiteY71" fmla="*/ 272760 h 1131179"/>
              <a:gd name="connsiteX72" fmla="*/ 566157 w 1131179"/>
              <a:gd name="connsiteY72" fmla="*/ 151983 h 1131179"/>
              <a:gd name="connsiteX73" fmla="*/ 579290 w 1131179"/>
              <a:gd name="connsiteY73" fmla="*/ 165485 h 1131179"/>
              <a:gd name="connsiteX74" fmla="*/ 579290 w 1131179"/>
              <a:gd name="connsiteY74" fmla="*/ 220721 h 1131179"/>
              <a:gd name="connsiteX75" fmla="*/ 566157 w 1131179"/>
              <a:gd name="connsiteY75" fmla="*/ 235451 h 1131179"/>
              <a:gd name="connsiteX76" fmla="*/ 550637 w 1131179"/>
              <a:gd name="connsiteY76" fmla="*/ 220721 h 1131179"/>
              <a:gd name="connsiteX77" fmla="*/ 550637 w 1131179"/>
              <a:gd name="connsiteY77" fmla="*/ 165485 h 1131179"/>
              <a:gd name="connsiteX78" fmla="*/ 566157 w 1131179"/>
              <a:gd name="connsiteY78" fmla="*/ 151983 h 1131179"/>
              <a:gd name="connsiteX79" fmla="*/ 566211 w 1131179"/>
              <a:gd name="connsiteY79" fmla="*/ 125787 h 1131179"/>
              <a:gd name="connsiteX80" fmla="*/ 125785 w 1131179"/>
              <a:gd name="connsiteY80" fmla="*/ 564968 h 1131179"/>
              <a:gd name="connsiteX81" fmla="*/ 566211 w 1131179"/>
              <a:gd name="connsiteY81" fmla="*/ 1005394 h 1131179"/>
              <a:gd name="connsiteX82" fmla="*/ 1005392 w 1131179"/>
              <a:gd name="connsiteY82" fmla="*/ 564968 h 1131179"/>
              <a:gd name="connsiteX83" fmla="*/ 566211 w 1131179"/>
              <a:gd name="connsiteY83" fmla="*/ 125787 h 1131179"/>
              <a:gd name="connsiteX84" fmla="*/ 566211 w 1131179"/>
              <a:gd name="connsiteY84" fmla="*/ 97172 h 1131179"/>
              <a:gd name="connsiteX85" fmla="*/ 1034007 w 1131179"/>
              <a:gd name="connsiteY85" fmla="*/ 564968 h 1131179"/>
              <a:gd name="connsiteX86" fmla="*/ 566211 w 1131179"/>
              <a:gd name="connsiteY86" fmla="*/ 1035253 h 1131179"/>
              <a:gd name="connsiteX87" fmla="*/ 95926 w 1131179"/>
              <a:gd name="connsiteY87" fmla="*/ 564968 h 1131179"/>
              <a:gd name="connsiteX88" fmla="*/ 566211 w 1131179"/>
              <a:gd name="connsiteY88" fmla="*/ 97172 h 1131179"/>
              <a:gd name="connsiteX89" fmla="*/ 566212 w 1131179"/>
              <a:gd name="connsiteY89" fmla="*/ 29866 h 1131179"/>
              <a:gd name="connsiteX90" fmla="*/ 28622 w 1131179"/>
              <a:gd name="connsiteY90" fmla="*/ 564967 h 1131179"/>
              <a:gd name="connsiteX91" fmla="*/ 566212 w 1131179"/>
              <a:gd name="connsiteY91" fmla="*/ 1102557 h 1131179"/>
              <a:gd name="connsiteX92" fmla="*/ 1101313 w 1131179"/>
              <a:gd name="connsiteY92" fmla="*/ 564967 h 1131179"/>
              <a:gd name="connsiteX93" fmla="*/ 566212 w 1131179"/>
              <a:gd name="connsiteY93" fmla="*/ 29866 h 1131179"/>
              <a:gd name="connsiteX94" fmla="*/ 566212 w 1131179"/>
              <a:gd name="connsiteY94" fmla="*/ 0 h 1131179"/>
              <a:gd name="connsiteX95" fmla="*/ 1131179 w 1131179"/>
              <a:gd name="connsiteY95" fmla="*/ 564967 h 1131179"/>
              <a:gd name="connsiteX96" fmla="*/ 566212 w 1131179"/>
              <a:gd name="connsiteY96" fmla="*/ 1131179 h 1131179"/>
              <a:gd name="connsiteX97" fmla="*/ 0 w 1131179"/>
              <a:gd name="connsiteY97" fmla="*/ 564967 h 1131179"/>
              <a:gd name="connsiteX98" fmla="*/ 566212 w 1131179"/>
              <a:gd name="connsiteY98" fmla="*/ 0 h 1131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1131179" h="1131179">
                <a:moveTo>
                  <a:pt x="566157" y="895721"/>
                </a:moveTo>
                <a:cubicBezTo>
                  <a:pt x="573321" y="895721"/>
                  <a:pt x="579290" y="903086"/>
                  <a:pt x="579290" y="910451"/>
                </a:cubicBezTo>
                <a:lnTo>
                  <a:pt x="579290" y="965687"/>
                </a:lnTo>
                <a:cubicBezTo>
                  <a:pt x="579290" y="973052"/>
                  <a:pt x="573321" y="979189"/>
                  <a:pt x="566157" y="979189"/>
                </a:cubicBezTo>
                <a:cubicBezTo>
                  <a:pt x="557800" y="979189"/>
                  <a:pt x="550637" y="973052"/>
                  <a:pt x="550637" y="965687"/>
                </a:cubicBezTo>
                <a:lnTo>
                  <a:pt x="550637" y="910451"/>
                </a:lnTo>
                <a:cubicBezTo>
                  <a:pt x="550637" y="903086"/>
                  <a:pt x="557800" y="895721"/>
                  <a:pt x="566157" y="895721"/>
                </a:cubicBezTo>
                <a:close/>
                <a:moveTo>
                  <a:pt x="809485" y="795121"/>
                </a:moveTo>
                <a:cubicBezTo>
                  <a:pt x="813153" y="795121"/>
                  <a:pt x="816821" y="796650"/>
                  <a:pt x="819266" y="799709"/>
                </a:cubicBezTo>
                <a:lnTo>
                  <a:pt x="857171" y="837639"/>
                </a:lnTo>
                <a:cubicBezTo>
                  <a:pt x="863284" y="843757"/>
                  <a:pt x="863284" y="852322"/>
                  <a:pt x="857171" y="858440"/>
                </a:cubicBezTo>
                <a:cubicBezTo>
                  <a:pt x="854725" y="860887"/>
                  <a:pt x="851057" y="863334"/>
                  <a:pt x="848612" y="863334"/>
                </a:cubicBezTo>
                <a:cubicBezTo>
                  <a:pt x="843721" y="863334"/>
                  <a:pt x="841275" y="860887"/>
                  <a:pt x="837607" y="858440"/>
                </a:cubicBezTo>
                <a:lnTo>
                  <a:pt x="799703" y="820510"/>
                </a:lnTo>
                <a:cubicBezTo>
                  <a:pt x="793589" y="814392"/>
                  <a:pt x="793589" y="804603"/>
                  <a:pt x="799703" y="799709"/>
                </a:cubicBezTo>
                <a:cubicBezTo>
                  <a:pt x="802148" y="796650"/>
                  <a:pt x="805817" y="795121"/>
                  <a:pt x="809485" y="795121"/>
                </a:cubicBezTo>
                <a:close/>
                <a:moveTo>
                  <a:pt x="321511" y="795121"/>
                </a:moveTo>
                <a:cubicBezTo>
                  <a:pt x="325333" y="795121"/>
                  <a:pt x="329003" y="796650"/>
                  <a:pt x="331449" y="799709"/>
                </a:cubicBezTo>
                <a:cubicBezTo>
                  <a:pt x="337564" y="804603"/>
                  <a:pt x="337564" y="814392"/>
                  <a:pt x="331449" y="820510"/>
                </a:cubicBezTo>
                <a:lnTo>
                  <a:pt x="293531" y="858440"/>
                </a:lnTo>
                <a:cubicBezTo>
                  <a:pt x="289862" y="860887"/>
                  <a:pt x="286192" y="863334"/>
                  <a:pt x="282523" y="863334"/>
                </a:cubicBezTo>
                <a:cubicBezTo>
                  <a:pt x="280076" y="863334"/>
                  <a:pt x="276407" y="860887"/>
                  <a:pt x="272738" y="858440"/>
                </a:cubicBezTo>
                <a:cubicBezTo>
                  <a:pt x="266622" y="852322"/>
                  <a:pt x="266622" y="843757"/>
                  <a:pt x="272738" y="837639"/>
                </a:cubicBezTo>
                <a:lnTo>
                  <a:pt x="310655" y="799709"/>
                </a:lnTo>
                <a:cubicBezTo>
                  <a:pt x="313713" y="796650"/>
                  <a:pt x="317688" y="795121"/>
                  <a:pt x="321511" y="795121"/>
                </a:cubicBezTo>
                <a:close/>
                <a:moveTo>
                  <a:pt x="910454" y="551886"/>
                </a:moveTo>
                <a:lnTo>
                  <a:pt x="964462" y="551886"/>
                </a:lnTo>
                <a:cubicBezTo>
                  <a:pt x="973055" y="551886"/>
                  <a:pt x="979192" y="557855"/>
                  <a:pt x="979192" y="565019"/>
                </a:cubicBezTo>
                <a:cubicBezTo>
                  <a:pt x="979192" y="573376"/>
                  <a:pt x="973055" y="580539"/>
                  <a:pt x="964462" y="580539"/>
                </a:cubicBezTo>
                <a:lnTo>
                  <a:pt x="910454" y="580539"/>
                </a:lnTo>
                <a:cubicBezTo>
                  <a:pt x="901861" y="580539"/>
                  <a:pt x="895724" y="573376"/>
                  <a:pt x="895724" y="565019"/>
                </a:cubicBezTo>
                <a:cubicBezTo>
                  <a:pt x="895724" y="557855"/>
                  <a:pt x="901861" y="551886"/>
                  <a:pt x="910454" y="551886"/>
                </a:cubicBezTo>
                <a:close/>
                <a:moveTo>
                  <a:pt x="165470" y="551886"/>
                </a:moveTo>
                <a:lnTo>
                  <a:pt x="220718" y="551886"/>
                </a:lnTo>
                <a:cubicBezTo>
                  <a:pt x="228085" y="551886"/>
                  <a:pt x="235451" y="557855"/>
                  <a:pt x="235451" y="565019"/>
                </a:cubicBezTo>
                <a:cubicBezTo>
                  <a:pt x="235451" y="573376"/>
                  <a:pt x="228085" y="580539"/>
                  <a:pt x="220718" y="580539"/>
                </a:cubicBezTo>
                <a:lnTo>
                  <a:pt x="165470" y="580539"/>
                </a:lnTo>
                <a:cubicBezTo>
                  <a:pt x="158103" y="580539"/>
                  <a:pt x="150737" y="573376"/>
                  <a:pt x="150737" y="565019"/>
                </a:cubicBezTo>
                <a:cubicBezTo>
                  <a:pt x="150737" y="557855"/>
                  <a:pt x="158103" y="551886"/>
                  <a:pt x="165470" y="551886"/>
                </a:cubicBezTo>
                <a:close/>
                <a:moveTo>
                  <a:pt x="566618" y="538555"/>
                </a:moveTo>
                <a:cubicBezTo>
                  <a:pt x="550483" y="538555"/>
                  <a:pt x="539312" y="550958"/>
                  <a:pt x="539312" y="564600"/>
                </a:cubicBezTo>
                <a:cubicBezTo>
                  <a:pt x="539312" y="579483"/>
                  <a:pt x="550483" y="591885"/>
                  <a:pt x="566618" y="591885"/>
                </a:cubicBezTo>
                <a:cubicBezTo>
                  <a:pt x="580270" y="591885"/>
                  <a:pt x="592681" y="579483"/>
                  <a:pt x="592681" y="564600"/>
                </a:cubicBezTo>
                <a:cubicBezTo>
                  <a:pt x="592681" y="550958"/>
                  <a:pt x="580270" y="538555"/>
                  <a:pt x="566618" y="538555"/>
                </a:cubicBezTo>
                <a:close/>
                <a:moveTo>
                  <a:pt x="566618" y="343839"/>
                </a:moveTo>
                <a:cubicBezTo>
                  <a:pt x="574064" y="343839"/>
                  <a:pt x="580270" y="351280"/>
                  <a:pt x="580270" y="359962"/>
                </a:cubicBezTo>
                <a:lnTo>
                  <a:pt x="580270" y="511270"/>
                </a:lnTo>
                <a:cubicBezTo>
                  <a:pt x="600128" y="516231"/>
                  <a:pt x="615022" y="531114"/>
                  <a:pt x="619987" y="550958"/>
                </a:cubicBezTo>
                <a:lnTo>
                  <a:pt x="827257" y="550958"/>
                </a:lnTo>
                <a:cubicBezTo>
                  <a:pt x="834704" y="550958"/>
                  <a:pt x="842151" y="557159"/>
                  <a:pt x="842151" y="564600"/>
                </a:cubicBezTo>
                <a:cubicBezTo>
                  <a:pt x="842151" y="573282"/>
                  <a:pt x="834704" y="580723"/>
                  <a:pt x="827257" y="580723"/>
                </a:cubicBezTo>
                <a:lnTo>
                  <a:pt x="619987" y="580723"/>
                </a:lnTo>
                <a:cubicBezTo>
                  <a:pt x="613781" y="604288"/>
                  <a:pt x="591440" y="621651"/>
                  <a:pt x="566618" y="621651"/>
                </a:cubicBezTo>
                <a:cubicBezTo>
                  <a:pt x="535589" y="621651"/>
                  <a:pt x="509525" y="595606"/>
                  <a:pt x="509525" y="564600"/>
                </a:cubicBezTo>
                <a:cubicBezTo>
                  <a:pt x="509525" y="539796"/>
                  <a:pt x="528142" y="517471"/>
                  <a:pt x="550483" y="511270"/>
                </a:cubicBezTo>
                <a:lnTo>
                  <a:pt x="550483" y="359962"/>
                </a:lnTo>
                <a:cubicBezTo>
                  <a:pt x="550483" y="351280"/>
                  <a:pt x="557930" y="343839"/>
                  <a:pt x="566618" y="343839"/>
                </a:cubicBezTo>
                <a:close/>
                <a:moveTo>
                  <a:pt x="837607" y="272760"/>
                </a:moveTo>
                <a:cubicBezTo>
                  <a:pt x="842498" y="267868"/>
                  <a:pt x="852280" y="267868"/>
                  <a:pt x="857171" y="272760"/>
                </a:cubicBezTo>
                <a:cubicBezTo>
                  <a:pt x="863284" y="278876"/>
                  <a:pt x="863284" y="287438"/>
                  <a:pt x="857171" y="293554"/>
                </a:cubicBezTo>
                <a:lnTo>
                  <a:pt x="819266" y="331471"/>
                </a:lnTo>
                <a:cubicBezTo>
                  <a:pt x="816821" y="335141"/>
                  <a:pt x="813153" y="336364"/>
                  <a:pt x="809485" y="336364"/>
                </a:cubicBezTo>
                <a:cubicBezTo>
                  <a:pt x="805817" y="336364"/>
                  <a:pt x="802148" y="335141"/>
                  <a:pt x="799703" y="331471"/>
                </a:cubicBezTo>
                <a:cubicBezTo>
                  <a:pt x="793589" y="325356"/>
                  <a:pt x="793589" y="316794"/>
                  <a:pt x="799703" y="311901"/>
                </a:cubicBezTo>
                <a:close/>
                <a:moveTo>
                  <a:pt x="272738" y="272760"/>
                </a:moveTo>
                <a:cubicBezTo>
                  <a:pt x="277630" y="267868"/>
                  <a:pt x="287415" y="267868"/>
                  <a:pt x="293531" y="272760"/>
                </a:cubicBezTo>
                <a:lnTo>
                  <a:pt x="331449" y="311901"/>
                </a:lnTo>
                <a:cubicBezTo>
                  <a:pt x="337564" y="316794"/>
                  <a:pt x="337564" y="325356"/>
                  <a:pt x="331449" y="331471"/>
                </a:cubicBezTo>
                <a:cubicBezTo>
                  <a:pt x="329002" y="335141"/>
                  <a:pt x="325333" y="336364"/>
                  <a:pt x="321663" y="336364"/>
                </a:cubicBezTo>
                <a:cubicBezTo>
                  <a:pt x="317994" y="336364"/>
                  <a:pt x="314325" y="335141"/>
                  <a:pt x="310655" y="331471"/>
                </a:cubicBezTo>
                <a:lnTo>
                  <a:pt x="272738" y="293554"/>
                </a:lnTo>
                <a:cubicBezTo>
                  <a:pt x="266622" y="287438"/>
                  <a:pt x="266622" y="278876"/>
                  <a:pt x="272738" y="272760"/>
                </a:cubicBezTo>
                <a:close/>
                <a:moveTo>
                  <a:pt x="566157" y="151983"/>
                </a:moveTo>
                <a:cubicBezTo>
                  <a:pt x="573321" y="151983"/>
                  <a:pt x="579290" y="158120"/>
                  <a:pt x="579290" y="165485"/>
                </a:cubicBezTo>
                <a:lnTo>
                  <a:pt x="579290" y="220721"/>
                </a:lnTo>
                <a:cubicBezTo>
                  <a:pt x="579290" y="228086"/>
                  <a:pt x="573321" y="235451"/>
                  <a:pt x="566157" y="235451"/>
                </a:cubicBezTo>
                <a:cubicBezTo>
                  <a:pt x="557800" y="235451"/>
                  <a:pt x="550637" y="228086"/>
                  <a:pt x="550637" y="220721"/>
                </a:cubicBezTo>
                <a:lnTo>
                  <a:pt x="550637" y="165485"/>
                </a:lnTo>
                <a:cubicBezTo>
                  <a:pt x="550637" y="158120"/>
                  <a:pt x="557800" y="151983"/>
                  <a:pt x="566157" y="151983"/>
                </a:cubicBezTo>
                <a:close/>
                <a:moveTo>
                  <a:pt x="566211" y="125787"/>
                </a:moveTo>
                <a:cubicBezTo>
                  <a:pt x="322359" y="125787"/>
                  <a:pt x="125785" y="323605"/>
                  <a:pt x="125785" y="564968"/>
                </a:cubicBezTo>
                <a:cubicBezTo>
                  <a:pt x="125785" y="808820"/>
                  <a:pt x="322359" y="1005394"/>
                  <a:pt x="566211" y="1005394"/>
                </a:cubicBezTo>
                <a:cubicBezTo>
                  <a:pt x="807574" y="1005394"/>
                  <a:pt x="1005392" y="808820"/>
                  <a:pt x="1005392" y="564968"/>
                </a:cubicBezTo>
                <a:cubicBezTo>
                  <a:pt x="1005392" y="323605"/>
                  <a:pt x="807574" y="125787"/>
                  <a:pt x="566211" y="125787"/>
                </a:cubicBezTo>
                <a:close/>
                <a:moveTo>
                  <a:pt x="566211" y="97172"/>
                </a:moveTo>
                <a:cubicBezTo>
                  <a:pt x="823747" y="97172"/>
                  <a:pt x="1034007" y="307432"/>
                  <a:pt x="1034007" y="564968"/>
                </a:cubicBezTo>
                <a:cubicBezTo>
                  <a:pt x="1034007" y="823749"/>
                  <a:pt x="823747" y="1035253"/>
                  <a:pt x="566211" y="1035253"/>
                </a:cubicBezTo>
                <a:cubicBezTo>
                  <a:pt x="307430" y="1035253"/>
                  <a:pt x="95926" y="823749"/>
                  <a:pt x="95926" y="564968"/>
                </a:cubicBezTo>
                <a:cubicBezTo>
                  <a:pt x="95926" y="307432"/>
                  <a:pt x="307430" y="97172"/>
                  <a:pt x="566211" y="97172"/>
                </a:cubicBezTo>
                <a:close/>
                <a:moveTo>
                  <a:pt x="566212" y="29866"/>
                </a:moveTo>
                <a:cubicBezTo>
                  <a:pt x="270039" y="29866"/>
                  <a:pt x="28622" y="270039"/>
                  <a:pt x="28622" y="564967"/>
                </a:cubicBezTo>
                <a:cubicBezTo>
                  <a:pt x="28622" y="861140"/>
                  <a:pt x="270039" y="1102557"/>
                  <a:pt x="566212" y="1102557"/>
                </a:cubicBezTo>
                <a:cubicBezTo>
                  <a:pt x="861140" y="1102557"/>
                  <a:pt x="1101313" y="861140"/>
                  <a:pt x="1101313" y="564967"/>
                </a:cubicBezTo>
                <a:cubicBezTo>
                  <a:pt x="1101313" y="270039"/>
                  <a:pt x="861140" y="29866"/>
                  <a:pt x="566212" y="29866"/>
                </a:cubicBezTo>
                <a:close/>
                <a:moveTo>
                  <a:pt x="566212" y="0"/>
                </a:moveTo>
                <a:cubicBezTo>
                  <a:pt x="877317" y="0"/>
                  <a:pt x="1131179" y="253862"/>
                  <a:pt x="1131179" y="564967"/>
                </a:cubicBezTo>
                <a:cubicBezTo>
                  <a:pt x="1131179" y="877317"/>
                  <a:pt x="877317" y="1131179"/>
                  <a:pt x="566212" y="1131179"/>
                </a:cubicBezTo>
                <a:cubicBezTo>
                  <a:pt x="253862" y="1131179"/>
                  <a:pt x="0" y="877317"/>
                  <a:pt x="0" y="564967"/>
                </a:cubicBezTo>
                <a:cubicBezTo>
                  <a:pt x="0" y="253862"/>
                  <a:pt x="253862" y="0"/>
                  <a:pt x="566212" y="0"/>
                </a:cubicBezTo>
                <a:close/>
              </a:path>
            </a:pathLst>
          </a:custGeom>
          <a:solidFill>
            <a:schemeClr val="bg1"/>
          </a:solidFill>
          <a:ln cap="flat">
            <a:noFill/>
            <a:prstDash val="solid"/>
          </a:ln>
        </p:spPr>
        <p:txBody>
          <a:bodyPr vert="horz" wrap="square" lIns="90000" tIns="45000" rIns="90000" bIns="45000" anchor="ctr" anchorCtr="1" compatLnSpc="0">
            <a:noAutofit/>
          </a:bodyPr>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7" name="TextBox 6">
            <a:extLst>
              <a:ext uri="{FF2B5EF4-FFF2-40B4-BE49-F238E27FC236}">
                <a16:creationId xmlns:a16="http://schemas.microsoft.com/office/drawing/2014/main" id="{90689146-DBBC-DB4F-B0A1-2265F8BA0DCF}"/>
              </a:ext>
            </a:extLst>
          </p:cNvPr>
          <p:cNvSpPr txBox="1"/>
          <p:nvPr/>
        </p:nvSpPr>
        <p:spPr>
          <a:xfrm>
            <a:off x="1520826" y="1837469"/>
            <a:ext cx="21336000" cy="604012"/>
          </a:xfrm>
          <a:prstGeom prst="rect">
            <a:avLst/>
          </a:prstGeom>
          <a:noFill/>
        </p:spPr>
        <p:txBody>
          <a:bodyPr wrap="square" rtlCol="0">
            <a:spAutoFit/>
          </a:bodyPr>
          <a:lstStyle/>
          <a:p>
            <a:pPr algn="ctr">
              <a:lnSpc>
                <a:spcPts val="4200"/>
              </a:lnSpc>
            </a:pPr>
            <a:r>
              <a:rPr lang="en-US" sz="3000" spc="-120" dirty="0">
                <a:latin typeface="Poppins" panose="00000500000000000000" pitchFamily="2" charset="0"/>
                <a:cs typeface="Poppins" panose="00000500000000000000" pitchFamily="2" charset="0"/>
              </a:rPr>
              <a:t>Make a big impact with our professional slides and charts</a:t>
            </a:r>
          </a:p>
        </p:txBody>
      </p:sp>
      <p:sp>
        <p:nvSpPr>
          <p:cNvPr id="8" name="TextBox 7">
            <a:extLst>
              <a:ext uri="{FF2B5EF4-FFF2-40B4-BE49-F238E27FC236}">
                <a16:creationId xmlns:a16="http://schemas.microsoft.com/office/drawing/2014/main" id="{D40597EF-0918-074B-8B07-E6BD64C4788E}"/>
              </a:ext>
            </a:extLst>
          </p:cNvPr>
          <p:cNvSpPr txBox="1"/>
          <p:nvPr/>
        </p:nvSpPr>
        <p:spPr>
          <a:xfrm>
            <a:off x="4062627" y="4173794"/>
            <a:ext cx="4182360" cy="615553"/>
          </a:xfrm>
          <a:prstGeom prst="rect">
            <a:avLst/>
          </a:prstGeom>
          <a:noFill/>
        </p:spPr>
        <p:txBody>
          <a:bodyPr wrap="square" rtlCol="0" anchor="b">
            <a:spAutoFit/>
          </a:bodyPr>
          <a:lstStyle/>
          <a:p>
            <a:r>
              <a:rPr lang="en-US" sz="3400" b="1" spc="-30" dirty="0">
                <a:solidFill>
                  <a:schemeClr val="bg1"/>
                </a:solidFill>
                <a:latin typeface="Poppins" panose="00000500000000000000" pitchFamily="2" charset="0"/>
                <a:cs typeface="Poppins" panose="00000500000000000000" pitchFamily="2" charset="0"/>
              </a:rPr>
              <a:t>TITLE 01</a:t>
            </a:r>
          </a:p>
        </p:txBody>
      </p:sp>
      <p:sp>
        <p:nvSpPr>
          <p:cNvPr id="10" name="TextBox 9">
            <a:extLst>
              <a:ext uri="{FF2B5EF4-FFF2-40B4-BE49-F238E27FC236}">
                <a16:creationId xmlns:a16="http://schemas.microsoft.com/office/drawing/2014/main" id="{0E0AAE93-5FDE-BB42-B6C8-401642BCC076}"/>
              </a:ext>
            </a:extLst>
          </p:cNvPr>
          <p:cNvSpPr txBox="1"/>
          <p:nvPr/>
        </p:nvSpPr>
        <p:spPr>
          <a:xfrm>
            <a:off x="2012706" y="4107341"/>
            <a:ext cx="1864656" cy="2400657"/>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15000" dirty="0">
                <a:solidFill>
                  <a:schemeClr val="bg1"/>
                </a:solidFill>
                <a:latin typeface="Poppins" panose="00000500000000000000" pitchFamily="2" charset="0"/>
                <a:cs typeface="Poppins" panose="00000500000000000000" pitchFamily="2" charset="0"/>
              </a:rPr>
              <a:t>A</a:t>
            </a:r>
          </a:p>
        </p:txBody>
      </p:sp>
      <p:sp>
        <p:nvSpPr>
          <p:cNvPr id="11" name="TextBox 10">
            <a:extLst>
              <a:ext uri="{FF2B5EF4-FFF2-40B4-BE49-F238E27FC236}">
                <a16:creationId xmlns:a16="http://schemas.microsoft.com/office/drawing/2014/main" id="{014B4142-DD2B-C54D-AFA5-16F8B0F3FBC9}"/>
              </a:ext>
            </a:extLst>
          </p:cNvPr>
          <p:cNvSpPr txBox="1"/>
          <p:nvPr/>
        </p:nvSpPr>
        <p:spPr>
          <a:xfrm>
            <a:off x="11189839" y="4173794"/>
            <a:ext cx="4182360" cy="615553"/>
          </a:xfrm>
          <a:prstGeom prst="rect">
            <a:avLst/>
          </a:prstGeom>
          <a:noFill/>
        </p:spPr>
        <p:txBody>
          <a:bodyPr wrap="square" rtlCol="0" anchor="b">
            <a:spAutoFit/>
          </a:bodyPr>
          <a:lstStyle/>
          <a:p>
            <a:r>
              <a:rPr lang="en-US" sz="3400" b="1" spc="-30" dirty="0">
                <a:solidFill>
                  <a:schemeClr val="bg1"/>
                </a:solidFill>
                <a:latin typeface="Poppins" panose="00000500000000000000" pitchFamily="2" charset="0"/>
                <a:cs typeface="Poppins" panose="00000500000000000000" pitchFamily="2" charset="0"/>
              </a:rPr>
              <a:t>TITLE 02</a:t>
            </a:r>
          </a:p>
        </p:txBody>
      </p:sp>
      <p:sp>
        <p:nvSpPr>
          <p:cNvPr id="13" name="TextBox 12">
            <a:extLst>
              <a:ext uri="{FF2B5EF4-FFF2-40B4-BE49-F238E27FC236}">
                <a16:creationId xmlns:a16="http://schemas.microsoft.com/office/drawing/2014/main" id="{1F938811-3D74-EF44-8F55-04FFF6907E72}"/>
              </a:ext>
            </a:extLst>
          </p:cNvPr>
          <p:cNvSpPr txBox="1"/>
          <p:nvPr/>
        </p:nvSpPr>
        <p:spPr>
          <a:xfrm>
            <a:off x="9130682" y="4107341"/>
            <a:ext cx="1864656" cy="2400657"/>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15000" dirty="0">
                <a:solidFill>
                  <a:schemeClr val="bg1"/>
                </a:solidFill>
                <a:latin typeface="Poppins" panose="00000500000000000000" pitchFamily="2" charset="0"/>
                <a:cs typeface="Poppins" panose="00000500000000000000" pitchFamily="2" charset="0"/>
              </a:rPr>
              <a:t>B</a:t>
            </a:r>
          </a:p>
        </p:txBody>
      </p:sp>
      <p:sp>
        <p:nvSpPr>
          <p:cNvPr id="14" name="TextBox 13">
            <a:extLst>
              <a:ext uri="{FF2B5EF4-FFF2-40B4-BE49-F238E27FC236}">
                <a16:creationId xmlns:a16="http://schemas.microsoft.com/office/drawing/2014/main" id="{B626B781-69E2-014E-906F-2124BE6AE711}"/>
              </a:ext>
            </a:extLst>
          </p:cNvPr>
          <p:cNvSpPr txBox="1"/>
          <p:nvPr/>
        </p:nvSpPr>
        <p:spPr>
          <a:xfrm>
            <a:off x="18307598" y="4173794"/>
            <a:ext cx="4182360" cy="615553"/>
          </a:xfrm>
          <a:prstGeom prst="rect">
            <a:avLst/>
          </a:prstGeom>
          <a:noFill/>
        </p:spPr>
        <p:txBody>
          <a:bodyPr wrap="square" rtlCol="0" anchor="b">
            <a:spAutoFit/>
          </a:bodyPr>
          <a:lstStyle/>
          <a:p>
            <a:r>
              <a:rPr lang="en-US" sz="3400" b="1" spc="-30" dirty="0">
                <a:solidFill>
                  <a:schemeClr val="bg1"/>
                </a:solidFill>
                <a:latin typeface="Poppins" panose="00000500000000000000" pitchFamily="2" charset="0"/>
                <a:cs typeface="Poppins" panose="00000500000000000000" pitchFamily="2" charset="0"/>
              </a:rPr>
              <a:t>TITLE 03</a:t>
            </a:r>
          </a:p>
        </p:txBody>
      </p:sp>
      <p:sp>
        <p:nvSpPr>
          <p:cNvPr id="16" name="TextBox 15">
            <a:extLst>
              <a:ext uri="{FF2B5EF4-FFF2-40B4-BE49-F238E27FC236}">
                <a16:creationId xmlns:a16="http://schemas.microsoft.com/office/drawing/2014/main" id="{E93AE70D-8035-CF4E-9128-960CAAF7FFD5}"/>
              </a:ext>
            </a:extLst>
          </p:cNvPr>
          <p:cNvSpPr txBox="1"/>
          <p:nvPr/>
        </p:nvSpPr>
        <p:spPr>
          <a:xfrm>
            <a:off x="16248441" y="4107341"/>
            <a:ext cx="1864656" cy="2400657"/>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15000" dirty="0">
                <a:solidFill>
                  <a:schemeClr val="bg1"/>
                </a:solidFill>
                <a:latin typeface="Poppins" panose="00000500000000000000" pitchFamily="2" charset="0"/>
                <a:cs typeface="Poppins" panose="00000500000000000000" pitchFamily="2" charset="0"/>
              </a:rPr>
              <a:t>C</a:t>
            </a:r>
          </a:p>
        </p:txBody>
      </p:sp>
      <p:sp>
        <p:nvSpPr>
          <p:cNvPr id="36" name="TextBox 447">
            <a:extLst>
              <a:ext uri="{FF2B5EF4-FFF2-40B4-BE49-F238E27FC236}">
                <a16:creationId xmlns:a16="http://schemas.microsoft.com/office/drawing/2014/main" id="{B62BC38E-3A3A-D046-A040-E1BEDFE9A9E4}"/>
              </a:ext>
            </a:extLst>
          </p:cNvPr>
          <p:cNvSpPr txBox="1"/>
          <p:nvPr/>
        </p:nvSpPr>
        <p:spPr>
          <a:xfrm>
            <a:off x="1520825" y="699202"/>
            <a:ext cx="21336000" cy="1262140"/>
          </a:xfrm>
          <a:prstGeom prst="rect">
            <a:avLst/>
          </a:prstGeom>
          <a:noFill/>
        </p:spPr>
        <p:txBody>
          <a:bodyPr wrap="square" rtlCol="0" anchor="b">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r>
              <a:rPr lang="en-US" sz="7400" dirty="0">
                <a:solidFill>
                  <a:schemeClr val="accent2"/>
                </a:solidFill>
                <a:latin typeface="Wicked Mouse" panose="02000500000000000000" pitchFamily="2" charset="77"/>
                <a:cs typeface="Poppins" panose="00000500000000000000" pitchFamily="2" charset="0"/>
              </a:rPr>
              <a:t>KIDS</a:t>
            </a:r>
            <a:r>
              <a:rPr lang="en-US" sz="7400" dirty="0">
                <a:solidFill>
                  <a:schemeClr val="accent3"/>
                </a:solidFill>
                <a:latin typeface="Wicked Mouse" panose="02000500000000000000" pitchFamily="2" charset="77"/>
                <a:cs typeface="Poppins" panose="00000500000000000000" pitchFamily="2" charset="0"/>
              </a:rPr>
              <a:t> </a:t>
            </a:r>
            <a:r>
              <a:rPr lang="en-US" sz="7400" dirty="0">
                <a:solidFill>
                  <a:schemeClr val="accent1"/>
                </a:solidFill>
                <a:latin typeface="Wicked Mouse" panose="02000500000000000000" pitchFamily="2" charset="77"/>
                <a:cs typeface="Poppins" panose="00000500000000000000" pitchFamily="2" charset="0"/>
              </a:rPr>
              <a:t>EDUCATION</a:t>
            </a:r>
            <a:r>
              <a:rPr lang="en-US" sz="7400" dirty="0">
                <a:solidFill>
                  <a:schemeClr val="accent3"/>
                </a:solidFill>
                <a:latin typeface="Wicked Mouse" panose="02000500000000000000" pitchFamily="2" charset="77"/>
                <a:cs typeface="Poppins" panose="00000500000000000000" pitchFamily="2" charset="0"/>
              </a:rPr>
              <a:t> COURSE</a:t>
            </a:r>
          </a:p>
        </p:txBody>
      </p:sp>
      <p:sp>
        <p:nvSpPr>
          <p:cNvPr id="37" name="TextBox 449">
            <a:extLst>
              <a:ext uri="{FF2B5EF4-FFF2-40B4-BE49-F238E27FC236}">
                <a16:creationId xmlns:a16="http://schemas.microsoft.com/office/drawing/2014/main" id="{5E0052F9-A3C9-CA4E-A034-7FFDE5EE7AF3}"/>
              </a:ext>
            </a:extLst>
          </p:cNvPr>
          <p:cNvSpPr txBox="1"/>
          <p:nvPr/>
        </p:nvSpPr>
        <p:spPr>
          <a:xfrm>
            <a:off x="4098662" y="4976060"/>
            <a:ext cx="3900571" cy="1569660"/>
          </a:xfrm>
          <a:prstGeom prst="rect">
            <a:avLst/>
          </a:prstGeom>
          <a:noFill/>
        </p:spPr>
        <p:txBody>
          <a:bodyPr wrap="square" rtlCol="0">
            <a:spAutoFit/>
          </a:bodyPr>
          <a:lstStyle/>
          <a:p>
            <a:r>
              <a:rPr lang="en-US" sz="2400" spc="-20" dirty="0">
                <a:solidFill>
                  <a:schemeClr val="bg1"/>
                </a:solidFill>
                <a:latin typeface="Poppins" panose="00000500000000000000" pitchFamily="2" charset="0"/>
              </a:rPr>
              <a:t>You can do whatever you want, go a impress your audience with an amazing presentation</a:t>
            </a:r>
          </a:p>
        </p:txBody>
      </p:sp>
      <p:sp>
        <p:nvSpPr>
          <p:cNvPr id="38" name="TextBox 449">
            <a:extLst>
              <a:ext uri="{FF2B5EF4-FFF2-40B4-BE49-F238E27FC236}">
                <a16:creationId xmlns:a16="http://schemas.microsoft.com/office/drawing/2014/main" id="{273B87BE-647A-AE4D-8B59-07073C7AC3B6}"/>
              </a:ext>
            </a:extLst>
          </p:cNvPr>
          <p:cNvSpPr txBox="1"/>
          <p:nvPr/>
        </p:nvSpPr>
        <p:spPr>
          <a:xfrm>
            <a:off x="11189839" y="4822414"/>
            <a:ext cx="3900571" cy="1569660"/>
          </a:xfrm>
          <a:prstGeom prst="rect">
            <a:avLst/>
          </a:prstGeom>
          <a:noFill/>
        </p:spPr>
        <p:txBody>
          <a:bodyPr wrap="square" rtlCol="0">
            <a:spAutoFit/>
          </a:bodyPr>
          <a:lstStyle/>
          <a:p>
            <a:r>
              <a:rPr lang="en-US" sz="2400" spc="-20" dirty="0">
                <a:solidFill>
                  <a:schemeClr val="bg1"/>
                </a:solidFill>
                <a:latin typeface="Poppins" panose="00000500000000000000" pitchFamily="2" charset="0"/>
              </a:rPr>
              <a:t>You can do whatever you want, go a impress your audience with an amazing presentation</a:t>
            </a:r>
          </a:p>
        </p:txBody>
      </p:sp>
      <p:sp>
        <p:nvSpPr>
          <p:cNvPr id="39" name="TextBox 449">
            <a:extLst>
              <a:ext uri="{FF2B5EF4-FFF2-40B4-BE49-F238E27FC236}">
                <a16:creationId xmlns:a16="http://schemas.microsoft.com/office/drawing/2014/main" id="{102880FC-855A-C746-8558-46BD81D50DED}"/>
              </a:ext>
            </a:extLst>
          </p:cNvPr>
          <p:cNvSpPr txBox="1"/>
          <p:nvPr/>
        </p:nvSpPr>
        <p:spPr>
          <a:xfrm>
            <a:off x="18328702" y="4906940"/>
            <a:ext cx="3900571" cy="1569660"/>
          </a:xfrm>
          <a:prstGeom prst="rect">
            <a:avLst/>
          </a:prstGeom>
          <a:noFill/>
        </p:spPr>
        <p:txBody>
          <a:bodyPr wrap="square" rtlCol="0">
            <a:spAutoFit/>
          </a:bodyPr>
          <a:lstStyle/>
          <a:p>
            <a:r>
              <a:rPr lang="en-US" sz="2400" spc="-20" dirty="0">
                <a:solidFill>
                  <a:schemeClr val="bg1"/>
                </a:solidFill>
                <a:latin typeface="Poppins" panose="00000500000000000000" pitchFamily="2" charset="0"/>
              </a:rPr>
              <a:t>You can do whatever you want, go a impress your audience with an amazing presentation</a:t>
            </a:r>
          </a:p>
        </p:txBody>
      </p:sp>
    </p:spTree>
    <p:extLst>
      <p:ext uri="{BB962C8B-B14F-4D97-AF65-F5344CB8AC3E}">
        <p14:creationId xmlns:p14="http://schemas.microsoft.com/office/powerpoint/2010/main" val="10170667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Shape 3">
            <a:extLst>
              <a:ext uri="{FF2B5EF4-FFF2-40B4-BE49-F238E27FC236}">
                <a16:creationId xmlns:a16="http://schemas.microsoft.com/office/drawing/2014/main" id="{DD3C804C-79E0-4644-AC8F-318ED60D585E}"/>
              </a:ext>
            </a:extLst>
          </p:cNvPr>
          <p:cNvSpPr/>
          <p:nvPr/>
        </p:nvSpPr>
        <p:spPr>
          <a:xfrm>
            <a:off x="9517850" y="4483521"/>
            <a:ext cx="2811752" cy="24916"/>
          </a:xfrm>
          <a:custGeom>
            <a:avLst/>
            <a:gdLst/>
            <a:ahLst/>
            <a:cxnLst>
              <a:cxn ang="3cd4">
                <a:pos x="hc" y="t"/>
              </a:cxn>
              <a:cxn ang="cd2">
                <a:pos x="l" y="vc"/>
              </a:cxn>
              <a:cxn ang="cd4">
                <a:pos x="hc" y="b"/>
              </a:cxn>
              <a:cxn ang="0">
                <a:pos x="r" y="vc"/>
              </a:cxn>
            </a:cxnLst>
            <a:rect l="l" t="t" r="r" b="b"/>
            <a:pathLst>
              <a:path w="2258" h="21">
                <a:moveTo>
                  <a:pt x="2258" y="21"/>
                </a:moveTo>
                <a:lnTo>
                  <a:pt x="0" y="21"/>
                </a:lnTo>
                <a:lnTo>
                  <a:pt x="0" y="0"/>
                </a:lnTo>
                <a:lnTo>
                  <a:pt x="2258" y="0"/>
                </a:ln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5" name="Freeform: Shape 4">
            <a:extLst>
              <a:ext uri="{FF2B5EF4-FFF2-40B4-BE49-F238E27FC236}">
                <a16:creationId xmlns:a16="http://schemas.microsoft.com/office/drawing/2014/main" id="{44692855-77D9-4F69-927D-CC61827D03A0}"/>
              </a:ext>
            </a:extLst>
          </p:cNvPr>
          <p:cNvSpPr/>
          <p:nvPr/>
        </p:nvSpPr>
        <p:spPr>
          <a:xfrm>
            <a:off x="11491188" y="3655070"/>
            <a:ext cx="1679327" cy="1680573"/>
          </a:xfrm>
          <a:custGeom>
            <a:avLst/>
            <a:gdLst/>
            <a:ahLst/>
            <a:cxnLst>
              <a:cxn ang="3cd4">
                <a:pos x="hc" y="t"/>
              </a:cxn>
              <a:cxn ang="cd2">
                <a:pos x="l" y="vc"/>
              </a:cxn>
              <a:cxn ang="cd4">
                <a:pos x="hc" y="b"/>
              </a:cxn>
              <a:cxn ang="0">
                <a:pos x="r" y="vc"/>
              </a:cxn>
            </a:cxnLst>
            <a:rect l="l" t="t" r="r" b="b"/>
            <a:pathLst>
              <a:path w="1349" h="1350">
                <a:moveTo>
                  <a:pt x="1349" y="676"/>
                </a:moveTo>
                <a:cubicBezTo>
                  <a:pt x="1349" y="1048"/>
                  <a:pt x="1047" y="1350"/>
                  <a:pt x="674" y="1350"/>
                </a:cubicBezTo>
                <a:cubicBezTo>
                  <a:pt x="302" y="1350"/>
                  <a:pt x="0" y="1048"/>
                  <a:pt x="0" y="676"/>
                </a:cubicBezTo>
                <a:cubicBezTo>
                  <a:pt x="0" y="303"/>
                  <a:pt x="302" y="0"/>
                  <a:pt x="674" y="0"/>
                </a:cubicBezTo>
                <a:cubicBezTo>
                  <a:pt x="1047" y="0"/>
                  <a:pt x="1349" y="303"/>
                  <a:pt x="1349" y="676"/>
                </a:cubicBez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58" name="Freeform: Shape 357">
            <a:extLst>
              <a:ext uri="{FF2B5EF4-FFF2-40B4-BE49-F238E27FC236}">
                <a16:creationId xmlns:a16="http://schemas.microsoft.com/office/drawing/2014/main" id="{600215F0-73AA-43F9-A673-B7F02741626E}"/>
              </a:ext>
            </a:extLst>
          </p:cNvPr>
          <p:cNvSpPr/>
          <p:nvPr/>
        </p:nvSpPr>
        <p:spPr>
          <a:xfrm>
            <a:off x="8517483" y="6900357"/>
            <a:ext cx="3812123" cy="26162"/>
          </a:xfrm>
          <a:custGeom>
            <a:avLst/>
            <a:gdLst/>
            <a:ahLst/>
            <a:cxnLst>
              <a:cxn ang="3cd4">
                <a:pos x="hc" y="t"/>
              </a:cxn>
              <a:cxn ang="cd2">
                <a:pos x="l" y="vc"/>
              </a:cxn>
              <a:cxn ang="cd4">
                <a:pos x="hc" y="b"/>
              </a:cxn>
              <a:cxn ang="0">
                <a:pos x="r" y="vc"/>
              </a:cxn>
            </a:cxnLst>
            <a:rect l="l" t="t" r="r" b="b"/>
            <a:pathLst>
              <a:path w="3061" h="22">
                <a:moveTo>
                  <a:pt x="3061" y="22"/>
                </a:moveTo>
                <a:lnTo>
                  <a:pt x="0" y="22"/>
                </a:lnTo>
                <a:lnTo>
                  <a:pt x="0" y="0"/>
                </a:lnTo>
                <a:lnTo>
                  <a:pt x="3061" y="0"/>
                </a:ln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59" name="Freeform: Shape 358">
            <a:extLst>
              <a:ext uri="{FF2B5EF4-FFF2-40B4-BE49-F238E27FC236}">
                <a16:creationId xmlns:a16="http://schemas.microsoft.com/office/drawing/2014/main" id="{A24BE797-7A9A-4D37-8BD4-BC6625EF1787}"/>
              </a:ext>
            </a:extLst>
          </p:cNvPr>
          <p:cNvSpPr/>
          <p:nvPr/>
        </p:nvSpPr>
        <p:spPr>
          <a:xfrm>
            <a:off x="11491188" y="6075643"/>
            <a:ext cx="1679327" cy="1679327"/>
          </a:xfrm>
          <a:custGeom>
            <a:avLst/>
            <a:gdLst/>
            <a:ahLst/>
            <a:cxnLst>
              <a:cxn ang="3cd4">
                <a:pos x="hc" y="t"/>
              </a:cxn>
              <a:cxn ang="cd2">
                <a:pos x="l" y="vc"/>
              </a:cxn>
              <a:cxn ang="cd4">
                <a:pos x="hc" y="b"/>
              </a:cxn>
              <a:cxn ang="0">
                <a:pos x="r" y="vc"/>
              </a:cxn>
            </a:cxnLst>
            <a:rect l="l" t="t" r="r" b="b"/>
            <a:pathLst>
              <a:path w="1349" h="1349">
                <a:moveTo>
                  <a:pt x="1349" y="674"/>
                </a:moveTo>
                <a:cubicBezTo>
                  <a:pt x="1349" y="1047"/>
                  <a:pt x="1047" y="1349"/>
                  <a:pt x="674" y="1349"/>
                </a:cubicBezTo>
                <a:cubicBezTo>
                  <a:pt x="302" y="1349"/>
                  <a:pt x="0" y="1047"/>
                  <a:pt x="0" y="674"/>
                </a:cubicBezTo>
                <a:cubicBezTo>
                  <a:pt x="0" y="302"/>
                  <a:pt x="302" y="0"/>
                  <a:pt x="674" y="0"/>
                </a:cubicBezTo>
                <a:cubicBezTo>
                  <a:pt x="1047" y="0"/>
                  <a:pt x="1349" y="302"/>
                  <a:pt x="1349" y="674"/>
                </a:cubicBez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61" name="Freeform: Shape 360">
            <a:extLst>
              <a:ext uri="{FF2B5EF4-FFF2-40B4-BE49-F238E27FC236}">
                <a16:creationId xmlns:a16="http://schemas.microsoft.com/office/drawing/2014/main" id="{BA2561C4-8F82-48DF-9E86-06A00EC5B573}"/>
              </a:ext>
            </a:extLst>
          </p:cNvPr>
          <p:cNvSpPr/>
          <p:nvPr/>
        </p:nvSpPr>
        <p:spPr>
          <a:xfrm>
            <a:off x="9535295" y="9319684"/>
            <a:ext cx="2794311" cy="26162"/>
          </a:xfrm>
          <a:custGeom>
            <a:avLst/>
            <a:gdLst/>
            <a:ahLst/>
            <a:cxnLst>
              <a:cxn ang="3cd4">
                <a:pos x="hc" y="t"/>
              </a:cxn>
              <a:cxn ang="cd2">
                <a:pos x="l" y="vc"/>
              </a:cxn>
              <a:cxn ang="cd4">
                <a:pos x="hc" y="b"/>
              </a:cxn>
              <a:cxn ang="0">
                <a:pos x="r" y="vc"/>
              </a:cxn>
            </a:cxnLst>
            <a:rect l="l" t="t" r="r" b="b"/>
            <a:pathLst>
              <a:path w="2244" h="22">
                <a:moveTo>
                  <a:pt x="2244" y="22"/>
                </a:moveTo>
                <a:lnTo>
                  <a:pt x="0" y="22"/>
                </a:lnTo>
                <a:lnTo>
                  <a:pt x="0" y="0"/>
                </a:lnTo>
                <a:lnTo>
                  <a:pt x="2244" y="0"/>
                </a:ln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62" name="Freeform: Shape 361">
            <a:extLst>
              <a:ext uri="{FF2B5EF4-FFF2-40B4-BE49-F238E27FC236}">
                <a16:creationId xmlns:a16="http://schemas.microsoft.com/office/drawing/2014/main" id="{64F6F6E0-DB97-4DDD-9E6F-5CB29D7037D6}"/>
              </a:ext>
            </a:extLst>
          </p:cNvPr>
          <p:cNvSpPr/>
          <p:nvPr/>
        </p:nvSpPr>
        <p:spPr>
          <a:xfrm>
            <a:off x="11491188" y="8493724"/>
            <a:ext cx="1679327" cy="1679327"/>
          </a:xfrm>
          <a:custGeom>
            <a:avLst/>
            <a:gdLst/>
            <a:ahLst/>
            <a:cxnLst>
              <a:cxn ang="3cd4">
                <a:pos x="hc" y="t"/>
              </a:cxn>
              <a:cxn ang="cd2">
                <a:pos x="l" y="vc"/>
              </a:cxn>
              <a:cxn ang="cd4">
                <a:pos x="hc" y="b"/>
              </a:cxn>
              <a:cxn ang="0">
                <a:pos x="r" y="vc"/>
              </a:cxn>
            </a:cxnLst>
            <a:rect l="l" t="t" r="r" b="b"/>
            <a:pathLst>
              <a:path w="1349" h="1349">
                <a:moveTo>
                  <a:pt x="1349" y="674"/>
                </a:moveTo>
                <a:cubicBezTo>
                  <a:pt x="1349" y="1047"/>
                  <a:pt x="1047" y="1349"/>
                  <a:pt x="674" y="1349"/>
                </a:cubicBezTo>
                <a:cubicBezTo>
                  <a:pt x="302" y="1349"/>
                  <a:pt x="0" y="1047"/>
                  <a:pt x="0" y="674"/>
                </a:cubicBezTo>
                <a:cubicBezTo>
                  <a:pt x="0" y="302"/>
                  <a:pt x="302" y="0"/>
                  <a:pt x="674" y="0"/>
                </a:cubicBezTo>
                <a:cubicBezTo>
                  <a:pt x="1047" y="0"/>
                  <a:pt x="1349" y="302"/>
                  <a:pt x="1349" y="674"/>
                </a:cubicBez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64" name="Freeform: Shape 363">
            <a:extLst>
              <a:ext uri="{FF2B5EF4-FFF2-40B4-BE49-F238E27FC236}">
                <a16:creationId xmlns:a16="http://schemas.microsoft.com/office/drawing/2014/main" id="{33483F89-F3D6-42D4-B273-5F52CC5EEC66}"/>
              </a:ext>
            </a:extLst>
          </p:cNvPr>
          <p:cNvSpPr/>
          <p:nvPr/>
        </p:nvSpPr>
        <p:spPr>
          <a:xfrm>
            <a:off x="8988389" y="11739008"/>
            <a:ext cx="3341214" cy="26162"/>
          </a:xfrm>
          <a:custGeom>
            <a:avLst/>
            <a:gdLst/>
            <a:ahLst/>
            <a:cxnLst>
              <a:cxn ang="3cd4">
                <a:pos x="hc" y="t"/>
              </a:cxn>
              <a:cxn ang="cd2">
                <a:pos x="l" y="vc"/>
              </a:cxn>
              <a:cxn ang="cd4">
                <a:pos x="hc" y="b"/>
              </a:cxn>
              <a:cxn ang="0">
                <a:pos x="r" y="vc"/>
              </a:cxn>
            </a:cxnLst>
            <a:rect l="l" t="t" r="r" b="b"/>
            <a:pathLst>
              <a:path w="2683" h="22">
                <a:moveTo>
                  <a:pt x="2683" y="22"/>
                </a:moveTo>
                <a:lnTo>
                  <a:pt x="0" y="22"/>
                </a:lnTo>
                <a:lnTo>
                  <a:pt x="0" y="0"/>
                </a:lnTo>
                <a:lnTo>
                  <a:pt x="2683" y="0"/>
                </a:lnTo>
                <a:close/>
              </a:path>
            </a:pathLst>
          </a:custGeom>
          <a:solidFill>
            <a:schemeClr val="accent4"/>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65" name="Freeform: Shape 364">
            <a:extLst>
              <a:ext uri="{FF2B5EF4-FFF2-40B4-BE49-F238E27FC236}">
                <a16:creationId xmlns:a16="http://schemas.microsoft.com/office/drawing/2014/main" id="{6D53C078-7352-4EF3-A77A-EA1053929EA6}"/>
              </a:ext>
            </a:extLst>
          </p:cNvPr>
          <p:cNvSpPr/>
          <p:nvPr/>
        </p:nvSpPr>
        <p:spPr>
          <a:xfrm>
            <a:off x="11491188" y="10911806"/>
            <a:ext cx="1679327" cy="1680573"/>
          </a:xfrm>
          <a:custGeom>
            <a:avLst/>
            <a:gdLst/>
            <a:ahLst/>
            <a:cxnLst>
              <a:cxn ang="3cd4">
                <a:pos x="hc" y="t"/>
              </a:cxn>
              <a:cxn ang="cd2">
                <a:pos x="l" y="vc"/>
              </a:cxn>
              <a:cxn ang="cd4">
                <a:pos x="hc" y="b"/>
              </a:cxn>
              <a:cxn ang="0">
                <a:pos x="r" y="vc"/>
              </a:cxn>
            </a:cxnLst>
            <a:rect l="l" t="t" r="r" b="b"/>
            <a:pathLst>
              <a:path w="1349" h="1350">
                <a:moveTo>
                  <a:pt x="1349" y="675"/>
                </a:moveTo>
                <a:cubicBezTo>
                  <a:pt x="1349" y="1048"/>
                  <a:pt x="1047" y="1350"/>
                  <a:pt x="674" y="1350"/>
                </a:cubicBezTo>
                <a:cubicBezTo>
                  <a:pt x="302" y="1350"/>
                  <a:pt x="0" y="1048"/>
                  <a:pt x="0" y="675"/>
                </a:cubicBezTo>
                <a:cubicBezTo>
                  <a:pt x="0" y="302"/>
                  <a:pt x="302" y="0"/>
                  <a:pt x="674" y="0"/>
                </a:cubicBezTo>
                <a:cubicBezTo>
                  <a:pt x="1047" y="0"/>
                  <a:pt x="1349" y="302"/>
                  <a:pt x="1349" y="675"/>
                </a:cubicBezTo>
                <a:close/>
              </a:path>
            </a:pathLst>
          </a:custGeom>
          <a:solidFill>
            <a:schemeClr val="accent4"/>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grpSp>
        <p:nvGrpSpPr>
          <p:cNvPr id="2" name="Group 1">
            <a:extLst>
              <a:ext uri="{FF2B5EF4-FFF2-40B4-BE49-F238E27FC236}">
                <a16:creationId xmlns:a16="http://schemas.microsoft.com/office/drawing/2014/main" id="{9037F931-4F68-D641-B5F1-B2FB01D784C8}"/>
              </a:ext>
            </a:extLst>
          </p:cNvPr>
          <p:cNvGrpSpPr/>
          <p:nvPr/>
        </p:nvGrpSpPr>
        <p:grpSpPr>
          <a:xfrm>
            <a:off x="4560845" y="3286316"/>
            <a:ext cx="5407982" cy="2419327"/>
            <a:chOff x="4560845" y="3286316"/>
            <a:chExt cx="5407982" cy="2419327"/>
          </a:xfrm>
        </p:grpSpPr>
        <p:sp>
          <p:nvSpPr>
            <p:cNvPr id="367" name="Freeform: Shape 366">
              <a:extLst>
                <a:ext uri="{FF2B5EF4-FFF2-40B4-BE49-F238E27FC236}">
                  <a16:creationId xmlns:a16="http://schemas.microsoft.com/office/drawing/2014/main" id="{A458834A-0C31-4BD1-892C-8B61FCDAB3E1}"/>
                </a:ext>
              </a:extLst>
            </p:cNvPr>
            <p:cNvSpPr/>
            <p:nvPr/>
          </p:nvSpPr>
          <p:spPr>
            <a:xfrm>
              <a:off x="4560845" y="3286316"/>
              <a:ext cx="5407982" cy="2419327"/>
            </a:xfrm>
            <a:custGeom>
              <a:avLst/>
              <a:gdLst/>
              <a:ahLst/>
              <a:cxnLst>
                <a:cxn ang="3cd4">
                  <a:pos x="hc" y="t"/>
                </a:cxn>
                <a:cxn ang="cd2">
                  <a:pos x="l" y="vc"/>
                </a:cxn>
                <a:cxn ang="cd4">
                  <a:pos x="hc" y="b"/>
                </a:cxn>
                <a:cxn ang="0">
                  <a:pos x="r" y="vc"/>
                </a:cxn>
              </a:cxnLst>
              <a:rect l="l" t="t" r="r" b="b"/>
              <a:pathLst>
                <a:path w="4342" h="1943">
                  <a:moveTo>
                    <a:pt x="4249" y="1943"/>
                  </a:moveTo>
                  <a:lnTo>
                    <a:pt x="654" y="1941"/>
                  </a:lnTo>
                  <a:cubicBezTo>
                    <a:pt x="294" y="1941"/>
                    <a:pt x="0" y="1648"/>
                    <a:pt x="0" y="1287"/>
                  </a:cubicBezTo>
                  <a:lnTo>
                    <a:pt x="0" y="655"/>
                  </a:lnTo>
                  <a:cubicBezTo>
                    <a:pt x="0" y="294"/>
                    <a:pt x="294" y="0"/>
                    <a:pt x="655" y="0"/>
                  </a:cubicBezTo>
                  <a:lnTo>
                    <a:pt x="4250" y="1"/>
                  </a:lnTo>
                  <a:cubicBezTo>
                    <a:pt x="4301" y="1"/>
                    <a:pt x="4342" y="43"/>
                    <a:pt x="4342" y="94"/>
                  </a:cubicBezTo>
                  <a:cubicBezTo>
                    <a:pt x="4342" y="145"/>
                    <a:pt x="4300" y="186"/>
                    <a:pt x="4250" y="186"/>
                  </a:cubicBezTo>
                  <a:lnTo>
                    <a:pt x="655" y="186"/>
                  </a:lnTo>
                  <a:cubicBezTo>
                    <a:pt x="396" y="186"/>
                    <a:pt x="186" y="396"/>
                    <a:pt x="186" y="655"/>
                  </a:cubicBezTo>
                  <a:lnTo>
                    <a:pt x="186" y="1287"/>
                  </a:lnTo>
                  <a:cubicBezTo>
                    <a:pt x="186" y="1546"/>
                    <a:pt x="396" y="1757"/>
                    <a:pt x="655" y="1757"/>
                  </a:cubicBezTo>
                  <a:lnTo>
                    <a:pt x="4249" y="1757"/>
                  </a:lnTo>
                  <a:cubicBezTo>
                    <a:pt x="4300" y="1757"/>
                    <a:pt x="4342" y="1798"/>
                    <a:pt x="4342" y="1850"/>
                  </a:cubicBezTo>
                  <a:cubicBezTo>
                    <a:pt x="4342" y="1901"/>
                    <a:pt x="4300" y="1943"/>
                    <a:pt x="4249" y="1943"/>
                  </a:cubicBez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68" name="Freeform: Shape 367">
              <a:extLst>
                <a:ext uri="{FF2B5EF4-FFF2-40B4-BE49-F238E27FC236}">
                  <a16:creationId xmlns:a16="http://schemas.microsoft.com/office/drawing/2014/main" id="{B644B991-98CB-4541-9D37-2314618679EB}"/>
                </a:ext>
              </a:extLst>
            </p:cNvPr>
            <p:cNvSpPr/>
            <p:nvPr/>
          </p:nvSpPr>
          <p:spPr>
            <a:xfrm>
              <a:off x="4792565" y="3518033"/>
              <a:ext cx="4960743" cy="1955893"/>
            </a:xfrm>
            <a:custGeom>
              <a:avLst/>
              <a:gdLst/>
              <a:ahLst/>
              <a:cxnLst>
                <a:cxn ang="3cd4">
                  <a:pos x="hc" y="t"/>
                </a:cxn>
                <a:cxn ang="cd2">
                  <a:pos x="l" y="vc"/>
                </a:cxn>
                <a:cxn ang="cd4">
                  <a:pos x="hc" y="b"/>
                </a:cxn>
                <a:cxn ang="0">
                  <a:pos x="r" y="vc"/>
                </a:cxn>
              </a:cxnLst>
              <a:rect l="l" t="t" r="r" b="b"/>
              <a:pathLst>
                <a:path w="3983" h="1571">
                  <a:moveTo>
                    <a:pt x="3850" y="786"/>
                  </a:moveTo>
                  <a:cubicBezTo>
                    <a:pt x="3850" y="496"/>
                    <a:pt x="3899" y="227"/>
                    <a:pt x="3983" y="0"/>
                  </a:cubicBezTo>
                  <a:lnTo>
                    <a:pt x="2973" y="0"/>
                  </a:lnTo>
                  <a:lnTo>
                    <a:pt x="454" y="0"/>
                  </a:lnTo>
                  <a:cubicBezTo>
                    <a:pt x="202" y="8"/>
                    <a:pt x="0" y="215"/>
                    <a:pt x="0" y="469"/>
                  </a:cubicBezTo>
                  <a:lnTo>
                    <a:pt x="0" y="1101"/>
                  </a:lnTo>
                  <a:cubicBezTo>
                    <a:pt x="0" y="1360"/>
                    <a:pt x="210" y="1571"/>
                    <a:pt x="469" y="1571"/>
                  </a:cubicBezTo>
                  <a:lnTo>
                    <a:pt x="2951" y="1571"/>
                  </a:lnTo>
                  <a:lnTo>
                    <a:pt x="3983" y="1571"/>
                  </a:lnTo>
                  <a:cubicBezTo>
                    <a:pt x="3899" y="1345"/>
                    <a:pt x="3850" y="1075"/>
                    <a:pt x="3850" y="786"/>
                  </a:cubicBezTo>
                  <a:close/>
                </a:path>
              </a:pathLst>
            </a:custGeom>
            <a:solidFill>
              <a:schemeClr val="bg1">
                <a:lumMod val="95000"/>
              </a:scheme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87" name="Freeform: Shape 386">
              <a:extLst>
                <a:ext uri="{FF2B5EF4-FFF2-40B4-BE49-F238E27FC236}">
                  <a16:creationId xmlns:a16="http://schemas.microsoft.com/office/drawing/2014/main" id="{6DB5D908-4CEF-45C2-964D-ABF986C1F675}"/>
                </a:ext>
              </a:extLst>
            </p:cNvPr>
            <p:cNvSpPr/>
            <p:nvPr/>
          </p:nvSpPr>
          <p:spPr>
            <a:xfrm>
              <a:off x="5259737" y="3976484"/>
              <a:ext cx="3894345" cy="909428"/>
            </a:xfrm>
            <a:custGeom>
              <a:avLst/>
              <a:gdLst>
                <a:gd name="connsiteX0" fmla="*/ 215522 w 3894345"/>
                <a:gd name="connsiteY0" fmla="*/ 875792 h 909428"/>
                <a:gd name="connsiteX1" fmla="*/ 2509025 w 3894345"/>
                <a:gd name="connsiteY1" fmla="*/ 875792 h 909428"/>
                <a:gd name="connsiteX2" fmla="*/ 2509025 w 3894345"/>
                <a:gd name="connsiteY2" fmla="*/ 909428 h 909428"/>
                <a:gd name="connsiteX3" fmla="*/ 215522 w 3894345"/>
                <a:gd name="connsiteY3" fmla="*/ 909428 h 909428"/>
                <a:gd name="connsiteX4" fmla="*/ 962997 w 3894345"/>
                <a:gd name="connsiteY4" fmla="*/ 438519 h 909428"/>
                <a:gd name="connsiteX5" fmla="*/ 3256500 w 3894345"/>
                <a:gd name="connsiteY5" fmla="*/ 438519 h 909428"/>
                <a:gd name="connsiteX6" fmla="*/ 3256500 w 3894345"/>
                <a:gd name="connsiteY6" fmla="*/ 470910 h 909428"/>
                <a:gd name="connsiteX7" fmla="*/ 962997 w 3894345"/>
                <a:gd name="connsiteY7" fmla="*/ 470910 h 909428"/>
                <a:gd name="connsiteX8" fmla="*/ 0 w 3894345"/>
                <a:gd name="connsiteY8" fmla="*/ 0 h 909428"/>
                <a:gd name="connsiteX9" fmla="*/ 3894345 w 3894345"/>
                <a:gd name="connsiteY9" fmla="*/ 0 h 909428"/>
                <a:gd name="connsiteX10" fmla="*/ 3894345 w 3894345"/>
                <a:gd name="connsiteY10" fmla="*/ 32391 h 909428"/>
                <a:gd name="connsiteX11" fmla="*/ 0 w 3894345"/>
                <a:gd name="connsiteY11" fmla="*/ 32391 h 9094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94345" h="909428">
                  <a:moveTo>
                    <a:pt x="215522" y="875792"/>
                  </a:moveTo>
                  <a:lnTo>
                    <a:pt x="2509025" y="875792"/>
                  </a:lnTo>
                  <a:lnTo>
                    <a:pt x="2509025" y="909428"/>
                  </a:lnTo>
                  <a:lnTo>
                    <a:pt x="215522" y="909428"/>
                  </a:lnTo>
                  <a:close/>
                  <a:moveTo>
                    <a:pt x="962997" y="438519"/>
                  </a:moveTo>
                  <a:lnTo>
                    <a:pt x="3256500" y="438519"/>
                  </a:lnTo>
                  <a:lnTo>
                    <a:pt x="3256500" y="470910"/>
                  </a:lnTo>
                  <a:lnTo>
                    <a:pt x="962997" y="470910"/>
                  </a:lnTo>
                  <a:close/>
                  <a:moveTo>
                    <a:pt x="0" y="0"/>
                  </a:moveTo>
                  <a:lnTo>
                    <a:pt x="3894345" y="0"/>
                  </a:lnTo>
                  <a:lnTo>
                    <a:pt x="3894345" y="32391"/>
                  </a:lnTo>
                  <a:lnTo>
                    <a:pt x="0" y="32391"/>
                  </a:lnTo>
                  <a:close/>
                </a:path>
              </a:pathLst>
            </a:custGeom>
            <a:solidFill>
              <a:schemeClr val="accent6"/>
            </a:solidFill>
            <a:ln cap="flat">
              <a:noFill/>
              <a:prstDash val="solid"/>
            </a:ln>
          </p:spPr>
          <p:txBody>
            <a:bodyPr vert="horz" wrap="square" lIns="90000" tIns="45000" rIns="90000" bIns="45000" anchor="ctr" anchorCtr="1" compatLnSpc="0">
              <a:noAutofit/>
            </a:bodyPr>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grpSp>
      <p:grpSp>
        <p:nvGrpSpPr>
          <p:cNvPr id="6" name="Group 5">
            <a:extLst>
              <a:ext uri="{FF2B5EF4-FFF2-40B4-BE49-F238E27FC236}">
                <a16:creationId xmlns:a16="http://schemas.microsoft.com/office/drawing/2014/main" id="{E11B8D00-7EF2-6440-BD9F-AB35986C0B32}"/>
              </a:ext>
            </a:extLst>
          </p:cNvPr>
          <p:cNvGrpSpPr/>
          <p:nvPr/>
        </p:nvGrpSpPr>
        <p:grpSpPr>
          <a:xfrm>
            <a:off x="4553373" y="8123724"/>
            <a:ext cx="5407982" cy="2418078"/>
            <a:chOff x="4553373" y="8123724"/>
            <a:chExt cx="5407982" cy="2418078"/>
          </a:xfrm>
        </p:grpSpPr>
        <p:sp>
          <p:nvSpPr>
            <p:cNvPr id="373" name="Freeform: Shape 372">
              <a:extLst>
                <a:ext uri="{FF2B5EF4-FFF2-40B4-BE49-F238E27FC236}">
                  <a16:creationId xmlns:a16="http://schemas.microsoft.com/office/drawing/2014/main" id="{E2A52645-E773-4863-B08A-96629099A0CB}"/>
                </a:ext>
              </a:extLst>
            </p:cNvPr>
            <p:cNvSpPr/>
            <p:nvPr/>
          </p:nvSpPr>
          <p:spPr>
            <a:xfrm>
              <a:off x="4553373" y="8123724"/>
              <a:ext cx="5407982" cy="2418078"/>
            </a:xfrm>
            <a:custGeom>
              <a:avLst/>
              <a:gdLst/>
              <a:ahLst/>
              <a:cxnLst>
                <a:cxn ang="3cd4">
                  <a:pos x="hc" y="t"/>
                </a:cxn>
                <a:cxn ang="cd2">
                  <a:pos x="l" y="vc"/>
                </a:cxn>
                <a:cxn ang="cd4">
                  <a:pos x="hc" y="b"/>
                </a:cxn>
                <a:cxn ang="0">
                  <a:pos x="r" y="vc"/>
                </a:cxn>
              </a:cxnLst>
              <a:rect l="l" t="t" r="r" b="b"/>
              <a:pathLst>
                <a:path w="4342" h="1942">
                  <a:moveTo>
                    <a:pt x="4249" y="1942"/>
                  </a:moveTo>
                  <a:lnTo>
                    <a:pt x="655" y="1941"/>
                  </a:lnTo>
                  <a:cubicBezTo>
                    <a:pt x="294" y="1941"/>
                    <a:pt x="0" y="1648"/>
                    <a:pt x="0" y="1287"/>
                  </a:cubicBezTo>
                  <a:lnTo>
                    <a:pt x="0" y="654"/>
                  </a:lnTo>
                  <a:cubicBezTo>
                    <a:pt x="0" y="293"/>
                    <a:pt x="294" y="0"/>
                    <a:pt x="655" y="0"/>
                  </a:cubicBezTo>
                  <a:lnTo>
                    <a:pt x="4249" y="1"/>
                  </a:lnTo>
                  <a:cubicBezTo>
                    <a:pt x="4301" y="1"/>
                    <a:pt x="4342" y="42"/>
                    <a:pt x="4342" y="93"/>
                  </a:cubicBezTo>
                  <a:cubicBezTo>
                    <a:pt x="4342" y="145"/>
                    <a:pt x="4301" y="187"/>
                    <a:pt x="4249" y="187"/>
                  </a:cubicBezTo>
                  <a:lnTo>
                    <a:pt x="655" y="185"/>
                  </a:lnTo>
                  <a:cubicBezTo>
                    <a:pt x="396" y="185"/>
                    <a:pt x="186" y="395"/>
                    <a:pt x="186" y="654"/>
                  </a:cubicBezTo>
                  <a:lnTo>
                    <a:pt x="186" y="1287"/>
                  </a:lnTo>
                  <a:cubicBezTo>
                    <a:pt x="186" y="1546"/>
                    <a:pt x="396" y="1756"/>
                    <a:pt x="655" y="1756"/>
                  </a:cubicBezTo>
                  <a:lnTo>
                    <a:pt x="4249" y="1757"/>
                  </a:lnTo>
                  <a:cubicBezTo>
                    <a:pt x="4300" y="1757"/>
                    <a:pt x="4342" y="1798"/>
                    <a:pt x="4342" y="1850"/>
                  </a:cubicBezTo>
                  <a:cubicBezTo>
                    <a:pt x="4342" y="1901"/>
                    <a:pt x="4300" y="1942"/>
                    <a:pt x="4249" y="1942"/>
                  </a:cubicBez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74" name="Freeform: Shape 373">
              <a:extLst>
                <a:ext uri="{FF2B5EF4-FFF2-40B4-BE49-F238E27FC236}">
                  <a16:creationId xmlns:a16="http://schemas.microsoft.com/office/drawing/2014/main" id="{5CE17DE4-86C8-4480-84B2-5B459ABF9E0F}"/>
                </a:ext>
              </a:extLst>
            </p:cNvPr>
            <p:cNvSpPr/>
            <p:nvPr/>
          </p:nvSpPr>
          <p:spPr>
            <a:xfrm>
              <a:off x="4785087" y="8355441"/>
              <a:ext cx="4960743" cy="1955893"/>
            </a:xfrm>
            <a:custGeom>
              <a:avLst/>
              <a:gdLst/>
              <a:ahLst/>
              <a:cxnLst>
                <a:cxn ang="3cd4">
                  <a:pos x="hc" y="t"/>
                </a:cxn>
                <a:cxn ang="cd2">
                  <a:pos x="l" y="vc"/>
                </a:cxn>
                <a:cxn ang="cd4">
                  <a:pos x="hc" y="b"/>
                </a:cxn>
                <a:cxn ang="0">
                  <a:pos x="r" y="vc"/>
                </a:cxn>
              </a:cxnLst>
              <a:rect l="l" t="t" r="r" b="b"/>
              <a:pathLst>
                <a:path w="3983" h="1571">
                  <a:moveTo>
                    <a:pt x="3850" y="785"/>
                  </a:moveTo>
                  <a:cubicBezTo>
                    <a:pt x="3850" y="496"/>
                    <a:pt x="3899" y="226"/>
                    <a:pt x="3983" y="0"/>
                  </a:cubicBezTo>
                  <a:lnTo>
                    <a:pt x="2973" y="0"/>
                  </a:lnTo>
                  <a:lnTo>
                    <a:pt x="453" y="0"/>
                  </a:lnTo>
                  <a:cubicBezTo>
                    <a:pt x="202" y="8"/>
                    <a:pt x="0" y="215"/>
                    <a:pt x="0" y="468"/>
                  </a:cubicBezTo>
                  <a:lnTo>
                    <a:pt x="0" y="1101"/>
                  </a:lnTo>
                  <a:cubicBezTo>
                    <a:pt x="0" y="1360"/>
                    <a:pt x="210" y="1570"/>
                    <a:pt x="469" y="1570"/>
                  </a:cubicBezTo>
                  <a:lnTo>
                    <a:pt x="2951" y="1571"/>
                  </a:lnTo>
                  <a:lnTo>
                    <a:pt x="3983" y="1571"/>
                  </a:lnTo>
                  <a:cubicBezTo>
                    <a:pt x="3899" y="1345"/>
                    <a:pt x="3850" y="1075"/>
                    <a:pt x="3850" y="785"/>
                  </a:cubicBezTo>
                  <a:close/>
                </a:path>
              </a:pathLst>
            </a:custGeom>
            <a:solidFill>
              <a:schemeClr val="bg1">
                <a:lumMod val="95000"/>
              </a:scheme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89" name="Freeform: Shape 388">
              <a:extLst>
                <a:ext uri="{FF2B5EF4-FFF2-40B4-BE49-F238E27FC236}">
                  <a16:creationId xmlns:a16="http://schemas.microsoft.com/office/drawing/2014/main" id="{5CB5FAC0-FBE4-43B2-883E-BD429BF8FB1C}"/>
                </a:ext>
              </a:extLst>
            </p:cNvPr>
            <p:cNvSpPr/>
            <p:nvPr/>
          </p:nvSpPr>
          <p:spPr>
            <a:xfrm>
              <a:off x="5189969" y="9317192"/>
              <a:ext cx="3656402" cy="469660"/>
            </a:xfrm>
            <a:custGeom>
              <a:avLst/>
              <a:gdLst>
                <a:gd name="connsiteX0" fmla="*/ 1362899 w 3656402"/>
                <a:gd name="connsiteY0" fmla="*/ 437269 h 469660"/>
                <a:gd name="connsiteX1" fmla="*/ 3656402 w 3656402"/>
                <a:gd name="connsiteY1" fmla="*/ 437269 h 469660"/>
                <a:gd name="connsiteX2" fmla="*/ 3656402 w 3656402"/>
                <a:gd name="connsiteY2" fmla="*/ 469660 h 469660"/>
                <a:gd name="connsiteX3" fmla="*/ 1362899 w 3656402"/>
                <a:gd name="connsiteY3" fmla="*/ 469660 h 469660"/>
                <a:gd name="connsiteX4" fmla="*/ 0 w 3656402"/>
                <a:gd name="connsiteY4" fmla="*/ 0 h 469660"/>
                <a:gd name="connsiteX5" fmla="*/ 2293503 w 3656402"/>
                <a:gd name="connsiteY5" fmla="*/ 0 h 469660"/>
                <a:gd name="connsiteX6" fmla="*/ 2293503 w 3656402"/>
                <a:gd name="connsiteY6" fmla="*/ 32391 h 469660"/>
                <a:gd name="connsiteX7" fmla="*/ 0 w 3656402"/>
                <a:gd name="connsiteY7" fmla="*/ 32391 h 469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56402" h="469660">
                  <a:moveTo>
                    <a:pt x="1362899" y="437269"/>
                  </a:moveTo>
                  <a:lnTo>
                    <a:pt x="3656402" y="437269"/>
                  </a:lnTo>
                  <a:lnTo>
                    <a:pt x="3656402" y="469660"/>
                  </a:lnTo>
                  <a:lnTo>
                    <a:pt x="1362899" y="469660"/>
                  </a:lnTo>
                  <a:close/>
                  <a:moveTo>
                    <a:pt x="0" y="0"/>
                  </a:moveTo>
                  <a:lnTo>
                    <a:pt x="2293503" y="0"/>
                  </a:lnTo>
                  <a:lnTo>
                    <a:pt x="2293503" y="32391"/>
                  </a:lnTo>
                  <a:lnTo>
                    <a:pt x="0" y="32391"/>
                  </a:lnTo>
                  <a:close/>
                </a:path>
              </a:pathLst>
            </a:custGeom>
            <a:solidFill>
              <a:schemeClr val="accent6"/>
            </a:solidFill>
            <a:ln cap="flat">
              <a:noFill/>
              <a:prstDash val="solid"/>
            </a:ln>
          </p:spPr>
          <p:txBody>
            <a:bodyPr vert="horz" wrap="square" lIns="90000" tIns="45000" rIns="90000" bIns="45000" anchor="ctr" anchorCtr="1" compatLnSpc="0">
              <a:noAutofit/>
            </a:bodyPr>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grpSp>
      <p:grpSp>
        <p:nvGrpSpPr>
          <p:cNvPr id="7" name="Group 6">
            <a:extLst>
              <a:ext uri="{FF2B5EF4-FFF2-40B4-BE49-F238E27FC236}">
                <a16:creationId xmlns:a16="http://schemas.microsoft.com/office/drawing/2014/main" id="{5E664873-9A18-4040-A427-C585B88F4C9F}"/>
              </a:ext>
            </a:extLst>
          </p:cNvPr>
          <p:cNvGrpSpPr/>
          <p:nvPr/>
        </p:nvGrpSpPr>
        <p:grpSpPr>
          <a:xfrm>
            <a:off x="2820477" y="10543048"/>
            <a:ext cx="6595218" cy="2418078"/>
            <a:chOff x="2820477" y="10543048"/>
            <a:chExt cx="6595218" cy="2418078"/>
          </a:xfrm>
        </p:grpSpPr>
        <p:sp>
          <p:nvSpPr>
            <p:cNvPr id="377" name="Freeform: Shape 376">
              <a:extLst>
                <a:ext uri="{FF2B5EF4-FFF2-40B4-BE49-F238E27FC236}">
                  <a16:creationId xmlns:a16="http://schemas.microsoft.com/office/drawing/2014/main" id="{6E3F274B-4C2E-42D6-B0A5-34EC0F504649}"/>
                </a:ext>
              </a:extLst>
            </p:cNvPr>
            <p:cNvSpPr/>
            <p:nvPr/>
          </p:nvSpPr>
          <p:spPr>
            <a:xfrm>
              <a:off x="2820477" y="10543048"/>
              <a:ext cx="6595218" cy="2418078"/>
            </a:xfrm>
            <a:custGeom>
              <a:avLst/>
              <a:gdLst/>
              <a:ahLst/>
              <a:cxnLst>
                <a:cxn ang="3cd4">
                  <a:pos x="hc" y="t"/>
                </a:cxn>
                <a:cxn ang="cd2">
                  <a:pos x="l" y="vc"/>
                </a:cxn>
                <a:cxn ang="cd4">
                  <a:pos x="hc" y="b"/>
                </a:cxn>
                <a:cxn ang="0">
                  <a:pos x="r" y="vc"/>
                </a:cxn>
              </a:cxnLst>
              <a:rect l="l" t="t" r="r" b="b"/>
              <a:pathLst>
                <a:path w="5295" h="1942">
                  <a:moveTo>
                    <a:pt x="5202" y="1942"/>
                  </a:moveTo>
                  <a:lnTo>
                    <a:pt x="654" y="1941"/>
                  </a:lnTo>
                  <a:cubicBezTo>
                    <a:pt x="479" y="1941"/>
                    <a:pt x="315" y="1873"/>
                    <a:pt x="191" y="1750"/>
                  </a:cubicBezTo>
                  <a:cubicBezTo>
                    <a:pt x="68" y="1626"/>
                    <a:pt x="0" y="1462"/>
                    <a:pt x="0" y="1287"/>
                  </a:cubicBezTo>
                  <a:lnTo>
                    <a:pt x="0" y="654"/>
                  </a:lnTo>
                  <a:cubicBezTo>
                    <a:pt x="0" y="480"/>
                    <a:pt x="68" y="315"/>
                    <a:pt x="191" y="192"/>
                  </a:cubicBezTo>
                  <a:cubicBezTo>
                    <a:pt x="315" y="68"/>
                    <a:pt x="479" y="0"/>
                    <a:pt x="654" y="0"/>
                  </a:cubicBezTo>
                  <a:lnTo>
                    <a:pt x="5203" y="1"/>
                  </a:lnTo>
                  <a:cubicBezTo>
                    <a:pt x="5253" y="1"/>
                    <a:pt x="5295" y="42"/>
                    <a:pt x="5295" y="93"/>
                  </a:cubicBezTo>
                  <a:cubicBezTo>
                    <a:pt x="5295" y="144"/>
                    <a:pt x="5253" y="186"/>
                    <a:pt x="5203" y="186"/>
                  </a:cubicBezTo>
                  <a:lnTo>
                    <a:pt x="5202" y="186"/>
                  </a:lnTo>
                  <a:lnTo>
                    <a:pt x="654" y="185"/>
                  </a:lnTo>
                  <a:cubicBezTo>
                    <a:pt x="396" y="185"/>
                    <a:pt x="185" y="396"/>
                    <a:pt x="185" y="654"/>
                  </a:cubicBezTo>
                  <a:lnTo>
                    <a:pt x="185" y="1287"/>
                  </a:lnTo>
                  <a:cubicBezTo>
                    <a:pt x="185" y="1412"/>
                    <a:pt x="234" y="1530"/>
                    <a:pt x="322" y="1619"/>
                  </a:cubicBezTo>
                  <a:cubicBezTo>
                    <a:pt x="411" y="1708"/>
                    <a:pt x="528" y="1756"/>
                    <a:pt x="654" y="1756"/>
                  </a:cubicBezTo>
                  <a:lnTo>
                    <a:pt x="5202" y="1757"/>
                  </a:lnTo>
                  <a:cubicBezTo>
                    <a:pt x="5253" y="1757"/>
                    <a:pt x="5294" y="1798"/>
                    <a:pt x="5294" y="1849"/>
                  </a:cubicBezTo>
                  <a:cubicBezTo>
                    <a:pt x="5294" y="1901"/>
                    <a:pt x="5253" y="1942"/>
                    <a:pt x="5202" y="1942"/>
                  </a:cubicBezTo>
                  <a:close/>
                </a:path>
              </a:pathLst>
            </a:custGeom>
            <a:solidFill>
              <a:schemeClr val="accent4"/>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78" name="Freeform: Shape 377">
              <a:extLst>
                <a:ext uri="{FF2B5EF4-FFF2-40B4-BE49-F238E27FC236}">
                  <a16:creationId xmlns:a16="http://schemas.microsoft.com/office/drawing/2014/main" id="{27CB86B7-6894-49E7-9FA5-76BF3ACC38DB}"/>
                </a:ext>
              </a:extLst>
            </p:cNvPr>
            <p:cNvSpPr/>
            <p:nvPr/>
          </p:nvSpPr>
          <p:spPr>
            <a:xfrm>
              <a:off x="3050949" y="10773523"/>
              <a:ext cx="6146737" cy="1957139"/>
            </a:xfrm>
            <a:custGeom>
              <a:avLst/>
              <a:gdLst/>
              <a:ahLst/>
              <a:cxnLst>
                <a:cxn ang="3cd4">
                  <a:pos x="hc" y="t"/>
                </a:cxn>
                <a:cxn ang="cd2">
                  <a:pos x="l" y="vc"/>
                </a:cxn>
                <a:cxn ang="cd4">
                  <a:pos x="hc" y="b"/>
                </a:cxn>
                <a:cxn ang="0">
                  <a:pos x="r" y="vc"/>
                </a:cxn>
              </a:cxnLst>
              <a:rect l="l" t="t" r="r" b="b"/>
              <a:pathLst>
                <a:path w="4935" h="1572">
                  <a:moveTo>
                    <a:pt x="4802" y="786"/>
                  </a:moveTo>
                  <a:cubicBezTo>
                    <a:pt x="4802" y="497"/>
                    <a:pt x="4851" y="227"/>
                    <a:pt x="4935" y="1"/>
                  </a:cubicBezTo>
                  <a:lnTo>
                    <a:pt x="3520" y="0"/>
                  </a:lnTo>
                  <a:lnTo>
                    <a:pt x="453" y="0"/>
                  </a:lnTo>
                  <a:cubicBezTo>
                    <a:pt x="202" y="9"/>
                    <a:pt x="0" y="216"/>
                    <a:pt x="0" y="469"/>
                  </a:cubicBezTo>
                  <a:lnTo>
                    <a:pt x="0" y="1102"/>
                  </a:lnTo>
                  <a:cubicBezTo>
                    <a:pt x="0" y="1227"/>
                    <a:pt x="49" y="1345"/>
                    <a:pt x="137" y="1434"/>
                  </a:cubicBezTo>
                  <a:cubicBezTo>
                    <a:pt x="226" y="1523"/>
                    <a:pt x="343" y="1571"/>
                    <a:pt x="469" y="1571"/>
                  </a:cubicBezTo>
                  <a:lnTo>
                    <a:pt x="3505" y="1572"/>
                  </a:lnTo>
                  <a:lnTo>
                    <a:pt x="4935" y="1572"/>
                  </a:lnTo>
                  <a:cubicBezTo>
                    <a:pt x="4851" y="1345"/>
                    <a:pt x="4802" y="1076"/>
                    <a:pt x="4802" y="786"/>
                  </a:cubicBezTo>
                  <a:close/>
                </a:path>
              </a:pathLst>
            </a:custGeom>
            <a:solidFill>
              <a:schemeClr val="bg1">
                <a:lumMod val="95000"/>
              </a:scheme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90" name="Freeform: Shape 389">
              <a:extLst>
                <a:ext uri="{FF2B5EF4-FFF2-40B4-BE49-F238E27FC236}">
                  <a16:creationId xmlns:a16="http://schemas.microsoft.com/office/drawing/2014/main" id="{805A94DE-AEBF-4148-B5FB-E4471FF02485}"/>
                </a:ext>
              </a:extLst>
            </p:cNvPr>
            <p:cNvSpPr/>
            <p:nvPr/>
          </p:nvSpPr>
          <p:spPr>
            <a:xfrm>
              <a:off x="3589126" y="11298001"/>
              <a:ext cx="5157582" cy="908183"/>
            </a:xfrm>
            <a:custGeom>
              <a:avLst/>
              <a:gdLst>
                <a:gd name="connsiteX0" fmla="*/ 1978321 w 5157582"/>
                <a:gd name="connsiteY0" fmla="*/ 875792 h 908183"/>
                <a:gd name="connsiteX1" fmla="*/ 4271824 w 5157582"/>
                <a:gd name="connsiteY1" fmla="*/ 875792 h 908183"/>
                <a:gd name="connsiteX2" fmla="*/ 4271824 w 5157582"/>
                <a:gd name="connsiteY2" fmla="*/ 908183 h 908183"/>
                <a:gd name="connsiteX3" fmla="*/ 1978321 w 5157582"/>
                <a:gd name="connsiteY3" fmla="*/ 908183 h 908183"/>
                <a:gd name="connsiteX4" fmla="*/ 2864079 w 5157582"/>
                <a:gd name="connsiteY4" fmla="*/ 437270 h 908183"/>
                <a:gd name="connsiteX5" fmla="*/ 5157582 w 5157582"/>
                <a:gd name="connsiteY5" fmla="*/ 437270 h 908183"/>
                <a:gd name="connsiteX6" fmla="*/ 5157582 w 5157582"/>
                <a:gd name="connsiteY6" fmla="*/ 470906 h 908183"/>
                <a:gd name="connsiteX7" fmla="*/ 2864079 w 5157582"/>
                <a:gd name="connsiteY7" fmla="*/ 470906 h 908183"/>
                <a:gd name="connsiteX8" fmla="*/ 0 w 5157582"/>
                <a:gd name="connsiteY8" fmla="*/ 0 h 908183"/>
                <a:gd name="connsiteX9" fmla="*/ 3894345 w 5157582"/>
                <a:gd name="connsiteY9" fmla="*/ 0 h 908183"/>
                <a:gd name="connsiteX10" fmla="*/ 3894345 w 5157582"/>
                <a:gd name="connsiteY10" fmla="*/ 32391 h 908183"/>
                <a:gd name="connsiteX11" fmla="*/ 0 w 5157582"/>
                <a:gd name="connsiteY11" fmla="*/ 32391 h 9081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157582" h="908183">
                  <a:moveTo>
                    <a:pt x="1978321" y="875792"/>
                  </a:moveTo>
                  <a:lnTo>
                    <a:pt x="4271824" y="875792"/>
                  </a:lnTo>
                  <a:lnTo>
                    <a:pt x="4271824" y="908183"/>
                  </a:lnTo>
                  <a:lnTo>
                    <a:pt x="1978321" y="908183"/>
                  </a:lnTo>
                  <a:close/>
                  <a:moveTo>
                    <a:pt x="2864079" y="437270"/>
                  </a:moveTo>
                  <a:lnTo>
                    <a:pt x="5157582" y="437270"/>
                  </a:lnTo>
                  <a:lnTo>
                    <a:pt x="5157582" y="470906"/>
                  </a:lnTo>
                  <a:lnTo>
                    <a:pt x="2864079" y="470906"/>
                  </a:lnTo>
                  <a:close/>
                  <a:moveTo>
                    <a:pt x="0" y="0"/>
                  </a:moveTo>
                  <a:lnTo>
                    <a:pt x="3894345" y="0"/>
                  </a:lnTo>
                  <a:lnTo>
                    <a:pt x="3894345" y="32391"/>
                  </a:lnTo>
                  <a:lnTo>
                    <a:pt x="0" y="32391"/>
                  </a:lnTo>
                  <a:close/>
                </a:path>
              </a:pathLst>
            </a:custGeom>
            <a:solidFill>
              <a:schemeClr val="accent6"/>
            </a:solidFill>
            <a:ln cap="flat">
              <a:noFill/>
              <a:prstDash val="solid"/>
            </a:ln>
          </p:spPr>
          <p:txBody>
            <a:bodyPr vert="horz" wrap="square" lIns="90000" tIns="45000" rIns="90000" bIns="45000" anchor="ctr" anchorCtr="1" compatLnSpc="0">
              <a:noAutofit/>
            </a:bodyPr>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grpSp>
      <p:grpSp>
        <p:nvGrpSpPr>
          <p:cNvPr id="3" name="Group 2">
            <a:extLst>
              <a:ext uri="{FF2B5EF4-FFF2-40B4-BE49-F238E27FC236}">
                <a16:creationId xmlns:a16="http://schemas.microsoft.com/office/drawing/2014/main" id="{A500632A-702E-BE46-BC4E-39122BDB664D}"/>
              </a:ext>
            </a:extLst>
          </p:cNvPr>
          <p:cNvGrpSpPr/>
          <p:nvPr/>
        </p:nvGrpSpPr>
        <p:grpSpPr>
          <a:xfrm>
            <a:off x="3050949" y="5705643"/>
            <a:ext cx="5922491" cy="2418078"/>
            <a:chOff x="3050949" y="5705643"/>
            <a:chExt cx="5922491" cy="2418078"/>
          </a:xfrm>
        </p:grpSpPr>
        <p:sp>
          <p:nvSpPr>
            <p:cNvPr id="382" name="Freeform: Shape 381">
              <a:extLst>
                <a:ext uri="{FF2B5EF4-FFF2-40B4-BE49-F238E27FC236}">
                  <a16:creationId xmlns:a16="http://schemas.microsoft.com/office/drawing/2014/main" id="{840C4989-1CEE-4985-A40A-799F13CC4F12}"/>
                </a:ext>
              </a:extLst>
            </p:cNvPr>
            <p:cNvSpPr/>
            <p:nvPr/>
          </p:nvSpPr>
          <p:spPr>
            <a:xfrm>
              <a:off x="3050949" y="5705643"/>
              <a:ext cx="5922491" cy="2418078"/>
            </a:xfrm>
            <a:custGeom>
              <a:avLst/>
              <a:gdLst/>
              <a:ahLst/>
              <a:cxnLst>
                <a:cxn ang="3cd4">
                  <a:pos x="hc" y="t"/>
                </a:cxn>
                <a:cxn ang="cd2">
                  <a:pos x="l" y="vc"/>
                </a:cxn>
                <a:cxn ang="cd4">
                  <a:pos x="hc" y="b"/>
                </a:cxn>
                <a:cxn ang="0">
                  <a:pos x="r" y="vc"/>
                </a:cxn>
              </a:cxnLst>
              <a:rect l="l" t="t" r="r" b="b"/>
              <a:pathLst>
                <a:path w="4755" h="1942">
                  <a:moveTo>
                    <a:pt x="4662" y="1942"/>
                  </a:moveTo>
                  <a:lnTo>
                    <a:pt x="654" y="1942"/>
                  </a:lnTo>
                  <a:cubicBezTo>
                    <a:pt x="293" y="1941"/>
                    <a:pt x="0" y="1648"/>
                    <a:pt x="0" y="1287"/>
                  </a:cubicBezTo>
                  <a:lnTo>
                    <a:pt x="0" y="654"/>
                  </a:lnTo>
                  <a:cubicBezTo>
                    <a:pt x="0" y="480"/>
                    <a:pt x="68" y="315"/>
                    <a:pt x="192" y="192"/>
                  </a:cubicBezTo>
                  <a:cubicBezTo>
                    <a:pt x="315" y="68"/>
                    <a:pt x="480" y="0"/>
                    <a:pt x="654" y="0"/>
                  </a:cubicBezTo>
                  <a:lnTo>
                    <a:pt x="655" y="0"/>
                  </a:lnTo>
                  <a:lnTo>
                    <a:pt x="4662" y="1"/>
                  </a:lnTo>
                  <a:cubicBezTo>
                    <a:pt x="4714" y="1"/>
                    <a:pt x="4755" y="42"/>
                    <a:pt x="4755" y="94"/>
                  </a:cubicBezTo>
                  <a:cubicBezTo>
                    <a:pt x="4755" y="144"/>
                    <a:pt x="4714" y="186"/>
                    <a:pt x="4662" y="186"/>
                  </a:cubicBezTo>
                  <a:lnTo>
                    <a:pt x="655" y="185"/>
                  </a:lnTo>
                  <a:lnTo>
                    <a:pt x="654" y="185"/>
                  </a:lnTo>
                  <a:cubicBezTo>
                    <a:pt x="529" y="185"/>
                    <a:pt x="411" y="234"/>
                    <a:pt x="322" y="323"/>
                  </a:cubicBezTo>
                  <a:cubicBezTo>
                    <a:pt x="234" y="411"/>
                    <a:pt x="185" y="529"/>
                    <a:pt x="185" y="654"/>
                  </a:cubicBezTo>
                  <a:lnTo>
                    <a:pt x="185" y="1287"/>
                  </a:lnTo>
                  <a:cubicBezTo>
                    <a:pt x="185" y="1545"/>
                    <a:pt x="395" y="1757"/>
                    <a:pt x="654" y="1757"/>
                  </a:cubicBezTo>
                  <a:lnTo>
                    <a:pt x="4662" y="1757"/>
                  </a:lnTo>
                  <a:cubicBezTo>
                    <a:pt x="4713" y="1757"/>
                    <a:pt x="4755" y="1799"/>
                    <a:pt x="4755" y="1849"/>
                  </a:cubicBezTo>
                  <a:cubicBezTo>
                    <a:pt x="4755" y="1901"/>
                    <a:pt x="4713" y="1942"/>
                    <a:pt x="4662" y="1942"/>
                  </a:cubicBez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83" name="Freeform: Shape 382">
              <a:extLst>
                <a:ext uri="{FF2B5EF4-FFF2-40B4-BE49-F238E27FC236}">
                  <a16:creationId xmlns:a16="http://schemas.microsoft.com/office/drawing/2014/main" id="{8AEA45C2-045A-4348-9384-76E8B208FA55}"/>
                </a:ext>
              </a:extLst>
            </p:cNvPr>
            <p:cNvSpPr/>
            <p:nvPr/>
          </p:nvSpPr>
          <p:spPr>
            <a:xfrm>
              <a:off x="3281420" y="5937357"/>
              <a:ext cx="5476501" cy="1955893"/>
            </a:xfrm>
            <a:custGeom>
              <a:avLst/>
              <a:gdLst/>
              <a:ahLst/>
              <a:cxnLst>
                <a:cxn ang="3cd4">
                  <a:pos x="hc" y="t"/>
                </a:cxn>
                <a:cxn ang="cd2">
                  <a:pos x="l" y="vc"/>
                </a:cxn>
                <a:cxn ang="cd4">
                  <a:pos x="hc" y="b"/>
                </a:cxn>
                <a:cxn ang="0">
                  <a:pos x="r" y="vc"/>
                </a:cxn>
              </a:cxnLst>
              <a:rect l="l" t="t" r="r" b="b"/>
              <a:pathLst>
                <a:path w="4397" h="1571">
                  <a:moveTo>
                    <a:pt x="4264" y="785"/>
                  </a:moveTo>
                  <a:cubicBezTo>
                    <a:pt x="4264" y="496"/>
                    <a:pt x="4313" y="226"/>
                    <a:pt x="4397" y="0"/>
                  </a:cubicBezTo>
                  <a:lnTo>
                    <a:pt x="2406" y="0"/>
                  </a:lnTo>
                  <a:lnTo>
                    <a:pt x="453" y="0"/>
                  </a:lnTo>
                  <a:cubicBezTo>
                    <a:pt x="334" y="4"/>
                    <a:pt x="223" y="52"/>
                    <a:pt x="137" y="137"/>
                  </a:cubicBezTo>
                  <a:cubicBezTo>
                    <a:pt x="49" y="225"/>
                    <a:pt x="0" y="343"/>
                    <a:pt x="0" y="468"/>
                  </a:cubicBezTo>
                  <a:lnTo>
                    <a:pt x="0" y="1101"/>
                  </a:lnTo>
                  <a:cubicBezTo>
                    <a:pt x="0" y="1359"/>
                    <a:pt x="210" y="1571"/>
                    <a:pt x="469" y="1571"/>
                  </a:cubicBezTo>
                  <a:lnTo>
                    <a:pt x="2365" y="1571"/>
                  </a:lnTo>
                  <a:lnTo>
                    <a:pt x="4397" y="1571"/>
                  </a:lnTo>
                  <a:cubicBezTo>
                    <a:pt x="4313" y="1344"/>
                    <a:pt x="4264" y="1075"/>
                    <a:pt x="4264" y="785"/>
                  </a:cubicBezTo>
                  <a:close/>
                </a:path>
              </a:pathLst>
            </a:custGeom>
            <a:solidFill>
              <a:schemeClr val="bg1">
                <a:lumMod val="95000"/>
              </a:scheme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88" name="Freeform: Shape 387">
              <a:extLst>
                <a:ext uri="{FF2B5EF4-FFF2-40B4-BE49-F238E27FC236}">
                  <a16:creationId xmlns:a16="http://schemas.microsoft.com/office/drawing/2014/main" id="{82D4B397-4D04-4998-8D02-331F8DFC27FE}"/>
                </a:ext>
              </a:extLst>
            </p:cNvPr>
            <p:cNvSpPr/>
            <p:nvPr/>
          </p:nvSpPr>
          <p:spPr>
            <a:xfrm>
              <a:off x="3480746" y="6446888"/>
              <a:ext cx="4630608" cy="906936"/>
            </a:xfrm>
            <a:custGeom>
              <a:avLst/>
              <a:gdLst>
                <a:gd name="connsiteX0" fmla="*/ 875791 w 4630608"/>
                <a:gd name="connsiteY0" fmla="*/ 874545 h 906936"/>
                <a:gd name="connsiteX1" fmla="*/ 3169294 w 4630608"/>
                <a:gd name="connsiteY1" fmla="*/ 874545 h 906936"/>
                <a:gd name="connsiteX2" fmla="*/ 3169294 w 4630608"/>
                <a:gd name="connsiteY2" fmla="*/ 906936 h 906936"/>
                <a:gd name="connsiteX3" fmla="*/ 875791 w 4630608"/>
                <a:gd name="connsiteY3" fmla="*/ 906936 h 906936"/>
                <a:gd name="connsiteX4" fmla="*/ 2337105 w 4630608"/>
                <a:gd name="connsiteY4" fmla="*/ 436027 h 906936"/>
                <a:gd name="connsiteX5" fmla="*/ 4630608 w 4630608"/>
                <a:gd name="connsiteY5" fmla="*/ 436027 h 906936"/>
                <a:gd name="connsiteX6" fmla="*/ 4630608 w 4630608"/>
                <a:gd name="connsiteY6" fmla="*/ 469663 h 906936"/>
                <a:gd name="connsiteX7" fmla="*/ 2337105 w 4630608"/>
                <a:gd name="connsiteY7" fmla="*/ 469663 h 906936"/>
                <a:gd name="connsiteX8" fmla="*/ 0 w 4630608"/>
                <a:gd name="connsiteY8" fmla="*/ 0 h 906936"/>
                <a:gd name="connsiteX9" fmla="*/ 3894345 w 4630608"/>
                <a:gd name="connsiteY9" fmla="*/ 0 h 906936"/>
                <a:gd name="connsiteX10" fmla="*/ 3894345 w 4630608"/>
                <a:gd name="connsiteY10" fmla="*/ 32391 h 906936"/>
                <a:gd name="connsiteX11" fmla="*/ 0 w 4630608"/>
                <a:gd name="connsiteY11" fmla="*/ 32391 h 9069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630608" h="906936">
                  <a:moveTo>
                    <a:pt x="875791" y="874545"/>
                  </a:moveTo>
                  <a:lnTo>
                    <a:pt x="3169294" y="874545"/>
                  </a:lnTo>
                  <a:lnTo>
                    <a:pt x="3169294" y="906936"/>
                  </a:lnTo>
                  <a:lnTo>
                    <a:pt x="875791" y="906936"/>
                  </a:lnTo>
                  <a:close/>
                  <a:moveTo>
                    <a:pt x="2337105" y="436027"/>
                  </a:moveTo>
                  <a:lnTo>
                    <a:pt x="4630608" y="436027"/>
                  </a:lnTo>
                  <a:lnTo>
                    <a:pt x="4630608" y="469663"/>
                  </a:lnTo>
                  <a:lnTo>
                    <a:pt x="2337105" y="469663"/>
                  </a:lnTo>
                  <a:close/>
                  <a:moveTo>
                    <a:pt x="0" y="0"/>
                  </a:moveTo>
                  <a:lnTo>
                    <a:pt x="3894345" y="0"/>
                  </a:lnTo>
                  <a:lnTo>
                    <a:pt x="3894345" y="32391"/>
                  </a:lnTo>
                  <a:lnTo>
                    <a:pt x="0" y="32391"/>
                  </a:lnTo>
                  <a:close/>
                </a:path>
              </a:pathLst>
            </a:custGeom>
            <a:solidFill>
              <a:schemeClr val="accent6"/>
            </a:solidFill>
            <a:ln cap="flat">
              <a:noFill/>
              <a:prstDash val="solid"/>
            </a:ln>
          </p:spPr>
          <p:txBody>
            <a:bodyPr vert="horz" wrap="square" lIns="90000" tIns="45000" rIns="90000" bIns="45000" anchor="ctr" anchorCtr="1" compatLnSpc="0">
              <a:noAutofit/>
            </a:bodyPr>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grpSp>
      <p:sp>
        <p:nvSpPr>
          <p:cNvPr id="392" name="TextBox 391">
            <a:extLst>
              <a:ext uri="{FF2B5EF4-FFF2-40B4-BE49-F238E27FC236}">
                <a16:creationId xmlns:a16="http://schemas.microsoft.com/office/drawing/2014/main" id="{76EACA77-0B7F-4C66-82E3-5DE55952DB40}"/>
              </a:ext>
            </a:extLst>
          </p:cNvPr>
          <p:cNvSpPr txBox="1"/>
          <p:nvPr/>
        </p:nvSpPr>
        <p:spPr>
          <a:xfrm>
            <a:off x="1520826" y="1837469"/>
            <a:ext cx="21336000" cy="604012"/>
          </a:xfrm>
          <a:prstGeom prst="rect">
            <a:avLst/>
          </a:prstGeom>
          <a:noFill/>
        </p:spPr>
        <p:txBody>
          <a:bodyPr wrap="square" rtlCol="0">
            <a:spAutoFit/>
          </a:bodyPr>
          <a:lstStyle/>
          <a:p>
            <a:pPr algn="ctr">
              <a:lnSpc>
                <a:spcPts val="4200"/>
              </a:lnSpc>
            </a:pPr>
            <a:r>
              <a:rPr lang="en-US" sz="3000" spc="-120" dirty="0">
                <a:latin typeface="Poppins" panose="00000500000000000000" pitchFamily="2" charset="0"/>
                <a:cs typeface="Poppins" panose="00000500000000000000" pitchFamily="2" charset="0"/>
              </a:rPr>
              <a:t>Make a big impact with our professional slides and charts</a:t>
            </a:r>
          </a:p>
        </p:txBody>
      </p:sp>
      <p:sp>
        <p:nvSpPr>
          <p:cNvPr id="393" name="TextBox 392">
            <a:extLst>
              <a:ext uri="{FF2B5EF4-FFF2-40B4-BE49-F238E27FC236}">
                <a16:creationId xmlns:a16="http://schemas.microsoft.com/office/drawing/2014/main" id="{02CA321A-7DA3-4055-A4FF-2BB098266905}"/>
              </a:ext>
            </a:extLst>
          </p:cNvPr>
          <p:cNvSpPr txBox="1"/>
          <p:nvPr/>
        </p:nvSpPr>
        <p:spPr>
          <a:xfrm>
            <a:off x="11702197" y="3904034"/>
            <a:ext cx="1213932" cy="1231106"/>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7400" dirty="0">
                <a:solidFill>
                  <a:schemeClr val="bg1"/>
                </a:solidFill>
                <a:latin typeface="Poppins" panose="00000500000000000000" pitchFamily="2" charset="0"/>
                <a:cs typeface="Poppins" panose="00000500000000000000" pitchFamily="2" charset="0"/>
              </a:rPr>
              <a:t>A</a:t>
            </a:r>
          </a:p>
        </p:txBody>
      </p:sp>
      <p:sp>
        <p:nvSpPr>
          <p:cNvPr id="394" name="TextBox 393">
            <a:extLst>
              <a:ext uri="{FF2B5EF4-FFF2-40B4-BE49-F238E27FC236}">
                <a16:creationId xmlns:a16="http://schemas.microsoft.com/office/drawing/2014/main" id="{BE5E1521-8033-4DF4-BC75-F434E3222E24}"/>
              </a:ext>
            </a:extLst>
          </p:cNvPr>
          <p:cNvSpPr txBox="1"/>
          <p:nvPr/>
        </p:nvSpPr>
        <p:spPr>
          <a:xfrm>
            <a:off x="11702197" y="6321622"/>
            <a:ext cx="1213932" cy="1231106"/>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7400" dirty="0">
                <a:solidFill>
                  <a:schemeClr val="bg1"/>
                </a:solidFill>
                <a:latin typeface="Poppins" panose="00000500000000000000" pitchFamily="2" charset="0"/>
                <a:cs typeface="Poppins" panose="00000500000000000000" pitchFamily="2" charset="0"/>
              </a:rPr>
              <a:t>B</a:t>
            </a:r>
          </a:p>
        </p:txBody>
      </p:sp>
      <p:sp>
        <p:nvSpPr>
          <p:cNvPr id="395" name="TextBox 394">
            <a:extLst>
              <a:ext uri="{FF2B5EF4-FFF2-40B4-BE49-F238E27FC236}">
                <a16:creationId xmlns:a16="http://schemas.microsoft.com/office/drawing/2014/main" id="{CD670EA1-0949-49F2-A60C-1FE623E08D02}"/>
              </a:ext>
            </a:extLst>
          </p:cNvPr>
          <p:cNvSpPr txBox="1"/>
          <p:nvPr/>
        </p:nvSpPr>
        <p:spPr>
          <a:xfrm>
            <a:off x="11702197" y="8735400"/>
            <a:ext cx="1213932" cy="1231106"/>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7400" dirty="0">
                <a:solidFill>
                  <a:schemeClr val="bg1"/>
                </a:solidFill>
                <a:latin typeface="Poppins" panose="00000500000000000000" pitchFamily="2" charset="0"/>
                <a:cs typeface="Poppins" panose="00000500000000000000" pitchFamily="2" charset="0"/>
              </a:rPr>
              <a:t>C</a:t>
            </a:r>
          </a:p>
        </p:txBody>
      </p:sp>
      <p:sp>
        <p:nvSpPr>
          <p:cNvPr id="396" name="TextBox 395">
            <a:extLst>
              <a:ext uri="{FF2B5EF4-FFF2-40B4-BE49-F238E27FC236}">
                <a16:creationId xmlns:a16="http://schemas.microsoft.com/office/drawing/2014/main" id="{74E8A8D4-FE05-4753-AC3F-5DEE767F0D2D}"/>
              </a:ext>
            </a:extLst>
          </p:cNvPr>
          <p:cNvSpPr txBox="1"/>
          <p:nvPr/>
        </p:nvSpPr>
        <p:spPr>
          <a:xfrm>
            <a:off x="11703467" y="11154893"/>
            <a:ext cx="1213932" cy="1231106"/>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7400" dirty="0">
                <a:solidFill>
                  <a:schemeClr val="bg1"/>
                </a:solidFill>
                <a:latin typeface="Poppins" panose="00000500000000000000" pitchFamily="2" charset="0"/>
                <a:cs typeface="Poppins" panose="00000500000000000000" pitchFamily="2" charset="0"/>
              </a:rPr>
              <a:t>D</a:t>
            </a:r>
          </a:p>
        </p:txBody>
      </p:sp>
      <p:sp>
        <p:nvSpPr>
          <p:cNvPr id="397" name="TextBox 396">
            <a:extLst>
              <a:ext uri="{FF2B5EF4-FFF2-40B4-BE49-F238E27FC236}">
                <a16:creationId xmlns:a16="http://schemas.microsoft.com/office/drawing/2014/main" id="{EC8DA0F3-977F-4898-A6EE-C7F64C8ADB3C}"/>
              </a:ext>
            </a:extLst>
          </p:cNvPr>
          <p:cNvSpPr txBox="1"/>
          <p:nvPr/>
        </p:nvSpPr>
        <p:spPr>
          <a:xfrm>
            <a:off x="13795473" y="3590542"/>
            <a:ext cx="7892282" cy="615553"/>
          </a:xfrm>
          <a:prstGeom prst="rect">
            <a:avLst/>
          </a:prstGeom>
          <a:noFill/>
        </p:spPr>
        <p:txBody>
          <a:bodyPr wrap="square" rtlCol="0" anchor="b">
            <a:spAutoFit/>
          </a:bodyPr>
          <a:lstStyle/>
          <a:p>
            <a:r>
              <a:rPr lang="en-US" sz="3400" b="1" spc="-30" dirty="0">
                <a:solidFill>
                  <a:schemeClr val="tx2"/>
                </a:solidFill>
                <a:latin typeface="Poppins" panose="00000500000000000000" pitchFamily="2" charset="0"/>
                <a:cs typeface="Poppins" panose="00000500000000000000" pitchFamily="2" charset="0"/>
              </a:rPr>
              <a:t>TITLE 01</a:t>
            </a:r>
          </a:p>
        </p:txBody>
      </p:sp>
      <p:sp>
        <p:nvSpPr>
          <p:cNvPr id="399" name="TextBox 398">
            <a:extLst>
              <a:ext uri="{FF2B5EF4-FFF2-40B4-BE49-F238E27FC236}">
                <a16:creationId xmlns:a16="http://schemas.microsoft.com/office/drawing/2014/main" id="{C2BACC29-F4E7-4475-8381-C55429A1E545}"/>
              </a:ext>
            </a:extLst>
          </p:cNvPr>
          <p:cNvSpPr txBox="1"/>
          <p:nvPr/>
        </p:nvSpPr>
        <p:spPr>
          <a:xfrm>
            <a:off x="13795473" y="6007763"/>
            <a:ext cx="7892282" cy="615553"/>
          </a:xfrm>
          <a:prstGeom prst="rect">
            <a:avLst/>
          </a:prstGeom>
          <a:noFill/>
        </p:spPr>
        <p:txBody>
          <a:bodyPr wrap="square" rtlCol="0" anchor="b">
            <a:spAutoFit/>
          </a:bodyPr>
          <a:lstStyle/>
          <a:p>
            <a:r>
              <a:rPr lang="en-US" sz="3400" b="1" spc="-30" dirty="0">
                <a:solidFill>
                  <a:schemeClr val="tx2"/>
                </a:solidFill>
                <a:latin typeface="Poppins" panose="00000500000000000000" pitchFamily="2" charset="0"/>
                <a:cs typeface="Poppins" panose="00000500000000000000" pitchFamily="2" charset="0"/>
              </a:rPr>
              <a:t>TITLE 02</a:t>
            </a:r>
          </a:p>
        </p:txBody>
      </p:sp>
      <p:sp>
        <p:nvSpPr>
          <p:cNvPr id="401" name="TextBox 400">
            <a:extLst>
              <a:ext uri="{FF2B5EF4-FFF2-40B4-BE49-F238E27FC236}">
                <a16:creationId xmlns:a16="http://schemas.microsoft.com/office/drawing/2014/main" id="{64700B41-94AB-4306-9497-4E2B11BBB71D}"/>
              </a:ext>
            </a:extLst>
          </p:cNvPr>
          <p:cNvSpPr txBox="1"/>
          <p:nvPr/>
        </p:nvSpPr>
        <p:spPr>
          <a:xfrm>
            <a:off x="13795473" y="8428103"/>
            <a:ext cx="7892282" cy="615553"/>
          </a:xfrm>
          <a:prstGeom prst="rect">
            <a:avLst/>
          </a:prstGeom>
          <a:noFill/>
        </p:spPr>
        <p:txBody>
          <a:bodyPr wrap="square" rtlCol="0" anchor="b">
            <a:spAutoFit/>
          </a:bodyPr>
          <a:lstStyle/>
          <a:p>
            <a:r>
              <a:rPr lang="en-US" sz="3400" b="1" spc="-30" dirty="0">
                <a:solidFill>
                  <a:schemeClr val="tx2"/>
                </a:solidFill>
                <a:latin typeface="Poppins" panose="00000500000000000000" pitchFamily="2" charset="0"/>
                <a:cs typeface="Poppins" panose="00000500000000000000" pitchFamily="2" charset="0"/>
              </a:rPr>
              <a:t>TITLE 03</a:t>
            </a:r>
          </a:p>
        </p:txBody>
      </p:sp>
      <p:sp>
        <p:nvSpPr>
          <p:cNvPr id="403" name="TextBox 402">
            <a:extLst>
              <a:ext uri="{FF2B5EF4-FFF2-40B4-BE49-F238E27FC236}">
                <a16:creationId xmlns:a16="http://schemas.microsoft.com/office/drawing/2014/main" id="{4D37B36C-EAD0-4543-BC18-0A3FE168FEBE}"/>
              </a:ext>
            </a:extLst>
          </p:cNvPr>
          <p:cNvSpPr txBox="1"/>
          <p:nvPr/>
        </p:nvSpPr>
        <p:spPr>
          <a:xfrm>
            <a:off x="13795473" y="10847453"/>
            <a:ext cx="7892282" cy="615553"/>
          </a:xfrm>
          <a:prstGeom prst="rect">
            <a:avLst/>
          </a:prstGeom>
          <a:noFill/>
        </p:spPr>
        <p:txBody>
          <a:bodyPr wrap="square" rtlCol="0" anchor="b">
            <a:spAutoFit/>
          </a:bodyPr>
          <a:lstStyle/>
          <a:p>
            <a:r>
              <a:rPr lang="en-US" sz="3400" b="1" spc="-30" dirty="0">
                <a:solidFill>
                  <a:schemeClr val="tx2"/>
                </a:solidFill>
                <a:latin typeface="Poppins" panose="00000500000000000000" pitchFamily="2" charset="0"/>
                <a:cs typeface="Poppins" panose="00000500000000000000" pitchFamily="2" charset="0"/>
              </a:rPr>
              <a:t>TITLE 04</a:t>
            </a:r>
          </a:p>
        </p:txBody>
      </p:sp>
      <p:sp>
        <p:nvSpPr>
          <p:cNvPr id="40" name="TextBox 447">
            <a:extLst>
              <a:ext uri="{FF2B5EF4-FFF2-40B4-BE49-F238E27FC236}">
                <a16:creationId xmlns:a16="http://schemas.microsoft.com/office/drawing/2014/main" id="{D1E4B08D-9628-6947-8E8C-775D9A01DAF5}"/>
              </a:ext>
            </a:extLst>
          </p:cNvPr>
          <p:cNvSpPr txBox="1"/>
          <p:nvPr/>
        </p:nvSpPr>
        <p:spPr>
          <a:xfrm>
            <a:off x="1520825" y="699202"/>
            <a:ext cx="21336000" cy="1262140"/>
          </a:xfrm>
          <a:prstGeom prst="rect">
            <a:avLst/>
          </a:prstGeom>
          <a:noFill/>
        </p:spPr>
        <p:txBody>
          <a:bodyPr wrap="square" rtlCol="0" anchor="b">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r>
              <a:rPr lang="en-US" sz="7400" dirty="0">
                <a:solidFill>
                  <a:schemeClr val="accent2"/>
                </a:solidFill>
                <a:latin typeface="Wicked Mouse" panose="02000500000000000000" pitchFamily="2" charset="77"/>
                <a:cs typeface="Poppins" panose="00000500000000000000" pitchFamily="2" charset="0"/>
              </a:rPr>
              <a:t>KIDS</a:t>
            </a:r>
            <a:r>
              <a:rPr lang="en-US" sz="7400" dirty="0">
                <a:solidFill>
                  <a:schemeClr val="accent3"/>
                </a:solidFill>
                <a:latin typeface="Wicked Mouse" panose="02000500000000000000" pitchFamily="2" charset="77"/>
                <a:cs typeface="Poppins" panose="00000500000000000000" pitchFamily="2" charset="0"/>
              </a:rPr>
              <a:t> </a:t>
            </a:r>
            <a:r>
              <a:rPr lang="en-US" sz="7400" dirty="0">
                <a:solidFill>
                  <a:schemeClr val="accent1"/>
                </a:solidFill>
                <a:latin typeface="Wicked Mouse" panose="02000500000000000000" pitchFamily="2" charset="77"/>
                <a:cs typeface="Poppins" panose="00000500000000000000" pitchFamily="2" charset="0"/>
              </a:rPr>
              <a:t>EDUCATION</a:t>
            </a:r>
            <a:r>
              <a:rPr lang="en-US" sz="7400" dirty="0">
                <a:solidFill>
                  <a:schemeClr val="accent3"/>
                </a:solidFill>
                <a:latin typeface="Wicked Mouse" panose="02000500000000000000" pitchFamily="2" charset="77"/>
                <a:cs typeface="Poppins" panose="00000500000000000000" pitchFamily="2" charset="0"/>
              </a:rPr>
              <a:t> COURSE</a:t>
            </a:r>
          </a:p>
        </p:txBody>
      </p:sp>
      <p:sp>
        <p:nvSpPr>
          <p:cNvPr id="41" name="TextBox 449">
            <a:extLst>
              <a:ext uri="{FF2B5EF4-FFF2-40B4-BE49-F238E27FC236}">
                <a16:creationId xmlns:a16="http://schemas.microsoft.com/office/drawing/2014/main" id="{B80C41F5-2BE4-5B40-A55B-38D85066F7F0}"/>
              </a:ext>
            </a:extLst>
          </p:cNvPr>
          <p:cNvSpPr txBox="1"/>
          <p:nvPr/>
        </p:nvSpPr>
        <p:spPr>
          <a:xfrm>
            <a:off x="13851962" y="4243149"/>
            <a:ext cx="6544237" cy="830997"/>
          </a:xfrm>
          <a:prstGeom prst="rect">
            <a:avLst/>
          </a:prstGeom>
          <a:noFill/>
        </p:spPr>
        <p:txBody>
          <a:bodyPr wrap="square" rtlCol="0">
            <a:spAutoFit/>
          </a:bodyPr>
          <a:lstStyle/>
          <a:p>
            <a:r>
              <a:rPr lang="en-US" sz="2400" spc="-20" dirty="0">
                <a:latin typeface="Poppins" panose="00000500000000000000" pitchFamily="2" charset="0"/>
              </a:rPr>
              <a:t>You can do whatever you want, go a impress your audience with an amazing presentation</a:t>
            </a:r>
          </a:p>
        </p:txBody>
      </p:sp>
      <p:sp>
        <p:nvSpPr>
          <p:cNvPr id="42" name="TextBox 449">
            <a:extLst>
              <a:ext uri="{FF2B5EF4-FFF2-40B4-BE49-F238E27FC236}">
                <a16:creationId xmlns:a16="http://schemas.microsoft.com/office/drawing/2014/main" id="{DC39326F-E29D-3242-B0D5-6FCAAC797CF8}"/>
              </a:ext>
            </a:extLst>
          </p:cNvPr>
          <p:cNvSpPr txBox="1"/>
          <p:nvPr/>
        </p:nvSpPr>
        <p:spPr>
          <a:xfrm>
            <a:off x="13795473" y="6599265"/>
            <a:ext cx="6544237" cy="830997"/>
          </a:xfrm>
          <a:prstGeom prst="rect">
            <a:avLst/>
          </a:prstGeom>
          <a:noFill/>
        </p:spPr>
        <p:txBody>
          <a:bodyPr wrap="square" rtlCol="0">
            <a:spAutoFit/>
          </a:bodyPr>
          <a:lstStyle/>
          <a:p>
            <a:r>
              <a:rPr lang="en-US" sz="2400" spc="-20" dirty="0">
                <a:latin typeface="Poppins" panose="00000500000000000000" pitchFamily="2" charset="0"/>
              </a:rPr>
              <a:t>You can do whatever you want, go a impress your audience with an amazing presentation</a:t>
            </a:r>
          </a:p>
        </p:txBody>
      </p:sp>
      <p:sp>
        <p:nvSpPr>
          <p:cNvPr id="43" name="TextBox 449">
            <a:extLst>
              <a:ext uri="{FF2B5EF4-FFF2-40B4-BE49-F238E27FC236}">
                <a16:creationId xmlns:a16="http://schemas.microsoft.com/office/drawing/2014/main" id="{EB469FE5-A9F9-8A4D-BCF9-B6D588E49AD2}"/>
              </a:ext>
            </a:extLst>
          </p:cNvPr>
          <p:cNvSpPr txBox="1"/>
          <p:nvPr/>
        </p:nvSpPr>
        <p:spPr>
          <a:xfrm>
            <a:off x="13859436" y="9197855"/>
            <a:ext cx="6544237" cy="830997"/>
          </a:xfrm>
          <a:prstGeom prst="rect">
            <a:avLst/>
          </a:prstGeom>
          <a:noFill/>
        </p:spPr>
        <p:txBody>
          <a:bodyPr wrap="square" rtlCol="0">
            <a:spAutoFit/>
          </a:bodyPr>
          <a:lstStyle/>
          <a:p>
            <a:r>
              <a:rPr lang="en-US" sz="2400" spc="-20" dirty="0">
                <a:latin typeface="Poppins" panose="00000500000000000000" pitchFamily="2" charset="0"/>
              </a:rPr>
              <a:t>You can do whatever you want, go a impress your audience with an amazing presentation</a:t>
            </a:r>
          </a:p>
        </p:txBody>
      </p:sp>
      <p:sp>
        <p:nvSpPr>
          <p:cNvPr id="44" name="TextBox 449">
            <a:extLst>
              <a:ext uri="{FF2B5EF4-FFF2-40B4-BE49-F238E27FC236}">
                <a16:creationId xmlns:a16="http://schemas.microsoft.com/office/drawing/2014/main" id="{B9532F5C-F8D2-2B42-8A09-F1482F035CB5}"/>
              </a:ext>
            </a:extLst>
          </p:cNvPr>
          <p:cNvSpPr txBox="1"/>
          <p:nvPr/>
        </p:nvSpPr>
        <p:spPr>
          <a:xfrm>
            <a:off x="13802947" y="11553971"/>
            <a:ext cx="6544237" cy="830997"/>
          </a:xfrm>
          <a:prstGeom prst="rect">
            <a:avLst/>
          </a:prstGeom>
          <a:noFill/>
        </p:spPr>
        <p:txBody>
          <a:bodyPr wrap="square" rtlCol="0">
            <a:spAutoFit/>
          </a:bodyPr>
          <a:lstStyle/>
          <a:p>
            <a:r>
              <a:rPr lang="en-US" sz="2400" spc="-20" dirty="0">
                <a:latin typeface="Poppins" panose="00000500000000000000" pitchFamily="2" charset="0"/>
              </a:rPr>
              <a:t>You can do whatever you want, go a impress your audience with an amazing presentation</a:t>
            </a:r>
          </a:p>
        </p:txBody>
      </p:sp>
    </p:spTree>
    <p:extLst>
      <p:ext uri="{BB962C8B-B14F-4D97-AF65-F5344CB8AC3E}">
        <p14:creationId xmlns:p14="http://schemas.microsoft.com/office/powerpoint/2010/main" val="11007018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a:extLst>
              <a:ext uri="{FF2B5EF4-FFF2-40B4-BE49-F238E27FC236}">
                <a16:creationId xmlns:a16="http://schemas.microsoft.com/office/drawing/2014/main" id="{F91C7B49-F730-E44B-AF30-3094E6909183}"/>
              </a:ext>
            </a:extLst>
          </p:cNvPr>
          <p:cNvSpPr/>
          <p:nvPr/>
        </p:nvSpPr>
        <p:spPr>
          <a:xfrm>
            <a:off x="0" y="0"/>
            <a:ext cx="24377650" cy="13716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uadroTexto 3">
            <a:extLst>
              <a:ext uri="{FF2B5EF4-FFF2-40B4-BE49-F238E27FC236}">
                <a16:creationId xmlns:a16="http://schemas.microsoft.com/office/drawing/2014/main" id="{80276510-2B6A-B547-889D-D6B4E7A8CE22}"/>
              </a:ext>
            </a:extLst>
          </p:cNvPr>
          <p:cNvSpPr txBox="1"/>
          <p:nvPr/>
        </p:nvSpPr>
        <p:spPr>
          <a:xfrm>
            <a:off x="4282449" y="2513257"/>
            <a:ext cx="15941040" cy="3293209"/>
          </a:xfrm>
          <a:prstGeom prst="rect">
            <a:avLst/>
          </a:prstGeom>
          <a:noFill/>
        </p:spPr>
        <p:txBody>
          <a:bodyPr wrap="square" rtlCol="0">
            <a:spAutoFit/>
          </a:bodyPr>
          <a:lstStyle/>
          <a:p>
            <a:pPr algn="ctr"/>
            <a:r>
              <a:rPr lang="en-US" sz="20800" dirty="0">
                <a:solidFill>
                  <a:schemeClr val="accent1"/>
                </a:solidFill>
                <a:latin typeface="Wicked Mouse" panose="02000500000000000000" pitchFamily="2" charset="77"/>
              </a:rPr>
              <a:t>t</a:t>
            </a:r>
            <a:r>
              <a:rPr lang="en-US" sz="20800" dirty="0">
                <a:solidFill>
                  <a:schemeClr val="accent2"/>
                </a:solidFill>
                <a:latin typeface="Wicked Mouse" panose="02000500000000000000" pitchFamily="2" charset="77"/>
              </a:rPr>
              <a:t>h</a:t>
            </a:r>
            <a:r>
              <a:rPr lang="en-US" sz="20800" dirty="0">
                <a:solidFill>
                  <a:schemeClr val="accent3"/>
                </a:solidFill>
                <a:latin typeface="Wicked Mouse" panose="02000500000000000000" pitchFamily="2" charset="77"/>
              </a:rPr>
              <a:t>a</a:t>
            </a:r>
            <a:r>
              <a:rPr lang="en-US" sz="20800" dirty="0">
                <a:solidFill>
                  <a:schemeClr val="accent4"/>
                </a:solidFill>
                <a:latin typeface="Wicked Mouse" panose="02000500000000000000" pitchFamily="2" charset="77"/>
              </a:rPr>
              <a:t>n</a:t>
            </a:r>
            <a:r>
              <a:rPr lang="en-US" sz="20800" dirty="0">
                <a:solidFill>
                  <a:schemeClr val="accent5"/>
                </a:solidFill>
                <a:latin typeface="Wicked Mouse" panose="02000500000000000000" pitchFamily="2" charset="77"/>
              </a:rPr>
              <a:t>k</a:t>
            </a:r>
            <a:r>
              <a:rPr lang="en-US" sz="20800" dirty="0">
                <a:solidFill>
                  <a:schemeClr val="tx2"/>
                </a:solidFill>
                <a:latin typeface="Wicked Mouse" panose="02000500000000000000" pitchFamily="2" charset="77"/>
              </a:rPr>
              <a:t>s</a:t>
            </a:r>
          </a:p>
        </p:txBody>
      </p:sp>
      <p:sp>
        <p:nvSpPr>
          <p:cNvPr id="5" name="CuadroTexto 4">
            <a:extLst>
              <a:ext uri="{FF2B5EF4-FFF2-40B4-BE49-F238E27FC236}">
                <a16:creationId xmlns:a16="http://schemas.microsoft.com/office/drawing/2014/main" id="{33F155F0-4623-BE4F-816F-344C735ACC6B}"/>
              </a:ext>
            </a:extLst>
          </p:cNvPr>
          <p:cNvSpPr txBox="1"/>
          <p:nvPr/>
        </p:nvSpPr>
        <p:spPr>
          <a:xfrm>
            <a:off x="2953153" y="4643044"/>
            <a:ext cx="18470880" cy="3154710"/>
          </a:xfrm>
          <a:prstGeom prst="rect">
            <a:avLst/>
          </a:prstGeom>
          <a:noFill/>
        </p:spPr>
        <p:txBody>
          <a:bodyPr wrap="square" rtlCol="0">
            <a:spAutoFit/>
          </a:bodyPr>
          <a:lstStyle/>
          <a:p>
            <a:pPr algn="ctr"/>
            <a:r>
              <a:rPr lang="en-US" sz="19900" dirty="0">
                <a:solidFill>
                  <a:schemeClr val="accent2"/>
                </a:solidFill>
                <a:latin typeface="Grinched" panose="02000000000000000000" pitchFamily="2" charset="77"/>
              </a:rPr>
              <a:t>Education</a:t>
            </a:r>
            <a:r>
              <a:rPr lang="en-US" sz="19900" dirty="0">
                <a:latin typeface="Grinched" panose="02000000000000000000" pitchFamily="2" charset="77"/>
              </a:rPr>
              <a:t> </a:t>
            </a:r>
            <a:r>
              <a:rPr lang="en-US" sz="19900" dirty="0">
                <a:solidFill>
                  <a:schemeClr val="accent3"/>
                </a:solidFill>
                <a:latin typeface="Grinched" panose="02000000000000000000" pitchFamily="2" charset="77"/>
              </a:rPr>
              <a:t>course</a:t>
            </a:r>
          </a:p>
        </p:txBody>
      </p:sp>
      <p:grpSp>
        <p:nvGrpSpPr>
          <p:cNvPr id="27" name="Grupo 26">
            <a:extLst>
              <a:ext uri="{FF2B5EF4-FFF2-40B4-BE49-F238E27FC236}">
                <a16:creationId xmlns:a16="http://schemas.microsoft.com/office/drawing/2014/main" id="{696CC2C1-81D9-FC49-A9D1-1A35D32601A2}"/>
              </a:ext>
            </a:extLst>
          </p:cNvPr>
          <p:cNvGrpSpPr/>
          <p:nvPr/>
        </p:nvGrpSpPr>
        <p:grpSpPr>
          <a:xfrm>
            <a:off x="19860029" y="1881299"/>
            <a:ext cx="3631884" cy="2571579"/>
            <a:chOff x="-2055814" y="4466093"/>
            <a:chExt cx="6080961" cy="4305664"/>
          </a:xfrm>
        </p:grpSpPr>
        <p:sp>
          <p:nvSpPr>
            <p:cNvPr id="23" name="Rectángulo redondeado 22">
              <a:extLst>
                <a:ext uri="{FF2B5EF4-FFF2-40B4-BE49-F238E27FC236}">
                  <a16:creationId xmlns:a16="http://schemas.microsoft.com/office/drawing/2014/main" id="{6B2383FC-24E8-9F43-A8F1-B3A2578EFB2C}"/>
                </a:ext>
              </a:extLst>
            </p:cNvPr>
            <p:cNvSpPr/>
            <p:nvPr/>
          </p:nvSpPr>
          <p:spPr>
            <a:xfrm>
              <a:off x="3292670" y="5268176"/>
              <a:ext cx="492369" cy="131511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ángulo redondeado 18">
              <a:extLst>
                <a:ext uri="{FF2B5EF4-FFF2-40B4-BE49-F238E27FC236}">
                  <a16:creationId xmlns:a16="http://schemas.microsoft.com/office/drawing/2014/main" id="{FF7F9AF0-03A2-4249-8547-F01E8A7D2620}"/>
                </a:ext>
              </a:extLst>
            </p:cNvPr>
            <p:cNvSpPr/>
            <p:nvPr/>
          </p:nvSpPr>
          <p:spPr>
            <a:xfrm>
              <a:off x="-326510" y="7456646"/>
              <a:ext cx="492369" cy="131511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ángulo redondeado 19">
              <a:extLst>
                <a:ext uri="{FF2B5EF4-FFF2-40B4-BE49-F238E27FC236}">
                  <a16:creationId xmlns:a16="http://schemas.microsoft.com/office/drawing/2014/main" id="{92219F85-5F2A-FD4B-8CE9-8C55FB318526}"/>
                </a:ext>
              </a:extLst>
            </p:cNvPr>
            <p:cNvSpPr/>
            <p:nvPr/>
          </p:nvSpPr>
          <p:spPr>
            <a:xfrm>
              <a:off x="562840" y="7456645"/>
              <a:ext cx="492369" cy="131511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ángulo redondeado 20">
              <a:extLst>
                <a:ext uri="{FF2B5EF4-FFF2-40B4-BE49-F238E27FC236}">
                  <a16:creationId xmlns:a16="http://schemas.microsoft.com/office/drawing/2014/main" id="{97580FF8-7D0B-ED49-90B7-B6D74C6DDDF0}"/>
                </a:ext>
              </a:extLst>
            </p:cNvPr>
            <p:cNvSpPr/>
            <p:nvPr/>
          </p:nvSpPr>
          <p:spPr>
            <a:xfrm>
              <a:off x="2221673" y="7386007"/>
              <a:ext cx="492369" cy="131511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ángulo redondeado 21">
              <a:extLst>
                <a:ext uri="{FF2B5EF4-FFF2-40B4-BE49-F238E27FC236}">
                  <a16:creationId xmlns:a16="http://schemas.microsoft.com/office/drawing/2014/main" id="{2EF9DEAE-AF82-6D41-91E4-C205CB032C58}"/>
                </a:ext>
              </a:extLst>
            </p:cNvPr>
            <p:cNvSpPr/>
            <p:nvPr/>
          </p:nvSpPr>
          <p:spPr>
            <a:xfrm>
              <a:off x="3111023" y="7386006"/>
              <a:ext cx="492369" cy="131511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riángulo rectángulo 16">
              <a:extLst>
                <a:ext uri="{FF2B5EF4-FFF2-40B4-BE49-F238E27FC236}">
                  <a16:creationId xmlns:a16="http://schemas.microsoft.com/office/drawing/2014/main" id="{BB8D61DF-87AB-5D47-8057-BF6D64D2D860}"/>
                </a:ext>
              </a:extLst>
            </p:cNvPr>
            <p:cNvSpPr/>
            <p:nvPr/>
          </p:nvSpPr>
          <p:spPr>
            <a:xfrm rot="5400000">
              <a:off x="-2052982" y="5474970"/>
              <a:ext cx="720477" cy="720477"/>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orma libre 14">
              <a:extLst>
                <a:ext uri="{FF2B5EF4-FFF2-40B4-BE49-F238E27FC236}">
                  <a16:creationId xmlns:a16="http://schemas.microsoft.com/office/drawing/2014/main" id="{B90EA6C0-03E5-274B-8C21-11E0A56C4CDD}"/>
                </a:ext>
              </a:extLst>
            </p:cNvPr>
            <p:cNvSpPr/>
            <p:nvPr/>
          </p:nvSpPr>
          <p:spPr>
            <a:xfrm rot="5400000">
              <a:off x="-805648" y="3215927"/>
              <a:ext cx="3580630" cy="6080961"/>
            </a:xfrm>
            <a:custGeom>
              <a:avLst/>
              <a:gdLst>
                <a:gd name="connsiteX0" fmla="*/ 0 w 5176898"/>
                <a:gd name="connsiteY0" fmla="*/ 6416040 h 8791893"/>
                <a:gd name="connsiteX1" fmla="*/ 990600 w 5176898"/>
                <a:gd name="connsiteY1" fmla="*/ 5425440 h 8791893"/>
                <a:gd name="connsiteX2" fmla="*/ 1587074 w 5176898"/>
                <a:gd name="connsiteY2" fmla="*/ 5425440 h 8791893"/>
                <a:gd name="connsiteX3" fmla="*/ 1587074 w 5176898"/>
                <a:gd name="connsiteY3" fmla="*/ 1794912 h 8791893"/>
                <a:gd name="connsiteX4" fmla="*/ 3381986 w 5176898"/>
                <a:gd name="connsiteY4" fmla="*/ 0 h 8791893"/>
                <a:gd name="connsiteX5" fmla="*/ 5176898 w 5176898"/>
                <a:gd name="connsiteY5" fmla="*/ 1794912 h 8791893"/>
                <a:gd name="connsiteX6" fmla="*/ 5176898 w 5176898"/>
                <a:gd name="connsiteY6" fmla="*/ 5611728 h 8791893"/>
                <a:gd name="connsiteX7" fmla="*/ 3565505 w 5176898"/>
                <a:gd name="connsiteY7" fmla="*/ 7397373 h 8791893"/>
                <a:gd name="connsiteX8" fmla="*/ 3415874 w 5176898"/>
                <a:gd name="connsiteY8" fmla="*/ 7404929 h 8791893"/>
                <a:gd name="connsiteX9" fmla="*/ 3415874 w 5176898"/>
                <a:gd name="connsiteY9" fmla="*/ 7801293 h 8791893"/>
                <a:gd name="connsiteX10" fmla="*/ 2425274 w 5176898"/>
                <a:gd name="connsiteY10" fmla="*/ 8791893 h 8791893"/>
                <a:gd name="connsiteX11" fmla="*/ 1434674 w 5176898"/>
                <a:gd name="connsiteY11" fmla="*/ 7801293 h 8791893"/>
                <a:gd name="connsiteX12" fmla="*/ 1434674 w 5176898"/>
                <a:gd name="connsiteY12" fmla="*/ 7406640 h 8791893"/>
                <a:gd name="connsiteX13" fmla="*/ 990600 w 5176898"/>
                <a:gd name="connsiteY13" fmla="*/ 7406640 h 8791893"/>
                <a:gd name="connsiteX14" fmla="*/ 0 w 5176898"/>
                <a:gd name="connsiteY14" fmla="*/ 6416040 h 8791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176898" h="8791893">
                  <a:moveTo>
                    <a:pt x="0" y="6416040"/>
                  </a:moveTo>
                  <a:cubicBezTo>
                    <a:pt x="0" y="5868947"/>
                    <a:pt x="443507" y="5425440"/>
                    <a:pt x="990600" y="5425440"/>
                  </a:cubicBezTo>
                  <a:lnTo>
                    <a:pt x="1587074" y="5425440"/>
                  </a:lnTo>
                  <a:lnTo>
                    <a:pt x="1587074" y="1794912"/>
                  </a:lnTo>
                  <a:cubicBezTo>
                    <a:pt x="1587074" y="803609"/>
                    <a:pt x="2390683" y="0"/>
                    <a:pt x="3381986" y="0"/>
                  </a:cubicBezTo>
                  <a:cubicBezTo>
                    <a:pt x="4373289" y="0"/>
                    <a:pt x="5176898" y="803609"/>
                    <a:pt x="5176898" y="1794912"/>
                  </a:cubicBezTo>
                  <a:lnTo>
                    <a:pt x="5176898" y="5611728"/>
                  </a:lnTo>
                  <a:cubicBezTo>
                    <a:pt x="5176898" y="6541075"/>
                    <a:pt x="4470601" y="7305455"/>
                    <a:pt x="3565505" y="7397373"/>
                  </a:cubicBezTo>
                  <a:lnTo>
                    <a:pt x="3415874" y="7404929"/>
                  </a:lnTo>
                  <a:lnTo>
                    <a:pt x="3415874" y="7801293"/>
                  </a:lnTo>
                  <a:cubicBezTo>
                    <a:pt x="3415874" y="8348386"/>
                    <a:pt x="2972367" y="8791893"/>
                    <a:pt x="2425274" y="8791893"/>
                  </a:cubicBezTo>
                  <a:cubicBezTo>
                    <a:pt x="1878181" y="8791893"/>
                    <a:pt x="1434674" y="8348386"/>
                    <a:pt x="1434674" y="7801293"/>
                  </a:cubicBezTo>
                  <a:lnTo>
                    <a:pt x="1434674" y="7406640"/>
                  </a:lnTo>
                  <a:lnTo>
                    <a:pt x="990600" y="7406640"/>
                  </a:lnTo>
                  <a:cubicBezTo>
                    <a:pt x="443507" y="7406640"/>
                    <a:pt x="0" y="6963133"/>
                    <a:pt x="0" y="641604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Lágrima 15">
              <a:extLst>
                <a:ext uri="{FF2B5EF4-FFF2-40B4-BE49-F238E27FC236}">
                  <a16:creationId xmlns:a16="http://schemas.microsoft.com/office/drawing/2014/main" id="{0043FAEB-39CB-634F-9726-92ED0A272BB7}"/>
                </a:ext>
              </a:extLst>
            </p:cNvPr>
            <p:cNvSpPr/>
            <p:nvPr/>
          </p:nvSpPr>
          <p:spPr>
            <a:xfrm rot="18900000">
              <a:off x="-613892" y="5404271"/>
              <a:ext cx="684693" cy="723681"/>
            </a:xfrm>
            <a:prstGeom prst="teardrop">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Elipse 17">
              <a:extLst>
                <a:ext uri="{FF2B5EF4-FFF2-40B4-BE49-F238E27FC236}">
                  <a16:creationId xmlns:a16="http://schemas.microsoft.com/office/drawing/2014/main" id="{008A3232-9DA0-4F45-AFE6-A706AFB67BF5}"/>
                </a:ext>
              </a:extLst>
            </p:cNvPr>
            <p:cNvSpPr/>
            <p:nvPr/>
          </p:nvSpPr>
          <p:spPr>
            <a:xfrm>
              <a:off x="-901074" y="5010268"/>
              <a:ext cx="257908" cy="257908"/>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Elipse 23">
              <a:extLst>
                <a:ext uri="{FF2B5EF4-FFF2-40B4-BE49-F238E27FC236}">
                  <a16:creationId xmlns:a16="http://schemas.microsoft.com/office/drawing/2014/main" id="{E16EA000-CCDF-DC46-AE91-19C3D11A92DF}"/>
                </a:ext>
              </a:extLst>
            </p:cNvPr>
            <p:cNvSpPr/>
            <p:nvPr/>
          </p:nvSpPr>
          <p:spPr>
            <a:xfrm>
              <a:off x="-1348274" y="5720391"/>
              <a:ext cx="86049" cy="8604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Elipse 24">
              <a:extLst>
                <a:ext uri="{FF2B5EF4-FFF2-40B4-BE49-F238E27FC236}">
                  <a16:creationId xmlns:a16="http://schemas.microsoft.com/office/drawing/2014/main" id="{A6C57481-9112-014A-A808-F5E20A5E1682}"/>
                </a:ext>
              </a:extLst>
            </p:cNvPr>
            <p:cNvSpPr/>
            <p:nvPr/>
          </p:nvSpPr>
          <p:spPr>
            <a:xfrm>
              <a:off x="-1205018" y="5726487"/>
              <a:ext cx="86049" cy="8604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lipse 25">
              <a:extLst>
                <a:ext uri="{FF2B5EF4-FFF2-40B4-BE49-F238E27FC236}">
                  <a16:creationId xmlns:a16="http://schemas.microsoft.com/office/drawing/2014/main" id="{9C4DB722-E0A3-9940-BE40-2D6D5CA2A36A}"/>
                </a:ext>
              </a:extLst>
            </p:cNvPr>
            <p:cNvSpPr/>
            <p:nvPr/>
          </p:nvSpPr>
          <p:spPr>
            <a:xfrm>
              <a:off x="-1272074" y="5842311"/>
              <a:ext cx="86049" cy="8604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8" name="CuadroTexto 27">
            <a:extLst>
              <a:ext uri="{FF2B5EF4-FFF2-40B4-BE49-F238E27FC236}">
                <a16:creationId xmlns:a16="http://schemas.microsoft.com/office/drawing/2014/main" id="{21715DC0-8293-6547-8E48-99647E82BE03}"/>
              </a:ext>
            </a:extLst>
          </p:cNvPr>
          <p:cNvSpPr txBox="1"/>
          <p:nvPr/>
        </p:nvSpPr>
        <p:spPr>
          <a:xfrm>
            <a:off x="7543673" y="7717988"/>
            <a:ext cx="9290304" cy="923330"/>
          </a:xfrm>
          <a:prstGeom prst="rect">
            <a:avLst/>
          </a:prstGeom>
          <a:noFill/>
        </p:spPr>
        <p:txBody>
          <a:bodyPr wrap="square" rtlCol="0">
            <a:spAutoFit/>
          </a:bodyPr>
          <a:lstStyle/>
          <a:p>
            <a:pPr algn="ctr"/>
            <a:r>
              <a:rPr lang="en-US" sz="5400" dirty="0">
                <a:hlinkClick r:id="rId2"/>
              </a:rPr>
              <a:t>www.ppthemes.com</a:t>
            </a:r>
            <a:r>
              <a:rPr lang="en-US" sz="5400" dirty="0"/>
              <a:t> </a:t>
            </a:r>
          </a:p>
        </p:txBody>
      </p:sp>
      <p:grpSp>
        <p:nvGrpSpPr>
          <p:cNvPr id="37" name="Grupo 36">
            <a:extLst>
              <a:ext uri="{FF2B5EF4-FFF2-40B4-BE49-F238E27FC236}">
                <a16:creationId xmlns:a16="http://schemas.microsoft.com/office/drawing/2014/main" id="{B0317764-25F2-494C-B81D-5485881F851A}"/>
              </a:ext>
            </a:extLst>
          </p:cNvPr>
          <p:cNvGrpSpPr/>
          <p:nvPr/>
        </p:nvGrpSpPr>
        <p:grpSpPr>
          <a:xfrm>
            <a:off x="1141058" y="2787550"/>
            <a:ext cx="2568444" cy="2372549"/>
            <a:chOff x="1606327" y="2150079"/>
            <a:chExt cx="2473326" cy="2284686"/>
          </a:xfrm>
        </p:grpSpPr>
        <p:sp>
          <p:nvSpPr>
            <p:cNvPr id="32" name="Forma libre 31">
              <a:extLst>
                <a:ext uri="{FF2B5EF4-FFF2-40B4-BE49-F238E27FC236}">
                  <a16:creationId xmlns:a16="http://schemas.microsoft.com/office/drawing/2014/main" id="{D77BD03A-8DEB-2449-BBD6-7BEA9B27F52F}"/>
                </a:ext>
              </a:extLst>
            </p:cNvPr>
            <p:cNvSpPr/>
            <p:nvPr/>
          </p:nvSpPr>
          <p:spPr>
            <a:xfrm>
              <a:off x="1639569" y="3537290"/>
              <a:ext cx="2361489" cy="897475"/>
            </a:xfrm>
            <a:custGeom>
              <a:avLst/>
              <a:gdLst>
                <a:gd name="connsiteX0" fmla="*/ 2446 w 2122496"/>
                <a:gd name="connsiteY0" fmla="*/ 0 h 1085510"/>
                <a:gd name="connsiteX1" fmla="*/ 2120050 w 2122496"/>
                <a:gd name="connsiteY1" fmla="*/ 0 h 1085510"/>
                <a:gd name="connsiteX2" fmla="*/ 2122496 w 2122496"/>
                <a:gd name="connsiteY2" fmla="*/ 24262 h 1085510"/>
                <a:gd name="connsiteX3" fmla="*/ 1061248 w 2122496"/>
                <a:gd name="connsiteY3" fmla="*/ 1085510 h 1085510"/>
                <a:gd name="connsiteX4" fmla="*/ 0 w 2122496"/>
                <a:gd name="connsiteY4" fmla="*/ 24262 h 1085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22496" h="1085510">
                  <a:moveTo>
                    <a:pt x="2446" y="0"/>
                  </a:moveTo>
                  <a:lnTo>
                    <a:pt x="2120050" y="0"/>
                  </a:lnTo>
                  <a:lnTo>
                    <a:pt x="2122496" y="24262"/>
                  </a:lnTo>
                  <a:cubicBezTo>
                    <a:pt x="2122496" y="610373"/>
                    <a:pt x="1647359" y="1085510"/>
                    <a:pt x="1061248" y="1085510"/>
                  </a:cubicBezTo>
                  <a:cubicBezTo>
                    <a:pt x="475137" y="1085510"/>
                    <a:pt x="0" y="610373"/>
                    <a:pt x="0" y="24262"/>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Anillo 32">
              <a:extLst>
                <a:ext uri="{FF2B5EF4-FFF2-40B4-BE49-F238E27FC236}">
                  <a16:creationId xmlns:a16="http://schemas.microsoft.com/office/drawing/2014/main" id="{3D108C2E-7E24-BF44-8C1F-984B6698C477}"/>
                </a:ext>
              </a:extLst>
            </p:cNvPr>
            <p:cNvSpPr/>
            <p:nvPr/>
          </p:nvSpPr>
          <p:spPr>
            <a:xfrm>
              <a:off x="1606327" y="2150079"/>
              <a:ext cx="897475" cy="897475"/>
            </a:xfrm>
            <a:prstGeom prst="donu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5" name="Elipse 34">
              <a:extLst>
                <a:ext uri="{FF2B5EF4-FFF2-40B4-BE49-F238E27FC236}">
                  <a16:creationId xmlns:a16="http://schemas.microsoft.com/office/drawing/2014/main" id="{0CCA7C6E-BAB9-CE45-9442-8DE1CBE74E82}"/>
                </a:ext>
              </a:extLst>
            </p:cNvPr>
            <p:cNvSpPr/>
            <p:nvPr/>
          </p:nvSpPr>
          <p:spPr>
            <a:xfrm>
              <a:off x="3109153" y="2150079"/>
              <a:ext cx="970500" cy="9705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ángulo redondeado 35">
              <a:extLst>
                <a:ext uri="{FF2B5EF4-FFF2-40B4-BE49-F238E27FC236}">
                  <a16:creationId xmlns:a16="http://schemas.microsoft.com/office/drawing/2014/main" id="{A813BF11-E75E-6342-9F70-837427F3C0A3}"/>
                </a:ext>
              </a:extLst>
            </p:cNvPr>
            <p:cNvSpPr/>
            <p:nvPr/>
          </p:nvSpPr>
          <p:spPr>
            <a:xfrm>
              <a:off x="2746826" y="2353725"/>
              <a:ext cx="171974" cy="1014763"/>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0" name="Forma libre 39">
            <a:extLst>
              <a:ext uri="{FF2B5EF4-FFF2-40B4-BE49-F238E27FC236}">
                <a16:creationId xmlns:a16="http://schemas.microsoft.com/office/drawing/2014/main" id="{D8CFAFDB-C37B-3049-9B09-8C9FD583E178}"/>
              </a:ext>
            </a:extLst>
          </p:cNvPr>
          <p:cNvSpPr/>
          <p:nvPr/>
        </p:nvSpPr>
        <p:spPr>
          <a:xfrm>
            <a:off x="1639570" y="9211776"/>
            <a:ext cx="7193280" cy="4504224"/>
          </a:xfrm>
          <a:custGeom>
            <a:avLst/>
            <a:gdLst>
              <a:gd name="connsiteX0" fmla="*/ 3596640 w 7193280"/>
              <a:gd name="connsiteY0" fmla="*/ 0 h 4504224"/>
              <a:gd name="connsiteX1" fmla="*/ 7193280 w 7193280"/>
              <a:gd name="connsiteY1" fmla="*/ 3596640 h 4504224"/>
              <a:gd name="connsiteX2" fmla="*/ 7080048 w 7193280"/>
              <a:gd name="connsiteY2" fmla="*/ 4495496 h 4504224"/>
              <a:gd name="connsiteX3" fmla="*/ 7077570 w 7193280"/>
              <a:gd name="connsiteY3" fmla="*/ 4504224 h 4504224"/>
              <a:gd name="connsiteX4" fmla="*/ 115710 w 7193280"/>
              <a:gd name="connsiteY4" fmla="*/ 4504224 h 4504224"/>
              <a:gd name="connsiteX5" fmla="*/ 113232 w 7193280"/>
              <a:gd name="connsiteY5" fmla="*/ 4495496 h 4504224"/>
              <a:gd name="connsiteX6" fmla="*/ 0 w 7193280"/>
              <a:gd name="connsiteY6" fmla="*/ 3596640 h 4504224"/>
              <a:gd name="connsiteX7" fmla="*/ 3596640 w 7193280"/>
              <a:gd name="connsiteY7" fmla="*/ 0 h 4504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193280" h="4504224">
                <a:moveTo>
                  <a:pt x="3596640" y="0"/>
                </a:moveTo>
                <a:cubicBezTo>
                  <a:pt x="5583009" y="0"/>
                  <a:pt x="7193280" y="1610271"/>
                  <a:pt x="7193280" y="3596640"/>
                </a:cubicBezTo>
                <a:cubicBezTo>
                  <a:pt x="7193280" y="3907010"/>
                  <a:pt x="7153967" y="4208198"/>
                  <a:pt x="7080048" y="4495496"/>
                </a:cubicBezTo>
                <a:lnTo>
                  <a:pt x="7077570" y="4504224"/>
                </a:lnTo>
                <a:lnTo>
                  <a:pt x="115710" y="4504224"/>
                </a:lnTo>
                <a:lnTo>
                  <a:pt x="113232" y="4495496"/>
                </a:lnTo>
                <a:cubicBezTo>
                  <a:pt x="39313" y="4208198"/>
                  <a:pt x="0" y="3907010"/>
                  <a:pt x="0" y="3596640"/>
                </a:cubicBezTo>
                <a:cubicBezTo>
                  <a:pt x="0" y="1610271"/>
                  <a:pt x="1610271" y="0"/>
                  <a:pt x="3596640" y="0"/>
                </a:cubicBezTo>
                <a:close/>
              </a:path>
            </a:pathLst>
          </a:custGeom>
          <a:solidFill>
            <a:srgbClr val="F55B87">
              <a:alpha val="8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1" name="Forma libre 40">
            <a:extLst>
              <a:ext uri="{FF2B5EF4-FFF2-40B4-BE49-F238E27FC236}">
                <a16:creationId xmlns:a16="http://schemas.microsoft.com/office/drawing/2014/main" id="{E4D1E56D-77D2-EE42-807F-C35781BA4AF3}"/>
              </a:ext>
            </a:extLst>
          </p:cNvPr>
          <p:cNvSpPr/>
          <p:nvPr/>
        </p:nvSpPr>
        <p:spPr>
          <a:xfrm>
            <a:off x="5375910" y="9263122"/>
            <a:ext cx="7193280" cy="4504224"/>
          </a:xfrm>
          <a:custGeom>
            <a:avLst/>
            <a:gdLst>
              <a:gd name="connsiteX0" fmla="*/ 3596640 w 7193280"/>
              <a:gd name="connsiteY0" fmla="*/ 0 h 4504224"/>
              <a:gd name="connsiteX1" fmla="*/ 7193280 w 7193280"/>
              <a:gd name="connsiteY1" fmla="*/ 3596640 h 4504224"/>
              <a:gd name="connsiteX2" fmla="*/ 7080048 w 7193280"/>
              <a:gd name="connsiteY2" fmla="*/ 4495496 h 4504224"/>
              <a:gd name="connsiteX3" fmla="*/ 7077570 w 7193280"/>
              <a:gd name="connsiteY3" fmla="*/ 4504224 h 4504224"/>
              <a:gd name="connsiteX4" fmla="*/ 115710 w 7193280"/>
              <a:gd name="connsiteY4" fmla="*/ 4504224 h 4504224"/>
              <a:gd name="connsiteX5" fmla="*/ 113232 w 7193280"/>
              <a:gd name="connsiteY5" fmla="*/ 4495496 h 4504224"/>
              <a:gd name="connsiteX6" fmla="*/ 0 w 7193280"/>
              <a:gd name="connsiteY6" fmla="*/ 3596640 h 4504224"/>
              <a:gd name="connsiteX7" fmla="*/ 3596640 w 7193280"/>
              <a:gd name="connsiteY7" fmla="*/ 0 h 4504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193280" h="4504224">
                <a:moveTo>
                  <a:pt x="3596640" y="0"/>
                </a:moveTo>
                <a:cubicBezTo>
                  <a:pt x="5583009" y="0"/>
                  <a:pt x="7193280" y="1610271"/>
                  <a:pt x="7193280" y="3596640"/>
                </a:cubicBezTo>
                <a:cubicBezTo>
                  <a:pt x="7193280" y="3907010"/>
                  <a:pt x="7153967" y="4208198"/>
                  <a:pt x="7080048" y="4495496"/>
                </a:cubicBezTo>
                <a:lnTo>
                  <a:pt x="7077570" y="4504224"/>
                </a:lnTo>
                <a:lnTo>
                  <a:pt x="115710" y="4504224"/>
                </a:lnTo>
                <a:lnTo>
                  <a:pt x="113232" y="4495496"/>
                </a:lnTo>
                <a:cubicBezTo>
                  <a:pt x="39313" y="4208198"/>
                  <a:pt x="0" y="3907010"/>
                  <a:pt x="0" y="3596640"/>
                </a:cubicBezTo>
                <a:cubicBezTo>
                  <a:pt x="0" y="1610271"/>
                  <a:pt x="1610271" y="0"/>
                  <a:pt x="3596640" y="0"/>
                </a:cubicBezTo>
                <a:close/>
              </a:path>
            </a:pathLst>
          </a:custGeom>
          <a:solidFill>
            <a:srgbClr val="02C595">
              <a:alpha val="8784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2" name="Forma libre 41">
            <a:extLst>
              <a:ext uri="{FF2B5EF4-FFF2-40B4-BE49-F238E27FC236}">
                <a16:creationId xmlns:a16="http://schemas.microsoft.com/office/drawing/2014/main" id="{80142A0D-1CAC-DB41-B66F-A8B7CA6DD358}"/>
              </a:ext>
            </a:extLst>
          </p:cNvPr>
          <p:cNvSpPr/>
          <p:nvPr/>
        </p:nvSpPr>
        <p:spPr>
          <a:xfrm>
            <a:off x="10472420" y="9263122"/>
            <a:ext cx="7193280" cy="4504224"/>
          </a:xfrm>
          <a:custGeom>
            <a:avLst/>
            <a:gdLst>
              <a:gd name="connsiteX0" fmla="*/ 3596640 w 7193280"/>
              <a:gd name="connsiteY0" fmla="*/ 0 h 4504224"/>
              <a:gd name="connsiteX1" fmla="*/ 7193280 w 7193280"/>
              <a:gd name="connsiteY1" fmla="*/ 3596640 h 4504224"/>
              <a:gd name="connsiteX2" fmla="*/ 7080048 w 7193280"/>
              <a:gd name="connsiteY2" fmla="*/ 4495496 h 4504224"/>
              <a:gd name="connsiteX3" fmla="*/ 7077570 w 7193280"/>
              <a:gd name="connsiteY3" fmla="*/ 4504224 h 4504224"/>
              <a:gd name="connsiteX4" fmla="*/ 115710 w 7193280"/>
              <a:gd name="connsiteY4" fmla="*/ 4504224 h 4504224"/>
              <a:gd name="connsiteX5" fmla="*/ 113232 w 7193280"/>
              <a:gd name="connsiteY5" fmla="*/ 4495496 h 4504224"/>
              <a:gd name="connsiteX6" fmla="*/ 0 w 7193280"/>
              <a:gd name="connsiteY6" fmla="*/ 3596640 h 4504224"/>
              <a:gd name="connsiteX7" fmla="*/ 3596640 w 7193280"/>
              <a:gd name="connsiteY7" fmla="*/ 0 h 4504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193280" h="4504224">
                <a:moveTo>
                  <a:pt x="3596640" y="0"/>
                </a:moveTo>
                <a:cubicBezTo>
                  <a:pt x="5583009" y="0"/>
                  <a:pt x="7193280" y="1610271"/>
                  <a:pt x="7193280" y="3596640"/>
                </a:cubicBezTo>
                <a:cubicBezTo>
                  <a:pt x="7193280" y="3907010"/>
                  <a:pt x="7153967" y="4208198"/>
                  <a:pt x="7080048" y="4495496"/>
                </a:cubicBezTo>
                <a:lnTo>
                  <a:pt x="7077570" y="4504224"/>
                </a:lnTo>
                <a:lnTo>
                  <a:pt x="115710" y="4504224"/>
                </a:lnTo>
                <a:lnTo>
                  <a:pt x="113232" y="4495496"/>
                </a:lnTo>
                <a:cubicBezTo>
                  <a:pt x="39313" y="4208198"/>
                  <a:pt x="0" y="3907010"/>
                  <a:pt x="0" y="3596640"/>
                </a:cubicBezTo>
                <a:cubicBezTo>
                  <a:pt x="0" y="1610271"/>
                  <a:pt x="1610271" y="0"/>
                  <a:pt x="3596640" y="0"/>
                </a:cubicBezTo>
                <a:close/>
              </a:path>
            </a:pathLst>
          </a:custGeom>
          <a:solidFill>
            <a:srgbClr val="0890ED">
              <a:alpha val="8902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3" name="Forma libre 42">
            <a:extLst>
              <a:ext uri="{FF2B5EF4-FFF2-40B4-BE49-F238E27FC236}">
                <a16:creationId xmlns:a16="http://schemas.microsoft.com/office/drawing/2014/main" id="{68D55996-EC13-7B46-A985-43B7579BB41E}"/>
              </a:ext>
            </a:extLst>
          </p:cNvPr>
          <p:cNvSpPr/>
          <p:nvPr/>
        </p:nvSpPr>
        <p:spPr>
          <a:xfrm>
            <a:off x="15405100" y="9263122"/>
            <a:ext cx="7193280" cy="4504224"/>
          </a:xfrm>
          <a:custGeom>
            <a:avLst/>
            <a:gdLst>
              <a:gd name="connsiteX0" fmla="*/ 3596640 w 7193280"/>
              <a:gd name="connsiteY0" fmla="*/ 0 h 4504224"/>
              <a:gd name="connsiteX1" fmla="*/ 7193280 w 7193280"/>
              <a:gd name="connsiteY1" fmla="*/ 3596640 h 4504224"/>
              <a:gd name="connsiteX2" fmla="*/ 7080048 w 7193280"/>
              <a:gd name="connsiteY2" fmla="*/ 4495496 h 4504224"/>
              <a:gd name="connsiteX3" fmla="*/ 7077570 w 7193280"/>
              <a:gd name="connsiteY3" fmla="*/ 4504224 h 4504224"/>
              <a:gd name="connsiteX4" fmla="*/ 115710 w 7193280"/>
              <a:gd name="connsiteY4" fmla="*/ 4504224 h 4504224"/>
              <a:gd name="connsiteX5" fmla="*/ 113232 w 7193280"/>
              <a:gd name="connsiteY5" fmla="*/ 4495496 h 4504224"/>
              <a:gd name="connsiteX6" fmla="*/ 0 w 7193280"/>
              <a:gd name="connsiteY6" fmla="*/ 3596640 h 4504224"/>
              <a:gd name="connsiteX7" fmla="*/ 3596640 w 7193280"/>
              <a:gd name="connsiteY7" fmla="*/ 0 h 4504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193280" h="4504224">
                <a:moveTo>
                  <a:pt x="3596640" y="0"/>
                </a:moveTo>
                <a:cubicBezTo>
                  <a:pt x="5583009" y="0"/>
                  <a:pt x="7193280" y="1610271"/>
                  <a:pt x="7193280" y="3596640"/>
                </a:cubicBezTo>
                <a:cubicBezTo>
                  <a:pt x="7193280" y="3907010"/>
                  <a:pt x="7153967" y="4208198"/>
                  <a:pt x="7080048" y="4495496"/>
                </a:cubicBezTo>
                <a:lnTo>
                  <a:pt x="7077570" y="4504224"/>
                </a:lnTo>
                <a:lnTo>
                  <a:pt x="115710" y="4504224"/>
                </a:lnTo>
                <a:lnTo>
                  <a:pt x="113232" y="4495496"/>
                </a:lnTo>
                <a:cubicBezTo>
                  <a:pt x="39313" y="4208198"/>
                  <a:pt x="0" y="3907010"/>
                  <a:pt x="0" y="3596640"/>
                </a:cubicBezTo>
                <a:cubicBezTo>
                  <a:pt x="0" y="1610271"/>
                  <a:pt x="1610271" y="0"/>
                  <a:pt x="3596640" y="0"/>
                </a:cubicBezTo>
                <a:close/>
              </a:path>
            </a:pathLst>
          </a:custGeom>
          <a:solidFill>
            <a:srgbClr val="F49A02">
              <a:alpha val="8392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7864344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6351" y="3570"/>
            <a:ext cx="24364955" cy="13708857"/>
          </a:xfrm>
          <a:prstGeom prst="rect">
            <a:avLst/>
          </a:prstGeom>
          <a:solidFill>
            <a:schemeClr val="accent5">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4353673" y="5874089"/>
            <a:ext cx="15915004" cy="3431196"/>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4399"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4399" dirty="0">
                <a:solidFill>
                  <a:schemeClr val="bg1"/>
                </a:solidFill>
                <a:latin typeface="Lato Light" panose="020F0302020204030203" pitchFamily="34" charset="0"/>
                <a:cs typeface="Arial" panose="020B0604020202020204" pitchFamily="34" charset="0"/>
              </a:rPr>
              <a:t> </a:t>
            </a:r>
          </a:p>
          <a:p>
            <a:pPr algn="ctr"/>
            <a:endParaRPr lang="es-CO" altLang="ja-JP" sz="1050" dirty="0">
              <a:solidFill>
                <a:schemeClr val="bg1"/>
              </a:solidFill>
              <a:latin typeface="Lato Light" panose="020F0302020204030203" pitchFamily="34" charset="0"/>
              <a:cs typeface="Arial" panose="020B0604020202020204" pitchFamily="34" charset="0"/>
            </a:endParaRPr>
          </a:p>
          <a:p>
            <a:pPr algn="ctr"/>
            <a:endParaRPr lang="es-CO" altLang="ja-JP" sz="105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5675721" y="11880288"/>
            <a:ext cx="13746937" cy="1323183"/>
          </a:xfrm>
          <a:prstGeom prst="rect">
            <a:avLst/>
          </a:prstGeom>
          <a:noFill/>
        </p:spPr>
        <p:txBody>
          <a:bodyPr wrap="square" rtlCol="0">
            <a:spAutoFit/>
          </a:bodyPr>
          <a:lstStyle/>
          <a:p>
            <a:pPr algn="ctr"/>
            <a:r>
              <a:rPr lang="en-US" altLang="ja-JP" sz="3999"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3999" dirty="0" err="1">
                <a:solidFill>
                  <a:schemeClr val="accent5"/>
                </a:solidFill>
                <a:latin typeface="Lato Light" panose="020F0302020204030203" pitchFamily="34" charset="0"/>
                <a:cs typeface="Arial" panose="020B0604020202020204" pitchFamily="34" charset="0"/>
              </a:rPr>
              <a:t>Freepik</a:t>
            </a:r>
            <a:r>
              <a:rPr lang="en-US" altLang="ja-JP" sz="3999" dirty="0">
                <a:solidFill>
                  <a:schemeClr val="accent5"/>
                </a:solidFill>
                <a:latin typeface="Lato Light" panose="020F0302020204030203" pitchFamily="34" charset="0"/>
                <a:cs typeface="Arial" panose="020B0604020202020204" pitchFamily="34" charset="0"/>
              </a:rPr>
              <a:t> and </a:t>
            </a:r>
            <a:r>
              <a:rPr lang="en-US" altLang="ja-JP" sz="3999" dirty="0" err="1">
                <a:solidFill>
                  <a:schemeClr val="accent5"/>
                </a:solidFill>
                <a:latin typeface="Lato Light" panose="020F0302020204030203" pitchFamily="34" charset="0"/>
                <a:cs typeface="Arial" panose="020B0604020202020204" pitchFamily="34" charset="0"/>
              </a:rPr>
              <a:t>Pixabay</a:t>
            </a:r>
            <a:r>
              <a:rPr lang="en-US" altLang="ja-JP" sz="3999" dirty="0">
                <a:solidFill>
                  <a:schemeClr val="accent5"/>
                </a:solidFill>
                <a:latin typeface="Lato Light" panose="020F0302020204030203" pitchFamily="34" charset="0"/>
                <a:cs typeface="Arial" panose="020B0604020202020204" pitchFamily="34" charset="0"/>
              </a:rPr>
              <a:t>.</a:t>
            </a:r>
            <a:endParaRPr lang="es-CO" sz="10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14459684" y="9881683"/>
            <a:ext cx="1615675" cy="1274830"/>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9038430" y="9881683"/>
            <a:ext cx="1615675" cy="127483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9590106" y="10077053"/>
            <a:ext cx="420962" cy="774456"/>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70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10933514" y="9881683"/>
            <a:ext cx="1615675" cy="1274830"/>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11341475" y="10036221"/>
            <a:ext cx="703419" cy="813014"/>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4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12735013" y="9881683"/>
            <a:ext cx="1615675" cy="1274830"/>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13212340" y="10077051"/>
            <a:ext cx="696051" cy="696051"/>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913762">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2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14828012" y="10180476"/>
            <a:ext cx="837332" cy="592626"/>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8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15162364" y="10349105"/>
            <a:ext cx="215632" cy="253914"/>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8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 y="1790494"/>
            <a:ext cx="24377652" cy="4223724"/>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6398" dirty="0">
                <a:solidFill>
                  <a:schemeClr val="accent2"/>
                </a:solidFill>
                <a:latin typeface="Lato Black" panose="020F0A02020204030203" pitchFamily="34" charset="0"/>
              </a:rPr>
              <a:t>THANKS FOR DOWNLOADING THESE TEMPLATES! </a:t>
            </a:r>
            <a:br>
              <a:rPr kumimoji="1" lang="en-US" altLang="ja-JP" sz="3999" b="1" dirty="0">
                <a:solidFill>
                  <a:schemeClr val="accent2"/>
                </a:solidFill>
                <a:latin typeface="Lato Light" panose="020F0302020204030203" pitchFamily="34" charset="0"/>
              </a:rPr>
            </a:br>
            <a:r>
              <a:rPr kumimoji="1" lang="en-US" altLang="ja-JP" sz="4799" dirty="0">
                <a:solidFill>
                  <a:schemeClr val="accent2"/>
                </a:solidFill>
                <a:latin typeface="Lato Light" panose="020F0302020204030203" pitchFamily="34" charset="0"/>
              </a:rPr>
              <a:t>Find even more free templates at </a:t>
            </a:r>
            <a:endParaRPr kumimoji="1" lang="en-US" altLang="ja-JP" sz="3999" b="1" dirty="0">
              <a:solidFill>
                <a:schemeClr val="accent2"/>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 y="3801639"/>
            <a:ext cx="24364955" cy="269734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799"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2799" dirty="0">
                <a:solidFill>
                  <a:schemeClr val="bg1"/>
                </a:solidFill>
                <a:latin typeface="Lato Light" panose="020F0302020204030203" pitchFamily="34" charset="0"/>
              </a:rPr>
              <a:t> / </a:t>
            </a:r>
            <a:r>
              <a:rPr lang="en-US" sz="2799"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2799" dirty="0">
                <a:solidFill>
                  <a:schemeClr val="bg1"/>
                </a:solidFill>
                <a:latin typeface="Lato Light" panose="020F0302020204030203" pitchFamily="34" charset="0"/>
              </a:rPr>
              <a:t>  </a:t>
            </a:r>
          </a:p>
          <a:p>
            <a:pPr marL="0" indent="0" algn="ctr">
              <a:buNone/>
            </a:pPr>
            <a:r>
              <a:rPr lang="en-US" sz="2799" dirty="0">
                <a:solidFill>
                  <a:schemeClr val="bg1"/>
                </a:solidFill>
                <a:latin typeface="Lato Light" panose="020F0302020204030203" pitchFamily="34" charset="0"/>
              </a:rPr>
              <a:t>Premium Templates: </a:t>
            </a:r>
            <a:r>
              <a:rPr lang="en-US" sz="2799" dirty="0">
                <a:solidFill>
                  <a:schemeClr val="bg1"/>
                </a:solidFill>
                <a:latin typeface="Lato Light" panose="020F0302020204030203" pitchFamily="34" charset="0"/>
                <a:hlinkClick r:id="rId9"/>
              </a:rPr>
              <a:t>https://www.pptbundle.com/</a:t>
            </a:r>
            <a:r>
              <a:rPr lang="en-US" sz="2799" dirty="0">
                <a:solidFill>
                  <a:schemeClr val="bg1"/>
                </a:solidFill>
                <a:latin typeface="Lato Light" panose="020F0302020204030203" pitchFamily="34" charset="0"/>
              </a:rPr>
              <a:t> </a:t>
            </a:r>
          </a:p>
          <a:p>
            <a:pPr marL="0" indent="0" algn="ctr">
              <a:buNone/>
            </a:pPr>
            <a:br>
              <a:rPr lang="en-US" altLang="ja-JP" sz="2799" dirty="0">
                <a:solidFill>
                  <a:schemeClr val="bg1"/>
                </a:solidFill>
                <a:latin typeface="Lato Light" panose="020F0302020204030203" pitchFamily="34" charset="0"/>
                <a:cs typeface="Arial" panose="020B0604020202020204" pitchFamily="34" charset="0"/>
              </a:rPr>
            </a:br>
            <a:endParaRPr lang="en-US" altLang="ja-JP" sz="2799"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a:extLst>
              <a:ext uri="{FF2B5EF4-FFF2-40B4-BE49-F238E27FC236}">
                <a16:creationId xmlns:a16="http://schemas.microsoft.com/office/drawing/2014/main" id="{F91C7B49-F730-E44B-AF30-3094E6909183}"/>
              </a:ext>
            </a:extLst>
          </p:cNvPr>
          <p:cNvSpPr/>
          <p:nvPr/>
        </p:nvSpPr>
        <p:spPr>
          <a:xfrm>
            <a:off x="0" y="0"/>
            <a:ext cx="24377650" cy="13716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uadroTexto 3">
            <a:extLst>
              <a:ext uri="{FF2B5EF4-FFF2-40B4-BE49-F238E27FC236}">
                <a16:creationId xmlns:a16="http://schemas.microsoft.com/office/drawing/2014/main" id="{80276510-2B6A-B547-889D-D6B4E7A8CE22}"/>
              </a:ext>
            </a:extLst>
          </p:cNvPr>
          <p:cNvSpPr txBox="1"/>
          <p:nvPr/>
        </p:nvSpPr>
        <p:spPr>
          <a:xfrm>
            <a:off x="4511040" y="689997"/>
            <a:ext cx="15941040" cy="6740307"/>
          </a:xfrm>
          <a:prstGeom prst="rect">
            <a:avLst/>
          </a:prstGeom>
          <a:noFill/>
        </p:spPr>
        <p:txBody>
          <a:bodyPr wrap="square" rtlCol="0">
            <a:spAutoFit/>
          </a:bodyPr>
          <a:lstStyle/>
          <a:p>
            <a:pPr algn="ctr"/>
            <a:r>
              <a:rPr lang="en-US" sz="43200" dirty="0">
                <a:solidFill>
                  <a:schemeClr val="accent3"/>
                </a:solidFill>
                <a:latin typeface="Wicked Mouse" panose="02000500000000000000" pitchFamily="50" charset="0"/>
              </a:rPr>
              <a:t>k</a:t>
            </a:r>
            <a:r>
              <a:rPr lang="en-US" sz="43200" dirty="0">
                <a:solidFill>
                  <a:schemeClr val="accent4"/>
                </a:solidFill>
                <a:latin typeface="Wicked Mouse" panose="02000500000000000000" pitchFamily="50" charset="0"/>
              </a:rPr>
              <a:t>i</a:t>
            </a:r>
            <a:r>
              <a:rPr lang="en-US" sz="43200" dirty="0">
                <a:solidFill>
                  <a:schemeClr val="accent5"/>
                </a:solidFill>
                <a:latin typeface="Wicked Mouse" panose="02000500000000000000" pitchFamily="50" charset="0"/>
              </a:rPr>
              <a:t>d</a:t>
            </a:r>
            <a:r>
              <a:rPr lang="en-US" sz="43200" dirty="0">
                <a:solidFill>
                  <a:schemeClr val="accent2"/>
                </a:solidFill>
                <a:latin typeface="Wicked Mouse" panose="02000500000000000000" pitchFamily="50" charset="0"/>
              </a:rPr>
              <a:t>s</a:t>
            </a:r>
          </a:p>
        </p:txBody>
      </p:sp>
      <p:sp>
        <p:nvSpPr>
          <p:cNvPr id="5" name="CuadroTexto 4">
            <a:extLst>
              <a:ext uri="{FF2B5EF4-FFF2-40B4-BE49-F238E27FC236}">
                <a16:creationId xmlns:a16="http://schemas.microsoft.com/office/drawing/2014/main" id="{33F155F0-4623-BE4F-816F-344C735ACC6B}"/>
              </a:ext>
            </a:extLst>
          </p:cNvPr>
          <p:cNvSpPr txBox="1"/>
          <p:nvPr/>
        </p:nvSpPr>
        <p:spPr>
          <a:xfrm>
            <a:off x="2953385" y="5383917"/>
            <a:ext cx="18470880" cy="3154710"/>
          </a:xfrm>
          <a:prstGeom prst="rect">
            <a:avLst/>
          </a:prstGeom>
          <a:noFill/>
        </p:spPr>
        <p:txBody>
          <a:bodyPr wrap="square" rtlCol="0">
            <a:spAutoFit/>
          </a:bodyPr>
          <a:lstStyle/>
          <a:p>
            <a:pPr algn="ctr"/>
            <a:r>
              <a:rPr lang="en-US" sz="19900" dirty="0">
                <a:solidFill>
                  <a:schemeClr val="accent2"/>
                </a:solidFill>
                <a:latin typeface="Grinched" panose="02000000000000000000" pitchFamily="2" charset="77"/>
              </a:rPr>
              <a:t>Education</a:t>
            </a:r>
            <a:r>
              <a:rPr lang="en-US" sz="19900" dirty="0">
                <a:latin typeface="Grinched" panose="02000000000000000000" pitchFamily="2" charset="77"/>
              </a:rPr>
              <a:t> </a:t>
            </a:r>
            <a:r>
              <a:rPr lang="en-US" sz="19900" dirty="0">
                <a:solidFill>
                  <a:schemeClr val="accent3"/>
                </a:solidFill>
                <a:latin typeface="Grinched" panose="02000000000000000000" pitchFamily="2" charset="77"/>
              </a:rPr>
              <a:t>course</a:t>
            </a:r>
          </a:p>
        </p:txBody>
      </p:sp>
      <p:grpSp>
        <p:nvGrpSpPr>
          <p:cNvPr id="27" name="Grupo 26">
            <a:extLst>
              <a:ext uri="{FF2B5EF4-FFF2-40B4-BE49-F238E27FC236}">
                <a16:creationId xmlns:a16="http://schemas.microsoft.com/office/drawing/2014/main" id="{696CC2C1-81D9-FC49-A9D1-1A35D32601A2}"/>
              </a:ext>
            </a:extLst>
          </p:cNvPr>
          <p:cNvGrpSpPr/>
          <p:nvPr/>
        </p:nvGrpSpPr>
        <p:grpSpPr>
          <a:xfrm>
            <a:off x="19860029" y="1881299"/>
            <a:ext cx="3631884" cy="2571579"/>
            <a:chOff x="-2055814" y="4466093"/>
            <a:chExt cx="6080961" cy="4305664"/>
          </a:xfrm>
        </p:grpSpPr>
        <p:sp>
          <p:nvSpPr>
            <p:cNvPr id="23" name="Rectángulo redondeado 22">
              <a:extLst>
                <a:ext uri="{FF2B5EF4-FFF2-40B4-BE49-F238E27FC236}">
                  <a16:creationId xmlns:a16="http://schemas.microsoft.com/office/drawing/2014/main" id="{6B2383FC-24E8-9F43-A8F1-B3A2578EFB2C}"/>
                </a:ext>
              </a:extLst>
            </p:cNvPr>
            <p:cNvSpPr/>
            <p:nvPr/>
          </p:nvSpPr>
          <p:spPr>
            <a:xfrm>
              <a:off x="3292670" y="5268176"/>
              <a:ext cx="492369" cy="131511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ángulo redondeado 18">
              <a:extLst>
                <a:ext uri="{FF2B5EF4-FFF2-40B4-BE49-F238E27FC236}">
                  <a16:creationId xmlns:a16="http://schemas.microsoft.com/office/drawing/2014/main" id="{FF7F9AF0-03A2-4249-8547-F01E8A7D2620}"/>
                </a:ext>
              </a:extLst>
            </p:cNvPr>
            <p:cNvSpPr/>
            <p:nvPr/>
          </p:nvSpPr>
          <p:spPr>
            <a:xfrm>
              <a:off x="-326510" y="7456646"/>
              <a:ext cx="492369" cy="131511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ángulo redondeado 19">
              <a:extLst>
                <a:ext uri="{FF2B5EF4-FFF2-40B4-BE49-F238E27FC236}">
                  <a16:creationId xmlns:a16="http://schemas.microsoft.com/office/drawing/2014/main" id="{92219F85-5F2A-FD4B-8CE9-8C55FB318526}"/>
                </a:ext>
              </a:extLst>
            </p:cNvPr>
            <p:cNvSpPr/>
            <p:nvPr/>
          </p:nvSpPr>
          <p:spPr>
            <a:xfrm>
              <a:off x="562840" y="7456645"/>
              <a:ext cx="492369" cy="131511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ángulo redondeado 20">
              <a:extLst>
                <a:ext uri="{FF2B5EF4-FFF2-40B4-BE49-F238E27FC236}">
                  <a16:creationId xmlns:a16="http://schemas.microsoft.com/office/drawing/2014/main" id="{97580FF8-7D0B-ED49-90B7-B6D74C6DDDF0}"/>
                </a:ext>
              </a:extLst>
            </p:cNvPr>
            <p:cNvSpPr/>
            <p:nvPr/>
          </p:nvSpPr>
          <p:spPr>
            <a:xfrm>
              <a:off x="2221673" y="7386007"/>
              <a:ext cx="492369" cy="131511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ángulo redondeado 21">
              <a:extLst>
                <a:ext uri="{FF2B5EF4-FFF2-40B4-BE49-F238E27FC236}">
                  <a16:creationId xmlns:a16="http://schemas.microsoft.com/office/drawing/2014/main" id="{2EF9DEAE-AF82-6D41-91E4-C205CB032C58}"/>
                </a:ext>
              </a:extLst>
            </p:cNvPr>
            <p:cNvSpPr/>
            <p:nvPr/>
          </p:nvSpPr>
          <p:spPr>
            <a:xfrm>
              <a:off x="3111023" y="7386006"/>
              <a:ext cx="492369" cy="131511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riángulo rectángulo 16">
              <a:extLst>
                <a:ext uri="{FF2B5EF4-FFF2-40B4-BE49-F238E27FC236}">
                  <a16:creationId xmlns:a16="http://schemas.microsoft.com/office/drawing/2014/main" id="{BB8D61DF-87AB-5D47-8057-BF6D64D2D860}"/>
                </a:ext>
              </a:extLst>
            </p:cNvPr>
            <p:cNvSpPr/>
            <p:nvPr/>
          </p:nvSpPr>
          <p:spPr>
            <a:xfrm rot="5400000">
              <a:off x="-2052982" y="5474970"/>
              <a:ext cx="720477" cy="720477"/>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orma libre 14">
              <a:extLst>
                <a:ext uri="{FF2B5EF4-FFF2-40B4-BE49-F238E27FC236}">
                  <a16:creationId xmlns:a16="http://schemas.microsoft.com/office/drawing/2014/main" id="{B90EA6C0-03E5-274B-8C21-11E0A56C4CDD}"/>
                </a:ext>
              </a:extLst>
            </p:cNvPr>
            <p:cNvSpPr/>
            <p:nvPr/>
          </p:nvSpPr>
          <p:spPr>
            <a:xfrm rot="5400000">
              <a:off x="-805648" y="3215927"/>
              <a:ext cx="3580630" cy="6080961"/>
            </a:xfrm>
            <a:custGeom>
              <a:avLst/>
              <a:gdLst>
                <a:gd name="connsiteX0" fmla="*/ 0 w 5176898"/>
                <a:gd name="connsiteY0" fmla="*/ 6416040 h 8791893"/>
                <a:gd name="connsiteX1" fmla="*/ 990600 w 5176898"/>
                <a:gd name="connsiteY1" fmla="*/ 5425440 h 8791893"/>
                <a:gd name="connsiteX2" fmla="*/ 1587074 w 5176898"/>
                <a:gd name="connsiteY2" fmla="*/ 5425440 h 8791893"/>
                <a:gd name="connsiteX3" fmla="*/ 1587074 w 5176898"/>
                <a:gd name="connsiteY3" fmla="*/ 1794912 h 8791893"/>
                <a:gd name="connsiteX4" fmla="*/ 3381986 w 5176898"/>
                <a:gd name="connsiteY4" fmla="*/ 0 h 8791893"/>
                <a:gd name="connsiteX5" fmla="*/ 5176898 w 5176898"/>
                <a:gd name="connsiteY5" fmla="*/ 1794912 h 8791893"/>
                <a:gd name="connsiteX6" fmla="*/ 5176898 w 5176898"/>
                <a:gd name="connsiteY6" fmla="*/ 5611728 h 8791893"/>
                <a:gd name="connsiteX7" fmla="*/ 3565505 w 5176898"/>
                <a:gd name="connsiteY7" fmla="*/ 7397373 h 8791893"/>
                <a:gd name="connsiteX8" fmla="*/ 3415874 w 5176898"/>
                <a:gd name="connsiteY8" fmla="*/ 7404929 h 8791893"/>
                <a:gd name="connsiteX9" fmla="*/ 3415874 w 5176898"/>
                <a:gd name="connsiteY9" fmla="*/ 7801293 h 8791893"/>
                <a:gd name="connsiteX10" fmla="*/ 2425274 w 5176898"/>
                <a:gd name="connsiteY10" fmla="*/ 8791893 h 8791893"/>
                <a:gd name="connsiteX11" fmla="*/ 1434674 w 5176898"/>
                <a:gd name="connsiteY11" fmla="*/ 7801293 h 8791893"/>
                <a:gd name="connsiteX12" fmla="*/ 1434674 w 5176898"/>
                <a:gd name="connsiteY12" fmla="*/ 7406640 h 8791893"/>
                <a:gd name="connsiteX13" fmla="*/ 990600 w 5176898"/>
                <a:gd name="connsiteY13" fmla="*/ 7406640 h 8791893"/>
                <a:gd name="connsiteX14" fmla="*/ 0 w 5176898"/>
                <a:gd name="connsiteY14" fmla="*/ 6416040 h 8791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176898" h="8791893">
                  <a:moveTo>
                    <a:pt x="0" y="6416040"/>
                  </a:moveTo>
                  <a:cubicBezTo>
                    <a:pt x="0" y="5868947"/>
                    <a:pt x="443507" y="5425440"/>
                    <a:pt x="990600" y="5425440"/>
                  </a:cubicBezTo>
                  <a:lnTo>
                    <a:pt x="1587074" y="5425440"/>
                  </a:lnTo>
                  <a:lnTo>
                    <a:pt x="1587074" y="1794912"/>
                  </a:lnTo>
                  <a:cubicBezTo>
                    <a:pt x="1587074" y="803609"/>
                    <a:pt x="2390683" y="0"/>
                    <a:pt x="3381986" y="0"/>
                  </a:cubicBezTo>
                  <a:cubicBezTo>
                    <a:pt x="4373289" y="0"/>
                    <a:pt x="5176898" y="803609"/>
                    <a:pt x="5176898" y="1794912"/>
                  </a:cubicBezTo>
                  <a:lnTo>
                    <a:pt x="5176898" y="5611728"/>
                  </a:lnTo>
                  <a:cubicBezTo>
                    <a:pt x="5176898" y="6541075"/>
                    <a:pt x="4470601" y="7305455"/>
                    <a:pt x="3565505" y="7397373"/>
                  </a:cubicBezTo>
                  <a:lnTo>
                    <a:pt x="3415874" y="7404929"/>
                  </a:lnTo>
                  <a:lnTo>
                    <a:pt x="3415874" y="7801293"/>
                  </a:lnTo>
                  <a:cubicBezTo>
                    <a:pt x="3415874" y="8348386"/>
                    <a:pt x="2972367" y="8791893"/>
                    <a:pt x="2425274" y="8791893"/>
                  </a:cubicBezTo>
                  <a:cubicBezTo>
                    <a:pt x="1878181" y="8791893"/>
                    <a:pt x="1434674" y="8348386"/>
                    <a:pt x="1434674" y="7801293"/>
                  </a:cubicBezTo>
                  <a:lnTo>
                    <a:pt x="1434674" y="7406640"/>
                  </a:lnTo>
                  <a:lnTo>
                    <a:pt x="990600" y="7406640"/>
                  </a:lnTo>
                  <a:cubicBezTo>
                    <a:pt x="443507" y="7406640"/>
                    <a:pt x="0" y="6963133"/>
                    <a:pt x="0" y="641604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Lágrima 15">
              <a:extLst>
                <a:ext uri="{FF2B5EF4-FFF2-40B4-BE49-F238E27FC236}">
                  <a16:creationId xmlns:a16="http://schemas.microsoft.com/office/drawing/2014/main" id="{0043FAEB-39CB-634F-9726-92ED0A272BB7}"/>
                </a:ext>
              </a:extLst>
            </p:cNvPr>
            <p:cNvSpPr/>
            <p:nvPr/>
          </p:nvSpPr>
          <p:spPr>
            <a:xfrm rot="18900000">
              <a:off x="-613892" y="5404271"/>
              <a:ext cx="684693" cy="723681"/>
            </a:xfrm>
            <a:prstGeom prst="teardrop">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Elipse 17">
              <a:extLst>
                <a:ext uri="{FF2B5EF4-FFF2-40B4-BE49-F238E27FC236}">
                  <a16:creationId xmlns:a16="http://schemas.microsoft.com/office/drawing/2014/main" id="{008A3232-9DA0-4F45-AFE6-A706AFB67BF5}"/>
                </a:ext>
              </a:extLst>
            </p:cNvPr>
            <p:cNvSpPr/>
            <p:nvPr/>
          </p:nvSpPr>
          <p:spPr>
            <a:xfrm>
              <a:off x="-901074" y="5010268"/>
              <a:ext cx="257908" cy="257908"/>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Elipse 23">
              <a:extLst>
                <a:ext uri="{FF2B5EF4-FFF2-40B4-BE49-F238E27FC236}">
                  <a16:creationId xmlns:a16="http://schemas.microsoft.com/office/drawing/2014/main" id="{E16EA000-CCDF-DC46-AE91-19C3D11A92DF}"/>
                </a:ext>
              </a:extLst>
            </p:cNvPr>
            <p:cNvSpPr/>
            <p:nvPr/>
          </p:nvSpPr>
          <p:spPr>
            <a:xfrm>
              <a:off x="-1348274" y="5720391"/>
              <a:ext cx="86049" cy="8604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Elipse 24">
              <a:extLst>
                <a:ext uri="{FF2B5EF4-FFF2-40B4-BE49-F238E27FC236}">
                  <a16:creationId xmlns:a16="http://schemas.microsoft.com/office/drawing/2014/main" id="{A6C57481-9112-014A-A808-F5E20A5E1682}"/>
                </a:ext>
              </a:extLst>
            </p:cNvPr>
            <p:cNvSpPr/>
            <p:nvPr/>
          </p:nvSpPr>
          <p:spPr>
            <a:xfrm>
              <a:off x="-1205018" y="5726487"/>
              <a:ext cx="86049" cy="8604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lipse 25">
              <a:extLst>
                <a:ext uri="{FF2B5EF4-FFF2-40B4-BE49-F238E27FC236}">
                  <a16:creationId xmlns:a16="http://schemas.microsoft.com/office/drawing/2014/main" id="{9C4DB722-E0A3-9940-BE40-2D6D5CA2A36A}"/>
                </a:ext>
              </a:extLst>
            </p:cNvPr>
            <p:cNvSpPr/>
            <p:nvPr/>
          </p:nvSpPr>
          <p:spPr>
            <a:xfrm>
              <a:off x="-1272074" y="5842311"/>
              <a:ext cx="86049" cy="8604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8" name="CuadroTexto 27">
            <a:extLst>
              <a:ext uri="{FF2B5EF4-FFF2-40B4-BE49-F238E27FC236}">
                <a16:creationId xmlns:a16="http://schemas.microsoft.com/office/drawing/2014/main" id="{21715DC0-8293-6547-8E48-99647E82BE03}"/>
              </a:ext>
            </a:extLst>
          </p:cNvPr>
          <p:cNvSpPr txBox="1"/>
          <p:nvPr/>
        </p:nvSpPr>
        <p:spPr>
          <a:xfrm>
            <a:off x="7543673" y="7717988"/>
            <a:ext cx="9290304" cy="923330"/>
          </a:xfrm>
          <a:prstGeom prst="rect">
            <a:avLst/>
          </a:prstGeom>
          <a:noFill/>
        </p:spPr>
        <p:txBody>
          <a:bodyPr wrap="square" rtlCol="0">
            <a:spAutoFit/>
          </a:bodyPr>
          <a:lstStyle/>
          <a:p>
            <a:pPr algn="ctr"/>
            <a:r>
              <a:rPr lang="en-US" sz="5400" dirty="0">
                <a:hlinkClick r:id="rId2"/>
              </a:rPr>
              <a:t>www.ppthemes.com</a:t>
            </a:r>
            <a:r>
              <a:rPr lang="en-US" sz="5400" dirty="0"/>
              <a:t> </a:t>
            </a:r>
          </a:p>
        </p:txBody>
      </p:sp>
      <p:grpSp>
        <p:nvGrpSpPr>
          <p:cNvPr id="37" name="Grupo 36">
            <a:extLst>
              <a:ext uri="{FF2B5EF4-FFF2-40B4-BE49-F238E27FC236}">
                <a16:creationId xmlns:a16="http://schemas.microsoft.com/office/drawing/2014/main" id="{B0317764-25F2-494C-B81D-5485881F851A}"/>
              </a:ext>
            </a:extLst>
          </p:cNvPr>
          <p:cNvGrpSpPr/>
          <p:nvPr/>
        </p:nvGrpSpPr>
        <p:grpSpPr>
          <a:xfrm>
            <a:off x="1141058" y="2787550"/>
            <a:ext cx="2568444" cy="2372549"/>
            <a:chOff x="1606327" y="2150079"/>
            <a:chExt cx="2473326" cy="2284686"/>
          </a:xfrm>
        </p:grpSpPr>
        <p:sp>
          <p:nvSpPr>
            <p:cNvPr id="32" name="Forma libre 31">
              <a:extLst>
                <a:ext uri="{FF2B5EF4-FFF2-40B4-BE49-F238E27FC236}">
                  <a16:creationId xmlns:a16="http://schemas.microsoft.com/office/drawing/2014/main" id="{D77BD03A-8DEB-2449-BBD6-7BEA9B27F52F}"/>
                </a:ext>
              </a:extLst>
            </p:cNvPr>
            <p:cNvSpPr/>
            <p:nvPr/>
          </p:nvSpPr>
          <p:spPr>
            <a:xfrm>
              <a:off x="1639569" y="3537290"/>
              <a:ext cx="2361489" cy="897475"/>
            </a:xfrm>
            <a:custGeom>
              <a:avLst/>
              <a:gdLst>
                <a:gd name="connsiteX0" fmla="*/ 2446 w 2122496"/>
                <a:gd name="connsiteY0" fmla="*/ 0 h 1085510"/>
                <a:gd name="connsiteX1" fmla="*/ 2120050 w 2122496"/>
                <a:gd name="connsiteY1" fmla="*/ 0 h 1085510"/>
                <a:gd name="connsiteX2" fmla="*/ 2122496 w 2122496"/>
                <a:gd name="connsiteY2" fmla="*/ 24262 h 1085510"/>
                <a:gd name="connsiteX3" fmla="*/ 1061248 w 2122496"/>
                <a:gd name="connsiteY3" fmla="*/ 1085510 h 1085510"/>
                <a:gd name="connsiteX4" fmla="*/ 0 w 2122496"/>
                <a:gd name="connsiteY4" fmla="*/ 24262 h 1085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22496" h="1085510">
                  <a:moveTo>
                    <a:pt x="2446" y="0"/>
                  </a:moveTo>
                  <a:lnTo>
                    <a:pt x="2120050" y="0"/>
                  </a:lnTo>
                  <a:lnTo>
                    <a:pt x="2122496" y="24262"/>
                  </a:lnTo>
                  <a:cubicBezTo>
                    <a:pt x="2122496" y="610373"/>
                    <a:pt x="1647359" y="1085510"/>
                    <a:pt x="1061248" y="1085510"/>
                  </a:cubicBezTo>
                  <a:cubicBezTo>
                    <a:pt x="475137" y="1085510"/>
                    <a:pt x="0" y="610373"/>
                    <a:pt x="0" y="24262"/>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Anillo 32">
              <a:extLst>
                <a:ext uri="{FF2B5EF4-FFF2-40B4-BE49-F238E27FC236}">
                  <a16:creationId xmlns:a16="http://schemas.microsoft.com/office/drawing/2014/main" id="{3D108C2E-7E24-BF44-8C1F-984B6698C477}"/>
                </a:ext>
              </a:extLst>
            </p:cNvPr>
            <p:cNvSpPr/>
            <p:nvPr/>
          </p:nvSpPr>
          <p:spPr>
            <a:xfrm>
              <a:off x="1606327" y="2150079"/>
              <a:ext cx="897475" cy="897475"/>
            </a:xfrm>
            <a:prstGeom prst="donu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5" name="Elipse 34">
              <a:extLst>
                <a:ext uri="{FF2B5EF4-FFF2-40B4-BE49-F238E27FC236}">
                  <a16:creationId xmlns:a16="http://schemas.microsoft.com/office/drawing/2014/main" id="{0CCA7C6E-BAB9-CE45-9442-8DE1CBE74E82}"/>
                </a:ext>
              </a:extLst>
            </p:cNvPr>
            <p:cNvSpPr/>
            <p:nvPr/>
          </p:nvSpPr>
          <p:spPr>
            <a:xfrm>
              <a:off x="3109153" y="2150079"/>
              <a:ext cx="970500" cy="9705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ángulo redondeado 35">
              <a:extLst>
                <a:ext uri="{FF2B5EF4-FFF2-40B4-BE49-F238E27FC236}">
                  <a16:creationId xmlns:a16="http://schemas.microsoft.com/office/drawing/2014/main" id="{A813BF11-E75E-6342-9F70-837427F3C0A3}"/>
                </a:ext>
              </a:extLst>
            </p:cNvPr>
            <p:cNvSpPr/>
            <p:nvPr/>
          </p:nvSpPr>
          <p:spPr>
            <a:xfrm>
              <a:off x="2746826" y="2353725"/>
              <a:ext cx="171974" cy="1014763"/>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0" name="Forma libre 39">
            <a:extLst>
              <a:ext uri="{FF2B5EF4-FFF2-40B4-BE49-F238E27FC236}">
                <a16:creationId xmlns:a16="http://schemas.microsoft.com/office/drawing/2014/main" id="{D8CFAFDB-C37B-3049-9B09-8C9FD583E178}"/>
              </a:ext>
            </a:extLst>
          </p:cNvPr>
          <p:cNvSpPr/>
          <p:nvPr/>
        </p:nvSpPr>
        <p:spPr>
          <a:xfrm>
            <a:off x="1639570" y="9211776"/>
            <a:ext cx="7193280" cy="4504224"/>
          </a:xfrm>
          <a:custGeom>
            <a:avLst/>
            <a:gdLst>
              <a:gd name="connsiteX0" fmla="*/ 3596640 w 7193280"/>
              <a:gd name="connsiteY0" fmla="*/ 0 h 4504224"/>
              <a:gd name="connsiteX1" fmla="*/ 7193280 w 7193280"/>
              <a:gd name="connsiteY1" fmla="*/ 3596640 h 4504224"/>
              <a:gd name="connsiteX2" fmla="*/ 7080048 w 7193280"/>
              <a:gd name="connsiteY2" fmla="*/ 4495496 h 4504224"/>
              <a:gd name="connsiteX3" fmla="*/ 7077570 w 7193280"/>
              <a:gd name="connsiteY3" fmla="*/ 4504224 h 4504224"/>
              <a:gd name="connsiteX4" fmla="*/ 115710 w 7193280"/>
              <a:gd name="connsiteY4" fmla="*/ 4504224 h 4504224"/>
              <a:gd name="connsiteX5" fmla="*/ 113232 w 7193280"/>
              <a:gd name="connsiteY5" fmla="*/ 4495496 h 4504224"/>
              <a:gd name="connsiteX6" fmla="*/ 0 w 7193280"/>
              <a:gd name="connsiteY6" fmla="*/ 3596640 h 4504224"/>
              <a:gd name="connsiteX7" fmla="*/ 3596640 w 7193280"/>
              <a:gd name="connsiteY7" fmla="*/ 0 h 4504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193280" h="4504224">
                <a:moveTo>
                  <a:pt x="3596640" y="0"/>
                </a:moveTo>
                <a:cubicBezTo>
                  <a:pt x="5583009" y="0"/>
                  <a:pt x="7193280" y="1610271"/>
                  <a:pt x="7193280" y="3596640"/>
                </a:cubicBezTo>
                <a:cubicBezTo>
                  <a:pt x="7193280" y="3907010"/>
                  <a:pt x="7153967" y="4208198"/>
                  <a:pt x="7080048" y="4495496"/>
                </a:cubicBezTo>
                <a:lnTo>
                  <a:pt x="7077570" y="4504224"/>
                </a:lnTo>
                <a:lnTo>
                  <a:pt x="115710" y="4504224"/>
                </a:lnTo>
                <a:lnTo>
                  <a:pt x="113232" y="4495496"/>
                </a:lnTo>
                <a:cubicBezTo>
                  <a:pt x="39313" y="4208198"/>
                  <a:pt x="0" y="3907010"/>
                  <a:pt x="0" y="3596640"/>
                </a:cubicBezTo>
                <a:cubicBezTo>
                  <a:pt x="0" y="1610271"/>
                  <a:pt x="1610271" y="0"/>
                  <a:pt x="3596640" y="0"/>
                </a:cubicBezTo>
                <a:close/>
              </a:path>
            </a:pathLst>
          </a:custGeom>
          <a:solidFill>
            <a:srgbClr val="F55B87">
              <a:alpha val="8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1" name="Forma libre 40">
            <a:extLst>
              <a:ext uri="{FF2B5EF4-FFF2-40B4-BE49-F238E27FC236}">
                <a16:creationId xmlns:a16="http://schemas.microsoft.com/office/drawing/2014/main" id="{E4D1E56D-77D2-EE42-807F-C35781BA4AF3}"/>
              </a:ext>
            </a:extLst>
          </p:cNvPr>
          <p:cNvSpPr/>
          <p:nvPr/>
        </p:nvSpPr>
        <p:spPr>
          <a:xfrm>
            <a:off x="5375910" y="9263122"/>
            <a:ext cx="7193280" cy="4504224"/>
          </a:xfrm>
          <a:custGeom>
            <a:avLst/>
            <a:gdLst>
              <a:gd name="connsiteX0" fmla="*/ 3596640 w 7193280"/>
              <a:gd name="connsiteY0" fmla="*/ 0 h 4504224"/>
              <a:gd name="connsiteX1" fmla="*/ 7193280 w 7193280"/>
              <a:gd name="connsiteY1" fmla="*/ 3596640 h 4504224"/>
              <a:gd name="connsiteX2" fmla="*/ 7080048 w 7193280"/>
              <a:gd name="connsiteY2" fmla="*/ 4495496 h 4504224"/>
              <a:gd name="connsiteX3" fmla="*/ 7077570 w 7193280"/>
              <a:gd name="connsiteY3" fmla="*/ 4504224 h 4504224"/>
              <a:gd name="connsiteX4" fmla="*/ 115710 w 7193280"/>
              <a:gd name="connsiteY4" fmla="*/ 4504224 h 4504224"/>
              <a:gd name="connsiteX5" fmla="*/ 113232 w 7193280"/>
              <a:gd name="connsiteY5" fmla="*/ 4495496 h 4504224"/>
              <a:gd name="connsiteX6" fmla="*/ 0 w 7193280"/>
              <a:gd name="connsiteY6" fmla="*/ 3596640 h 4504224"/>
              <a:gd name="connsiteX7" fmla="*/ 3596640 w 7193280"/>
              <a:gd name="connsiteY7" fmla="*/ 0 h 4504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193280" h="4504224">
                <a:moveTo>
                  <a:pt x="3596640" y="0"/>
                </a:moveTo>
                <a:cubicBezTo>
                  <a:pt x="5583009" y="0"/>
                  <a:pt x="7193280" y="1610271"/>
                  <a:pt x="7193280" y="3596640"/>
                </a:cubicBezTo>
                <a:cubicBezTo>
                  <a:pt x="7193280" y="3907010"/>
                  <a:pt x="7153967" y="4208198"/>
                  <a:pt x="7080048" y="4495496"/>
                </a:cubicBezTo>
                <a:lnTo>
                  <a:pt x="7077570" y="4504224"/>
                </a:lnTo>
                <a:lnTo>
                  <a:pt x="115710" y="4504224"/>
                </a:lnTo>
                <a:lnTo>
                  <a:pt x="113232" y="4495496"/>
                </a:lnTo>
                <a:cubicBezTo>
                  <a:pt x="39313" y="4208198"/>
                  <a:pt x="0" y="3907010"/>
                  <a:pt x="0" y="3596640"/>
                </a:cubicBezTo>
                <a:cubicBezTo>
                  <a:pt x="0" y="1610271"/>
                  <a:pt x="1610271" y="0"/>
                  <a:pt x="3596640" y="0"/>
                </a:cubicBezTo>
                <a:close/>
              </a:path>
            </a:pathLst>
          </a:custGeom>
          <a:solidFill>
            <a:srgbClr val="02C595">
              <a:alpha val="8784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2" name="Forma libre 41">
            <a:extLst>
              <a:ext uri="{FF2B5EF4-FFF2-40B4-BE49-F238E27FC236}">
                <a16:creationId xmlns:a16="http://schemas.microsoft.com/office/drawing/2014/main" id="{80142A0D-1CAC-DB41-B66F-A8B7CA6DD358}"/>
              </a:ext>
            </a:extLst>
          </p:cNvPr>
          <p:cNvSpPr/>
          <p:nvPr/>
        </p:nvSpPr>
        <p:spPr>
          <a:xfrm>
            <a:off x="10472420" y="9263122"/>
            <a:ext cx="7193280" cy="4504224"/>
          </a:xfrm>
          <a:custGeom>
            <a:avLst/>
            <a:gdLst>
              <a:gd name="connsiteX0" fmla="*/ 3596640 w 7193280"/>
              <a:gd name="connsiteY0" fmla="*/ 0 h 4504224"/>
              <a:gd name="connsiteX1" fmla="*/ 7193280 w 7193280"/>
              <a:gd name="connsiteY1" fmla="*/ 3596640 h 4504224"/>
              <a:gd name="connsiteX2" fmla="*/ 7080048 w 7193280"/>
              <a:gd name="connsiteY2" fmla="*/ 4495496 h 4504224"/>
              <a:gd name="connsiteX3" fmla="*/ 7077570 w 7193280"/>
              <a:gd name="connsiteY3" fmla="*/ 4504224 h 4504224"/>
              <a:gd name="connsiteX4" fmla="*/ 115710 w 7193280"/>
              <a:gd name="connsiteY4" fmla="*/ 4504224 h 4504224"/>
              <a:gd name="connsiteX5" fmla="*/ 113232 w 7193280"/>
              <a:gd name="connsiteY5" fmla="*/ 4495496 h 4504224"/>
              <a:gd name="connsiteX6" fmla="*/ 0 w 7193280"/>
              <a:gd name="connsiteY6" fmla="*/ 3596640 h 4504224"/>
              <a:gd name="connsiteX7" fmla="*/ 3596640 w 7193280"/>
              <a:gd name="connsiteY7" fmla="*/ 0 h 4504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193280" h="4504224">
                <a:moveTo>
                  <a:pt x="3596640" y="0"/>
                </a:moveTo>
                <a:cubicBezTo>
                  <a:pt x="5583009" y="0"/>
                  <a:pt x="7193280" y="1610271"/>
                  <a:pt x="7193280" y="3596640"/>
                </a:cubicBezTo>
                <a:cubicBezTo>
                  <a:pt x="7193280" y="3907010"/>
                  <a:pt x="7153967" y="4208198"/>
                  <a:pt x="7080048" y="4495496"/>
                </a:cubicBezTo>
                <a:lnTo>
                  <a:pt x="7077570" y="4504224"/>
                </a:lnTo>
                <a:lnTo>
                  <a:pt x="115710" y="4504224"/>
                </a:lnTo>
                <a:lnTo>
                  <a:pt x="113232" y="4495496"/>
                </a:lnTo>
                <a:cubicBezTo>
                  <a:pt x="39313" y="4208198"/>
                  <a:pt x="0" y="3907010"/>
                  <a:pt x="0" y="3596640"/>
                </a:cubicBezTo>
                <a:cubicBezTo>
                  <a:pt x="0" y="1610271"/>
                  <a:pt x="1610271" y="0"/>
                  <a:pt x="3596640" y="0"/>
                </a:cubicBezTo>
                <a:close/>
              </a:path>
            </a:pathLst>
          </a:custGeom>
          <a:solidFill>
            <a:srgbClr val="0890ED">
              <a:alpha val="8902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3" name="Forma libre 42">
            <a:extLst>
              <a:ext uri="{FF2B5EF4-FFF2-40B4-BE49-F238E27FC236}">
                <a16:creationId xmlns:a16="http://schemas.microsoft.com/office/drawing/2014/main" id="{68D55996-EC13-7B46-A985-43B7579BB41E}"/>
              </a:ext>
            </a:extLst>
          </p:cNvPr>
          <p:cNvSpPr/>
          <p:nvPr/>
        </p:nvSpPr>
        <p:spPr>
          <a:xfrm>
            <a:off x="15405100" y="9263122"/>
            <a:ext cx="7193280" cy="4504224"/>
          </a:xfrm>
          <a:custGeom>
            <a:avLst/>
            <a:gdLst>
              <a:gd name="connsiteX0" fmla="*/ 3596640 w 7193280"/>
              <a:gd name="connsiteY0" fmla="*/ 0 h 4504224"/>
              <a:gd name="connsiteX1" fmla="*/ 7193280 w 7193280"/>
              <a:gd name="connsiteY1" fmla="*/ 3596640 h 4504224"/>
              <a:gd name="connsiteX2" fmla="*/ 7080048 w 7193280"/>
              <a:gd name="connsiteY2" fmla="*/ 4495496 h 4504224"/>
              <a:gd name="connsiteX3" fmla="*/ 7077570 w 7193280"/>
              <a:gd name="connsiteY3" fmla="*/ 4504224 h 4504224"/>
              <a:gd name="connsiteX4" fmla="*/ 115710 w 7193280"/>
              <a:gd name="connsiteY4" fmla="*/ 4504224 h 4504224"/>
              <a:gd name="connsiteX5" fmla="*/ 113232 w 7193280"/>
              <a:gd name="connsiteY5" fmla="*/ 4495496 h 4504224"/>
              <a:gd name="connsiteX6" fmla="*/ 0 w 7193280"/>
              <a:gd name="connsiteY6" fmla="*/ 3596640 h 4504224"/>
              <a:gd name="connsiteX7" fmla="*/ 3596640 w 7193280"/>
              <a:gd name="connsiteY7" fmla="*/ 0 h 4504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193280" h="4504224">
                <a:moveTo>
                  <a:pt x="3596640" y="0"/>
                </a:moveTo>
                <a:cubicBezTo>
                  <a:pt x="5583009" y="0"/>
                  <a:pt x="7193280" y="1610271"/>
                  <a:pt x="7193280" y="3596640"/>
                </a:cubicBezTo>
                <a:cubicBezTo>
                  <a:pt x="7193280" y="3907010"/>
                  <a:pt x="7153967" y="4208198"/>
                  <a:pt x="7080048" y="4495496"/>
                </a:cubicBezTo>
                <a:lnTo>
                  <a:pt x="7077570" y="4504224"/>
                </a:lnTo>
                <a:lnTo>
                  <a:pt x="115710" y="4504224"/>
                </a:lnTo>
                <a:lnTo>
                  <a:pt x="113232" y="4495496"/>
                </a:lnTo>
                <a:cubicBezTo>
                  <a:pt x="39313" y="4208198"/>
                  <a:pt x="0" y="3907010"/>
                  <a:pt x="0" y="3596640"/>
                </a:cubicBezTo>
                <a:cubicBezTo>
                  <a:pt x="0" y="1610271"/>
                  <a:pt x="1610271" y="0"/>
                  <a:pt x="3596640" y="0"/>
                </a:cubicBezTo>
                <a:close/>
              </a:path>
            </a:pathLst>
          </a:custGeom>
          <a:solidFill>
            <a:srgbClr val="F49A02">
              <a:alpha val="8392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679464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6" name="Freeform: Shape 425">
            <a:extLst>
              <a:ext uri="{FF2B5EF4-FFF2-40B4-BE49-F238E27FC236}">
                <a16:creationId xmlns:a16="http://schemas.microsoft.com/office/drawing/2014/main" id="{9DE5D516-32CF-4560-8C5A-EFEF27E2F573}"/>
              </a:ext>
            </a:extLst>
          </p:cNvPr>
          <p:cNvSpPr/>
          <p:nvPr/>
        </p:nvSpPr>
        <p:spPr>
          <a:xfrm>
            <a:off x="1701756" y="5703151"/>
            <a:ext cx="3192964" cy="2884004"/>
          </a:xfrm>
          <a:custGeom>
            <a:avLst/>
            <a:gdLst/>
            <a:ahLst/>
            <a:cxnLst>
              <a:cxn ang="3cd4">
                <a:pos x="hc" y="t"/>
              </a:cxn>
              <a:cxn ang="cd2">
                <a:pos x="l" y="vc"/>
              </a:cxn>
              <a:cxn ang="cd4">
                <a:pos x="hc" y="b"/>
              </a:cxn>
              <a:cxn ang="0">
                <a:pos x="r" y="vc"/>
              </a:cxn>
            </a:cxnLst>
            <a:rect l="l" t="t" r="r" b="b"/>
            <a:pathLst>
              <a:path w="2564" h="2316">
                <a:moveTo>
                  <a:pt x="2516" y="979"/>
                </a:moveTo>
                <a:lnTo>
                  <a:pt x="2054" y="179"/>
                </a:lnTo>
                <a:cubicBezTo>
                  <a:pt x="1990" y="68"/>
                  <a:pt x="1872" y="0"/>
                  <a:pt x="1743" y="0"/>
                </a:cubicBezTo>
                <a:lnTo>
                  <a:pt x="820" y="0"/>
                </a:lnTo>
                <a:cubicBezTo>
                  <a:pt x="692" y="0"/>
                  <a:pt x="573" y="68"/>
                  <a:pt x="509" y="179"/>
                </a:cubicBezTo>
                <a:lnTo>
                  <a:pt x="47" y="979"/>
                </a:lnTo>
                <a:cubicBezTo>
                  <a:pt x="-16" y="1090"/>
                  <a:pt x="-16" y="1226"/>
                  <a:pt x="47" y="1337"/>
                </a:cubicBezTo>
                <a:lnTo>
                  <a:pt x="509" y="2137"/>
                </a:lnTo>
                <a:cubicBezTo>
                  <a:pt x="573" y="2248"/>
                  <a:pt x="692" y="2316"/>
                  <a:pt x="820" y="2316"/>
                </a:cubicBezTo>
                <a:lnTo>
                  <a:pt x="1743" y="2316"/>
                </a:lnTo>
                <a:cubicBezTo>
                  <a:pt x="1872" y="2316"/>
                  <a:pt x="1990" y="2248"/>
                  <a:pt x="2054" y="2137"/>
                </a:cubicBezTo>
                <a:lnTo>
                  <a:pt x="2516" y="1337"/>
                </a:lnTo>
                <a:cubicBezTo>
                  <a:pt x="2580" y="1226"/>
                  <a:pt x="2580" y="1090"/>
                  <a:pt x="2516" y="979"/>
                </a:cubicBez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28" name="Freeform: Shape 427">
            <a:extLst>
              <a:ext uri="{FF2B5EF4-FFF2-40B4-BE49-F238E27FC236}">
                <a16:creationId xmlns:a16="http://schemas.microsoft.com/office/drawing/2014/main" id="{08E5C66D-7FDE-4397-B14A-DF7DAEE2BC48}"/>
              </a:ext>
            </a:extLst>
          </p:cNvPr>
          <p:cNvSpPr/>
          <p:nvPr/>
        </p:nvSpPr>
        <p:spPr>
          <a:xfrm>
            <a:off x="6146741" y="5703151"/>
            <a:ext cx="3192964" cy="2884004"/>
          </a:xfrm>
          <a:custGeom>
            <a:avLst/>
            <a:gdLst/>
            <a:ahLst/>
            <a:cxnLst>
              <a:cxn ang="3cd4">
                <a:pos x="hc" y="t"/>
              </a:cxn>
              <a:cxn ang="cd2">
                <a:pos x="l" y="vc"/>
              </a:cxn>
              <a:cxn ang="cd4">
                <a:pos x="hc" y="b"/>
              </a:cxn>
              <a:cxn ang="0">
                <a:pos x="r" y="vc"/>
              </a:cxn>
            </a:cxnLst>
            <a:rect l="l" t="t" r="r" b="b"/>
            <a:pathLst>
              <a:path w="2564" h="2316">
                <a:moveTo>
                  <a:pt x="2515" y="979"/>
                </a:moveTo>
                <a:lnTo>
                  <a:pt x="2054" y="179"/>
                </a:lnTo>
                <a:cubicBezTo>
                  <a:pt x="1990" y="68"/>
                  <a:pt x="1872" y="0"/>
                  <a:pt x="1743" y="0"/>
                </a:cubicBezTo>
                <a:lnTo>
                  <a:pt x="820" y="0"/>
                </a:lnTo>
                <a:cubicBezTo>
                  <a:pt x="692" y="0"/>
                  <a:pt x="573" y="68"/>
                  <a:pt x="509" y="179"/>
                </a:cubicBezTo>
                <a:lnTo>
                  <a:pt x="48" y="979"/>
                </a:lnTo>
                <a:cubicBezTo>
                  <a:pt x="-16" y="1090"/>
                  <a:pt x="-16" y="1226"/>
                  <a:pt x="48" y="1337"/>
                </a:cubicBezTo>
                <a:lnTo>
                  <a:pt x="509" y="2137"/>
                </a:lnTo>
                <a:cubicBezTo>
                  <a:pt x="573" y="2248"/>
                  <a:pt x="692" y="2316"/>
                  <a:pt x="820" y="2316"/>
                </a:cubicBezTo>
                <a:lnTo>
                  <a:pt x="1743" y="2316"/>
                </a:lnTo>
                <a:cubicBezTo>
                  <a:pt x="1872" y="2316"/>
                  <a:pt x="1990" y="2248"/>
                  <a:pt x="2054" y="2137"/>
                </a:cubicBezTo>
                <a:lnTo>
                  <a:pt x="2515" y="1337"/>
                </a:lnTo>
                <a:cubicBezTo>
                  <a:pt x="2580" y="1226"/>
                  <a:pt x="2580" y="1090"/>
                  <a:pt x="2515" y="979"/>
                </a:cubicBez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30" name="Freeform: Shape 429">
            <a:extLst>
              <a:ext uri="{FF2B5EF4-FFF2-40B4-BE49-F238E27FC236}">
                <a16:creationId xmlns:a16="http://schemas.microsoft.com/office/drawing/2014/main" id="{4B7FDC4C-112E-4841-9472-29BB1F8E1981}"/>
              </a:ext>
            </a:extLst>
          </p:cNvPr>
          <p:cNvSpPr/>
          <p:nvPr/>
        </p:nvSpPr>
        <p:spPr>
          <a:xfrm>
            <a:off x="10591726" y="5703151"/>
            <a:ext cx="3192964" cy="2884004"/>
          </a:xfrm>
          <a:custGeom>
            <a:avLst/>
            <a:gdLst/>
            <a:ahLst/>
            <a:cxnLst>
              <a:cxn ang="3cd4">
                <a:pos x="hc" y="t"/>
              </a:cxn>
              <a:cxn ang="cd2">
                <a:pos x="l" y="vc"/>
              </a:cxn>
              <a:cxn ang="cd4">
                <a:pos x="hc" y="b"/>
              </a:cxn>
              <a:cxn ang="0">
                <a:pos x="r" y="vc"/>
              </a:cxn>
            </a:cxnLst>
            <a:rect l="l" t="t" r="r" b="b"/>
            <a:pathLst>
              <a:path w="2564" h="2316">
                <a:moveTo>
                  <a:pt x="2516" y="979"/>
                </a:moveTo>
                <a:lnTo>
                  <a:pt x="2054" y="179"/>
                </a:lnTo>
                <a:cubicBezTo>
                  <a:pt x="1990" y="68"/>
                  <a:pt x="1871" y="0"/>
                  <a:pt x="1744" y="0"/>
                </a:cubicBezTo>
                <a:lnTo>
                  <a:pt x="820" y="0"/>
                </a:lnTo>
                <a:cubicBezTo>
                  <a:pt x="692" y="0"/>
                  <a:pt x="574" y="68"/>
                  <a:pt x="509" y="179"/>
                </a:cubicBezTo>
                <a:lnTo>
                  <a:pt x="48" y="979"/>
                </a:lnTo>
                <a:cubicBezTo>
                  <a:pt x="-16" y="1090"/>
                  <a:pt x="-16" y="1226"/>
                  <a:pt x="48" y="1337"/>
                </a:cubicBezTo>
                <a:lnTo>
                  <a:pt x="509" y="2137"/>
                </a:lnTo>
                <a:cubicBezTo>
                  <a:pt x="574" y="2248"/>
                  <a:pt x="692" y="2316"/>
                  <a:pt x="820" y="2316"/>
                </a:cubicBezTo>
                <a:lnTo>
                  <a:pt x="1744" y="2316"/>
                </a:lnTo>
                <a:cubicBezTo>
                  <a:pt x="1871" y="2316"/>
                  <a:pt x="1990" y="2248"/>
                  <a:pt x="2054" y="2137"/>
                </a:cubicBezTo>
                <a:lnTo>
                  <a:pt x="2516" y="1337"/>
                </a:lnTo>
                <a:cubicBezTo>
                  <a:pt x="2580" y="1226"/>
                  <a:pt x="2580" y="1090"/>
                  <a:pt x="2516" y="979"/>
                </a:cubicBez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32" name="Freeform: Shape 431">
            <a:extLst>
              <a:ext uri="{FF2B5EF4-FFF2-40B4-BE49-F238E27FC236}">
                <a16:creationId xmlns:a16="http://schemas.microsoft.com/office/drawing/2014/main" id="{215F1D10-FC7F-4BC0-8161-C62A4BDD87F7}"/>
              </a:ext>
            </a:extLst>
          </p:cNvPr>
          <p:cNvSpPr/>
          <p:nvPr/>
        </p:nvSpPr>
        <p:spPr>
          <a:xfrm>
            <a:off x="15035465" y="5703151"/>
            <a:ext cx="3194210" cy="2884004"/>
          </a:xfrm>
          <a:custGeom>
            <a:avLst/>
            <a:gdLst/>
            <a:ahLst/>
            <a:cxnLst>
              <a:cxn ang="3cd4">
                <a:pos x="hc" y="t"/>
              </a:cxn>
              <a:cxn ang="cd2">
                <a:pos x="l" y="vc"/>
              </a:cxn>
              <a:cxn ang="cd4">
                <a:pos x="hc" y="b"/>
              </a:cxn>
              <a:cxn ang="0">
                <a:pos x="r" y="vc"/>
              </a:cxn>
            </a:cxnLst>
            <a:rect l="l" t="t" r="r" b="b"/>
            <a:pathLst>
              <a:path w="2565" h="2316">
                <a:moveTo>
                  <a:pt x="2517" y="979"/>
                </a:moveTo>
                <a:lnTo>
                  <a:pt x="2055" y="179"/>
                </a:lnTo>
                <a:cubicBezTo>
                  <a:pt x="1991" y="68"/>
                  <a:pt x="1872" y="0"/>
                  <a:pt x="1745" y="0"/>
                </a:cubicBezTo>
                <a:lnTo>
                  <a:pt x="821" y="0"/>
                </a:lnTo>
                <a:cubicBezTo>
                  <a:pt x="693" y="0"/>
                  <a:pt x="575" y="68"/>
                  <a:pt x="510" y="179"/>
                </a:cubicBezTo>
                <a:lnTo>
                  <a:pt x="49" y="979"/>
                </a:lnTo>
                <a:cubicBezTo>
                  <a:pt x="-16" y="1090"/>
                  <a:pt x="-16" y="1226"/>
                  <a:pt x="49" y="1337"/>
                </a:cubicBezTo>
                <a:lnTo>
                  <a:pt x="510" y="2137"/>
                </a:lnTo>
                <a:cubicBezTo>
                  <a:pt x="575" y="2248"/>
                  <a:pt x="693" y="2316"/>
                  <a:pt x="821" y="2316"/>
                </a:cubicBezTo>
                <a:lnTo>
                  <a:pt x="1745" y="2316"/>
                </a:lnTo>
                <a:cubicBezTo>
                  <a:pt x="1872" y="2316"/>
                  <a:pt x="1991" y="2248"/>
                  <a:pt x="2055" y="2137"/>
                </a:cubicBezTo>
                <a:lnTo>
                  <a:pt x="2517" y="1337"/>
                </a:lnTo>
                <a:cubicBezTo>
                  <a:pt x="2581" y="1226"/>
                  <a:pt x="2581" y="1090"/>
                  <a:pt x="2517" y="979"/>
                </a:cubicBezTo>
                <a:close/>
              </a:path>
            </a:pathLst>
          </a:custGeom>
          <a:solidFill>
            <a:schemeClr val="accent4"/>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34" name="Freeform: Shape 433">
            <a:extLst>
              <a:ext uri="{FF2B5EF4-FFF2-40B4-BE49-F238E27FC236}">
                <a16:creationId xmlns:a16="http://schemas.microsoft.com/office/drawing/2014/main" id="{0C7A2B7B-94B7-415D-ADE1-ABF6635FFCB6}"/>
              </a:ext>
            </a:extLst>
          </p:cNvPr>
          <p:cNvSpPr/>
          <p:nvPr/>
        </p:nvSpPr>
        <p:spPr>
          <a:xfrm>
            <a:off x="19479205" y="5703151"/>
            <a:ext cx="3194210" cy="2884004"/>
          </a:xfrm>
          <a:custGeom>
            <a:avLst/>
            <a:gdLst/>
            <a:ahLst/>
            <a:cxnLst>
              <a:cxn ang="3cd4">
                <a:pos x="hc" y="t"/>
              </a:cxn>
              <a:cxn ang="cd2">
                <a:pos x="l" y="vc"/>
              </a:cxn>
              <a:cxn ang="cd4">
                <a:pos x="hc" y="b"/>
              </a:cxn>
              <a:cxn ang="0">
                <a:pos x="r" y="vc"/>
              </a:cxn>
            </a:cxnLst>
            <a:rect l="l" t="t" r="r" b="b"/>
            <a:pathLst>
              <a:path w="2565" h="2316">
                <a:moveTo>
                  <a:pt x="2517" y="979"/>
                </a:moveTo>
                <a:lnTo>
                  <a:pt x="2055" y="179"/>
                </a:lnTo>
                <a:cubicBezTo>
                  <a:pt x="1991" y="68"/>
                  <a:pt x="1873" y="0"/>
                  <a:pt x="1744" y="0"/>
                </a:cubicBezTo>
                <a:lnTo>
                  <a:pt x="821" y="0"/>
                </a:lnTo>
                <a:cubicBezTo>
                  <a:pt x="693" y="0"/>
                  <a:pt x="574" y="68"/>
                  <a:pt x="510" y="179"/>
                </a:cubicBezTo>
                <a:lnTo>
                  <a:pt x="49" y="979"/>
                </a:lnTo>
                <a:cubicBezTo>
                  <a:pt x="-16" y="1090"/>
                  <a:pt x="-16" y="1226"/>
                  <a:pt x="49" y="1337"/>
                </a:cubicBezTo>
                <a:lnTo>
                  <a:pt x="510" y="2137"/>
                </a:lnTo>
                <a:cubicBezTo>
                  <a:pt x="574" y="2248"/>
                  <a:pt x="693" y="2316"/>
                  <a:pt x="821" y="2316"/>
                </a:cubicBezTo>
                <a:lnTo>
                  <a:pt x="1744" y="2316"/>
                </a:lnTo>
                <a:cubicBezTo>
                  <a:pt x="1873" y="2316"/>
                  <a:pt x="1991" y="2248"/>
                  <a:pt x="2055" y="2137"/>
                </a:cubicBezTo>
                <a:lnTo>
                  <a:pt x="2517" y="1337"/>
                </a:lnTo>
                <a:cubicBezTo>
                  <a:pt x="2581" y="1226"/>
                  <a:pt x="2581" y="1090"/>
                  <a:pt x="2517" y="979"/>
                </a:cubicBezTo>
                <a:close/>
              </a:path>
            </a:pathLst>
          </a:custGeom>
          <a:solidFill>
            <a:schemeClr val="accent5"/>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36" name="Freeform: Shape 435">
            <a:extLst>
              <a:ext uri="{FF2B5EF4-FFF2-40B4-BE49-F238E27FC236}">
                <a16:creationId xmlns:a16="http://schemas.microsoft.com/office/drawing/2014/main" id="{BB61D078-3874-496B-9130-EA0AF27E37DD}"/>
              </a:ext>
            </a:extLst>
          </p:cNvPr>
          <p:cNvSpPr/>
          <p:nvPr/>
        </p:nvSpPr>
        <p:spPr>
          <a:xfrm>
            <a:off x="1" y="3991434"/>
            <a:ext cx="24377650" cy="129562"/>
          </a:xfrm>
          <a:custGeom>
            <a:avLst/>
            <a:gdLst/>
            <a:ahLst/>
            <a:cxnLst>
              <a:cxn ang="3cd4">
                <a:pos x="hc" y="t"/>
              </a:cxn>
              <a:cxn ang="cd2">
                <a:pos x="l" y="vc"/>
              </a:cxn>
              <a:cxn ang="cd4">
                <a:pos x="hc" y="b"/>
              </a:cxn>
              <a:cxn ang="0">
                <a:pos x="r" y="vc"/>
              </a:cxn>
            </a:cxnLst>
            <a:rect l="l" t="t" r="r" b="b"/>
            <a:pathLst>
              <a:path w="19569" h="105">
                <a:moveTo>
                  <a:pt x="19569" y="105"/>
                </a:moveTo>
                <a:lnTo>
                  <a:pt x="0" y="105"/>
                </a:lnTo>
                <a:lnTo>
                  <a:pt x="0" y="0"/>
                </a:lnTo>
                <a:lnTo>
                  <a:pt x="19569" y="0"/>
                </a:lnTo>
                <a:close/>
              </a:path>
            </a:pathLst>
          </a:custGeom>
          <a:solidFill>
            <a:schemeClr val="accent6"/>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37" name="Freeform: Shape 436">
            <a:extLst>
              <a:ext uri="{FF2B5EF4-FFF2-40B4-BE49-F238E27FC236}">
                <a16:creationId xmlns:a16="http://schemas.microsoft.com/office/drawing/2014/main" id="{FDF31481-2D73-41C2-B4B0-601786BD0E53}"/>
              </a:ext>
            </a:extLst>
          </p:cNvPr>
          <p:cNvSpPr/>
          <p:nvPr/>
        </p:nvSpPr>
        <p:spPr>
          <a:xfrm>
            <a:off x="5949906" y="5505070"/>
            <a:ext cx="3586631" cy="1671852"/>
          </a:xfrm>
          <a:custGeom>
            <a:avLst/>
            <a:gdLst/>
            <a:ahLst/>
            <a:cxnLst>
              <a:cxn ang="3cd4">
                <a:pos x="hc" y="t"/>
              </a:cxn>
              <a:cxn ang="cd2">
                <a:pos x="l" y="vc"/>
              </a:cxn>
              <a:cxn ang="cd4">
                <a:pos x="hc" y="b"/>
              </a:cxn>
              <a:cxn ang="0">
                <a:pos x="r" y="vc"/>
              </a:cxn>
            </a:cxnLst>
            <a:rect l="l" t="t" r="r" b="b"/>
            <a:pathLst>
              <a:path w="2880" h="1343">
                <a:moveTo>
                  <a:pt x="2854" y="1343"/>
                </a:moveTo>
                <a:cubicBezTo>
                  <a:pt x="2840" y="1343"/>
                  <a:pt x="2829" y="1331"/>
                  <a:pt x="2829" y="1317"/>
                </a:cubicBezTo>
                <a:cubicBezTo>
                  <a:pt x="2829" y="1235"/>
                  <a:pt x="2807" y="1154"/>
                  <a:pt x="2766" y="1084"/>
                </a:cubicBezTo>
                <a:lnTo>
                  <a:pt x="2305" y="284"/>
                </a:lnTo>
                <a:cubicBezTo>
                  <a:pt x="2222" y="141"/>
                  <a:pt x="2067" y="52"/>
                  <a:pt x="1901" y="52"/>
                </a:cubicBezTo>
                <a:lnTo>
                  <a:pt x="978" y="52"/>
                </a:lnTo>
                <a:cubicBezTo>
                  <a:pt x="812" y="52"/>
                  <a:pt x="658" y="141"/>
                  <a:pt x="575" y="284"/>
                </a:cubicBezTo>
                <a:lnTo>
                  <a:pt x="113" y="1084"/>
                </a:lnTo>
                <a:cubicBezTo>
                  <a:pt x="72" y="1154"/>
                  <a:pt x="50" y="1235"/>
                  <a:pt x="50" y="1317"/>
                </a:cubicBezTo>
                <a:cubicBezTo>
                  <a:pt x="50" y="1331"/>
                  <a:pt x="39" y="1343"/>
                  <a:pt x="26" y="1343"/>
                </a:cubicBezTo>
                <a:cubicBezTo>
                  <a:pt x="11" y="1343"/>
                  <a:pt x="0" y="1331"/>
                  <a:pt x="0" y="1317"/>
                </a:cubicBezTo>
                <a:cubicBezTo>
                  <a:pt x="0" y="1226"/>
                  <a:pt x="24" y="1137"/>
                  <a:pt x="69" y="1058"/>
                </a:cubicBezTo>
                <a:lnTo>
                  <a:pt x="531" y="259"/>
                </a:lnTo>
                <a:cubicBezTo>
                  <a:pt x="622" y="99"/>
                  <a:pt x="794" y="0"/>
                  <a:pt x="978" y="0"/>
                </a:cubicBezTo>
                <a:lnTo>
                  <a:pt x="1901" y="0"/>
                </a:lnTo>
                <a:cubicBezTo>
                  <a:pt x="2085" y="0"/>
                  <a:pt x="2257" y="99"/>
                  <a:pt x="2349" y="259"/>
                </a:cubicBezTo>
                <a:lnTo>
                  <a:pt x="2811" y="1058"/>
                </a:lnTo>
                <a:cubicBezTo>
                  <a:pt x="2856" y="1137"/>
                  <a:pt x="2880" y="1226"/>
                  <a:pt x="2880" y="1317"/>
                </a:cubicBezTo>
                <a:cubicBezTo>
                  <a:pt x="2880" y="1331"/>
                  <a:pt x="2868" y="1343"/>
                  <a:pt x="2854" y="1343"/>
                </a:cubicBez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38" name="Freeform: Shape 437">
            <a:extLst>
              <a:ext uri="{FF2B5EF4-FFF2-40B4-BE49-F238E27FC236}">
                <a16:creationId xmlns:a16="http://schemas.microsoft.com/office/drawing/2014/main" id="{B73EA4DB-5FFD-41BF-BDC3-3D92669B0B22}"/>
              </a:ext>
            </a:extLst>
          </p:cNvPr>
          <p:cNvSpPr/>
          <p:nvPr/>
        </p:nvSpPr>
        <p:spPr>
          <a:xfrm>
            <a:off x="10394891" y="5505070"/>
            <a:ext cx="3586631" cy="1671852"/>
          </a:xfrm>
          <a:custGeom>
            <a:avLst/>
            <a:gdLst/>
            <a:ahLst/>
            <a:cxnLst>
              <a:cxn ang="3cd4">
                <a:pos x="hc" y="t"/>
              </a:cxn>
              <a:cxn ang="cd2">
                <a:pos x="l" y="vc"/>
              </a:cxn>
              <a:cxn ang="cd4">
                <a:pos x="hc" y="b"/>
              </a:cxn>
              <a:cxn ang="0">
                <a:pos x="r" y="vc"/>
              </a:cxn>
            </a:cxnLst>
            <a:rect l="l" t="t" r="r" b="b"/>
            <a:pathLst>
              <a:path w="2880" h="1343">
                <a:moveTo>
                  <a:pt x="2854" y="1343"/>
                </a:moveTo>
                <a:cubicBezTo>
                  <a:pt x="2840" y="1343"/>
                  <a:pt x="2829" y="1331"/>
                  <a:pt x="2829" y="1317"/>
                </a:cubicBezTo>
                <a:cubicBezTo>
                  <a:pt x="2829" y="1235"/>
                  <a:pt x="2807" y="1154"/>
                  <a:pt x="2766" y="1084"/>
                </a:cubicBezTo>
                <a:lnTo>
                  <a:pt x="2305" y="284"/>
                </a:lnTo>
                <a:cubicBezTo>
                  <a:pt x="2222" y="141"/>
                  <a:pt x="2067" y="52"/>
                  <a:pt x="1902" y="52"/>
                </a:cubicBezTo>
                <a:lnTo>
                  <a:pt x="978" y="52"/>
                </a:lnTo>
                <a:cubicBezTo>
                  <a:pt x="812" y="52"/>
                  <a:pt x="658" y="141"/>
                  <a:pt x="575" y="284"/>
                </a:cubicBezTo>
                <a:lnTo>
                  <a:pt x="113" y="1084"/>
                </a:lnTo>
                <a:cubicBezTo>
                  <a:pt x="72" y="1154"/>
                  <a:pt x="51" y="1235"/>
                  <a:pt x="51" y="1317"/>
                </a:cubicBezTo>
                <a:cubicBezTo>
                  <a:pt x="51" y="1331"/>
                  <a:pt x="39" y="1343"/>
                  <a:pt x="25" y="1343"/>
                </a:cubicBezTo>
                <a:cubicBezTo>
                  <a:pt x="11" y="1343"/>
                  <a:pt x="0" y="1331"/>
                  <a:pt x="0" y="1317"/>
                </a:cubicBezTo>
                <a:cubicBezTo>
                  <a:pt x="0" y="1226"/>
                  <a:pt x="23" y="1137"/>
                  <a:pt x="69" y="1058"/>
                </a:cubicBezTo>
                <a:lnTo>
                  <a:pt x="530" y="259"/>
                </a:lnTo>
                <a:cubicBezTo>
                  <a:pt x="622" y="99"/>
                  <a:pt x="794" y="0"/>
                  <a:pt x="978" y="0"/>
                </a:cubicBezTo>
                <a:lnTo>
                  <a:pt x="1902" y="0"/>
                </a:lnTo>
                <a:cubicBezTo>
                  <a:pt x="2086" y="0"/>
                  <a:pt x="2257" y="99"/>
                  <a:pt x="2349" y="259"/>
                </a:cubicBezTo>
                <a:lnTo>
                  <a:pt x="2810" y="1058"/>
                </a:lnTo>
                <a:cubicBezTo>
                  <a:pt x="2856" y="1137"/>
                  <a:pt x="2880" y="1226"/>
                  <a:pt x="2880" y="1317"/>
                </a:cubicBezTo>
                <a:cubicBezTo>
                  <a:pt x="2880" y="1331"/>
                  <a:pt x="2868" y="1343"/>
                  <a:pt x="2854" y="1343"/>
                </a:cubicBez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39" name="Freeform: Shape 438">
            <a:extLst>
              <a:ext uri="{FF2B5EF4-FFF2-40B4-BE49-F238E27FC236}">
                <a16:creationId xmlns:a16="http://schemas.microsoft.com/office/drawing/2014/main" id="{9FEA396D-C268-4278-91AB-C553F88235D7}"/>
              </a:ext>
            </a:extLst>
          </p:cNvPr>
          <p:cNvSpPr/>
          <p:nvPr/>
        </p:nvSpPr>
        <p:spPr>
          <a:xfrm>
            <a:off x="14837385" y="5505070"/>
            <a:ext cx="3586631" cy="1671852"/>
          </a:xfrm>
          <a:custGeom>
            <a:avLst/>
            <a:gdLst/>
            <a:ahLst/>
            <a:cxnLst>
              <a:cxn ang="3cd4">
                <a:pos x="hc" y="t"/>
              </a:cxn>
              <a:cxn ang="cd2">
                <a:pos x="l" y="vc"/>
              </a:cxn>
              <a:cxn ang="cd4">
                <a:pos x="hc" y="b"/>
              </a:cxn>
              <a:cxn ang="0">
                <a:pos x="r" y="vc"/>
              </a:cxn>
            </a:cxnLst>
            <a:rect l="l" t="t" r="r" b="b"/>
            <a:pathLst>
              <a:path w="2880" h="1343">
                <a:moveTo>
                  <a:pt x="2855" y="1343"/>
                </a:moveTo>
                <a:cubicBezTo>
                  <a:pt x="2841" y="1343"/>
                  <a:pt x="2830" y="1331"/>
                  <a:pt x="2830" y="1317"/>
                </a:cubicBezTo>
                <a:cubicBezTo>
                  <a:pt x="2830" y="1235"/>
                  <a:pt x="2808" y="1154"/>
                  <a:pt x="2767" y="1084"/>
                </a:cubicBezTo>
                <a:lnTo>
                  <a:pt x="2306" y="284"/>
                </a:lnTo>
                <a:cubicBezTo>
                  <a:pt x="2223" y="141"/>
                  <a:pt x="2068" y="52"/>
                  <a:pt x="1903" y="52"/>
                </a:cubicBezTo>
                <a:lnTo>
                  <a:pt x="979" y="52"/>
                </a:lnTo>
                <a:cubicBezTo>
                  <a:pt x="813" y="52"/>
                  <a:pt x="659" y="141"/>
                  <a:pt x="575" y="284"/>
                </a:cubicBezTo>
                <a:lnTo>
                  <a:pt x="114" y="1084"/>
                </a:lnTo>
                <a:cubicBezTo>
                  <a:pt x="73" y="1154"/>
                  <a:pt x="52" y="1235"/>
                  <a:pt x="52" y="1317"/>
                </a:cubicBezTo>
                <a:cubicBezTo>
                  <a:pt x="52" y="1331"/>
                  <a:pt x="40" y="1343"/>
                  <a:pt x="26" y="1343"/>
                </a:cubicBezTo>
                <a:cubicBezTo>
                  <a:pt x="12" y="1343"/>
                  <a:pt x="0" y="1331"/>
                  <a:pt x="0" y="1317"/>
                </a:cubicBezTo>
                <a:cubicBezTo>
                  <a:pt x="0" y="1226"/>
                  <a:pt x="24" y="1137"/>
                  <a:pt x="70" y="1058"/>
                </a:cubicBezTo>
                <a:lnTo>
                  <a:pt x="531" y="259"/>
                </a:lnTo>
                <a:cubicBezTo>
                  <a:pt x="624" y="99"/>
                  <a:pt x="795" y="0"/>
                  <a:pt x="979" y="0"/>
                </a:cubicBezTo>
                <a:lnTo>
                  <a:pt x="1903" y="0"/>
                </a:lnTo>
                <a:cubicBezTo>
                  <a:pt x="2087" y="0"/>
                  <a:pt x="2258" y="99"/>
                  <a:pt x="2350" y="259"/>
                </a:cubicBezTo>
                <a:lnTo>
                  <a:pt x="2812" y="1058"/>
                </a:lnTo>
                <a:cubicBezTo>
                  <a:pt x="2857" y="1137"/>
                  <a:pt x="2880" y="1226"/>
                  <a:pt x="2880" y="1317"/>
                </a:cubicBezTo>
                <a:cubicBezTo>
                  <a:pt x="2880" y="1331"/>
                  <a:pt x="2869" y="1343"/>
                  <a:pt x="2855" y="1343"/>
                </a:cubicBezTo>
                <a:close/>
              </a:path>
            </a:pathLst>
          </a:custGeom>
          <a:solidFill>
            <a:schemeClr val="accent4"/>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40" name="Freeform: Shape 439">
            <a:extLst>
              <a:ext uri="{FF2B5EF4-FFF2-40B4-BE49-F238E27FC236}">
                <a16:creationId xmlns:a16="http://schemas.microsoft.com/office/drawing/2014/main" id="{E59BDB6D-84C8-4CBA-9383-1C8EEA3D8797}"/>
              </a:ext>
            </a:extLst>
          </p:cNvPr>
          <p:cNvSpPr/>
          <p:nvPr/>
        </p:nvSpPr>
        <p:spPr>
          <a:xfrm>
            <a:off x="19283612" y="5505070"/>
            <a:ext cx="3586631" cy="1671852"/>
          </a:xfrm>
          <a:custGeom>
            <a:avLst/>
            <a:gdLst/>
            <a:ahLst/>
            <a:cxnLst>
              <a:cxn ang="3cd4">
                <a:pos x="hc" y="t"/>
              </a:cxn>
              <a:cxn ang="cd2">
                <a:pos x="l" y="vc"/>
              </a:cxn>
              <a:cxn ang="cd4">
                <a:pos x="hc" y="b"/>
              </a:cxn>
              <a:cxn ang="0">
                <a:pos x="r" y="vc"/>
              </a:cxn>
            </a:cxnLst>
            <a:rect l="l" t="t" r="r" b="b"/>
            <a:pathLst>
              <a:path w="2880" h="1343">
                <a:moveTo>
                  <a:pt x="2854" y="1343"/>
                </a:moveTo>
                <a:cubicBezTo>
                  <a:pt x="2840" y="1343"/>
                  <a:pt x="2829" y="1331"/>
                  <a:pt x="2829" y="1317"/>
                </a:cubicBezTo>
                <a:cubicBezTo>
                  <a:pt x="2829" y="1235"/>
                  <a:pt x="2807" y="1154"/>
                  <a:pt x="2767" y="1084"/>
                </a:cubicBezTo>
                <a:lnTo>
                  <a:pt x="2305" y="284"/>
                </a:lnTo>
                <a:cubicBezTo>
                  <a:pt x="2222" y="141"/>
                  <a:pt x="2067" y="52"/>
                  <a:pt x="1901" y="52"/>
                </a:cubicBezTo>
                <a:lnTo>
                  <a:pt x="978" y="52"/>
                </a:lnTo>
                <a:cubicBezTo>
                  <a:pt x="812" y="52"/>
                  <a:pt x="657" y="141"/>
                  <a:pt x="575" y="284"/>
                </a:cubicBezTo>
                <a:lnTo>
                  <a:pt x="113" y="1084"/>
                </a:lnTo>
                <a:cubicBezTo>
                  <a:pt x="72" y="1154"/>
                  <a:pt x="51" y="1235"/>
                  <a:pt x="51" y="1317"/>
                </a:cubicBezTo>
                <a:cubicBezTo>
                  <a:pt x="51" y="1331"/>
                  <a:pt x="39" y="1343"/>
                  <a:pt x="25" y="1343"/>
                </a:cubicBezTo>
                <a:cubicBezTo>
                  <a:pt x="11" y="1343"/>
                  <a:pt x="0" y="1331"/>
                  <a:pt x="0" y="1317"/>
                </a:cubicBezTo>
                <a:cubicBezTo>
                  <a:pt x="0" y="1226"/>
                  <a:pt x="24" y="1137"/>
                  <a:pt x="69" y="1058"/>
                </a:cubicBezTo>
                <a:lnTo>
                  <a:pt x="530" y="259"/>
                </a:lnTo>
                <a:cubicBezTo>
                  <a:pt x="623" y="99"/>
                  <a:pt x="794" y="0"/>
                  <a:pt x="978" y="0"/>
                </a:cubicBezTo>
                <a:lnTo>
                  <a:pt x="1901" y="0"/>
                </a:lnTo>
                <a:cubicBezTo>
                  <a:pt x="2085" y="0"/>
                  <a:pt x="2257" y="99"/>
                  <a:pt x="2349" y="259"/>
                </a:cubicBezTo>
                <a:lnTo>
                  <a:pt x="2811" y="1058"/>
                </a:lnTo>
                <a:cubicBezTo>
                  <a:pt x="2856" y="1137"/>
                  <a:pt x="2880" y="1226"/>
                  <a:pt x="2880" y="1317"/>
                </a:cubicBezTo>
                <a:cubicBezTo>
                  <a:pt x="2880" y="1331"/>
                  <a:pt x="2868" y="1343"/>
                  <a:pt x="2854" y="1343"/>
                </a:cubicBezTo>
                <a:close/>
              </a:path>
            </a:pathLst>
          </a:custGeom>
          <a:solidFill>
            <a:schemeClr val="accent5"/>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41" name="Freeform: Shape 440">
            <a:extLst>
              <a:ext uri="{FF2B5EF4-FFF2-40B4-BE49-F238E27FC236}">
                <a16:creationId xmlns:a16="http://schemas.microsoft.com/office/drawing/2014/main" id="{0268D361-6773-47FE-87AA-E41A4F14508C}"/>
              </a:ext>
            </a:extLst>
          </p:cNvPr>
          <p:cNvSpPr/>
          <p:nvPr/>
        </p:nvSpPr>
        <p:spPr>
          <a:xfrm>
            <a:off x="1504921" y="5505070"/>
            <a:ext cx="3586631" cy="1671852"/>
          </a:xfrm>
          <a:custGeom>
            <a:avLst/>
            <a:gdLst/>
            <a:ahLst/>
            <a:cxnLst>
              <a:cxn ang="3cd4">
                <a:pos x="hc" y="t"/>
              </a:cxn>
              <a:cxn ang="cd2">
                <a:pos x="l" y="vc"/>
              </a:cxn>
              <a:cxn ang="cd4">
                <a:pos x="hc" y="b"/>
              </a:cxn>
              <a:cxn ang="0">
                <a:pos x="r" y="vc"/>
              </a:cxn>
            </a:cxnLst>
            <a:rect l="l" t="t" r="r" b="b"/>
            <a:pathLst>
              <a:path w="2880" h="1343">
                <a:moveTo>
                  <a:pt x="2854" y="1343"/>
                </a:moveTo>
                <a:cubicBezTo>
                  <a:pt x="2840" y="1343"/>
                  <a:pt x="2828" y="1331"/>
                  <a:pt x="2828" y="1317"/>
                </a:cubicBezTo>
                <a:cubicBezTo>
                  <a:pt x="2828" y="1235"/>
                  <a:pt x="2807" y="1154"/>
                  <a:pt x="2767" y="1084"/>
                </a:cubicBezTo>
                <a:lnTo>
                  <a:pt x="2305" y="284"/>
                </a:lnTo>
                <a:cubicBezTo>
                  <a:pt x="2222" y="141"/>
                  <a:pt x="2067" y="52"/>
                  <a:pt x="1901" y="52"/>
                </a:cubicBezTo>
                <a:lnTo>
                  <a:pt x="978" y="52"/>
                </a:lnTo>
                <a:cubicBezTo>
                  <a:pt x="812" y="52"/>
                  <a:pt x="657" y="141"/>
                  <a:pt x="575" y="284"/>
                </a:cubicBezTo>
                <a:lnTo>
                  <a:pt x="113" y="1084"/>
                </a:lnTo>
                <a:cubicBezTo>
                  <a:pt x="72" y="1154"/>
                  <a:pt x="51" y="1235"/>
                  <a:pt x="51" y="1317"/>
                </a:cubicBezTo>
                <a:cubicBezTo>
                  <a:pt x="51" y="1331"/>
                  <a:pt x="39" y="1343"/>
                  <a:pt x="25" y="1343"/>
                </a:cubicBezTo>
                <a:cubicBezTo>
                  <a:pt x="11" y="1343"/>
                  <a:pt x="0" y="1331"/>
                  <a:pt x="0" y="1317"/>
                </a:cubicBezTo>
                <a:cubicBezTo>
                  <a:pt x="0" y="1226"/>
                  <a:pt x="24" y="1137"/>
                  <a:pt x="69" y="1058"/>
                </a:cubicBezTo>
                <a:lnTo>
                  <a:pt x="531" y="259"/>
                </a:lnTo>
                <a:cubicBezTo>
                  <a:pt x="622" y="99"/>
                  <a:pt x="794" y="0"/>
                  <a:pt x="978" y="0"/>
                </a:cubicBezTo>
                <a:lnTo>
                  <a:pt x="1901" y="0"/>
                </a:lnTo>
                <a:cubicBezTo>
                  <a:pt x="2085" y="0"/>
                  <a:pt x="2257" y="99"/>
                  <a:pt x="2349" y="259"/>
                </a:cubicBezTo>
                <a:lnTo>
                  <a:pt x="2811" y="1058"/>
                </a:lnTo>
                <a:cubicBezTo>
                  <a:pt x="2856" y="1137"/>
                  <a:pt x="2880" y="1226"/>
                  <a:pt x="2880" y="1317"/>
                </a:cubicBezTo>
                <a:cubicBezTo>
                  <a:pt x="2880" y="1331"/>
                  <a:pt x="2868" y="1343"/>
                  <a:pt x="2854" y="1343"/>
                </a:cubicBez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42" name="Freeform: Shape 441">
            <a:extLst>
              <a:ext uri="{FF2B5EF4-FFF2-40B4-BE49-F238E27FC236}">
                <a16:creationId xmlns:a16="http://schemas.microsoft.com/office/drawing/2014/main" id="{98B36769-1EE4-45FC-AA3D-B4C4E59B1827}"/>
              </a:ext>
            </a:extLst>
          </p:cNvPr>
          <p:cNvSpPr/>
          <p:nvPr/>
        </p:nvSpPr>
        <p:spPr>
          <a:xfrm>
            <a:off x="3266470" y="4122242"/>
            <a:ext cx="62290" cy="1413973"/>
          </a:xfrm>
          <a:custGeom>
            <a:avLst/>
            <a:gdLst/>
            <a:ahLst/>
            <a:cxnLst>
              <a:cxn ang="3cd4">
                <a:pos x="hc" y="t"/>
              </a:cxn>
              <a:cxn ang="cd2">
                <a:pos x="l" y="vc"/>
              </a:cxn>
              <a:cxn ang="cd4">
                <a:pos x="hc" y="b"/>
              </a:cxn>
              <a:cxn ang="0">
                <a:pos x="r" y="vc"/>
              </a:cxn>
            </a:cxnLst>
            <a:rect l="l" t="t" r="r" b="b"/>
            <a:pathLst>
              <a:path w="51" h="1136">
                <a:moveTo>
                  <a:pt x="51" y="1136"/>
                </a:moveTo>
                <a:lnTo>
                  <a:pt x="0" y="1136"/>
                </a:lnTo>
                <a:lnTo>
                  <a:pt x="0" y="0"/>
                </a:lnTo>
                <a:lnTo>
                  <a:pt x="51" y="0"/>
                </a:ln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43" name="Freeform: Shape 442">
            <a:extLst>
              <a:ext uri="{FF2B5EF4-FFF2-40B4-BE49-F238E27FC236}">
                <a16:creationId xmlns:a16="http://schemas.microsoft.com/office/drawing/2014/main" id="{6FC99FDE-6633-41D1-A341-17AA1E2DA2E4}"/>
              </a:ext>
            </a:extLst>
          </p:cNvPr>
          <p:cNvSpPr/>
          <p:nvPr/>
        </p:nvSpPr>
        <p:spPr>
          <a:xfrm>
            <a:off x="7711456" y="4122242"/>
            <a:ext cx="62290" cy="1413973"/>
          </a:xfrm>
          <a:custGeom>
            <a:avLst/>
            <a:gdLst/>
            <a:ahLst/>
            <a:cxnLst>
              <a:cxn ang="3cd4">
                <a:pos x="hc" y="t"/>
              </a:cxn>
              <a:cxn ang="cd2">
                <a:pos x="l" y="vc"/>
              </a:cxn>
              <a:cxn ang="cd4">
                <a:pos x="hc" y="b"/>
              </a:cxn>
              <a:cxn ang="0">
                <a:pos x="r" y="vc"/>
              </a:cxn>
            </a:cxnLst>
            <a:rect l="l" t="t" r="r" b="b"/>
            <a:pathLst>
              <a:path w="51" h="1136">
                <a:moveTo>
                  <a:pt x="51" y="1136"/>
                </a:moveTo>
                <a:lnTo>
                  <a:pt x="0" y="1136"/>
                </a:lnTo>
                <a:lnTo>
                  <a:pt x="0" y="0"/>
                </a:lnTo>
                <a:lnTo>
                  <a:pt x="51" y="0"/>
                </a:ln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44" name="Freeform: Shape 443">
            <a:extLst>
              <a:ext uri="{FF2B5EF4-FFF2-40B4-BE49-F238E27FC236}">
                <a16:creationId xmlns:a16="http://schemas.microsoft.com/office/drawing/2014/main" id="{CBD84885-84B0-440F-A14B-F8FF8593DF9D}"/>
              </a:ext>
            </a:extLst>
          </p:cNvPr>
          <p:cNvSpPr/>
          <p:nvPr/>
        </p:nvSpPr>
        <p:spPr>
          <a:xfrm>
            <a:off x="12157686" y="4122242"/>
            <a:ext cx="63535" cy="1413973"/>
          </a:xfrm>
          <a:custGeom>
            <a:avLst/>
            <a:gdLst/>
            <a:ahLst/>
            <a:cxnLst>
              <a:cxn ang="3cd4">
                <a:pos x="hc" y="t"/>
              </a:cxn>
              <a:cxn ang="cd2">
                <a:pos x="l" y="vc"/>
              </a:cxn>
              <a:cxn ang="cd4">
                <a:pos x="hc" y="b"/>
              </a:cxn>
              <a:cxn ang="0">
                <a:pos x="r" y="vc"/>
              </a:cxn>
            </a:cxnLst>
            <a:rect l="l" t="t" r="r" b="b"/>
            <a:pathLst>
              <a:path w="52" h="1136">
                <a:moveTo>
                  <a:pt x="52" y="1136"/>
                </a:moveTo>
                <a:lnTo>
                  <a:pt x="0" y="1136"/>
                </a:lnTo>
                <a:lnTo>
                  <a:pt x="0" y="0"/>
                </a:lnTo>
                <a:lnTo>
                  <a:pt x="52" y="0"/>
                </a:ln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45" name="Freeform: Shape 444">
            <a:extLst>
              <a:ext uri="{FF2B5EF4-FFF2-40B4-BE49-F238E27FC236}">
                <a16:creationId xmlns:a16="http://schemas.microsoft.com/office/drawing/2014/main" id="{A6135809-265E-4EF6-A575-EDF902C1972B}"/>
              </a:ext>
            </a:extLst>
          </p:cNvPr>
          <p:cNvSpPr/>
          <p:nvPr/>
        </p:nvSpPr>
        <p:spPr>
          <a:xfrm>
            <a:off x="16600180" y="4122242"/>
            <a:ext cx="63535" cy="1413973"/>
          </a:xfrm>
          <a:custGeom>
            <a:avLst/>
            <a:gdLst/>
            <a:ahLst/>
            <a:cxnLst>
              <a:cxn ang="3cd4">
                <a:pos x="hc" y="t"/>
              </a:cxn>
              <a:cxn ang="cd2">
                <a:pos x="l" y="vc"/>
              </a:cxn>
              <a:cxn ang="cd4">
                <a:pos x="hc" y="b"/>
              </a:cxn>
              <a:cxn ang="0">
                <a:pos x="r" y="vc"/>
              </a:cxn>
            </a:cxnLst>
            <a:rect l="l" t="t" r="r" b="b"/>
            <a:pathLst>
              <a:path w="52" h="1136">
                <a:moveTo>
                  <a:pt x="52" y="1136"/>
                </a:moveTo>
                <a:lnTo>
                  <a:pt x="0" y="1136"/>
                </a:lnTo>
                <a:lnTo>
                  <a:pt x="0" y="0"/>
                </a:lnTo>
                <a:lnTo>
                  <a:pt x="52" y="0"/>
                </a:lnTo>
                <a:close/>
              </a:path>
            </a:pathLst>
          </a:custGeom>
          <a:solidFill>
            <a:schemeClr val="accent4"/>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46" name="Freeform: Shape 445">
            <a:extLst>
              <a:ext uri="{FF2B5EF4-FFF2-40B4-BE49-F238E27FC236}">
                <a16:creationId xmlns:a16="http://schemas.microsoft.com/office/drawing/2014/main" id="{5AB96762-78BE-47B9-AAFD-13BA403DCB2B}"/>
              </a:ext>
            </a:extLst>
          </p:cNvPr>
          <p:cNvSpPr/>
          <p:nvPr/>
        </p:nvSpPr>
        <p:spPr>
          <a:xfrm>
            <a:off x="21045165" y="4122242"/>
            <a:ext cx="62290" cy="1413973"/>
          </a:xfrm>
          <a:custGeom>
            <a:avLst/>
            <a:gdLst/>
            <a:ahLst/>
            <a:cxnLst>
              <a:cxn ang="3cd4">
                <a:pos x="hc" y="t"/>
              </a:cxn>
              <a:cxn ang="cd2">
                <a:pos x="l" y="vc"/>
              </a:cxn>
              <a:cxn ang="cd4">
                <a:pos x="hc" y="b"/>
              </a:cxn>
              <a:cxn ang="0">
                <a:pos x="r" y="vc"/>
              </a:cxn>
            </a:cxnLst>
            <a:rect l="l" t="t" r="r" b="b"/>
            <a:pathLst>
              <a:path w="51" h="1136">
                <a:moveTo>
                  <a:pt x="51" y="1136"/>
                </a:moveTo>
                <a:lnTo>
                  <a:pt x="0" y="1136"/>
                </a:lnTo>
                <a:lnTo>
                  <a:pt x="0" y="0"/>
                </a:lnTo>
                <a:lnTo>
                  <a:pt x="51" y="0"/>
                </a:lnTo>
                <a:close/>
              </a:path>
            </a:pathLst>
          </a:custGeom>
          <a:solidFill>
            <a:schemeClr val="accent5"/>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48" name="TextBox 447">
            <a:extLst>
              <a:ext uri="{FF2B5EF4-FFF2-40B4-BE49-F238E27FC236}">
                <a16:creationId xmlns:a16="http://schemas.microsoft.com/office/drawing/2014/main" id="{3D3AEC93-1861-4AD7-B0E1-DD84A4735F97}"/>
              </a:ext>
            </a:extLst>
          </p:cNvPr>
          <p:cNvSpPr txBox="1"/>
          <p:nvPr/>
        </p:nvSpPr>
        <p:spPr>
          <a:xfrm>
            <a:off x="1520825" y="699202"/>
            <a:ext cx="21336000" cy="1262140"/>
          </a:xfrm>
          <a:prstGeom prst="rect">
            <a:avLst/>
          </a:prstGeom>
          <a:noFill/>
        </p:spPr>
        <p:txBody>
          <a:bodyPr wrap="square" rtlCol="0" anchor="b">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r>
              <a:rPr lang="en-US" sz="7400" dirty="0">
                <a:solidFill>
                  <a:schemeClr val="accent2"/>
                </a:solidFill>
                <a:latin typeface="Wicked Mouse" panose="02000500000000000000" pitchFamily="2" charset="77"/>
                <a:cs typeface="Poppins" panose="00000500000000000000" pitchFamily="2" charset="0"/>
              </a:rPr>
              <a:t>KIDS</a:t>
            </a:r>
            <a:r>
              <a:rPr lang="en-US" sz="7400" dirty="0">
                <a:solidFill>
                  <a:schemeClr val="accent3"/>
                </a:solidFill>
                <a:latin typeface="Wicked Mouse" panose="02000500000000000000" pitchFamily="2" charset="77"/>
                <a:cs typeface="Poppins" panose="00000500000000000000" pitchFamily="2" charset="0"/>
              </a:rPr>
              <a:t> </a:t>
            </a:r>
            <a:r>
              <a:rPr lang="en-US" sz="7400" dirty="0">
                <a:solidFill>
                  <a:schemeClr val="accent1"/>
                </a:solidFill>
                <a:latin typeface="Wicked Mouse" panose="02000500000000000000" pitchFamily="2" charset="77"/>
                <a:cs typeface="Poppins" panose="00000500000000000000" pitchFamily="2" charset="0"/>
              </a:rPr>
              <a:t>EDUCATION</a:t>
            </a:r>
            <a:r>
              <a:rPr lang="en-US" sz="7400" dirty="0">
                <a:solidFill>
                  <a:schemeClr val="accent3"/>
                </a:solidFill>
                <a:latin typeface="Wicked Mouse" panose="02000500000000000000" pitchFamily="2" charset="77"/>
                <a:cs typeface="Poppins" panose="00000500000000000000" pitchFamily="2" charset="0"/>
              </a:rPr>
              <a:t> COURSE</a:t>
            </a:r>
          </a:p>
        </p:txBody>
      </p:sp>
      <p:sp>
        <p:nvSpPr>
          <p:cNvPr id="449" name="TextBox 448">
            <a:extLst>
              <a:ext uri="{FF2B5EF4-FFF2-40B4-BE49-F238E27FC236}">
                <a16:creationId xmlns:a16="http://schemas.microsoft.com/office/drawing/2014/main" id="{7D0F981F-8C0B-4B12-B313-139DB59A632A}"/>
              </a:ext>
            </a:extLst>
          </p:cNvPr>
          <p:cNvSpPr txBox="1"/>
          <p:nvPr/>
        </p:nvSpPr>
        <p:spPr>
          <a:xfrm>
            <a:off x="1425133" y="9579903"/>
            <a:ext cx="3748846" cy="615553"/>
          </a:xfrm>
          <a:prstGeom prst="rect">
            <a:avLst/>
          </a:prstGeom>
          <a:noFill/>
        </p:spPr>
        <p:txBody>
          <a:bodyPr wrap="square" rtlCol="0" anchor="b">
            <a:spAutoFit/>
          </a:bodyPr>
          <a:lstStyle/>
          <a:p>
            <a:pPr algn="ctr"/>
            <a:r>
              <a:rPr lang="en-US" sz="3400" b="1" spc="-30" dirty="0">
                <a:solidFill>
                  <a:schemeClr val="tx2"/>
                </a:solidFill>
                <a:latin typeface="Poppins" panose="00000500000000000000" pitchFamily="2" charset="0"/>
                <a:cs typeface="Poppins" panose="00000500000000000000" pitchFamily="2" charset="0"/>
              </a:rPr>
              <a:t>TITLE 01</a:t>
            </a:r>
          </a:p>
        </p:txBody>
      </p:sp>
      <p:sp>
        <p:nvSpPr>
          <p:cNvPr id="450" name="TextBox 449">
            <a:extLst>
              <a:ext uri="{FF2B5EF4-FFF2-40B4-BE49-F238E27FC236}">
                <a16:creationId xmlns:a16="http://schemas.microsoft.com/office/drawing/2014/main" id="{03FBDEAC-D839-41A9-8E6A-C6BB3E7B0B7B}"/>
              </a:ext>
            </a:extLst>
          </p:cNvPr>
          <p:cNvSpPr txBox="1"/>
          <p:nvPr/>
        </p:nvSpPr>
        <p:spPr>
          <a:xfrm>
            <a:off x="1425132" y="10242739"/>
            <a:ext cx="3748848" cy="1569660"/>
          </a:xfrm>
          <a:prstGeom prst="rect">
            <a:avLst/>
          </a:prstGeom>
          <a:noFill/>
        </p:spPr>
        <p:txBody>
          <a:bodyPr wrap="square" rtlCol="0">
            <a:spAutoFit/>
          </a:bodyPr>
          <a:lstStyle/>
          <a:p>
            <a:pPr algn="ctr"/>
            <a:r>
              <a:rPr lang="en-US" sz="2400" spc="-20" dirty="0">
                <a:latin typeface="Poppins" panose="00000500000000000000" pitchFamily="2" charset="0"/>
              </a:rPr>
              <a:t>You can do whatever you want, go a impress your audience with an amazing presentation</a:t>
            </a:r>
          </a:p>
        </p:txBody>
      </p:sp>
      <p:sp>
        <p:nvSpPr>
          <p:cNvPr id="451" name="TextBox 450">
            <a:extLst>
              <a:ext uri="{FF2B5EF4-FFF2-40B4-BE49-F238E27FC236}">
                <a16:creationId xmlns:a16="http://schemas.microsoft.com/office/drawing/2014/main" id="{21E25939-9B68-4F20-B128-0529298EABED}"/>
              </a:ext>
            </a:extLst>
          </p:cNvPr>
          <p:cNvSpPr txBox="1"/>
          <p:nvPr/>
        </p:nvSpPr>
        <p:spPr>
          <a:xfrm>
            <a:off x="1520826" y="1837469"/>
            <a:ext cx="21336000" cy="604012"/>
          </a:xfrm>
          <a:prstGeom prst="rect">
            <a:avLst/>
          </a:prstGeom>
          <a:noFill/>
        </p:spPr>
        <p:txBody>
          <a:bodyPr wrap="square" rtlCol="0">
            <a:spAutoFit/>
          </a:bodyPr>
          <a:lstStyle/>
          <a:p>
            <a:pPr algn="ctr">
              <a:lnSpc>
                <a:spcPts val="4200"/>
              </a:lnSpc>
            </a:pPr>
            <a:r>
              <a:rPr lang="en-US" sz="3000" spc="-120" dirty="0">
                <a:latin typeface="Poppins" panose="00000500000000000000" pitchFamily="2" charset="0"/>
                <a:cs typeface="Poppins" panose="00000500000000000000" pitchFamily="2" charset="0"/>
              </a:rPr>
              <a:t>Make a big impact with our professional slides and charts</a:t>
            </a:r>
          </a:p>
        </p:txBody>
      </p:sp>
      <p:sp>
        <p:nvSpPr>
          <p:cNvPr id="452" name="TextBox 451">
            <a:extLst>
              <a:ext uri="{FF2B5EF4-FFF2-40B4-BE49-F238E27FC236}">
                <a16:creationId xmlns:a16="http://schemas.microsoft.com/office/drawing/2014/main" id="{5D8F4FF4-3EE8-47A4-9B61-9E834436E6EA}"/>
              </a:ext>
            </a:extLst>
          </p:cNvPr>
          <p:cNvSpPr txBox="1"/>
          <p:nvPr/>
        </p:nvSpPr>
        <p:spPr>
          <a:xfrm>
            <a:off x="2059288" y="5948242"/>
            <a:ext cx="2439893" cy="2400657"/>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15000" dirty="0">
                <a:solidFill>
                  <a:schemeClr val="bg1"/>
                </a:solidFill>
                <a:latin typeface="Poppins" panose="00000500000000000000" pitchFamily="2" charset="0"/>
                <a:cs typeface="Poppins" panose="00000500000000000000" pitchFamily="2" charset="0"/>
              </a:rPr>
              <a:t>A</a:t>
            </a:r>
          </a:p>
        </p:txBody>
      </p:sp>
      <p:sp>
        <p:nvSpPr>
          <p:cNvPr id="453" name="TextBox 452">
            <a:extLst>
              <a:ext uri="{FF2B5EF4-FFF2-40B4-BE49-F238E27FC236}">
                <a16:creationId xmlns:a16="http://schemas.microsoft.com/office/drawing/2014/main" id="{FD5581BC-71F1-4DF3-B7EB-C101292FA9C0}"/>
              </a:ext>
            </a:extLst>
          </p:cNvPr>
          <p:cNvSpPr txBox="1"/>
          <p:nvPr/>
        </p:nvSpPr>
        <p:spPr>
          <a:xfrm>
            <a:off x="6498354" y="5948242"/>
            <a:ext cx="2439893" cy="2400657"/>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15000" dirty="0">
                <a:solidFill>
                  <a:schemeClr val="bg1"/>
                </a:solidFill>
                <a:latin typeface="Poppins" panose="00000500000000000000" pitchFamily="2" charset="0"/>
                <a:cs typeface="Poppins" panose="00000500000000000000" pitchFamily="2" charset="0"/>
              </a:rPr>
              <a:t>B</a:t>
            </a:r>
          </a:p>
        </p:txBody>
      </p:sp>
      <p:sp>
        <p:nvSpPr>
          <p:cNvPr id="454" name="TextBox 453">
            <a:extLst>
              <a:ext uri="{FF2B5EF4-FFF2-40B4-BE49-F238E27FC236}">
                <a16:creationId xmlns:a16="http://schemas.microsoft.com/office/drawing/2014/main" id="{8A8BC796-EA17-4E9E-A892-8CB99214C88A}"/>
              </a:ext>
            </a:extLst>
          </p:cNvPr>
          <p:cNvSpPr txBox="1"/>
          <p:nvPr/>
        </p:nvSpPr>
        <p:spPr>
          <a:xfrm>
            <a:off x="10945727" y="5948242"/>
            <a:ext cx="2439893" cy="2400657"/>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15000" dirty="0">
                <a:solidFill>
                  <a:schemeClr val="bg1"/>
                </a:solidFill>
                <a:latin typeface="Poppins" panose="00000500000000000000" pitchFamily="2" charset="0"/>
                <a:cs typeface="Poppins" panose="00000500000000000000" pitchFamily="2" charset="0"/>
              </a:rPr>
              <a:t>C</a:t>
            </a:r>
          </a:p>
        </p:txBody>
      </p:sp>
      <p:sp>
        <p:nvSpPr>
          <p:cNvPr id="455" name="TextBox 454">
            <a:extLst>
              <a:ext uri="{FF2B5EF4-FFF2-40B4-BE49-F238E27FC236}">
                <a16:creationId xmlns:a16="http://schemas.microsoft.com/office/drawing/2014/main" id="{7AB6E264-A868-4133-A276-F801FFBB6A15}"/>
              </a:ext>
            </a:extLst>
          </p:cNvPr>
          <p:cNvSpPr txBox="1"/>
          <p:nvPr/>
        </p:nvSpPr>
        <p:spPr>
          <a:xfrm>
            <a:off x="15389711" y="5948242"/>
            <a:ext cx="2439893" cy="2400657"/>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15000" dirty="0">
                <a:solidFill>
                  <a:schemeClr val="bg1"/>
                </a:solidFill>
                <a:latin typeface="Poppins" panose="00000500000000000000" pitchFamily="2" charset="0"/>
                <a:cs typeface="Poppins" panose="00000500000000000000" pitchFamily="2" charset="0"/>
              </a:rPr>
              <a:t>D</a:t>
            </a:r>
          </a:p>
        </p:txBody>
      </p:sp>
      <p:sp>
        <p:nvSpPr>
          <p:cNvPr id="456" name="TextBox 455">
            <a:extLst>
              <a:ext uri="{FF2B5EF4-FFF2-40B4-BE49-F238E27FC236}">
                <a16:creationId xmlns:a16="http://schemas.microsoft.com/office/drawing/2014/main" id="{9EC63D89-71CC-4796-AB64-F4F92A9D4AE4}"/>
              </a:ext>
            </a:extLst>
          </p:cNvPr>
          <p:cNvSpPr txBox="1"/>
          <p:nvPr/>
        </p:nvSpPr>
        <p:spPr>
          <a:xfrm>
            <a:off x="19839791" y="5948242"/>
            <a:ext cx="2439893" cy="2400657"/>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15000" dirty="0">
                <a:solidFill>
                  <a:schemeClr val="bg1"/>
                </a:solidFill>
                <a:latin typeface="Poppins" panose="00000500000000000000" pitchFamily="2" charset="0"/>
                <a:cs typeface="Poppins" panose="00000500000000000000" pitchFamily="2" charset="0"/>
              </a:rPr>
              <a:t>E</a:t>
            </a:r>
          </a:p>
        </p:txBody>
      </p:sp>
      <p:sp>
        <p:nvSpPr>
          <p:cNvPr id="457" name="TextBox 456">
            <a:extLst>
              <a:ext uri="{FF2B5EF4-FFF2-40B4-BE49-F238E27FC236}">
                <a16:creationId xmlns:a16="http://schemas.microsoft.com/office/drawing/2014/main" id="{AF5BC644-2B9F-4CE8-8D27-B18F456244A0}"/>
              </a:ext>
            </a:extLst>
          </p:cNvPr>
          <p:cNvSpPr txBox="1"/>
          <p:nvPr/>
        </p:nvSpPr>
        <p:spPr>
          <a:xfrm>
            <a:off x="5871696" y="9579903"/>
            <a:ext cx="3748846" cy="615553"/>
          </a:xfrm>
          <a:prstGeom prst="rect">
            <a:avLst/>
          </a:prstGeom>
          <a:noFill/>
        </p:spPr>
        <p:txBody>
          <a:bodyPr wrap="square" rtlCol="0" anchor="b">
            <a:spAutoFit/>
          </a:bodyPr>
          <a:lstStyle/>
          <a:p>
            <a:pPr algn="ctr"/>
            <a:r>
              <a:rPr lang="en-US" sz="3400" b="1" spc="-30" dirty="0">
                <a:solidFill>
                  <a:schemeClr val="tx2"/>
                </a:solidFill>
                <a:latin typeface="Poppins" panose="00000500000000000000" pitchFamily="2" charset="0"/>
                <a:cs typeface="Poppins" panose="00000500000000000000" pitchFamily="2" charset="0"/>
              </a:rPr>
              <a:t>TITLE 02</a:t>
            </a:r>
          </a:p>
        </p:txBody>
      </p:sp>
      <p:sp>
        <p:nvSpPr>
          <p:cNvPr id="459" name="TextBox 458">
            <a:extLst>
              <a:ext uri="{FF2B5EF4-FFF2-40B4-BE49-F238E27FC236}">
                <a16:creationId xmlns:a16="http://schemas.microsoft.com/office/drawing/2014/main" id="{82B142CE-AF31-4DC7-9D96-61157A9690AE}"/>
              </a:ext>
            </a:extLst>
          </p:cNvPr>
          <p:cNvSpPr txBox="1"/>
          <p:nvPr/>
        </p:nvSpPr>
        <p:spPr>
          <a:xfrm>
            <a:off x="10314447" y="9579903"/>
            <a:ext cx="3748846" cy="615553"/>
          </a:xfrm>
          <a:prstGeom prst="rect">
            <a:avLst/>
          </a:prstGeom>
          <a:noFill/>
        </p:spPr>
        <p:txBody>
          <a:bodyPr wrap="square" rtlCol="0" anchor="b">
            <a:spAutoFit/>
          </a:bodyPr>
          <a:lstStyle/>
          <a:p>
            <a:pPr algn="ctr"/>
            <a:r>
              <a:rPr lang="en-US" sz="3400" b="1" spc="-30" dirty="0">
                <a:solidFill>
                  <a:schemeClr val="tx2"/>
                </a:solidFill>
                <a:latin typeface="Poppins" panose="00000500000000000000" pitchFamily="2" charset="0"/>
                <a:cs typeface="Poppins" panose="00000500000000000000" pitchFamily="2" charset="0"/>
              </a:rPr>
              <a:t>TITLE 03</a:t>
            </a:r>
          </a:p>
        </p:txBody>
      </p:sp>
      <p:sp>
        <p:nvSpPr>
          <p:cNvPr id="461" name="TextBox 460">
            <a:extLst>
              <a:ext uri="{FF2B5EF4-FFF2-40B4-BE49-F238E27FC236}">
                <a16:creationId xmlns:a16="http://schemas.microsoft.com/office/drawing/2014/main" id="{A3F4B6FB-FF8E-44BF-ADFB-D0E004B25011}"/>
              </a:ext>
            </a:extLst>
          </p:cNvPr>
          <p:cNvSpPr txBox="1"/>
          <p:nvPr/>
        </p:nvSpPr>
        <p:spPr>
          <a:xfrm>
            <a:off x="14754569" y="9579903"/>
            <a:ext cx="3748846" cy="615553"/>
          </a:xfrm>
          <a:prstGeom prst="rect">
            <a:avLst/>
          </a:prstGeom>
          <a:noFill/>
        </p:spPr>
        <p:txBody>
          <a:bodyPr wrap="square" rtlCol="0" anchor="b">
            <a:spAutoFit/>
          </a:bodyPr>
          <a:lstStyle/>
          <a:p>
            <a:pPr algn="ctr"/>
            <a:r>
              <a:rPr lang="en-US" sz="3400" b="1" spc="-30" dirty="0">
                <a:solidFill>
                  <a:schemeClr val="tx2"/>
                </a:solidFill>
                <a:latin typeface="Poppins" panose="00000500000000000000" pitchFamily="2" charset="0"/>
                <a:cs typeface="Poppins" panose="00000500000000000000" pitchFamily="2" charset="0"/>
              </a:rPr>
              <a:t>TITLE 04</a:t>
            </a:r>
          </a:p>
        </p:txBody>
      </p:sp>
      <p:sp>
        <p:nvSpPr>
          <p:cNvPr id="463" name="TextBox 462">
            <a:extLst>
              <a:ext uri="{FF2B5EF4-FFF2-40B4-BE49-F238E27FC236}">
                <a16:creationId xmlns:a16="http://schemas.microsoft.com/office/drawing/2014/main" id="{5212C7D9-019A-4CF5-982B-2049AB9C8124}"/>
              </a:ext>
            </a:extLst>
          </p:cNvPr>
          <p:cNvSpPr txBox="1"/>
          <p:nvPr/>
        </p:nvSpPr>
        <p:spPr>
          <a:xfrm>
            <a:off x="19198590" y="9579903"/>
            <a:ext cx="3748846" cy="615553"/>
          </a:xfrm>
          <a:prstGeom prst="rect">
            <a:avLst/>
          </a:prstGeom>
          <a:noFill/>
        </p:spPr>
        <p:txBody>
          <a:bodyPr wrap="square" rtlCol="0" anchor="b">
            <a:spAutoFit/>
          </a:bodyPr>
          <a:lstStyle/>
          <a:p>
            <a:pPr algn="ctr"/>
            <a:r>
              <a:rPr lang="en-US" sz="3400" b="1" spc="-30" dirty="0">
                <a:solidFill>
                  <a:schemeClr val="tx2"/>
                </a:solidFill>
                <a:latin typeface="Poppins" panose="00000500000000000000" pitchFamily="2" charset="0"/>
                <a:cs typeface="Poppins" panose="00000500000000000000" pitchFamily="2" charset="0"/>
              </a:rPr>
              <a:t>TITLE 05</a:t>
            </a:r>
          </a:p>
        </p:txBody>
      </p:sp>
      <p:sp>
        <p:nvSpPr>
          <p:cNvPr id="35" name="TextBox 449">
            <a:extLst>
              <a:ext uri="{FF2B5EF4-FFF2-40B4-BE49-F238E27FC236}">
                <a16:creationId xmlns:a16="http://schemas.microsoft.com/office/drawing/2014/main" id="{3ABA338B-A6AD-5A46-B581-122CC8357F05}"/>
              </a:ext>
            </a:extLst>
          </p:cNvPr>
          <p:cNvSpPr txBox="1"/>
          <p:nvPr/>
        </p:nvSpPr>
        <p:spPr>
          <a:xfrm>
            <a:off x="5590857" y="10242739"/>
            <a:ext cx="3748848" cy="1569660"/>
          </a:xfrm>
          <a:prstGeom prst="rect">
            <a:avLst/>
          </a:prstGeom>
          <a:noFill/>
        </p:spPr>
        <p:txBody>
          <a:bodyPr wrap="square" rtlCol="0">
            <a:spAutoFit/>
          </a:bodyPr>
          <a:lstStyle/>
          <a:p>
            <a:pPr algn="ctr"/>
            <a:r>
              <a:rPr lang="en-US" sz="2400" spc="-20" dirty="0">
                <a:latin typeface="Poppins" panose="00000500000000000000" pitchFamily="2" charset="0"/>
              </a:rPr>
              <a:t>You can do whatever you want, go a impress your audience with an amazing presentation</a:t>
            </a:r>
          </a:p>
        </p:txBody>
      </p:sp>
      <p:sp>
        <p:nvSpPr>
          <p:cNvPr id="36" name="TextBox 449">
            <a:extLst>
              <a:ext uri="{FF2B5EF4-FFF2-40B4-BE49-F238E27FC236}">
                <a16:creationId xmlns:a16="http://schemas.microsoft.com/office/drawing/2014/main" id="{73A1F98A-6FF5-9849-9DF4-C3C683EEEDFF}"/>
              </a:ext>
            </a:extLst>
          </p:cNvPr>
          <p:cNvSpPr txBox="1"/>
          <p:nvPr/>
        </p:nvSpPr>
        <p:spPr>
          <a:xfrm>
            <a:off x="10035842" y="10242739"/>
            <a:ext cx="3748848" cy="1569660"/>
          </a:xfrm>
          <a:prstGeom prst="rect">
            <a:avLst/>
          </a:prstGeom>
          <a:noFill/>
        </p:spPr>
        <p:txBody>
          <a:bodyPr wrap="square" rtlCol="0">
            <a:spAutoFit/>
          </a:bodyPr>
          <a:lstStyle/>
          <a:p>
            <a:pPr algn="ctr"/>
            <a:r>
              <a:rPr lang="en-US" sz="2400" spc="-20" dirty="0">
                <a:latin typeface="Poppins" panose="00000500000000000000" pitchFamily="2" charset="0"/>
              </a:rPr>
              <a:t>You can do whatever you want, go a impress your audience with an amazing presentation</a:t>
            </a:r>
          </a:p>
        </p:txBody>
      </p:sp>
      <p:sp>
        <p:nvSpPr>
          <p:cNvPr id="37" name="TextBox 449">
            <a:extLst>
              <a:ext uri="{FF2B5EF4-FFF2-40B4-BE49-F238E27FC236}">
                <a16:creationId xmlns:a16="http://schemas.microsoft.com/office/drawing/2014/main" id="{7792D969-1917-3F43-8995-2DBA783A5EE5}"/>
              </a:ext>
            </a:extLst>
          </p:cNvPr>
          <p:cNvSpPr txBox="1"/>
          <p:nvPr/>
        </p:nvSpPr>
        <p:spPr>
          <a:xfrm>
            <a:off x="14498747" y="10242739"/>
            <a:ext cx="3748848" cy="1569660"/>
          </a:xfrm>
          <a:prstGeom prst="rect">
            <a:avLst/>
          </a:prstGeom>
          <a:noFill/>
        </p:spPr>
        <p:txBody>
          <a:bodyPr wrap="square" rtlCol="0">
            <a:spAutoFit/>
          </a:bodyPr>
          <a:lstStyle/>
          <a:p>
            <a:pPr algn="ctr"/>
            <a:r>
              <a:rPr lang="en-US" sz="2400" spc="-20" dirty="0">
                <a:latin typeface="Poppins" panose="00000500000000000000" pitchFamily="2" charset="0"/>
              </a:rPr>
              <a:t>You can do whatever you want, go a impress your audience with an amazing presentation</a:t>
            </a:r>
          </a:p>
        </p:txBody>
      </p:sp>
      <p:sp>
        <p:nvSpPr>
          <p:cNvPr id="38" name="TextBox 449">
            <a:extLst>
              <a:ext uri="{FF2B5EF4-FFF2-40B4-BE49-F238E27FC236}">
                <a16:creationId xmlns:a16="http://schemas.microsoft.com/office/drawing/2014/main" id="{C3B37751-198D-DA45-B281-09E33DCB5FBB}"/>
              </a:ext>
            </a:extLst>
          </p:cNvPr>
          <p:cNvSpPr txBox="1"/>
          <p:nvPr/>
        </p:nvSpPr>
        <p:spPr>
          <a:xfrm>
            <a:off x="18998604" y="10242739"/>
            <a:ext cx="3748848" cy="1569660"/>
          </a:xfrm>
          <a:prstGeom prst="rect">
            <a:avLst/>
          </a:prstGeom>
          <a:noFill/>
        </p:spPr>
        <p:txBody>
          <a:bodyPr wrap="square" rtlCol="0">
            <a:spAutoFit/>
          </a:bodyPr>
          <a:lstStyle/>
          <a:p>
            <a:pPr algn="ctr"/>
            <a:r>
              <a:rPr lang="en-US" sz="2400" spc="-20" dirty="0">
                <a:latin typeface="Poppins" panose="00000500000000000000" pitchFamily="2" charset="0"/>
              </a:rPr>
              <a:t>You can do whatever you want, go a impress your audience with an amazing presentation</a:t>
            </a:r>
          </a:p>
        </p:txBody>
      </p:sp>
    </p:spTree>
    <p:extLst>
      <p:ext uri="{BB962C8B-B14F-4D97-AF65-F5344CB8AC3E}">
        <p14:creationId xmlns:p14="http://schemas.microsoft.com/office/powerpoint/2010/main" val="268144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Shape 3">
            <a:extLst>
              <a:ext uri="{FF2B5EF4-FFF2-40B4-BE49-F238E27FC236}">
                <a16:creationId xmlns:a16="http://schemas.microsoft.com/office/drawing/2014/main" id="{8155972D-DC24-4AE3-9E38-6EED4627577B}"/>
              </a:ext>
            </a:extLst>
          </p:cNvPr>
          <p:cNvSpPr/>
          <p:nvPr/>
        </p:nvSpPr>
        <p:spPr>
          <a:xfrm>
            <a:off x="9728392" y="4238101"/>
            <a:ext cx="458451" cy="84714"/>
          </a:xfrm>
          <a:custGeom>
            <a:avLst/>
            <a:gdLst/>
            <a:ahLst/>
            <a:cxnLst>
              <a:cxn ang="3cd4">
                <a:pos x="hc" y="t"/>
              </a:cxn>
              <a:cxn ang="cd2">
                <a:pos x="l" y="vc"/>
              </a:cxn>
              <a:cxn ang="cd4">
                <a:pos x="hc" y="b"/>
              </a:cxn>
              <a:cxn ang="0">
                <a:pos x="r" y="vc"/>
              </a:cxn>
            </a:cxnLst>
            <a:rect l="l" t="t" r="r" b="b"/>
            <a:pathLst>
              <a:path w="369" h="69">
                <a:moveTo>
                  <a:pt x="369" y="69"/>
                </a:moveTo>
                <a:lnTo>
                  <a:pt x="0" y="69"/>
                </a:lnTo>
                <a:lnTo>
                  <a:pt x="0" y="0"/>
                </a:lnTo>
                <a:lnTo>
                  <a:pt x="369" y="0"/>
                </a:ln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5" name="Freeform: Shape 4">
            <a:extLst>
              <a:ext uri="{FF2B5EF4-FFF2-40B4-BE49-F238E27FC236}">
                <a16:creationId xmlns:a16="http://schemas.microsoft.com/office/drawing/2014/main" id="{CE820AB5-5C03-4431-B2B2-34524D5B1EBA}"/>
              </a:ext>
            </a:extLst>
          </p:cNvPr>
          <p:cNvSpPr/>
          <p:nvPr/>
        </p:nvSpPr>
        <p:spPr>
          <a:xfrm>
            <a:off x="9728392" y="8442648"/>
            <a:ext cx="458451" cy="84714"/>
          </a:xfrm>
          <a:custGeom>
            <a:avLst/>
            <a:gdLst/>
            <a:ahLst/>
            <a:cxnLst>
              <a:cxn ang="3cd4">
                <a:pos x="hc" y="t"/>
              </a:cxn>
              <a:cxn ang="cd2">
                <a:pos x="l" y="vc"/>
              </a:cxn>
              <a:cxn ang="cd4">
                <a:pos x="hc" y="b"/>
              </a:cxn>
              <a:cxn ang="0">
                <a:pos x="r" y="vc"/>
              </a:cxn>
            </a:cxnLst>
            <a:rect l="l" t="t" r="r" b="b"/>
            <a:pathLst>
              <a:path w="369" h="69">
                <a:moveTo>
                  <a:pt x="369" y="69"/>
                </a:moveTo>
                <a:lnTo>
                  <a:pt x="0" y="69"/>
                </a:lnTo>
                <a:lnTo>
                  <a:pt x="0" y="0"/>
                </a:lnTo>
                <a:lnTo>
                  <a:pt x="369" y="0"/>
                </a:ln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6" name="Freeform: Shape 5">
            <a:extLst>
              <a:ext uri="{FF2B5EF4-FFF2-40B4-BE49-F238E27FC236}">
                <a16:creationId xmlns:a16="http://schemas.microsoft.com/office/drawing/2014/main" id="{F8B2E684-9EA5-414E-A231-DD1AC06985B7}"/>
              </a:ext>
            </a:extLst>
          </p:cNvPr>
          <p:cNvSpPr/>
          <p:nvPr/>
        </p:nvSpPr>
        <p:spPr>
          <a:xfrm>
            <a:off x="14190819" y="6340997"/>
            <a:ext cx="458451" cy="84714"/>
          </a:xfrm>
          <a:custGeom>
            <a:avLst/>
            <a:gdLst/>
            <a:ahLst/>
            <a:cxnLst>
              <a:cxn ang="3cd4">
                <a:pos x="hc" y="t"/>
              </a:cxn>
              <a:cxn ang="cd2">
                <a:pos x="l" y="vc"/>
              </a:cxn>
              <a:cxn ang="cd4">
                <a:pos x="hc" y="b"/>
              </a:cxn>
              <a:cxn ang="0">
                <a:pos x="r" y="vc"/>
              </a:cxn>
            </a:cxnLst>
            <a:rect l="l" t="t" r="r" b="b"/>
            <a:pathLst>
              <a:path w="369" h="69">
                <a:moveTo>
                  <a:pt x="0" y="69"/>
                </a:moveTo>
                <a:lnTo>
                  <a:pt x="369" y="69"/>
                </a:lnTo>
                <a:lnTo>
                  <a:pt x="369" y="0"/>
                </a:lnTo>
                <a:lnTo>
                  <a:pt x="0" y="0"/>
                </a:ln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7" name="Freeform: Shape 6">
            <a:extLst>
              <a:ext uri="{FF2B5EF4-FFF2-40B4-BE49-F238E27FC236}">
                <a16:creationId xmlns:a16="http://schemas.microsoft.com/office/drawing/2014/main" id="{AD5CC548-DA22-4118-A645-17C194CF3115}"/>
              </a:ext>
            </a:extLst>
          </p:cNvPr>
          <p:cNvSpPr/>
          <p:nvPr/>
        </p:nvSpPr>
        <p:spPr>
          <a:xfrm>
            <a:off x="14190819" y="10545545"/>
            <a:ext cx="458451" cy="84714"/>
          </a:xfrm>
          <a:custGeom>
            <a:avLst/>
            <a:gdLst/>
            <a:ahLst/>
            <a:cxnLst>
              <a:cxn ang="3cd4">
                <a:pos x="hc" y="t"/>
              </a:cxn>
              <a:cxn ang="cd2">
                <a:pos x="l" y="vc"/>
              </a:cxn>
              <a:cxn ang="cd4">
                <a:pos x="hc" y="b"/>
              </a:cxn>
              <a:cxn ang="0">
                <a:pos x="r" y="vc"/>
              </a:cxn>
            </a:cxnLst>
            <a:rect l="l" t="t" r="r" b="b"/>
            <a:pathLst>
              <a:path w="369" h="69">
                <a:moveTo>
                  <a:pt x="0" y="69"/>
                </a:moveTo>
                <a:lnTo>
                  <a:pt x="369" y="69"/>
                </a:lnTo>
                <a:lnTo>
                  <a:pt x="369" y="0"/>
                </a:lnTo>
                <a:lnTo>
                  <a:pt x="0" y="0"/>
                </a:lnTo>
                <a:close/>
              </a:path>
            </a:pathLst>
          </a:custGeom>
          <a:solidFill>
            <a:schemeClr val="accent4"/>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70" name="Freeform: Shape 169">
            <a:extLst>
              <a:ext uri="{FF2B5EF4-FFF2-40B4-BE49-F238E27FC236}">
                <a16:creationId xmlns:a16="http://schemas.microsoft.com/office/drawing/2014/main" id="{25410553-0EEC-4C9D-809A-0E881F5A6FB7}"/>
              </a:ext>
            </a:extLst>
          </p:cNvPr>
          <p:cNvSpPr/>
          <p:nvPr/>
        </p:nvSpPr>
        <p:spPr>
          <a:xfrm>
            <a:off x="8138762" y="3476922"/>
            <a:ext cx="1607071" cy="1607071"/>
          </a:xfrm>
          <a:custGeom>
            <a:avLst/>
            <a:gdLst/>
            <a:ahLst/>
            <a:cxnLst>
              <a:cxn ang="3cd4">
                <a:pos x="hc" y="t"/>
              </a:cxn>
              <a:cxn ang="cd2">
                <a:pos x="l" y="vc"/>
              </a:cxn>
              <a:cxn ang="cd4">
                <a:pos x="hc" y="b"/>
              </a:cxn>
              <a:cxn ang="0">
                <a:pos x="r" y="vc"/>
              </a:cxn>
            </a:cxnLst>
            <a:rect l="l" t="t" r="r" b="b"/>
            <a:pathLst>
              <a:path w="1291" h="1291">
                <a:moveTo>
                  <a:pt x="1291" y="645"/>
                </a:moveTo>
                <a:cubicBezTo>
                  <a:pt x="1291" y="1001"/>
                  <a:pt x="1002" y="1291"/>
                  <a:pt x="646" y="1291"/>
                </a:cubicBezTo>
                <a:cubicBezTo>
                  <a:pt x="289" y="1291"/>
                  <a:pt x="0" y="1001"/>
                  <a:pt x="0" y="645"/>
                </a:cubicBezTo>
                <a:cubicBezTo>
                  <a:pt x="0" y="289"/>
                  <a:pt x="289" y="0"/>
                  <a:pt x="646" y="0"/>
                </a:cubicBezTo>
                <a:cubicBezTo>
                  <a:pt x="1002" y="0"/>
                  <a:pt x="1291" y="289"/>
                  <a:pt x="1291" y="645"/>
                </a:cubicBez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43" name="Freeform: Shape 242">
            <a:extLst>
              <a:ext uri="{FF2B5EF4-FFF2-40B4-BE49-F238E27FC236}">
                <a16:creationId xmlns:a16="http://schemas.microsoft.com/office/drawing/2014/main" id="{57C76E2B-FDCA-4A8C-810B-3C82DF72E2F7}"/>
              </a:ext>
            </a:extLst>
          </p:cNvPr>
          <p:cNvSpPr/>
          <p:nvPr/>
        </p:nvSpPr>
        <p:spPr>
          <a:xfrm>
            <a:off x="14631825" y="5579819"/>
            <a:ext cx="1607071" cy="1605826"/>
          </a:xfrm>
          <a:custGeom>
            <a:avLst/>
            <a:gdLst/>
            <a:ahLst/>
            <a:cxnLst>
              <a:cxn ang="3cd4">
                <a:pos x="hc" y="t"/>
              </a:cxn>
              <a:cxn ang="cd2">
                <a:pos x="l" y="vc"/>
              </a:cxn>
              <a:cxn ang="cd4">
                <a:pos x="hc" y="b"/>
              </a:cxn>
              <a:cxn ang="0">
                <a:pos x="r" y="vc"/>
              </a:cxn>
            </a:cxnLst>
            <a:rect l="l" t="t" r="r" b="b"/>
            <a:pathLst>
              <a:path w="1291" h="1290">
                <a:moveTo>
                  <a:pt x="0" y="645"/>
                </a:moveTo>
                <a:cubicBezTo>
                  <a:pt x="0" y="1002"/>
                  <a:pt x="289" y="1290"/>
                  <a:pt x="646" y="1290"/>
                </a:cubicBezTo>
                <a:cubicBezTo>
                  <a:pt x="1002" y="1290"/>
                  <a:pt x="1291" y="1002"/>
                  <a:pt x="1291" y="645"/>
                </a:cubicBezTo>
                <a:cubicBezTo>
                  <a:pt x="1291" y="289"/>
                  <a:pt x="1002" y="0"/>
                  <a:pt x="646" y="0"/>
                </a:cubicBezTo>
                <a:cubicBezTo>
                  <a:pt x="289" y="0"/>
                  <a:pt x="0" y="289"/>
                  <a:pt x="0" y="645"/>
                </a:cubicBez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16" name="Freeform: Shape 315">
            <a:extLst>
              <a:ext uri="{FF2B5EF4-FFF2-40B4-BE49-F238E27FC236}">
                <a16:creationId xmlns:a16="http://schemas.microsoft.com/office/drawing/2014/main" id="{9D0F9CC3-10FE-46D1-9E7E-358DF482E2AE}"/>
              </a:ext>
            </a:extLst>
          </p:cNvPr>
          <p:cNvSpPr/>
          <p:nvPr/>
        </p:nvSpPr>
        <p:spPr>
          <a:xfrm>
            <a:off x="14631825" y="9784366"/>
            <a:ext cx="1607071" cy="1607071"/>
          </a:xfrm>
          <a:custGeom>
            <a:avLst/>
            <a:gdLst/>
            <a:ahLst/>
            <a:cxnLst>
              <a:cxn ang="3cd4">
                <a:pos x="hc" y="t"/>
              </a:cxn>
              <a:cxn ang="cd2">
                <a:pos x="l" y="vc"/>
              </a:cxn>
              <a:cxn ang="cd4">
                <a:pos x="hc" y="b"/>
              </a:cxn>
              <a:cxn ang="0">
                <a:pos x="r" y="vc"/>
              </a:cxn>
            </a:cxnLst>
            <a:rect l="l" t="t" r="r" b="b"/>
            <a:pathLst>
              <a:path w="1291" h="1291">
                <a:moveTo>
                  <a:pt x="0" y="646"/>
                </a:moveTo>
                <a:cubicBezTo>
                  <a:pt x="0" y="1003"/>
                  <a:pt x="289" y="1291"/>
                  <a:pt x="646" y="1291"/>
                </a:cubicBezTo>
                <a:cubicBezTo>
                  <a:pt x="1002" y="1291"/>
                  <a:pt x="1291" y="1003"/>
                  <a:pt x="1291" y="646"/>
                </a:cubicBezTo>
                <a:cubicBezTo>
                  <a:pt x="1291" y="289"/>
                  <a:pt x="1002" y="0"/>
                  <a:pt x="646" y="0"/>
                </a:cubicBezTo>
                <a:cubicBezTo>
                  <a:pt x="289" y="0"/>
                  <a:pt x="0" y="289"/>
                  <a:pt x="0" y="646"/>
                </a:cubicBezTo>
                <a:close/>
              </a:path>
            </a:pathLst>
          </a:custGeom>
          <a:solidFill>
            <a:schemeClr val="accent4"/>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89" name="Freeform: Shape 388">
            <a:extLst>
              <a:ext uri="{FF2B5EF4-FFF2-40B4-BE49-F238E27FC236}">
                <a16:creationId xmlns:a16="http://schemas.microsoft.com/office/drawing/2014/main" id="{BBD3BE99-0463-4F55-B25C-E237D0B57396}"/>
              </a:ext>
            </a:extLst>
          </p:cNvPr>
          <p:cNvSpPr/>
          <p:nvPr/>
        </p:nvSpPr>
        <p:spPr>
          <a:xfrm>
            <a:off x="8138762" y="7681466"/>
            <a:ext cx="1607071" cy="1607071"/>
          </a:xfrm>
          <a:custGeom>
            <a:avLst/>
            <a:gdLst/>
            <a:ahLst/>
            <a:cxnLst>
              <a:cxn ang="3cd4">
                <a:pos x="hc" y="t"/>
              </a:cxn>
              <a:cxn ang="cd2">
                <a:pos x="l" y="vc"/>
              </a:cxn>
              <a:cxn ang="cd4">
                <a:pos x="hc" y="b"/>
              </a:cxn>
              <a:cxn ang="0">
                <a:pos x="r" y="vc"/>
              </a:cxn>
            </a:cxnLst>
            <a:rect l="l" t="t" r="r" b="b"/>
            <a:pathLst>
              <a:path w="1291" h="1291">
                <a:moveTo>
                  <a:pt x="1291" y="645"/>
                </a:moveTo>
                <a:cubicBezTo>
                  <a:pt x="1291" y="1002"/>
                  <a:pt x="1002" y="1291"/>
                  <a:pt x="646" y="1291"/>
                </a:cubicBezTo>
                <a:cubicBezTo>
                  <a:pt x="289" y="1291"/>
                  <a:pt x="0" y="1002"/>
                  <a:pt x="0" y="645"/>
                </a:cubicBezTo>
                <a:cubicBezTo>
                  <a:pt x="0" y="289"/>
                  <a:pt x="289" y="0"/>
                  <a:pt x="646" y="0"/>
                </a:cubicBezTo>
                <a:cubicBezTo>
                  <a:pt x="1002" y="0"/>
                  <a:pt x="1291" y="289"/>
                  <a:pt x="1291" y="645"/>
                </a:cubicBez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92" name="TextBox 391">
            <a:extLst>
              <a:ext uri="{FF2B5EF4-FFF2-40B4-BE49-F238E27FC236}">
                <a16:creationId xmlns:a16="http://schemas.microsoft.com/office/drawing/2014/main" id="{6D092DF5-C0E3-4DD7-B1B1-8DB11000CAB6}"/>
              </a:ext>
            </a:extLst>
          </p:cNvPr>
          <p:cNvSpPr txBox="1"/>
          <p:nvPr/>
        </p:nvSpPr>
        <p:spPr>
          <a:xfrm>
            <a:off x="1520826" y="1837469"/>
            <a:ext cx="21336000" cy="604012"/>
          </a:xfrm>
          <a:prstGeom prst="rect">
            <a:avLst/>
          </a:prstGeom>
          <a:noFill/>
        </p:spPr>
        <p:txBody>
          <a:bodyPr wrap="square" rtlCol="0">
            <a:spAutoFit/>
          </a:bodyPr>
          <a:lstStyle/>
          <a:p>
            <a:pPr algn="ctr">
              <a:lnSpc>
                <a:spcPts val="4200"/>
              </a:lnSpc>
            </a:pPr>
            <a:r>
              <a:rPr lang="en-US" sz="3000" spc="-120" dirty="0">
                <a:latin typeface="Poppins" panose="00000500000000000000" pitchFamily="2" charset="0"/>
                <a:cs typeface="Poppins" panose="00000500000000000000" pitchFamily="2" charset="0"/>
              </a:rPr>
              <a:t>Make a big impact with our professional slides and charts</a:t>
            </a:r>
          </a:p>
        </p:txBody>
      </p:sp>
      <p:sp>
        <p:nvSpPr>
          <p:cNvPr id="393" name="TextBox 392">
            <a:extLst>
              <a:ext uri="{FF2B5EF4-FFF2-40B4-BE49-F238E27FC236}">
                <a16:creationId xmlns:a16="http://schemas.microsoft.com/office/drawing/2014/main" id="{D773D300-810C-4A12-8E10-4A747E86F64C}"/>
              </a:ext>
            </a:extLst>
          </p:cNvPr>
          <p:cNvSpPr txBox="1"/>
          <p:nvPr/>
        </p:nvSpPr>
        <p:spPr>
          <a:xfrm>
            <a:off x="8314879" y="3707843"/>
            <a:ext cx="1213932" cy="1231106"/>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7400" dirty="0">
                <a:solidFill>
                  <a:schemeClr val="bg1"/>
                </a:solidFill>
                <a:latin typeface="Poppins" panose="00000500000000000000" pitchFamily="2" charset="0"/>
                <a:cs typeface="Poppins" panose="00000500000000000000" pitchFamily="2" charset="0"/>
              </a:rPr>
              <a:t>A</a:t>
            </a:r>
          </a:p>
        </p:txBody>
      </p:sp>
      <p:sp>
        <p:nvSpPr>
          <p:cNvPr id="394" name="TextBox 393">
            <a:extLst>
              <a:ext uri="{FF2B5EF4-FFF2-40B4-BE49-F238E27FC236}">
                <a16:creationId xmlns:a16="http://schemas.microsoft.com/office/drawing/2014/main" id="{A4784C4D-8E49-4D28-8445-14B1C8A5926F}"/>
              </a:ext>
            </a:extLst>
          </p:cNvPr>
          <p:cNvSpPr txBox="1"/>
          <p:nvPr/>
        </p:nvSpPr>
        <p:spPr>
          <a:xfrm>
            <a:off x="8320594" y="7911543"/>
            <a:ext cx="1213932" cy="1231106"/>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7400" dirty="0">
                <a:solidFill>
                  <a:schemeClr val="bg1"/>
                </a:solidFill>
                <a:latin typeface="Poppins" panose="00000500000000000000" pitchFamily="2" charset="0"/>
                <a:cs typeface="Poppins" panose="00000500000000000000" pitchFamily="2" charset="0"/>
              </a:rPr>
              <a:t>C</a:t>
            </a:r>
          </a:p>
        </p:txBody>
      </p:sp>
      <p:sp>
        <p:nvSpPr>
          <p:cNvPr id="395" name="TextBox 394">
            <a:extLst>
              <a:ext uri="{FF2B5EF4-FFF2-40B4-BE49-F238E27FC236}">
                <a16:creationId xmlns:a16="http://schemas.microsoft.com/office/drawing/2014/main" id="{20B3E992-07DD-4CE2-852C-3BB6098AF7F0}"/>
              </a:ext>
            </a:extLst>
          </p:cNvPr>
          <p:cNvSpPr txBox="1"/>
          <p:nvPr/>
        </p:nvSpPr>
        <p:spPr>
          <a:xfrm>
            <a:off x="14809024" y="5810328"/>
            <a:ext cx="1213932" cy="1231106"/>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7400" dirty="0">
                <a:solidFill>
                  <a:schemeClr val="bg1"/>
                </a:solidFill>
                <a:latin typeface="Poppins" panose="00000500000000000000" pitchFamily="2" charset="0"/>
                <a:cs typeface="Poppins" panose="00000500000000000000" pitchFamily="2" charset="0"/>
              </a:rPr>
              <a:t>B</a:t>
            </a:r>
          </a:p>
        </p:txBody>
      </p:sp>
      <p:sp>
        <p:nvSpPr>
          <p:cNvPr id="396" name="TextBox 395">
            <a:extLst>
              <a:ext uri="{FF2B5EF4-FFF2-40B4-BE49-F238E27FC236}">
                <a16:creationId xmlns:a16="http://schemas.microsoft.com/office/drawing/2014/main" id="{DAF58CD4-88DA-4750-B53A-C36D79CA0F68}"/>
              </a:ext>
            </a:extLst>
          </p:cNvPr>
          <p:cNvSpPr txBox="1"/>
          <p:nvPr/>
        </p:nvSpPr>
        <p:spPr>
          <a:xfrm>
            <a:off x="14811564" y="10015024"/>
            <a:ext cx="1213932" cy="1231106"/>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7400" dirty="0">
                <a:solidFill>
                  <a:schemeClr val="bg1"/>
                </a:solidFill>
                <a:latin typeface="Poppins" panose="00000500000000000000" pitchFamily="2" charset="0"/>
                <a:cs typeface="Poppins" panose="00000500000000000000" pitchFamily="2" charset="0"/>
              </a:rPr>
              <a:t>D</a:t>
            </a:r>
          </a:p>
        </p:txBody>
      </p:sp>
      <p:sp>
        <p:nvSpPr>
          <p:cNvPr id="397" name="TextBox 396">
            <a:extLst>
              <a:ext uri="{FF2B5EF4-FFF2-40B4-BE49-F238E27FC236}">
                <a16:creationId xmlns:a16="http://schemas.microsoft.com/office/drawing/2014/main" id="{3BDA7898-DD3B-4409-97AD-34C846D360FF}"/>
              </a:ext>
            </a:extLst>
          </p:cNvPr>
          <p:cNvSpPr txBox="1"/>
          <p:nvPr/>
        </p:nvSpPr>
        <p:spPr>
          <a:xfrm>
            <a:off x="3029635" y="4110697"/>
            <a:ext cx="4658163" cy="615553"/>
          </a:xfrm>
          <a:prstGeom prst="rect">
            <a:avLst/>
          </a:prstGeom>
          <a:noFill/>
        </p:spPr>
        <p:txBody>
          <a:bodyPr wrap="square" rtlCol="0" anchor="b">
            <a:spAutoFit/>
          </a:bodyPr>
          <a:lstStyle/>
          <a:p>
            <a:pPr algn="r"/>
            <a:r>
              <a:rPr lang="en-US" sz="3400" b="1" spc="-30" dirty="0">
                <a:solidFill>
                  <a:schemeClr val="tx2"/>
                </a:solidFill>
                <a:latin typeface="Poppins" panose="00000500000000000000" pitchFamily="2" charset="0"/>
                <a:cs typeface="Poppins" panose="00000500000000000000" pitchFamily="2" charset="0"/>
              </a:rPr>
              <a:t>TITLE 01</a:t>
            </a:r>
          </a:p>
        </p:txBody>
      </p:sp>
      <p:sp>
        <p:nvSpPr>
          <p:cNvPr id="399" name="TextBox 398">
            <a:extLst>
              <a:ext uri="{FF2B5EF4-FFF2-40B4-BE49-F238E27FC236}">
                <a16:creationId xmlns:a16="http://schemas.microsoft.com/office/drawing/2014/main" id="{4ADB2ADF-D95D-47D5-BE77-6EDEDD425656}"/>
              </a:ext>
            </a:extLst>
          </p:cNvPr>
          <p:cNvSpPr txBox="1"/>
          <p:nvPr/>
        </p:nvSpPr>
        <p:spPr>
          <a:xfrm>
            <a:off x="3029635" y="8312742"/>
            <a:ext cx="4658163" cy="615553"/>
          </a:xfrm>
          <a:prstGeom prst="rect">
            <a:avLst/>
          </a:prstGeom>
          <a:noFill/>
        </p:spPr>
        <p:txBody>
          <a:bodyPr wrap="square" rtlCol="0" anchor="b">
            <a:spAutoFit/>
          </a:bodyPr>
          <a:lstStyle/>
          <a:p>
            <a:pPr algn="r"/>
            <a:r>
              <a:rPr lang="en-US" sz="3400" b="1" spc="-30" dirty="0">
                <a:solidFill>
                  <a:schemeClr val="tx2"/>
                </a:solidFill>
                <a:latin typeface="Poppins" panose="00000500000000000000" pitchFamily="2" charset="0"/>
                <a:cs typeface="Poppins" panose="00000500000000000000" pitchFamily="2" charset="0"/>
              </a:rPr>
              <a:t>TITLE 03</a:t>
            </a:r>
          </a:p>
        </p:txBody>
      </p:sp>
      <p:sp>
        <p:nvSpPr>
          <p:cNvPr id="401" name="TextBox 400">
            <a:extLst>
              <a:ext uri="{FF2B5EF4-FFF2-40B4-BE49-F238E27FC236}">
                <a16:creationId xmlns:a16="http://schemas.microsoft.com/office/drawing/2014/main" id="{80304E75-F639-4A6B-BCB8-28BE774334B2}"/>
              </a:ext>
            </a:extLst>
          </p:cNvPr>
          <p:cNvSpPr txBox="1"/>
          <p:nvPr/>
        </p:nvSpPr>
        <p:spPr>
          <a:xfrm>
            <a:off x="16687314" y="6211674"/>
            <a:ext cx="4658163" cy="615553"/>
          </a:xfrm>
          <a:prstGeom prst="rect">
            <a:avLst/>
          </a:prstGeom>
          <a:noFill/>
        </p:spPr>
        <p:txBody>
          <a:bodyPr wrap="square" rtlCol="0" anchor="b">
            <a:spAutoFit/>
          </a:bodyPr>
          <a:lstStyle/>
          <a:p>
            <a:r>
              <a:rPr lang="en-US" sz="3400" b="1" spc="-30" dirty="0">
                <a:solidFill>
                  <a:schemeClr val="tx2"/>
                </a:solidFill>
                <a:latin typeface="Poppins" panose="00000500000000000000" pitchFamily="2" charset="0"/>
                <a:cs typeface="Poppins" panose="00000500000000000000" pitchFamily="2" charset="0"/>
              </a:rPr>
              <a:t>TITLE 02</a:t>
            </a:r>
          </a:p>
        </p:txBody>
      </p:sp>
      <p:sp>
        <p:nvSpPr>
          <p:cNvPr id="403" name="TextBox 402">
            <a:extLst>
              <a:ext uri="{FF2B5EF4-FFF2-40B4-BE49-F238E27FC236}">
                <a16:creationId xmlns:a16="http://schemas.microsoft.com/office/drawing/2014/main" id="{50FEDAC7-A929-490D-96BF-F846D33D63AB}"/>
              </a:ext>
            </a:extLst>
          </p:cNvPr>
          <p:cNvSpPr txBox="1"/>
          <p:nvPr/>
        </p:nvSpPr>
        <p:spPr>
          <a:xfrm>
            <a:off x="16687314" y="10413507"/>
            <a:ext cx="4658163" cy="615553"/>
          </a:xfrm>
          <a:prstGeom prst="rect">
            <a:avLst/>
          </a:prstGeom>
          <a:noFill/>
        </p:spPr>
        <p:txBody>
          <a:bodyPr wrap="square" rtlCol="0" anchor="b">
            <a:spAutoFit/>
          </a:bodyPr>
          <a:lstStyle/>
          <a:p>
            <a:r>
              <a:rPr lang="en-US" sz="3400" b="1" spc="-30" dirty="0">
                <a:solidFill>
                  <a:schemeClr val="tx2"/>
                </a:solidFill>
                <a:latin typeface="Poppins" panose="00000500000000000000" pitchFamily="2" charset="0"/>
                <a:cs typeface="Poppins" panose="00000500000000000000" pitchFamily="2" charset="0"/>
              </a:rPr>
              <a:t>TITLE 04</a:t>
            </a:r>
          </a:p>
        </p:txBody>
      </p:sp>
      <p:grpSp>
        <p:nvGrpSpPr>
          <p:cNvPr id="8" name="Group 7">
            <a:extLst>
              <a:ext uri="{FF2B5EF4-FFF2-40B4-BE49-F238E27FC236}">
                <a16:creationId xmlns:a16="http://schemas.microsoft.com/office/drawing/2014/main" id="{EA8EFE62-CE2B-894F-B882-F9D474BB9664}"/>
              </a:ext>
            </a:extLst>
          </p:cNvPr>
          <p:cNvGrpSpPr/>
          <p:nvPr/>
        </p:nvGrpSpPr>
        <p:grpSpPr>
          <a:xfrm>
            <a:off x="10188090" y="7492109"/>
            <a:ext cx="4002729" cy="1987038"/>
            <a:chOff x="10188090" y="7492109"/>
            <a:chExt cx="4002729" cy="1987038"/>
          </a:xfrm>
        </p:grpSpPr>
        <p:sp>
          <p:nvSpPr>
            <p:cNvPr id="75" name="Freeform: Shape 74">
              <a:extLst>
                <a:ext uri="{FF2B5EF4-FFF2-40B4-BE49-F238E27FC236}">
                  <a16:creationId xmlns:a16="http://schemas.microsoft.com/office/drawing/2014/main" id="{ADDC6F78-E7EB-44E7-8F82-B61AE15404EA}"/>
                </a:ext>
              </a:extLst>
            </p:cNvPr>
            <p:cNvSpPr/>
            <p:nvPr/>
          </p:nvSpPr>
          <p:spPr>
            <a:xfrm>
              <a:off x="10188090" y="7492109"/>
              <a:ext cx="4002729" cy="720068"/>
            </a:xfrm>
            <a:custGeom>
              <a:avLst/>
              <a:gdLst/>
              <a:ahLst/>
              <a:cxnLst>
                <a:cxn ang="3cd4">
                  <a:pos x="hc" y="t"/>
                </a:cxn>
                <a:cxn ang="cd2">
                  <a:pos x="l" y="vc"/>
                </a:cxn>
                <a:cxn ang="cd4">
                  <a:pos x="hc" y="b"/>
                </a:cxn>
                <a:cxn ang="0">
                  <a:pos x="r" y="vc"/>
                </a:cxn>
              </a:cxnLst>
              <a:rect l="l" t="t" r="r" b="b"/>
              <a:pathLst>
                <a:path w="3214" h="579">
                  <a:moveTo>
                    <a:pt x="1607" y="367"/>
                  </a:moveTo>
                  <a:cubicBezTo>
                    <a:pt x="1814" y="367"/>
                    <a:pt x="1981" y="332"/>
                    <a:pt x="1981" y="289"/>
                  </a:cubicBezTo>
                  <a:cubicBezTo>
                    <a:pt x="1981" y="246"/>
                    <a:pt x="1814" y="212"/>
                    <a:pt x="1607" y="212"/>
                  </a:cubicBezTo>
                  <a:cubicBezTo>
                    <a:pt x="1400" y="212"/>
                    <a:pt x="1233" y="246"/>
                    <a:pt x="1233" y="289"/>
                  </a:cubicBezTo>
                  <a:cubicBezTo>
                    <a:pt x="1233" y="332"/>
                    <a:pt x="1400" y="367"/>
                    <a:pt x="1607" y="367"/>
                  </a:cubicBezTo>
                  <a:close/>
                  <a:moveTo>
                    <a:pt x="2411" y="0"/>
                  </a:moveTo>
                  <a:lnTo>
                    <a:pt x="3214" y="289"/>
                  </a:lnTo>
                  <a:lnTo>
                    <a:pt x="2411" y="579"/>
                  </a:lnTo>
                  <a:lnTo>
                    <a:pt x="804" y="579"/>
                  </a:lnTo>
                  <a:lnTo>
                    <a:pt x="0" y="289"/>
                  </a:lnTo>
                  <a:lnTo>
                    <a:pt x="804" y="0"/>
                  </a:lnTo>
                  <a:close/>
                </a:path>
              </a:pathLst>
            </a:custGeom>
            <a:solidFill>
              <a:schemeClr val="accent3">
                <a:lumMod val="20000"/>
                <a:lumOff val="80000"/>
              </a:scheme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76" name="Freeform: Shape 75">
              <a:extLst>
                <a:ext uri="{FF2B5EF4-FFF2-40B4-BE49-F238E27FC236}">
                  <a16:creationId xmlns:a16="http://schemas.microsoft.com/office/drawing/2014/main" id="{76E8B937-521A-4B2E-9A94-E8B6A5B90E92}"/>
                </a:ext>
              </a:extLst>
            </p:cNvPr>
            <p:cNvSpPr/>
            <p:nvPr/>
          </p:nvSpPr>
          <p:spPr>
            <a:xfrm>
              <a:off x="11724151" y="7756217"/>
              <a:ext cx="930606" cy="191852"/>
            </a:xfrm>
            <a:custGeom>
              <a:avLst/>
              <a:gdLst/>
              <a:ahLst/>
              <a:cxnLst>
                <a:cxn ang="3cd4">
                  <a:pos x="hc" y="t"/>
                </a:cxn>
                <a:cxn ang="cd2">
                  <a:pos x="l" y="vc"/>
                </a:cxn>
                <a:cxn ang="cd4">
                  <a:pos x="hc" y="b"/>
                </a:cxn>
                <a:cxn ang="0">
                  <a:pos x="r" y="vc"/>
                </a:cxn>
              </a:cxnLst>
              <a:rect l="l" t="t" r="r" b="b"/>
              <a:pathLst>
                <a:path w="748" h="155">
                  <a:moveTo>
                    <a:pt x="374" y="0"/>
                  </a:moveTo>
                  <a:cubicBezTo>
                    <a:pt x="581" y="0"/>
                    <a:pt x="748" y="34"/>
                    <a:pt x="748" y="77"/>
                  </a:cubicBezTo>
                  <a:cubicBezTo>
                    <a:pt x="748" y="120"/>
                    <a:pt x="581" y="155"/>
                    <a:pt x="374" y="155"/>
                  </a:cubicBezTo>
                  <a:cubicBezTo>
                    <a:pt x="167" y="155"/>
                    <a:pt x="0" y="120"/>
                    <a:pt x="0" y="77"/>
                  </a:cubicBezTo>
                  <a:cubicBezTo>
                    <a:pt x="0" y="34"/>
                    <a:pt x="167" y="0"/>
                    <a:pt x="374" y="0"/>
                  </a:cubicBezTo>
                  <a:close/>
                </a:path>
              </a:pathLst>
            </a:custGeom>
            <a:solidFill>
              <a:schemeClr val="tx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77" name="Freeform: Shape 76">
              <a:extLst>
                <a:ext uri="{FF2B5EF4-FFF2-40B4-BE49-F238E27FC236}">
                  <a16:creationId xmlns:a16="http://schemas.microsoft.com/office/drawing/2014/main" id="{5DBD36E6-A077-492D-A1C8-9D92404AAE82}"/>
                </a:ext>
              </a:extLst>
            </p:cNvPr>
            <p:cNvSpPr/>
            <p:nvPr/>
          </p:nvSpPr>
          <p:spPr>
            <a:xfrm>
              <a:off x="11189706" y="8213422"/>
              <a:ext cx="2000742" cy="1265724"/>
            </a:xfrm>
            <a:custGeom>
              <a:avLst/>
              <a:gdLst/>
              <a:ahLst/>
              <a:cxnLst>
                <a:cxn ang="3cd4">
                  <a:pos x="hc" y="t"/>
                </a:cxn>
                <a:cxn ang="cd2">
                  <a:pos x="l" y="vc"/>
                </a:cxn>
                <a:cxn ang="cd4">
                  <a:pos x="hc" y="b"/>
                </a:cxn>
                <a:cxn ang="0">
                  <a:pos x="r" y="vc"/>
                </a:cxn>
              </a:cxnLst>
              <a:rect l="l" t="t" r="r" b="b"/>
              <a:pathLst>
                <a:path w="1607" h="1017">
                  <a:moveTo>
                    <a:pt x="1607" y="1017"/>
                  </a:moveTo>
                  <a:lnTo>
                    <a:pt x="0" y="1017"/>
                  </a:lnTo>
                  <a:lnTo>
                    <a:pt x="0" y="0"/>
                  </a:lnTo>
                  <a:lnTo>
                    <a:pt x="1607" y="0"/>
                  </a:ln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78" name="Freeform: Shape 77">
              <a:extLst>
                <a:ext uri="{FF2B5EF4-FFF2-40B4-BE49-F238E27FC236}">
                  <a16:creationId xmlns:a16="http://schemas.microsoft.com/office/drawing/2014/main" id="{31802B94-BF90-4BF6-936F-9C96B1A7141D}"/>
                </a:ext>
              </a:extLst>
            </p:cNvPr>
            <p:cNvSpPr/>
            <p:nvPr/>
          </p:nvSpPr>
          <p:spPr>
            <a:xfrm>
              <a:off x="13190448" y="7852143"/>
              <a:ext cx="999125" cy="1627004"/>
            </a:xfrm>
            <a:custGeom>
              <a:avLst/>
              <a:gdLst/>
              <a:ahLst/>
              <a:cxnLst>
                <a:cxn ang="3cd4">
                  <a:pos x="hc" y="t"/>
                </a:cxn>
                <a:cxn ang="cd2">
                  <a:pos x="l" y="vc"/>
                </a:cxn>
                <a:cxn ang="cd4">
                  <a:pos x="hc" y="b"/>
                </a:cxn>
                <a:cxn ang="0">
                  <a:pos x="r" y="vc"/>
                </a:cxn>
              </a:cxnLst>
              <a:rect l="l" t="t" r="r" b="b"/>
              <a:pathLst>
                <a:path w="803" h="1307">
                  <a:moveTo>
                    <a:pt x="803" y="0"/>
                  </a:moveTo>
                  <a:lnTo>
                    <a:pt x="803" y="1017"/>
                  </a:lnTo>
                  <a:lnTo>
                    <a:pt x="0" y="1307"/>
                  </a:lnTo>
                  <a:lnTo>
                    <a:pt x="0" y="290"/>
                  </a:ln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79" name="Freeform: Shape 78">
              <a:extLst>
                <a:ext uri="{FF2B5EF4-FFF2-40B4-BE49-F238E27FC236}">
                  <a16:creationId xmlns:a16="http://schemas.microsoft.com/office/drawing/2014/main" id="{2174C85C-18B8-4491-B99A-4AB0F3B5CF84}"/>
                </a:ext>
              </a:extLst>
            </p:cNvPr>
            <p:cNvSpPr/>
            <p:nvPr/>
          </p:nvSpPr>
          <p:spPr>
            <a:xfrm>
              <a:off x="10188090" y="7852143"/>
              <a:ext cx="1000371" cy="1627004"/>
            </a:xfrm>
            <a:custGeom>
              <a:avLst/>
              <a:gdLst/>
              <a:ahLst/>
              <a:cxnLst>
                <a:cxn ang="3cd4">
                  <a:pos x="hc" y="t"/>
                </a:cxn>
                <a:cxn ang="cd2">
                  <a:pos x="l" y="vc"/>
                </a:cxn>
                <a:cxn ang="cd4">
                  <a:pos x="hc" y="b"/>
                </a:cxn>
                <a:cxn ang="0">
                  <a:pos x="r" y="vc"/>
                </a:cxn>
              </a:cxnLst>
              <a:rect l="l" t="t" r="r" b="b"/>
              <a:pathLst>
                <a:path w="804" h="1307">
                  <a:moveTo>
                    <a:pt x="804" y="290"/>
                  </a:moveTo>
                  <a:lnTo>
                    <a:pt x="804" y="1307"/>
                  </a:lnTo>
                  <a:lnTo>
                    <a:pt x="0" y="1017"/>
                  </a:lnTo>
                  <a:lnTo>
                    <a:pt x="0" y="0"/>
                  </a:lnTo>
                  <a:close/>
                </a:path>
              </a:pathLst>
            </a:custGeom>
            <a:solidFill>
              <a:schemeClr val="accent3">
                <a:lumMod val="75000"/>
              </a:scheme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05" name="Freeform: Shape 404">
              <a:extLst>
                <a:ext uri="{FF2B5EF4-FFF2-40B4-BE49-F238E27FC236}">
                  <a16:creationId xmlns:a16="http://schemas.microsoft.com/office/drawing/2014/main" id="{AC5F0752-5ABB-435C-A183-152CDF2FD62B}"/>
                </a:ext>
              </a:extLst>
            </p:cNvPr>
            <p:cNvSpPr/>
            <p:nvPr/>
          </p:nvSpPr>
          <p:spPr>
            <a:xfrm>
              <a:off x="13191694" y="7852143"/>
              <a:ext cx="999125" cy="1627004"/>
            </a:xfrm>
            <a:custGeom>
              <a:avLst/>
              <a:gdLst/>
              <a:ahLst/>
              <a:cxnLst>
                <a:cxn ang="3cd4">
                  <a:pos x="hc" y="t"/>
                </a:cxn>
                <a:cxn ang="cd2">
                  <a:pos x="l" y="vc"/>
                </a:cxn>
                <a:cxn ang="cd4">
                  <a:pos x="hc" y="b"/>
                </a:cxn>
                <a:cxn ang="0">
                  <a:pos x="r" y="vc"/>
                </a:cxn>
              </a:cxnLst>
              <a:rect l="l" t="t" r="r" b="b"/>
              <a:pathLst>
                <a:path w="803" h="1307">
                  <a:moveTo>
                    <a:pt x="803" y="0"/>
                  </a:moveTo>
                  <a:lnTo>
                    <a:pt x="803" y="1017"/>
                  </a:lnTo>
                  <a:lnTo>
                    <a:pt x="0" y="1307"/>
                  </a:lnTo>
                  <a:lnTo>
                    <a:pt x="0" y="290"/>
                  </a:lnTo>
                  <a:close/>
                </a:path>
              </a:pathLst>
            </a:custGeom>
            <a:solidFill>
              <a:srgbClr val="FFFFFF">
                <a:alpha val="20000"/>
              </a:srgb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grpSp>
      <p:grpSp>
        <p:nvGrpSpPr>
          <p:cNvPr id="3" name="Group 2">
            <a:extLst>
              <a:ext uri="{FF2B5EF4-FFF2-40B4-BE49-F238E27FC236}">
                <a16:creationId xmlns:a16="http://schemas.microsoft.com/office/drawing/2014/main" id="{4EE13800-E69F-954A-AAD0-5B67FB1E9F32}"/>
              </a:ext>
            </a:extLst>
          </p:cNvPr>
          <p:cNvGrpSpPr/>
          <p:nvPr/>
        </p:nvGrpSpPr>
        <p:grpSpPr>
          <a:xfrm>
            <a:off x="10188090" y="5389209"/>
            <a:ext cx="4002729" cy="1988287"/>
            <a:chOff x="10188090" y="5389209"/>
            <a:chExt cx="4002729" cy="1988287"/>
          </a:xfrm>
        </p:grpSpPr>
        <p:sp>
          <p:nvSpPr>
            <p:cNvPr id="80" name="Freeform: Shape 79">
              <a:extLst>
                <a:ext uri="{FF2B5EF4-FFF2-40B4-BE49-F238E27FC236}">
                  <a16:creationId xmlns:a16="http://schemas.microsoft.com/office/drawing/2014/main" id="{1ABA0C4E-1487-4750-8C82-3D34356DC0F3}"/>
                </a:ext>
              </a:extLst>
            </p:cNvPr>
            <p:cNvSpPr/>
            <p:nvPr/>
          </p:nvSpPr>
          <p:spPr>
            <a:xfrm>
              <a:off x="10188090" y="5389209"/>
              <a:ext cx="4002729" cy="721313"/>
            </a:xfrm>
            <a:custGeom>
              <a:avLst/>
              <a:gdLst/>
              <a:ahLst/>
              <a:cxnLst>
                <a:cxn ang="3cd4">
                  <a:pos x="hc" y="t"/>
                </a:cxn>
                <a:cxn ang="cd2">
                  <a:pos x="l" y="vc"/>
                </a:cxn>
                <a:cxn ang="cd4">
                  <a:pos x="hc" y="b"/>
                </a:cxn>
                <a:cxn ang="0">
                  <a:pos x="r" y="vc"/>
                </a:cxn>
              </a:cxnLst>
              <a:rect l="l" t="t" r="r" b="b"/>
              <a:pathLst>
                <a:path w="3214" h="580">
                  <a:moveTo>
                    <a:pt x="1607" y="368"/>
                  </a:moveTo>
                  <a:cubicBezTo>
                    <a:pt x="1814" y="368"/>
                    <a:pt x="1981" y="333"/>
                    <a:pt x="1981" y="290"/>
                  </a:cubicBezTo>
                  <a:cubicBezTo>
                    <a:pt x="1981" y="247"/>
                    <a:pt x="1814" y="212"/>
                    <a:pt x="1607" y="212"/>
                  </a:cubicBezTo>
                  <a:cubicBezTo>
                    <a:pt x="1400" y="212"/>
                    <a:pt x="1233" y="247"/>
                    <a:pt x="1233" y="290"/>
                  </a:cubicBezTo>
                  <a:cubicBezTo>
                    <a:pt x="1233" y="333"/>
                    <a:pt x="1400" y="368"/>
                    <a:pt x="1607" y="368"/>
                  </a:cubicBezTo>
                  <a:close/>
                  <a:moveTo>
                    <a:pt x="2411" y="0"/>
                  </a:moveTo>
                  <a:lnTo>
                    <a:pt x="3214" y="290"/>
                  </a:lnTo>
                  <a:lnTo>
                    <a:pt x="2411" y="580"/>
                  </a:lnTo>
                  <a:lnTo>
                    <a:pt x="804" y="580"/>
                  </a:lnTo>
                  <a:lnTo>
                    <a:pt x="0" y="290"/>
                  </a:lnTo>
                  <a:lnTo>
                    <a:pt x="804" y="0"/>
                  </a:lnTo>
                  <a:close/>
                </a:path>
              </a:pathLst>
            </a:custGeom>
            <a:solidFill>
              <a:schemeClr val="accent3">
                <a:lumMod val="20000"/>
                <a:lumOff val="80000"/>
              </a:scheme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81" name="Freeform: Shape 80">
              <a:extLst>
                <a:ext uri="{FF2B5EF4-FFF2-40B4-BE49-F238E27FC236}">
                  <a16:creationId xmlns:a16="http://schemas.microsoft.com/office/drawing/2014/main" id="{87ECA58A-EBD0-4D23-AD30-30708D5E33BD}"/>
                </a:ext>
              </a:extLst>
            </p:cNvPr>
            <p:cNvSpPr/>
            <p:nvPr/>
          </p:nvSpPr>
          <p:spPr>
            <a:xfrm>
              <a:off x="11724151" y="5653320"/>
              <a:ext cx="930606" cy="193098"/>
            </a:xfrm>
            <a:custGeom>
              <a:avLst/>
              <a:gdLst/>
              <a:ahLst/>
              <a:cxnLst>
                <a:cxn ang="3cd4">
                  <a:pos x="hc" y="t"/>
                </a:cxn>
                <a:cxn ang="cd2">
                  <a:pos x="l" y="vc"/>
                </a:cxn>
                <a:cxn ang="cd4">
                  <a:pos x="hc" y="b"/>
                </a:cxn>
                <a:cxn ang="0">
                  <a:pos x="r" y="vc"/>
                </a:cxn>
              </a:cxnLst>
              <a:rect l="l" t="t" r="r" b="b"/>
              <a:pathLst>
                <a:path w="748" h="156">
                  <a:moveTo>
                    <a:pt x="374" y="0"/>
                  </a:moveTo>
                  <a:cubicBezTo>
                    <a:pt x="581" y="0"/>
                    <a:pt x="748" y="35"/>
                    <a:pt x="748" y="78"/>
                  </a:cubicBezTo>
                  <a:cubicBezTo>
                    <a:pt x="748" y="121"/>
                    <a:pt x="581" y="156"/>
                    <a:pt x="374" y="156"/>
                  </a:cubicBezTo>
                  <a:cubicBezTo>
                    <a:pt x="167" y="156"/>
                    <a:pt x="0" y="121"/>
                    <a:pt x="0" y="78"/>
                  </a:cubicBezTo>
                  <a:cubicBezTo>
                    <a:pt x="0" y="35"/>
                    <a:pt x="167" y="0"/>
                    <a:pt x="374" y="0"/>
                  </a:cubicBezTo>
                  <a:close/>
                </a:path>
              </a:pathLst>
            </a:custGeom>
            <a:solidFill>
              <a:schemeClr val="tx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82" name="Freeform: Shape 81">
              <a:extLst>
                <a:ext uri="{FF2B5EF4-FFF2-40B4-BE49-F238E27FC236}">
                  <a16:creationId xmlns:a16="http://schemas.microsoft.com/office/drawing/2014/main" id="{9FCB1E57-F0D9-4B12-84B6-FBDD32F4D3F9}"/>
                </a:ext>
              </a:extLst>
            </p:cNvPr>
            <p:cNvSpPr/>
            <p:nvPr/>
          </p:nvSpPr>
          <p:spPr>
            <a:xfrm>
              <a:off x="11189706" y="6111772"/>
              <a:ext cx="2000742" cy="1265724"/>
            </a:xfrm>
            <a:custGeom>
              <a:avLst/>
              <a:gdLst/>
              <a:ahLst/>
              <a:cxnLst>
                <a:cxn ang="3cd4">
                  <a:pos x="hc" y="t"/>
                </a:cxn>
                <a:cxn ang="cd2">
                  <a:pos x="l" y="vc"/>
                </a:cxn>
                <a:cxn ang="cd4">
                  <a:pos x="hc" y="b"/>
                </a:cxn>
                <a:cxn ang="0">
                  <a:pos x="r" y="vc"/>
                </a:cxn>
              </a:cxnLst>
              <a:rect l="l" t="t" r="r" b="b"/>
              <a:pathLst>
                <a:path w="1607" h="1017">
                  <a:moveTo>
                    <a:pt x="1607" y="1017"/>
                  </a:moveTo>
                  <a:lnTo>
                    <a:pt x="0" y="1017"/>
                  </a:lnTo>
                  <a:lnTo>
                    <a:pt x="0" y="0"/>
                  </a:lnTo>
                  <a:lnTo>
                    <a:pt x="1607" y="0"/>
                  </a:ln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83" name="Freeform: Shape 82">
              <a:extLst>
                <a:ext uri="{FF2B5EF4-FFF2-40B4-BE49-F238E27FC236}">
                  <a16:creationId xmlns:a16="http://schemas.microsoft.com/office/drawing/2014/main" id="{72007996-1FA2-494F-944F-25C6ADEF9DC5}"/>
                </a:ext>
              </a:extLst>
            </p:cNvPr>
            <p:cNvSpPr/>
            <p:nvPr/>
          </p:nvSpPr>
          <p:spPr>
            <a:xfrm>
              <a:off x="13190448" y="5750492"/>
              <a:ext cx="999125" cy="1627004"/>
            </a:xfrm>
            <a:custGeom>
              <a:avLst/>
              <a:gdLst/>
              <a:ahLst/>
              <a:cxnLst>
                <a:cxn ang="3cd4">
                  <a:pos x="hc" y="t"/>
                </a:cxn>
                <a:cxn ang="cd2">
                  <a:pos x="l" y="vc"/>
                </a:cxn>
                <a:cxn ang="cd4">
                  <a:pos x="hc" y="b"/>
                </a:cxn>
                <a:cxn ang="0">
                  <a:pos x="r" y="vc"/>
                </a:cxn>
              </a:cxnLst>
              <a:rect l="l" t="t" r="r" b="b"/>
              <a:pathLst>
                <a:path w="803" h="1307">
                  <a:moveTo>
                    <a:pt x="803" y="0"/>
                  </a:moveTo>
                  <a:lnTo>
                    <a:pt x="803" y="1017"/>
                  </a:lnTo>
                  <a:lnTo>
                    <a:pt x="0" y="1307"/>
                  </a:lnTo>
                  <a:lnTo>
                    <a:pt x="0" y="290"/>
                  </a:ln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84" name="Freeform: Shape 83">
              <a:extLst>
                <a:ext uri="{FF2B5EF4-FFF2-40B4-BE49-F238E27FC236}">
                  <a16:creationId xmlns:a16="http://schemas.microsoft.com/office/drawing/2014/main" id="{317D8B73-C55E-45F1-8CFA-39494E51CDA8}"/>
                </a:ext>
              </a:extLst>
            </p:cNvPr>
            <p:cNvSpPr/>
            <p:nvPr/>
          </p:nvSpPr>
          <p:spPr>
            <a:xfrm>
              <a:off x="10188090" y="5750492"/>
              <a:ext cx="1000371" cy="1627004"/>
            </a:xfrm>
            <a:custGeom>
              <a:avLst/>
              <a:gdLst/>
              <a:ahLst/>
              <a:cxnLst>
                <a:cxn ang="3cd4">
                  <a:pos x="hc" y="t"/>
                </a:cxn>
                <a:cxn ang="cd2">
                  <a:pos x="l" y="vc"/>
                </a:cxn>
                <a:cxn ang="cd4">
                  <a:pos x="hc" y="b"/>
                </a:cxn>
                <a:cxn ang="0">
                  <a:pos x="r" y="vc"/>
                </a:cxn>
              </a:cxnLst>
              <a:rect l="l" t="t" r="r" b="b"/>
              <a:pathLst>
                <a:path w="804" h="1307">
                  <a:moveTo>
                    <a:pt x="804" y="290"/>
                  </a:moveTo>
                  <a:lnTo>
                    <a:pt x="804" y="1307"/>
                  </a:lnTo>
                  <a:lnTo>
                    <a:pt x="0" y="1017"/>
                  </a:lnTo>
                  <a:lnTo>
                    <a:pt x="0" y="0"/>
                  </a:lnTo>
                  <a:close/>
                </a:path>
              </a:pathLst>
            </a:custGeom>
            <a:solidFill>
              <a:schemeClr val="accent2">
                <a:lumMod val="75000"/>
              </a:scheme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06" name="Freeform: Shape 405">
              <a:extLst>
                <a:ext uri="{FF2B5EF4-FFF2-40B4-BE49-F238E27FC236}">
                  <a16:creationId xmlns:a16="http://schemas.microsoft.com/office/drawing/2014/main" id="{4A59849A-8D72-4F79-9A98-863C1468E3CA}"/>
                </a:ext>
              </a:extLst>
            </p:cNvPr>
            <p:cNvSpPr/>
            <p:nvPr/>
          </p:nvSpPr>
          <p:spPr>
            <a:xfrm>
              <a:off x="13191694" y="5750492"/>
              <a:ext cx="999125" cy="1627004"/>
            </a:xfrm>
            <a:custGeom>
              <a:avLst/>
              <a:gdLst/>
              <a:ahLst/>
              <a:cxnLst>
                <a:cxn ang="3cd4">
                  <a:pos x="hc" y="t"/>
                </a:cxn>
                <a:cxn ang="cd2">
                  <a:pos x="l" y="vc"/>
                </a:cxn>
                <a:cxn ang="cd4">
                  <a:pos x="hc" y="b"/>
                </a:cxn>
                <a:cxn ang="0">
                  <a:pos x="r" y="vc"/>
                </a:cxn>
              </a:cxnLst>
              <a:rect l="l" t="t" r="r" b="b"/>
              <a:pathLst>
                <a:path w="803" h="1307">
                  <a:moveTo>
                    <a:pt x="803" y="0"/>
                  </a:moveTo>
                  <a:lnTo>
                    <a:pt x="803" y="1017"/>
                  </a:lnTo>
                  <a:lnTo>
                    <a:pt x="0" y="1307"/>
                  </a:lnTo>
                  <a:lnTo>
                    <a:pt x="0" y="290"/>
                  </a:lnTo>
                  <a:close/>
                </a:path>
              </a:pathLst>
            </a:custGeom>
            <a:solidFill>
              <a:srgbClr val="FFFFFF">
                <a:alpha val="20000"/>
              </a:srgb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grpSp>
      <p:grpSp>
        <p:nvGrpSpPr>
          <p:cNvPr id="2" name="Group 1">
            <a:extLst>
              <a:ext uri="{FF2B5EF4-FFF2-40B4-BE49-F238E27FC236}">
                <a16:creationId xmlns:a16="http://schemas.microsoft.com/office/drawing/2014/main" id="{26FBB3EF-E900-8446-B309-2F17A145707D}"/>
              </a:ext>
            </a:extLst>
          </p:cNvPr>
          <p:cNvGrpSpPr/>
          <p:nvPr/>
        </p:nvGrpSpPr>
        <p:grpSpPr>
          <a:xfrm>
            <a:off x="10188090" y="3286316"/>
            <a:ext cx="4002729" cy="1987038"/>
            <a:chOff x="10188090" y="3286316"/>
            <a:chExt cx="4002729" cy="1987038"/>
          </a:xfrm>
        </p:grpSpPr>
        <p:sp>
          <p:nvSpPr>
            <p:cNvPr id="85" name="Freeform: Shape 84">
              <a:extLst>
                <a:ext uri="{FF2B5EF4-FFF2-40B4-BE49-F238E27FC236}">
                  <a16:creationId xmlns:a16="http://schemas.microsoft.com/office/drawing/2014/main" id="{4FC7E69B-6AE2-4C90-A1C7-20C4E7DAC080}"/>
                </a:ext>
              </a:extLst>
            </p:cNvPr>
            <p:cNvSpPr/>
            <p:nvPr/>
          </p:nvSpPr>
          <p:spPr>
            <a:xfrm>
              <a:off x="10188090" y="3286316"/>
              <a:ext cx="4002729" cy="720068"/>
            </a:xfrm>
            <a:custGeom>
              <a:avLst/>
              <a:gdLst/>
              <a:ahLst/>
              <a:cxnLst>
                <a:cxn ang="3cd4">
                  <a:pos x="hc" y="t"/>
                </a:cxn>
                <a:cxn ang="cd2">
                  <a:pos x="l" y="vc"/>
                </a:cxn>
                <a:cxn ang="cd4">
                  <a:pos x="hc" y="b"/>
                </a:cxn>
                <a:cxn ang="0">
                  <a:pos x="r" y="vc"/>
                </a:cxn>
              </a:cxnLst>
              <a:rect l="l" t="t" r="r" b="b"/>
              <a:pathLst>
                <a:path w="3214" h="579">
                  <a:moveTo>
                    <a:pt x="1607" y="367"/>
                  </a:moveTo>
                  <a:cubicBezTo>
                    <a:pt x="1814" y="367"/>
                    <a:pt x="1981" y="332"/>
                    <a:pt x="1981" y="290"/>
                  </a:cubicBezTo>
                  <a:cubicBezTo>
                    <a:pt x="1981" y="247"/>
                    <a:pt x="1814" y="212"/>
                    <a:pt x="1607" y="212"/>
                  </a:cubicBezTo>
                  <a:cubicBezTo>
                    <a:pt x="1400" y="212"/>
                    <a:pt x="1233" y="247"/>
                    <a:pt x="1233" y="290"/>
                  </a:cubicBezTo>
                  <a:cubicBezTo>
                    <a:pt x="1233" y="332"/>
                    <a:pt x="1400" y="367"/>
                    <a:pt x="1607" y="367"/>
                  </a:cubicBezTo>
                  <a:close/>
                  <a:moveTo>
                    <a:pt x="2411" y="0"/>
                  </a:moveTo>
                  <a:lnTo>
                    <a:pt x="3214" y="290"/>
                  </a:lnTo>
                  <a:lnTo>
                    <a:pt x="2411" y="579"/>
                  </a:lnTo>
                  <a:lnTo>
                    <a:pt x="804" y="579"/>
                  </a:lnTo>
                  <a:lnTo>
                    <a:pt x="0" y="290"/>
                  </a:lnTo>
                  <a:lnTo>
                    <a:pt x="804" y="0"/>
                  </a:lnTo>
                  <a:close/>
                </a:path>
              </a:pathLst>
            </a:custGeom>
            <a:solidFill>
              <a:schemeClr val="accent3">
                <a:lumMod val="20000"/>
                <a:lumOff val="80000"/>
              </a:scheme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86" name="Freeform: Shape 85">
              <a:extLst>
                <a:ext uri="{FF2B5EF4-FFF2-40B4-BE49-F238E27FC236}">
                  <a16:creationId xmlns:a16="http://schemas.microsoft.com/office/drawing/2014/main" id="{737CA814-6287-4D8C-8E1D-F8FD776FBC87}"/>
                </a:ext>
              </a:extLst>
            </p:cNvPr>
            <p:cNvSpPr/>
            <p:nvPr/>
          </p:nvSpPr>
          <p:spPr>
            <a:xfrm>
              <a:off x="11724151" y="3550424"/>
              <a:ext cx="930606" cy="191852"/>
            </a:xfrm>
            <a:custGeom>
              <a:avLst/>
              <a:gdLst/>
              <a:ahLst/>
              <a:cxnLst>
                <a:cxn ang="3cd4">
                  <a:pos x="hc" y="t"/>
                </a:cxn>
                <a:cxn ang="cd2">
                  <a:pos x="l" y="vc"/>
                </a:cxn>
                <a:cxn ang="cd4">
                  <a:pos x="hc" y="b"/>
                </a:cxn>
                <a:cxn ang="0">
                  <a:pos x="r" y="vc"/>
                </a:cxn>
              </a:cxnLst>
              <a:rect l="l" t="t" r="r" b="b"/>
              <a:pathLst>
                <a:path w="748" h="155">
                  <a:moveTo>
                    <a:pt x="374" y="0"/>
                  </a:moveTo>
                  <a:cubicBezTo>
                    <a:pt x="581" y="0"/>
                    <a:pt x="748" y="35"/>
                    <a:pt x="748" y="78"/>
                  </a:cubicBezTo>
                  <a:cubicBezTo>
                    <a:pt x="748" y="120"/>
                    <a:pt x="581" y="155"/>
                    <a:pt x="374" y="155"/>
                  </a:cubicBezTo>
                  <a:cubicBezTo>
                    <a:pt x="167" y="155"/>
                    <a:pt x="0" y="120"/>
                    <a:pt x="0" y="78"/>
                  </a:cubicBezTo>
                  <a:cubicBezTo>
                    <a:pt x="0" y="35"/>
                    <a:pt x="167" y="0"/>
                    <a:pt x="374" y="0"/>
                  </a:cubicBezTo>
                  <a:close/>
                </a:path>
              </a:pathLst>
            </a:custGeom>
            <a:solidFill>
              <a:schemeClr val="tx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87" name="Freeform: Shape 86">
              <a:extLst>
                <a:ext uri="{FF2B5EF4-FFF2-40B4-BE49-F238E27FC236}">
                  <a16:creationId xmlns:a16="http://schemas.microsoft.com/office/drawing/2014/main" id="{B31ADE10-B2BC-4681-B461-D7F4596816A1}"/>
                </a:ext>
              </a:extLst>
            </p:cNvPr>
            <p:cNvSpPr/>
            <p:nvPr/>
          </p:nvSpPr>
          <p:spPr>
            <a:xfrm>
              <a:off x="11189706" y="4007629"/>
              <a:ext cx="2000742" cy="1265724"/>
            </a:xfrm>
            <a:custGeom>
              <a:avLst/>
              <a:gdLst/>
              <a:ahLst/>
              <a:cxnLst>
                <a:cxn ang="3cd4">
                  <a:pos x="hc" y="t"/>
                </a:cxn>
                <a:cxn ang="cd2">
                  <a:pos x="l" y="vc"/>
                </a:cxn>
                <a:cxn ang="cd4">
                  <a:pos x="hc" y="b"/>
                </a:cxn>
                <a:cxn ang="0">
                  <a:pos x="r" y="vc"/>
                </a:cxn>
              </a:cxnLst>
              <a:rect l="l" t="t" r="r" b="b"/>
              <a:pathLst>
                <a:path w="1607" h="1017">
                  <a:moveTo>
                    <a:pt x="1607" y="1017"/>
                  </a:moveTo>
                  <a:lnTo>
                    <a:pt x="0" y="1017"/>
                  </a:lnTo>
                  <a:lnTo>
                    <a:pt x="0" y="0"/>
                  </a:lnTo>
                  <a:lnTo>
                    <a:pt x="1607" y="0"/>
                  </a:ln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88" name="Freeform: Shape 87">
              <a:extLst>
                <a:ext uri="{FF2B5EF4-FFF2-40B4-BE49-F238E27FC236}">
                  <a16:creationId xmlns:a16="http://schemas.microsoft.com/office/drawing/2014/main" id="{93B894D2-69FB-49A3-B3EF-2C60BB745EF4}"/>
                </a:ext>
              </a:extLst>
            </p:cNvPr>
            <p:cNvSpPr/>
            <p:nvPr/>
          </p:nvSpPr>
          <p:spPr>
            <a:xfrm>
              <a:off x="13190448" y="3647596"/>
              <a:ext cx="999125" cy="1625758"/>
            </a:xfrm>
            <a:custGeom>
              <a:avLst/>
              <a:gdLst/>
              <a:ahLst/>
              <a:cxnLst>
                <a:cxn ang="3cd4">
                  <a:pos x="hc" y="t"/>
                </a:cxn>
                <a:cxn ang="cd2">
                  <a:pos x="l" y="vc"/>
                </a:cxn>
                <a:cxn ang="cd4">
                  <a:pos x="hc" y="b"/>
                </a:cxn>
                <a:cxn ang="0">
                  <a:pos x="r" y="vc"/>
                </a:cxn>
              </a:cxnLst>
              <a:rect l="l" t="t" r="r" b="b"/>
              <a:pathLst>
                <a:path w="803" h="1306">
                  <a:moveTo>
                    <a:pt x="803" y="0"/>
                  </a:moveTo>
                  <a:lnTo>
                    <a:pt x="803" y="1017"/>
                  </a:lnTo>
                  <a:lnTo>
                    <a:pt x="0" y="1306"/>
                  </a:lnTo>
                  <a:lnTo>
                    <a:pt x="0" y="289"/>
                  </a:ln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89" name="Freeform: Shape 88">
              <a:extLst>
                <a:ext uri="{FF2B5EF4-FFF2-40B4-BE49-F238E27FC236}">
                  <a16:creationId xmlns:a16="http://schemas.microsoft.com/office/drawing/2014/main" id="{39A350E7-BD86-41F4-BC31-EF5C88ADD6DC}"/>
                </a:ext>
              </a:extLst>
            </p:cNvPr>
            <p:cNvSpPr/>
            <p:nvPr/>
          </p:nvSpPr>
          <p:spPr>
            <a:xfrm>
              <a:off x="10188090" y="3647596"/>
              <a:ext cx="1000371" cy="1625758"/>
            </a:xfrm>
            <a:custGeom>
              <a:avLst/>
              <a:gdLst/>
              <a:ahLst/>
              <a:cxnLst>
                <a:cxn ang="3cd4">
                  <a:pos x="hc" y="t"/>
                </a:cxn>
                <a:cxn ang="cd2">
                  <a:pos x="l" y="vc"/>
                </a:cxn>
                <a:cxn ang="cd4">
                  <a:pos x="hc" y="b"/>
                </a:cxn>
                <a:cxn ang="0">
                  <a:pos x="r" y="vc"/>
                </a:cxn>
              </a:cxnLst>
              <a:rect l="l" t="t" r="r" b="b"/>
              <a:pathLst>
                <a:path w="804" h="1306">
                  <a:moveTo>
                    <a:pt x="804" y="289"/>
                  </a:moveTo>
                  <a:lnTo>
                    <a:pt x="804" y="1306"/>
                  </a:lnTo>
                  <a:lnTo>
                    <a:pt x="0" y="1017"/>
                  </a:lnTo>
                  <a:lnTo>
                    <a:pt x="0" y="0"/>
                  </a:lnTo>
                  <a:close/>
                </a:path>
              </a:pathLst>
            </a:custGeom>
            <a:solidFill>
              <a:schemeClr val="accent1">
                <a:lumMod val="75000"/>
              </a:scheme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07" name="Freeform: Shape 406">
              <a:extLst>
                <a:ext uri="{FF2B5EF4-FFF2-40B4-BE49-F238E27FC236}">
                  <a16:creationId xmlns:a16="http://schemas.microsoft.com/office/drawing/2014/main" id="{D0CEE9BA-14DA-48CB-AD5A-F62C344F90C4}"/>
                </a:ext>
              </a:extLst>
            </p:cNvPr>
            <p:cNvSpPr/>
            <p:nvPr/>
          </p:nvSpPr>
          <p:spPr>
            <a:xfrm>
              <a:off x="13191694" y="3647596"/>
              <a:ext cx="999125" cy="1625758"/>
            </a:xfrm>
            <a:custGeom>
              <a:avLst/>
              <a:gdLst/>
              <a:ahLst/>
              <a:cxnLst>
                <a:cxn ang="3cd4">
                  <a:pos x="hc" y="t"/>
                </a:cxn>
                <a:cxn ang="cd2">
                  <a:pos x="l" y="vc"/>
                </a:cxn>
                <a:cxn ang="cd4">
                  <a:pos x="hc" y="b"/>
                </a:cxn>
                <a:cxn ang="0">
                  <a:pos x="r" y="vc"/>
                </a:cxn>
              </a:cxnLst>
              <a:rect l="l" t="t" r="r" b="b"/>
              <a:pathLst>
                <a:path w="803" h="1306">
                  <a:moveTo>
                    <a:pt x="803" y="0"/>
                  </a:moveTo>
                  <a:lnTo>
                    <a:pt x="803" y="1017"/>
                  </a:lnTo>
                  <a:lnTo>
                    <a:pt x="0" y="1306"/>
                  </a:lnTo>
                  <a:lnTo>
                    <a:pt x="0" y="289"/>
                  </a:lnTo>
                  <a:close/>
                </a:path>
              </a:pathLst>
            </a:custGeom>
            <a:solidFill>
              <a:srgbClr val="FFFFFF">
                <a:alpha val="20000"/>
              </a:srgb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grpSp>
      <p:grpSp>
        <p:nvGrpSpPr>
          <p:cNvPr id="9" name="Group 8">
            <a:extLst>
              <a:ext uri="{FF2B5EF4-FFF2-40B4-BE49-F238E27FC236}">
                <a16:creationId xmlns:a16="http://schemas.microsoft.com/office/drawing/2014/main" id="{2CAAD549-1558-1D44-8462-8D3792E58A2C}"/>
              </a:ext>
            </a:extLst>
          </p:cNvPr>
          <p:cNvGrpSpPr/>
          <p:nvPr/>
        </p:nvGrpSpPr>
        <p:grpSpPr>
          <a:xfrm>
            <a:off x="10188090" y="9595005"/>
            <a:ext cx="4002729" cy="3366130"/>
            <a:chOff x="10188090" y="9595005"/>
            <a:chExt cx="4002729" cy="3366130"/>
          </a:xfrm>
        </p:grpSpPr>
        <p:sp>
          <p:nvSpPr>
            <p:cNvPr id="90" name="Freeform: Shape 89">
              <a:extLst>
                <a:ext uri="{FF2B5EF4-FFF2-40B4-BE49-F238E27FC236}">
                  <a16:creationId xmlns:a16="http://schemas.microsoft.com/office/drawing/2014/main" id="{B88BA680-AD8B-4DD1-B2A9-E9A90BDB686D}"/>
                </a:ext>
              </a:extLst>
            </p:cNvPr>
            <p:cNvSpPr/>
            <p:nvPr/>
          </p:nvSpPr>
          <p:spPr>
            <a:xfrm>
              <a:off x="10188090" y="11222010"/>
              <a:ext cx="4002729" cy="1739125"/>
            </a:xfrm>
            <a:custGeom>
              <a:avLst/>
              <a:gdLst/>
              <a:ahLst/>
              <a:cxnLst>
                <a:cxn ang="3cd4">
                  <a:pos x="hc" y="t"/>
                </a:cxn>
                <a:cxn ang="cd2">
                  <a:pos x="l" y="vc"/>
                </a:cxn>
                <a:cxn ang="cd4">
                  <a:pos x="hc" y="b"/>
                </a:cxn>
                <a:cxn ang="0">
                  <a:pos x="r" y="vc"/>
                </a:cxn>
              </a:cxnLst>
              <a:rect l="l" t="t" r="r" b="b"/>
              <a:pathLst>
                <a:path w="3214" h="1397">
                  <a:moveTo>
                    <a:pt x="3214" y="0"/>
                  </a:moveTo>
                  <a:lnTo>
                    <a:pt x="1988" y="1066"/>
                  </a:lnTo>
                  <a:lnTo>
                    <a:pt x="1776" y="1250"/>
                  </a:lnTo>
                  <a:lnTo>
                    <a:pt x="1607" y="1397"/>
                  </a:lnTo>
                  <a:lnTo>
                    <a:pt x="1438" y="1250"/>
                  </a:lnTo>
                  <a:lnTo>
                    <a:pt x="1226" y="1066"/>
                  </a:lnTo>
                  <a:lnTo>
                    <a:pt x="0" y="0"/>
                  </a:lnTo>
                  <a:close/>
                </a:path>
              </a:pathLst>
            </a:custGeom>
            <a:solidFill>
              <a:schemeClr val="accent3">
                <a:lumMod val="20000"/>
                <a:lumOff val="80000"/>
              </a:scheme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91" name="Freeform: Shape 90">
              <a:extLst>
                <a:ext uri="{FF2B5EF4-FFF2-40B4-BE49-F238E27FC236}">
                  <a16:creationId xmlns:a16="http://schemas.microsoft.com/office/drawing/2014/main" id="{907700BA-90A6-4E88-9E4E-EE1D5E211F8E}"/>
                </a:ext>
              </a:extLst>
            </p:cNvPr>
            <p:cNvSpPr/>
            <p:nvPr/>
          </p:nvSpPr>
          <p:spPr>
            <a:xfrm>
              <a:off x="11715430" y="12512650"/>
              <a:ext cx="948048" cy="448485"/>
            </a:xfrm>
            <a:custGeom>
              <a:avLst/>
              <a:gdLst/>
              <a:ahLst/>
              <a:cxnLst>
                <a:cxn ang="3cd4">
                  <a:pos x="hc" y="t"/>
                </a:cxn>
                <a:cxn ang="cd2">
                  <a:pos x="l" y="vc"/>
                </a:cxn>
                <a:cxn ang="cd4">
                  <a:pos x="hc" y="b"/>
                </a:cxn>
                <a:cxn ang="0">
                  <a:pos x="r" y="vc"/>
                </a:cxn>
              </a:cxnLst>
              <a:rect l="l" t="t" r="r" b="b"/>
              <a:pathLst>
                <a:path w="762" h="361">
                  <a:moveTo>
                    <a:pt x="762" y="30"/>
                  </a:moveTo>
                  <a:lnTo>
                    <a:pt x="550" y="214"/>
                  </a:lnTo>
                  <a:lnTo>
                    <a:pt x="381" y="361"/>
                  </a:lnTo>
                  <a:lnTo>
                    <a:pt x="212" y="214"/>
                  </a:lnTo>
                  <a:lnTo>
                    <a:pt x="0" y="30"/>
                  </a:lnTo>
                  <a:cubicBezTo>
                    <a:pt x="113" y="11"/>
                    <a:pt x="243" y="0"/>
                    <a:pt x="381" y="0"/>
                  </a:cubicBezTo>
                  <a:cubicBezTo>
                    <a:pt x="519" y="0"/>
                    <a:pt x="650" y="11"/>
                    <a:pt x="762" y="30"/>
                  </a:cubicBezTo>
                  <a:close/>
                </a:path>
              </a:pathLst>
            </a:custGeom>
            <a:solidFill>
              <a:schemeClr val="tx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92" name="Freeform: Shape 91">
              <a:extLst>
                <a:ext uri="{FF2B5EF4-FFF2-40B4-BE49-F238E27FC236}">
                  <a16:creationId xmlns:a16="http://schemas.microsoft.com/office/drawing/2014/main" id="{A09A4322-C29E-4A38-91D3-DCC6FA6E2724}"/>
                </a:ext>
              </a:extLst>
            </p:cNvPr>
            <p:cNvSpPr/>
            <p:nvPr/>
          </p:nvSpPr>
          <p:spPr>
            <a:xfrm>
              <a:off x="12190077" y="11222010"/>
              <a:ext cx="2000742" cy="1739125"/>
            </a:xfrm>
            <a:custGeom>
              <a:avLst/>
              <a:gdLst/>
              <a:ahLst/>
              <a:cxnLst>
                <a:cxn ang="3cd4">
                  <a:pos x="hc" y="t"/>
                </a:cxn>
                <a:cxn ang="cd2">
                  <a:pos x="l" y="vc"/>
                </a:cxn>
                <a:cxn ang="cd4">
                  <a:pos x="hc" y="b"/>
                </a:cxn>
                <a:cxn ang="0">
                  <a:pos x="r" y="vc"/>
                </a:cxn>
              </a:cxnLst>
              <a:rect l="l" t="t" r="r" b="b"/>
              <a:pathLst>
                <a:path w="1607" h="1397">
                  <a:moveTo>
                    <a:pt x="804" y="289"/>
                  </a:moveTo>
                  <a:lnTo>
                    <a:pt x="0" y="1397"/>
                  </a:lnTo>
                  <a:lnTo>
                    <a:pt x="1607" y="0"/>
                  </a:lnTo>
                  <a:lnTo>
                    <a:pt x="804" y="0"/>
                  </a:lnTo>
                  <a:close/>
                </a:path>
              </a:pathLst>
            </a:custGeom>
            <a:solidFill>
              <a:schemeClr val="bg2">
                <a:alpha val="25000"/>
              </a:scheme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93" name="Freeform: Shape 92">
              <a:extLst>
                <a:ext uri="{FF2B5EF4-FFF2-40B4-BE49-F238E27FC236}">
                  <a16:creationId xmlns:a16="http://schemas.microsoft.com/office/drawing/2014/main" id="{880EE408-237E-4A17-9F59-93E981AEF5DF}"/>
                </a:ext>
              </a:extLst>
            </p:cNvPr>
            <p:cNvSpPr/>
            <p:nvPr/>
          </p:nvSpPr>
          <p:spPr>
            <a:xfrm>
              <a:off x="10188090" y="11222010"/>
              <a:ext cx="2000742" cy="1739125"/>
            </a:xfrm>
            <a:custGeom>
              <a:avLst/>
              <a:gdLst/>
              <a:ahLst/>
              <a:cxnLst>
                <a:cxn ang="3cd4">
                  <a:pos x="hc" y="t"/>
                </a:cxn>
                <a:cxn ang="cd2">
                  <a:pos x="l" y="vc"/>
                </a:cxn>
                <a:cxn ang="cd4">
                  <a:pos x="hc" y="b"/>
                </a:cxn>
                <a:cxn ang="0">
                  <a:pos x="r" y="vc"/>
                </a:cxn>
              </a:cxnLst>
              <a:rect l="l" t="t" r="r" b="b"/>
              <a:pathLst>
                <a:path w="1607" h="1397">
                  <a:moveTo>
                    <a:pt x="804" y="289"/>
                  </a:moveTo>
                  <a:lnTo>
                    <a:pt x="1607" y="1397"/>
                  </a:lnTo>
                  <a:lnTo>
                    <a:pt x="0" y="0"/>
                  </a:lnTo>
                  <a:lnTo>
                    <a:pt x="804" y="0"/>
                  </a:lnTo>
                  <a:close/>
                </a:path>
              </a:pathLst>
            </a:custGeom>
            <a:solidFill>
              <a:schemeClr val="accent3">
                <a:alpha val="10000"/>
              </a:scheme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94" name="Freeform: Shape 93">
              <a:extLst>
                <a:ext uri="{FF2B5EF4-FFF2-40B4-BE49-F238E27FC236}">
                  <a16:creationId xmlns:a16="http://schemas.microsoft.com/office/drawing/2014/main" id="{FD769093-23B9-469B-8954-2B3B364CF23E}"/>
                </a:ext>
              </a:extLst>
            </p:cNvPr>
            <p:cNvSpPr/>
            <p:nvPr/>
          </p:nvSpPr>
          <p:spPr>
            <a:xfrm>
              <a:off x="10188090" y="9595005"/>
              <a:ext cx="4002729" cy="720068"/>
            </a:xfrm>
            <a:custGeom>
              <a:avLst/>
              <a:gdLst/>
              <a:ahLst/>
              <a:cxnLst>
                <a:cxn ang="3cd4">
                  <a:pos x="hc" y="t"/>
                </a:cxn>
                <a:cxn ang="cd2">
                  <a:pos x="l" y="vc"/>
                </a:cxn>
                <a:cxn ang="cd4">
                  <a:pos x="hc" y="b"/>
                </a:cxn>
                <a:cxn ang="0">
                  <a:pos x="r" y="vc"/>
                </a:cxn>
              </a:cxnLst>
              <a:rect l="l" t="t" r="r" b="b"/>
              <a:pathLst>
                <a:path w="3214" h="579">
                  <a:moveTo>
                    <a:pt x="1607" y="367"/>
                  </a:moveTo>
                  <a:cubicBezTo>
                    <a:pt x="1814" y="367"/>
                    <a:pt x="1981" y="333"/>
                    <a:pt x="1981" y="289"/>
                  </a:cubicBezTo>
                  <a:cubicBezTo>
                    <a:pt x="1981" y="246"/>
                    <a:pt x="1814" y="211"/>
                    <a:pt x="1607" y="211"/>
                  </a:cubicBezTo>
                  <a:cubicBezTo>
                    <a:pt x="1400" y="211"/>
                    <a:pt x="1233" y="246"/>
                    <a:pt x="1233" y="289"/>
                  </a:cubicBezTo>
                  <a:cubicBezTo>
                    <a:pt x="1233" y="333"/>
                    <a:pt x="1400" y="367"/>
                    <a:pt x="1607" y="367"/>
                  </a:cubicBezTo>
                  <a:close/>
                  <a:moveTo>
                    <a:pt x="2411" y="0"/>
                  </a:moveTo>
                  <a:lnTo>
                    <a:pt x="3214" y="289"/>
                  </a:lnTo>
                  <a:lnTo>
                    <a:pt x="2411" y="579"/>
                  </a:lnTo>
                  <a:lnTo>
                    <a:pt x="804" y="579"/>
                  </a:lnTo>
                  <a:lnTo>
                    <a:pt x="0" y="289"/>
                  </a:lnTo>
                  <a:lnTo>
                    <a:pt x="804" y="0"/>
                  </a:lnTo>
                  <a:close/>
                </a:path>
              </a:pathLst>
            </a:custGeom>
            <a:solidFill>
              <a:schemeClr val="accent3">
                <a:lumMod val="20000"/>
                <a:lumOff val="80000"/>
              </a:scheme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95" name="Freeform: Shape 94">
              <a:extLst>
                <a:ext uri="{FF2B5EF4-FFF2-40B4-BE49-F238E27FC236}">
                  <a16:creationId xmlns:a16="http://schemas.microsoft.com/office/drawing/2014/main" id="{C4DE3FE7-EB7C-4C4D-A8E7-2649530D2C2A}"/>
                </a:ext>
              </a:extLst>
            </p:cNvPr>
            <p:cNvSpPr/>
            <p:nvPr/>
          </p:nvSpPr>
          <p:spPr>
            <a:xfrm>
              <a:off x="11724151" y="9857868"/>
              <a:ext cx="930606" cy="193098"/>
            </a:xfrm>
            <a:custGeom>
              <a:avLst/>
              <a:gdLst/>
              <a:ahLst/>
              <a:cxnLst>
                <a:cxn ang="3cd4">
                  <a:pos x="hc" y="t"/>
                </a:cxn>
                <a:cxn ang="cd2">
                  <a:pos x="l" y="vc"/>
                </a:cxn>
                <a:cxn ang="cd4">
                  <a:pos x="hc" y="b"/>
                </a:cxn>
                <a:cxn ang="0">
                  <a:pos x="r" y="vc"/>
                </a:cxn>
              </a:cxnLst>
              <a:rect l="l" t="t" r="r" b="b"/>
              <a:pathLst>
                <a:path w="748" h="156">
                  <a:moveTo>
                    <a:pt x="374" y="0"/>
                  </a:moveTo>
                  <a:cubicBezTo>
                    <a:pt x="581" y="0"/>
                    <a:pt x="748" y="35"/>
                    <a:pt x="748" y="78"/>
                  </a:cubicBezTo>
                  <a:cubicBezTo>
                    <a:pt x="748" y="122"/>
                    <a:pt x="581" y="156"/>
                    <a:pt x="374" y="156"/>
                  </a:cubicBezTo>
                  <a:cubicBezTo>
                    <a:pt x="167" y="156"/>
                    <a:pt x="0" y="122"/>
                    <a:pt x="0" y="78"/>
                  </a:cubicBezTo>
                  <a:cubicBezTo>
                    <a:pt x="0" y="35"/>
                    <a:pt x="167" y="0"/>
                    <a:pt x="374" y="0"/>
                  </a:cubicBezTo>
                  <a:close/>
                </a:path>
              </a:pathLst>
            </a:custGeom>
            <a:solidFill>
              <a:schemeClr val="tx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96" name="Freeform: Shape 95">
              <a:extLst>
                <a:ext uri="{FF2B5EF4-FFF2-40B4-BE49-F238E27FC236}">
                  <a16:creationId xmlns:a16="http://schemas.microsoft.com/office/drawing/2014/main" id="{D89987D6-8900-4E6C-B1FD-274F4133C525}"/>
                </a:ext>
              </a:extLst>
            </p:cNvPr>
            <p:cNvSpPr/>
            <p:nvPr/>
          </p:nvSpPr>
          <p:spPr>
            <a:xfrm>
              <a:off x="10188090" y="9955039"/>
              <a:ext cx="1000371" cy="1625758"/>
            </a:xfrm>
            <a:custGeom>
              <a:avLst/>
              <a:gdLst/>
              <a:ahLst/>
              <a:cxnLst>
                <a:cxn ang="3cd4">
                  <a:pos x="hc" y="t"/>
                </a:cxn>
                <a:cxn ang="cd2">
                  <a:pos x="l" y="vc"/>
                </a:cxn>
                <a:cxn ang="cd4">
                  <a:pos x="hc" y="b"/>
                </a:cxn>
                <a:cxn ang="0">
                  <a:pos x="r" y="vc"/>
                </a:cxn>
              </a:cxnLst>
              <a:rect l="l" t="t" r="r" b="b"/>
              <a:pathLst>
                <a:path w="804" h="1306">
                  <a:moveTo>
                    <a:pt x="0" y="0"/>
                  </a:moveTo>
                  <a:lnTo>
                    <a:pt x="0" y="1017"/>
                  </a:lnTo>
                  <a:cubicBezTo>
                    <a:pt x="0" y="1017"/>
                    <a:pt x="446" y="1037"/>
                    <a:pt x="804" y="1306"/>
                  </a:cubicBezTo>
                  <a:lnTo>
                    <a:pt x="804" y="290"/>
                  </a:lnTo>
                  <a:close/>
                </a:path>
              </a:pathLst>
            </a:custGeom>
            <a:solidFill>
              <a:schemeClr val="accent4">
                <a:lumMod val="75000"/>
              </a:scheme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97" name="Freeform: Shape 96">
              <a:extLst>
                <a:ext uri="{FF2B5EF4-FFF2-40B4-BE49-F238E27FC236}">
                  <a16:creationId xmlns:a16="http://schemas.microsoft.com/office/drawing/2014/main" id="{906C7E64-BE59-4121-BF79-7DC18E186358}"/>
                </a:ext>
              </a:extLst>
            </p:cNvPr>
            <p:cNvSpPr/>
            <p:nvPr/>
          </p:nvSpPr>
          <p:spPr>
            <a:xfrm>
              <a:off x="13190448" y="9955039"/>
              <a:ext cx="999125" cy="1625758"/>
            </a:xfrm>
            <a:custGeom>
              <a:avLst/>
              <a:gdLst/>
              <a:ahLst/>
              <a:cxnLst>
                <a:cxn ang="3cd4">
                  <a:pos x="hc" y="t"/>
                </a:cxn>
                <a:cxn ang="cd2">
                  <a:pos x="l" y="vc"/>
                </a:cxn>
                <a:cxn ang="cd4">
                  <a:pos x="hc" y="b"/>
                </a:cxn>
                <a:cxn ang="0">
                  <a:pos x="r" y="vc"/>
                </a:cxn>
              </a:cxnLst>
              <a:rect l="l" t="t" r="r" b="b"/>
              <a:pathLst>
                <a:path w="803" h="1306">
                  <a:moveTo>
                    <a:pt x="803" y="1017"/>
                  </a:moveTo>
                  <a:lnTo>
                    <a:pt x="803" y="0"/>
                  </a:lnTo>
                  <a:lnTo>
                    <a:pt x="0" y="290"/>
                  </a:lnTo>
                  <a:lnTo>
                    <a:pt x="0" y="1306"/>
                  </a:lnTo>
                  <a:cubicBezTo>
                    <a:pt x="357" y="1039"/>
                    <a:pt x="801" y="1017"/>
                    <a:pt x="803" y="1017"/>
                  </a:cubicBezTo>
                  <a:close/>
                </a:path>
              </a:pathLst>
            </a:custGeom>
            <a:solidFill>
              <a:schemeClr val="accent4"/>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98" name="Freeform: Shape 97">
              <a:extLst>
                <a:ext uri="{FF2B5EF4-FFF2-40B4-BE49-F238E27FC236}">
                  <a16:creationId xmlns:a16="http://schemas.microsoft.com/office/drawing/2014/main" id="{12D30573-7304-4CFE-B9D0-288B779ED726}"/>
                </a:ext>
              </a:extLst>
            </p:cNvPr>
            <p:cNvSpPr/>
            <p:nvPr/>
          </p:nvSpPr>
          <p:spPr>
            <a:xfrm>
              <a:off x="11189706" y="10316315"/>
              <a:ext cx="2000742" cy="1264475"/>
            </a:xfrm>
            <a:custGeom>
              <a:avLst/>
              <a:gdLst/>
              <a:ahLst/>
              <a:cxnLst>
                <a:cxn ang="3cd4">
                  <a:pos x="hc" y="t"/>
                </a:cxn>
                <a:cxn ang="cd2">
                  <a:pos x="l" y="vc"/>
                </a:cxn>
                <a:cxn ang="cd4">
                  <a:pos x="hc" y="b"/>
                </a:cxn>
                <a:cxn ang="0">
                  <a:pos x="r" y="vc"/>
                </a:cxn>
              </a:cxnLst>
              <a:rect l="l" t="t" r="r" b="b"/>
              <a:pathLst>
                <a:path w="1607" h="1016">
                  <a:moveTo>
                    <a:pt x="1607" y="1016"/>
                  </a:moveTo>
                  <a:lnTo>
                    <a:pt x="1607" y="0"/>
                  </a:lnTo>
                  <a:lnTo>
                    <a:pt x="0" y="0"/>
                  </a:lnTo>
                  <a:lnTo>
                    <a:pt x="0" y="1016"/>
                  </a:lnTo>
                  <a:cubicBezTo>
                    <a:pt x="0" y="1016"/>
                    <a:pt x="760" y="832"/>
                    <a:pt x="1607" y="1016"/>
                  </a:cubicBezTo>
                  <a:close/>
                </a:path>
              </a:pathLst>
            </a:custGeom>
            <a:solidFill>
              <a:schemeClr val="accent4"/>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08" name="Freeform: Shape 407">
              <a:extLst>
                <a:ext uri="{FF2B5EF4-FFF2-40B4-BE49-F238E27FC236}">
                  <a16:creationId xmlns:a16="http://schemas.microsoft.com/office/drawing/2014/main" id="{9F0AE864-E070-497F-A3F3-F90D65B6D65F}"/>
                </a:ext>
              </a:extLst>
            </p:cNvPr>
            <p:cNvSpPr/>
            <p:nvPr/>
          </p:nvSpPr>
          <p:spPr>
            <a:xfrm>
              <a:off x="13191694" y="9955039"/>
              <a:ext cx="999125" cy="1625758"/>
            </a:xfrm>
            <a:custGeom>
              <a:avLst/>
              <a:gdLst/>
              <a:ahLst/>
              <a:cxnLst>
                <a:cxn ang="3cd4">
                  <a:pos x="hc" y="t"/>
                </a:cxn>
                <a:cxn ang="cd2">
                  <a:pos x="l" y="vc"/>
                </a:cxn>
                <a:cxn ang="cd4">
                  <a:pos x="hc" y="b"/>
                </a:cxn>
                <a:cxn ang="0">
                  <a:pos x="r" y="vc"/>
                </a:cxn>
              </a:cxnLst>
              <a:rect l="l" t="t" r="r" b="b"/>
              <a:pathLst>
                <a:path w="803" h="1306">
                  <a:moveTo>
                    <a:pt x="803" y="1017"/>
                  </a:moveTo>
                  <a:lnTo>
                    <a:pt x="803" y="0"/>
                  </a:lnTo>
                  <a:lnTo>
                    <a:pt x="0" y="290"/>
                  </a:lnTo>
                  <a:lnTo>
                    <a:pt x="0" y="1306"/>
                  </a:lnTo>
                  <a:cubicBezTo>
                    <a:pt x="357" y="1039"/>
                    <a:pt x="801" y="1017"/>
                    <a:pt x="803" y="1017"/>
                  </a:cubicBezTo>
                  <a:close/>
                </a:path>
              </a:pathLst>
            </a:custGeom>
            <a:solidFill>
              <a:srgbClr val="FFFFFF">
                <a:alpha val="20000"/>
              </a:srgb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grpSp>
      <p:sp>
        <p:nvSpPr>
          <p:cNvPr id="56" name="TextBox 447">
            <a:extLst>
              <a:ext uri="{FF2B5EF4-FFF2-40B4-BE49-F238E27FC236}">
                <a16:creationId xmlns:a16="http://schemas.microsoft.com/office/drawing/2014/main" id="{51173C39-F093-1B49-9BDC-975456BE42EB}"/>
              </a:ext>
            </a:extLst>
          </p:cNvPr>
          <p:cNvSpPr txBox="1"/>
          <p:nvPr/>
        </p:nvSpPr>
        <p:spPr>
          <a:xfrm>
            <a:off x="1520825" y="699202"/>
            <a:ext cx="21336000" cy="1262140"/>
          </a:xfrm>
          <a:prstGeom prst="rect">
            <a:avLst/>
          </a:prstGeom>
          <a:noFill/>
        </p:spPr>
        <p:txBody>
          <a:bodyPr wrap="square" rtlCol="0" anchor="b">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r>
              <a:rPr lang="en-US" sz="7400" dirty="0">
                <a:solidFill>
                  <a:schemeClr val="accent2"/>
                </a:solidFill>
                <a:latin typeface="Wicked Mouse" panose="02000500000000000000" pitchFamily="2" charset="77"/>
                <a:cs typeface="Poppins" panose="00000500000000000000" pitchFamily="2" charset="0"/>
              </a:rPr>
              <a:t>KIDS</a:t>
            </a:r>
            <a:r>
              <a:rPr lang="en-US" sz="7400" dirty="0">
                <a:solidFill>
                  <a:schemeClr val="accent3"/>
                </a:solidFill>
                <a:latin typeface="Wicked Mouse" panose="02000500000000000000" pitchFamily="2" charset="77"/>
                <a:cs typeface="Poppins" panose="00000500000000000000" pitchFamily="2" charset="0"/>
              </a:rPr>
              <a:t> </a:t>
            </a:r>
            <a:r>
              <a:rPr lang="en-US" sz="7400" dirty="0">
                <a:solidFill>
                  <a:schemeClr val="accent1"/>
                </a:solidFill>
                <a:latin typeface="Wicked Mouse" panose="02000500000000000000" pitchFamily="2" charset="77"/>
                <a:cs typeface="Poppins" panose="00000500000000000000" pitchFamily="2" charset="0"/>
              </a:rPr>
              <a:t>EDUCATION</a:t>
            </a:r>
            <a:r>
              <a:rPr lang="en-US" sz="7400" dirty="0">
                <a:solidFill>
                  <a:schemeClr val="accent3"/>
                </a:solidFill>
                <a:latin typeface="Wicked Mouse" panose="02000500000000000000" pitchFamily="2" charset="77"/>
                <a:cs typeface="Poppins" panose="00000500000000000000" pitchFamily="2" charset="0"/>
              </a:rPr>
              <a:t> COURSE</a:t>
            </a:r>
          </a:p>
        </p:txBody>
      </p:sp>
      <p:sp>
        <p:nvSpPr>
          <p:cNvPr id="57" name="TextBox 449">
            <a:extLst>
              <a:ext uri="{FF2B5EF4-FFF2-40B4-BE49-F238E27FC236}">
                <a16:creationId xmlns:a16="http://schemas.microsoft.com/office/drawing/2014/main" id="{7AB389F1-46F5-E04C-B9C3-2D1E5C118D06}"/>
              </a:ext>
            </a:extLst>
          </p:cNvPr>
          <p:cNvSpPr txBox="1"/>
          <p:nvPr/>
        </p:nvSpPr>
        <p:spPr>
          <a:xfrm>
            <a:off x="3947657" y="4781946"/>
            <a:ext cx="3748848" cy="1569660"/>
          </a:xfrm>
          <a:prstGeom prst="rect">
            <a:avLst/>
          </a:prstGeom>
          <a:noFill/>
        </p:spPr>
        <p:txBody>
          <a:bodyPr wrap="square" rtlCol="0">
            <a:spAutoFit/>
          </a:bodyPr>
          <a:lstStyle/>
          <a:p>
            <a:pPr algn="r"/>
            <a:r>
              <a:rPr lang="en-US" sz="2400" spc="-20" dirty="0">
                <a:latin typeface="Poppins" panose="00000500000000000000" pitchFamily="2" charset="0"/>
              </a:rPr>
              <a:t>You can do whatever you want, go a impress your audience with an amazing presentation</a:t>
            </a:r>
          </a:p>
        </p:txBody>
      </p:sp>
      <p:sp>
        <p:nvSpPr>
          <p:cNvPr id="58" name="TextBox 449">
            <a:extLst>
              <a:ext uri="{FF2B5EF4-FFF2-40B4-BE49-F238E27FC236}">
                <a16:creationId xmlns:a16="http://schemas.microsoft.com/office/drawing/2014/main" id="{F763BA9A-EEE6-984D-9AD7-636DBE9EBE93}"/>
              </a:ext>
            </a:extLst>
          </p:cNvPr>
          <p:cNvSpPr txBox="1"/>
          <p:nvPr/>
        </p:nvSpPr>
        <p:spPr>
          <a:xfrm>
            <a:off x="3843530" y="8999536"/>
            <a:ext cx="3748848" cy="1569660"/>
          </a:xfrm>
          <a:prstGeom prst="rect">
            <a:avLst/>
          </a:prstGeom>
          <a:noFill/>
        </p:spPr>
        <p:txBody>
          <a:bodyPr wrap="square" rtlCol="0">
            <a:spAutoFit/>
          </a:bodyPr>
          <a:lstStyle/>
          <a:p>
            <a:pPr algn="r"/>
            <a:r>
              <a:rPr lang="en-US" sz="2400" spc="-20" dirty="0">
                <a:latin typeface="Poppins" panose="00000500000000000000" pitchFamily="2" charset="0"/>
              </a:rPr>
              <a:t>You can do whatever you want, go a impress your audience with an amazing presentation</a:t>
            </a:r>
          </a:p>
        </p:txBody>
      </p:sp>
      <p:sp>
        <p:nvSpPr>
          <p:cNvPr id="59" name="TextBox 449">
            <a:extLst>
              <a:ext uri="{FF2B5EF4-FFF2-40B4-BE49-F238E27FC236}">
                <a16:creationId xmlns:a16="http://schemas.microsoft.com/office/drawing/2014/main" id="{F13A8F37-6F05-C547-81CB-4E39DF4EDB92}"/>
              </a:ext>
            </a:extLst>
          </p:cNvPr>
          <p:cNvSpPr txBox="1"/>
          <p:nvPr/>
        </p:nvSpPr>
        <p:spPr>
          <a:xfrm>
            <a:off x="16679902" y="6957702"/>
            <a:ext cx="3748848" cy="1569660"/>
          </a:xfrm>
          <a:prstGeom prst="rect">
            <a:avLst/>
          </a:prstGeom>
          <a:noFill/>
        </p:spPr>
        <p:txBody>
          <a:bodyPr wrap="square" rtlCol="0">
            <a:spAutoFit/>
          </a:bodyPr>
          <a:lstStyle/>
          <a:p>
            <a:r>
              <a:rPr lang="en-US" sz="2400" spc="-20" dirty="0">
                <a:latin typeface="Poppins" panose="00000500000000000000" pitchFamily="2" charset="0"/>
              </a:rPr>
              <a:t>You can do whatever you want, go a impress your audience with an amazing presentation</a:t>
            </a:r>
          </a:p>
        </p:txBody>
      </p:sp>
      <p:sp>
        <p:nvSpPr>
          <p:cNvPr id="60" name="TextBox 449">
            <a:extLst>
              <a:ext uri="{FF2B5EF4-FFF2-40B4-BE49-F238E27FC236}">
                <a16:creationId xmlns:a16="http://schemas.microsoft.com/office/drawing/2014/main" id="{FB2CD25F-7C6B-4744-9163-FCFFC25117C4}"/>
              </a:ext>
            </a:extLst>
          </p:cNvPr>
          <p:cNvSpPr txBox="1"/>
          <p:nvPr/>
        </p:nvSpPr>
        <p:spPr>
          <a:xfrm>
            <a:off x="16687314" y="11100470"/>
            <a:ext cx="3748848" cy="1569660"/>
          </a:xfrm>
          <a:prstGeom prst="rect">
            <a:avLst/>
          </a:prstGeom>
          <a:noFill/>
        </p:spPr>
        <p:txBody>
          <a:bodyPr wrap="square" rtlCol="0">
            <a:spAutoFit/>
          </a:bodyPr>
          <a:lstStyle/>
          <a:p>
            <a:r>
              <a:rPr lang="en-US" sz="2400" spc="-20" dirty="0">
                <a:latin typeface="Poppins" panose="00000500000000000000" pitchFamily="2" charset="0"/>
              </a:rPr>
              <a:t>You can do whatever you want, go a impress your audience with an amazing presentation</a:t>
            </a:r>
          </a:p>
        </p:txBody>
      </p:sp>
    </p:spTree>
    <p:extLst>
      <p:ext uri="{BB962C8B-B14F-4D97-AF65-F5344CB8AC3E}">
        <p14:creationId xmlns:p14="http://schemas.microsoft.com/office/powerpoint/2010/main" val="838805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Freeform: Shape 65">
            <a:extLst>
              <a:ext uri="{FF2B5EF4-FFF2-40B4-BE49-F238E27FC236}">
                <a16:creationId xmlns:a16="http://schemas.microsoft.com/office/drawing/2014/main" id="{AE5E3841-41FF-4E92-9005-982B11D1A4C5}"/>
              </a:ext>
            </a:extLst>
          </p:cNvPr>
          <p:cNvSpPr/>
          <p:nvPr/>
        </p:nvSpPr>
        <p:spPr>
          <a:xfrm>
            <a:off x="8937315" y="3880558"/>
            <a:ext cx="2198822" cy="2198822"/>
          </a:xfrm>
          <a:custGeom>
            <a:avLst/>
            <a:gdLst/>
            <a:ahLst/>
            <a:cxnLst>
              <a:cxn ang="3cd4">
                <a:pos x="hc" y="t"/>
              </a:cxn>
              <a:cxn ang="cd2">
                <a:pos x="l" y="vc"/>
              </a:cxn>
              <a:cxn ang="cd4">
                <a:pos x="hc" y="b"/>
              </a:cxn>
              <a:cxn ang="0">
                <a:pos x="r" y="vc"/>
              </a:cxn>
            </a:cxnLst>
            <a:rect l="l" t="t" r="r" b="b"/>
            <a:pathLst>
              <a:path w="1766" h="1766">
                <a:moveTo>
                  <a:pt x="1766" y="883"/>
                </a:moveTo>
                <a:cubicBezTo>
                  <a:pt x="1766" y="1371"/>
                  <a:pt x="1371" y="1766"/>
                  <a:pt x="883" y="1766"/>
                </a:cubicBezTo>
                <a:cubicBezTo>
                  <a:pt x="395" y="1766"/>
                  <a:pt x="0" y="1371"/>
                  <a:pt x="0" y="883"/>
                </a:cubicBezTo>
                <a:cubicBezTo>
                  <a:pt x="0" y="395"/>
                  <a:pt x="395" y="0"/>
                  <a:pt x="883" y="0"/>
                </a:cubicBezTo>
                <a:cubicBezTo>
                  <a:pt x="1371" y="0"/>
                  <a:pt x="1766" y="395"/>
                  <a:pt x="1766" y="883"/>
                </a:cubicBez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67" name="Freeform: Shape 66">
            <a:extLst>
              <a:ext uri="{FF2B5EF4-FFF2-40B4-BE49-F238E27FC236}">
                <a16:creationId xmlns:a16="http://schemas.microsoft.com/office/drawing/2014/main" id="{25152346-F658-4676-B3D2-C314C4D4E29A}"/>
              </a:ext>
            </a:extLst>
          </p:cNvPr>
          <p:cNvSpPr/>
          <p:nvPr/>
        </p:nvSpPr>
        <p:spPr>
          <a:xfrm>
            <a:off x="10037349" y="3653824"/>
            <a:ext cx="1326768" cy="2652290"/>
          </a:xfrm>
          <a:custGeom>
            <a:avLst/>
            <a:gdLst/>
            <a:ahLst/>
            <a:cxnLst>
              <a:cxn ang="3cd4">
                <a:pos x="hc" y="t"/>
              </a:cxn>
              <a:cxn ang="cd2">
                <a:pos x="l" y="vc"/>
              </a:cxn>
              <a:cxn ang="cd4">
                <a:pos x="hc" y="b"/>
              </a:cxn>
              <a:cxn ang="0">
                <a:pos x="r" y="vc"/>
              </a:cxn>
            </a:cxnLst>
            <a:rect l="l" t="t" r="r" b="b"/>
            <a:pathLst>
              <a:path w="1066" h="2130">
                <a:moveTo>
                  <a:pt x="0" y="2130"/>
                </a:moveTo>
                <a:lnTo>
                  <a:pt x="0" y="2080"/>
                </a:lnTo>
                <a:cubicBezTo>
                  <a:pt x="559" y="2080"/>
                  <a:pt x="1014" y="1624"/>
                  <a:pt x="1014" y="1065"/>
                </a:cubicBezTo>
                <a:cubicBezTo>
                  <a:pt x="1014" y="505"/>
                  <a:pt x="559" y="50"/>
                  <a:pt x="0" y="50"/>
                </a:cubicBezTo>
                <a:lnTo>
                  <a:pt x="0" y="0"/>
                </a:lnTo>
                <a:cubicBezTo>
                  <a:pt x="587" y="0"/>
                  <a:pt x="1066" y="477"/>
                  <a:pt x="1066" y="1065"/>
                </a:cubicBezTo>
                <a:cubicBezTo>
                  <a:pt x="1066" y="1653"/>
                  <a:pt x="587" y="2130"/>
                  <a:pt x="0" y="2130"/>
                </a:cubicBez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36" name="Freeform: Shape 135">
            <a:extLst>
              <a:ext uri="{FF2B5EF4-FFF2-40B4-BE49-F238E27FC236}">
                <a16:creationId xmlns:a16="http://schemas.microsoft.com/office/drawing/2014/main" id="{16BCFE56-0A08-424B-8124-3DF8962DFBB1}"/>
              </a:ext>
            </a:extLst>
          </p:cNvPr>
          <p:cNvSpPr/>
          <p:nvPr/>
        </p:nvSpPr>
        <p:spPr>
          <a:xfrm>
            <a:off x="8937315" y="7023690"/>
            <a:ext cx="2198822" cy="2198822"/>
          </a:xfrm>
          <a:custGeom>
            <a:avLst/>
            <a:gdLst/>
            <a:ahLst/>
            <a:cxnLst>
              <a:cxn ang="3cd4">
                <a:pos x="hc" y="t"/>
              </a:cxn>
              <a:cxn ang="cd2">
                <a:pos x="l" y="vc"/>
              </a:cxn>
              <a:cxn ang="cd4">
                <a:pos x="hc" y="b"/>
              </a:cxn>
              <a:cxn ang="0">
                <a:pos x="r" y="vc"/>
              </a:cxn>
            </a:cxnLst>
            <a:rect l="l" t="t" r="r" b="b"/>
            <a:pathLst>
              <a:path w="1766" h="1766">
                <a:moveTo>
                  <a:pt x="1766" y="883"/>
                </a:moveTo>
                <a:cubicBezTo>
                  <a:pt x="1766" y="1371"/>
                  <a:pt x="1371" y="1766"/>
                  <a:pt x="883" y="1766"/>
                </a:cubicBezTo>
                <a:cubicBezTo>
                  <a:pt x="395" y="1766"/>
                  <a:pt x="0" y="1371"/>
                  <a:pt x="0" y="883"/>
                </a:cubicBezTo>
                <a:cubicBezTo>
                  <a:pt x="0" y="395"/>
                  <a:pt x="395" y="0"/>
                  <a:pt x="883" y="0"/>
                </a:cubicBezTo>
                <a:cubicBezTo>
                  <a:pt x="1371" y="0"/>
                  <a:pt x="1766" y="395"/>
                  <a:pt x="1766" y="883"/>
                </a:cubicBez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37" name="Freeform: Shape 136">
            <a:extLst>
              <a:ext uri="{FF2B5EF4-FFF2-40B4-BE49-F238E27FC236}">
                <a16:creationId xmlns:a16="http://schemas.microsoft.com/office/drawing/2014/main" id="{08142ED3-8B53-4851-A181-0E5EDF57C36D}"/>
              </a:ext>
            </a:extLst>
          </p:cNvPr>
          <p:cNvSpPr/>
          <p:nvPr/>
        </p:nvSpPr>
        <p:spPr>
          <a:xfrm>
            <a:off x="10037349" y="6798202"/>
            <a:ext cx="1326768" cy="2653536"/>
          </a:xfrm>
          <a:custGeom>
            <a:avLst/>
            <a:gdLst/>
            <a:ahLst/>
            <a:cxnLst>
              <a:cxn ang="3cd4">
                <a:pos x="hc" y="t"/>
              </a:cxn>
              <a:cxn ang="cd2">
                <a:pos x="l" y="vc"/>
              </a:cxn>
              <a:cxn ang="cd4">
                <a:pos x="hc" y="b"/>
              </a:cxn>
              <a:cxn ang="0">
                <a:pos x="r" y="vc"/>
              </a:cxn>
            </a:cxnLst>
            <a:rect l="l" t="t" r="r" b="b"/>
            <a:pathLst>
              <a:path w="1066" h="2131">
                <a:moveTo>
                  <a:pt x="0" y="2131"/>
                </a:moveTo>
                <a:lnTo>
                  <a:pt x="0" y="2080"/>
                </a:lnTo>
                <a:cubicBezTo>
                  <a:pt x="559" y="2080"/>
                  <a:pt x="1014" y="1625"/>
                  <a:pt x="1014" y="1065"/>
                </a:cubicBezTo>
                <a:cubicBezTo>
                  <a:pt x="1014" y="506"/>
                  <a:pt x="559" y="51"/>
                  <a:pt x="0" y="51"/>
                </a:cubicBezTo>
                <a:lnTo>
                  <a:pt x="0" y="0"/>
                </a:lnTo>
                <a:cubicBezTo>
                  <a:pt x="587" y="0"/>
                  <a:pt x="1066" y="478"/>
                  <a:pt x="1066" y="1065"/>
                </a:cubicBezTo>
                <a:cubicBezTo>
                  <a:pt x="1066" y="1653"/>
                  <a:pt x="587" y="2131"/>
                  <a:pt x="0" y="2131"/>
                </a:cubicBez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39" name="Freeform: Shape 138">
            <a:extLst>
              <a:ext uri="{FF2B5EF4-FFF2-40B4-BE49-F238E27FC236}">
                <a16:creationId xmlns:a16="http://schemas.microsoft.com/office/drawing/2014/main" id="{E9DD259D-F18D-4814-966F-2FA25E9E40C7}"/>
              </a:ext>
            </a:extLst>
          </p:cNvPr>
          <p:cNvSpPr/>
          <p:nvPr/>
        </p:nvSpPr>
        <p:spPr>
          <a:xfrm>
            <a:off x="8937315" y="10168068"/>
            <a:ext cx="2198822" cy="2198822"/>
          </a:xfrm>
          <a:custGeom>
            <a:avLst/>
            <a:gdLst/>
            <a:ahLst/>
            <a:cxnLst>
              <a:cxn ang="3cd4">
                <a:pos x="hc" y="t"/>
              </a:cxn>
              <a:cxn ang="cd2">
                <a:pos x="l" y="vc"/>
              </a:cxn>
              <a:cxn ang="cd4">
                <a:pos x="hc" y="b"/>
              </a:cxn>
              <a:cxn ang="0">
                <a:pos x="r" y="vc"/>
              </a:cxn>
            </a:cxnLst>
            <a:rect l="l" t="t" r="r" b="b"/>
            <a:pathLst>
              <a:path w="1766" h="1766">
                <a:moveTo>
                  <a:pt x="1766" y="883"/>
                </a:moveTo>
                <a:cubicBezTo>
                  <a:pt x="1766" y="1371"/>
                  <a:pt x="1371" y="1766"/>
                  <a:pt x="883" y="1766"/>
                </a:cubicBezTo>
                <a:cubicBezTo>
                  <a:pt x="395" y="1766"/>
                  <a:pt x="0" y="1371"/>
                  <a:pt x="0" y="883"/>
                </a:cubicBezTo>
                <a:cubicBezTo>
                  <a:pt x="0" y="395"/>
                  <a:pt x="395" y="0"/>
                  <a:pt x="883" y="0"/>
                </a:cubicBezTo>
                <a:cubicBezTo>
                  <a:pt x="1371" y="0"/>
                  <a:pt x="1766" y="395"/>
                  <a:pt x="1766" y="883"/>
                </a:cubicBezTo>
                <a:close/>
              </a:path>
            </a:pathLst>
          </a:custGeom>
          <a:solidFill>
            <a:schemeClr val="accent5"/>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40" name="Freeform: Shape 139">
            <a:extLst>
              <a:ext uri="{FF2B5EF4-FFF2-40B4-BE49-F238E27FC236}">
                <a16:creationId xmlns:a16="http://schemas.microsoft.com/office/drawing/2014/main" id="{359814AB-0FCB-4D8A-9F92-8503D40CB5B6}"/>
              </a:ext>
            </a:extLst>
          </p:cNvPr>
          <p:cNvSpPr/>
          <p:nvPr/>
        </p:nvSpPr>
        <p:spPr>
          <a:xfrm>
            <a:off x="10037349" y="9941331"/>
            <a:ext cx="1326768" cy="2653536"/>
          </a:xfrm>
          <a:custGeom>
            <a:avLst/>
            <a:gdLst/>
            <a:ahLst/>
            <a:cxnLst>
              <a:cxn ang="3cd4">
                <a:pos x="hc" y="t"/>
              </a:cxn>
              <a:cxn ang="cd2">
                <a:pos x="l" y="vc"/>
              </a:cxn>
              <a:cxn ang="cd4">
                <a:pos x="hc" y="b"/>
              </a:cxn>
              <a:cxn ang="0">
                <a:pos x="r" y="vc"/>
              </a:cxn>
            </a:cxnLst>
            <a:rect l="l" t="t" r="r" b="b"/>
            <a:pathLst>
              <a:path w="1066" h="2131">
                <a:moveTo>
                  <a:pt x="0" y="2131"/>
                </a:moveTo>
                <a:lnTo>
                  <a:pt x="0" y="2080"/>
                </a:lnTo>
                <a:cubicBezTo>
                  <a:pt x="559" y="2080"/>
                  <a:pt x="1014" y="1625"/>
                  <a:pt x="1014" y="1065"/>
                </a:cubicBezTo>
                <a:cubicBezTo>
                  <a:pt x="1014" y="506"/>
                  <a:pt x="559" y="51"/>
                  <a:pt x="0" y="51"/>
                </a:cubicBezTo>
                <a:lnTo>
                  <a:pt x="0" y="0"/>
                </a:lnTo>
                <a:cubicBezTo>
                  <a:pt x="587" y="0"/>
                  <a:pt x="1066" y="478"/>
                  <a:pt x="1066" y="1065"/>
                </a:cubicBezTo>
                <a:cubicBezTo>
                  <a:pt x="1066" y="1653"/>
                  <a:pt x="587" y="2131"/>
                  <a:pt x="0" y="2131"/>
                </a:cubicBezTo>
                <a:close/>
              </a:path>
            </a:pathLst>
          </a:custGeom>
          <a:solidFill>
            <a:schemeClr val="accent5"/>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42" name="Freeform: Shape 141">
            <a:extLst>
              <a:ext uri="{FF2B5EF4-FFF2-40B4-BE49-F238E27FC236}">
                <a16:creationId xmlns:a16="http://schemas.microsoft.com/office/drawing/2014/main" id="{0BE6F7E6-EFC7-49F0-8EB7-A9FE2B16A139}"/>
              </a:ext>
            </a:extLst>
          </p:cNvPr>
          <p:cNvSpPr/>
          <p:nvPr/>
        </p:nvSpPr>
        <p:spPr>
          <a:xfrm>
            <a:off x="13241522" y="5452747"/>
            <a:ext cx="2198822" cy="2198822"/>
          </a:xfrm>
          <a:custGeom>
            <a:avLst/>
            <a:gdLst/>
            <a:ahLst/>
            <a:cxnLst>
              <a:cxn ang="3cd4">
                <a:pos x="hc" y="t"/>
              </a:cxn>
              <a:cxn ang="cd2">
                <a:pos x="l" y="vc"/>
              </a:cxn>
              <a:cxn ang="cd4">
                <a:pos x="hc" y="b"/>
              </a:cxn>
              <a:cxn ang="0">
                <a:pos x="r" y="vc"/>
              </a:cxn>
            </a:cxnLst>
            <a:rect l="l" t="t" r="r" b="b"/>
            <a:pathLst>
              <a:path w="1766" h="1766">
                <a:moveTo>
                  <a:pt x="0" y="883"/>
                </a:moveTo>
                <a:cubicBezTo>
                  <a:pt x="0" y="1371"/>
                  <a:pt x="395" y="1766"/>
                  <a:pt x="883" y="1766"/>
                </a:cubicBezTo>
                <a:cubicBezTo>
                  <a:pt x="1371" y="1766"/>
                  <a:pt x="1766" y="1371"/>
                  <a:pt x="1766" y="883"/>
                </a:cubicBezTo>
                <a:cubicBezTo>
                  <a:pt x="1766" y="395"/>
                  <a:pt x="1371" y="0"/>
                  <a:pt x="883" y="0"/>
                </a:cubicBezTo>
                <a:cubicBezTo>
                  <a:pt x="395" y="0"/>
                  <a:pt x="0" y="395"/>
                  <a:pt x="0" y="883"/>
                </a:cubicBez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43" name="Freeform: Shape 142">
            <a:extLst>
              <a:ext uri="{FF2B5EF4-FFF2-40B4-BE49-F238E27FC236}">
                <a16:creationId xmlns:a16="http://schemas.microsoft.com/office/drawing/2014/main" id="{0EFC34B2-DC8A-4047-B759-9BC84A2D2E35}"/>
              </a:ext>
            </a:extLst>
          </p:cNvPr>
          <p:cNvSpPr/>
          <p:nvPr/>
        </p:nvSpPr>
        <p:spPr>
          <a:xfrm>
            <a:off x="13013542" y="5226013"/>
            <a:ext cx="1326768" cy="2653536"/>
          </a:xfrm>
          <a:custGeom>
            <a:avLst/>
            <a:gdLst/>
            <a:ahLst/>
            <a:cxnLst>
              <a:cxn ang="3cd4">
                <a:pos x="hc" y="t"/>
              </a:cxn>
              <a:cxn ang="cd2">
                <a:pos x="l" y="vc"/>
              </a:cxn>
              <a:cxn ang="cd4">
                <a:pos x="hc" y="b"/>
              </a:cxn>
              <a:cxn ang="0">
                <a:pos x="r" y="vc"/>
              </a:cxn>
            </a:cxnLst>
            <a:rect l="l" t="t" r="r" b="b"/>
            <a:pathLst>
              <a:path w="1066" h="2131">
                <a:moveTo>
                  <a:pt x="1066" y="2131"/>
                </a:moveTo>
                <a:cubicBezTo>
                  <a:pt x="479" y="2131"/>
                  <a:pt x="0" y="1652"/>
                  <a:pt x="0" y="1065"/>
                </a:cubicBezTo>
                <a:cubicBezTo>
                  <a:pt x="0" y="477"/>
                  <a:pt x="479" y="0"/>
                  <a:pt x="1066" y="0"/>
                </a:cubicBezTo>
                <a:lnTo>
                  <a:pt x="1066" y="51"/>
                </a:lnTo>
                <a:cubicBezTo>
                  <a:pt x="507" y="51"/>
                  <a:pt x="52" y="505"/>
                  <a:pt x="52" y="1065"/>
                </a:cubicBezTo>
                <a:cubicBezTo>
                  <a:pt x="52" y="1625"/>
                  <a:pt x="507" y="2080"/>
                  <a:pt x="1066" y="2080"/>
                </a:cubicBez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45" name="Freeform: Shape 144">
            <a:extLst>
              <a:ext uri="{FF2B5EF4-FFF2-40B4-BE49-F238E27FC236}">
                <a16:creationId xmlns:a16="http://schemas.microsoft.com/office/drawing/2014/main" id="{A823A1B1-F7AE-4A7E-89C7-1ED7C7909C78}"/>
              </a:ext>
            </a:extLst>
          </p:cNvPr>
          <p:cNvSpPr/>
          <p:nvPr/>
        </p:nvSpPr>
        <p:spPr>
          <a:xfrm>
            <a:off x="13241522" y="8595879"/>
            <a:ext cx="2198822" cy="2198822"/>
          </a:xfrm>
          <a:custGeom>
            <a:avLst/>
            <a:gdLst/>
            <a:ahLst/>
            <a:cxnLst>
              <a:cxn ang="3cd4">
                <a:pos x="hc" y="t"/>
              </a:cxn>
              <a:cxn ang="cd2">
                <a:pos x="l" y="vc"/>
              </a:cxn>
              <a:cxn ang="cd4">
                <a:pos x="hc" y="b"/>
              </a:cxn>
              <a:cxn ang="0">
                <a:pos x="r" y="vc"/>
              </a:cxn>
            </a:cxnLst>
            <a:rect l="l" t="t" r="r" b="b"/>
            <a:pathLst>
              <a:path w="1766" h="1766">
                <a:moveTo>
                  <a:pt x="0" y="883"/>
                </a:moveTo>
                <a:cubicBezTo>
                  <a:pt x="0" y="1371"/>
                  <a:pt x="395" y="1766"/>
                  <a:pt x="883" y="1766"/>
                </a:cubicBezTo>
                <a:cubicBezTo>
                  <a:pt x="1371" y="1766"/>
                  <a:pt x="1766" y="1371"/>
                  <a:pt x="1766" y="883"/>
                </a:cubicBezTo>
                <a:cubicBezTo>
                  <a:pt x="1766" y="396"/>
                  <a:pt x="1371" y="0"/>
                  <a:pt x="883" y="0"/>
                </a:cubicBezTo>
                <a:cubicBezTo>
                  <a:pt x="395" y="0"/>
                  <a:pt x="0" y="396"/>
                  <a:pt x="0" y="883"/>
                </a:cubicBezTo>
                <a:close/>
              </a:path>
            </a:pathLst>
          </a:custGeom>
          <a:solidFill>
            <a:schemeClr val="accent4"/>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46" name="Freeform: Shape 145">
            <a:extLst>
              <a:ext uri="{FF2B5EF4-FFF2-40B4-BE49-F238E27FC236}">
                <a16:creationId xmlns:a16="http://schemas.microsoft.com/office/drawing/2014/main" id="{D4EC0FAC-CE32-436C-9C69-BFD03103E05E}"/>
              </a:ext>
            </a:extLst>
          </p:cNvPr>
          <p:cNvSpPr/>
          <p:nvPr/>
        </p:nvSpPr>
        <p:spPr>
          <a:xfrm>
            <a:off x="13013542" y="8369145"/>
            <a:ext cx="1326768" cy="2652290"/>
          </a:xfrm>
          <a:custGeom>
            <a:avLst/>
            <a:gdLst/>
            <a:ahLst/>
            <a:cxnLst>
              <a:cxn ang="3cd4">
                <a:pos x="hc" y="t"/>
              </a:cxn>
              <a:cxn ang="cd2">
                <a:pos x="l" y="vc"/>
              </a:cxn>
              <a:cxn ang="cd4">
                <a:pos x="hc" y="b"/>
              </a:cxn>
              <a:cxn ang="0">
                <a:pos x="r" y="vc"/>
              </a:cxn>
            </a:cxnLst>
            <a:rect l="l" t="t" r="r" b="b"/>
            <a:pathLst>
              <a:path w="1066" h="2130">
                <a:moveTo>
                  <a:pt x="1066" y="2130"/>
                </a:moveTo>
                <a:cubicBezTo>
                  <a:pt x="479" y="2130"/>
                  <a:pt x="0" y="1653"/>
                  <a:pt x="0" y="1065"/>
                </a:cubicBezTo>
                <a:cubicBezTo>
                  <a:pt x="0" y="478"/>
                  <a:pt x="479" y="0"/>
                  <a:pt x="1066" y="0"/>
                </a:cubicBezTo>
                <a:lnTo>
                  <a:pt x="1066" y="50"/>
                </a:lnTo>
                <a:cubicBezTo>
                  <a:pt x="507" y="50"/>
                  <a:pt x="52" y="506"/>
                  <a:pt x="52" y="1065"/>
                </a:cubicBezTo>
                <a:cubicBezTo>
                  <a:pt x="52" y="1625"/>
                  <a:pt x="507" y="2080"/>
                  <a:pt x="1066" y="2080"/>
                </a:cubicBezTo>
                <a:close/>
              </a:path>
            </a:pathLst>
          </a:custGeom>
          <a:solidFill>
            <a:schemeClr val="accent4"/>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503" name="Freeform: Shape 502">
            <a:extLst>
              <a:ext uri="{FF2B5EF4-FFF2-40B4-BE49-F238E27FC236}">
                <a16:creationId xmlns:a16="http://schemas.microsoft.com/office/drawing/2014/main" id="{ADD94B45-2697-4011-81A3-B3FB448614A2}"/>
              </a:ext>
            </a:extLst>
          </p:cNvPr>
          <p:cNvSpPr/>
          <p:nvPr/>
        </p:nvSpPr>
        <p:spPr>
          <a:xfrm>
            <a:off x="11341100" y="4978400"/>
            <a:ext cx="1684020" cy="1447800"/>
          </a:xfrm>
          <a:custGeom>
            <a:avLst/>
            <a:gdLst>
              <a:gd name="connsiteX0" fmla="*/ 0 w 1684020"/>
              <a:gd name="connsiteY0" fmla="*/ 137361 h 1722583"/>
              <a:gd name="connsiteX1" fmla="*/ 848360 w 1684020"/>
              <a:gd name="connsiteY1" fmla="*/ 139901 h 1722583"/>
              <a:gd name="connsiteX2" fmla="*/ 850900 w 1684020"/>
              <a:gd name="connsiteY2" fmla="*/ 1585161 h 1722583"/>
              <a:gd name="connsiteX3" fmla="*/ 1684020 w 1684020"/>
              <a:gd name="connsiteY3" fmla="*/ 1580081 h 1722583"/>
              <a:gd name="connsiteX0" fmla="*/ 0 w 1684020"/>
              <a:gd name="connsiteY0" fmla="*/ 104799 h 1690021"/>
              <a:gd name="connsiteX1" fmla="*/ 848360 w 1684020"/>
              <a:gd name="connsiteY1" fmla="*/ 107339 h 1690021"/>
              <a:gd name="connsiteX2" fmla="*/ 850900 w 1684020"/>
              <a:gd name="connsiteY2" fmla="*/ 1552599 h 1690021"/>
              <a:gd name="connsiteX3" fmla="*/ 1684020 w 1684020"/>
              <a:gd name="connsiteY3" fmla="*/ 1547519 h 1690021"/>
              <a:gd name="connsiteX0" fmla="*/ 0 w 1684020"/>
              <a:gd name="connsiteY0" fmla="*/ 0 h 1585222"/>
              <a:gd name="connsiteX1" fmla="*/ 848360 w 1684020"/>
              <a:gd name="connsiteY1" fmla="*/ 2540 h 1585222"/>
              <a:gd name="connsiteX2" fmla="*/ 850900 w 1684020"/>
              <a:gd name="connsiteY2" fmla="*/ 1447800 h 1585222"/>
              <a:gd name="connsiteX3" fmla="*/ 1684020 w 1684020"/>
              <a:gd name="connsiteY3" fmla="*/ 1442720 h 1585222"/>
              <a:gd name="connsiteX0" fmla="*/ 0 w 1684020"/>
              <a:gd name="connsiteY0" fmla="*/ 0 h 1585222"/>
              <a:gd name="connsiteX1" fmla="*/ 848360 w 1684020"/>
              <a:gd name="connsiteY1" fmla="*/ 2540 h 1585222"/>
              <a:gd name="connsiteX2" fmla="*/ 850900 w 1684020"/>
              <a:gd name="connsiteY2" fmla="*/ 1447800 h 1585222"/>
              <a:gd name="connsiteX3" fmla="*/ 1684020 w 1684020"/>
              <a:gd name="connsiteY3" fmla="*/ 1442720 h 1585222"/>
              <a:gd name="connsiteX0" fmla="*/ 0 w 1684020"/>
              <a:gd name="connsiteY0" fmla="*/ 0 h 1585222"/>
              <a:gd name="connsiteX1" fmla="*/ 848360 w 1684020"/>
              <a:gd name="connsiteY1" fmla="*/ 2540 h 1585222"/>
              <a:gd name="connsiteX2" fmla="*/ 850900 w 1684020"/>
              <a:gd name="connsiteY2" fmla="*/ 1447800 h 1585222"/>
              <a:gd name="connsiteX3" fmla="*/ 1684020 w 1684020"/>
              <a:gd name="connsiteY3" fmla="*/ 1442720 h 1585222"/>
              <a:gd name="connsiteX0" fmla="*/ 0 w 1684020"/>
              <a:gd name="connsiteY0" fmla="*/ 0 h 1585222"/>
              <a:gd name="connsiteX1" fmla="*/ 848360 w 1684020"/>
              <a:gd name="connsiteY1" fmla="*/ 2540 h 1585222"/>
              <a:gd name="connsiteX2" fmla="*/ 850900 w 1684020"/>
              <a:gd name="connsiteY2" fmla="*/ 1447800 h 1585222"/>
              <a:gd name="connsiteX3" fmla="*/ 1684020 w 1684020"/>
              <a:gd name="connsiteY3" fmla="*/ 1442720 h 1585222"/>
              <a:gd name="connsiteX0" fmla="*/ 0 w 1684020"/>
              <a:gd name="connsiteY0" fmla="*/ 0 h 1585222"/>
              <a:gd name="connsiteX1" fmla="*/ 848360 w 1684020"/>
              <a:gd name="connsiteY1" fmla="*/ 2540 h 1585222"/>
              <a:gd name="connsiteX2" fmla="*/ 850900 w 1684020"/>
              <a:gd name="connsiteY2" fmla="*/ 1447800 h 1585222"/>
              <a:gd name="connsiteX3" fmla="*/ 1684020 w 1684020"/>
              <a:gd name="connsiteY3" fmla="*/ 1442720 h 1585222"/>
              <a:gd name="connsiteX0" fmla="*/ 0 w 1684020"/>
              <a:gd name="connsiteY0" fmla="*/ 0 h 1585222"/>
              <a:gd name="connsiteX1" fmla="*/ 848360 w 1684020"/>
              <a:gd name="connsiteY1" fmla="*/ 2540 h 1585222"/>
              <a:gd name="connsiteX2" fmla="*/ 850900 w 1684020"/>
              <a:gd name="connsiteY2" fmla="*/ 1447800 h 1585222"/>
              <a:gd name="connsiteX3" fmla="*/ 1684020 w 1684020"/>
              <a:gd name="connsiteY3" fmla="*/ 1442720 h 1585222"/>
              <a:gd name="connsiteX0" fmla="*/ 0 w 1684020"/>
              <a:gd name="connsiteY0" fmla="*/ 0 h 1497665"/>
              <a:gd name="connsiteX1" fmla="*/ 848360 w 1684020"/>
              <a:gd name="connsiteY1" fmla="*/ 2540 h 1497665"/>
              <a:gd name="connsiteX2" fmla="*/ 850900 w 1684020"/>
              <a:gd name="connsiteY2" fmla="*/ 1447800 h 1497665"/>
              <a:gd name="connsiteX3" fmla="*/ 1684020 w 1684020"/>
              <a:gd name="connsiteY3" fmla="*/ 1442720 h 1497665"/>
              <a:gd name="connsiteX0" fmla="*/ 0 w 1684020"/>
              <a:gd name="connsiteY0" fmla="*/ 0 h 1447800"/>
              <a:gd name="connsiteX1" fmla="*/ 848360 w 1684020"/>
              <a:gd name="connsiteY1" fmla="*/ 2540 h 1447800"/>
              <a:gd name="connsiteX2" fmla="*/ 850900 w 1684020"/>
              <a:gd name="connsiteY2" fmla="*/ 1447800 h 1447800"/>
              <a:gd name="connsiteX3" fmla="*/ 1684020 w 1684020"/>
              <a:gd name="connsiteY3" fmla="*/ 1442720 h 1447800"/>
              <a:gd name="connsiteX0" fmla="*/ 0 w 1684020"/>
              <a:gd name="connsiteY0" fmla="*/ 0 h 1447800"/>
              <a:gd name="connsiteX1" fmla="*/ 848360 w 1684020"/>
              <a:gd name="connsiteY1" fmla="*/ 2540 h 1447800"/>
              <a:gd name="connsiteX2" fmla="*/ 850900 w 1684020"/>
              <a:gd name="connsiteY2" fmla="*/ 1447800 h 1447800"/>
              <a:gd name="connsiteX3" fmla="*/ 1684020 w 1684020"/>
              <a:gd name="connsiteY3" fmla="*/ 1442720 h 1447800"/>
              <a:gd name="connsiteX0" fmla="*/ 0 w 1684020"/>
              <a:gd name="connsiteY0" fmla="*/ 0 h 1447800"/>
              <a:gd name="connsiteX1" fmla="*/ 848360 w 1684020"/>
              <a:gd name="connsiteY1" fmla="*/ 2540 h 1447800"/>
              <a:gd name="connsiteX2" fmla="*/ 850900 w 1684020"/>
              <a:gd name="connsiteY2" fmla="*/ 1447800 h 1447800"/>
              <a:gd name="connsiteX3" fmla="*/ 1684020 w 1684020"/>
              <a:gd name="connsiteY3" fmla="*/ 1442720 h 1447800"/>
              <a:gd name="connsiteX0" fmla="*/ 0 w 1684020"/>
              <a:gd name="connsiteY0" fmla="*/ 0 h 1447800"/>
              <a:gd name="connsiteX1" fmla="*/ 848360 w 1684020"/>
              <a:gd name="connsiteY1" fmla="*/ 2540 h 1447800"/>
              <a:gd name="connsiteX2" fmla="*/ 850900 w 1684020"/>
              <a:gd name="connsiteY2" fmla="*/ 1447800 h 1447800"/>
              <a:gd name="connsiteX3" fmla="*/ 1684020 w 1684020"/>
              <a:gd name="connsiteY3" fmla="*/ 1442720 h 1447800"/>
              <a:gd name="connsiteX0" fmla="*/ 0 w 1684020"/>
              <a:gd name="connsiteY0" fmla="*/ 0 h 1447800"/>
              <a:gd name="connsiteX1" fmla="*/ 848360 w 1684020"/>
              <a:gd name="connsiteY1" fmla="*/ 2540 h 1447800"/>
              <a:gd name="connsiteX2" fmla="*/ 850900 w 1684020"/>
              <a:gd name="connsiteY2" fmla="*/ 1447800 h 1447800"/>
              <a:gd name="connsiteX3" fmla="*/ 1684020 w 1684020"/>
              <a:gd name="connsiteY3" fmla="*/ 1442720 h 1447800"/>
              <a:gd name="connsiteX0" fmla="*/ 0 w 1684020"/>
              <a:gd name="connsiteY0" fmla="*/ 0 h 1447800"/>
              <a:gd name="connsiteX1" fmla="*/ 848360 w 1684020"/>
              <a:gd name="connsiteY1" fmla="*/ 2540 h 1447800"/>
              <a:gd name="connsiteX2" fmla="*/ 850900 w 1684020"/>
              <a:gd name="connsiteY2" fmla="*/ 1447800 h 1447800"/>
              <a:gd name="connsiteX3" fmla="*/ 1684020 w 1684020"/>
              <a:gd name="connsiteY3" fmla="*/ 1442720 h 1447800"/>
            </a:gdLst>
            <a:ahLst/>
            <a:cxnLst>
              <a:cxn ang="0">
                <a:pos x="connsiteX0" y="connsiteY0"/>
              </a:cxn>
              <a:cxn ang="0">
                <a:pos x="connsiteX1" y="connsiteY1"/>
              </a:cxn>
              <a:cxn ang="0">
                <a:pos x="connsiteX2" y="connsiteY2"/>
              </a:cxn>
              <a:cxn ang="0">
                <a:pos x="connsiteX3" y="connsiteY3"/>
              </a:cxn>
            </a:cxnLst>
            <a:rect l="l" t="t" r="r" b="b"/>
            <a:pathLst>
              <a:path w="1684020" h="1447800">
                <a:moveTo>
                  <a:pt x="0" y="0"/>
                </a:moveTo>
                <a:cubicBezTo>
                  <a:pt x="284692" y="4657"/>
                  <a:pt x="565573" y="1693"/>
                  <a:pt x="848360" y="2540"/>
                </a:cubicBezTo>
                <a:cubicBezTo>
                  <a:pt x="849630" y="725170"/>
                  <a:pt x="846878" y="1173480"/>
                  <a:pt x="850900" y="1447800"/>
                </a:cubicBezTo>
                <a:lnTo>
                  <a:pt x="1684020" y="1442720"/>
                </a:lnTo>
              </a:path>
            </a:pathLst>
          </a:custGeom>
          <a:noFill/>
          <a:ln w="25400">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oppins" pitchFamily="2" charset="77"/>
            </a:endParaRPr>
          </a:p>
        </p:txBody>
      </p:sp>
      <p:sp>
        <p:nvSpPr>
          <p:cNvPr id="504" name="Freeform: Shape 503">
            <a:extLst>
              <a:ext uri="{FF2B5EF4-FFF2-40B4-BE49-F238E27FC236}">
                <a16:creationId xmlns:a16="http://schemas.microsoft.com/office/drawing/2014/main" id="{EA30EF2A-35D1-4518-8938-A25280CC810D}"/>
              </a:ext>
            </a:extLst>
          </p:cNvPr>
          <p:cNvSpPr/>
          <p:nvPr/>
        </p:nvSpPr>
        <p:spPr>
          <a:xfrm flipH="1">
            <a:off x="11341100" y="6675120"/>
            <a:ext cx="1684020" cy="1315720"/>
          </a:xfrm>
          <a:custGeom>
            <a:avLst/>
            <a:gdLst>
              <a:gd name="connsiteX0" fmla="*/ 0 w 1684020"/>
              <a:gd name="connsiteY0" fmla="*/ 137361 h 1722583"/>
              <a:gd name="connsiteX1" fmla="*/ 848360 w 1684020"/>
              <a:gd name="connsiteY1" fmla="*/ 139901 h 1722583"/>
              <a:gd name="connsiteX2" fmla="*/ 850900 w 1684020"/>
              <a:gd name="connsiteY2" fmla="*/ 1585161 h 1722583"/>
              <a:gd name="connsiteX3" fmla="*/ 1684020 w 1684020"/>
              <a:gd name="connsiteY3" fmla="*/ 1580081 h 1722583"/>
              <a:gd name="connsiteX0" fmla="*/ 0 w 1684020"/>
              <a:gd name="connsiteY0" fmla="*/ 104799 h 1690021"/>
              <a:gd name="connsiteX1" fmla="*/ 848360 w 1684020"/>
              <a:gd name="connsiteY1" fmla="*/ 107339 h 1690021"/>
              <a:gd name="connsiteX2" fmla="*/ 850900 w 1684020"/>
              <a:gd name="connsiteY2" fmla="*/ 1552599 h 1690021"/>
              <a:gd name="connsiteX3" fmla="*/ 1684020 w 1684020"/>
              <a:gd name="connsiteY3" fmla="*/ 1547519 h 1690021"/>
              <a:gd name="connsiteX0" fmla="*/ 0 w 1684020"/>
              <a:gd name="connsiteY0" fmla="*/ 0 h 1585222"/>
              <a:gd name="connsiteX1" fmla="*/ 848360 w 1684020"/>
              <a:gd name="connsiteY1" fmla="*/ 2540 h 1585222"/>
              <a:gd name="connsiteX2" fmla="*/ 850900 w 1684020"/>
              <a:gd name="connsiteY2" fmla="*/ 1447800 h 1585222"/>
              <a:gd name="connsiteX3" fmla="*/ 1684020 w 1684020"/>
              <a:gd name="connsiteY3" fmla="*/ 1442720 h 1585222"/>
              <a:gd name="connsiteX0" fmla="*/ 0 w 1684020"/>
              <a:gd name="connsiteY0" fmla="*/ 0 h 1585222"/>
              <a:gd name="connsiteX1" fmla="*/ 848360 w 1684020"/>
              <a:gd name="connsiteY1" fmla="*/ 2540 h 1585222"/>
              <a:gd name="connsiteX2" fmla="*/ 850900 w 1684020"/>
              <a:gd name="connsiteY2" fmla="*/ 1447800 h 1585222"/>
              <a:gd name="connsiteX3" fmla="*/ 1684020 w 1684020"/>
              <a:gd name="connsiteY3" fmla="*/ 1442720 h 1585222"/>
              <a:gd name="connsiteX0" fmla="*/ 0 w 1684020"/>
              <a:gd name="connsiteY0" fmla="*/ 0 h 1585222"/>
              <a:gd name="connsiteX1" fmla="*/ 848360 w 1684020"/>
              <a:gd name="connsiteY1" fmla="*/ 2540 h 1585222"/>
              <a:gd name="connsiteX2" fmla="*/ 850900 w 1684020"/>
              <a:gd name="connsiteY2" fmla="*/ 1447800 h 1585222"/>
              <a:gd name="connsiteX3" fmla="*/ 1684020 w 1684020"/>
              <a:gd name="connsiteY3" fmla="*/ 1442720 h 1585222"/>
              <a:gd name="connsiteX0" fmla="*/ 0 w 1684020"/>
              <a:gd name="connsiteY0" fmla="*/ 0 h 1585222"/>
              <a:gd name="connsiteX1" fmla="*/ 848360 w 1684020"/>
              <a:gd name="connsiteY1" fmla="*/ 2540 h 1585222"/>
              <a:gd name="connsiteX2" fmla="*/ 850900 w 1684020"/>
              <a:gd name="connsiteY2" fmla="*/ 1447800 h 1585222"/>
              <a:gd name="connsiteX3" fmla="*/ 1684020 w 1684020"/>
              <a:gd name="connsiteY3" fmla="*/ 1442720 h 1585222"/>
              <a:gd name="connsiteX0" fmla="*/ 0 w 1684020"/>
              <a:gd name="connsiteY0" fmla="*/ 0 h 1585222"/>
              <a:gd name="connsiteX1" fmla="*/ 848360 w 1684020"/>
              <a:gd name="connsiteY1" fmla="*/ 2540 h 1585222"/>
              <a:gd name="connsiteX2" fmla="*/ 850900 w 1684020"/>
              <a:gd name="connsiteY2" fmla="*/ 1447800 h 1585222"/>
              <a:gd name="connsiteX3" fmla="*/ 1684020 w 1684020"/>
              <a:gd name="connsiteY3" fmla="*/ 1442720 h 1585222"/>
              <a:gd name="connsiteX0" fmla="*/ 0 w 1684020"/>
              <a:gd name="connsiteY0" fmla="*/ 0 h 1585222"/>
              <a:gd name="connsiteX1" fmla="*/ 848360 w 1684020"/>
              <a:gd name="connsiteY1" fmla="*/ 2540 h 1585222"/>
              <a:gd name="connsiteX2" fmla="*/ 850900 w 1684020"/>
              <a:gd name="connsiteY2" fmla="*/ 1447800 h 1585222"/>
              <a:gd name="connsiteX3" fmla="*/ 1684020 w 1684020"/>
              <a:gd name="connsiteY3" fmla="*/ 1442720 h 1585222"/>
              <a:gd name="connsiteX0" fmla="*/ 0 w 1684020"/>
              <a:gd name="connsiteY0" fmla="*/ 0 h 1497665"/>
              <a:gd name="connsiteX1" fmla="*/ 848360 w 1684020"/>
              <a:gd name="connsiteY1" fmla="*/ 2540 h 1497665"/>
              <a:gd name="connsiteX2" fmla="*/ 850900 w 1684020"/>
              <a:gd name="connsiteY2" fmla="*/ 1447800 h 1497665"/>
              <a:gd name="connsiteX3" fmla="*/ 1684020 w 1684020"/>
              <a:gd name="connsiteY3" fmla="*/ 1442720 h 1497665"/>
              <a:gd name="connsiteX0" fmla="*/ 0 w 1684020"/>
              <a:gd name="connsiteY0" fmla="*/ 0 h 1447800"/>
              <a:gd name="connsiteX1" fmla="*/ 848360 w 1684020"/>
              <a:gd name="connsiteY1" fmla="*/ 2540 h 1447800"/>
              <a:gd name="connsiteX2" fmla="*/ 850900 w 1684020"/>
              <a:gd name="connsiteY2" fmla="*/ 1447800 h 1447800"/>
              <a:gd name="connsiteX3" fmla="*/ 1684020 w 1684020"/>
              <a:gd name="connsiteY3" fmla="*/ 1442720 h 1447800"/>
              <a:gd name="connsiteX0" fmla="*/ 0 w 1684020"/>
              <a:gd name="connsiteY0" fmla="*/ 0 h 1447800"/>
              <a:gd name="connsiteX1" fmla="*/ 848360 w 1684020"/>
              <a:gd name="connsiteY1" fmla="*/ 2540 h 1447800"/>
              <a:gd name="connsiteX2" fmla="*/ 850900 w 1684020"/>
              <a:gd name="connsiteY2" fmla="*/ 1447800 h 1447800"/>
              <a:gd name="connsiteX3" fmla="*/ 1684020 w 1684020"/>
              <a:gd name="connsiteY3" fmla="*/ 1442720 h 1447800"/>
              <a:gd name="connsiteX0" fmla="*/ 0 w 1684020"/>
              <a:gd name="connsiteY0" fmla="*/ 0 h 1447800"/>
              <a:gd name="connsiteX1" fmla="*/ 848360 w 1684020"/>
              <a:gd name="connsiteY1" fmla="*/ 2540 h 1447800"/>
              <a:gd name="connsiteX2" fmla="*/ 850900 w 1684020"/>
              <a:gd name="connsiteY2" fmla="*/ 1447800 h 1447800"/>
              <a:gd name="connsiteX3" fmla="*/ 1684020 w 1684020"/>
              <a:gd name="connsiteY3" fmla="*/ 1442720 h 1447800"/>
              <a:gd name="connsiteX0" fmla="*/ 0 w 1684020"/>
              <a:gd name="connsiteY0" fmla="*/ 0 h 1447800"/>
              <a:gd name="connsiteX1" fmla="*/ 848360 w 1684020"/>
              <a:gd name="connsiteY1" fmla="*/ 2540 h 1447800"/>
              <a:gd name="connsiteX2" fmla="*/ 850900 w 1684020"/>
              <a:gd name="connsiteY2" fmla="*/ 1447800 h 1447800"/>
              <a:gd name="connsiteX3" fmla="*/ 1684020 w 1684020"/>
              <a:gd name="connsiteY3" fmla="*/ 1442720 h 1447800"/>
              <a:gd name="connsiteX0" fmla="*/ 0 w 1684020"/>
              <a:gd name="connsiteY0" fmla="*/ 0 h 1447800"/>
              <a:gd name="connsiteX1" fmla="*/ 848360 w 1684020"/>
              <a:gd name="connsiteY1" fmla="*/ 2540 h 1447800"/>
              <a:gd name="connsiteX2" fmla="*/ 850900 w 1684020"/>
              <a:gd name="connsiteY2" fmla="*/ 1447800 h 1447800"/>
              <a:gd name="connsiteX3" fmla="*/ 1684020 w 1684020"/>
              <a:gd name="connsiteY3" fmla="*/ 1442720 h 1447800"/>
              <a:gd name="connsiteX0" fmla="*/ 0 w 1684020"/>
              <a:gd name="connsiteY0" fmla="*/ 0 h 1447800"/>
              <a:gd name="connsiteX1" fmla="*/ 848360 w 1684020"/>
              <a:gd name="connsiteY1" fmla="*/ 2540 h 1447800"/>
              <a:gd name="connsiteX2" fmla="*/ 850900 w 1684020"/>
              <a:gd name="connsiteY2" fmla="*/ 1447800 h 1447800"/>
              <a:gd name="connsiteX3" fmla="*/ 1684020 w 1684020"/>
              <a:gd name="connsiteY3" fmla="*/ 1442720 h 1447800"/>
            </a:gdLst>
            <a:ahLst/>
            <a:cxnLst>
              <a:cxn ang="0">
                <a:pos x="connsiteX0" y="connsiteY0"/>
              </a:cxn>
              <a:cxn ang="0">
                <a:pos x="connsiteX1" y="connsiteY1"/>
              </a:cxn>
              <a:cxn ang="0">
                <a:pos x="connsiteX2" y="connsiteY2"/>
              </a:cxn>
              <a:cxn ang="0">
                <a:pos x="connsiteX3" y="connsiteY3"/>
              </a:cxn>
            </a:cxnLst>
            <a:rect l="l" t="t" r="r" b="b"/>
            <a:pathLst>
              <a:path w="1684020" h="1447800">
                <a:moveTo>
                  <a:pt x="0" y="0"/>
                </a:moveTo>
                <a:cubicBezTo>
                  <a:pt x="284692" y="4657"/>
                  <a:pt x="565573" y="1693"/>
                  <a:pt x="848360" y="2540"/>
                </a:cubicBezTo>
                <a:cubicBezTo>
                  <a:pt x="849630" y="725170"/>
                  <a:pt x="846878" y="1173480"/>
                  <a:pt x="850900" y="1447800"/>
                </a:cubicBezTo>
                <a:lnTo>
                  <a:pt x="1684020" y="1442720"/>
                </a:lnTo>
              </a:path>
            </a:pathLst>
          </a:custGeom>
          <a:noFill/>
          <a:ln w="25400">
            <a:solidFill>
              <a:schemeClr val="accent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oppins" pitchFamily="2" charset="77"/>
            </a:endParaRPr>
          </a:p>
        </p:txBody>
      </p:sp>
      <p:sp>
        <p:nvSpPr>
          <p:cNvPr id="505" name="Freeform: Shape 504">
            <a:extLst>
              <a:ext uri="{FF2B5EF4-FFF2-40B4-BE49-F238E27FC236}">
                <a16:creationId xmlns:a16="http://schemas.microsoft.com/office/drawing/2014/main" id="{AA17C73B-6EEB-484B-8F4C-6A5A3A838D09}"/>
              </a:ext>
            </a:extLst>
          </p:cNvPr>
          <p:cNvSpPr/>
          <p:nvPr/>
        </p:nvSpPr>
        <p:spPr>
          <a:xfrm>
            <a:off x="11341100" y="8249920"/>
            <a:ext cx="1684020" cy="1315720"/>
          </a:xfrm>
          <a:custGeom>
            <a:avLst/>
            <a:gdLst>
              <a:gd name="connsiteX0" fmla="*/ 0 w 1684020"/>
              <a:gd name="connsiteY0" fmla="*/ 137361 h 1722583"/>
              <a:gd name="connsiteX1" fmla="*/ 848360 w 1684020"/>
              <a:gd name="connsiteY1" fmla="*/ 139901 h 1722583"/>
              <a:gd name="connsiteX2" fmla="*/ 850900 w 1684020"/>
              <a:gd name="connsiteY2" fmla="*/ 1585161 h 1722583"/>
              <a:gd name="connsiteX3" fmla="*/ 1684020 w 1684020"/>
              <a:gd name="connsiteY3" fmla="*/ 1580081 h 1722583"/>
              <a:gd name="connsiteX0" fmla="*/ 0 w 1684020"/>
              <a:gd name="connsiteY0" fmla="*/ 104799 h 1690021"/>
              <a:gd name="connsiteX1" fmla="*/ 848360 w 1684020"/>
              <a:gd name="connsiteY1" fmla="*/ 107339 h 1690021"/>
              <a:gd name="connsiteX2" fmla="*/ 850900 w 1684020"/>
              <a:gd name="connsiteY2" fmla="*/ 1552599 h 1690021"/>
              <a:gd name="connsiteX3" fmla="*/ 1684020 w 1684020"/>
              <a:gd name="connsiteY3" fmla="*/ 1547519 h 1690021"/>
              <a:gd name="connsiteX0" fmla="*/ 0 w 1684020"/>
              <a:gd name="connsiteY0" fmla="*/ 0 h 1585222"/>
              <a:gd name="connsiteX1" fmla="*/ 848360 w 1684020"/>
              <a:gd name="connsiteY1" fmla="*/ 2540 h 1585222"/>
              <a:gd name="connsiteX2" fmla="*/ 850900 w 1684020"/>
              <a:gd name="connsiteY2" fmla="*/ 1447800 h 1585222"/>
              <a:gd name="connsiteX3" fmla="*/ 1684020 w 1684020"/>
              <a:gd name="connsiteY3" fmla="*/ 1442720 h 1585222"/>
              <a:gd name="connsiteX0" fmla="*/ 0 w 1684020"/>
              <a:gd name="connsiteY0" fmla="*/ 0 h 1585222"/>
              <a:gd name="connsiteX1" fmla="*/ 848360 w 1684020"/>
              <a:gd name="connsiteY1" fmla="*/ 2540 h 1585222"/>
              <a:gd name="connsiteX2" fmla="*/ 850900 w 1684020"/>
              <a:gd name="connsiteY2" fmla="*/ 1447800 h 1585222"/>
              <a:gd name="connsiteX3" fmla="*/ 1684020 w 1684020"/>
              <a:gd name="connsiteY3" fmla="*/ 1442720 h 1585222"/>
              <a:gd name="connsiteX0" fmla="*/ 0 w 1684020"/>
              <a:gd name="connsiteY0" fmla="*/ 0 h 1585222"/>
              <a:gd name="connsiteX1" fmla="*/ 848360 w 1684020"/>
              <a:gd name="connsiteY1" fmla="*/ 2540 h 1585222"/>
              <a:gd name="connsiteX2" fmla="*/ 850900 w 1684020"/>
              <a:gd name="connsiteY2" fmla="*/ 1447800 h 1585222"/>
              <a:gd name="connsiteX3" fmla="*/ 1684020 w 1684020"/>
              <a:gd name="connsiteY3" fmla="*/ 1442720 h 1585222"/>
              <a:gd name="connsiteX0" fmla="*/ 0 w 1684020"/>
              <a:gd name="connsiteY0" fmla="*/ 0 h 1585222"/>
              <a:gd name="connsiteX1" fmla="*/ 848360 w 1684020"/>
              <a:gd name="connsiteY1" fmla="*/ 2540 h 1585222"/>
              <a:gd name="connsiteX2" fmla="*/ 850900 w 1684020"/>
              <a:gd name="connsiteY2" fmla="*/ 1447800 h 1585222"/>
              <a:gd name="connsiteX3" fmla="*/ 1684020 w 1684020"/>
              <a:gd name="connsiteY3" fmla="*/ 1442720 h 1585222"/>
              <a:gd name="connsiteX0" fmla="*/ 0 w 1684020"/>
              <a:gd name="connsiteY0" fmla="*/ 0 h 1585222"/>
              <a:gd name="connsiteX1" fmla="*/ 848360 w 1684020"/>
              <a:gd name="connsiteY1" fmla="*/ 2540 h 1585222"/>
              <a:gd name="connsiteX2" fmla="*/ 850900 w 1684020"/>
              <a:gd name="connsiteY2" fmla="*/ 1447800 h 1585222"/>
              <a:gd name="connsiteX3" fmla="*/ 1684020 w 1684020"/>
              <a:gd name="connsiteY3" fmla="*/ 1442720 h 1585222"/>
              <a:gd name="connsiteX0" fmla="*/ 0 w 1684020"/>
              <a:gd name="connsiteY0" fmla="*/ 0 h 1585222"/>
              <a:gd name="connsiteX1" fmla="*/ 848360 w 1684020"/>
              <a:gd name="connsiteY1" fmla="*/ 2540 h 1585222"/>
              <a:gd name="connsiteX2" fmla="*/ 850900 w 1684020"/>
              <a:gd name="connsiteY2" fmla="*/ 1447800 h 1585222"/>
              <a:gd name="connsiteX3" fmla="*/ 1684020 w 1684020"/>
              <a:gd name="connsiteY3" fmla="*/ 1442720 h 1585222"/>
              <a:gd name="connsiteX0" fmla="*/ 0 w 1684020"/>
              <a:gd name="connsiteY0" fmla="*/ 0 h 1497665"/>
              <a:gd name="connsiteX1" fmla="*/ 848360 w 1684020"/>
              <a:gd name="connsiteY1" fmla="*/ 2540 h 1497665"/>
              <a:gd name="connsiteX2" fmla="*/ 850900 w 1684020"/>
              <a:gd name="connsiteY2" fmla="*/ 1447800 h 1497665"/>
              <a:gd name="connsiteX3" fmla="*/ 1684020 w 1684020"/>
              <a:gd name="connsiteY3" fmla="*/ 1442720 h 1497665"/>
              <a:gd name="connsiteX0" fmla="*/ 0 w 1684020"/>
              <a:gd name="connsiteY0" fmla="*/ 0 h 1447800"/>
              <a:gd name="connsiteX1" fmla="*/ 848360 w 1684020"/>
              <a:gd name="connsiteY1" fmla="*/ 2540 h 1447800"/>
              <a:gd name="connsiteX2" fmla="*/ 850900 w 1684020"/>
              <a:gd name="connsiteY2" fmla="*/ 1447800 h 1447800"/>
              <a:gd name="connsiteX3" fmla="*/ 1684020 w 1684020"/>
              <a:gd name="connsiteY3" fmla="*/ 1442720 h 1447800"/>
              <a:gd name="connsiteX0" fmla="*/ 0 w 1684020"/>
              <a:gd name="connsiteY0" fmla="*/ 0 h 1447800"/>
              <a:gd name="connsiteX1" fmla="*/ 848360 w 1684020"/>
              <a:gd name="connsiteY1" fmla="*/ 2540 h 1447800"/>
              <a:gd name="connsiteX2" fmla="*/ 850900 w 1684020"/>
              <a:gd name="connsiteY2" fmla="*/ 1447800 h 1447800"/>
              <a:gd name="connsiteX3" fmla="*/ 1684020 w 1684020"/>
              <a:gd name="connsiteY3" fmla="*/ 1442720 h 1447800"/>
              <a:gd name="connsiteX0" fmla="*/ 0 w 1684020"/>
              <a:gd name="connsiteY0" fmla="*/ 0 h 1447800"/>
              <a:gd name="connsiteX1" fmla="*/ 848360 w 1684020"/>
              <a:gd name="connsiteY1" fmla="*/ 2540 h 1447800"/>
              <a:gd name="connsiteX2" fmla="*/ 850900 w 1684020"/>
              <a:gd name="connsiteY2" fmla="*/ 1447800 h 1447800"/>
              <a:gd name="connsiteX3" fmla="*/ 1684020 w 1684020"/>
              <a:gd name="connsiteY3" fmla="*/ 1442720 h 1447800"/>
              <a:gd name="connsiteX0" fmla="*/ 0 w 1684020"/>
              <a:gd name="connsiteY0" fmla="*/ 0 h 1447800"/>
              <a:gd name="connsiteX1" fmla="*/ 848360 w 1684020"/>
              <a:gd name="connsiteY1" fmla="*/ 2540 h 1447800"/>
              <a:gd name="connsiteX2" fmla="*/ 850900 w 1684020"/>
              <a:gd name="connsiteY2" fmla="*/ 1447800 h 1447800"/>
              <a:gd name="connsiteX3" fmla="*/ 1684020 w 1684020"/>
              <a:gd name="connsiteY3" fmla="*/ 1442720 h 1447800"/>
              <a:gd name="connsiteX0" fmla="*/ 0 w 1684020"/>
              <a:gd name="connsiteY0" fmla="*/ 0 h 1447800"/>
              <a:gd name="connsiteX1" fmla="*/ 848360 w 1684020"/>
              <a:gd name="connsiteY1" fmla="*/ 2540 h 1447800"/>
              <a:gd name="connsiteX2" fmla="*/ 850900 w 1684020"/>
              <a:gd name="connsiteY2" fmla="*/ 1447800 h 1447800"/>
              <a:gd name="connsiteX3" fmla="*/ 1684020 w 1684020"/>
              <a:gd name="connsiteY3" fmla="*/ 1442720 h 1447800"/>
              <a:gd name="connsiteX0" fmla="*/ 0 w 1684020"/>
              <a:gd name="connsiteY0" fmla="*/ 0 h 1447800"/>
              <a:gd name="connsiteX1" fmla="*/ 848360 w 1684020"/>
              <a:gd name="connsiteY1" fmla="*/ 2540 h 1447800"/>
              <a:gd name="connsiteX2" fmla="*/ 850900 w 1684020"/>
              <a:gd name="connsiteY2" fmla="*/ 1447800 h 1447800"/>
              <a:gd name="connsiteX3" fmla="*/ 1684020 w 1684020"/>
              <a:gd name="connsiteY3" fmla="*/ 1442720 h 1447800"/>
            </a:gdLst>
            <a:ahLst/>
            <a:cxnLst>
              <a:cxn ang="0">
                <a:pos x="connsiteX0" y="connsiteY0"/>
              </a:cxn>
              <a:cxn ang="0">
                <a:pos x="connsiteX1" y="connsiteY1"/>
              </a:cxn>
              <a:cxn ang="0">
                <a:pos x="connsiteX2" y="connsiteY2"/>
              </a:cxn>
              <a:cxn ang="0">
                <a:pos x="connsiteX3" y="connsiteY3"/>
              </a:cxn>
            </a:cxnLst>
            <a:rect l="l" t="t" r="r" b="b"/>
            <a:pathLst>
              <a:path w="1684020" h="1447800">
                <a:moveTo>
                  <a:pt x="0" y="0"/>
                </a:moveTo>
                <a:cubicBezTo>
                  <a:pt x="284692" y="4657"/>
                  <a:pt x="565573" y="1693"/>
                  <a:pt x="848360" y="2540"/>
                </a:cubicBezTo>
                <a:cubicBezTo>
                  <a:pt x="849630" y="725170"/>
                  <a:pt x="846878" y="1173480"/>
                  <a:pt x="850900" y="1447800"/>
                </a:cubicBezTo>
                <a:lnTo>
                  <a:pt x="1684020" y="1442720"/>
                </a:lnTo>
              </a:path>
            </a:pathLst>
          </a:custGeom>
          <a:noFill/>
          <a:ln w="25400">
            <a:solidFill>
              <a:schemeClr val="accent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oppins" pitchFamily="2" charset="77"/>
            </a:endParaRPr>
          </a:p>
        </p:txBody>
      </p:sp>
      <p:sp>
        <p:nvSpPr>
          <p:cNvPr id="506" name="Freeform: Shape 505">
            <a:extLst>
              <a:ext uri="{FF2B5EF4-FFF2-40B4-BE49-F238E27FC236}">
                <a16:creationId xmlns:a16="http://schemas.microsoft.com/office/drawing/2014/main" id="{BDACA2B7-C63C-4245-8788-DB8525E9BC91}"/>
              </a:ext>
            </a:extLst>
          </p:cNvPr>
          <p:cNvSpPr/>
          <p:nvPr/>
        </p:nvSpPr>
        <p:spPr>
          <a:xfrm flipH="1">
            <a:off x="11341100" y="9819640"/>
            <a:ext cx="1684020" cy="1452880"/>
          </a:xfrm>
          <a:custGeom>
            <a:avLst/>
            <a:gdLst>
              <a:gd name="connsiteX0" fmla="*/ 0 w 1684020"/>
              <a:gd name="connsiteY0" fmla="*/ 137361 h 1722583"/>
              <a:gd name="connsiteX1" fmla="*/ 848360 w 1684020"/>
              <a:gd name="connsiteY1" fmla="*/ 139901 h 1722583"/>
              <a:gd name="connsiteX2" fmla="*/ 850900 w 1684020"/>
              <a:gd name="connsiteY2" fmla="*/ 1585161 h 1722583"/>
              <a:gd name="connsiteX3" fmla="*/ 1684020 w 1684020"/>
              <a:gd name="connsiteY3" fmla="*/ 1580081 h 1722583"/>
              <a:gd name="connsiteX0" fmla="*/ 0 w 1684020"/>
              <a:gd name="connsiteY0" fmla="*/ 104799 h 1690021"/>
              <a:gd name="connsiteX1" fmla="*/ 848360 w 1684020"/>
              <a:gd name="connsiteY1" fmla="*/ 107339 h 1690021"/>
              <a:gd name="connsiteX2" fmla="*/ 850900 w 1684020"/>
              <a:gd name="connsiteY2" fmla="*/ 1552599 h 1690021"/>
              <a:gd name="connsiteX3" fmla="*/ 1684020 w 1684020"/>
              <a:gd name="connsiteY3" fmla="*/ 1547519 h 1690021"/>
              <a:gd name="connsiteX0" fmla="*/ 0 w 1684020"/>
              <a:gd name="connsiteY0" fmla="*/ 0 h 1585222"/>
              <a:gd name="connsiteX1" fmla="*/ 848360 w 1684020"/>
              <a:gd name="connsiteY1" fmla="*/ 2540 h 1585222"/>
              <a:gd name="connsiteX2" fmla="*/ 850900 w 1684020"/>
              <a:gd name="connsiteY2" fmla="*/ 1447800 h 1585222"/>
              <a:gd name="connsiteX3" fmla="*/ 1684020 w 1684020"/>
              <a:gd name="connsiteY3" fmla="*/ 1442720 h 1585222"/>
              <a:gd name="connsiteX0" fmla="*/ 0 w 1684020"/>
              <a:gd name="connsiteY0" fmla="*/ 0 h 1585222"/>
              <a:gd name="connsiteX1" fmla="*/ 848360 w 1684020"/>
              <a:gd name="connsiteY1" fmla="*/ 2540 h 1585222"/>
              <a:gd name="connsiteX2" fmla="*/ 850900 w 1684020"/>
              <a:gd name="connsiteY2" fmla="*/ 1447800 h 1585222"/>
              <a:gd name="connsiteX3" fmla="*/ 1684020 w 1684020"/>
              <a:gd name="connsiteY3" fmla="*/ 1442720 h 1585222"/>
              <a:gd name="connsiteX0" fmla="*/ 0 w 1684020"/>
              <a:gd name="connsiteY0" fmla="*/ 0 h 1585222"/>
              <a:gd name="connsiteX1" fmla="*/ 848360 w 1684020"/>
              <a:gd name="connsiteY1" fmla="*/ 2540 h 1585222"/>
              <a:gd name="connsiteX2" fmla="*/ 850900 w 1684020"/>
              <a:gd name="connsiteY2" fmla="*/ 1447800 h 1585222"/>
              <a:gd name="connsiteX3" fmla="*/ 1684020 w 1684020"/>
              <a:gd name="connsiteY3" fmla="*/ 1442720 h 1585222"/>
              <a:gd name="connsiteX0" fmla="*/ 0 w 1684020"/>
              <a:gd name="connsiteY0" fmla="*/ 0 h 1585222"/>
              <a:gd name="connsiteX1" fmla="*/ 848360 w 1684020"/>
              <a:gd name="connsiteY1" fmla="*/ 2540 h 1585222"/>
              <a:gd name="connsiteX2" fmla="*/ 850900 w 1684020"/>
              <a:gd name="connsiteY2" fmla="*/ 1447800 h 1585222"/>
              <a:gd name="connsiteX3" fmla="*/ 1684020 w 1684020"/>
              <a:gd name="connsiteY3" fmla="*/ 1442720 h 1585222"/>
              <a:gd name="connsiteX0" fmla="*/ 0 w 1684020"/>
              <a:gd name="connsiteY0" fmla="*/ 0 h 1585222"/>
              <a:gd name="connsiteX1" fmla="*/ 848360 w 1684020"/>
              <a:gd name="connsiteY1" fmla="*/ 2540 h 1585222"/>
              <a:gd name="connsiteX2" fmla="*/ 850900 w 1684020"/>
              <a:gd name="connsiteY2" fmla="*/ 1447800 h 1585222"/>
              <a:gd name="connsiteX3" fmla="*/ 1684020 w 1684020"/>
              <a:gd name="connsiteY3" fmla="*/ 1442720 h 1585222"/>
              <a:gd name="connsiteX0" fmla="*/ 0 w 1684020"/>
              <a:gd name="connsiteY0" fmla="*/ 0 h 1585222"/>
              <a:gd name="connsiteX1" fmla="*/ 848360 w 1684020"/>
              <a:gd name="connsiteY1" fmla="*/ 2540 h 1585222"/>
              <a:gd name="connsiteX2" fmla="*/ 850900 w 1684020"/>
              <a:gd name="connsiteY2" fmla="*/ 1447800 h 1585222"/>
              <a:gd name="connsiteX3" fmla="*/ 1684020 w 1684020"/>
              <a:gd name="connsiteY3" fmla="*/ 1442720 h 1585222"/>
              <a:gd name="connsiteX0" fmla="*/ 0 w 1684020"/>
              <a:gd name="connsiteY0" fmla="*/ 0 h 1497665"/>
              <a:gd name="connsiteX1" fmla="*/ 848360 w 1684020"/>
              <a:gd name="connsiteY1" fmla="*/ 2540 h 1497665"/>
              <a:gd name="connsiteX2" fmla="*/ 850900 w 1684020"/>
              <a:gd name="connsiteY2" fmla="*/ 1447800 h 1497665"/>
              <a:gd name="connsiteX3" fmla="*/ 1684020 w 1684020"/>
              <a:gd name="connsiteY3" fmla="*/ 1442720 h 1497665"/>
              <a:gd name="connsiteX0" fmla="*/ 0 w 1684020"/>
              <a:gd name="connsiteY0" fmla="*/ 0 h 1447800"/>
              <a:gd name="connsiteX1" fmla="*/ 848360 w 1684020"/>
              <a:gd name="connsiteY1" fmla="*/ 2540 h 1447800"/>
              <a:gd name="connsiteX2" fmla="*/ 850900 w 1684020"/>
              <a:gd name="connsiteY2" fmla="*/ 1447800 h 1447800"/>
              <a:gd name="connsiteX3" fmla="*/ 1684020 w 1684020"/>
              <a:gd name="connsiteY3" fmla="*/ 1442720 h 1447800"/>
              <a:gd name="connsiteX0" fmla="*/ 0 w 1684020"/>
              <a:gd name="connsiteY0" fmla="*/ 0 h 1447800"/>
              <a:gd name="connsiteX1" fmla="*/ 848360 w 1684020"/>
              <a:gd name="connsiteY1" fmla="*/ 2540 h 1447800"/>
              <a:gd name="connsiteX2" fmla="*/ 850900 w 1684020"/>
              <a:gd name="connsiteY2" fmla="*/ 1447800 h 1447800"/>
              <a:gd name="connsiteX3" fmla="*/ 1684020 w 1684020"/>
              <a:gd name="connsiteY3" fmla="*/ 1442720 h 1447800"/>
              <a:gd name="connsiteX0" fmla="*/ 0 w 1684020"/>
              <a:gd name="connsiteY0" fmla="*/ 0 h 1447800"/>
              <a:gd name="connsiteX1" fmla="*/ 848360 w 1684020"/>
              <a:gd name="connsiteY1" fmla="*/ 2540 h 1447800"/>
              <a:gd name="connsiteX2" fmla="*/ 850900 w 1684020"/>
              <a:gd name="connsiteY2" fmla="*/ 1447800 h 1447800"/>
              <a:gd name="connsiteX3" fmla="*/ 1684020 w 1684020"/>
              <a:gd name="connsiteY3" fmla="*/ 1442720 h 1447800"/>
              <a:gd name="connsiteX0" fmla="*/ 0 w 1684020"/>
              <a:gd name="connsiteY0" fmla="*/ 0 h 1447800"/>
              <a:gd name="connsiteX1" fmla="*/ 848360 w 1684020"/>
              <a:gd name="connsiteY1" fmla="*/ 2540 h 1447800"/>
              <a:gd name="connsiteX2" fmla="*/ 850900 w 1684020"/>
              <a:gd name="connsiteY2" fmla="*/ 1447800 h 1447800"/>
              <a:gd name="connsiteX3" fmla="*/ 1684020 w 1684020"/>
              <a:gd name="connsiteY3" fmla="*/ 1442720 h 1447800"/>
              <a:gd name="connsiteX0" fmla="*/ 0 w 1684020"/>
              <a:gd name="connsiteY0" fmla="*/ 0 h 1447800"/>
              <a:gd name="connsiteX1" fmla="*/ 848360 w 1684020"/>
              <a:gd name="connsiteY1" fmla="*/ 2540 h 1447800"/>
              <a:gd name="connsiteX2" fmla="*/ 850900 w 1684020"/>
              <a:gd name="connsiteY2" fmla="*/ 1447800 h 1447800"/>
              <a:gd name="connsiteX3" fmla="*/ 1684020 w 1684020"/>
              <a:gd name="connsiteY3" fmla="*/ 1442720 h 1447800"/>
              <a:gd name="connsiteX0" fmla="*/ 0 w 1684020"/>
              <a:gd name="connsiteY0" fmla="*/ 0 h 1447800"/>
              <a:gd name="connsiteX1" fmla="*/ 848360 w 1684020"/>
              <a:gd name="connsiteY1" fmla="*/ 2540 h 1447800"/>
              <a:gd name="connsiteX2" fmla="*/ 850900 w 1684020"/>
              <a:gd name="connsiteY2" fmla="*/ 1447800 h 1447800"/>
              <a:gd name="connsiteX3" fmla="*/ 1684020 w 1684020"/>
              <a:gd name="connsiteY3" fmla="*/ 1442720 h 1447800"/>
            </a:gdLst>
            <a:ahLst/>
            <a:cxnLst>
              <a:cxn ang="0">
                <a:pos x="connsiteX0" y="connsiteY0"/>
              </a:cxn>
              <a:cxn ang="0">
                <a:pos x="connsiteX1" y="connsiteY1"/>
              </a:cxn>
              <a:cxn ang="0">
                <a:pos x="connsiteX2" y="connsiteY2"/>
              </a:cxn>
              <a:cxn ang="0">
                <a:pos x="connsiteX3" y="connsiteY3"/>
              </a:cxn>
            </a:cxnLst>
            <a:rect l="l" t="t" r="r" b="b"/>
            <a:pathLst>
              <a:path w="1684020" h="1447800">
                <a:moveTo>
                  <a:pt x="0" y="0"/>
                </a:moveTo>
                <a:cubicBezTo>
                  <a:pt x="284692" y="4657"/>
                  <a:pt x="565573" y="1693"/>
                  <a:pt x="848360" y="2540"/>
                </a:cubicBezTo>
                <a:cubicBezTo>
                  <a:pt x="849630" y="725170"/>
                  <a:pt x="846878" y="1173480"/>
                  <a:pt x="850900" y="1447800"/>
                </a:cubicBezTo>
                <a:lnTo>
                  <a:pt x="1684020" y="1442720"/>
                </a:lnTo>
              </a:path>
            </a:pathLst>
          </a:custGeom>
          <a:noFill/>
          <a:ln w="25400">
            <a:solidFill>
              <a:schemeClr val="accent4"/>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oppins" pitchFamily="2" charset="77"/>
            </a:endParaRPr>
          </a:p>
        </p:txBody>
      </p:sp>
      <p:sp>
        <p:nvSpPr>
          <p:cNvPr id="508" name="TextBox 507">
            <a:extLst>
              <a:ext uri="{FF2B5EF4-FFF2-40B4-BE49-F238E27FC236}">
                <a16:creationId xmlns:a16="http://schemas.microsoft.com/office/drawing/2014/main" id="{9B217CE2-84DC-44C2-BDDF-203F772142BC}"/>
              </a:ext>
            </a:extLst>
          </p:cNvPr>
          <p:cNvSpPr txBox="1"/>
          <p:nvPr/>
        </p:nvSpPr>
        <p:spPr>
          <a:xfrm>
            <a:off x="1520826" y="1837469"/>
            <a:ext cx="21336000" cy="604012"/>
          </a:xfrm>
          <a:prstGeom prst="rect">
            <a:avLst/>
          </a:prstGeom>
          <a:noFill/>
        </p:spPr>
        <p:txBody>
          <a:bodyPr wrap="square" rtlCol="0">
            <a:spAutoFit/>
          </a:bodyPr>
          <a:lstStyle/>
          <a:p>
            <a:pPr algn="ctr">
              <a:lnSpc>
                <a:spcPts val="4200"/>
              </a:lnSpc>
            </a:pPr>
            <a:r>
              <a:rPr lang="en-US" sz="3000" spc="-120" dirty="0">
                <a:latin typeface="Poppins" panose="00000500000000000000" pitchFamily="2" charset="0"/>
                <a:cs typeface="Poppins" panose="00000500000000000000" pitchFamily="2" charset="0"/>
              </a:rPr>
              <a:t>Make a big impact with our professional slides and charts</a:t>
            </a:r>
          </a:p>
        </p:txBody>
      </p:sp>
      <p:sp>
        <p:nvSpPr>
          <p:cNvPr id="509" name="TextBox 508">
            <a:extLst>
              <a:ext uri="{FF2B5EF4-FFF2-40B4-BE49-F238E27FC236}">
                <a16:creationId xmlns:a16="http://schemas.microsoft.com/office/drawing/2014/main" id="{04631D6C-C701-4ABF-999A-0B9E99605D8F}"/>
              </a:ext>
            </a:extLst>
          </p:cNvPr>
          <p:cNvSpPr txBox="1"/>
          <p:nvPr/>
        </p:nvSpPr>
        <p:spPr>
          <a:xfrm>
            <a:off x="2411734" y="4073574"/>
            <a:ext cx="5980915" cy="615553"/>
          </a:xfrm>
          <a:prstGeom prst="rect">
            <a:avLst/>
          </a:prstGeom>
          <a:noFill/>
        </p:spPr>
        <p:txBody>
          <a:bodyPr wrap="square" rtlCol="0" anchor="b">
            <a:spAutoFit/>
          </a:bodyPr>
          <a:lstStyle/>
          <a:p>
            <a:pPr algn="r"/>
            <a:r>
              <a:rPr lang="en-US" sz="3400" b="1" spc="-30" dirty="0">
                <a:solidFill>
                  <a:schemeClr val="tx2"/>
                </a:solidFill>
                <a:latin typeface="Poppins" panose="00000500000000000000" pitchFamily="2" charset="0"/>
                <a:cs typeface="Poppins" panose="00000500000000000000" pitchFamily="2" charset="0"/>
              </a:rPr>
              <a:t>TITLE 01</a:t>
            </a:r>
          </a:p>
        </p:txBody>
      </p:sp>
      <p:sp>
        <p:nvSpPr>
          <p:cNvPr id="511" name="TextBox 510">
            <a:extLst>
              <a:ext uri="{FF2B5EF4-FFF2-40B4-BE49-F238E27FC236}">
                <a16:creationId xmlns:a16="http://schemas.microsoft.com/office/drawing/2014/main" id="{CCC1C225-C0B2-426C-AC34-2C391D4FAF6C}"/>
              </a:ext>
            </a:extLst>
          </p:cNvPr>
          <p:cNvSpPr txBox="1"/>
          <p:nvPr/>
        </p:nvSpPr>
        <p:spPr>
          <a:xfrm>
            <a:off x="2411734" y="7218564"/>
            <a:ext cx="5980915" cy="615553"/>
          </a:xfrm>
          <a:prstGeom prst="rect">
            <a:avLst/>
          </a:prstGeom>
          <a:noFill/>
        </p:spPr>
        <p:txBody>
          <a:bodyPr wrap="square" rtlCol="0" anchor="b">
            <a:spAutoFit/>
          </a:bodyPr>
          <a:lstStyle/>
          <a:p>
            <a:pPr algn="r"/>
            <a:r>
              <a:rPr lang="en-US" sz="3400" b="1" spc="-30" dirty="0">
                <a:solidFill>
                  <a:schemeClr val="tx2"/>
                </a:solidFill>
                <a:latin typeface="Poppins" panose="00000500000000000000" pitchFamily="2" charset="0"/>
                <a:cs typeface="Poppins" panose="00000500000000000000" pitchFamily="2" charset="0"/>
              </a:rPr>
              <a:t>TITLE 03</a:t>
            </a:r>
          </a:p>
        </p:txBody>
      </p:sp>
      <p:sp>
        <p:nvSpPr>
          <p:cNvPr id="513" name="TextBox 512">
            <a:extLst>
              <a:ext uri="{FF2B5EF4-FFF2-40B4-BE49-F238E27FC236}">
                <a16:creationId xmlns:a16="http://schemas.microsoft.com/office/drawing/2014/main" id="{64928A1A-C86A-42B6-B5B0-C70A84490AEC}"/>
              </a:ext>
            </a:extLst>
          </p:cNvPr>
          <p:cNvSpPr txBox="1"/>
          <p:nvPr/>
        </p:nvSpPr>
        <p:spPr>
          <a:xfrm>
            <a:off x="2411734" y="10361576"/>
            <a:ext cx="5980915" cy="615553"/>
          </a:xfrm>
          <a:prstGeom prst="rect">
            <a:avLst/>
          </a:prstGeom>
          <a:noFill/>
        </p:spPr>
        <p:txBody>
          <a:bodyPr wrap="square" rtlCol="0" anchor="b">
            <a:spAutoFit/>
          </a:bodyPr>
          <a:lstStyle/>
          <a:p>
            <a:pPr algn="r"/>
            <a:r>
              <a:rPr lang="en-US" sz="3400" b="1" spc="-30" dirty="0">
                <a:solidFill>
                  <a:schemeClr val="tx2"/>
                </a:solidFill>
                <a:latin typeface="Poppins" panose="00000500000000000000" pitchFamily="2" charset="0"/>
                <a:cs typeface="Poppins" panose="00000500000000000000" pitchFamily="2" charset="0"/>
              </a:rPr>
              <a:t>TITLE 05</a:t>
            </a:r>
          </a:p>
        </p:txBody>
      </p:sp>
      <p:sp>
        <p:nvSpPr>
          <p:cNvPr id="515" name="TextBox 514">
            <a:extLst>
              <a:ext uri="{FF2B5EF4-FFF2-40B4-BE49-F238E27FC236}">
                <a16:creationId xmlns:a16="http://schemas.microsoft.com/office/drawing/2014/main" id="{F83AD463-CCF4-4595-BA98-985608F136DF}"/>
              </a:ext>
            </a:extLst>
          </p:cNvPr>
          <p:cNvSpPr txBox="1"/>
          <p:nvPr/>
        </p:nvSpPr>
        <p:spPr>
          <a:xfrm>
            <a:off x="15985001" y="5643532"/>
            <a:ext cx="5980915" cy="615553"/>
          </a:xfrm>
          <a:prstGeom prst="rect">
            <a:avLst/>
          </a:prstGeom>
          <a:noFill/>
        </p:spPr>
        <p:txBody>
          <a:bodyPr wrap="square" rtlCol="0" anchor="b">
            <a:spAutoFit/>
          </a:bodyPr>
          <a:lstStyle/>
          <a:p>
            <a:r>
              <a:rPr lang="en-US" sz="3400" b="1" spc="-30" dirty="0">
                <a:solidFill>
                  <a:schemeClr val="tx2"/>
                </a:solidFill>
                <a:latin typeface="Poppins" panose="00000500000000000000" pitchFamily="2" charset="0"/>
                <a:cs typeface="Poppins" panose="00000500000000000000" pitchFamily="2" charset="0"/>
              </a:rPr>
              <a:t>TITLE 02</a:t>
            </a:r>
          </a:p>
        </p:txBody>
      </p:sp>
      <p:sp>
        <p:nvSpPr>
          <p:cNvPr id="517" name="TextBox 516">
            <a:extLst>
              <a:ext uri="{FF2B5EF4-FFF2-40B4-BE49-F238E27FC236}">
                <a16:creationId xmlns:a16="http://schemas.microsoft.com/office/drawing/2014/main" id="{46FC839C-539B-4CB1-BCC8-AEDFC8BC1FAF}"/>
              </a:ext>
            </a:extLst>
          </p:cNvPr>
          <p:cNvSpPr txBox="1"/>
          <p:nvPr/>
        </p:nvSpPr>
        <p:spPr>
          <a:xfrm>
            <a:off x="15985001" y="8787069"/>
            <a:ext cx="5980915" cy="615553"/>
          </a:xfrm>
          <a:prstGeom prst="rect">
            <a:avLst/>
          </a:prstGeom>
          <a:noFill/>
        </p:spPr>
        <p:txBody>
          <a:bodyPr wrap="square" rtlCol="0" anchor="b">
            <a:spAutoFit/>
          </a:bodyPr>
          <a:lstStyle/>
          <a:p>
            <a:r>
              <a:rPr lang="en-US" sz="3400" b="1" spc="-30" dirty="0">
                <a:solidFill>
                  <a:schemeClr val="tx2"/>
                </a:solidFill>
                <a:latin typeface="Poppins" panose="00000500000000000000" pitchFamily="2" charset="0"/>
                <a:cs typeface="Poppins" panose="00000500000000000000" pitchFamily="2" charset="0"/>
              </a:rPr>
              <a:t>TITLE 04</a:t>
            </a:r>
          </a:p>
        </p:txBody>
      </p:sp>
      <p:sp>
        <p:nvSpPr>
          <p:cNvPr id="519" name="TextBox 518">
            <a:extLst>
              <a:ext uri="{FF2B5EF4-FFF2-40B4-BE49-F238E27FC236}">
                <a16:creationId xmlns:a16="http://schemas.microsoft.com/office/drawing/2014/main" id="{FF47B3A5-F2D2-4430-8023-B082B3E7BF04}"/>
              </a:ext>
            </a:extLst>
          </p:cNvPr>
          <p:cNvSpPr txBox="1"/>
          <p:nvPr/>
        </p:nvSpPr>
        <p:spPr>
          <a:xfrm>
            <a:off x="9410701" y="4401709"/>
            <a:ext cx="1213932" cy="1231106"/>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7400" dirty="0">
                <a:solidFill>
                  <a:schemeClr val="bg1"/>
                </a:solidFill>
                <a:latin typeface="Poppins" panose="00000500000000000000" pitchFamily="2" charset="0"/>
                <a:cs typeface="Poppins" panose="00000500000000000000" pitchFamily="2" charset="0"/>
              </a:rPr>
              <a:t>A</a:t>
            </a:r>
          </a:p>
        </p:txBody>
      </p:sp>
      <p:sp>
        <p:nvSpPr>
          <p:cNvPr id="520" name="TextBox 519">
            <a:extLst>
              <a:ext uri="{FF2B5EF4-FFF2-40B4-BE49-F238E27FC236}">
                <a16:creationId xmlns:a16="http://schemas.microsoft.com/office/drawing/2014/main" id="{E11C7421-285D-4D77-8B63-C3493A55DA71}"/>
              </a:ext>
            </a:extLst>
          </p:cNvPr>
          <p:cNvSpPr txBox="1"/>
          <p:nvPr/>
        </p:nvSpPr>
        <p:spPr>
          <a:xfrm>
            <a:off x="9410701" y="7545976"/>
            <a:ext cx="1213932" cy="1231106"/>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7400" dirty="0">
                <a:solidFill>
                  <a:schemeClr val="bg1"/>
                </a:solidFill>
                <a:latin typeface="Poppins" panose="00000500000000000000" pitchFamily="2" charset="0"/>
                <a:cs typeface="Poppins" panose="00000500000000000000" pitchFamily="2" charset="0"/>
              </a:rPr>
              <a:t>C</a:t>
            </a:r>
          </a:p>
        </p:txBody>
      </p:sp>
      <p:sp>
        <p:nvSpPr>
          <p:cNvPr id="521" name="TextBox 520">
            <a:extLst>
              <a:ext uri="{FF2B5EF4-FFF2-40B4-BE49-F238E27FC236}">
                <a16:creationId xmlns:a16="http://schemas.microsoft.com/office/drawing/2014/main" id="{D35845D8-AAC8-46E3-99FA-2823B8D9B45D}"/>
              </a:ext>
            </a:extLst>
          </p:cNvPr>
          <p:cNvSpPr txBox="1"/>
          <p:nvPr/>
        </p:nvSpPr>
        <p:spPr>
          <a:xfrm>
            <a:off x="9410701" y="10690243"/>
            <a:ext cx="1213932" cy="1231106"/>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7400" dirty="0">
                <a:solidFill>
                  <a:schemeClr val="bg1"/>
                </a:solidFill>
                <a:latin typeface="Poppins" panose="00000500000000000000" pitchFamily="2" charset="0"/>
                <a:cs typeface="Poppins" panose="00000500000000000000" pitchFamily="2" charset="0"/>
              </a:rPr>
              <a:t>E</a:t>
            </a:r>
          </a:p>
        </p:txBody>
      </p:sp>
      <p:sp>
        <p:nvSpPr>
          <p:cNvPr id="522" name="TextBox 521">
            <a:extLst>
              <a:ext uri="{FF2B5EF4-FFF2-40B4-BE49-F238E27FC236}">
                <a16:creationId xmlns:a16="http://schemas.microsoft.com/office/drawing/2014/main" id="{F76FC2B7-22D8-4EF6-A3E9-00CA700083B4}"/>
              </a:ext>
            </a:extLst>
          </p:cNvPr>
          <p:cNvSpPr txBox="1"/>
          <p:nvPr/>
        </p:nvSpPr>
        <p:spPr>
          <a:xfrm>
            <a:off x="13712191" y="5974754"/>
            <a:ext cx="1213932" cy="1231106"/>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7400" dirty="0">
                <a:solidFill>
                  <a:schemeClr val="bg1"/>
                </a:solidFill>
                <a:latin typeface="Poppins" panose="00000500000000000000" pitchFamily="2" charset="0"/>
                <a:cs typeface="Poppins" panose="00000500000000000000" pitchFamily="2" charset="0"/>
              </a:rPr>
              <a:t>B</a:t>
            </a:r>
          </a:p>
        </p:txBody>
      </p:sp>
      <p:sp>
        <p:nvSpPr>
          <p:cNvPr id="523" name="TextBox 522">
            <a:extLst>
              <a:ext uri="{FF2B5EF4-FFF2-40B4-BE49-F238E27FC236}">
                <a16:creationId xmlns:a16="http://schemas.microsoft.com/office/drawing/2014/main" id="{26062809-14A5-48F8-8C8D-FEBDBB317351}"/>
              </a:ext>
            </a:extLst>
          </p:cNvPr>
          <p:cNvSpPr txBox="1"/>
          <p:nvPr/>
        </p:nvSpPr>
        <p:spPr>
          <a:xfrm>
            <a:off x="13714096" y="9119809"/>
            <a:ext cx="1213932" cy="1231106"/>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7400" dirty="0">
                <a:solidFill>
                  <a:schemeClr val="bg1"/>
                </a:solidFill>
                <a:latin typeface="Poppins" panose="00000500000000000000" pitchFamily="2" charset="0"/>
                <a:cs typeface="Poppins" panose="00000500000000000000" pitchFamily="2" charset="0"/>
              </a:rPr>
              <a:t>D</a:t>
            </a:r>
          </a:p>
        </p:txBody>
      </p:sp>
      <p:sp>
        <p:nvSpPr>
          <p:cNvPr id="33" name="TextBox 447">
            <a:extLst>
              <a:ext uri="{FF2B5EF4-FFF2-40B4-BE49-F238E27FC236}">
                <a16:creationId xmlns:a16="http://schemas.microsoft.com/office/drawing/2014/main" id="{C5DDC1EE-067E-7247-A04E-CE4BE5D2B35C}"/>
              </a:ext>
            </a:extLst>
          </p:cNvPr>
          <p:cNvSpPr txBox="1"/>
          <p:nvPr/>
        </p:nvSpPr>
        <p:spPr>
          <a:xfrm>
            <a:off x="1520825" y="699202"/>
            <a:ext cx="21336000" cy="1262140"/>
          </a:xfrm>
          <a:prstGeom prst="rect">
            <a:avLst/>
          </a:prstGeom>
          <a:noFill/>
        </p:spPr>
        <p:txBody>
          <a:bodyPr wrap="square" rtlCol="0" anchor="b">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r>
              <a:rPr lang="en-US" sz="7400" dirty="0">
                <a:solidFill>
                  <a:schemeClr val="accent2"/>
                </a:solidFill>
                <a:latin typeface="Wicked Mouse" panose="02000500000000000000" pitchFamily="2" charset="77"/>
                <a:cs typeface="Poppins" panose="00000500000000000000" pitchFamily="2" charset="0"/>
              </a:rPr>
              <a:t>KIDS</a:t>
            </a:r>
            <a:r>
              <a:rPr lang="en-US" sz="7400" dirty="0">
                <a:solidFill>
                  <a:schemeClr val="accent3"/>
                </a:solidFill>
                <a:latin typeface="Wicked Mouse" panose="02000500000000000000" pitchFamily="2" charset="77"/>
                <a:cs typeface="Poppins" panose="00000500000000000000" pitchFamily="2" charset="0"/>
              </a:rPr>
              <a:t> </a:t>
            </a:r>
            <a:r>
              <a:rPr lang="en-US" sz="7400" dirty="0">
                <a:solidFill>
                  <a:schemeClr val="accent1"/>
                </a:solidFill>
                <a:latin typeface="Wicked Mouse" panose="02000500000000000000" pitchFamily="2" charset="77"/>
                <a:cs typeface="Poppins" panose="00000500000000000000" pitchFamily="2" charset="0"/>
              </a:rPr>
              <a:t>EDUCATION</a:t>
            </a:r>
            <a:r>
              <a:rPr lang="en-US" sz="7400" dirty="0">
                <a:solidFill>
                  <a:schemeClr val="accent3"/>
                </a:solidFill>
                <a:latin typeface="Wicked Mouse" panose="02000500000000000000" pitchFamily="2" charset="77"/>
                <a:cs typeface="Poppins" panose="00000500000000000000" pitchFamily="2" charset="0"/>
              </a:rPr>
              <a:t> COURSE</a:t>
            </a:r>
          </a:p>
        </p:txBody>
      </p:sp>
      <p:sp>
        <p:nvSpPr>
          <p:cNvPr id="34" name="TextBox 449">
            <a:extLst>
              <a:ext uri="{FF2B5EF4-FFF2-40B4-BE49-F238E27FC236}">
                <a16:creationId xmlns:a16="http://schemas.microsoft.com/office/drawing/2014/main" id="{ED558EB2-AAFD-1545-8DCD-0032D0C0856E}"/>
              </a:ext>
            </a:extLst>
          </p:cNvPr>
          <p:cNvSpPr txBox="1"/>
          <p:nvPr/>
        </p:nvSpPr>
        <p:spPr>
          <a:xfrm>
            <a:off x="3225800" y="4628454"/>
            <a:ext cx="5217267" cy="1200329"/>
          </a:xfrm>
          <a:prstGeom prst="rect">
            <a:avLst/>
          </a:prstGeom>
          <a:noFill/>
        </p:spPr>
        <p:txBody>
          <a:bodyPr wrap="square" rtlCol="0">
            <a:spAutoFit/>
          </a:bodyPr>
          <a:lstStyle/>
          <a:p>
            <a:pPr algn="r"/>
            <a:r>
              <a:rPr lang="en-US" sz="2400" spc="-20" dirty="0">
                <a:latin typeface="Poppins" panose="00000500000000000000" pitchFamily="2" charset="0"/>
              </a:rPr>
              <a:t>You can do whatever you want, go a impress your audience with an amazing presentation</a:t>
            </a:r>
          </a:p>
        </p:txBody>
      </p:sp>
      <p:sp>
        <p:nvSpPr>
          <p:cNvPr id="35" name="TextBox 449">
            <a:extLst>
              <a:ext uri="{FF2B5EF4-FFF2-40B4-BE49-F238E27FC236}">
                <a16:creationId xmlns:a16="http://schemas.microsoft.com/office/drawing/2014/main" id="{8FDB6247-5DFB-2749-9B3C-D547BCE44EDB}"/>
              </a:ext>
            </a:extLst>
          </p:cNvPr>
          <p:cNvSpPr txBox="1"/>
          <p:nvPr/>
        </p:nvSpPr>
        <p:spPr>
          <a:xfrm>
            <a:off x="3225800" y="7882078"/>
            <a:ext cx="5150546" cy="1200329"/>
          </a:xfrm>
          <a:prstGeom prst="rect">
            <a:avLst/>
          </a:prstGeom>
          <a:noFill/>
        </p:spPr>
        <p:txBody>
          <a:bodyPr wrap="square" rtlCol="0">
            <a:spAutoFit/>
          </a:bodyPr>
          <a:lstStyle/>
          <a:p>
            <a:pPr algn="r"/>
            <a:r>
              <a:rPr lang="en-US" sz="2400" spc="-20" dirty="0">
                <a:latin typeface="Poppins" panose="00000500000000000000" pitchFamily="2" charset="0"/>
              </a:rPr>
              <a:t>You can do whatever you want, go a impress your audience with an amazing presentation</a:t>
            </a:r>
          </a:p>
        </p:txBody>
      </p:sp>
      <p:sp>
        <p:nvSpPr>
          <p:cNvPr id="36" name="TextBox 449">
            <a:extLst>
              <a:ext uri="{FF2B5EF4-FFF2-40B4-BE49-F238E27FC236}">
                <a16:creationId xmlns:a16="http://schemas.microsoft.com/office/drawing/2014/main" id="{3D53FF76-ED40-B14A-86F7-9A15F459A198}"/>
              </a:ext>
            </a:extLst>
          </p:cNvPr>
          <p:cNvSpPr txBox="1"/>
          <p:nvPr/>
        </p:nvSpPr>
        <p:spPr>
          <a:xfrm>
            <a:off x="3225800" y="11009701"/>
            <a:ext cx="5150546" cy="1200329"/>
          </a:xfrm>
          <a:prstGeom prst="rect">
            <a:avLst/>
          </a:prstGeom>
          <a:noFill/>
        </p:spPr>
        <p:txBody>
          <a:bodyPr wrap="square" rtlCol="0">
            <a:spAutoFit/>
          </a:bodyPr>
          <a:lstStyle/>
          <a:p>
            <a:pPr algn="r"/>
            <a:r>
              <a:rPr lang="en-US" sz="2400" spc="-20" dirty="0">
                <a:latin typeface="Poppins" panose="00000500000000000000" pitchFamily="2" charset="0"/>
              </a:rPr>
              <a:t>You can do whatever you want, go a impress your audience with an amazing presentation</a:t>
            </a:r>
          </a:p>
        </p:txBody>
      </p:sp>
      <p:sp>
        <p:nvSpPr>
          <p:cNvPr id="37" name="TextBox 449">
            <a:extLst>
              <a:ext uri="{FF2B5EF4-FFF2-40B4-BE49-F238E27FC236}">
                <a16:creationId xmlns:a16="http://schemas.microsoft.com/office/drawing/2014/main" id="{9DF7241D-DA77-E04A-AE12-90D9038093EB}"/>
              </a:ext>
            </a:extLst>
          </p:cNvPr>
          <p:cNvSpPr txBox="1"/>
          <p:nvPr/>
        </p:nvSpPr>
        <p:spPr>
          <a:xfrm>
            <a:off x="16012752" y="6306114"/>
            <a:ext cx="5150546" cy="1200329"/>
          </a:xfrm>
          <a:prstGeom prst="rect">
            <a:avLst/>
          </a:prstGeom>
          <a:noFill/>
        </p:spPr>
        <p:txBody>
          <a:bodyPr wrap="square" rtlCol="0">
            <a:spAutoFit/>
          </a:bodyPr>
          <a:lstStyle/>
          <a:p>
            <a:r>
              <a:rPr lang="en-US" sz="2400" spc="-20" dirty="0">
                <a:latin typeface="Poppins" panose="00000500000000000000" pitchFamily="2" charset="0"/>
              </a:rPr>
              <a:t>You can do whatever you want, go a impress your audience with an amazing presentation</a:t>
            </a:r>
          </a:p>
        </p:txBody>
      </p:sp>
      <p:sp>
        <p:nvSpPr>
          <p:cNvPr id="38" name="TextBox 449">
            <a:extLst>
              <a:ext uri="{FF2B5EF4-FFF2-40B4-BE49-F238E27FC236}">
                <a16:creationId xmlns:a16="http://schemas.microsoft.com/office/drawing/2014/main" id="{84BE21D5-DD94-D84C-A359-EB29875C07CF}"/>
              </a:ext>
            </a:extLst>
          </p:cNvPr>
          <p:cNvSpPr txBox="1"/>
          <p:nvPr/>
        </p:nvSpPr>
        <p:spPr>
          <a:xfrm>
            <a:off x="16012752" y="9482919"/>
            <a:ext cx="5150546" cy="1200329"/>
          </a:xfrm>
          <a:prstGeom prst="rect">
            <a:avLst/>
          </a:prstGeom>
          <a:noFill/>
        </p:spPr>
        <p:txBody>
          <a:bodyPr wrap="square" rtlCol="0">
            <a:spAutoFit/>
          </a:bodyPr>
          <a:lstStyle/>
          <a:p>
            <a:r>
              <a:rPr lang="en-US" sz="2400" spc="-20" dirty="0">
                <a:latin typeface="Poppins" panose="00000500000000000000" pitchFamily="2" charset="0"/>
              </a:rPr>
              <a:t>You can do whatever you want, go a impress your audience with an amazing presentation</a:t>
            </a:r>
          </a:p>
        </p:txBody>
      </p:sp>
    </p:spTree>
    <p:extLst>
      <p:ext uri="{BB962C8B-B14F-4D97-AF65-F5344CB8AC3E}">
        <p14:creationId xmlns:p14="http://schemas.microsoft.com/office/powerpoint/2010/main" val="23778486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C1110833-53F4-434D-A915-F29EA4521C23}"/>
              </a:ext>
            </a:extLst>
          </p:cNvPr>
          <p:cNvGrpSpPr/>
          <p:nvPr/>
        </p:nvGrpSpPr>
        <p:grpSpPr>
          <a:xfrm>
            <a:off x="16142973" y="5072781"/>
            <a:ext cx="5582394" cy="4087444"/>
            <a:chOff x="16142973" y="5072781"/>
            <a:chExt cx="5582394" cy="4087444"/>
          </a:xfrm>
        </p:grpSpPr>
        <p:sp>
          <p:nvSpPr>
            <p:cNvPr id="259" name="Freeform: Shape 258">
              <a:extLst>
                <a:ext uri="{FF2B5EF4-FFF2-40B4-BE49-F238E27FC236}">
                  <a16:creationId xmlns:a16="http://schemas.microsoft.com/office/drawing/2014/main" id="{B178D6E3-C95C-4448-8357-9AC60AC81359}"/>
                </a:ext>
              </a:extLst>
            </p:cNvPr>
            <p:cNvSpPr/>
            <p:nvPr/>
          </p:nvSpPr>
          <p:spPr>
            <a:xfrm>
              <a:off x="16929068" y="5072781"/>
              <a:ext cx="4011450" cy="1473772"/>
            </a:xfrm>
            <a:custGeom>
              <a:avLst/>
              <a:gdLst/>
              <a:ahLst/>
              <a:cxnLst>
                <a:cxn ang="3cd4">
                  <a:pos x="hc" y="t"/>
                </a:cxn>
                <a:cxn ang="cd2">
                  <a:pos x="l" y="vc"/>
                </a:cxn>
                <a:cxn ang="cd4">
                  <a:pos x="hc" y="b"/>
                </a:cxn>
                <a:cxn ang="0">
                  <a:pos x="r" y="vc"/>
                </a:cxn>
              </a:cxnLst>
              <a:rect l="l" t="t" r="r" b="b"/>
              <a:pathLst>
                <a:path w="3221" h="1184">
                  <a:moveTo>
                    <a:pt x="1610" y="0"/>
                  </a:moveTo>
                  <a:lnTo>
                    <a:pt x="0" y="592"/>
                  </a:lnTo>
                  <a:lnTo>
                    <a:pt x="1610" y="1184"/>
                  </a:lnTo>
                  <a:lnTo>
                    <a:pt x="3221" y="592"/>
                  </a:ln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60" name="Freeform: Shape 259">
              <a:extLst>
                <a:ext uri="{FF2B5EF4-FFF2-40B4-BE49-F238E27FC236}">
                  <a16:creationId xmlns:a16="http://schemas.microsoft.com/office/drawing/2014/main" id="{D9A6EB95-8371-4D3C-93F8-AA27708B684C}"/>
                </a:ext>
              </a:extLst>
            </p:cNvPr>
            <p:cNvSpPr/>
            <p:nvPr/>
          </p:nvSpPr>
          <p:spPr>
            <a:xfrm>
              <a:off x="16929068" y="5072781"/>
              <a:ext cx="4011450" cy="1473772"/>
            </a:xfrm>
            <a:custGeom>
              <a:avLst/>
              <a:gdLst/>
              <a:ahLst/>
              <a:cxnLst>
                <a:cxn ang="3cd4">
                  <a:pos x="hc" y="t"/>
                </a:cxn>
                <a:cxn ang="cd2">
                  <a:pos x="l" y="vc"/>
                </a:cxn>
                <a:cxn ang="cd4">
                  <a:pos x="hc" y="b"/>
                </a:cxn>
                <a:cxn ang="0">
                  <a:pos x="r" y="vc"/>
                </a:cxn>
              </a:cxnLst>
              <a:rect l="l" t="t" r="r" b="b"/>
              <a:pathLst>
                <a:path w="3221" h="1184">
                  <a:moveTo>
                    <a:pt x="1610" y="0"/>
                  </a:moveTo>
                  <a:lnTo>
                    <a:pt x="0" y="592"/>
                  </a:lnTo>
                  <a:lnTo>
                    <a:pt x="1610" y="1184"/>
                  </a:lnTo>
                  <a:lnTo>
                    <a:pt x="3221" y="592"/>
                  </a:lnTo>
                  <a:close/>
                </a:path>
              </a:pathLst>
            </a:custGeom>
            <a:solidFill>
              <a:srgbClr val="121143">
                <a:alpha val="50000"/>
              </a:srgbClr>
            </a:solidFill>
            <a:ln cap="flat">
              <a:noFill/>
              <a:prstDash val="solid"/>
            </a:ln>
          </p:spPr>
          <p:txBody>
            <a:bodyPr vert="horz" wrap="none" lIns="90000" tIns="45000" rIns="90000" bIns="45000" anchor="ctr" anchorCtr="1" compatLnSpc="0"/>
            <a:lstStyle/>
            <a:p>
              <a:pPr hangingPunct="0"/>
              <a:endParaRPr lang="en-US" sz="1800">
                <a:latin typeface="Arial" pitchFamily="18"/>
                <a:ea typeface="Microsoft YaHei" pitchFamily="2"/>
              </a:endParaRPr>
            </a:p>
          </p:txBody>
        </p:sp>
        <p:sp>
          <p:nvSpPr>
            <p:cNvPr id="265" name="Freeform: Shape 264">
              <a:extLst>
                <a:ext uri="{FF2B5EF4-FFF2-40B4-BE49-F238E27FC236}">
                  <a16:creationId xmlns:a16="http://schemas.microsoft.com/office/drawing/2014/main" id="{2A29BD27-47AD-4A92-B0F5-16CDA642542F}"/>
                </a:ext>
              </a:extLst>
            </p:cNvPr>
            <p:cNvSpPr/>
            <p:nvPr/>
          </p:nvSpPr>
          <p:spPr>
            <a:xfrm>
              <a:off x="18876240" y="5810290"/>
              <a:ext cx="115859" cy="954277"/>
            </a:xfrm>
            <a:custGeom>
              <a:avLst/>
              <a:gdLst/>
              <a:ahLst/>
              <a:cxnLst>
                <a:cxn ang="3cd4">
                  <a:pos x="hc" y="t"/>
                </a:cxn>
                <a:cxn ang="cd2">
                  <a:pos x="l" y="vc"/>
                </a:cxn>
                <a:cxn ang="cd4">
                  <a:pos x="hc" y="b"/>
                </a:cxn>
                <a:cxn ang="0">
                  <a:pos x="r" y="vc"/>
                </a:cxn>
              </a:cxnLst>
              <a:rect l="l" t="t" r="r" b="b"/>
              <a:pathLst>
                <a:path w="94" h="767">
                  <a:moveTo>
                    <a:pt x="94" y="767"/>
                  </a:moveTo>
                  <a:lnTo>
                    <a:pt x="0" y="767"/>
                  </a:lnTo>
                  <a:lnTo>
                    <a:pt x="0" y="0"/>
                  </a:lnTo>
                  <a:lnTo>
                    <a:pt x="94" y="0"/>
                  </a:ln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66" name="Freeform: Shape 265">
              <a:extLst>
                <a:ext uri="{FF2B5EF4-FFF2-40B4-BE49-F238E27FC236}">
                  <a16:creationId xmlns:a16="http://schemas.microsoft.com/office/drawing/2014/main" id="{61B1388B-ED5D-4DB9-BC5C-DE71EAE6B202}"/>
                </a:ext>
              </a:extLst>
            </p:cNvPr>
            <p:cNvSpPr/>
            <p:nvPr/>
          </p:nvSpPr>
          <p:spPr>
            <a:xfrm>
              <a:off x="16929068" y="5810290"/>
              <a:ext cx="4011450" cy="3349935"/>
            </a:xfrm>
            <a:custGeom>
              <a:avLst/>
              <a:gdLst/>
              <a:ahLst/>
              <a:cxnLst>
                <a:cxn ang="3cd4">
                  <a:pos x="hc" y="t"/>
                </a:cxn>
                <a:cxn ang="cd2">
                  <a:pos x="l" y="vc"/>
                </a:cxn>
                <a:cxn ang="cd4">
                  <a:pos x="hc" y="b"/>
                </a:cxn>
                <a:cxn ang="0">
                  <a:pos x="r" y="vc"/>
                </a:cxn>
              </a:cxnLst>
              <a:rect l="l" t="t" r="r" b="b"/>
              <a:pathLst>
                <a:path w="3221" h="2690">
                  <a:moveTo>
                    <a:pt x="1610" y="2690"/>
                  </a:moveTo>
                  <a:lnTo>
                    <a:pt x="3221" y="2098"/>
                  </a:lnTo>
                  <a:lnTo>
                    <a:pt x="3221" y="0"/>
                  </a:lnTo>
                  <a:lnTo>
                    <a:pt x="1610" y="592"/>
                  </a:lnTo>
                  <a:lnTo>
                    <a:pt x="0" y="0"/>
                  </a:lnTo>
                  <a:lnTo>
                    <a:pt x="0" y="2098"/>
                  </a:ln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67" name="Freeform: Shape 266">
              <a:extLst>
                <a:ext uri="{FF2B5EF4-FFF2-40B4-BE49-F238E27FC236}">
                  <a16:creationId xmlns:a16="http://schemas.microsoft.com/office/drawing/2014/main" id="{DEDA8D07-4CBE-4010-AF4C-3FA0F03475FE}"/>
                </a:ext>
              </a:extLst>
            </p:cNvPr>
            <p:cNvSpPr/>
            <p:nvPr/>
          </p:nvSpPr>
          <p:spPr>
            <a:xfrm>
              <a:off x="18934793" y="5810290"/>
              <a:ext cx="2005725" cy="3349935"/>
            </a:xfrm>
            <a:custGeom>
              <a:avLst/>
              <a:gdLst/>
              <a:ahLst/>
              <a:cxnLst>
                <a:cxn ang="3cd4">
                  <a:pos x="hc" y="t"/>
                </a:cxn>
                <a:cxn ang="cd2">
                  <a:pos x="l" y="vc"/>
                </a:cxn>
                <a:cxn ang="cd4">
                  <a:pos x="hc" y="b"/>
                </a:cxn>
                <a:cxn ang="0">
                  <a:pos x="r" y="vc"/>
                </a:cxn>
              </a:cxnLst>
              <a:rect l="l" t="t" r="r" b="b"/>
              <a:pathLst>
                <a:path w="1611" h="2690">
                  <a:moveTo>
                    <a:pt x="0" y="2690"/>
                  </a:moveTo>
                  <a:lnTo>
                    <a:pt x="1611" y="2098"/>
                  </a:lnTo>
                  <a:lnTo>
                    <a:pt x="1611" y="0"/>
                  </a:lnTo>
                  <a:lnTo>
                    <a:pt x="0" y="592"/>
                  </a:lnTo>
                  <a:close/>
                </a:path>
              </a:pathLst>
            </a:custGeom>
            <a:solidFill>
              <a:srgbClr val="121143">
                <a:alpha val="20000"/>
              </a:srgbClr>
            </a:solidFill>
            <a:ln cap="flat">
              <a:noFill/>
              <a:prstDash val="solid"/>
            </a:ln>
          </p:spPr>
          <p:txBody>
            <a:bodyPr vert="horz" wrap="none" lIns="90000" tIns="45000" rIns="90000" bIns="45000" anchor="ctr" anchorCtr="1" compatLnSpc="0"/>
            <a:lstStyle/>
            <a:p>
              <a:pPr hangingPunct="0"/>
              <a:endParaRPr lang="en-US" sz="1800">
                <a:latin typeface="Arial" pitchFamily="18"/>
                <a:ea typeface="Microsoft YaHei" pitchFamily="2"/>
              </a:endParaRPr>
            </a:p>
          </p:txBody>
        </p:sp>
        <p:sp>
          <p:nvSpPr>
            <p:cNvPr id="268" name="Freeform: Shape 267">
              <a:extLst>
                <a:ext uri="{FF2B5EF4-FFF2-40B4-BE49-F238E27FC236}">
                  <a16:creationId xmlns:a16="http://schemas.microsoft.com/office/drawing/2014/main" id="{6895E255-A12A-4A9E-BD38-B21A2B8DDF4B}"/>
                </a:ext>
              </a:extLst>
            </p:cNvPr>
            <p:cNvSpPr/>
            <p:nvPr/>
          </p:nvSpPr>
          <p:spPr>
            <a:xfrm>
              <a:off x="18934793" y="5810290"/>
              <a:ext cx="2790574" cy="1524849"/>
            </a:xfrm>
            <a:custGeom>
              <a:avLst/>
              <a:gdLst/>
              <a:ahLst/>
              <a:cxnLst>
                <a:cxn ang="3cd4">
                  <a:pos x="hc" y="t"/>
                </a:cxn>
                <a:cxn ang="cd2">
                  <a:pos x="l" y="vc"/>
                </a:cxn>
                <a:cxn ang="cd4">
                  <a:pos x="hc" y="b"/>
                </a:cxn>
                <a:cxn ang="0">
                  <a:pos x="r" y="vc"/>
                </a:cxn>
              </a:cxnLst>
              <a:rect l="l" t="t" r="r" b="b"/>
              <a:pathLst>
                <a:path w="2241" h="1225">
                  <a:moveTo>
                    <a:pt x="0" y="592"/>
                  </a:moveTo>
                  <a:lnTo>
                    <a:pt x="630" y="1225"/>
                  </a:lnTo>
                  <a:lnTo>
                    <a:pt x="2241" y="633"/>
                  </a:lnTo>
                  <a:lnTo>
                    <a:pt x="1611" y="0"/>
                  </a:ln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69" name="Freeform: Shape 268">
              <a:extLst>
                <a:ext uri="{FF2B5EF4-FFF2-40B4-BE49-F238E27FC236}">
                  <a16:creationId xmlns:a16="http://schemas.microsoft.com/office/drawing/2014/main" id="{19FE8981-F9EA-48DE-A9C0-622F34DA26D6}"/>
                </a:ext>
              </a:extLst>
            </p:cNvPr>
            <p:cNvSpPr/>
            <p:nvPr/>
          </p:nvSpPr>
          <p:spPr>
            <a:xfrm>
              <a:off x="16142973" y="5810290"/>
              <a:ext cx="2790574" cy="1524849"/>
            </a:xfrm>
            <a:custGeom>
              <a:avLst/>
              <a:gdLst/>
              <a:ahLst/>
              <a:cxnLst>
                <a:cxn ang="3cd4">
                  <a:pos x="hc" y="t"/>
                </a:cxn>
                <a:cxn ang="cd2">
                  <a:pos x="l" y="vc"/>
                </a:cxn>
                <a:cxn ang="cd4">
                  <a:pos x="hc" y="b"/>
                </a:cxn>
                <a:cxn ang="0">
                  <a:pos x="r" y="vc"/>
                </a:cxn>
              </a:cxnLst>
              <a:rect l="l" t="t" r="r" b="b"/>
              <a:pathLst>
                <a:path w="2241" h="1225">
                  <a:moveTo>
                    <a:pt x="2241" y="592"/>
                  </a:moveTo>
                  <a:lnTo>
                    <a:pt x="1611" y="1225"/>
                  </a:lnTo>
                  <a:lnTo>
                    <a:pt x="0" y="633"/>
                  </a:lnTo>
                  <a:lnTo>
                    <a:pt x="631" y="0"/>
                  </a:ln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70" name="Freeform: Shape 269">
              <a:extLst>
                <a:ext uri="{FF2B5EF4-FFF2-40B4-BE49-F238E27FC236}">
                  <a16:creationId xmlns:a16="http://schemas.microsoft.com/office/drawing/2014/main" id="{2CDF0DDB-3AF3-4E41-A178-716FC4DE0215}"/>
                </a:ext>
              </a:extLst>
            </p:cNvPr>
            <p:cNvSpPr/>
            <p:nvPr/>
          </p:nvSpPr>
          <p:spPr>
            <a:xfrm>
              <a:off x="16142973" y="5810290"/>
              <a:ext cx="2790574" cy="1524849"/>
            </a:xfrm>
            <a:custGeom>
              <a:avLst/>
              <a:gdLst/>
              <a:ahLst/>
              <a:cxnLst>
                <a:cxn ang="3cd4">
                  <a:pos x="hc" y="t"/>
                </a:cxn>
                <a:cxn ang="cd2">
                  <a:pos x="l" y="vc"/>
                </a:cxn>
                <a:cxn ang="cd4">
                  <a:pos x="hc" y="b"/>
                </a:cxn>
                <a:cxn ang="0">
                  <a:pos x="r" y="vc"/>
                </a:cxn>
              </a:cxnLst>
              <a:rect l="l" t="t" r="r" b="b"/>
              <a:pathLst>
                <a:path w="2241" h="1225">
                  <a:moveTo>
                    <a:pt x="2241" y="592"/>
                  </a:moveTo>
                  <a:lnTo>
                    <a:pt x="1611" y="1225"/>
                  </a:lnTo>
                  <a:lnTo>
                    <a:pt x="0" y="633"/>
                  </a:lnTo>
                  <a:lnTo>
                    <a:pt x="631" y="0"/>
                  </a:lnTo>
                  <a:close/>
                </a:path>
              </a:pathLst>
            </a:custGeom>
            <a:solidFill>
              <a:srgbClr val="FFFFFF">
                <a:alpha val="20000"/>
              </a:srgbClr>
            </a:solidFill>
            <a:ln cap="flat">
              <a:noFill/>
              <a:prstDash val="solid"/>
            </a:ln>
          </p:spPr>
          <p:txBody>
            <a:bodyPr vert="horz" wrap="none" lIns="90000" tIns="45000" rIns="90000" bIns="45000" anchor="ctr" anchorCtr="1" compatLnSpc="0"/>
            <a:lstStyle/>
            <a:p>
              <a:pPr hangingPunct="0"/>
              <a:endParaRPr lang="en-US" sz="1800">
                <a:latin typeface="Arial" pitchFamily="18"/>
                <a:ea typeface="Microsoft YaHei" pitchFamily="2"/>
              </a:endParaRPr>
            </a:p>
          </p:txBody>
        </p:sp>
      </p:grpSp>
      <p:grpSp>
        <p:nvGrpSpPr>
          <p:cNvPr id="3" name="Group 2">
            <a:extLst>
              <a:ext uri="{FF2B5EF4-FFF2-40B4-BE49-F238E27FC236}">
                <a16:creationId xmlns:a16="http://schemas.microsoft.com/office/drawing/2014/main" id="{430B1C1A-C775-5E40-8A31-09AD88538A5D}"/>
              </a:ext>
            </a:extLst>
          </p:cNvPr>
          <p:cNvGrpSpPr/>
          <p:nvPr/>
        </p:nvGrpSpPr>
        <p:grpSpPr>
          <a:xfrm>
            <a:off x="9398257" y="5072781"/>
            <a:ext cx="5582393" cy="4087444"/>
            <a:chOff x="9398257" y="5072781"/>
            <a:chExt cx="5582393" cy="4087444"/>
          </a:xfrm>
        </p:grpSpPr>
        <p:sp>
          <p:nvSpPr>
            <p:cNvPr id="176" name="Freeform: Shape 175">
              <a:extLst>
                <a:ext uri="{FF2B5EF4-FFF2-40B4-BE49-F238E27FC236}">
                  <a16:creationId xmlns:a16="http://schemas.microsoft.com/office/drawing/2014/main" id="{B3060B74-22FC-48E3-BCFD-52673ACD89BE}"/>
                </a:ext>
              </a:extLst>
            </p:cNvPr>
            <p:cNvSpPr/>
            <p:nvPr/>
          </p:nvSpPr>
          <p:spPr>
            <a:xfrm>
              <a:off x="10183105" y="5072781"/>
              <a:ext cx="4012695" cy="1473772"/>
            </a:xfrm>
            <a:custGeom>
              <a:avLst/>
              <a:gdLst/>
              <a:ahLst/>
              <a:cxnLst>
                <a:cxn ang="3cd4">
                  <a:pos x="hc" y="t"/>
                </a:cxn>
                <a:cxn ang="cd2">
                  <a:pos x="l" y="vc"/>
                </a:cxn>
                <a:cxn ang="cd4">
                  <a:pos x="hc" y="b"/>
                </a:cxn>
                <a:cxn ang="0">
                  <a:pos x="r" y="vc"/>
                </a:cxn>
              </a:cxnLst>
              <a:rect l="l" t="t" r="r" b="b"/>
              <a:pathLst>
                <a:path w="3222" h="1184">
                  <a:moveTo>
                    <a:pt x="1611" y="0"/>
                  </a:moveTo>
                  <a:lnTo>
                    <a:pt x="0" y="592"/>
                  </a:lnTo>
                  <a:lnTo>
                    <a:pt x="1611" y="1184"/>
                  </a:lnTo>
                  <a:lnTo>
                    <a:pt x="3222" y="592"/>
                  </a:ln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77" name="Freeform: Shape 176">
              <a:extLst>
                <a:ext uri="{FF2B5EF4-FFF2-40B4-BE49-F238E27FC236}">
                  <a16:creationId xmlns:a16="http://schemas.microsoft.com/office/drawing/2014/main" id="{91FAE006-3DA8-4BF2-9D0F-BB5FD904B06F}"/>
                </a:ext>
              </a:extLst>
            </p:cNvPr>
            <p:cNvSpPr/>
            <p:nvPr/>
          </p:nvSpPr>
          <p:spPr>
            <a:xfrm>
              <a:off x="10183105" y="5072781"/>
              <a:ext cx="4012695" cy="1473772"/>
            </a:xfrm>
            <a:custGeom>
              <a:avLst/>
              <a:gdLst/>
              <a:ahLst/>
              <a:cxnLst>
                <a:cxn ang="3cd4">
                  <a:pos x="hc" y="t"/>
                </a:cxn>
                <a:cxn ang="cd2">
                  <a:pos x="l" y="vc"/>
                </a:cxn>
                <a:cxn ang="cd4">
                  <a:pos x="hc" y="b"/>
                </a:cxn>
                <a:cxn ang="0">
                  <a:pos x="r" y="vc"/>
                </a:cxn>
              </a:cxnLst>
              <a:rect l="l" t="t" r="r" b="b"/>
              <a:pathLst>
                <a:path w="3222" h="1184">
                  <a:moveTo>
                    <a:pt x="1611" y="0"/>
                  </a:moveTo>
                  <a:lnTo>
                    <a:pt x="0" y="592"/>
                  </a:lnTo>
                  <a:lnTo>
                    <a:pt x="1611" y="1184"/>
                  </a:lnTo>
                  <a:lnTo>
                    <a:pt x="3222" y="592"/>
                  </a:lnTo>
                  <a:close/>
                </a:path>
              </a:pathLst>
            </a:custGeom>
            <a:solidFill>
              <a:srgbClr val="121143">
                <a:alpha val="50000"/>
              </a:srgbClr>
            </a:solidFill>
            <a:ln cap="flat">
              <a:noFill/>
              <a:prstDash val="solid"/>
            </a:ln>
          </p:spPr>
          <p:txBody>
            <a:bodyPr vert="horz" wrap="none" lIns="90000" tIns="45000" rIns="90000" bIns="45000" anchor="ctr" anchorCtr="1" compatLnSpc="0"/>
            <a:lstStyle/>
            <a:p>
              <a:pPr hangingPunct="0"/>
              <a:endParaRPr lang="en-US" sz="1800">
                <a:latin typeface="Arial" pitchFamily="18"/>
                <a:ea typeface="Microsoft YaHei" pitchFamily="2"/>
              </a:endParaRPr>
            </a:p>
          </p:txBody>
        </p:sp>
        <p:sp>
          <p:nvSpPr>
            <p:cNvPr id="182" name="Freeform: Shape 181">
              <a:extLst>
                <a:ext uri="{FF2B5EF4-FFF2-40B4-BE49-F238E27FC236}">
                  <a16:creationId xmlns:a16="http://schemas.microsoft.com/office/drawing/2014/main" id="{490DD7ED-E6E4-4D98-8573-1F48E623BF0B}"/>
                </a:ext>
              </a:extLst>
            </p:cNvPr>
            <p:cNvSpPr/>
            <p:nvPr/>
          </p:nvSpPr>
          <p:spPr>
            <a:xfrm>
              <a:off x="12131520" y="5810290"/>
              <a:ext cx="115859" cy="954277"/>
            </a:xfrm>
            <a:custGeom>
              <a:avLst/>
              <a:gdLst/>
              <a:ahLst/>
              <a:cxnLst>
                <a:cxn ang="3cd4">
                  <a:pos x="hc" y="t"/>
                </a:cxn>
                <a:cxn ang="cd2">
                  <a:pos x="l" y="vc"/>
                </a:cxn>
                <a:cxn ang="cd4">
                  <a:pos x="hc" y="b"/>
                </a:cxn>
                <a:cxn ang="0">
                  <a:pos x="r" y="vc"/>
                </a:cxn>
              </a:cxnLst>
              <a:rect l="l" t="t" r="r" b="b"/>
              <a:pathLst>
                <a:path w="94" h="767">
                  <a:moveTo>
                    <a:pt x="94" y="767"/>
                  </a:moveTo>
                  <a:lnTo>
                    <a:pt x="0" y="767"/>
                  </a:lnTo>
                  <a:lnTo>
                    <a:pt x="0" y="0"/>
                  </a:lnTo>
                  <a:lnTo>
                    <a:pt x="94" y="0"/>
                  </a:ln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83" name="Freeform: Shape 182">
              <a:extLst>
                <a:ext uri="{FF2B5EF4-FFF2-40B4-BE49-F238E27FC236}">
                  <a16:creationId xmlns:a16="http://schemas.microsoft.com/office/drawing/2014/main" id="{E9B3AF50-9454-4FC8-9185-434A48080D5D}"/>
                </a:ext>
              </a:extLst>
            </p:cNvPr>
            <p:cNvSpPr/>
            <p:nvPr/>
          </p:nvSpPr>
          <p:spPr>
            <a:xfrm>
              <a:off x="10183105" y="5810290"/>
              <a:ext cx="4012695" cy="3349935"/>
            </a:xfrm>
            <a:custGeom>
              <a:avLst/>
              <a:gdLst/>
              <a:ahLst/>
              <a:cxnLst>
                <a:cxn ang="3cd4">
                  <a:pos x="hc" y="t"/>
                </a:cxn>
                <a:cxn ang="cd2">
                  <a:pos x="l" y="vc"/>
                </a:cxn>
                <a:cxn ang="cd4">
                  <a:pos x="hc" y="b"/>
                </a:cxn>
                <a:cxn ang="0">
                  <a:pos x="r" y="vc"/>
                </a:cxn>
              </a:cxnLst>
              <a:rect l="l" t="t" r="r" b="b"/>
              <a:pathLst>
                <a:path w="3222" h="2690">
                  <a:moveTo>
                    <a:pt x="1611" y="2690"/>
                  </a:moveTo>
                  <a:lnTo>
                    <a:pt x="3222" y="2098"/>
                  </a:lnTo>
                  <a:lnTo>
                    <a:pt x="3222" y="0"/>
                  </a:lnTo>
                  <a:lnTo>
                    <a:pt x="3222" y="0"/>
                  </a:lnTo>
                  <a:lnTo>
                    <a:pt x="1611" y="592"/>
                  </a:lnTo>
                  <a:lnTo>
                    <a:pt x="0" y="0"/>
                  </a:lnTo>
                  <a:lnTo>
                    <a:pt x="0" y="2098"/>
                  </a:ln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84" name="Freeform: Shape 183">
              <a:extLst>
                <a:ext uri="{FF2B5EF4-FFF2-40B4-BE49-F238E27FC236}">
                  <a16:creationId xmlns:a16="http://schemas.microsoft.com/office/drawing/2014/main" id="{3BA2CEA8-2A8A-4347-A8FD-B1ABD9634C12}"/>
                </a:ext>
              </a:extLst>
            </p:cNvPr>
            <p:cNvSpPr/>
            <p:nvPr/>
          </p:nvSpPr>
          <p:spPr>
            <a:xfrm>
              <a:off x="12190076" y="5810290"/>
              <a:ext cx="2005725" cy="3349935"/>
            </a:xfrm>
            <a:custGeom>
              <a:avLst/>
              <a:gdLst/>
              <a:ahLst/>
              <a:cxnLst>
                <a:cxn ang="3cd4">
                  <a:pos x="hc" y="t"/>
                </a:cxn>
                <a:cxn ang="cd2">
                  <a:pos x="l" y="vc"/>
                </a:cxn>
                <a:cxn ang="cd4">
                  <a:pos x="hc" y="b"/>
                </a:cxn>
                <a:cxn ang="0">
                  <a:pos x="r" y="vc"/>
                </a:cxn>
              </a:cxnLst>
              <a:rect l="l" t="t" r="r" b="b"/>
              <a:pathLst>
                <a:path w="1611" h="2690">
                  <a:moveTo>
                    <a:pt x="0" y="2690"/>
                  </a:moveTo>
                  <a:lnTo>
                    <a:pt x="1611" y="2098"/>
                  </a:lnTo>
                  <a:lnTo>
                    <a:pt x="1611" y="0"/>
                  </a:lnTo>
                  <a:lnTo>
                    <a:pt x="0" y="592"/>
                  </a:lnTo>
                  <a:close/>
                </a:path>
              </a:pathLst>
            </a:custGeom>
            <a:solidFill>
              <a:srgbClr val="121143">
                <a:alpha val="20000"/>
              </a:srgbClr>
            </a:solidFill>
            <a:ln cap="flat">
              <a:noFill/>
              <a:prstDash val="solid"/>
            </a:ln>
          </p:spPr>
          <p:txBody>
            <a:bodyPr vert="horz" wrap="none" lIns="90000" tIns="45000" rIns="90000" bIns="45000" anchor="ctr" anchorCtr="1" compatLnSpc="0"/>
            <a:lstStyle/>
            <a:p>
              <a:pPr hangingPunct="0"/>
              <a:endParaRPr lang="en-US" sz="1800">
                <a:latin typeface="Arial" pitchFamily="18"/>
                <a:ea typeface="Microsoft YaHei" pitchFamily="2"/>
              </a:endParaRPr>
            </a:p>
          </p:txBody>
        </p:sp>
        <p:sp>
          <p:nvSpPr>
            <p:cNvPr id="185" name="Freeform: Shape 184">
              <a:extLst>
                <a:ext uri="{FF2B5EF4-FFF2-40B4-BE49-F238E27FC236}">
                  <a16:creationId xmlns:a16="http://schemas.microsoft.com/office/drawing/2014/main" id="{B6B97810-B0D7-4AE9-9530-0E52E7D5EFCD}"/>
                </a:ext>
              </a:extLst>
            </p:cNvPr>
            <p:cNvSpPr/>
            <p:nvPr/>
          </p:nvSpPr>
          <p:spPr>
            <a:xfrm>
              <a:off x="12190076" y="5810290"/>
              <a:ext cx="2790574" cy="1524849"/>
            </a:xfrm>
            <a:custGeom>
              <a:avLst/>
              <a:gdLst/>
              <a:ahLst/>
              <a:cxnLst>
                <a:cxn ang="3cd4">
                  <a:pos x="hc" y="t"/>
                </a:cxn>
                <a:cxn ang="cd2">
                  <a:pos x="l" y="vc"/>
                </a:cxn>
                <a:cxn ang="cd4">
                  <a:pos x="hc" y="b"/>
                </a:cxn>
                <a:cxn ang="0">
                  <a:pos x="r" y="vc"/>
                </a:cxn>
              </a:cxnLst>
              <a:rect l="l" t="t" r="r" b="b"/>
              <a:pathLst>
                <a:path w="2241" h="1225">
                  <a:moveTo>
                    <a:pt x="0" y="592"/>
                  </a:moveTo>
                  <a:lnTo>
                    <a:pt x="630" y="1225"/>
                  </a:lnTo>
                  <a:lnTo>
                    <a:pt x="2241" y="633"/>
                  </a:lnTo>
                  <a:lnTo>
                    <a:pt x="1611" y="0"/>
                  </a:ln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86" name="Freeform: Shape 185">
              <a:extLst>
                <a:ext uri="{FF2B5EF4-FFF2-40B4-BE49-F238E27FC236}">
                  <a16:creationId xmlns:a16="http://schemas.microsoft.com/office/drawing/2014/main" id="{35E4E61C-27DF-4AB3-8D59-6AE3E8CB6414}"/>
                </a:ext>
              </a:extLst>
            </p:cNvPr>
            <p:cNvSpPr/>
            <p:nvPr/>
          </p:nvSpPr>
          <p:spPr>
            <a:xfrm>
              <a:off x="9398257" y="5810290"/>
              <a:ext cx="2790574" cy="1524849"/>
            </a:xfrm>
            <a:custGeom>
              <a:avLst/>
              <a:gdLst/>
              <a:ahLst/>
              <a:cxnLst>
                <a:cxn ang="3cd4">
                  <a:pos x="hc" y="t"/>
                </a:cxn>
                <a:cxn ang="cd2">
                  <a:pos x="l" y="vc"/>
                </a:cxn>
                <a:cxn ang="cd4">
                  <a:pos x="hc" y="b"/>
                </a:cxn>
                <a:cxn ang="0">
                  <a:pos x="r" y="vc"/>
                </a:cxn>
              </a:cxnLst>
              <a:rect l="l" t="t" r="r" b="b"/>
              <a:pathLst>
                <a:path w="2241" h="1225">
                  <a:moveTo>
                    <a:pt x="2241" y="592"/>
                  </a:moveTo>
                  <a:lnTo>
                    <a:pt x="1611" y="1225"/>
                  </a:lnTo>
                  <a:lnTo>
                    <a:pt x="0" y="633"/>
                  </a:lnTo>
                  <a:lnTo>
                    <a:pt x="630" y="0"/>
                  </a:ln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87" name="Freeform: Shape 186">
              <a:extLst>
                <a:ext uri="{FF2B5EF4-FFF2-40B4-BE49-F238E27FC236}">
                  <a16:creationId xmlns:a16="http://schemas.microsoft.com/office/drawing/2014/main" id="{2B91703B-3224-4CD3-AE52-A78F3626357B}"/>
                </a:ext>
              </a:extLst>
            </p:cNvPr>
            <p:cNvSpPr/>
            <p:nvPr/>
          </p:nvSpPr>
          <p:spPr>
            <a:xfrm>
              <a:off x="9398257" y="5810290"/>
              <a:ext cx="2790574" cy="1524849"/>
            </a:xfrm>
            <a:custGeom>
              <a:avLst/>
              <a:gdLst/>
              <a:ahLst/>
              <a:cxnLst>
                <a:cxn ang="3cd4">
                  <a:pos x="hc" y="t"/>
                </a:cxn>
                <a:cxn ang="cd2">
                  <a:pos x="l" y="vc"/>
                </a:cxn>
                <a:cxn ang="cd4">
                  <a:pos x="hc" y="b"/>
                </a:cxn>
                <a:cxn ang="0">
                  <a:pos x="r" y="vc"/>
                </a:cxn>
              </a:cxnLst>
              <a:rect l="l" t="t" r="r" b="b"/>
              <a:pathLst>
                <a:path w="2241" h="1225">
                  <a:moveTo>
                    <a:pt x="2241" y="592"/>
                  </a:moveTo>
                  <a:lnTo>
                    <a:pt x="1611" y="1225"/>
                  </a:lnTo>
                  <a:lnTo>
                    <a:pt x="0" y="633"/>
                  </a:lnTo>
                  <a:lnTo>
                    <a:pt x="630" y="0"/>
                  </a:lnTo>
                  <a:close/>
                </a:path>
              </a:pathLst>
            </a:custGeom>
            <a:solidFill>
              <a:srgbClr val="FFFFFF">
                <a:alpha val="20000"/>
              </a:srgbClr>
            </a:solidFill>
            <a:ln cap="flat">
              <a:noFill/>
              <a:prstDash val="solid"/>
            </a:ln>
          </p:spPr>
          <p:txBody>
            <a:bodyPr vert="horz" wrap="none" lIns="90000" tIns="45000" rIns="90000" bIns="45000" anchor="ctr" anchorCtr="1" compatLnSpc="0"/>
            <a:lstStyle/>
            <a:p>
              <a:pPr hangingPunct="0"/>
              <a:endParaRPr lang="en-US" sz="1800">
                <a:latin typeface="Arial" pitchFamily="18"/>
                <a:ea typeface="Microsoft YaHei" pitchFamily="2"/>
              </a:endParaRPr>
            </a:p>
          </p:txBody>
        </p:sp>
      </p:grpSp>
      <p:grpSp>
        <p:nvGrpSpPr>
          <p:cNvPr id="2" name="Group 1">
            <a:extLst>
              <a:ext uri="{FF2B5EF4-FFF2-40B4-BE49-F238E27FC236}">
                <a16:creationId xmlns:a16="http://schemas.microsoft.com/office/drawing/2014/main" id="{87D10608-82BF-7048-A05E-2B4641B4015E}"/>
              </a:ext>
            </a:extLst>
          </p:cNvPr>
          <p:cNvGrpSpPr/>
          <p:nvPr/>
        </p:nvGrpSpPr>
        <p:grpSpPr>
          <a:xfrm>
            <a:off x="2652294" y="5072781"/>
            <a:ext cx="5582394" cy="4087444"/>
            <a:chOff x="2652294" y="5072781"/>
            <a:chExt cx="5582394" cy="4087444"/>
          </a:xfrm>
        </p:grpSpPr>
        <p:sp>
          <p:nvSpPr>
            <p:cNvPr id="93" name="Freeform: Shape 92">
              <a:extLst>
                <a:ext uri="{FF2B5EF4-FFF2-40B4-BE49-F238E27FC236}">
                  <a16:creationId xmlns:a16="http://schemas.microsoft.com/office/drawing/2014/main" id="{C1876C27-8DBF-4CA1-855B-5631A0F42F10}"/>
                </a:ext>
              </a:extLst>
            </p:cNvPr>
            <p:cNvSpPr/>
            <p:nvPr/>
          </p:nvSpPr>
          <p:spPr>
            <a:xfrm>
              <a:off x="3437143" y="5072781"/>
              <a:ext cx="4011450" cy="1473772"/>
            </a:xfrm>
            <a:custGeom>
              <a:avLst/>
              <a:gdLst/>
              <a:ahLst/>
              <a:cxnLst>
                <a:cxn ang="3cd4">
                  <a:pos x="hc" y="t"/>
                </a:cxn>
                <a:cxn ang="cd2">
                  <a:pos x="l" y="vc"/>
                </a:cxn>
                <a:cxn ang="cd4">
                  <a:pos x="hc" y="b"/>
                </a:cxn>
                <a:cxn ang="0">
                  <a:pos x="r" y="vc"/>
                </a:cxn>
              </a:cxnLst>
              <a:rect l="l" t="t" r="r" b="b"/>
              <a:pathLst>
                <a:path w="3221" h="1184">
                  <a:moveTo>
                    <a:pt x="1611" y="0"/>
                  </a:moveTo>
                  <a:lnTo>
                    <a:pt x="0" y="592"/>
                  </a:lnTo>
                  <a:lnTo>
                    <a:pt x="1611" y="1184"/>
                  </a:lnTo>
                  <a:lnTo>
                    <a:pt x="3221" y="592"/>
                  </a:ln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94" name="Freeform: Shape 93">
              <a:extLst>
                <a:ext uri="{FF2B5EF4-FFF2-40B4-BE49-F238E27FC236}">
                  <a16:creationId xmlns:a16="http://schemas.microsoft.com/office/drawing/2014/main" id="{0D1C22E8-F99E-43AA-AF89-62C6E6C62E24}"/>
                </a:ext>
              </a:extLst>
            </p:cNvPr>
            <p:cNvSpPr/>
            <p:nvPr/>
          </p:nvSpPr>
          <p:spPr>
            <a:xfrm>
              <a:off x="3437143" y="5072781"/>
              <a:ext cx="4011450" cy="1473772"/>
            </a:xfrm>
            <a:custGeom>
              <a:avLst/>
              <a:gdLst/>
              <a:ahLst/>
              <a:cxnLst>
                <a:cxn ang="3cd4">
                  <a:pos x="hc" y="t"/>
                </a:cxn>
                <a:cxn ang="cd2">
                  <a:pos x="l" y="vc"/>
                </a:cxn>
                <a:cxn ang="cd4">
                  <a:pos x="hc" y="b"/>
                </a:cxn>
                <a:cxn ang="0">
                  <a:pos x="r" y="vc"/>
                </a:cxn>
              </a:cxnLst>
              <a:rect l="l" t="t" r="r" b="b"/>
              <a:pathLst>
                <a:path w="3221" h="1184">
                  <a:moveTo>
                    <a:pt x="1611" y="0"/>
                  </a:moveTo>
                  <a:lnTo>
                    <a:pt x="0" y="592"/>
                  </a:lnTo>
                  <a:lnTo>
                    <a:pt x="1611" y="1184"/>
                  </a:lnTo>
                  <a:lnTo>
                    <a:pt x="3221" y="592"/>
                  </a:lnTo>
                  <a:close/>
                </a:path>
              </a:pathLst>
            </a:custGeom>
            <a:solidFill>
              <a:srgbClr val="121143">
                <a:alpha val="50000"/>
              </a:srgb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99" name="Freeform: Shape 98">
              <a:extLst>
                <a:ext uri="{FF2B5EF4-FFF2-40B4-BE49-F238E27FC236}">
                  <a16:creationId xmlns:a16="http://schemas.microsoft.com/office/drawing/2014/main" id="{56A94C1D-DE40-424E-9DE9-40E80AB24691}"/>
                </a:ext>
              </a:extLst>
            </p:cNvPr>
            <p:cNvSpPr/>
            <p:nvPr/>
          </p:nvSpPr>
          <p:spPr>
            <a:xfrm>
              <a:off x="5385558" y="5810290"/>
              <a:ext cx="115859" cy="954277"/>
            </a:xfrm>
            <a:custGeom>
              <a:avLst/>
              <a:gdLst/>
              <a:ahLst/>
              <a:cxnLst>
                <a:cxn ang="3cd4">
                  <a:pos x="hc" y="t"/>
                </a:cxn>
                <a:cxn ang="cd2">
                  <a:pos x="l" y="vc"/>
                </a:cxn>
                <a:cxn ang="cd4">
                  <a:pos x="hc" y="b"/>
                </a:cxn>
                <a:cxn ang="0">
                  <a:pos x="r" y="vc"/>
                </a:cxn>
              </a:cxnLst>
              <a:rect l="l" t="t" r="r" b="b"/>
              <a:pathLst>
                <a:path w="94" h="767">
                  <a:moveTo>
                    <a:pt x="94" y="767"/>
                  </a:moveTo>
                  <a:lnTo>
                    <a:pt x="0" y="767"/>
                  </a:lnTo>
                  <a:lnTo>
                    <a:pt x="0" y="0"/>
                  </a:lnTo>
                  <a:lnTo>
                    <a:pt x="94" y="0"/>
                  </a:ln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00" name="Freeform: Shape 99">
              <a:extLst>
                <a:ext uri="{FF2B5EF4-FFF2-40B4-BE49-F238E27FC236}">
                  <a16:creationId xmlns:a16="http://schemas.microsoft.com/office/drawing/2014/main" id="{1FEE0D72-5DF8-400B-B6B8-99B8CA2F8C99}"/>
                </a:ext>
              </a:extLst>
            </p:cNvPr>
            <p:cNvSpPr/>
            <p:nvPr/>
          </p:nvSpPr>
          <p:spPr>
            <a:xfrm>
              <a:off x="3437143" y="5810290"/>
              <a:ext cx="4011450" cy="3349935"/>
            </a:xfrm>
            <a:custGeom>
              <a:avLst/>
              <a:gdLst/>
              <a:ahLst/>
              <a:cxnLst>
                <a:cxn ang="3cd4">
                  <a:pos x="hc" y="t"/>
                </a:cxn>
                <a:cxn ang="cd2">
                  <a:pos x="l" y="vc"/>
                </a:cxn>
                <a:cxn ang="cd4">
                  <a:pos x="hc" y="b"/>
                </a:cxn>
                <a:cxn ang="0">
                  <a:pos x="r" y="vc"/>
                </a:cxn>
              </a:cxnLst>
              <a:rect l="l" t="t" r="r" b="b"/>
              <a:pathLst>
                <a:path w="3221" h="2690">
                  <a:moveTo>
                    <a:pt x="1611" y="2690"/>
                  </a:moveTo>
                  <a:lnTo>
                    <a:pt x="3221" y="2098"/>
                  </a:lnTo>
                  <a:lnTo>
                    <a:pt x="3221" y="0"/>
                  </a:lnTo>
                  <a:lnTo>
                    <a:pt x="3221" y="0"/>
                  </a:lnTo>
                  <a:lnTo>
                    <a:pt x="1611" y="592"/>
                  </a:lnTo>
                  <a:lnTo>
                    <a:pt x="0" y="0"/>
                  </a:lnTo>
                  <a:lnTo>
                    <a:pt x="0" y="2098"/>
                  </a:ln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01" name="Freeform: Shape 100">
              <a:extLst>
                <a:ext uri="{FF2B5EF4-FFF2-40B4-BE49-F238E27FC236}">
                  <a16:creationId xmlns:a16="http://schemas.microsoft.com/office/drawing/2014/main" id="{35542DDC-F4D1-433D-8C95-351A0D8FB031}"/>
                </a:ext>
              </a:extLst>
            </p:cNvPr>
            <p:cNvSpPr/>
            <p:nvPr/>
          </p:nvSpPr>
          <p:spPr>
            <a:xfrm>
              <a:off x="5444114" y="5810290"/>
              <a:ext cx="2004479" cy="3349935"/>
            </a:xfrm>
            <a:custGeom>
              <a:avLst/>
              <a:gdLst/>
              <a:ahLst/>
              <a:cxnLst>
                <a:cxn ang="3cd4">
                  <a:pos x="hc" y="t"/>
                </a:cxn>
                <a:cxn ang="cd2">
                  <a:pos x="l" y="vc"/>
                </a:cxn>
                <a:cxn ang="cd4">
                  <a:pos x="hc" y="b"/>
                </a:cxn>
                <a:cxn ang="0">
                  <a:pos x="r" y="vc"/>
                </a:cxn>
              </a:cxnLst>
              <a:rect l="l" t="t" r="r" b="b"/>
              <a:pathLst>
                <a:path w="1610" h="2690">
                  <a:moveTo>
                    <a:pt x="0" y="2690"/>
                  </a:moveTo>
                  <a:lnTo>
                    <a:pt x="1610" y="2098"/>
                  </a:lnTo>
                  <a:lnTo>
                    <a:pt x="1610" y="0"/>
                  </a:lnTo>
                  <a:lnTo>
                    <a:pt x="0" y="592"/>
                  </a:lnTo>
                  <a:close/>
                </a:path>
              </a:pathLst>
            </a:custGeom>
            <a:solidFill>
              <a:srgbClr val="121143">
                <a:alpha val="20000"/>
              </a:srgb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02" name="Freeform: Shape 101">
              <a:extLst>
                <a:ext uri="{FF2B5EF4-FFF2-40B4-BE49-F238E27FC236}">
                  <a16:creationId xmlns:a16="http://schemas.microsoft.com/office/drawing/2014/main" id="{DC2E0FC8-604B-46CA-809A-F61DF7B41A25}"/>
                </a:ext>
              </a:extLst>
            </p:cNvPr>
            <p:cNvSpPr/>
            <p:nvPr/>
          </p:nvSpPr>
          <p:spPr>
            <a:xfrm>
              <a:off x="5444114" y="5810290"/>
              <a:ext cx="2790574" cy="1524849"/>
            </a:xfrm>
            <a:custGeom>
              <a:avLst/>
              <a:gdLst/>
              <a:ahLst/>
              <a:cxnLst>
                <a:cxn ang="3cd4">
                  <a:pos x="hc" y="t"/>
                </a:cxn>
                <a:cxn ang="cd2">
                  <a:pos x="l" y="vc"/>
                </a:cxn>
                <a:cxn ang="cd4">
                  <a:pos x="hc" y="b"/>
                </a:cxn>
                <a:cxn ang="0">
                  <a:pos x="r" y="vc"/>
                </a:cxn>
              </a:cxnLst>
              <a:rect l="l" t="t" r="r" b="b"/>
              <a:pathLst>
                <a:path w="2241" h="1225">
                  <a:moveTo>
                    <a:pt x="0" y="592"/>
                  </a:moveTo>
                  <a:lnTo>
                    <a:pt x="630" y="1225"/>
                  </a:lnTo>
                  <a:lnTo>
                    <a:pt x="2241" y="633"/>
                  </a:lnTo>
                  <a:lnTo>
                    <a:pt x="1610" y="0"/>
                  </a:ln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03" name="Freeform: Shape 102">
              <a:extLst>
                <a:ext uri="{FF2B5EF4-FFF2-40B4-BE49-F238E27FC236}">
                  <a16:creationId xmlns:a16="http://schemas.microsoft.com/office/drawing/2014/main" id="{441E2551-77F8-4174-90EB-A9E6B89C433A}"/>
                </a:ext>
              </a:extLst>
            </p:cNvPr>
            <p:cNvSpPr/>
            <p:nvPr/>
          </p:nvSpPr>
          <p:spPr>
            <a:xfrm>
              <a:off x="2652294" y="5810290"/>
              <a:ext cx="2790574" cy="1524849"/>
            </a:xfrm>
            <a:custGeom>
              <a:avLst/>
              <a:gdLst/>
              <a:ahLst/>
              <a:cxnLst>
                <a:cxn ang="3cd4">
                  <a:pos x="hc" y="t"/>
                </a:cxn>
                <a:cxn ang="cd2">
                  <a:pos x="l" y="vc"/>
                </a:cxn>
                <a:cxn ang="cd4">
                  <a:pos x="hc" y="b"/>
                </a:cxn>
                <a:cxn ang="0">
                  <a:pos x="r" y="vc"/>
                </a:cxn>
              </a:cxnLst>
              <a:rect l="l" t="t" r="r" b="b"/>
              <a:pathLst>
                <a:path w="2241" h="1225">
                  <a:moveTo>
                    <a:pt x="2241" y="592"/>
                  </a:moveTo>
                  <a:lnTo>
                    <a:pt x="1611" y="1225"/>
                  </a:lnTo>
                  <a:lnTo>
                    <a:pt x="0" y="633"/>
                  </a:lnTo>
                  <a:lnTo>
                    <a:pt x="630" y="0"/>
                  </a:ln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04" name="Freeform: Shape 103">
              <a:extLst>
                <a:ext uri="{FF2B5EF4-FFF2-40B4-BE49-F238E27FC236}">
                  <a16:creationId xmlns:a16="http://schemas.microsoft.com/office/drawing/2014/main" id="{B6E8FEB5-B271-432D-9E8B-057E41A0B1B3}"/>
                </a:ext>
              </a:extLst>
            </p:cNvPr>
            <p:cNvSpPr/>
            <p:nvPr/>
          </p:nvSpPr>
          <p:spPr>
            <a:xfrm>
              <a:off x="2652294" y="5810290"/>
              <a:ext cx="2790574" cy="1524849"/>
            </a:xfrm>
            <a:custGeom>
              <a:avLst/>
              <a:gdLst/>
              <a:ahLst/>
              <a:cxnLst>
                <a:cxn ang="3cd4">
                  <a:pos x="hc" y="t"/>
                </a:cxn>
                <a:cxn ang="cd2">
                  <a:pos x="l" y="vc"/>
                </a:cxn>
                <a:cxn ang="cd4">
                  <a:pos x="hc" y="b"/>
                </a:cxn>
                <a:cxn ang="0">
                  <a:pos x="r" y="vc"/>
                </a:cxn>
              </a:cxnLst>
              <a:rect l="l" t="t" r="r" b="b"/>
              <a:pathLst>
                <a:path w="2241" h="1225">
                  <a:moveTo>
                    <a:pt x="2241" y="592"/>
                  </a:moveTo>
                  <a:lnTo>
                    <a:pt x="1611" y="1225"/>
                  </a:lnTo>
                  <a:lnTo>
                    <a:pt x="0" y="633"/>
                  </a:lnTo>
                  <a:lnTo>
                    <a:pt x="630" y="0"/>
                  </a:lnTo>
                  <a:close/>
                </a:path>
              </a:pathLst>
            </a:custGeom>
            <a:solidFill>
              <a:srgbClr val="FFFFFF">
                <a:alpha val="20000"/>
              </a:srgb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dirty="0">
                <a:ln>
                  <a:noFill/>
                </a:ln>
                <a:latin typeface="Arial" pitchFamily="18"/>
                <a:ea typeface="Microsoft YaHei" pitchFamily="2"/>
                <a:cs typeface="Lucida Sans" pitchFamily="2"/>
              </a:endParaRPr>
            </a:p>
          </p:txBody>
        </p:sp>
      </p:grpSp>
      <p:sp>
        <p:nvSpPr>
          <p:cNvPr id="95" name="Freeform: Shape 94">
            <a:extLst>
              <a:ext uri="{FF2B5EF4-FFF2-40B4-BE49-F238E27FC236}">
                <a16:creationId xmlns:a16="http://schemas.microsoft.com/office/drawing/2014/main" id="{698209CD-860F-4994-A990-E1CDB3CD6D8B}"/>
              </a:ext>
            </a:extLst>
          </p:cNvPr>
          <p:cNvSpPr/>
          <p:nvPr/>
        </p:nvSpPr>
        <p:spPr>
          <a:xfrm>
            <a:off x="4645561" y="4054969"/>
            <a:ext cx="1595856" cy="1752826"/>
          </a:xfrm>
          <a:custGeom>
            <a:avLst/>
            <a:gdLst/>
            <a:ahLst/>
            <a:cxnLst>
              <a:cxn ang="3cd4">
                <a:pos x="hc" y="t"/>
              </a:cxn>
              <a:cxn ang="cd2">
                <a:pos x="l" y="vc"/>
              </a:cxn>
              <a:cxn ang="cd4">
                <a:pos x="hc" y="b"/>
              </a:cxn>
              <a:cxn ang="0">
                <a:pos x="r" y="vc"/>
              </a:cxn>
            </a:cxnLst>
            <a:rect l="l" t="t" r="r" b="b"/>
            <a:pathLst>
              <a:path w="1282" h="1408">
                <a:moveTo>
                  <a:pt x="0" y="468"/>
                </a:moveTo>
                <a:lnTo>
                  <a:pt x="0" y="939"/>
                </a:lnTo>
                <a:cubicBezTo>
                  <a:pt x="0" y="1023"/>
                  <a:pt x="44" y="1100"/>
                  <a:pt x="117" y="1142"/>
                </a:cubicBezTo>
                <a:lnTo>
                  <a:pt x="524" y="1377"/>
                </a:lnTo>
                <a:cubicBezTo>
                  <a:pt x="597" y="1418"/>
                  <a:pt x="686" y="1418"/>
                  <a:pt x="758" y="1377"/>
                </a:cubicBezTo>
                <a:lnTo>
                  <a:pt x="1165" y="1142"/>
                </a:lnTo>
                <a:cubicBezTo>
                  <a:pt x="1238" y="1100"/>
                  <a:pt x="1282" y="1023"/>
                  <a:pt x="1282" y="939"/>
                </a:cubicBezTo>
                <a:lnTo>
                  <a:pt x="1282" y="468"/>
                </a:lnTo>
                <a:cubicBezTo>
                  <a:pt x="1282" y="385"/>
                  <a:pt x="1238" y="308"/>
                  <a:pt x="1165" y="266"/>
                </a:cubicBezTo>
                <a:lnTo>
                  <a:pt x="758" y="31"/>
                </a:lnTo>
                <a:cubicBezTo>
                  <a:pt x="686" y="-10"/>
                  <a:pt x="597" y="-10"/>
                  <a:pt x="524" y="31"/>
                </a:cubicBezTo>
                <a:lnTo>
                  <a:pt x="117" y="266"/>
                </a:lnTo>
                <a:cubicBezTo>
                  <a:pt x="44" y="308"/>
                  <a:pt x="0" y="385"/>
                  <a:pt x="0" y="468"/>
                </a:cubicBezTo>
                <a:close/>
              </a:path>
            </a:pathLst>
          </a:custGeom>
          <a:solidFill>
            <a:schemeClr val="bg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42" name="Freeform: Shape 341">
            <a:extLst>
              <a:ext uri="{FF2B5EF4-FFF2-40B4-BE49-F238E27FC236}">
                <a16:creationId xmlns:a16="http://schemas.microsoft.com/office/drawing/2014/main" id="{93C4218C-532F-45FF-9320-389AB8045595}"/>
              </a:ext>
            </a:extLst>
          </p:cNvPr>
          <p:cNvSpPr/>
          <p:nvPr/>
        </p:nvSpPr>
        <p:spPr>
          <a:xfrm>
            <a:off x="4613170" y="4022268"/>
            <a:ext cx="1660640" cy="1817921"/>
          </a:xfrm>
          <a:custGeom>
            <a:avLst/>
            <a:gdLst>
              <a:gd name="connsiteX0" fmla="*/ 830319 w 1660640"/>
              <a:gd name="connsiteY0" fmla="*/ 65088 h 1817921"/>
              <a:gd name="connsiteX1" fmla="*/ 700862 w 1660640"/>
              <a:gd name="connsiteY1" fmla="*/ 99945 h 1817921"/>
              <a:gd name="connsiteX2" fmla="*/ 192993 w 1660640"/>
              <a:gd name="connsiteY2" fmla="*/ 392490 h 1817921"/>
              <a:gd name="connsiteX3" fmla="*/ 63536 w 1660640"/>
              <a:gd name="connsiteY3" fmla="*/ 616568 h 1817921"/>
              <a:gd name="connsiteX4" fmla="*/ 63536 w 1660640"/>
              <a:gd name="connsiteY4" fmla="*/ 1202904 h 1817921"/>
              <a:gd name="connsiteX5" fmla="*/ 192993 w 1660640"/>
              <a:gd name="connsiteY5" fmla="*/ 1426981 h 1817921"/>
              <a:gd name="connsiteX6" fmla="*/ 700862 w 1660640"/>
              <a:gd name="connsiteY6" fmla="*/ 1720772 h 1817921"/>
              <a:gd name="connsiteX7" fmla="*/ 961021 w 1660640"/>
              <a:gd name="connsiteY7" fmla="*/ 1720772 h 1817921"/>
              <a:gd name="connsiteX8" fmla="*/ 1467645 w 1660640"/>
              <a:gd name="connsiteY8" fmla="*/ 1426981 h 1817921"/>
              <a:gd name="connsiteX9" fmla="*/ 1597102 w 1660640"/>
              <a:gd name="connsiteY9" fmla="*/ 1202904 h 1817921"/>
              <a:gd name="connsiteX10" fmla="*/ 1597102 w 1660640"/>
              <a:gd name="connsiteY10" fmla="*/ 616568 h 1817921"/>
              <a:gd name="connsiteX11" fmla="*/ 1467645 w 1660640"/>
              <a:gd name="connsiteY11" fmla="*/ 392490 h 1817921"/>
              <a:gd name="connsiteX12" fmla="*/ 961021 w 1660640"/>
              <a:gd name="connsiteY12" fmla="*/ 99945 h 1817921"/>
              <a:gd name="connsiteX13" fmla="*/ 830319 w 1660640"/>
              <a:gd name="connsiteY13" fmla="*/ 65088 h 1817921"/>
              <a:gd name="connsiteX14" fmla="*/ 830320 w 1660640"/>
              <a:gd name="connsiteY14" fmla="*/ 0 h 1817921"/>
              <a:gd name="connsiteX15" fmla="*/ 992152 w 1660640"/>
              <a:gd name="connsiteY15" fmla="*/ 43884 h 1817921"/>
              <a:gd name="connsiteX16" fmla="*/ 1498809 w 1660640"/>
              <a:gd name="connsiteY16" fmla="*/ 335200 h 1817921"/>
              <a:gd name="connsiteX17" fmla="*/ 1660640 w 1660640"/>
              <a:gd name="connsiteY17" fmla="*/ 615311 h 1817921"/>
              <a:gd name="connsiteX18" fmla="*/ 1660640 w 1660640"/>
              <a:gd name="connsiteY18" fmla="*/ 1201677 h 1817921"/>
              <a:gd name="connsiteX19" fmla="*/ 1498809 w 1660640"/>
              <a:gd name="connsiteY19" fmla="*/ 1481788 h 1817921"/>
              <a:gd name="connsiteX20" fmla="*/ 992152 w 1660640"/>
              <a:gd name="connsiteY20" fmla="*/ 1774348 h 1817921"/>
              <a:gd name="connsiteX21" fmla="*/ 830320 w 1660640"/>
              <a:gd name="connsiteY21" fmla="*/ 1817921 h 1817921"/>
              <a:gd name="connsiteX22" fmla="*/ 668489 w 1660640"/>
              <a:gd name="connsiteY22" fmla="*/ 1774348 h 1817921"/>
              <a:gd name="connsiteX23" fmla="*/ 161832 w 1660640"/>
              <a:gd name="connsiteY23" fmla="*/ 1481788 h 1817921"/>
              <a:gd name="connsiteX24" fmla="*/ 0 w 1660640"/>
              <a:gd name="connsiteY24" fmla="*/ 1201677 h 1817921"/>
              <a:gd name="connsiteX25" fmla="*/ 0 w 1660640"/>
              <a:gd name="connsiteY25" fmla="*/ 615311 h 1817921"/>
              <a:gd name="connsiteX26" fmla="*/ 161832 w 1660640"/>
              <a:gd name="connsiteY26" fmla="*/ 335200 h 1817921"/>
              <a:gd name="connsiteX27" fmla="*/ 668489 w 1660640"/>
              <a:gd name="connsiteY27" fmla="*/ 43884 h 1817921"/>
              <a:gd name="connsiteX28" fmla="*/ 830320 w 1660640"/>
              <a:gd name="connsiteY28" fmla="*/ 0 h 1817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660640" h="1817921">
                <a:moveTo>
                  <a:pt x="830319" y="65088"/>
                </a:moveTo>
                <a:cubicBezTo>
                  <a:pt x="785507" y="65088"/>
                  <a:pt x="740695" y="76292"/>
                  <a:pt x="700862" y="99945"/>
                </a:cubicBezTo>
                <a:lnTo>
                  <a:pt x="192993" y="392490"/>
                </a:lnTo>
                <a:cubicBezTo>
                  <a:pt x="113327" y="438551"/>
                  <a:pt x="63536" y="525692"/>
                  <a:pt x="63536" y="616568"/>
                </a:cubicBezTo>
                <a:lnTo>
                  <a:pt x="63536" y="1202904"/>
                </a:lnTo>
                <a:cubicBezTo>
                  <a:pt x="63536" y="1295025"/>
                  <a:pt x="113327" y="1380921"/>
                  <a:pt x="192993" y="1426981"/>
                </a:cubicBezTo>
                <a:lnTo>
                  <a:pt x="700862" y="1720772"/>
                </a:lnTo>
                <a:cubicBezTo>
                  <a:pt x="780528" y="1766832"/>
                  <a:pt x="880110" y="1766832"/>
                  <a:pt x="961021" y="1720772"/>
                </a:cubicBezTo>
                <a:lnTo>
                  <a:pt x="1467645" y="1426981"/>
                </a:lnTo>
                <a:cubicBezTo>
                  <a:pt x="1547311" y="1380921"/>
                  <a:pt x="1597102" y="1295025"/>
                  <a:pt x="1597102" y="1202904"/>
                </a:cubicBezTo>
                <a:lnTo>
                  <a:pt x="1597102" y="616568"/>
                </a:lnTo>
                <a:cubicBezTo>
                  <a:pt x="1597102" y="525692"/>
                  <a:pt x="1547311" y="438551"/>
                  <a:pt x="1467645" y="392490"/>
                </a:cubicBezTo>
                <a:lnTo>
                  <a:pt x="961021" y="99945"/>
                </a:lnTo>
                <a:cubicBezTo>
                  <a:pt x="919943" y="76292"/>
                  <a:pt x="875131" y="65088"/>
                  <a:pt x="830319" y="65088"/>
                </a:cubicBezTo>
                <a:close/>
                <a:moveTo>
                  <a:pt x="830320" y="0"/>
                </a:moveTo>
                <a:cubicBezTo>
                  <a:pt x="886339" y="0"/>
                  <a:pt x="942357" y="14628"/>
                  <a:pt x="992152" y="43884"/>
                </a:cubicBezTo>
                <a:lnTo>
                  <a:pt x="1498809" y="335200"/>
                </a:lnTo>
                <a:cubicBezTo>
                  <a:pt x="1598397" y="393712"/>
                  <a:pt x="1660640" y="500776"/>
                  <a:pt x="1660640" y="615311"/>
                </a:cubicBezTo>
                <a:lnTo>
                  <a:pt x="1660640" y="1201677"/>
                </a:lnTo>
                <a:cubicBezTo>
                  <a:pt x="1660640" y="1316211"/>
                  <a:pt x="1598397" y="1423276"/>
                  <a:pt x="1498809" y="1481788"/>
                </a:cubicBezTo>
                <a:lnTo>
                  <a:pt x="992152" y="1774348"/>
                </a:lnTo>
                <a:cubicBezTo>
                  <a:pt x="942357" y="1802982"/>
                  <a:pt x="886339" y="1817921"/>
                  <a:pt x="830320" y="1817921"/>
                </a:cubicBezTo>
                <a:cubicBezTo>
                  <a:pt x="774302" y="1817921"/>
                  <a:pt x="718283" y="1802982"/>
                  <a:pt x="668489" y="1774348"/>
                </a:cubicBezTo>
                <a:lnTo>
                  <a:pt x="161832" y="1481788"/>
                </a:lnTo>
                <a:cubicBezTo>
                  <a:pt x="62243" y="1423276"/>
                  <a:pt x="0" y="1316211"/>
                  <a:pt x="0" y="1201677"/>
                </a:cubicBezTo>
                <a:lnTo>
                  <a:pt x="0" y="615311"/>
                </a:lnTo>
                <a:cubicBezTo>
                  <a:pt x="0" y="500776"/>
                  <a:pt x="62243" y="393712"/>
                  <a:pt x="161832" y="335200"/>
                </a:cubicBezTo>
                <a:lnTo>
                  <a:pt x="668489" y="43884"/>
                </a:lnTo>
                <a:cubicBezTo>
                  <a:pt x="718283" y="14628"/>
                  <a:pt x="774302" y="0"/>
                  <a:pt x="830320" y="0"/>
                </a:cubicBezTo>
                <a:close/>
              </a:path>
            </a:pathLst>
          </a:custGeom>
          <a:solidFill>
            <a:schemeClr val="accent1"/>
          </a:solidFill>
          <a:ln cap="flat">
            <a:noFill/>
            <a:prstDash val="solid"/>
          </a:ln>
        </p:spPr>
        <p:txBody>
          <a:bodyPr vert="horz" wrap="square" lIns="90000" tIns="45000" rIns="90000" bIns="45000" anchor="ctr" anchorCtr="1" compatLnSpc="0">
            <a:noAutofit/>
          </a:bodyPr>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78" name="Freeform: Shape 177">
            <a:extLst>
              <a:ext uri="{FF2B5EF4-FFF2-40B4-BE49-F238E27FC236}">
                <a16:creationId xmlns:a16="http://schemas.microsoft.com/office/drawing/2014/main" id="{5CC9F49A-41A4-4C38-AD48-1FC12AB72205}"/>
              </a:ext>
            </a:extLst>
          </p:cNvPr>
          <p:cNvSpPr/>
          <p:nvPr/>
        </p:nvSpPr>
        <p:spPr>
          <a:xfrm>
            <a:off x="11390274" y="4054969"/>
            <a:ext cx="1598347" cy="1752826"/>
          </a:xfrm>
          <a:custGeom>
            <a:avLst/>
            <a:gdLst/>
            <a:ahLst/>
            <a:cxnLst>
              <a:cxn ang="3cd4">
                <a:pos x="hc" y="t"/>
              </a:cxn>
              <a:cxn ang="cd2">
                <a:pos x="l" y="vc"/>
              </a:cxn>
              <a:cxn ang="cd4">
                <a:pos x="hc" y="b"/>
              </a:cxn>
              <a:cxn ang="0">
                <a:pos x="r" y="vc"/>
              </a:cxn>
            </a:cxnLst>
            <a:rect l="l" t="t" r="r" b="b"/>
            <a:pathLst>
              <a:path w="1284" h="1408">
                <a:moveTo>
                  <a:pt x="0" y="468"/>
                </a:moveTo>
                <a:lnTo>
                  <a:pt x="0" y="939"/>
                </a:lnTo>
                <a:cubicBezTo>
                  <a:pt x="0" y="1023"/>
                  <a:pt x="45" y="1100"/>
                  <a:pt x="118" y="1142"/>
                </a:cubicBezTo>
                <a:lnTo>
                  <a:pt x="525" y="1377"/>
                </a:lnTo>
                <a:cubicBezTo>
                  <a:pt x="597" y="1418"/>
                  <a:pt x="687" y="1418"/>
                  <a:pt x="759" y="1377"/>
                </a:cubicBezTo>
                <a:lnTo>
                  <a:pt x="1166" y="1142"/>
                </a:lnTo>
                <a:cubicBezTo>
                  <a:pt x="1239" y="1100"/>
                  <a:pt x="1284" y="1023"/>
                  <a:pt x="1284" y="939"/>
                </a:cubicBezTo>
                <a:lnTo>
                  <a:pt x="1284" y="468"/>
                </a:lnTo>
                <a:cubicBezTo>
                  <a:pt x="1284" y="385"/>
                  <a:pt x="1239" y="308"/>
                  <a:pt x="1166" y="266"/>
                </a:cubicBezTo>
                <a:lnTo>
                  <a:pt x="759" y="31"/>
                </a:lnTo>
                <a:cubicBezTo>
                  <a:pt x="687" y="-10"/>
                  <a:pt x="597" y="-10"/>
                  <a:pt x="525" y="31"/>
                </a:cubicBezTo>
                <a:lnTo>
                  <a:pt x="118" y="266"/>
                </a:lnTo>
                <a:cubicBezTo>
                  <a:pt x="45" y="308"/>
                  <a:pt x="0" y="385"/>
                  <a:pt x="0" y="468"/>
                </a:cubicBezTo>
                <a:close/>
              </a:path>
            </a:pathLst>
          </a:custGeom>
          <a:solidFill>
            <a:schemeClr val="bg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43" name="Freeform: Shape 342">
            <a:extLst>
              <a:ext uri="{FF2B5EF4-FFF2-40B4-BE49-F238E27FC236}">
                <a16:creationId xmlns:a16="http://schemas.microsoft.com/office/drawing/2014/main" id="{464D7D82-B6D8-4594-9C9A-804A7E76B1B7}"/>
              </a:ext>
            </a:extLst>
          </p:cNvPr>
          <p:cNvSpPr/>
          <p:nvPr/>
        </p:nvSpPr>
        <p:spPr>
          <a:xfrm>
            <a:off x="11360375" y="4022268"/>
            <a:ext cx="1659395" cy="1817921"/>
          </a:xfrm>
          <a:custGeom>
            <a:avLst/>
            <a:gdLst>
              <a:gd name="connsiteX0" fmla="*/ 829076 w 1659395"/>
              <a:gd name="connsiteY0" fmla="*/ 65088 h 1817921"/>
              <a:gd name="connsiteX1" fmla="*/ 699619 w 1659395"/>
              <a:gd name="connsiteY1" fmla="*/ 99945 h 1817921"/>
              <a:gd name="connsiteX2" fmla="*/ 192995 w 1659395"/>
              <a:gd name="connsiteY2" fmla="*/ 392490 h 1817921"/>
              <a:gd name="connsiteX3" fmla="*/ 62293 w 1659395"/>
              <a:gd name="connsiteY3" fmla="*/ 616568 h 1817921"/>
              <a:gd name="connsiteX4" fmla="*/ 62293 w 1659395"/>
              <a:gd name="connsiteY4" fmla="*/ 1202904 h 1817921"/>
              <a:gd name="connsiteX5" fmla="*/ 192995 w 1659395"/>
              <a:gd name="connsiteY5" fmla="*/ 1426981 h 1817921"/>
              <a:gd name="connsiteX6" fmla="*/ 699619 w 1659395"/>
              <a:gd name="connsiteY6" fmla="*/ 1720772 h 1817921"/>
              <a:gd name="connsiteX7" fmla="*/ 959778 w 1659395"/>
              <a:gd name="connsiteY7" fmla="*/ 1720772 h 1817921"/>
              <a:gd name="connsiteX8" fmla="*/ 1465157 w 1659395"/>
              <a:gd name="connsiteY8" fmla="*/ 1426981 h 1817921"/>
              <a:gd name="connsiteX9" fmla="*/ 1595859 w 1659395"/>
              <a:gd name="connsiteY9" fmla="*/ 1202904 h 1817921"/>
              <a:gd name="connsiteX10" fmla="*/ 1595859 w 1659395"/>
              <a:gd name="connsiteY10" fmla="*/ 616568 h 1817921"/>
              <a:gd name="connsiteX11" fmla="*/ 1465157 w 1659395"/>
              <a:gd name="connsiteY11" fmla="*/ 392490 h 1817921"/>
              <a:gd name="connsiteX12" fmla="*/ 959778 w 1659395"/>
              <a:gd name="connsiteY12" fmla="*/ 99945 h 1817921"/>
              <a:gd name="connsiteX13" fmla="*/ 829076 w 1659395"/>
              <a:gd name="connsiteY13" fmla="*/ 65088 h 1817921"/>
              <a:gd name="connsiteX14" fmla="*/ 829075 w 1659395"/>
              <a:gd name="connsiteY14" fmla="*/ 0 h 1817921"/>
              <a:gd name="connsiteX15" fmla="*/ 990907 w 1659395"/>
              <a:gd name="connsiteY15" fmla="*/ 43884 h 1817921"/>
              <a:gd name="connsiteX16" fmla="*/ 1497563 w 1659395"/>
              <a:gd name="connsiteY16" fmla="*/ 335200 h 1817921"/>
              <a:gd name="connsiteX17" fmla="*/ 1659395 w 1659395"/>
              <a:gd name="connsiteY17" fmla="*/ 615311 h 1817921"/>
              <a:gd name="connsiteX18" fmla="*/ 1659395 w 1659395"/>
              <a:gd name="connsiteY18" fmla="*/ 1201677 h 1817921"/>
              <a:gd name="connsiteX19" fmla="*/ 1497563 w 1659395"/>
              <a:gd name="connsiteY19" fmla="*/ 1481788 h 1817921"/>
              <a:gd name="connsiteX20" fmla="*/ 990907 w 1659395"/>
              <a:gd name="connsiteY20" fmla="*/ 1774348 h 1817921"/>
              <a:gd name="connsiteX21" fmla="*/ 829075 w 1659395"/>
              <a:gd name="connsiteY21" fmla="*/ 1817921 h 1817921"/>
              <a:gd name="connsiteX22" fmla="*/ 667244 w 1659395"/>
              <a:gd name="connsiteY22" fmla="*/ 1774348 h 1817921"/>
              <a:gd name="connsiteX23" fmla="*/ 160587 w 1659395"/>
              <a:gd name="connsiteY23" fmla="*/ 1481788 h 1817921"/>
              <a:gd name="connsiteX24" fmla="*/ 0 w 1659395"/>
              <a:gd name="connsiteY24" fmla="*/ 1201677 h 1817921"/>
              <a:gd name="connsiteX25" fmla="*/ 0 w 1659395"/>
              <a:gd name="connsiteY25" fmla="*/ 615311 h 1817921"/>
              <a:gd name="connsiteX26" fmla="*/ 160587 w 1659395"/>
              <a:gd name="connsiteY26" fmla="*/ 335200 h 1817921"/>
              <a:gd name="connsiteX27" fmla="*/ 667244 w 1659395"/>
              <a:gd name="connsiteY27" fmla="*/ 43884 h 1817921"/>
              <a:gd name="connsiteX28" fmla="*/ 829075 w 1659395"/>
              <a:gd name="connsiteY28" fmla="*/ 0 h 1817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659395" h="1817921">
                <a:moveTo>
                  <a:pt x="829076" y="65088"/>
                </a:moveTo>
                <a:cubicBezTo>
                  <a:pt x="784264" y="65088"/>
                  <a:pt x="739452" y="76292"/>
                  <a:pt x="699619" y="99945"/>
                </a:cubicBezTo>
                <a:lnTo>
                  <a:pt x="192995" y="392490"/>
                </a:lnTo>
                <a:cubicBezTo>
                  <a:pt x="112084" y="438551"/>
                  <a:pt x="62293" y="525692"/>
                  <a:pt x="62293" y="616568"/>
                </a:cubicBezTo>
                <a:lnTo>
                  <a:pt x="62293" y="1202904"/>
                </a:lnTo>
                <a:cubicBezTo>
                  <a:pt x="62293" y="1295025"/>
                  <a:pt x="112084" y="1380921"/>
                  <a:pt x="192995" y="1426981"/>
                </a:cubicBezTo>
                <a:lnTo>
                  <a:pt x="699619" y="1720772"/>
                </a:lnTo>
                <a:cubicBezTo>
                  <a:pt x="779285" y="1766832"/>
                  <a:pt x="878867" y="1766832"/>
                  <a:pt x="959778" y="1720772"/>
                </a:cubicBezTo>
                <a:lnTo>
                  <a:pt x="1465157" y="1426981"/>
                </a:lnTo>
                <a:cubicBezTo>
                  <a:pt x="1546068" y="1380921"/>
                  <a:pt x="1595859" y="1295025"/>
                  <a:pt x="1595859" y="1202904"/>
                </a:cubicBezTo>
                <a:lnTo>
                  <a:pt x="1595859" y="616568"/>
                </a:lnTo>
                <a:cubicBezTo>
                  <a:pt x="1595859" y="525692"/>
                  <a:pt x="1546068" y="438551"/>
                  <a:pt x="1465157" y="392490"/>
                </a:cubicBezTo>
                <a:lnTo>
                  <a:pt x="959778" y="99945"/>
                </a:lnTo>
                <a:cubicBezTo>
                  <a:pt x="918700" y="76292"/>
                  <a:pt x="873888" y="65088"/>
                  <a:pt x="829076" y="65088"/>
                </a:cubicBezTo>
                <a:close/>
                <a:moveTo>
                  <a:pt x="829075" y="0"/>
                </a:moveTo>
                <a:cubicBezTo>
                  <a:pt x="885094" y="0"/>
                  <a:pt x="941112" y="14628"/>
                  <a:pt x="990907" y="43884"/>
                </a:cubicBezTo>
                <a:lnTo>
                  <a:pt x="1497563" y="335200"/>
                </a:lnTo>
                <a:cubicBezTo>
                  <a:pt x="1597152" y="393712"/>
                  <a:pt x="1659395" y="500776"/>
                  <a:pt x="1659395" y="615311"/>
                </a:cubicBezTo>
                <a:lnTo>
                  <a:pt x="1659395" y="1201677"/>
                </a:lnTo>
                <a:cubicBezTo>
                  <a:pt x="1659395" y="1316211"/>
                  <a:pt x="1597152" y="1423276"/>
                  <a:pt x="1497563" y="1481788"/>
                </a:cubicBezTo>
                <a:lnTo>
                  <a:pt x="990907" y="1774348"/>
                </a:lnTo>
                <a:cubicBezTo>
                  <a:pt x="941112" y="1802982"/>
                  <a:pt x="885094" y="1817921"/>
                  <a:pt x="829075" y="1817921"/>
                </a:cubicBezTo>
                <a:cubicBezTo>
                  <a:pt x="773057" y="1817921"/>
                  <a:pt x="717038" y="1802982"/>
                  <a:pt x="667244" y="1774348"/>
                </a:cubicBezTo>
                <a:lnTo>
                  <a:pt x="160587" y="1481788"/>
                </a:lnTo>
                <a:cubicBezTo>
                  <a:pt x="60998" y="1423276"/>
                  <a:pt x="0" y="1316211"/>
                  <a:pt x="0" y="1201677"/>
                </a:cubicBezTo>
                <a:lnTo>
                  <a:pt x="0" y="615311"/>
                </a:lnTo>
                <a:cubicBezTo>
                  <a:pt x="0" y="500776"/>
                  <a:pt x="60998" y="393712"/>
                  <a:pt x="160587" y="335200"/>
                </a:cubicBezTo>
                <a:lnTo>
                  <a:pt x="667244" y="43884"/>
                </a:lnTo>
                <a:cubicBezTo>
                  <a:pt x="717038" y="14628"/>
                  <a:pt x="773057" y="0"/>
                  <a:pt x="829075" y="0"/>
                </a:cubicBezTo>
                <a:close/>
              </a:path>
            </a:pathLst>
          </a:custGeom>
          <a:solidFill>
            <a:schemeClr val="accent2"/>
          </a:solidFill>
          <a:ln cap="flat">
            <a:noFill/>
            <a:prstDash val="solid"/>
          </a:ln>
        </p:spPr>
        <p:txBody>
          <a:bodyPr vert="horz" wrap="square" lIns="90000" tIns="45000" rIns="90000" bIns="45000" anchor="ctr" anchorCtr="1" compatLnSpc="0">
            <a:noAutofit/>
          </a:bodyPr>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61" name="Freeform: Shape 260">
            <a:extLst>
              <a:ext uri="{FF2B5EF4-FFF2-40B4-BE49-F238E27FC236}">
                <a16:creationId xmlns:a16="http://schemas.microsoft.com/office/drawing/2014/main" id="{15732F75-CB9D-44A2-A892-099472BED014}"/>
              </a:ext>
            </a:extLst>
          </p:cNvPr>
          <p:cNvSpPr/>
          <p:nvPr/>
        </p:nvSpPr>
        <p:spPr>
          <a:xfrm>
            <a:off x="18136240" y="4054969"/>
            <a:ext cx="1597105" cy="1752826"/>
          </a:xfrm>
          <a:custGeom>
            <a:avLst/>
            <a:gdLst/>
            <a:ahLst/>
            <a:cxnLst>
              <a:cxn ang="3cd4">
                <a:pos x="hc" y="t"/>
              </a:cxn>
              <a:cxn ang="cd2">
                <a:pos x="l" y="vc"/>
              </a:cxn>
              <a:cxn ang="cd4">
                <a:pos x="hc" y="b"/>
              </a:cxn>
              <a:cxn ang="0">
                <a:pos x="r" y="vc"/>
              </a:cxn>
            </a:cxnLst>
            <a:rect l="l" t="t" r="r" b="b"/>
            <a:pathLst>
              <a:path w="1283" h="1408">
                <a:moveTo>
                  <a:pt x="0" y="468"/>
                </a:moveTo>
                <a:lnTo>
                  <a:pt x="0" y="939"/>
                </a:lnTo>
                <a:cubicBezTo>
                  <a:pt x="0" y="1023"/>
                  <a:pt x="45" y="1100"/>
                  <a:pt x="117" y="1142"/>
                </a:cubicBezTo>
                <a:lnTo>
                  <a:pt x="524" y="1377"/>
                </a:lnTo>
                <a:cubicBezTo>
                  <a:pt x="596" y="1418"/>
                  <a:pt x="686" y="1418"/>
                  <a:pt x="758" y="1377"/>
                </a:cubicBezTo>
                <a:lnTo>
                  <a:pt x="1165" y="1142"/>
                </a:lnTo>
                <a:cubicBezTo>
                  <a:pt x="1238" y="1100"/>
                  <a:pt x="1283" y="1023"/>
                  <a:pt x="1283" y="939"/>
                </a:cubicBezTo>
                <a:lnTo>
                  <a:pt x="1283" y="468"/>
                </a:lnTo>
                <a:cubicBezTo>
                  <a:pt x="1283" y="385"/>
                  <a:pt x="1238" y="308"/>
                  <a:pt x="1165" y="266"/>
                </a:cubicBezTo>
                <a:lnTo>
                  <a:pt x="758" y="31"/>
                </a:lnTo>
                <a:cubicBezTo>
                  <a:pt x="686" y="-10"/>
                  <a:pt x="596" y="-10"/>
                  <a:pt x="524" y="31"/>
                </a:cubicBezTo>
                <a:lnTo>
                  <a:pt x="117" y="266"/>
                </a:lnTo>
                <a:cubicBezTo>
                  <a:pt x="45" y="308"/>
                  <a:pt x="0" y="385"/>
                  <a:pt x="0" y="468"/>
                </a:cubicBezTo>
                <a:close/>
              </a:path>
            </a:pathLst>
          </a:custGeom>
          <a:solidFill>
            <a:schemeClr val="bg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44" name="Freeform: Shape 343">
            <a:extLst>
              <a:ext uri="{FF2B5EF4-FFF2-40B4-BE49-F238E27FC236}">
                <a16:creationId xmlns:a16="http://schemas.microsoft.com/office/drawing/2014/main" id="{ACE9B7C1-5DED-4AE5-AB0E-A7DB63AC4E32}"/>
              </a:ext>
            </a:extLst>
          </p:cNvPr>
          <p:cNvSpPr/>
          <p:nvPr/>
        </p:nvSpPr>
        <p:spPr>
          <a:xfrm>
            <a:off x="18103850" y="4022268"/>
            <a:ext cx="1660640" cy="1817921"/>
          </a:xfrm>
          <a:custGeom>
            <a:avLst/>
            <a:gdLst>
              <a:gd name="connsiteX0" fmla="*/ 830318 w 1660640"/>
              <a:gd name="connsiteY0" fmla="*/ 65088 h 1817921"/>
              <a:gd name="connsiteX1" fmla="*/ 699616 w 1660640"/>
              <a:gd name="connsiteY1" fmla="*/ 99945 h 1817921"/>
              <a:gd name="connsiteX2" fmla="*/ 194236 w 1660640"/>
              <a:gd name="connsiteY2" fmla="*/ 392490 h 1817921"/>
              <a:gd name="connsiteX3" fmla="*/ 63534 w 1660640"/>
              <a:gd name="connsiteY3" fmla="*/ 616568 h 1817921"/>
              <a:gd name="connsiteX4" fmla="*/ 63534 w 1660640"/>
              <a:gd name="connsiteY4" fmla="*/ 1202904 h 1817921"/>
              <a:gd name="connsiteX5" fmla="*/ 194236 w 1660640"/>
              <a:gd name="connsiteY5" fmla="*/ 1426981 h 1817921"/>
              <a:gd name="connsiteX6" fmla="*/ 699616 w 1660640"/>
              <a:gd name="connsiteY6" fmla="*/ 1720772 h 1817921"/>
              <a:gd name="connsiteX7" fmla="*/ 959774 w 1660640"/>
              <a:gd name="connsiteY7" fmla="*/ 1720772 h 1817921"/>
              <a:gd name="connsiteX8" fmla="*/ 1467644 w 1660640"/>
              <a:gd name="connsiteY8" fmla="*/ 1426981 h 1817921"/>
              <a:gd name="connsiteX9" fmla="*/ 1597102 w 1660640"/>
              <a:gd name="connsiteY9" fmla="*/ 1202904 h 1817921"/>
              <a:gd name="connsiteX10" fmla="*/ 1597102 w 1660640"/>
              <a:gd name="connsiteY10" fmla="*/ 616568 h 1817921"/>
              <a:gd name="connsiteX11" fmla="*/ 1467644 w 1660640"/>
              <a:gd name="connsiteY11" fmla="*/ 392490 h 1817921"/>
              <a:gd name="connsiteX12" fmla="*/ 959774 w 1660640"/>
              <a:gd name="connsiteY12" fmla="*/ 99945 h 1817921"/>
              <a:gd name="connsiteX13" fmla="*/ 830318 w 1660640"/>
              <a:gd name="connsiteY13" fmla="*/ 65088 h 1817921"/>
              <a:gd name="connsiteX14" fmla="*/ 830320 w 1660640"/>
              <a:gd name="connsiteY14" fmla="*/ 0 h 1817921"/>
              <a:gd name="connsiteX15" fmla="*/ 992152 w 1660640"/>
              <a:gd name="connsiteY15" fmla="*/ 43884 h 1817921"/>
              <a:gd name="connsiteX16" fmla="*/ 1498808 w 1660640"/>
              <a:gd name="connsiteY16" fmla="*/ 335200 h 1817921"/>
              <a:gd name="connsiteX17" fmla="*/ 1660640 w 1660640"/>
              <a:gd name="connsiteY17" fmla="*/ 615311 h 1817921"/>
              <a:gd name="connsiteX18" fmla="*/ 1660640 w 1660640"/>
              <a:gd name="connsiteY18" fmla="*/ 1201677 h 1817921"/>
              <a:gd name="connsiteX19" fmla="*/ 1498808 w 1660640"/>
              <a:gd name="connsiteY19" fmla="*/ 1481788 h 1817921"/>
              <a:gd name="connsiteX20" fmla="*/ 992152 w 1660640"/>
              <a:gd name="connsiteY20" fmla="*/ 1774348 h 1817921"/>
              <a:gd name="connsiteX21" fmla="*/ 830320 w 1660640"/>
              <a:gd name="connsiteY21" fmla="*/ 1817921 h 1817921"/>
              <a:gd name="connsiteX22" fmla="*/ 668488 w 1660640"/>
              <a:gd name="connsiteY22" fmla="*/ 1774348 h 1817921"/>
              <a:gd name="connsiteX23" fmla="*/ 161832 w 1660640"/>
              <a:gd name="connsiteY23" fmla="*/ 1481788 h 1817921"/>
              <a:gd name="connsiteX24" fmla="*/ 0 w 1660640"/>
              <a:gd name="connsiteY24" fmla="*/ 1201677 h 1817921"/>
              <a:gd name="connsiteX25" fmla="*/ 0 w 1660640"/>
              <a:gd name="connsiteY25" fmla="*/ 615311 h 1817921"/>
              <a:gd name="connsiteX26" fmla="*/ 161832 w 1660640"/>
              <a:gd name="connsiteY26" fmla="*/ 335200 h 1817921"/>
              <a:gd name="connsiteX27" fmla="*/ 668488 w 1660640"/>
              <a:gd name="connsiteY27" fmla="*/ 43884 h 1817921"/>
              <a:gd name="connsiteX28" fmla="*/ 830320 w 1660640"/>
              <a:gd name="connsiteY28" fmla="*/ 0 h 1817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660640" h="1817921">
                <a:moveTo>
                  <a:pt x="830318" y="65088"/>
                </a:moveTo>
                <a:cubicBezTo>
                  <a:pt x="785506" y="65088"/>
                  <a:pt x="740694" y="76292"/>
                  <a:pt x="699616" y="99945"/>
                </a:cubicBezTo>
                <a:lnTo>
                  <a:pt x="194236" y="392490"/>
                </a:lnTo>
                <a:cubicBezTo>
                  <a:pt x="113326" y="438551"/>
                  <a:pt x="63534" y="525692"/>
                  <a:pt x="63534" y="616568"/>
                </a:cubicBezTo>
                <a:lnTo>
                  <a:pt x="63534" y="1202904"/>
                </a:lnTo>
                <a:cubicBezTo>
                  <a:pt x="63534" y="1295025"/>
                  <a:pt x="113326" y="1380921"/>
                  <a:pt x="194236" y="1426981"/>
                </a:cubicBezTo>
                <a:lnTo>
                  <a:pt x="699616" y="1720772"/>
                </a:lnTo>
                <a:cubicBezTo>
                  <a:pt x="780526" y="1766832"/>
                  <a:pt x="880110" y="1766832"/>
                  <a:pt x="959774" y="1720772"/>
                </a:cubicBezTo>
                <a:lnTo>
                  <a:pt x="1467644" y="1426981"/>
                </a:lnTo>
                <a:cubicBezTo>
                  <a:pt x="1547310" y="1380921"/>
                  <a:pt x="1597102" y="1295025"/>
                  <a:pt x="1597102" y="1202904"/>
                </a:cubicBezTo>
                <a:lnTo>
                  <a:pt x="1597102" y="616568"/>
                </a:lnTo>
                <a:cubicBezTo>
                  <a:pt x="1597102" y="525692"/>
                  <a:pt x="1547310" y="438551"/>
                  <a:pt x="1467644" y="392490"/>
                </a:cubicBezTo>
                <a:lnTo>
                  <a:pt x="959774" y="99945"/>
                </a:lnTo>
                <a:cubicBezTo>
                  <a:pt x="919942" y="76292"/>
                  <a:pt x="875130" y="65088"/>
                  <a:pt x="830318" y="65088"/>
                </a:cubicBezTo>
                <a:close/>
                <a:moveTo>
                  <a:pt x="830320" y="0"/>
                </a:moveTo>
                <a:cubicBezTo>
                  <a:pt x="886338" y="0"/>
                  <a:pt x="942356" y="14628"/>
                  <a:pt x="992152" y="43884"/>
                </a:cubicBezTo>
                <a:lnTo>
                  <a:pt x="1498808" y="335200"/>
                </a:lnTo>
                <a:cubicBezTo>
                  <a:pt x="1598398" y="393712"/>
                  <a:pt x="1660640" y="500776"/>
                  <a:pt x="1660640" y="615311"/>
                </a:cubicBezTo>
                <a:lnTo>
                  <a:pt x="1660640" y="1201677"/>
                </a:lnTo>
                <a:cubicBezTo>
                  <a:pt x="1660640" y="1316211"/>
                  <a:pt x="1598398" y="1423276"/>
                  <a:pt x="1498808" y="1481788"/>
                </a:cubicBezTo>
                <a:lnTo>
                  <a:pt x="992152" y="1774348"/>
                </a:lnTo>
                <a:cubicBezTo>
                  <a:pt x="942358" y="1802982"/>
                  <a:pt x="886338" y="1817921"/>
                  <a:pt x="830320" y="1817921"/>
                </a:cubicBezTo>
                <a:cubicBezTo>
                  <a:pt x="774302" y="1817921"/>
                  <a:pt x="718282" y="1802982"/>
                  <a:pt x="668488" y="1774348"/>
                </a:cubicBezTo>
                <a:lnTo>
                  <a:pt x="161832" y="1481788"/>
                </a:lnTo>
                <a:cubicBezTo>
                  <a:pt x="62242" y="1423276"/>
                  <a:pt x="0" y="1316211"/>
                  <a:pt x="0" y="1201677"/>
                </a:cubicBezTo>
                <a:lnTo>
                  <a:pt x="0" y="615311"/>
                </a:lnTo>
                <a:cubicBezTo>
                  <a:pt x="0" y="500776"/>
                  <a:pt x="62242" y="393712"/>
                  <a:pt x="161832" y="335200"/>
                </a:cubicBezTo>
                <a:lnTo>
                  <a:pt x="668488" y="43884"/>
                </a:lnTo>
                <a:cubicBezTo>
                  <a:pt x="718284" y="14628"/>
                  <a:pt x="774302" y="0"/>
                  <a:pt x="830320" y="0"/>
                </a:cubicBezTo>
                <a:close/>
              </a:path>
            </a:pathLst>
          </a:custGeom>
          <a:solidFill>
            <a:schemeClr val="accent3"/>
          </a:solidFill>
          <a:ln cap="flat">
            <a:noFill/>
            <a:prstDash val="solid"/>
          </a:ln>
        </p:spPr>
        <p:txBody>
          <a:bodyPr vert="horz" wrap="square" lIns="90000" tIns="45000" rIns="90000" bIns="45000" anchor="ctr" anchorCtr="1" compatLnSpc="0">
            <a:noAutofit/>
          </a:bodyPr>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46" name="TextBox 345">
            <a:extLst>
              <a:ext uri="{FF2B5EF4-FFF2-40B4-BE49-F238E27FC236}">
                <a16:creationId xmlns:a16="http://schemas.microsoft.com/office/drawing/2014/main" id="{520E2CC3-C3E4-458B-A2A6-EFD65D8D8B39}"/>
              </a:ext>
            </a:extLst>
          </p:cNvPr>
          <p:cNvSpPr txBox="1"/>
          <p:nvPr/>
        </p:nvSpPr>
        <p:spPr>
          <a:xfrm>
            <a:off x="1520826" y="1837469"/>
            <a:ext cx="21336000" cy="604012"/>
          </a:xfrm>
          <a:prstGeom prst="rect">
            <a:avLst/>
          </a:prstGeom>
          <a:noFill/>
        </p:spPr>
        <p:txBody>
          <a:bodyPr wrap="square" rtlCol="0">
            <a:spAutoFit/>
          </a:bodyPr>
          <a:lstStyle/>
          <a:p>
            <a:pPr algn="ctr">
              <a:lnSpc>
                <a:spcPts val="4200"/>
              </a:lnSpc>
            </a:pPr>
            <a:r>
              <a:rPr lang="en-US" sz="3000" spc="-120" dirty="0">
                <a:latin typeface="Poppins" panose="00000500000000000000" pitchFamily="2" charset="0"/>
                <a:cs typeface="Poppins" panose="00000500000000000000" pitchFamily="2" charset="0"/>
              </a:rPr>
              <a:t>Make a big impact with our professional slides and charts</a:t>
            </a:r>
          </a:p>
        </p:txBody>
      </p:sp>
      <p:sp>
        <p:nvSpPr>
          <p:cNvPr id="347" name="TextBox 346">
            <a:extLst>
              <a:ext uri="{FF2B5EF4-FFF2-40B4-BE49-F238E27FC236}">
                <a16:creationId xmlns:a16="http://schemas.microsoft.com/office/drawing/2014/main" id="{A8DFF8B6-4E18-44D9-9FDF-47780C1AB175}"/>
              </a:ext>
            </a:extLst>
          </p:cNvPr>
          <p:cNvSpPr txBox="1"/>
          <p:nvPr/>
        </p:nvSpPr>
        <p:spPr>
          <a:xfrm>
            <a:off x="4817746" y="4328463"/>
            <a:ext cx="1213932" cy="1231106"/>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7400" dirty="0">
                <a:solidFill>
                  <a:schemeClr val="accent1"/>
                </a:solidFill>
                <a:latin typeface="Poppins" panose="00000500000000000000" pitchFamily="2" charset="0"/>
                <a:cs typeface="Poppins" panose="00000500000000000000" pitchFamily="2" charset="0"/>
              </a:rPr>
              <a:t>A</a:t>
            </a:r>
          </a:p>
        </p:txBody>
      </p:sp>
      <p:sp>
        <p:nvSpPr>
          <p:cNvPr id="348" name="TextBox 347">
            <a:extLst>
              <a:ext uri="{FF2B5EF4-FFF2-40B4-BE49-F238E27FC236}">
                <a16:creationId xmlns:a16="http://schemas.microsoft.com/office/drawing/2014/main" id="{A0C4E7DF-F53B-4F14-A4E6-E0D821778CC4}"/>
              </a:ext>
            </a:extLst>
          </p:cNvPr>
          <p:cNvSpPr txBox="1"/>
          <p:nvPr/>
        </p:nvSpPr>
        <p:spPr>
          <a:xfrm>
            <a:off x="11562808" y="4328463"/>
            <a:ext cx="1213932" cy="1231106"/>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7400" dirty="0">
                <a:solidFill>
                  <a:schemeClr val="accent2"/>
                </a:solidFill>
                <a:latin typeface="Poppins" panose="00000500000000000000" pitchFamily="2" charset="0"/>
                <a:cs typeface="Poppins" panose="00000500000000000000" pitchFamily="2" charset="0"/>
              </a:rPr>
              <a:t>B</a:t>
            </a:r>
          </a:p>
        </p:txBody>
      </p:sp>
      <p:sp>
        <p:nvSpPr>
          <p:cNvPr id="349" name="TextBox 348">
            <a:extLst>
              <a:ext uri="{FF2B5EF4-FFF2-40B4-BE49-F238E27FC236}">
                <a16:creationId xmlns:a16="http://schemas.microsoft.com/office/drawing/2014/main" id="{CDBCBAF0-FB20-436B-BD2B-E6DE2863B711}"/>
              </a:ext>
            </a:extLst>
          </p:cNvPr>
          <p:cNvSpPr txBox="1"/>
          <p:nvPr/>
        </p:nvSpPr>
        <p:spPr>
          <a:xfrm>
            <a:off x="18307870" y="4328463"/>
            <a:ext cx="1213932" cy="1231106"/>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7400" dirty="0">
                <a:solidFill>
                  <a:schemeClr val="accent3"/>
                </a:solidFill>
                <a:latin typeface="Poppins" panose="00000500000000000000" pitchFamily="2" charset="0"/>
                <a:cs typeface="Poppins" panose="00000500000000000000" pitchFamily="2" charset="0"/>
              </a:rPr>
              <a:t>C</a:t>
            </a:r>
          </a:p>
        </p:txBody>
      </p:sp>
      <p:sp>
        <p:nvSpPr>
          <p:cNvPr id="350" name="TextBox 349">
            <a:extLst>
              <a:ext uri="{FF2B5EF4-FFF2-40B4-BE49-F238E27FC236}">
                <a16:creationId xmlns:a16="http://schemas.microsoft.com/office/drawing/2014/main" id="{173BD3CC-0C06-4CA6-A73D-59A80A525828}"/>
              </a:ext>
            </a:extLst>
          </p:cNvPr>
          <p:cNvSpPr txBox="1"/>
          <p:nvPr/>
        </p:nvSpPr>
        <p:spPr>
          <a:xfrm>
            <a:off x="9858473" y="10036328"/>
            <a:ext cx="4658163" cy="615553"/>
          </a:xfrm>
          <a:prstGeom prst="rect">
            <a:avLst/>
          </a:prstGeom>
          <a:noFill/>
        </p:spPr>
        <p:txBody>
          <a:bodyPr wrap="square" rtlCol="0" anchor="b">
            <a:spAutoFit/>
          </a:bodyPr>
          <a:lstStyle/>
          <a:p>
            <a:pPr algn="ctr"/>
            <a:r>
              <a:rPr lang="en-US" sz="3400" b="1" spc="-30" dirty="0">
                <a:solidFill>
                  <a:schemeClr val="tx2"/>
                </a:solidFill>
                <a:latin typeface="Poppins" panose="00000500000000000000" pitchFamily="2" charset="0"/>
                <a:cs typeface="Poppins" panose="00000500000000000000" pitchFamily="2" charset="0"/>
              </a:rPr>
              <a:t>TITLE 02</a:t>
            </a:r>
          </a:p>
        </p:txBody>
      </p:sp>
      <p:sp>
        <p:nvSpPr>
          <p:cNvPr id="352" name="TextBox 351">
            <a:extLst>
              <a:ext uri="{FF2B5EF4-FFF2-40B4-BE49-F238E27FC236}">
                <a16:creationId xmlns:a16="http://schemas.microsoft.com/office/drawing/2014/main" id="{F915CA1C-275C-4528-9B5D-6CCBB60265AA}"/>
              </a:ext>
            </a:extLst>
          </p:cNvPr>
          <p:cNvSpPr txBox="1"/>
          <p:nvPr/>
        </p:nvSpPr>
        <p:spPr>
          <a:xfrm>
            <a:off x="16602173" y="10036328"/>
            <a:ext cx="4658163" cy="615553"/>
          </a:xfrm>
          <a:prstGeom prst="rect">
            <a:avLst/>
          </a:prstGeom>
          <a:noFill/>
        </p:spPr>
        <p:txBody>
          <a:bodyPr wrap="square" rtlCol="0" anchor="b">
            <a:spAutoFit/>
          </a:bodyPr>
          <a:lstStyle/>
          <a:p>
            <a:pPr algn="ctr"/>
            <a:r>
              <a:rPr lang="en-US" sz="3400" b="1" spc="-30" dirty="0">
                <a:solidFill>
                  <a:schemeClr val="tx2"/>
                </a:solidFill>
                <a:latin typeface="Poppins" panose="00000500000000000000" pitchFamily="2" charset="0"/>
                <a:cs typeface="Poppins" panose="00000500000000000000" pitchFamily="2" charset="0"/>
              </a:rPr>
              <a:t>TITLE 03</a:t>
            </a:r>
          </a:p>
        </p:txBody>
      </p:sp>
      <p:sp>
        <p:nvSpPr>
          <p:cNvPr id="354" name="TextBox 353">
            <a:extLst>
              <a:ext uri="{FF2B5EF4-FFF2-40B4-BE49-F238E27FC236}">
                <a16:creationId xmlns:a16="http://schemas.microsoft.com/office/drawing/2014/main" id="{DA3EA4DE-8C47-4931-AFD5-F5F9F046089A}"/>
              </a:ext>
            </a:extLst>
          </p:cNvPr>
          <p:cNvSpPr txBox="1"/>
          <p:nvPr/>
        </p:nvSpPr>
        <p:spPr>
          <a:xfrm>
            <a:off x="3112231" y="10036328"/>
            <a:ext cx="4658163" cy="615553"/>
          </a:xfrm>
          <a:prstGeom prst="rect">
            <a:avLst/>
          </a:prstGeom>
          <a:noFill/>
        </p:spPr>
        <p:txBody>
          <a:bodyPr wrap="square" rtlCol="0" anchor="b">
            <a:spAutoFit/>
          </a:bodyPr>
          <a:lstStyle/>
          <a:p>
            <a:pPr algn="ctr"/>
            <a:r>
              <a:rPr lang="en-US" sz="3400" b="1" spc="-30" dirty="0">
                <a:solidFill>
                  <a:schemeClr val="tx2"/>
                </a:solidFill>
                <a:latin typeface="Poppins" panose="00000500000000000000" pitchFamily="2" charset="0"/>
                <a:cs typeface="Poppins" panose="00000500000000000000" pitchFamily="2" charset="0"/>
              </a:rPr>
              <a:t>TITLE 01</a:t>
            </a:r>
          </a:p>
        </p:txBody>
      </p:sp>
      <p:sp>
        <p:nvSpPr>
          <p:cNvPr id="46" name="TextBox 447">
            <a:extLst>
              <a:ext uri="{FF2B5EF4-FFF2-40B4-BE49-F238E27FC236}">
                <a16:creationId xmlns:a16="http://schemas.microsoft.com/office/drawing/2014/main" id="{4DA22B4B-894D-E940-BC6F-AA456D4D46CD}"/>
              </a:ext>
            </a:extLst>
          </p:cNvPr>
          <p:cNvSpPr txBox="1"/>
          <p:nvPr/>
        </p:nvSpPr>
        <p:spPr>
          <a:xfrm>
            <a:off x="1520825" y="699202"/>
            <a:ext cx="21336000" cy="1262140"/>
          </a:xfrm>
          <a:prstGeom prst="rect">
            <a:avLst/>
          </a:prstGeom>
          <a:noFill/>
        </p:spPr>
        <p:txBody>
          <a:bodyPr wrap="square" rtlCol="0" anchor="b">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r>
              <a:rPr lang="en-US" sz="7400" dirty="0">
                <a:solidFill>
                  <a:schemeClr val="accent2"/>
                </a:solidFill>
                <a:latin typeface="Wicked Mouse" panose="02000500000000000000" pitchFamily="2" charset="77"/>
                <a:cs typeface="Poppins" panose="00000500000000000000" pitchFamily="2" charset="0"/>
              </a:rPr>
              <a:t>KIDS</a:t>
            </a:r>
            <a:r>
              <a:rPr lang="en-US" sz="7400" dirty="0">
                <a:solidFill>
                  <a:schemeClr val="accent3"/>
                </a:solidFill>
                <a:latin typeface="Wicked Mouse" panose="02000500000000000000" pitchFamily="2" charset="77"/>
                <a:cs typeface="Poppins" panose="00000500000000000000" pitchFamily="2" charset="0"/>
              </a:rPr>
              <a:t> </a:t>
            </a:r>
            <a:r>
              <a:rPr lang="en-US" sz="7400" dirty="0">
                <a:solidFill>
                  <a:schemeClr val="accent1"/>
                </a:solidFill>
                <a:latin typeface="Wicked Mouse" panose="02000500000000000000" pitchFamily="2" charset="77"/>
                <a:cs typeface="Poppins" panose="00000500000000000000" pitchFamily="2" charset="0"/>
              </a:rPr>
              <a:t>EDUCATION</a:t>
            </a:r>
            <a:r>
              <a:rPr lang="en-US" sz="7400" dirty="0">
                <a:solidFill>
                  <a:schemeClr val="accent3"/>
                </a:solidFill>
                <a:latin typeface="Wicked Mouse" panose="02000500000000000000" pitchFamily="2" charset="77"/>
                <a:cs typeface="Poppins" panose="00000500000000000000" pitchFamily="2" charset="0"/>
              </a:rPr>
              <a:t> COURSE</a:t>
            </a:r>
          </a:p>
        </p:txBody>
      </p:sp>
      <p:sp>
        <p:nvSpPr>
          <p:cNvPr id="48" name="TextBox 449">
            <a:extLst>
              <a:ext uri="{FF2B5EF4-FFF2-40B4-BE49-F238E27FC236}">
                <a16:creationId xmlns:a16="http://schemas.microsoft.com/office/drawing/2014/main" id="{CD46C436-52D0-2B47-9A74-DA5CB2D1FC91}"/>
              </a:ext>
            </a:extLst>
          </p:cNvPr>
          <p:cNvSpPr txBox="1"/>
          <p:nvPr/>
        </p:nvSpPr>
        <p:spPr>
          <a:xfrm>
            <a:off x="2866039" y="10927819"/>
            <a:ext cx="5150546" cy="1200329"/>
          </a:xfrm>
          <a:prstGeom prst="rect">
            <a:avLst/>
          </a:prstGeom>
          <a:noFill/>
        </p:spPr>
        <p:txBody>
          <a:bodyPr wrap="square" rtlCol="0">
            <a:spAutoFit/>
          </a:bodyPr>
          <a:lstStyle/>
          <a:p>
            <a:pPr algn="ctr"/>
            <a:r>
              <a:rPr lang="en-US" sz="2400" spc="-20" dirty="0">
                <a:latin typeface="Poppins" panose="00000500000000000000" pitchFamily="2" charset="0"/>
              </a:rPr>
              <a:t>You can do whatever you want, go a impress your audience with an amazing presentation</a:t>
            </a:r>
          </a:p>
        </p:txBody>
      </p:sp>
      <p:sp>
        <p:nvSpPr>
          <p:cNvPr id="49" name="TextBox 449">
            <a:extLst>
              <a:ext uri="{FF2B5EF4-FFF2-40B4-BE49-F238E27FC236}">
                <a16:creationId xmlns:a16="http://schemas.microsoft.com/office/drawing/2014/main" id="{AE18E959-1585-834E-B3CA-7F8AC1AB7409}"/>
              </a:ext>
            </a:extLst>
          </p:cNvPr>
          <p:cNvSpPr txBox="1"/>
          <p:nvPr/>
        </p:nvSpPr>
        <p:spPr>
          <a:xfrm>
            <a:off x="9556247" y="10927818"/>
            <a:ext cx="5150546" cy="1200329"/>
          </a:xfrm>
          <a:prstGeom prst="rect">
            <a:avLst/>
          </a:prstGeom>
          <a:noFill/>
        </p:spPr>
        <p:txBody>
          <a:bodyPr wrap="square" rtlCol="0">
            <a:spAutoFit/>
          </a:bodyPr>
          <a:lstStyle/>
          <a:p>
            <a:pPr algn="ctr"/>
            <a:r>
              <a:rPr lang="en-US" sz="2400" spc="-20" dirty="0">
                <a:latin typeface="Poppins" panose="00000500000000000000" pitchFamily="2" charset="0"/>
              </a:rPr>
              <a:t>You can do whatever you want, go a impress your audience with an amazing presentation</a:t>
            </a:r>
          </a:p>
        </p:txBody>
      </p:sp>
      <p:sp>
        <p:nvSpPr>
          <p:cNvPr id="50" name="TextBox 449">
            <a:extLst>
              <a:ext uri="{FF2B5EF4-FFF2-40B4-BE49-F238E27FC236}">
                <a16:creationId xmlns:a16="http://schemas.microsoft.com/office/drawing/2014/main" id="{040A05D1-A947-ED4C-B122-395F4BC4E785}"/>
              </a:ext>
            </a:extLst>
          </p:cNvPr>
          <p:cNvSpPr txBox="1"/>
          <p:nvPr/>
        </p:nvSpPr>
        <p:spPr>
          <a:xfrm>
            <a:off x="16574821" y="10927817"/>
            <a:ext cx="5150546" cy="1200329"/>
          </a:xfrm>
          <a:prstGeom prst="rect">
            <a:avLst/>
          </a:prstGeom>
          <a:noFill/>
        </p:spPr>
        <p:txBody>
          <a:bodyPr wrap="square" rtlCol="0">
            <a:spAutoFit/>
          </a:bodyPr>
          <a:lstStyle/>
          <a:p>
            <a:pPr algn="ctr"/>
            <a:r>
              <a:rPr lang="en-US" sz="2400" spc="-20" dirty="0">
                <a:latin typeface="Poppins" panose="00000500000000000000" pitchFamily="2" charset="0"/>
              </a:rPr>
              <a:t>You can do whatever you want, go a impress your audience with an amazing presentation</a:t>
            </a:r>
          </a:p>
        </p:txBody>
      </p:sp>
    </p:spTree>
    <p:extLst>
      <p:ext uri="{BB962C8B-B14F-4D97-AF65-F5344CB8AC3E}">
        <p14:creationId xmlns:p14="http://schemas.microsoft.com/office/powerpoint/2010/main" val="4215389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Freeform: Shape 152">
            <a:extLst>
              <a:ext uri="{FF2B5EF4-FFF2-40B4-BE49-F238E27FC236}">
                <a16:creationId xmlns:a16="http://schemas.microsoft.com/office/drawing/2014/main" id="{E13909D6-2DB5-450C-B4A3-35965BB6DA62}"/>
              </a:ext>
            </a:extLst>
          </p:cNvPr>
          <p:cNvSpPr/>
          <p:nvPr/>
        </p:nvSpPr>
        <p:spPr>
          <a:xfrm>
            <a:off x="1" y="8092579"/>
            <a:ext cx="24377650" cy="61044"/>
          </a:xfrm>
          <a:custGeom>
            <a:avLst/>
            <a:gdLst/>
            <a:ahLst/>
            <a:cxnLst>
              <a:cxn ang="3cd4">
                <a:pos x="hc" y="t"/>
              </a:cxn>
              <a:cxn ang="cd2">
                <a:pos x="l" y="vc"/>
              </a:cxn>
              <a:cxn ang="cd4">
                <a:pos x="hc" y="b"/>
              </a:cxn>
              <a:cxn ang="0">
                <a:pos x="r" y="vc"/>
              </a:cxn>
            </a:cxnLst>
            <a:rect l="l" t="t" r="r" b="b"/>
            <a:pathLst>
              <a:path w="19569" h="50">
                <a:moveTo>
                  <a:pt x="0" y="50"/>
                </a:moveTo>
                <a:lnTo>
                  <a:pt x="19569" y="50"/>
                </a:lnTo>
                <a:lnTo>
                  <a:pt x="19569" y="0"/>
                </a:lnTo>
                <a:lnTo>
                  <a:pt x="0" y="0"/>
                </a:lnTo>
                <a:close/>
              </a:path>
            </a:pathLst>
          </a:custGeom>
          <a:solidFill>
            <a:schemeClr val="accent6"/>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54" name="Freeform: Shape 153">
            <a:extLst>
              <a:ext uri="{FF2B5EF4-FFF2-40B4-BE49-F238E27FC236}">
                <a16:creationId xmlns:a16="http://schemas.microsoft.com/office/drawing/2014/main" id="{2A7FF98D-D7D8-47F1-9A7C-54D6FE8892F8}"/>
              </a:ext>
            </a:extLst>
          </p:cNvPr>
          <p:cNvSpPr/>
          <p:nvPr/>
        </p:nvSpPr>
        <p:spPr>
          <a:xfrm>
            <a:off x="1752833" y="6530357"/>
            <a:ext cx="3189227" cy="3187977"/>
          </a:xfrm>
          <a:custGeom>
            <a:avLst/>
            <a:gdLst/>
            <a:ahLst/>
            <a:cxnLst>
              <a:cxn ang="3cd4">
                <a:pos x="hc" y="t"/>
              </a:cxn>
              <a:cxn ang="cd2">
                <a:pos x="l" y="vc"/>
              </a:cxn>
              <a:cxn ang="cd4">
                <a:pos x="hc" y="b"/>
              </a:cxn>
              <a:cxn ang="0">
                <a:pos x="r" y="vc"/>
              </a:cxn>
            </a:cxnLst>
            <a:rect l="l" t="t" r="r" b="b"/>
            <a:pathLst>
              <a:path w="2561" h="2560">
                <a:moveTo>
                  <a:pt x="2561" y="1280"/>
                </a:moveTo>
                <a:cubicBezTo>
                  <a:pt x="2561" y="1987"/>
                  <a:pt x="1988" y="2560"/>
                  <a:pt x="1280" y="2560"/>
                </a:cubicBezTo>
                <a:cubicBezTo>
                  <a:pt x="573" y="2560"/>
                  <a:pt x="0" y="1987"/>
                  <a:pt x="0" y="1280"/>
                </a:cubicBezTo>
                <a:cubicBezTo>
                  <a:pt x="0" y="573"/>
                  <a:pt x="573" y="0"/>
                  <a:pt x="1280" y="0"/>
                </a:cubicBezTo>
                <a:cubicBezTo>
                  <a:pt x="1988" y="0"/>
                  <a:pt x="2561" y="573"/>
                  <a:pt x="2561" y="1280"/>
                </a:cubicBez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90" name="Freeform: Shape 489">
            <a:extLst>
              <a:ext uri="{FF2B5EF4-FFF2-40B4-BE49-F238E27FC236}">
                <a16:creationId xmlns:a16="http://schemas.microsoft.com/office/drawing/2014/main" id="{8D31C4AE-CB0B-4A41-9330-6FFF41E4BB3B}"/>
              </a:ext>
            </a:extLst>
          </p:cNvPr>
          <p:cNvSpPr/>
          <p:nvPr/>
        </p:nvSpPr>
        <p:spPr>
          <a:xfrm>
            <a:off x="2550140" y="3788369"/>
            <a:ext cx="1593364" cy="1593364"/>
          </a:xfrm>
          <a:custGeom>
            <a:avLst/>
            <a:gdLst>
              <a:gd name="connsiteX0" fmla="*/ 796703 w 1593364"/>
              <a:gd name="connsiteY0" fmla="*/ 1261986 h 1593364"/>
              <a:gd name="connsiteX1" fmla="*/ 817239 w 1593364"/>
              <a:gd name="connsiteY1" fmla="*/ 1282944 h 1593364"/>
              <a:gd name="connsiteX2" fmla="*/ 817239 w 1593364"/>
              <a:gd name="connsiteY2" fmla="*/ 1359378 h 1593364"/>
              <a:gd name="connsiteX3" fmla="*/ 796703 w 1593364"/>
              <a:gd name="connsiteY3" fmla="*/ 1380336 h 1593364"/>
              <a:gd name="connsiteX4" fmla="*/ 777374 w 1593364"/>
              <a:gd name="connsiteY4" fmla="*/ 1359378 h 1593364"/>
              <a:gd name="connsiteX5" fmla="*/ 777374 w 1593364"/>
              <a:gd name="connsiteY5" fmla="*/ 1282944 h 1593364"/>
              <a:gd name="connsiteX6" fmla="*/ 796703 w 1593364"/>
              <a:gd name="connsiteY6" fmla="*/ 1261986 h 1593364"/>
              <a:gd name="connsiteX7" fmla="*/ 1139637 w 1593364"/>
              <a:gd name="connsiteY7" fmla="*/ 1120274 h 1593364"/>
              <a:gd name="connsiteX8" fmla="*/ 1154390 w 1593364"/>
              <a:gd name="connsiteY8" fmla="*/ 1124884 h 1593364"/>
              <a:gd name="connsiteX9" fmla="*/ 1208484 w 1593364"/>
              <a:gd name="connsiteY9" fmla="*/ 1178977 h 1593364"/>
              <a:gd name="connsiteX10" fmla="*/ 1208484 w 1593364"/>
              <a:gd name="connsiteY10" fmla="*/ 1208483 h 1593364"/>
              <a:gd name="connsiteX11" fmla="*/ 1193731 w 1593364"/>
              <a:gd name="connsiteY11" fmla="*/ 1213400 h 1593364"/>
              <a:gd name="connsiteX12" fmla="*/ 1178978 w 1593364"/>
              <a:gd name="connsiteY12" fmla="*/ 1208483 h 1593364"/>
              <a:gd name="connsiteX13" fmla="*/ 1124885 w 1593364"/>
              <a:gd name="connsiteY13" fmla="*/ 1154389 h 1593364"/>
              <a:gd name="connsiteX14" fmla="*/ 1124885 w 1593364"/>
              <a:gd name="connsiteY14" fmla="*/ 1124884 h 1593364"/>
              <a:gd name="connsiteX15" fmla="*/ 1139637 w 1593364"/>
              <a:gd name="connsiteY15" fmla="*/ 1120274 h 1593364"/>
              <a:gd name="connsiteX16" fmla="*/ 452481 w 1593364"/>
              <a:gd name="connsiteY16" fmla="*/ 1120274 h 1593364"/>
              <a:gd name="connsiteX17" fmla="*/ 467233 w 1593364"/>
              <a:gd name="connsiteY17" fmla="*/ 1124884 h 1593364"/>
              <a:gd name="connsiteX18" fmla="*/ 467233 w 1593364"/>
              <a:gd name="connsiteY18" fmla="*/ 1154389 h 1593364"/>
              <a:gd name="connsiteX19" fmla="*/ 413140 w 1593364"/>
              <a:gd name="connsiteY19" fmla="*/ 1208483 h 1593364"/>
              <a:gd name="connsiteX20" fmla="*/ 397158 w 1593364"/>
              <a:gd name="connsiteY20" fmla="*/ 1213400 h 1593364"/>
              <a:gd name="connsiteX21" fmla="*/ 383634 w 1593364"/>
              <a:gd name="connsiteY21" fmla="*/ 1208483 h 1593364"/>
              <a:gd name="connsiteX22" fmla="*/ 383634 w 1593364"/>
              <a:gd name="connsiteY22" fmla="*/ 1178977 h 1593364"/>
              <a:gd name="connsiteX23" fmla="*/ 437728 w 1593364"/>
              <a:gd name="connsiteY23" fmla="*/ 1124884 h 1593364"/>
              <a:gd name="connsiteX24" fmla="*/ 452481 w 1593364"/>
              <a:gd name="connsiteY24" fmla="*/ 1120274 h 1593364"/>
              <a:gd name="connsiteX25" fmla="*/ 1282945 w 1593364"/>
              <a:gd name="connsiteY25" fmla="*/ 777374 h 1593364"/>
              <a:gd name="connsiteX26" fmla="*/ 1359379 w 1593364"/>
              <a:gd name="connsiteY26" fmla="*/ 777374 h 1593364"/>
              <a:gd name="connsiteX27" fmla="*/ 1380337 w 1593364"/>
              <a:gd name="connsiteY27" fmla="*/ 796703 h 1593364"/>
              <a:gd name="connsiteX28" fmla="*/ 1359379 w 1593364"/>
              <a:gd name="connsiteY28" fmla="*/ 817239 h 1593364"/>
              <a:gd name="connsiteX29" fmla="*/ 1282945 w 1593364"/>
              <a:gd name="connsiteY29" fmla="*/ 817239 h 1593364"/>
              <a:gd name="connsiteX30" fmla="*/ 1261987 w 1593364"/>
              <a:gd name="connsiteY30" fmla="*/ 796703 h 1593364"/>
              <a:gd name="connsiteX31" fmla="*/ 1282945 w 1593364"/>
              <a:gd name="connsiteY31" fmla="*/ 777374 h 1593364"/>
              <a:gd name="connsiteX32" fmla="*/ 233999 w 1593364"/>
              <a:gd name="connsiteY32" fmla="*/ 777374 h 1593364"/>
              <a:gd name="connsiteX33" fmla="*/ 311657 w 1593364"/>
              <a:gd name="connsiteY33" fmla="*/ 777374 h 1593364"/>
              <a:gd name="connsiteX34" fmla="*/ 331380 w 1593364"/>
              <a:gd name="connsiteY34" fmla="*/ 796703 h 1593364"/>
              <a:gd name="connsiteX35" fmla="*/ 311657 w 1593364"/>
              <a:gd name="connsiteY35" fmla="*/ 817239 h 1593364"/>
              <a:gd name="connsiteX36" fmla="*/ 233999 w 1593364"/>
              <a:gd name="connsiteY36" fmla="*/ 817239 h 1593364"/>
              <a:gd name="connsiteX37" fmla="*/ 214276 w 1593364"/>
              <a:gd name="connsiteY37" fmla="*/ 796703 h 1593364"/>
              <a:gd name="connsiteX38" fmla="*/ 233999 w 1593364"/>
              <a:gd name="connsiteY38" fmla="*/ 777374 h 1593364"/>
              <a:gd name="connsiteX39" fmla="*/ 797098 w 1593364"/>
              <a:gd name="connsiteY39" fmla="*/ 759058 h 1593364"/>
              <a:gd name="connsiteX40" fmla="*/ 759824 w 1593364"/>
              <a:gd name="connsiteY40" fmla="*/ 796314 h 1593364"/>
              <a:gd name="connsiteX41" fmla="*/ 797098 w 1593364"/>
              <a:gd name="connsiteY41" fmla="*/ 833569 h 1593364"/>
              <a:gd name="connsiteX42" fmla="*/ 834373 w 1593364"/>
              <a:gd name="connsiteY42" fmla="*/ 796314 h 1593364"/>
              <a:gd name="connsiteX43" fmla="*/ 797098 w 1593364"/>
              <a:gd name="connsiteY43" fmla="*/ 759058 h 1593364"/>
              <a:gd name="connsiteX44" fmla="*/ 797098 w 1593364"/>
              <a:gd name="connsiteY44" fmla="*/ 484612 h 1593364"/>
              <a:gd name="connsiteX45" fmla="*/ 818220 w 1593364"/>
              <a:gd name="connsiteY45" fmla="*/ 505723 h 1593364"/>
              <a:gd name="connsiteX46" fmla="*/ 818220 w 1593364"/>
              <a:gd name="connsiteY46" fmla="*/ 720561 h 1593364"/>
              <a:gd name="connsiteX47" fmla="*/ 872889 w 1593364"/>
              <a:gd name="connsiteY47" fmla="*/ 776444 h 1593364"/>
              <a:gd name="connsiteX48" fmla="*/ 1164872 w 1593364"/>
              <a:gd name="connsiteY48" fmla="*/ 776444 h 1593364"/>
              <a:gd name="connsiteX49" fmla="*/ 1185994 w 1593364"/>
              <a:gd name="connsiteY49" fmla="*/ 796314 h 1593364"/>
              <a:gd name="connsiteX50" fmla="*/ 1164872 w 1593364"/>
              <a:gd name="connsiteY50" fmla="*/ 817425 h 1593364"/>
              <a:gd name="connsiteX51" fmla="*/ 872889 w 1593364"/>
              <a:gd name="connsiteY51" fmla="*/ 817425 h 1593364"/>
              <a:gd name="connsiteX52" fmla="*/ 797098 w 1593364"/>
              <a:gd name="connsiteY52" fmla="*/ 875791 h 1593364"/>
              <a:gd name="connsiteX53" fmla="*/ 718822 w 1593364"/>
              <a:gd name="connsiteY53" fmla="*/ 796314 h 1593364"/>
              <a:gd name="connsiteX54" fmla="*/ 777219 w 1593364"/>
              <a:gd name="connsiteY54" fmla="*/ 720561 h 1593364"/>
              <a:gd name="connsiteX55" fmla="*/ 777219 w 1593364"/>
              <a:gd name="connsiteY55" fmla="*/ 505723 h 1593364"/>
              <a:gd name="connsiteX56" fmla="*/ 797098 w 1593364"/>
              <a:gd name="connsiteY56" fmla="*/ 484612 h 1593364"/>
              <a:gd name="connsiteX57" fmla="*/ 1193270 w 1593364"/>
              <a:gd name="connsiteY57" fmla="*/ 377166 h 1593364"/>
              <a:gd name="connsiteX58" fmla="*/ 1208484 w 1593364"/>
              <a:gd name="connsiteY58" fmla="*/ 383623 h 1593364"/>
              <a:gd name="connsiteX59" fmla="*/ 1208484 w 1593364"/>
              <a:gd name="connsiteY59" fmla="*/ 411909 h 1593364"/>
              <a:gd name="connsiteX60" fmla="*/ 1154390 w 1593364"/>
              <a:gd name="connsiteY60" fmla="*/ 467251 h 1593364"/>
              <a:gd name="connsiteX61" fmla="*/ 1139637 w 1593364"/>
              <a:gd name="connsiteY61" fmla="*/ 473400 h 1593364"/>
              <a:gd name="connsiteX62" fmla="*/ 1124885 w 1593364"/>
              <a:gd name="connsiteY62" fmla="*/ 467251 h 1593364"/>
              <a:gd name="connsiteX63" fmla="*/ 1124885 w 1593364"/>
              <a:gd name="connsiteY63" fmla="*/ 437735 h 1593364"/>
              <a:gd name="connsiteX64" fmla="*/ 1178978 w 1593364"/>
              <a:gd name="connsiteY64" fmla="*/ 383623 h 1593364"/>
              <a:gd name="connsiteX65" fmla="*/ 1193270 w 1593364"/>
              <a:gd name="connsiteY65" fmla="*/ 377166 h 1593364"/>
              <a:gd name="connsiteX66" fmla="*/ 397926 w 1593364"/>
              <a:gd name="connsiteY66" fmla="*/ 377166 h 1593364"/>
              <a:gd name="connsiteX67" fmla="*/ 413140 w 1593364"/>
              <a:gd name="connsiteY67" fmla="*/ 383623 h 1593364"/>
              <a:gd name="connsiteX68" fmla="*/ 467233 w 1593364"/>
              <a:gd name="connsiteY68" fmla="*/ 437735 h 1593364"/>
              <a:gd name="connsiteX69" fmla="*/ 467233 w 1593364"/>
              <a:gd name="connsiteY69" fmla="*/ 467251 h 1593364"/>
              <a:gd name="connsiteX70" fmla="*/ 452481 w 1593364"/>
              <a:gd name="connsiteY70" fmla="*/ 473400 h 1593364"/>
              <a:gd name="connsiteX71" fmla="*/ 437728 w 1593364"/>
              <a:gd name="connsiteY71" fmla="*/ 467251 h 1593364"/>
              <a:gd name="connsiteX72" fmla="*/ 383634 w 1593364"/>
              <a:gd name="connsiteY72" fmla="*/ 411909 h 1593364"/>
              <a:gd name="connsiteX73" fmla="*/ 383634 w 1593364"/>
              <a:gd name="connsiteY73" fmla="*/ 383623 h 1593364"/>
              <a:gd name="connsiteX74" fmla="*/ 397926 w 1593364"/>
              <a:gd name="connsiteY74" fmla="*/ 377166 h 1593364"/>
              <a:gd name="connsiteX75" fmla="*/ 796703 w 1593364"/>
              <a:gd name="connsiteY75" fmla="*/ 213030 h 1593364"/>
              <a:gd name="connsiteX76" fmla="*/ 817239 w 1593364"/>
              <a:gd name="connsiteY76" fmla="*/ 233988 h 1593364"/>
              <a:gd name="connsiteX77" fmla="*/ 817239 w 1593364"/>
              <a:gd name="connsiteY77" fmla="*/ 311655 h 1593364"/>
              <a:gd name="connsiteX78" fmla="*/ 796703 w 1593364"/>
              <a:gd name="connsiteY78" fmla="*/ 331380 h 1593364"/>
              <a:gd name="connsiteX79" fmla="*/ 777374 w 1593364"/>
              <a:gd name="connsiteY79" fmla="*/ 311655 h 1593364"/>
              <a:gd name="connsiteX80" fmla="*/ 777374 w 1593364"/>
              <a:gd name="connsiteY80" fmla="*/ 233988 h 1593364"/>
              <a:gd name="connsiteX81" fmla="*/ 796703 w 1593364"/>
              <a:gd name="connsiteY81" fmla="*/ 213030 h 1593364"/>
              <a:gd name="connsiteX82" fmla="*/ 796685 w 1593364"/>
              <a:gd name="connsiteY82" fmla="*/ 176863 h 1593364"/>
              <a:gd name="connsiteX83" fmla="*/ 176864 w 1593364"/>
              <a:gd name="connsiteY83" fmla="*/ 796684 h 1593364"/>
              <a:gd name="connsiteX84" fmla="*/ 796685 w 1593364"/>
              <a:gd name="connsiteY84" fmla="*/ 1416504 h 1593364"/>
              <a:gd name="connsiteX85" fmla="*/ 1416506 w 1593364"/>
              <a:gd name="connsiteY85" fmla="*/ 796684 h 1593364"/>
              <a:gd name="connsiteX86" fmla="*/ 796685 w 1593364"/>
              <a:gd name="connsiteY86" fmla="*/ 176863 h 1593364"/>
              <a:gd name="connsiteX87" fmla="*/ 796685 w 1593364"/>
              <a:gd name="connsiteY87" fmla="*/ 135791 h 1593364"/>
              <a:gd name="connsiteX88" fmla="*/ 1458823 w 1593364"/>
              <a:gd name="connsiteY88" fmla="*/ 796684 h 1593364"/>
              <a:gd name="connsiteX89" fmla="*/ 796685 w 1593364"/>
              <a:gd name="connsiteY89" fmla="*/ 1457576 h 1593364"/>
              <a:gd name="connsiteX90" fmla="*/ 135792 w 1593364"/>
              <a:gd name="connsiteY90" fmla="*/ 796684 h 1593364"/>
              <a:gd name="connsiteX91" fmla="*/ 796685 w 1593364"/>
              <a:gd name="connsiteY91" fmla="*/ 135791 h 1593364"/>
              <a:gd name="connsiteX92" fmla="*/ 796682 w 1593364"/>
              <a:gd name="connsiteY92" fmla="*/ 41079 h 1593364"/>
              <a:gd name="connsiteX93" fmla="*/ 42324 w 1593364"/>
              <a:gd name="connsiteY93" fmla="*/ 796682 h 1593364"/>
              <a:gd name="connsiteX94" fmla="*/ 796682 w 1593364"/>
              <a:gd name="connsiteY94" fmla="*/ 1552285 h 1593364"/>
              <a:gd name="connsiteX95" fmla="*/ 1552285 w 1593364"/>
              <a:gd name="connsiteY95" fmla="*/ 796682 h 1593364"/>
              <a:gd name="connsiteX96" fmla="*/ 796682 w 1593364"/>
              <a:gd name="connsiteY96" fmla="*/ 41079 h 1593364"/>
              <a:gd name="connsiteX97" fmla="*/ 796682 w 1593364"/>
              <a:gd name="connsiteY97" fmla="*/ 0 h 1593364"/>
              <a:gd name="connsiteX98" fmla="*/ 1593364 w 1593364"/>
              <a:gd name="connsiteY98" fmla="*/ 796682 h 1593364"/>
              <a:gd name="connsiteX99" fmla="*/ 796682 w 1593364"/>
              <a:gd name="connsiteY99" fmla="*/ 1593364 h 1593364"/>
              <a:gd name="connsiteX100" fmla="*/ 0 w 1593364"/>
              <a:gd name="connsiteY100" fmla="*/ 796682 h 1593364"/>
              <a:gd name="connsiteX101" fmla="*/ 796682 w 1593364"/>
              <a:gd name="connsiteY101" fmla="*/ 0 h 1593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1593364" h="1593364">
                <a:moveTo>
                  <a:pt x="796703" y="1261986"/>
                </a:moveTo>
                <a:cubicBezTo>
                  <a:pt x="807575" y="1261986"/>
                  <a:pt x="817239" y="1271849"/>
                  <a:pt x="817239" y="1282944"/>
                </a:cubicBezTo>
                <a:lnTo>
                  <a:pt x="817239" y="1359378"/>
                </a:lnTo>
                <a:cubicBezTo>
                  <a:pt x="817239" y="1370474"/>
                  <a:pt x="807575" y="1380336"/>
                  <a:pt x="796703" y="1380336"/>
                </a:cubicBezTo>
                <a:cubicBezTo>
                  <a:pt x="785830" y="1380336"/>
                  <a:pt x="777374" y="1370474"/>
                  <a:pt x="777374" y="1359378"/>
                </a:cubicBezTo>
                <a:lnTo>
                  <a:pt x="777374" y="1282944"/>
                </a:lnTo>
                <a:cubicBezTo>
                  <a:pt x="777374" y="1271849"/>
                  <a:pt x="785830" y="1261986"/>
                  <a:pt x="796703" y="1261986"/>
                </a:cubicBezTo>
                <a:close/>
                <a:moveTo>
                  <a:pt x="1139637" y="1120274"/>
                </a:moveTo>
                <a:cubicBezTo>
                  <a:pt x="1144862" y="1120274"/>
                  <a:pt x="1150087" y="1121810"/>
                  <a:pt x="1154390" y="1124884"/>
                </a:cubicBezTo>
                <a:lnTo>
                  <a:pt x="1208484" y="1178977"/>
                </a:lnTo>
                <a:cubicBezTo>
                  <a:pt x="1215860" y="1187583"/>
                  <a:pt x="1215860" y="1199877"/>
                  <a:pt x="1208484" y="1208483"/>
                </a:cubicBezTo>
                <a:cubicBezTo>
                  <a:pt x="1204795" y="1212171"/>
                  <a:pt x="1198648" y="1213400"/>
                  <a:pt x="1193731" y="1213400"/>
                </a:cubicBezTo>
                <a:cubicBezTo>
                  <a:pt x="1188813" y="1213400"/>
                  <a:pt x="1183896" y="1212171"/>
                  <a:pt x="1178978" y="1208483"/>
                </a:cubicBezTo>
                <a:lnTo>
                  <a:pt x="1124885" y="1154389"/>
                </a:lnTo>
                <a:cubicBezTo>
                  <a:pt x="1118738" y="1145784"/>
                  <a:pt x="1118738" y="1133490"/>
                  <a:pt x="1124885" y="1124884"/>
                </a:cubicBezTo>
                <a:cubicBezTo>
                  <a:pt x="1129187" y="1121810"/>
                  <a:pt x="1134412" y="1120274"/>
                  <a:pt x="1139637" y="1120274"/>
                </a:cubicBezTo>
                <a:close/>
                <a:moveTo>
                  <a:pt x="452481" y="1120274"/>
                </a:moveTo>
                <a:cubicBezTo>
                  <a:pt x="457706" y="1120274"/>
                  <a:pt x="462931" y="1121810"/>
                  <a:pt x="467233" y="1124884"/>
                </a:cubicBezTo>
                <a:cubicBezTo>
                  <a:pt x="474610" y="1133490"/>
                  <a:pt x="474610" y="1145784"/>
                  <a:pt x="467233" y="1154389"/>
                </a:cubicBezTo>
                <a:lnTo>
                  <a:pt x="413140" y="1208483"/>
                </a:lnTo>
                <a:cubicBezTo>
                  <a:pt x="408222" y="1212171"/>
                  <a:pt x="403305" y="1213400"/>
                  <a:pt x="397158" y="1213400"/>
                </a:cubicBezTo>
                <a:cubicBezTo>
                  <a:pt x="393470" y="1213400"/>
                  <a:pt x="387323" y="1212171"/>
                  <a:pt x="383634" y="1208483"/>
                </a:cubicBezTo>
                <a:cubicBezTo>
                  <a:pt x="377487" y="1199877"/>
                  <a:pt x="377487" y="1187583"/>
                  <a:pt x="383634" y="1178977"/>
                </a:cubicBezTo>
                <a:lnTo>
                  <a:pt x="437728" y="1124884"/>
                </a:lnTo>
                <a:cubicBezTo>
                  <a:pt x="442031" y="1121810"/>
                  <a:pt x="447256" y="1120274"/>
                  <a:pt x="452481" y="1120274"/>
                </a:cubicBezTo>
                <a:close/>
                <a:moveTo>
                  <a:pt x="1282945" y="777374"/>
                </a:moveTo>
                <a:lnTo>
                  <a:pt x="1359379" y="777374"/>
                </a:lnTo>
                <a:cubicBezTo>
                  <a:pt x="1370475" y="777374"/>
                  <a:pt x="1380337" y="785830"/>
                  <a:pt x="1380337" y="796703"/>
                </a:cubicBezTo>
                <a:cubicBezTo>
                  <a:pt x="1380337" y="807575"/>
                  <a:pt x="1370475" y="817239"/>
                  <a:pt x="1359379" y="817239"/>
                </a:cubicBezTo>
                <a:lnTo>
                  <a:pt x="1282945" y="817239"/>
                </a:lnTo>
                <a:cubicBezTo>
                  <a:pt x="1271850" y="817239"/>
                  <a:pt x="1261987" y="807575"/>
                  <a:pt x="1261987" y="796703"/>
                </a:cubicBezTo>
                <a:cubicBezTo>
                  <a:pt x="1261987" y="785830"/>
                  <a:pt x="1271850" y="777374"/>
                  <a:pt x="1282945" y="777374"/>
                </a:cubicBezTo>
                <a:close/>
                <a:moveTo>
                  <a:pt x="233999" y="777374"/>
                </a:moveTo>
                <a:lnTo>
                  <a:pt x="311657" y="777374"/>
                </a:lnTo>
                <a:cubicBezTo>
                  <a:pt x="322751" y="777374"/>
                  <a:pt x="331380" y="785830"/>
                  <a:pt x="331380" y="796703"/>
                </a:cubicBezTo>
                <a:cubicBezTo>
                  <a:pt x="331380" y="807575"/>
                  <a:pt x="322751" y="817239"/>
                  <a:pt x="311657" y="817239"/>
                </a:cubicBezTo>
                <a:lnTo>
                  <a:pt x="233999" y="817239"/>
                </a:lnTo>
                <a:cubicBezTo>
                  <a:pt x="222905" y="817239"/>
                  <a:pt x="214276" y="807575"/>
                  <a:pt x="214276" y="796703"/>
                </a:cubicBezTo>
                <a:cubicBezTo>
                  <a:pt x="214276" y="785830"/>
                  <a:pt x="222905" y="777374"/>
                  <a:pt x="233999" y="777374"/>
                </a:cubicBezTo>
                <a:close/>
                <a:moveTo>
                  <a:pt x="797098" y="759058"/>
                </a:moveTo>
                <a:cubicBezTo>
                  <a:pt x="777219" y="759058"/>
                  <a:pt x="759824" y="776444"/>
                  <a:pt x="759824" y="796314"/>
                </a:cubicBezTo>
                <a:cubicBezTo>
                  <a:pt x="759824" y="817425"/>
                  <a:pt x="777219" y="833569"/>
                  <a:pt x="797098" y="833569"/>
                </a:cubicBezTo>
                <a:cubicBezTo>
                  <a:pt x="818220" y="833569"/>
                  <a:pt x="834373" y="817425"/>
                  <a:pt x="834373" y="796314"/>
                </a:cubicBezTo>
                <a:cubicBezTo>
                  <a:pt x="834373" y="776444"/>
                  <a:pt x="818220" y="759058"/>
                  <a:pt x="797098" y="759058"/>
                </a:cubicBezTo>
                <a:close/>
                <a:moveTo>
                  <a:pt x="797098" y="484612"/>
                </a:moveTo>
                <a:cubicBezTo>
                  <a:pt x="808281" y="484612"/>
                  <a:pt x="818220" y="494547"/>
                  <a:pt x="818220" y="505723"/>
                </a:cubicBezTo>
                <a:lnTo>
                  <a:pt x="818220" y="720561"/>
                </a:lnTo>
                <a:cubicBezTo>
                  <a:pt x="845555" y="728013"/>
                  <a:pt x="866677" y="749124"/>
                  <a:pt x="872889" y="776444"/>
                </a:cubicBezTo>
                <a:lnTo>
                  <a:pt x="1164872" y="776444"/>
                </a:lnTo>
                <a:cubicBezTo>
                  <a:pt x="1177297" y="776444"/>
                  <a:pt x="1185994" y="785137"/>
                  <a:pt x="1185994" y="796314"/>
                </a:cubicBezTo>
                <a:cubicBezTo>
                  <a:pt x="1185994" y="807490"/>
                  <a:pt x="1177297" y="817425"/>
                  <a:pt x="1164872" y="817425"/>
                </a:cubicBezTo>
                <a:lnTo>
                  <a:pt x="872889" y="817425"/>
                </a:lnTo>
                <a:cubicBezTo>
                  <a:pt x="864192" y="849713"/>
                  <a:pt x="834373" y="875791"/>
                  <a:pt x="797098" y="875791"/>
                </a:cubicBezTo>
                <a:cubicBezTo>
                  <a:pt x="753612" y="875791"/>
                  <a:pt x="718822" y="839778"/>
                  <a:pt x="718822" y="796314"/>
                </a:cubicBezTo>
                <a:cubicBezTo>
                  <a:pt x="718822" y="760300"/>
                  <a:pt x="743672" y="729254"/>
                  <a:pt x="777219" y="720561"/>
                </a:cubicBezTo>
                <a:lnTo>
                  <a:pt x="777219" y="505723"/>
                </a:lnTo>
                <a:cubicBezTo>
                  <a:pt x="777219" y="494547"/>
                  <a:pt x="785916" y="484612"/>
                  <a:pt x="797098" y="484612"/>
                </a:cubicBezTo>
                <a:close/>
                <a:moveTo>
                  <a:pt x="1193270" y="377166"/>
                </a:moveTo>
                <a:cubicBezTo>
                  <a:pt x="1198648" y="377166"/>
                  <a:pt x="1204181" y="379319"/>
                  <a:pt x="1208484" y="383623"/>
                </a:cubicBezTo>
                <a:cubicBezTo>
                  <a:pt x="1215860" y="391002"/>
                  <a:pt x="1215860" y="404530"/>
                  <a:pt x="1208484" y="411909"/>
                </a:cubicBezTo>
                <a:lnTo>
                  <a:pt x="1154390" y="467251"/>
                </a:lnTo>
                <a:cubicBezTo>
                  <a:pt x="1150702" y="470940"/>
                  <a:pt x="1144555" y="473400"/>
                  <a:pt x="1139637" y="473400"/>
                </a:cubicBezTo>
                <a:cubicBezTo>
                  <a:pt x="1134720" y="473400"/>
                  <a:pt x="1128573" y="470940"/>
                  <a:pt x="1124885" y="467251"/>
                </a:cubicBezTo>
                <a:cubicBezTo>
                  <a:pt x="1118738" y="458642"/>
                  <a:pt x="1118738" y="445114"/>
                  <a:pt x="1124885" y="437735"/>
                </a:cubicBezTo>
                <a:lnTo>
                  <a:pt x="1178978" y="383623"/>
                </a:lnTo>
                <a:cubicBezTo>
                  <a:pt x="1182666" y="379319"/>
                  <a:pt x="1187891" y="377166"/>
                  <a:pt x="1193270" y="377166"/>
                </a:cubicBezTo>
                <a:close/>
                <a:moveTo>
                  <a:pt x="397926" y="377166"/>
                </a:moveTo>
                <a:cubicBezTo>
                  <a:pt x="403305" y="377166"/>
                  <a:pt x="408837" y="379319"/>
                  <a:pt x="413140" y="383623"/>
                </a:cubicBezTo>
                <a:lnTo>
                  <a:pt x="467233" y="437735"/>
                </a:lnTo>
                <a:cubicBezTo>
                  <a:pt x="474610" y="445114"/>
                  <a:pt x="474610" y="458642"/>
                  <a:pt x="467233" y="467251"/>
                </a:cubicBezTo>
                <a:cubicBezTo>
                  <a:pt x="463545" y="470940"/>
                  <a:pt x="457398" y="473400"/>
                  <a:pt x="452481" y="473400"/>
                </a:cubicBezTo>
                <a:cubicBezTo>
                  <a:pt x="447563" y="473400"/>
                  <a:pt x="441416" y="470940"/>
                  <a:pt x="437728" y="467251"/>
                </a:cubicBezTo>
                <a:lnTo>
                  <a:pt x="383634" y="411909"/>
                </a:lnTo>
                <a:cubicBezTo>
                  <a:pt x="377487" y="404530"/>
                  <a:pt x="377487" y="391002"/>
                  <a:pt x="383634" y="383623"/>
                </a:cubicBezTo>
                <a:cubicBezTo>
                  <a:pt x="387323" y="379319"/>
                  <a:pt x="392548" y="377166"/>
                  <a:pt x="397926" y="377166"/>
                </a:cubicBezTo>
                <a:close/>
                <a:moveTo>
                  <a:pt x="796703" y="213030"/>
                </a:moveTo>
                <a:cubicBezTo>
                  <a:pt x="807575" y="213030"/>
                  <a:pt x="817239" y="222892"/>
                  <a:pt x="817239" y="233988"/>
                </a:cubicBezTo>
                <a:lnTo>
                  <a:pt x="817239" y="311655"/>
                </a:lnTo>
                <a:cubicBezTo>
                  <a:pt x="817239" y="322750"/>
                  <a:pt x="807575" y="331380"/>
                  <a:pt x="796703" y="331380"/>
                </a:cubicBezTo>
                <a:cubicBezTo>
                  <a:pt x="785830" y="331380"/>
                  <a:pt x="777374" y="322750"/>
                  <a:pt x="777374" y="311655"/>
                </a:cubicBezTo>
                <a:lnTo>
                  <a:pt x="777374" y="233988"/>
                </a:lnTo>
                <a:cubicBezTo>
                  <a:pt x="777374" y="222892"/>
                  <a:pt x="785830" y="213030"/>
                  <a:pt x="796703" y="213030"/>
                </a:cubicBezTo>
                <a:close/>
                <a:moveTo>
                  <a:pt x="796685" y="176863"/>
                </a:moveTo>
                <a:cubicBezTo>
                  <a:pt x="455659" y="176863"/>
                  <a:pt x="176864" y="455658"/>
                  <a:pt x="176864" y="796684"/>
                </a:cubicBezTo>
                <a:cubicBezTo>
                  <a:pt x="176864" y="1138954"/>
                  <a:pt x="455659" y="1416504"/>
                  <a:pt x="796685" y="1416504"/>
                </a:cubicBezTo>
                <a:cubicBezTo>
                  <a:pt x="1138956" y="1416504"/>
                  <a:pt x="1416506" y="1138954"/>
                  <a:pt x="1416506" y="796684"/>
                </a:cubicBezTo>
                <a:cubicBezTo>
                  <a:pt x="1416506" y="455658"/>
                  <a:pt x="1138956" y="176863"/>
                  <a:pt x="796685" y="176863"/>
                </a:cubicBezTo>
                <a:close/>
                <a:moveTo>
                  <a:pt x="796685" y="135791"/>
                </a:moveTo>
                <a:cubicBezTo>
                  <a:pt x="1161359" y="135791"/>
                  <a:pt x="1458823" y="432010"/>
                  <a:pt x="1458823" y="796684"/>
                </a:cubicBezTo>
                <a:cubicBezTo>
                  <a:pt x="1458823" y="1161357"/>
                  <a:pt x="1161359" y="1457576"/>
                  <a:pt x="796685" y="1457576"/>
                </a:cubicBezTo>
                <a:cubicBezTo>
                  <a:pt x="432011" y="1457576"/>
                  <a:pt x="135792" y="1161357"/>
                  <a:pt x="135792" y="796684"/>
                </a:cubicBezTo>
                <a:cubicBezTo>
                  <a:pt x="135792" y="432010"/>
                  <a:pt x="432011" y="135791"/>
                  <a:pt x="796685" y="135791"/>
                </a:cubicBezTo>
                <a:close/>
                <a:moveTo>
                  <a:pt x="796682" y="41079"/>
                </a:moveTo>
                <a:cubicBezTo>
                  <a:pt x="380913" y="41079"/>
                  <a:pt x="42324" y="380913"/>
                  <a:pt x="42324" y="796682"/>
                </a:cubicBezTo>
                <a:cubicBezTo>
                  <a:pt x="42324" y="1213695"/>
                  <a:pt x="380913" y="1552285"/>
                  <a:pt x="796682" y="1552285"/>
                </a:cubicBezTo>
                <a:cubicBezTo>
                  <a:pt x="1213695" y="1552285"/>
                  <a:pt x="1552285" y="1213695"/>
                  <a:pt x="1552285" y="796682"/>
                </a:cubicBezTo>
                <a:cubicBezTo>
                  <a:pt x="1552285" y="380913"/>
                  <a:pt x="1213695" y="41079"/>
                  <a:pt x="796682" y="41079"/>
                </a:cubicBezTo>
                <a:close/>
                <a:moveTo>
                  <a:pt x="796682" y="0"/>
                </a:moveTo>
                <a:cubicBezTo>
                  <a:pt x="1236102" y="0"/>
                  <a:pt x="1593364" y="357262"/>
                  <a:pt x="1593364" y="796682"/>
                </a:cubicBezTo>
                <a:cubicBezTo>
                  <a:pt x="1593364" y="1236102"/>
                  <a:pt x="1236102" y="1593364"/>
                  <a:pt x="796682" y="1593364"/>
                </a:cubicBezTo>
                <a:cubicBezTo>
                  <a:pt x="357262" y="1593364"/>
                  <a:pt x="0" y="1236102"/>
                  <a:pt x="0" y="796682"/>
                </a:cubicBezTo>
                <a:cubicBezTo>
                  <a:pt x="0" y="357262"/>
                  <a:pt x="357262" y="0"/>
                  <a:pt x="796682" y="0"/>
                </a:cubicBezTo>
                <a:close/>
              </a:path>
            </a:pathLst>
          </a:custGeom>
          <a:solidFill>
            <a:schemeClr val="accent1"/>
          </a:solidFill>
          <a:ln cap="flat">
            <a:noFill/>
            <a:prstDash val="solid"/>
          </a:ln>
        </p:spPr>
        <p:txBody>
          <a:bodyPr vert="horz" wrap="square" lIns="90000" tIns="45000" rIns="90000" bIns="45000" anchor="ctr" anchorCtr="1" compatLnSpc="0">
            <a:noAutofit/>
          </a:bodyPr>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40" name="Freeform: Shape 239">
            <a:extLst>
              <a:ext uri="{FF2B5EF4-FFF2-40B4-BE49-F238E27FC236}">
                <a16:creationId xmlns:a16="http://schemas.microsoft.com/office/drawing/2014/main" id="{C2DF2367-EA3A-4069-9656-8D61A7DBBCB1}"/>
              </a:ext>
            </a:extLst>
          </p:cNvPr>
          <p:cNvSpPr/>
          <p:nvPr/>
        </p:nvSpPr>
        <p:spPr>
          <a:xfrm>
            <a:off x="6174148" y="6530357"/>
            <a:ext cx="3189227" cy="3187977"/>
          </a:xfrm>
          <a:custGeom>
            <a:avLst/>
            <a:gdLst/>
            <a:ahLst/>
            <a:cxnLst>
              <a:cxn ang="3cd4">
                <a:pos x="hc" y="t"/>
              </a:cxn>
              <a:cxn ang="cd2">
                <a:pos x="l" y="vc"/>
              </a:cxn>
              <a:cxn ang="cd4">
                <a:pos x="hc" y="b"/>
              </a:cxn>
              <a:cxn ang="0">
                <a:pos x="r" y="vc"/>
              </a:cxn>
            </a:cxnLst>
            <a:rect l="l" t="t" r="r" b="b"/>
            <a:pathLst>
              <a:path w="2561" h="2560">
                <a:moveTo>
                  <a:pt x="2561" y="1280"/>
                </a:moveTo>
                <a:cubicBezTo>
                  <a:pt x="2561" y="1987"/>
                  <a:pt x="1988" y="2560"/>
                  <a:pt x="1280" y="2560"/>
                </a:cubicBezTo>
                <a:cubicBezTo>
                  <a:pt x="573" y="2560"/>
                  <a:pt x="0" y="1987"/>
                  <a:pt x="0" y="1280"/>
                </a:cubicBezTo>
                <a:cubicBezTo>
                  <a:pt x="0" y="573"/>
                  <a:pt x="573" y="0"/>
                  <a:pt x="1280" y="0"/>
                </a:cubicBezTo>
                <a:cubicBezTo>
                  <a:pt x="1988" y="0"/>
                  <a:pt x="2561" y="573"/>
                  <a:pt x="2561" y="1280"/>
                </a:cubicBez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15" name="Freeform: Shape 314">
            <a:extLst>
              <a:ext uri="{FF2B5EF4-FFF2-40B4-BE49-F238E27FC236}">
                <a16:creationId xmlns:a16="http://schemas.microsoft.com/office/drawing/2014/main" id="{E7A569F0-4F2F-4767-A859-39754ED1305D}"/>
              </a:ext>
            </a:extLst>
          </p:cNvPr>
          <p:cNvSpPr/>
          <p:nvPr/>
        </p:nvSpPr>
        <p:spPr>
          <a:xfrm>
            <a:off x="10595464" y="6530357"/>
            <a:ext cx="3189227" cy="3187977"/>
          </a:xfrm>
          <a:custGeom>
            <a:avLst/>
            <a:gdLst/>
            <a:ahLst/>
            <a:cxnLst>
              <a:cxn ang="3cd4">
                <a:pos x="hc" y="t"/>
              </a:cxn>
              <a:cxn ang="cd2">
                <a:pos x="l" y="vc"/>
              </a:cxn>
              <a:cxn ang="cd4">
                <a:pos x="hc" y="b"/>
              </a:cxn>
              <a:cxn ang="0">
                <a:pos x="r" y="vc"/>
              </a:cxn>
            </a:cxnLst>
            <a:rect l="l" t="t" r="r" b="b"/>
            <a:pathLst>
              <a:path w="2561" h="2560">
                <a:moveTo>
                  <a:pt x="2561" y="1280"/>
                </a:moveTo>
                <a:cubicBezTo>
                  <a:pt x="2561" y="1987"/>
                  <a:pt x="1987" y="2560"/>
                  <a:pt x="1280" y="2560"/>
                </a:cubicBezTo>
                <a:cubicBezTo>
                  <a:pt x="573" y="2560"/>
                  <a:pt x="0" y="1987"/>
                  <a:pt x="0" y="1280"/>
                </a:cubicBezTo>
                <a:cubicBezTo>
                  <a:pt x="0" y="573"/>
                  <a:pt x="573" y="0"/>
                  <a:pt x="1280" y="0"/>
                </a:cubicBezTo>
                <a:cubicBezTo>
                  <a:pt x="1987" y="0"/>
                  <a:pt x="2561" y="573"/>
                  <a:pt x="2561" y="1280"/>
                </a:cubicBez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90" name="Freeform: Shape 389">
            <a:extLst>
              <a:ext uri="{FF2B5EF4-FFF2-40B4-BE49-F238E27FC236}">
                <a16:creationId xmlns:a16="http://schemas.microsoft.com/office/drawing/2014/main" id="{45E86285-A84F-4665-B22E-9D0F1A1B0300}"/>
              </a:ext>
            </a:extLst>
          </p:cNvPr>
          <p:cNvSpPr/>
          <p:nvPr/>
        </p:nvSpPr>
        <p:spPr>
          <a:xfrm>
            <a:off x="15014287" y="6530357"/>
            <a:ext cx="3190473" cy="3187977"/>
          </a:xfrm>
          <a:custGeom>
            <a:avLst/>
            <a:gdLst/>
            <a:ahLst/>
            <a:cxnLst>
              <a:cxn ang="3cd4">
                <a:pos x="hc" y="t"/>
              </a:cxn>
              <a:cxn ang="cd2">
                <a:pos x="l" y="vc"/>
              </a:cxn>
              <a:cxn ang="cd4">
                <a:pos x="hc" y="b"/>
              </a:cxn>
              <a:cxn ang="0">
                <a:pos x="r" y="vc"/>
              </a:cxn>
            </a:cxnLst>
            <a:rect l="l" t="t" r="r" b="b"/>
            <a:pathLst>
              <a:path w="2562" h="2560">
                <a:moveTo>
                  <a:pt x="2562" y="1280"/>
                </a:moveTo>
                <a:cubicBezTo>
                  <a:pt x="2562" y="1987"/>
                  <a:pt x="1988" y="2560"/>
                  <a:pt x="1281" y="2560"/>
                </a:cubicBezTo>
                <a:cubicBezTo>
                  <a:pt x="574" y="2560"/>
                  <a:pt x="0" y="1987"/>
                  <a:pt x="0" y="1280"/>
                </a:cubicBezTo>
                <a:cubicBezTo>
                  <a:pt x="0" y="573"/>
                  <a:pt x="574" y="0"/>
                  <a:pt x="1281" y="0"/>
                </a:cubicBezTo>
                <a:cubicBezTo>
                  <a:pt x="1988" y="0"/>
                  <a:pt x="2562" y="573"/>
                  <a:pt x="2562" y="1280"/>
                </a:cubicBezTo>
                <a:close/>
              </a:path>
            </a:pathLst>
          </a:custGeom>
          <a:solidFill>
            <a:schemeClr val="accent4"/>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63" name="Freeform: Shape 462">
            <a:extLst>
              <a:ext uri="{FF2B5EF4-FFF2-40B4-BE49-F238E27FC236}">
                <a16:creationId xmlns:a16="http://schemas.microsoft.com/office/drawing/2014/main" id="{2564D337-625D-463E-9B05-3C4C7E7505C5}"/>
              </a:ext>
            </a:extLst>
          </p:cNvPr>
          <p:cNvSpPr/>
          <p:nvPr/>
        </p:nvSpPr>
        <p:spPr>
          <a:xfrm>
            <a:off x="19435602" y="6530357"/>
            <a:ext cx="3190473" cy="3187977"/>
          </a:xfrm>
          <a:custGeom>
            <a:avLst/>
            <a:gdLst/>
            <a:ahLst/>
            <a:cxnLst>
              <a:cxn ang="3cd4">
                <a:pos x="hc" y="t"/>
              </a:cxn>
              <a:cxn ang="cd2">
                <a:pos x="l" y="vc"/>
              </a:cxn>
              <a:cxn ang="cd4">
                <a:pos x="hc" y="b"/>
              </a:cxn>
              <a:cxn ang="0">
                <a:pos x="r" y="vc"/>
              </a:cxn>
            </a:cxnLst>
            <a:rect l="l" t="t" r="r" b="b"/>
            <a:pathLst>
              <a:path w="2562" h="2560">
                <a:moveTo>
                  <a:pt x="2562" y="1280"/>
                </a:moveTo>
                <a:cubicBezTo>
                  <a:pt x="2562" y="1987"/>
                  <a:pt x="1988" y="2560"/>
                  <a:pt x="1281" y="2560"/>
                </a:cubicBezTo>
                <a:cubicBezTo>
                  <a:pt x="573" y="2560"/>
                  <a:pt x="0" y="1987"/>
                  <a:pt x="0" y="1280"/>
                </a:cubicBezTo>
                <a:cubicBezTo>
                  <a:pt x="0" y="573"/>
                  <a:pt x="573" y="0"/>
                  <a:pt x="1281" y="0"/>
                </a:cubicBezTo>
                <a:cubicBezTo>
                  <a:pt x="1988" y="0"/>
                  <a:pt x="2562" y="573"/>
                  <a:pt x="2562" y="1280"/>
                </a:cubicBezTo>
                <a:close/>
              </a:path>
            </a:pathLst>
          </a:custGeom>
          <a:solidFill>
            <a:schemeClr val="accent5"/>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89" name="Freeform: Shape 488">
            <a:extLst>
              <a:ext uri="{FF2B5EF4-FFF2-40B4-BE49-F238E27FC236}">
                <a16:creationId xmlns:a16="http://schemas.microsoft.com/office/drawing/2014/main" id="{B09BFFEE-9B2F-4F5C-B57A-3EFB5F16AA99}"/>
              </a:ext>
            </a:extLst>
          </p:cNvPr>
          <p:cNvSpPr/>
          <p:nvPr/>
        </p:nvSpPr>
        <p:spPr>
          <a:xfrm>
            <a:off x="7056166" y="10925509"/>
            <a:ext cx="1428923" cy="1473771"/>
          </a:xfrm>
          <a:custGeom>
            <a:avLst/>
            <a:gdLst>
              <a:gd name="connsiteX0" fmla="*/ 631066 w 1428923"/>
              <a:gd name="connsiteY0" fmla="*/ 1305731 h 1473771"/>
              <a:gd name="connsiteX1" fmla="*/ 598704 w 1428923"/>
              <a:gd name="connsiteY1" fmla="*/ 1316934 h 1473771"/>
              <a:gd name="connsiteX2" fmla="*/ 580033 w 1428923"/>
              <a:gd name="connsiteY2" fmla="*/ 1351787 h 1473771"/>
              <a:gd name="connsiteX3" fmla="*/ 580033 w 1428923"/>
              <a:gd name="connsiteY3" fmla="*/ 1361745 h 1473771"/>
              <a:gd name="connsiteX4" fmla="*/ 591236 w 1428923"/>
              <a:gd name="connsiteY4" fmla="*/ 1399087 h 1473771"/>
              <a:gd name="connsiteX5" fmla="*/ 626088 w 1428923"/>
              <a:gd name="connsiteY5" fmla="*/ 1417758 h 1473771"/>
              <a:gd name="connsiteX6" fmla="*/ 789144 w 1428923"/>
              <a:gd name="connsiteY6" fmla="*/ 1432695 h 1473771"/>
              <a:gd name="connsiteX7" fmla="*/ 843911 w 1428923"/>
              <a:gd name="connsiteY7" fmla="*/ 1385395 h 1473771"/>
              <a:gd name="connsiteX8" fmla="*/ 845156 w 1428923"/>
              <a:gd name="connsiteY8" fmla="*/ 1376681 h 1473771"/>
              <a:gd name="connsiteX9" fmla="*/ 799102 w 1428923"/>
              <a:gd name="connsiteY9" fmla="*/ 1319423 h 1473771"/>
              <a:gd name="connsiteX10" fmla="*/ 636045 w 1428923"/>
              <a:gd name="connsiteY10" fmla="*/ 1305731 h 1473771"/>
              <a:gd name="connsiteX11" fmla="*/ 631066 w 1428923"/>
              <a:gd name="connsiteY11" fmla="*/ 1305731 h 1473771"/>
              <a:gd name="connsiteX12" fmla="*/ 561766 w 1428923"/>
              <a:gd name="connsiteY12" fmla="*/ 1139900 h 1473771"/>
              <a:gd name="connsiteX13" fmla="*/ 710730 w 1428923"/>
              <a:gd name="connsiteY13" fmla="*/ 1154517 h 1473771"/>
              <a:gd name="connsiteX14" fmla="*/ 859693 w 1428923"/>
              <a:gd name="connsiteY14" fmla="*/ 1139900 h 1473771"/>
              <a:gd name="connsiteX15" fmla="*/ 884520 w 1428923"/>
              <a:gd name="connsiteY15" fmla="*/ 1154517 h 1473771"/>
              <a:gd name="connsiteX16" fmla="*/ 868382 w 1428923"/>
              <a:gd name="connsiteY16" fmla="*/ 1180098 h 1473771"/>
              <a:gd name="connsiteX17" fmla="*/ 710730 w 1428923"/>
              <a:gd name="connsiteY17" fmla="*/ 1194715 h 1473771"/>
              <a:gd name="connsiteX18" fmla="*/ 553077 w 1428923"/>
              <a:gd name="connsiteY18" fmla="*/ 1180098 h 1473771"/>
              <a:gd name="connsiteX19" fmla="*/ 536939 w 1428923"/>
              <a:gd name="connsiteY19" fmla="*/ 1154517 h 1473771"/>
              <a:gd name="connsiteX20" fmla="*/ 561766 w 1428923"/>
              <a:gd name="connsiteY20" fmla="*/ 1139900 h 1473771"/>
              <a:gd name="connsiteX21" fmla="*/ 1223547 w 1428923"/>
              <a:gd name="connsiteY21" fmla="*/ 679627 h 1473771"/>
              <a:gd name="connsiteX22" fmla="*/ 1198652 w 1428923"/>
              <a:gd name="connsiteY22" fmla="*/ 736885 h 1473771"/>
              <a:gd name="connsiteX23" fmla="*/ 1198652 w 1428923"/>
              <a:gd name="connsiteY23" fmla="*/ 997036 h 1473771"/>
              <a:gd name="connsiteX24" fmla="*/ 1223547 w 1428923"/>
              <a:gd name="connsiteY24" fmla="*/ 1055539 h 1473771"/>
              <a:gd name="connsiteX25" fmla="*/ 177993 w 1428923"/>
              <a:gd name="connsiteY25" fmla="*/ 662201 h 1473771"/>
              <a:gd name="connsiteX26" fmla="*/ 177993 w 1428923"/>
              <a:gd name="connsiteY26" fmla="*/ 1071720 h 1473771"/>
              <a:gd name="connsiteX27" fmla="*/ 230271 w 1428923"/>
              <a:gd name="connsiteY27" fmla="*/ 997036 h 1473771"/>
              <a:gd name="connsiteX28" fmla="*/ 230271 w 1428923"/>
              <a:gd name="connsiteY28" fmla="*/ 736885 h 1473771"/>
              <a:gd name="connsiteX29" fmla="*/ 177993 w 1428923"/>
              <a:gd name="connsiteY29" fmla="*/ 662201 h 1473771"/>
              <a:gd name="connsiteX30" fmla="*/ 1278314 w 1428923"/>
              <a:gd name="connsiteY30" fmla="*/ 657222 h 1473771"/>
              <a:gd name="connsiteX31" fmla="*/ 1264622 w 1428923"/>
              <a:gd name="connsiteY31" fmla="*/ 658467 h 1473771"/>
              <a:gd name="connsiteX32" fmla="*/ 1264622 w 1428923"/>
              <a:gd name="connsiteY32" fmla="*/ 1075455 h 1473771"/>
              <a:gd name="connsiteX33" fmla="*/ 1278314 w 1428923"/>
              <a:gd name="connsiteY33" fmla="*/ 1076699 h 1473771"/>
              <a:gd name="connsiteX34" fmla="*/ 1308187 w 1428923"/>
              <a:gd name="connsiteY34" fmla="*/ 1076699 h 1473771"/>
              <a:gd name="connsiteX35" fmla="*/ 1387848 w 1428923"/>
              <a:gd name="connsiteY35" fmla="*/ 997036 h 1473771"/>
              <a:gd name="connsiteX36" fmla="*/ 1387848 w 1428923"/>
              <a:gd name="connsiteY36" fmla="*/ 736885 h 1473771"/>
              <a:gd name="connsiteX37" fmla="*/ 1308187 w 1428923"/>
              <a:gd name="connsiteY37" fmla="*/ 657222 h 1473771"/>
              <a:gd name="connsiteX38" fmla="*/ 120737 w 1428923"/>
              <a:gd name="connsiteY38" fmla="*/ 657222 h 1473771"/>
              <a:gd name="connsiteX39" fmla="*/ 41076 w 1428923"/>
              <a:gd name="connsiteY39" fmla="*/ 736885 h 1473771"/>
              <a:gd name="connsiteX40" fmla="*/ 41076 w 1428923"/>
              <a:gd name="connsiteY40" fmla="*/ 997036 h 1473771"/>
              <a:gd name="connsiteX41" fmla="*/ 120737 w 1428923"/>
              <a:gd name="connsiteY41" fmla="*/ 1076699 h 1473771"/>
              <a:gd name="connsiteX42" fmla="*/ 136918 w 1428923"/>
              <a:gd name="connsiteY42" fmla="*/ 1076699 h 1473771"/>
              <a:gd name="connsiteX43" fmla="*/ 136918 w 1428923"/>
              <a:gd name="connsiteY43" fmla="*/ 657222 h 1473771"/>
              <a:gd name="connsiteX44" fmla="*/ 711972 w 1428923"/>
              <a:gd name="connsiteY44" fmla="*/ 0 h 1473771"/>
              <a:gd name="connsiteX45" fmla="*/ 1233504 w 1428923"/>
              <a:gd name="connsiteY45" fmla="*/ 520301 h 1473771"/>
              <a:gd name="connsiteX46" fmla="*/ 1233504 w 1428923"/>
              <a:gd name="connsiteY46" fmla="*/ 624859 h 1473771"/>
              <a:gd name="connsiteX47" fmla="*/ 1278314 w 1428923"/>
              <a:gd name="connsiteY47" fmla="*/ 614901 h 1473771"/>
              <a:gd name="connsiteX48" fmla="*/ 1308187 w 1428923"/>
              <a:gd name="connsiteY48" fmla="*/ 614901 h 1473771"/>
              <a:gd name="connsiteX49" fmla="*/ 1428923 w 1428923"/>
              <a:gd name="connsiteY49" fmla="*/ 736885 h 1473771"/>
              <a:gd name="connsiteX50" fmla="*/ 1428923 w 1428923"/>
              <a:gd name="connsiteY50" fmla="*/ 997036 h 1473771"/>
              <a:gd name="connsiteX51" fmla="*/ 1308187 w 1428923"/>
              <a:gd name="connsiteY51" fmla="*/ 1119020 h 1473771"/>
              <a:gd name="connsiteX52" fmla="*/ 1278314 w 1428923"/>
              <a:gd name="connsiteY52" fmla="*/ 1119020 h 1473771"/>
              <a:gd name="connsiteX53" fmla="*/ 1199897 w 1428923"/>
              <a:gd name="connsiteY53" fmla="*/ 1089147 h 1473771"/>
              <a:gd name="connsiteX54" fmla="*/ 884987 w 1428923"/>
              <a:gd name="connsiteY54" fmla="*/ 1396597 h 1473771"/>
              <a:gd name="connsiteX55" fmla="*/ 794123 w 1428923"/>
              <a:gd name="connsiteY55" fmla="*/ 1473771 h 1473771"/>
              <a:gd name="connsiteX56" fmla="*/ 785410 w 1428923"/>
              <a:gd name="connsiteY56" fmla="*/ 1473771 h 1473771"/>
              <a:gd name="connsiteX57" fmla="*/ 622353 w 1428923"/>
              <a:gd name="connsiteY57" fmla="*/ 1458834 h 1473771"/>
              <a:gd name="connsiteX58" fmla="*/ 558873 w 1428923"/>
              <a:gd name="connsiteY58" fmla="*/ 1426471 h 1473771"/>
              <a:gd name="connsiteX59" fmla="*/ 537713 w 1428923"/>
              <a:gd name="connsiteY59" fmla="*/ 1358010 h 1473771"/>
              <a:gd name="connsiteX60" fmla="*/ 538958 w 1428923"/>
              <a:gd name="connsiteY60" fmla="*/ 1348052 h 1473771"/>
              <a:gd name="connsiteX61" fmla="*/ 572565 w 1428923"/>
              <a:gd name="connsiteY61" fmla="*/ 1284571 h 1473771"/>
              <a:gd name="connsiteX62" fmla="*/ 639779 w 1428923"/>
              <a:gd name="connsiteY62" fmla="*/ 1264655 h 1473771"/>
              <a:gd name="connsiteX63" fmla="*/ 802836 w 1428923"/>
              <a:gd name="connsiteY63" fmla="*/ 1279592 h 1473771"/>
              <a:gd name="connsiteX64" fmla="*/ 866316 w 1428923"/>
              <a:gd name="connsiteY64" fmla="*/ 1311955 h 1473771"/>
              <a:gd name="connsiteX65" fmla="*/ 884987 w 1428923"/>
              <a:gd name="connsiteY65" fmla="*/ 1351787 h 1473771"/>
              <a:gd name="connsiteX66" fmla="*/ 1168780 w 1428923"/>
              <a:gd name="connsiteY66" fmla="*/ 1049315 h 1473771"/>
              <a:gd name="connsiteX67" fmla="*/ 1156332 w 1428923"/>
              <a:gd name="connsiteY67" fmla="*/ 997036 h 1473771"/>
              <a:gd name="connsiteX68" fmla="*/ 1156332 w 1428923"/>
              <a:gd name="connsiteY68" fmla="*/ 736885 h 1473771"/>
              <a:gd name="connsiteX69" fmla="*/ 1192429 w 1428923"/>
              <a:gd name="connsiteY69" fmla="*/ 652243 h 1473771"/>
              <a:gd name="connsiteX70" fmla="*/ 1192429 w 1428923"/>
              <a:gd name="connsiteY70" fmla="*/ 520301 h 1473771"/>
              <a:gd name="connsiteX71" fmla="*/ 711972 w 1428923"/>
              <a:gd name="connsiteY71" fmla="*/ 41076 h 1473771"/>
              <a:gd name="connsiteX72" fmla="*/ 232760 w 1428923"/>
              <a:gd name="connsiteY72" fmla="*/ 520301 h 1473771"/>
              <a:gd name="connsiteX73" fmla="*/ 232760 w 1428923"/>
              <a:gd name="connsiteY73" fmla="*/ 647264 h 1473771"/>
              <a:gd name="connsiteX74" fmla="*/ 272591 w 1428923"/>
              <a:gd name="connsiteY74" fmla="*/ 736885 h 1473771"/>
              <a:gd name="connsiteX75" fmla="*/ 272591 w 1428923"/>
              <a:gd name="connsiteY75" fmla="*/ 997036 h 1473771"/>
              <a:gd name="connsiteX76" fmla="*/ 150610 w 1428923"/>
              <a:gd name="connsiteY76" fmla="*/ 1119020 h 1473771"/>
              <a:gd name="connsiteX77" fmla="*/ 120737 w 1428923"/>
              <a:gd name="connsiteY77" fmla="*/ 1119020 h 1473771"/>
              <a:gd name="connsiteX78" fmla="*/ 0 w 1428923"/>
              <a:gd name="connsiteY78" fmla="*/ 997036 h 1473771"/>
              <a:gd name="connsiteX79" fmla="*/ 0 w 1428923"/>
              <a:gd name="connsiteY79" fmla="*/ 736885 h 1473771"/>
              <a:gd name="connsiteX80" fmla="*/ 120737 w 1428923"/>
              <a:gd name="connsiteY80" fmla="*/ 614901 h 1473771"/>
              <a:gd name="connsiteX81" fmla="*/ 150610 w 1428923"/>
              <a:gd name="connsiteY81" fmla="*/ 614901 h 1473771"/>
              <a:gd name="connsiteX82" fmla="*/ 191685 w 1428923"/>
              <a:gd name="connsiteY82" fmla="*/ 623614 h 1473771"/>
              <a:gd name="connsiteX83" fmla="*/ 191685 w 1428923"/>
              <a:gd name="connsiteY83" fmla="*/ 520301 h 1473771"/>
              <a:gd name="connsiteX84" fmla="*/ 711972 w 1428923"/>
              <a:gd name="connsiteY84" fmla="*/ 0 h 1473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1428923" h="1473771">
                <a:moveTo>
                  <a:pt x="631066" y="1305731"/>
                </a:moveTo>
                <a:cubicBezTo>
                  <a:pt x="619864" y="1305731"/>
                  <a:pt x="607417" y="1309465"/>
                  <a:pt x="598704" y="1316934"/>
                </a:cubicBezTo>
                <a:cubicBezTo>
                  <a:pt x="587502" y="1325647"/>
                  <a:pt x="581278" y="1338095"/>
                  <a:pt x="580033" y="1351787"/>
                </a:cubicBezTo>
                <a:lnTo>
                  <a:pt x="580033" y="1361745"/>
                </a:lnTo>
                <a:cubicBezTo>
                  <a:pt x="578789" y="1375437"/>
                  <a:pt x="582523" y="1389129"/>
                  <a:pt x="591236" y="1399087"/>
                </a:cubicBezTo>
                <a:cubicBezTo>
                  <a:pt x="599949" y="1410289"/>
                  <a:pt x="612396" y="1416513"/>
                  <a:pt x="626088" y="1417758"/>
                </a:cubicBezTo>
                <a:lnTo>
                  <a:pt x="789144" y="1432695"/>
                </a:lnTo>
                <a:cubicBezTo>
                  <a:pt x="816528" y="1435184"/>
                  <a:pt x="841422" y="1414023"/>
                  <a:pt x="843911" y="1385395"/>
                </a:cubicBezTo>
                <a:lnTo>
                  <a:pt x="845156" y="1376681"/>
                </a:lnTo>
                <a:cubicBezTo>
                  <a:pt x="847645" y="1348052"/>
                  <a:pt x="827730" y="1323158"/>
                  <a:pt x="799102" y="1319423"/>
                </a:cubicBezTo>
                <a:lnTo>
                  <a:pt x="636045" y="1305731"/>
                </a:lnTo>
                <a:cubicBezTo>
                  <a:pt x="634801" y="1305731"/>
                  <a:pt x="633556" y="1305731"/>
                  <a:pt x="631066" y="1305731"/>
                </a:cubicBezTo>
                <a:close/>
                <a:moveTo>
                  <a:pt x="561766" y="1139900"/>
                </a:moveTo>
                <a:cubicBezTo>
                  <a:pt x="606455" y="1149645"/>
                  <a:pt x="657351" y="1154517"/>
                  <a:pt x="710730" y="1154517"/>
                </a:cubicBezTo>
                <a:cubicBezTo>
                  <a:pt x="764108" y="1154517"/>
                  <a:pt x="816245" y="1149645"/>
                  <a:pt x="859693" y="1139900"/>
                </a:cubicBezTo>
                <a:cubicBezTo>
                  <a:pt x="870865" y="1137464"/>
                  <a:pt x="882037" y="1143554"/>
                  <a:pt x="884520" y="1154517"/>
                </a:cubicBezTo>
                <a:cubicBezTo>
                  <a:pt x="887003" y="1165480"/>
                  <a:pt x="880796" y="1176443"/>
                  <a:pt x="868382" y="1180098"/>
                </a:cubicBezTo>
                <a:cubicBezTo>
                  <a:pt x="822452" y="1189843"/>
                  <a:pt x="767832" y="1194715"/>
                  <a:pt x="710730" y="1194715"/>
                </a:cubicBezTo>
                <a:cubicBezTo>
                  <a:pt x="653627" y="1194715"/>
                  <a:pt x="599007" y="1189843"/>
                  <a:pt x="553077" y="1180098"/>
                </a:cubicBezTo>
                <a:cubicBezTo>
                  <a:pt x="541905" y="1176443"/>
                  <a:pt x="534457" y="1165480"/>
                  <a:pt x="536939" y="1154517"/>
                </a:cubicBezTo>
                <a:cubicBezTo>
                  <a:pt x="540663" y="1143554"/>
                  <a:pt x="550594" y="1137464"/>
                  <a:pt x="561766" y="1139900"/>
                </a:cubicBezTo>
                <a:close/>
                <a:moveTo>
                  <a:pt x="1223547" y="679627"/>
                </a:moveTo>
                <a:cubicBezTo>
                  <a:pt x="1208610" y="693320"/>
                  <a:pt x="1198652" y="714480"/>
                  <a:pt x="1198652" y="736885"/>
                </a:cubicBezTo>
                <a:lnTo>
                  <a:pt x="1198652" y="997036"/>
                </a:lnTo>
                <a:cubicBezTo>
                  <a:pt x="1198652" y="1020686"/>
                  <a:pt x="1208610" y="1040602"/>
                  <a:pt x="1223547" y="1055539"/>
                </a:cubicBezTo>
                <a:close/>
                <a:moveTo>
                  <a:pt x="177993" y="662201"/>
                </a:moveTo>
                <a:lnTo>
                  <a:pt x="177993" y="1071720"/>
                </a:lnTo>
                <a:cubicBezTo>
                  <a:pt x="209111" y="1060518"/>
                  <a:pt x="230271" y="1031889"/>
                  <a:pt x="230271" y="997036"/>
                </a:cubicBezTo>
                <a:lnTo>
                  <a:pt x="230271" y="736885"/>
                </a:lnTo>
                <a:cubicBezTo>
                  <a:pt x="230271" y="703278"/>
                  <a:pt x="209111" y="673404"/>
                  <a:pt x="177993" y="662201"/>
                </a:cubicBezTo>
                <a:close/>
                <a:moveTo>
                  <a:pt x="1278314" y="657222"/>
                </a:moveTo>
                <a:cubicBezTo>
                  <a:pt x="1273335" y="657222"/>
                  <a:pt x="1269601" y="658467"/>
                  <a:pt x="1264622" y="658467"/>
                </a:cubicBezTo>
                <a:lnTo>
                  <a:pt x="1264622" y="1075455"/>
                </a:lnTo>
                <a:cubicBezTo>
                  <a:pt x="1269601" y="1076699"/>
                  <a:pt x="1273335" y="1076699"/>
                  <a:pt x="1278314" y="1076699"/>
                </a:cubicBezTo>
                <a:lnTo>
                  <a:pt x="1308187" y="1076699"/>
                </a:lnTo>
                <a:cubicBezTo>
                  <a:pt x="1351751" y="1076699"/>
                  <a:pt x="1387848" y="1041847"/>
                  <a:pt x="1387848" y="997036"/>
                </a:cubicBezTo>
                <a:lnTo>
                  <a:pt x="1387848" y="736885"/>
                </a:lnTo>
                <a:cubicBezTo>
                  <a:pt x="1387848" y="693320"/>
                  <a:pt x="1351751" y="657222"/>
                  <a:pt x="1308187" y="657222"/>
                </a:cubicBezTo>
                <a:close/>
                <a:moveTo>
                  <a:pt x="120737" y="657222"/>
                </a:moveTo>
                <a:cubicBezTo>
                  <a:pt x="77172" y="657222"/>
                  <a:pt x="41076" y="693320"/>
                  <a:pt x="41076" y="736885"/>
                </a:cubicBezTo>
                <a:lnTo>
                  <a:pt x="41076" y="997036"/>
                </a:lnTo>
                <a:cubicBezTo>
                  <a:pt x="41076" y="1041847"/>
                  <a:pt x="77172" y="1076699"/>
                  <a:pt x="120737" y="1076699"/>
                </a:cubicBezTo>
                <a:lnTo>
                  <a:pt x="136918" y="1076699"/>
                </a:lnTo>
                <a:lnTo>
                  <a:pt x="136918" y="657222"/>
                </a:lnTo>
                <a:close/>
                <a:moveTo>
                  <a:pt x="711972" y="0"/>
                </a:moveTo>
                <a:cubicBezTo>
                  <a:pt x="999499" y="0"/>
                  <a:pt x="1233504" y="234011"/>
                  <a:pt x="1233504" y="520301"/>
                </a:cubicBezTo>
                <a:lnTo>
                  <a:pt x="1233504" y="624859"/>
                </a:lnTo>
                <a:cubicBezTo>
                  <a:pt x="1247196" y="618635"/>
                  <a:pt x="1262133" y="614901"/>
                  <a:pt x="1278314" y="614901"/>
                </a:cubicBezTo>
                <a:lnTo>
                  <a:pt x="1308187" y="614901"/>
                </a:lnTo>
                <a:cubicBezTo>
                  <a:pt x="1375401" y="614901"/>
                  <a:pt x="1428923" y="669670"/>
                  <a:pt x="1428923" y="736885"/>
                </a:cubicBezTo>
                <a:lnTo>
                  <a:pt x="1428923" y="997036"/>
                </a:lnTo>
                <a:cubicBezTo>
                  <a:pt x="1428923" y="1064252"/>
                  <a:pt x="1375401" y="1119020"/>
                  <a:pt x="1308187" y="1119020"/>
                </a:cubicBezTo>
                <a:lnTo>
                  <a:pt x="1278314" y="1119020"/>
                </a:lnTo>
                <a:cubicBezTo>
                  <a:pt x="1248441" y="1119020"/>
                  <a:pt x="1221057" y="1107818"/>
                  <a:pt x="1199897" y="1089147"/>
                </a:cubicBezTo>
                <a:cubicBezTo>
                  <a:pt x="1145130" y="1232292"/>
                  <a:pt x="1030617" y="1345563"/>
                  <a:pt x="884987" y="1396597"/>
                </a:cubicBezTo>
                <a:cubicBezTo>
                  <a:pt x="877518" y="1441408"/>
                  <a:pt x="838932" y="1473771"/>
                  <a:pt x="794123" y="1473771"/>
                </a:cubicBezTo>
                <a:cubicBezTo>
                  <a:pt x="790389" y="1473771"/>
                  <a:pt x="787899" y="1473771"/>
                  <a:pt x="785410" y="1473771"/>
                </a:cubicBezTo>
                <a:lnTo>
                  <a:pt x="622353" y="1458834"/>
                </a:lnTo>
                <a:cubicBezTo>
                  <a:pt x="597459" y="1456345"/>
                  <a:pt x="575055" y="1445142"/>
                  <a:pt x="558873" y="1426471"/>
                </a:cubicBezTo>
                <a:cubicBezTo>
                  <a:pt x="542692" y="1406555"/>
                  <a:pt x="535224" y="1382905"/>
                  <a:pt x="537713" y="1358010"/>
                </a:cubicBezTo>
                <a:lnTo>
                  <a:pt x="538958" y="1348052"/>
                </a:lnTo>
                <a:cubicBezTo>
                  <a:pt x="541448" y="1324402"/>
                  <a:pt x="552650" y="1300752"/>
                  <a:pt x="572565" y="1284571"/>
                </a:cubicBezTo>
                <a:cubicBezTo>
                  <a:pt x="591236" y="1269634"/>
                  <a:pt x="614885" y="1262165"/>
                  <a:pt x="639779" y="1264655"/>
                </a:cubicBezTo>
                <a:lnTo>
                  <a:pt x="802836" y="1279592"/>
                </a:lnTo>
                <a:cubicBezTo>
                  <a:pt x="827730" y="1280837"/>
                  <a:pt x="850135" y="1293284"/>
                  <a:pt x="866316" y="1311955"/>
                </a:cubicBezTo>
                <a:cubicBezTo>
                  <a:pt x="876274" y="1324402"/>
                  <a:pt x="882497" y="1338095"/>
                  <a:pt x="884987" y="1351787"/>
                </a:cubicBezTo>
                <a:cubicBezTo>
                  <a:pt x="1020660" y="1300752"/>
                  <a:pt x="1125215" y="1188726"/>
                  <a:pt x="1168780" y="1049315"/>
                </a:cubicBezTo>
                <a:cubicBezTo>
                  <a:pt x="1161311" y="1034378"/>
                  <a:pt x="1156332" y="1016952"/>
                  <a:pt x="1156332" y="997036"/>
                </a:cubicBezTo>
                <a:lnTo>
                  <a:pt x="1156332" y="736885"/>
                </a:lnTo>
                <a:cubicBezTo>
                  <a:pt x="1156332" y="704522"/>
                  <a:pt x="1170024" y="674649"/>
                  <a:pt x="1192429" y="652243"/>
                </a:cubicBezTo>
                <a:lnTo>
                  <a:pt x="1192429" y="520301"/>
                </a:lnTo>
                <a:cubicBezTo>
                  <a:pt x="1192429" y="256416"/>
                  <a:pt x="977095" y="41076"/>
                  <a:pt x="711972" y="41076"/>
                </a:cubicBezTo>
                <a:cubicBezTo>
                  <a:pt x="448095" y="41076"/>
                  <a:pt x="232760" y="256416"/>
                  <a:pt x="232760" y="520301"/>
                </a:cubicBezTo>
                <a:lnTo>
                  <a:pt x="232760" y="647264"/>
                </a:lnTo>
                <a:cubicBezTo>
                  <a:pt x="256410" y="669670"/>
                  <a:pt x="272591" y="702033"/>
                  <a:pt x="272591" y="736885"/>
                </a:cubicBezTo>
                <a:lnTo>
                  <a:pt x="272591" y="997036"/>
                </a:lnTo>
                <a:cubicBezTo>
                  <a:pt x="272591" y="1064252"/>
                  <a:pt x="217824" y="1119020"/>
                  <a:pt x="150610" y="1119020"/>
                </a:cubicBezTo>
                <a:lnTo>
                  <a:pt x="120737" y="1119020"/>
                </a:lnTo>
                <a:cubicBezTo>
                  <a:pt x="53523" y="1119020"/>
                  <a:pt x="0" y="1064252"/>
                  <a:pt x="0" y="997036"/>
                </a:cubicBezTo>
                <a:lnTo>
                  <a:pt x="0" y="736885"/>
                </a:lnTo>
                <a:cubicBezTo>
                  <a:pt x="0" y="669670"/>
                  <a:pt x="53523" y="614901"/>
                  <a:pt x="120737" y="614901"/>
                </a:cubicBezTo>
                <a:lnTo>
                  <a:pt x="150610" y="614901"/>
                </a:lnTo>
                <a:cubicBezTo>
                  <a:pt x="164301" y="614901"/>
                  <a:pt x="177993" y="618635"/>
                  <a:pt x="191685" y="623614"/>
                </a:cubicBezTo>
                <a:lnTo>
                  <a:pt x="191685" y="520301"/>
                </a:lnTo>
                <a:cubicBezTo>
                  <a:pt x="191685" y="234011"/>
                  <a:pt x="425690" y="0"/>
                  <a:pt x="711972" y="0"/>
                </a:cubicBezTo>
                <a:close/>
              </a:path>
            </a:pathLst>
          </a:custGeom>
          <a:solidFill>
            <a:schemeClr val="accent2"/>
          </a:solidFill>
          <a:ln cap="flat">
            <a:noFill/>
            <a:prstDash val="solid"/>
          </a:ln>
        </p:spPr>
        <p:txBody>
          <a:bodyPr vert="horz" wrap="square" lIns="90000" tIns="45000" rIns="90000" bIns="45000" anchor="ctr" anchorCtr="1" compatLnSpc="0">
            <a:noAutofit/>
          </a:bodyPr>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91" name="Freeform: Shape 490">
            <a:extLst>
              <a:ext uri="{FF2B5EF4-FFF2-40B4-BE49-F238E27FC236}">
                <a16:creationId xmlns:a16="http://schemas.microsoft.com/office/drawing/2014/main" id="{8F739112-31DF-4D54-B3B8-A5142D323CDA}"/>
              </a:ext>
            </a:extLst>
          </p:cNvPr>
          <p:cNvSpPr/>
          <p:nvPr/>
        </p:nvSpPr>
        <p:spPr>
          <a:xfrm>
            <a:off x="11436369" y="3829480"/>
            <a:ext cx="1506159" cy="1511142"/>
          </a:xfrm>
          <a:custGeom>
            <a:avLst/>
            <a:gdLst>
              <a:gd name="connsiteX0" fmla="*/ 1119345 w 1506159"/>
              <a:gd name="connsiteY0" fmla="*/ 673973 h 1511142"/>
              <a:gd name="connsiteX1" fmla="*/ 1139126 w 1506159"/>
              <a:gd name="connsiteY1" fmla="*/ 694991 h 1511142"/>
              <a:gd name="connsiteX2" fmla="*/ 1139126 w 1506159"/>
              <a:gd name="connsiteY2" fmla="*/ 735791 h 1511142"/>
              <a:gd name="connsiteX3" fmla="*/ 1179926 w 1506159"/>
              <a:gd name="connsiteY3" fmla="*/ 735791 h 1511142"/>
              <a:gd name="connsiteX4" fmla="*/ 1200944 w 1506159"/>
              <a:gd name="connsiteY4" fmla="*/ 755573 h 1511142"/>
              <a:gd name="connsiteX5" fmla="*/ 1179926 w 1506159"/>
              <a:gd name="connsiteY5" fmla="*/ 776591 h 1511142"/>
              <a:gd name="connsiteX6" fmla="*/ 1139126 w 1506159"/>
              <a:gd name="connsiteY6" fmla="*/ 776591 h 1511142"/>
              <a:gd name="connsiteX7" fmla="*/ 1139126 w 1506159"/>
              <a:gd name="connsiteY7" fmla="*/ 816154 h 1511142"/>
              <a:gd name="connsiteX8" fmla="*/ 1119345 w 1506159"/>
              <a:gd name="connsiteY8" fmla="*/ 837172 h 1511142"/>
              <a:gd name="connsiteX9" fmla="*/ 1098326 w 1506159"/>
              <a:gd name="connsiteY9" fmla="*/ 816154 h 1511142"/>
              <a:gd name="connsiteX10" fmla="*/ 1098326 w 1506159"/>
              <a:gd name="connsiteY10" fmla="*/ 776591 h 1511142"/>
              <a:gd name="connsiteX11" fmla="*/ 1058763 w 1506159"/>
              <a:gd name="connsiteY11" fmla="*/ 776591 h 1511142"/>
              <a:gd name="connsiteX12" fmla="*/ 1037745 w 1506159"/>
              <a:gd name="connsiteY12" fmla="*/ 755573 h 1511142"/>
              <a:gd name="connsiteX13" fmla="*/ 1058763 w 1506159"/>
              <a:gd name="connsiteY13" fmla="*/ 735791 h 1511142"/>
              <a:gd name="connsiteX14" fmla="*/ 1098326 w 1506159"/>
              <a:gd name="connsiteY14" fmla="*/ 735791 h 1511142"/>
              <a:gd name="connsiteX15" fmla="*/ 1098326 w 1506159"/>
              <a:gd name="connsiteY15" fmla="*/ 694991 h 1511142"/>
              <a:gd name="connsiteX16" fmla="*/ 1119345 w 1506159"/>
              <a:gd name="connsiteY16" fmla="*/ 673973 h 1511142"/>
              <a:gd name="connsiteX17" fmla="*/ 482756 w 1506159"/>
              <a:gd name="connsiteY17" fmla="*/ 392424 h 1511142"/>
              <a:gd name="connsiteX18" fmla="*/ 504980 w 1506159"/>
              <a:gd name="connsiteY18" fmla="*/ 413413 h 1511142"/>
              <a:gd name="connsiteX19" fmla="*/ 504980 w 1506159"/>
              <a:gd name="connsiteY19" fmla="*/ 441811 h 1511142"/>
              <a:gd name="connsiteX20" fmla="*/ 532143 w 1506159"/>
              <a:gd name="connsiteY20" fmla="*/ 441811 h 1511142"/>
              <a:gd name="connsiteX21" fmla="*/ 553132 w 1506159"/>
              <a:gd name="connsiteY21" fmla="*/ 461565 h 1511142"/>
              <a:gd name="connsiteX22" fmla="*/ 532143 w 1506159"/>
              <a:gd name="connsiteY22" fmla="*/ 482555 h 1511142"/>
              <a:gd name="connsiteX23" fmla="*/ 504980 w 1506159"/>
              <a:gd name="connsiteY23" fmla="*/ 482555 h 1511142"/>
              <a:gd name="connsiteX24" fmla="*/ 504980 w 1506159"/>
              <a:gd name="connsiteY24" fmla="*/ 510952 h 1511142"/>
              <a:gd name="connsiteX25" fmla="*/ 482756 w 1506159"/>
              <a:gd name="connsiteY25" fmla="*/ 530707 h 1511142"/>
              <a:gd name="connsiteX26" fmla="*/ 463001 w 1506159"/>
              <a:gd name="connsiteY26" fmla="*/ 510952 h 1511142"/>
              <a:gd name="connsiteX27" fmla="*/ 463001 w 1506159"/>
              <a:gd name="connsiteY27" fmla="*/ 482555 h 1511142"/>
              <a:gd name="connsiteX28" fmla="*/ 434604 w 1506159"/>
              <a:gd name="connsiteY28" fmla="*/ 482555 h 1511142"/>
              <a:gd name="connsiteX29" fmla="*/ 414849 w 1506159"/>
              <a:gd name="connsiteY29" fmla="*/ 461565 h 1511142"/>
              <a:gd name="connsiteX30" fmla="*/ 434604 w 1506159"/>
              <a:gd name="connsiteY30" fmla="*/ 441811 h 1511142"/>
              <a:gd name="connsiteX31" fmla="*/ 463001 w 1506159"/>
              <a:gd name="connsiteY31" fmla="*/ 441811 h 1511142"/>
              <a:gd name="connsiteX32" fmla="*/ 463001 w 1506159"/>
              <a:gd name="connsiteY32" fmla="*/ 413413 h 1511142"/>
              <a:gd name="connsiteX33" fmla="*/ 482756 w 1506159"/>
              <a:gd name="connsiteY33" fmla="*/ 392424 h 1511142"/>
              <a:gd name="connsiteX34" fmla="*/ 289000 w 1506159"/>
              <a:gd name="connsiteY34" fmla="*/ 392424 h 1511142"/>
              <a:gd name="connsiteX35" fmla="*/ 310152 w 1506159"/>
              <a:gd name="connsiteY35" fmla="*/ 413557 h 1511142"/>
              <a:gd name="connsiteX36" fmla="*/ 310152 w 1506159"/>
              <a:gd name="connsiteY36" fmla="*/ 930694 h 1511142"/>
              <a:gd name="connsiteX37" fmla="*/ 1218414 w 1506159"/>
              <a:gd name="connsiteY37" fmla="*/ 930694 h 1511142"/>
              <a:gd name="connsiteX38" fmla="*/ 1238321 w 1506159"/>
              <a:gd name="connsiteY38" fmla="*/ 950584 h 1511142"/>
              <a:gd name="connsiteX39" fmla="*/ 1218414 w 1506159"/>
              <a:gd name="connsiteY39" fmla="*/ 971717 h 1511142"/>
              <a:gd name="connsiteX40" fmla="*/ 289000 w 1506159"/>
              <a:gd name="connsiteY40" fmla="*/ 971717 h 1511142"/>
              <a:gd name="connsiteX41" fmla="*/ 267849 w 1506159"/>
              <a:gd name="connsiteY41" fmla="*/ 950584 h 1511142"/>
              <a:gd name="connsiteX42" fmla="*/ 267849 w 1506159"/>
              <a:gd name="connsiteY42" fmla="*/ 413557 h 1511142"/>
              <a:gd name="connsiteX43" fmla="*/ 289000 w 1506159"/>
              <a:gd name="connsiteY43" fmla="*/ 392424 h 1511142"/>
              <a:gd name="connsiteX44" fmla="*/ 974817 w 1506159"/>
              <a:gd name="connsiteY44" fmla="*/ 390867 h 1511142"/>
              <a:gd name="connsiteX45" fmla="*/ 989271 w 1506159"/>
              <a:gd name="connsiteY45" fmla="*/ 397389 h 1511142"/>
              <a:gd name="connsiteX46" fmla="*/ 1040248 w 1506159"/>
              <a:gd name="connsiteY46" fmla="*/ 447077 h 1511142"/>
              <a:gd name="connsiteX47" fmla="*/ 1040248 w 1506159"/>
              <a:gd name="connsiteY47" fmla="*/ 475648 h 1511142"/>
              <a:gd name="connsiteX48" fmla="*/ 1024085 w 1506159"/>
              <a:gd name="connsiteY48" fmla="*/ 481859 h 1511142"/>
              <a:gd name="connsiteX49" fmla="*/ 1010408 w 1506159"/>
              <a:gd name="connsiteY49" fmla="*/ 475648 h 1511142"/>
              <a:gd name="connsiteX50" fmla="*/ 993001 w 1506159"/>
              <a:gd name="connsiteY50" fmla="*/ 460742 h 1511142"/>
              <a:gd name="connsiteX51" fmla="*/ 994245 w 1506159"/>
              <a:gd name="connsiteY51" fmla="*/ 461984 h 1511142"/>
              <a:gd name="connsiteX52" fmla="*/ 649840 w 1506159"/>
              <a:gd name="connsiteY52" fmla="*/ 823468 h 1511142"/>
              <a:gd name="connsiteX53" fmla="*/ 434742 w 1506159"/>
              <a:gd name="connsiteY53" fmla="*/ 823468 h 1511142"/>
              <a:gd name="connsiteX54" fmla="*/ 414849 w 1506159"/>
              <a:gd name="connsiteY54" fmla="*/ 803593 h 1511142"/>
              <a:gd name="connsiteX55" fmla="*/ 434742 w 1506159"/>
              <a:gd name="connsiteY55" fmla="*/ 782475 h 1511142"/>
              <a:gd name="connsiteX56" fmla="*/ 649840 w 1506159"/>
              <a:gd name="connsiteY56" fmla="*/ 782475 h 1511142"/>
              <a:gd name="connsiteX57" fmla="*/ 951971 w 1506159"/>
              <a:gd name="connsiteY57" fmla="*/ 463226 h 1511142"/>
              <a:gd name="connsiteX58" fmla="*/ 939538 w 1506159"/>
              <a:gd name="connsiteY58" fmla="*/ 475648 h 1511142"/>
              <a:gd name="connsiteX59" fmla="*/ 910941 w 1506159"/>
              <a:gd name="connsiteY59" fmla="*/ 475648 h 1511142"/>
              <a:gd name="connsiteX60" fmla="*/ 910941 w 1506159"/>
              <a:gd name="connsiteY60" fmla="*/ 447077 h 1511142"/>
              <a:gd name="connsiteX61" fmla="*/ 959431 w 1506159"/>
              <a:gd name="connsiteY61" fmla="*/ 397389 h 1511142"/>
              <a:gd name="connsiteX62" fmla="*/ 974817 w 1506159"/>
              <a:gd name="connsiteY62" fmla="*/ 390867 h 1511142"/>
              <a:gd name="connsiteX63" fmla="*/ 161819 w 1506159"/>
              <a:gd name="connsiteY63" fmla="*/ 286295 h 1511142"/>
              <a:gd name="connsiteX64" fmla="*/ 161819 w 1506159"/>
              <a:gd name="connsiteY64" fmla="*/ 1077965 h 1511142"/>
              <a:gd name="connsiteX65" fmla="*/ 1344340 w 1506159"/>
              <a:gd name="connsiteY65" fmla="*/ 1077965 h 1511142"/>
              <a:gd name="connsiteX66" fmla="*/ 1344340 w 1506159"/>
              <a:gd name="connsiteY66" fmla="*/ 286295 h 1511142"/>
              <a:gd name="connsiteX67" fmla="*/ 117007 w 1506159"/>
              <a:gd name="connsiteY67" fmla="*/ 140658 h 1511142"/>
              <a:gd name="connsiteX68" fmla="*/ 64727 w 1506159"/>
              <a:gd name="connsiteY68" fmla="*/ 192938 h 1511142"/>
              <a:gd name="connsiteX69" fmla="*/ 117007 w 1506159"/>
              <a:gd name="connsiteY69" fmla="*/ 245218 h 1511142"/>
              <a:gd name="connsiteX70" fmla="*/ 120742 w 1506159"/>
              <a:gd name="connsiteY70" fmla="*/ 245218 h 1511142"/>
              <a:gd name="connsiteX71" fmla="*/ 1385417 w 1506159"/>
              <a:gd name="connsiteY71" fmla="*/ 245218 h 1511142"/>
              <a:gd name="connsiteX72" fmla="*/ 1389152 w 1506159"/>
              <a:gd name="connsiteY72" fmla="*/ 245218 h 1511142"/>
              <a:gd name="connsiteX73" fmla="*/ 1441431 w 1506159"/>
              <a:gd name="connsiteY73" fmla="*/ 192938 h 1511142"/>
              <a:gd name="connsiteX74" fmla="*/ 1389152 w 1506159"/>
              <a:gd name="connsiteY74" fmla="*/ 140658 h 1511142"/>
              <a:gd name="connsiteX75" fmla="*/ 753079 w 1506159"/>
              <a:gd name="connsiteY75" fmla="*/ 42322 h 1511142"/>
              <a:gd name="connsiteX76" fmla="*/ 700800 w 1506159"/>
              <a:gd name="connsiteY76" fmla="*/ 94602 h 1511142"/>
              <a:gd name="connsiteX77" fmla="*/ 700800 w 1506159"/>
              <a:gd name="connsiteY77" fmla="*/ 98336 h 1511142"/>
              <a:gd name="connsiteX78" fmla="*/ 805359 w 1506159"/>
              <a:gd name="connsiteY78" fmla="*/ 98336 h 1511142"/>
              <a:gd name="connsiteX79" fmla="*/ 805359 w 1506159"/>
              <a:gd name="connsiteY79" fmla="*/ 94602 h 1511142"/>
              <a:gd name="connsiteX80" fmla="*/ 753079 w 1506159"/>
              <a:gd name="connsiteY80" fmla="*/ 42322 h 1511142"/>
              <a:gd name="connsiteX81" fmla="*/ 753079 w 1506159"/>
              <a:gd name="connsiteY81" fmla="*/ 0 h 1511142"/>
              <a:gd name="connsiteX82" fmla="*/ 847681 w 1506159"/>
              <a:gd name="connsiteY82" fmla="*/ 94602 h 1511142"/>
              <a:gd name="connsiteX83" fmla="*/ 847681 w 1506159"/>
              <a:gd name="connsiteY83" fmla="*/ 98336 h 1511142"/>
              <a:gd name="connsiteX84" fmla="*/ 1389152 w 1506159"/>
              <a:gd name="connsiteY84" fmla="*/ 98336 h 1511142"/>
              <a:gd name="connsiteX85" fmla="*/ 1483753 w 1506159"/>
              <a:gd name="connsiteY85" fmla="*/ 192938 h 1511142"/>
              <a:gd name="connsiteX86" fmla="*/ 1389152 w 1506159"/>
              <a:gd name="connsiteY86" fmla="*/ 286295 h 1511142"/>
              <a:gd name="connsiteX87" fmla="*/ 1385417 w 1506159"/>
              <a:gd name="connsiteY87" fmla="*/ 286295 h 1511142"/>
              <a:gd name="connsiteX88" fmla="*/ 1385417 w 1506159"/>
              <a:gd name="connsiteY88" fmla="*/ 1077965 h 1511142"/>
              <a:gd name="connsiteX89" fmla="*/ 1484998 w 1506159"/>
              <a:gd name="connsiteY89" fmla="*/ 1077965 h 1511142"/>
              <a:gd name="connsiteX90" fmla="*/ 1506159 w 1506159"/>
              <a:gd name="connsiteY90" fmla="*/ 1097881 h 1511142"/>
              <a:gd name="connsiteX91" fmla="*/ 1484998 w 1506159"/>
              <a:gd name="connsiteY91" fmla="*/ 1119042 h 1511142"/>
              <a:gd name="connsiteX92" fmla="*/ 1385417 w 1506159"/>
              <a:gd name="connsiteY92" fmla="*/ 1119042 h 1511142"/>
              <a:gd name="connsiteX93" fmla="*/ 988339 w 1506159"/>
              <a:gd name="connsiteY93" fmla="*/ 1119042 h 1511142"/>
              <a:gd name="connsiteX94" fmla="*/ 1079207 w 1506159"/>
              <a:gd name="connsiteY94" fmla="*/ 1485002 h 1511142"/>
              <a:gd name="connsiteX95" fmla="*/ 1064269 w 1506159"/>
              <a:gd name="connsiteY95" fmla="*/ 1509897 h 1511142"/>
              <a:gd name="connsiteX96" fmla="*/ 1059290 w 1506159"/>
              <a:gd name="connsiteY96" fmla="*/ 1511142 h 1511142"/>
              <a:gd name="connsiteX97" fmla="*/ 1038129 w 1506159"/>
              <a:gd name="connsiteY97" fmla="*/ 1494960 h 1511142"/>
              <a:gd name="connsiteX98" fmla="*/ 944772 w 1506159"/>
              <a:gd name="connsiteY98" fmla="*/ 1119042 h 1511142"/>
              <a:gd name="connsiteX99" fmla="*/ 548939 w 1506159"/>
              <a:gd name="connsiteY99" fmla="*/ 1119042 h 1511142"/>
              <a:gd name="connsiteX100" fmla="*/ 455582 w 1506159"/>
              <a:gd name="connsiteY100" fmla="*/ 1494960 h 1511142"/>
              <a:gd name="connsiteX101" fmla="*/ 434421 w 1506159"/>
              <a:gd name="connsiteY101" fmla="*/ 1511142 h 1511142"/>
              <a:gd name="connsiteX102" fmla="*/ 430687 w 1506159"/>
              <a:gd name="connsiteY102" fmla="*/ 1509897 h 1511142"/>
              <a:gd name="connsiteX103" fmla="*/ 415750 w 1506159"/>
              <a:gd name="connsiteY103" fmla="*/ 1485002 h 1511142"/>
              <a:gd name="connsiteX104" fmla="*/ 506617 w 1506159"/>
              <a:gd name="connsiteY104" fmla="*/ 1119042 h 1511142"/>
              <a:gd name="connsiteX105" fmla="*/ 120742 w 1506159"/>
              <a:gd name="connsiteY105" fmla="*/ 1119042 h 1511142"/>
              <a:gd name="connsiteX106" fmla="*/ 21161 w 1506159"/>
              <a:gd name="connsiteY106" fmla="*/ 1119042 h 1511142"/>
              <a:gd name="connsiteX107" fmla="*/ 0 w 1506159"/>
              <a:gd name="connsiteY107" fmla="*/ 1097881 h 1511142"/>
              <a:gd name="connsiteX108" fmla="*/ 21161 w 1506159"/>
              <a:gd name="connsiteY108" fmla="*/ 1077965 h 1511142"/>
              <a:gd name="connsiteX109" fmla="*/ 120742 w 1506159"/>
              <a:gd name="connsiteY109" fmla="*/ 1077965 h 1511142"/>
              <a:gd name="connsiteX110" fmla="*/ 120742 w 1506159"/>
              <a:gd name="connsiteY110" fmla="*/ 286295 h 1511142"/>
              <a:gd name="connsiteX111" fmla="*/ 117007 w 1506159"/>
              <a:gd name="connsiteY111" fmla="*/ 286295 h 1511142"/>
              <a:gd name="connsiteX112" fmla="*/ 23650 w 1506159"/>
              <a:gd name="connsiteY112" fmla="*/ 192938 h 1511142"/>
              <a:gd name="connsiteX113" fmla="*/ 117007 w 1506159"/>
              <a:gd name="connsiteY113" fmla="*/ 98336 h 1511142"/>
              <a:gd name="connsiteX114" fmla="*/ 659723 w 1506159"/>
              <a:gd name="connsiteY114" fmla="*/ 98336 h 1511142"/>
              <a:gd name="connsiteX115" fmla="*/ 658478 w 1506159"/>
              <a:gd name="connsiteY115" fmla="*/ 94602 h 1511142"/>
              <a:gd name="connsiteX116" fmla="*/ 753079 w 1506159"/>
              <a:gd name="connsiteY116" fmla="*/ 0 h 1511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Lst>
            <a:rect l="l" t="t" r="r" b="b"/>
            <a:pathLst>
              <a:path w="1506159" h="1511142">
                <a:moveTo>
                  <a:pt x="1119345" y="673973"/>
                </a:moveTo>
                <a:cubicBezTo>
                  <a:pt x="1130472" y="673973"/>
                  <a:pt x="1139126" y="683864"/>
                  <a:pt x="1139126" y="694991"/>
                </a:cubicBezTo>
                <a:lnTo>
                  <a:pt x="1139126" y="735791"/>
                </a:lnTo>
                <a:lnTo>
                  <a:pt x="1179926" y="735791"/>
                </a:lnTo>
                <a:cubicBezTo>
                  <a:pt x="1192289" y="735791"/>
                  <a:pt x="1200944" y="744446"/>
                  <a:pt x="1200944" y="755573"/>
                </a:cubicBezTo>
                <a:cubicBezTo>
                  <a:pt x="1200944" y="766700"/>
                  <a:pt x="1192289" y="776591"/>
                  <a:pt x="1179926" y="776591"/>
                </a:cubicBezTo>
                <a:lnTo>
                  <a:pt x="1139126" y="776591"/>
                </a:lnTo>
                <a:lnTo>
                  <a:pt x="1139126" y="816154"/>
                </a:lnTo>
                <a:cubicBezTo>
                  <a:pt x="1139126" y="827281"/>
                  <a:pt x="1130472" y="837172"/>
                  <a:pt x="1119345" y="837172"/>
                </a:cubicBezTo>
                <a:cubicBezTo>
                  <a:pt x="1108217" y="837172"/>
                  <a:pt x="1098326" y="827281"/>
                  <a:pt x="1098326" y="816154"/>
                </a:cubicBezTo>
                <a:lnTo>
                  <a:pt x="1098326" y="776591"/>
                </a:lnTo>
                <a:lnTo>
                  <a:pt x="1058763" y="776591"/>
                </a:lnTo>
                <a:cubicBezTo>
                  <a:pt x="1047636" y="776591"/>
                  <a:pt x="1037745" y="766700"/>
                  <a:pt x="1037745" y="755573"/>
                </a:cubicBezTo>
                <a:cubicBezTo>
                  <a:pt x="1037745" y="744446"/>
                  <a:pt x="1047636" y="735791"/>
                  <a:pt x="1058763" y="735791"/>
                </a:cubicBezTo>
                <a:lnTo>
                  <a:pt x="1098326" y="735791"/>
                </a:lnTo>
                <a:lnTo>
                  <a:pt x="1098326" y="694991"/>
                </a:lnTo>
                <a:cubicBezTo>
                  <a:pt x="1098326" y="683864"/>
                  <a:pt x="1108217" y="673973"/>
                  <a:pt x="1119345" y="673973"/>
                </a:cubicBezTo>
                <a:close/>
                <a:moveTo>
                  <a:pt x="482756" y="392424"/>
                </a:moveTo>
                <a:cubicBezTo>
                  <a:pt x="495103" y="392424"/>
                  <a:pt x="504980" y="402301"/>
                  <a:pt x="504980" y="413413"/>
                </a:cubicBezTo>
                <a:lnTo>
                  <a:pt x="504980" y="441811"/>
                </a:lnTo>
                <a:lnTo>
                  <a:pt x="532143" y="441811"/>
                </a:lnTo>
                <a:cubicBezTo>
                  <a:pt x="544489" y="441811"/>
                  <a:pt x="553132" y="450453"/>
                  <a:pt x="553132" y="461565"/>
                </a:cubicBezTo>
                <a:cubicBezTo>
                  <a:pt x="553132" y="472677"/>
                  <a:pt x="544489" y="482555"/>
                  <a:pt x="532143" y="482555"/>
                </a:cubicBezTo>
                <a:lnTo>
                  <a:pt x="504980" y="482555"/>
                </a:lnTo>
                <a:lnTo>
                  <a:pt x="504980" y="510952"/>
                </a:lnTo>
                <a:cubicBezTo>
                  <a:pt x="504980" y="522064"/>
                  <a:pt x="495103" y="530707"/>
                  <a:pt x="482756" y="530707"/>
                </a:cubicBezTo>
                <a:cubicBezTo>
                  <a:pt x="472878" y="530707"/>
                  <a:pt x="463001" y="522064"/>
                  <a:pt x="463001" y="510952"/>
                </a:cubicBezTo>
                <a:lnTo>
                  <a:pt x="463001" y="482555"/>
                </a:lnTo>
                <a:lnTo>
                  <a:pt x="434604" y="482555"/>
                </a:lnTo>
                <a:cubicBezTo>
                  <a:pt x="423492" y="482555"/>
                  <a:pt x="414849" y="472677"/>
                  <a:pt x="414849" y="461565"/>
                </a:cubicBezTo>
                <a:cubicBezTo>
                  <a:pt x="414849" y="450453"/>
                  <a:pt x="423492" y="441811"/>
                  <a:pt x="434604" y="441811"/>
                </a:cubicBezTo>
                <a:lnTo>
                  <a:pt x="463001" y="441811"/>
                </a:lnTo>
                <a:lnTo>
                  <a:pt x="463001" y="413413"/>
                </a:lnTo>
                <a:cubicBezTo>
                  <a:pt x="463001" y="402301"/>
                  <a:pt x="472878" y="392424"/>
                  <a:pt x="482756" y="392424"/>
                </a:cubicBezTo>
                <a:close/>
                <a:moveTo>
                  <a:pt x="289000" y="392424"/>
                </a:moveTo>
                <a:cubicBezTo>
                  <a:pt x="300198" y="392424"/>
                  <a:pt x="310152" y="402369"/>
                  <a:pt x="310152" y="413557"/>
                </a:cubicBezTo>
                <a:lnTo>
                  <a:pt x="310152" y="930694"/>
                </a:lnTo>
                <a:lnTo>
                  <a:pt x="1218414" y="930694"/>
                </a:lnTo>
                <a:cubicBezTo>
                  <a:pt x="1229612" y="930694"/>
                  <a:pt x="1238321" y="939396"/>
                  <a:pt x="1238321" y="950584"/>
                </a:cubicBezTo>
                <a:cubicBezTo>
                  <a:pt x="1238321" y="963015"/>
                  <a:pt x="1229612" y="971717"/>
                  <a:pt x="1218414" y="971717"/>
                </a:cubicBezTo>
                <a:lnTo>
                  <a:pt x="289000" y="971717"/>
                </a:lnTo>
                <a:cubicBezTo>
                  <a:pt x="276558" y="971717"/>
                  <a:pt x="267849" y="963015"/>
                  <a:pt x="267849" y="950584"/>
                </a:cubicBezTo>
                <a:lnTo>
                  <a:pt x="267849" y="413557"/>
                </a:lnTo>
                <a:cubicBezTo>
                  <a:pt x="267849" y="402369"/>
                  <a:pt x="276558" y="392424"/>
                  <a:pt x="289000" y="392424"/>
                </a:cubicBezTo>
                <a:close/>
                <a:moveTo>
                  <a:pt x="974817" y="390867"/>
                </a:moveTo>
                <a:cubicBezTo>
                  <a:pt x="980257" y="390867"/>
                  <a:pt x="985541" y="393041"/>
                  <a:pt x="989271" y="397389"/>
                </a:cubicBezTo>
                <a:lnTo>
                  <a:pt x="1040248" y="447077"/>
                </a:lnTo>
                <a:cubicBezTo>
                  <a:pt x="1047708" y="454531"/>
                  <a:pt x="1047708" y="468195"/>
                  <a:pt x="1040248" y="475648"/>
                </a:cubicBezTo>
                <a:cubicBezTo>
                  <a:pt x="1035275" y="479375"/>
                  <a:pt x="1030302" y="481859"/>
                  <a:pt x="1024085" y="481859"/>
                </a:cubicBezTo>
                <a:cubicBezTo>
                  <a:pt x="1019112" y="481859"/>
                  <a:pt x="1014138" y="479375"/>
                  <a:pt x="1010408" y="475648"/>
                </a:cubicBezTo>
                <a:lnTo>
                  <a:pt x="993001" y="460742"/>
                </a:lnTo>
                <a:cubicBezTo>
                  <a:pt x="993001" y="460742"/>
                  <a:pt x="994245" y="460742"/>
                  <a:pt x="994245" y="461984"/>
                </a:cubicBezTo>
                <a:cubicBezTo>
                  <a:pt x="994245" y="668191"/>
                  <a:pt x="846287" y="823468"/>
                  <a:pt x="649840" y="823468"/>
                </a:cubicBezTo>
                <a:lnTo>
                  <a:pt x="434742" y="823468"/>
                </a:lnTo>
                <a:cubicBezTo>
                  <a:pt x="423552" y="823468"/>
                  <a:pt x="414849" y="814773"/>
                  <a:pt x="414849" y="803593"/>
                </a:cubicBezTo>
                <a:cubicBezTo>
                  <a:pt x="414849" y="792413"/>
                  <a:pt x="423552" y="782475"/>
                  <a:pt x="434742" y="782475"/>
                </a:cubicBezTo>
                <a:lnTo>
                  <a:pt x="649840" y="782475"/>
                </a:lnTo>
                <a:cubicBezTo>
                  <a:pt x="821421" y="782475"/>
                  <a:pt x="951971" y="645831"/>
                  <a:pt x="951971" y="463226"/>
                </a:cubicBezTo>
                <a:lnTo>
                  <a:pt x="939538" y="475648"/>
                </a:lnTo>
                <a:cubicBezTo>
                  <a:pt x="932078" y="484344"/>
                  <a:pt x="918401" y="484344"/>
                  <a:pt x="910941" y="475648"/>
                </a:cubicBezTo>
                <a:cubicBezTo>
                  <a:pt x="902238" y="468195"/>
                  <a:pt x="902238" y="454531"/>
                  <a:pt x="910941" y="447077"/>
                </a:cubicBezTo>
                <a:lnTo>
                  <a:pt x="959431" y="397389"/>
                </a:lnTo>
                <a:cubicBezTo>
                  <a:pt x="963783" y="393041"/>
                  <a:pt x="969378" y="390867"/>
                  <a:pt x="974817" y="390867"/>
                </a:cubicBezTo>
                <a:close/>
                <a:moveTo>
                  <a:pt x="161819" y="286295"/>
                </a:moveTo>
                <a:lnTo>
                  <a:pt x="161819" y="1077965"/>
                </a:lnTo>
                <a:lnTo>
                  <a:pt x="1344340" y="1077965"/>
                </a:lnTo>
                <a:lnTo>
                  <a:pt x="1344340" y="286295"/>
                </a:lnTo>
                <a:close/>
                <a:moveTo>
                  <a:pt x="117007" y="140658"/>
                </a:moveTo>
                <a:cubicBezTo>
                  <a:pt x="88378" y="140658"/>
                  <a:pt x="64727" y="164309"/>
                  <a:pt x="64727" y="192938"/>
                </a:cubicBezTo>
                <a:cubicBezTo>
                  <a:pt x="64727" y="221568"/>
                  <a:pt x="88378" y="245218"/>
                  <a:pt x="117007" y="245218"/>
                </a:cubicBezTo>
                <a:lnTo>
                  <a:pt x="120742" y="245218"/>
                </a:lnTo>
                <a:lnTo>
                  <a:pt x="1385417" y="245218"/>
                </a:lnTo>
                <a:lnTo>
                  <a:pt x="1389152" y="245218"/>
                </a:lnTo>
                <a:cubicBezTo>
                  <a:pt x="1419026" y="245218"/>
                  <a:pt x="1441431" y="221568"/>
                  <a:pt x="1441431" y="192938"/>
                </a:cubicBezTo>
                <a:cubicBezTo>
                  <a:pt x="1441431" y="164309"/>
                  <a:pt x="1419026" y="140658"/>
                  <a:pt x="1389152" y="140658"/>
                </a:cubicBezTo>
                <a:close/>
                <a:moveTo>
                  <a:pt x="753079" y="42322"/>
                </a:moveTo>
                <a:cubicBezTo>
                  <a:pt x="724450" y="42322"/>
                  <a:pt x="700800" y="65972"/>
                  <a:pt x="700800" y="94602"/>
                </a:cubicBezTo>
                <a:cubicBezTo>
                  <a:pt x="700800" y="97091"/>
                  <a:pt x="700800" y="97091"/>
                  <a:pt x="700800" y="98336"/>
                </a:cubicBezTo>
                <a:lnTo>
                  <a:pt x="805359" y="98336"/>
                </a:lnTo>
                <a:cubicBezTo>
                  <a:pt x="805359" y="97091"/>
                  <a:pt x="805359" y="97091"/>
                  <a:pt x="805359" y="94602"/>
                </a:cubicBezTo>
                <a:cubicBezTo>
                  <a:pt x="805359" y="65972"/>
                  <a:pt x="781709" y="42322"/>
                  <a:pt x="753079" y="42322"/>
                </a:cubicBezTo>
                <a:close/>
                <a:moveTo>
                  <a:pt x="753079" y="0"/>
                </a:moveTo>
                <a:cubicBezTo>
                  <a:pt x="805359" y="0"/>
                  <a:pt x="847681" y="43567"/>
                  <a:pt x="847681" y="94602"/>
                </a:cubicBezTo>
                <a:cubicBezTo>
                  <a:pt x="847681" y="97091"/>
                  <a:pt x="847681" y="97091"/>
                  <a:pt x="847681" y="98336"/>
                </a:cubicBezTo>
                <a:lnTo>
                  <a:pt x="1389152" y="98336"/>
                </a:lnTo>
                <a:cubicBezTo>
                  <a:pt x="1441431" y="98336"/>
                  <a:pt x="1483753" y="140658"/>
                  <a:pt x="1483753" y="192938"/>
                </a:cubicBezTo>
                <a:cubicBezTo>
                  <a:pt x="1483753" y="245218"/>
                  <a:pt x="1441431" y="286295"/>
                  <a:pt x="1389152" y="286295"/>
                </a:cubicBezTo>
                <a:lnTo>
                  <a:pt x="1385417" y="286295"/>
                </a:lnTo>
                <a:lnTo>
                  <a:pt x="1385417" y="1077965"/>
                </a:lnTo>
                <a:lnTo>
                  <a:pt x="1484998" y="1077965"/>
                </a:lnTo>
                <a:cubicBezTo>
                  <a:pt x="1496201" y="1077965"/>
                  <a:pt x="1506159" y="1086678"/>
                  <a:pt x="1506159" y="1097881"/>
                </a:cubicBezTo>
                <a:cubicBezTo>
                  <a:pt x="1506159" y="1109084"/>
                  <a:pt x="1496201" y="1119042"/>
                  <a:pt x="1484998" y="1119042"/>
                </a:cubicBezTo>
                <a:lnTo>
                  <a:pt x="1385417" y="1119042"/>
                </a:lnTo>
                <a:lnTo>
                  <a:pt x="988339" y="1119042"/>
                </a:lnTo>
                <a:lnTo>
                  <a:pt x="1079207" y="1485002"/>
                </a:lnTo>
                <a:cubicBezTo>
                  <a:pt x="1081696" y="1494960"/>
                  <a:pt x="1075472" y="1507408"/>
                  <a:pt x="1064269" y="1509897"/>
                </a:cubicBezTo>
                <a:cubicBezTo>
                  <a:pt x="1061780" y="1509897"/>
                  <a:pt x="1060535" y="1511142"/>
                  <a:pt x="1059290" y="1511142"/>
                </a:cubicBezTo>
                <a:cubicBezTo>
                  <a:pt x="1050577" y="1511142"/>
                  <a:pt x="1040619" y="1503674"/>
                  <a:pt x="1038129" y="1494960"/>
                </a:cubicBezTo>
                <a:lnTo>
                  <a:pt x="944772" y="1119042"/>
                </a:lnTo>
                <a:lnTo>
                  <a:pt x="548939" y="1119042"/>
                </a:lnTo>
                <a:lnTo>
                  <a:pt x="455582" y="1494960"/>
                </a:lnTo>
                <a:cubicBezTo>
                  <a:pt x="453092" y="1503674"/>
                  <a:pt x="444379" y="1511142"/>
                  <a:pt x="434421" y="1511142"/>
                </a:cubicBezTo>
                <a:cubicBezTo>
                  <a:pt x="433176" y="1511142"/>
                  <a:pt x="431932" y="1509897"/>
                  <a:pt x="430687" y="1509897"/>
                </a:cubicBezTo>
                <a:cubicBezTo>
                  <a:pt x="419484" y="1507408"/>
                  <a:pt x="412015" y="1494960"/>
                  <a:pt x="415750" y="1485002"/>
                </a:cubicBezTo>
                <a:lnTo>
                  <a:pt x="506617" y="1119042"/>
                </a:lnTo>
                <a:lnTo>
                  <a:pt x="120742" y="1119042"/>
                </a:lnTo>
                <a:lnTo>
                  <a:pt x="21161" y="1119042"/>
                </a:lnTo>
                <a:cubicBezTo>
                  <a:pt x="9958" y="1119042"/>
                  <a:pt x="0" y="1109084"/>
                  <a:pt x="0" y="1097881"/>
                </a:cubicBezTo>
                <a:cubicBezTo>
                  <a:pt x="0" y="1086678"/>
                  <a:pt x="9958" y="1077965"/>
                  <a:pt x="21161" y="1077965"/>
                </a:cubicBezTo>
                <a:lnTo>
                  <a:pt x="120742" y="1077965"/>
                </a:lnTo>
                <a:lnTo>
                  <a:pt x="120742" y="286295"/>
                </a:lnTo>
                <a:lnTo>
                  <a:pt x="117007" y="286295"/>
                </a:lnTo>
                <a:cubicBezTo>
                  <a:pt x="64727" y="286295"/>
                  <a:pt x="23650" y="245218"/>
                  <a:pt x="23650" y="192938"/>
                </a:cubicBezTo>
                <a:cubicBezTo>
                  <a:pt x="23650" y="140658"/>
                  <a:pt x="64727" y="98336"/>
                  <a:pt x="117007" y="98336"/>
                </a:cubicBezTo>
                <a:lnTo>
                  <a:pt x="659723" y="98336"/>
                </a:lnTo>
                <a:cubicBezTo>
                  <a:pt x="658478" y="97091"/>
                  <a:pt x="658478" y="97091"/>
                  <a:pt x="658478" y="94602"/>
                </a:cubicBezTo>
                <a:cubicBezTo>
                  <a:pt x="658478" y="43567"/>
                  <a:pt x="702044" y="0"/>
                  <a:pt x="753079" y="0"/>
                </a:cubicBezTo>
                <a:close/>
              </a:path>
            </a:pathLst>
          </a:custGeom>
          <a:solidFill>
            <a:schemeClr val="accent3"/>
          </a:solidFill>
          <a:ln cap="flat">
            <a:noFill/>
            <a:prstDash val="solid"/>
          </a:ln>
        </p:spPr>
        <p:txBody>
          <a:bodyPr vert="horz" wrap="square" lIns="90000" tIns="45000" rIns="90000" bIns="45000" anchor="ctr" anchorCtr="1" compatLnSpc="0">
            <a:noAutofit/>
          </a:bodyPr>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88" name="Freeform: Shape 487">
            <a:extLst>
              <a:ext uri="{FF2B5EF4-FFF2-40B4-BE49-F238E27FC236}">
                <a16:creationId xmlns:a16="http://schemas.microsoft.com/office/drawing/2014/main" id="{4579939D-64C2-4883-9C58-3FA99C841DC2}"/>
              </a:ext>
            </a:extLst>
          </p:cNvPr>
          <p:cNvSpPr/>
          <p:nvPr/>
        </p:nvSpPr>
        <p:spPr>
          <a:xfrm>
            <a:off x="15812839" y="11061301"/>
            <a:ext cx="1593369" cy="1202189"/>
          </a:xfrm>
          <a:custGeom>
            <a:avLst/>
            <a:gdLst>
              <a:gd name="connsiteX0" fmla="*/ 230242 w 1593369"/>
              <a:gd name="connsiteY0" fmla="*/ 795237 h 1202189"/>
              <a:gd name="connsiteX1" fmla="*/ 308648 w 1593369"/>
              <a:gd name="connsiteY1" fmla="*/ 1143697 h 1202189"/>
              <a:gd name="connsiteX2" fmla="*/ 329806 w 1593369"/>
              <a:gd name="connsiteY2" fmla="*/ 1161120 h 1202189"/>
              <a:gd name="connsiteX3" fmla="*/ 469195 w 1593369"/>
              <a:gd name="connsiteY3" fmla="*/ 1161120 h 1202189"/>
              <a:gd name="connsiteX4" fmla="*/ 486619 w 1593369"/>
              <a:gd name="connsiteY4" fmla="*/ 1152409 h 1202189"/>
              <a:gd name="connsiteX5" fmla="*/ 491597 w 1593369"/>
              <a:gd name="connsiteY5" fmla="*/ 1133741 h 1202189"/>
              <a:gd name="connsiteX6" fmla="*/ 441815 w 1593369"/>
              <a:gd name="connsiteY6" fmla="*/ 912220 h 1202189"/>
              <a:gd name="connsiteX7" fmla="*/ 415679 w 1593369"/>
              <a:gd name="connsiteY7" fmla="*/ 795237 h 1202189"/>
              <a:gd name="connsiteX8" fmla="*/ 456750 w 1593369"/>
              <a:gd name="connsiteY8" fmla="*/ 791503 h 1202189"/>
              <a:gd name="connsiteX9" fmla="*/ 477907 w 1593369"/>
              <a:gd name="connsiteY9" fmla="*/ 884841 h 1202189"/>
              <a:gd name="connsiteX10" fmla="*/ 548846 w 1593369"/>
              <a:gd name="connsiteY10" fmla="*/ 802704 h 1202189"/>
              <a:gd name="connsiteX11" fmla="*/ 548846 w 1593369"/>
              <a:gd name="connsiteY11" fmla="*/ 791503 h 1202189"/>
              <a:gd name="connsiteX12" fmla="*/ 1440481 w 1593369"/>
              <a:gd name="connsiteY12" fmla="*/ 710255 h 1202189"/>
              <a:gd name="connsiteX13" fmla="*/ 1456095 w 1593369"/>
              <a:gd name="connsiteY13" fmla="*/ 713803 h 1202189"/>
              <a:gd name="connsiteX14" fmla="*/ 1584711 w 1593369"/>
              <a:gd name="connsiteY14" fmla="*/ 801411 h 1202189"/>
              <a:gd name="connsiteX15" fmla="*/ 1589657 w 1593369"/>
              <a:gd name="connsiteY15" fmla="*/ 829792 h 1202189"/>
              <a:gd name="connsiteX16" fmla="*/ 1572345 w 1593369"/>
              <a:gd name="connsiteY16" fmla="*/ 839663 h 1202189"/>
              <a:gd name="connsiteX17" fmla="*/ 1561213 w 1593369"/>
              <a:gd name="connsiteY17" fmla="*/ 835961 h 1202189"/>
              <a:gd name="connsiteX18" fmla="*/ 1432597 w 1593369"/>
              <a:gd name="connsiteY18" fmla="*/ 747119 h 1202189"/>
              <a:gd name="connsiteX19" fmla="*/ 1427651 w 1593369"/>
              <a:gd name="connsiteY19" fmla="*/ 718738 h 1202189"/>
              <a:gd name="connsiteX20" fmla="*/ 1440481 w 1593369"/>
              <a:gd name="connsiteY20" fmla="*/ 710255 h 1202189"/>
              <a:gd name="connsiteX21" fmla="*/ 1305047 w 1593369"/>
              <a:gd name="connsiteY21" fmla="*/ 616361 h 1202189"/>
              <a:gd name="connsiteX22" fmla="*/ 1320105 w 1593369"/>
              <a:gd name="connsiteY22" fmla="*/ 620344 h 1202189"/>
              <a:gd name="connsiteX23" fmla="*/ 1370501 w 1593369"/>
              <a:gd name="connsiteY23" fmla="*/ 654663 h 1202189"/>
              <a:gd name="connsiteX24" fmla="*/ 1376647 w 1593369"/>
              <a:gd name="connsiteY24" fmla="*/ 682854 h 1202189"/>
              <a:gd name="connsiteX25" fmla="*/ 1359439 w 1593369"/>
              <a:gd name="connsiteY25" fmla="*/ 692660 h 1202189"/>
              <a:gd name="connsiteX26" fmla="*/ 1348377 w 1593369"/>
              <a:gd name="connsiteY26" fmla="*/ 687757 h 1202189"/>
              <a:gd name="connsiteX27" fmla="*/ 1296751 w 1593369"/>
              <a:gd name="connsiteY27" fmla="*/ 653438 h 1202189"/>
              <a:gd name="connsiteX28" fmla="*/ 1291833 w 1593369"/>
              <a:gd name="connsiteY28" fmla="*/ 625247 h 1202189"/>
              <a:gd name="connsiteX29" fmla="*/ 1305047 w 1593369"/>
              <a:gd name="connsiteY29" fmla="*/ 616361 h 1202189"/>
              <a:gd name="connsiteX30" fmla="*/ 1484783 w 1593369"/>
              <a:gd name="connsiteY30" fmla="*/ 444747 h 1202189"/>
              <a:gd name="connsiteX31" fmla="*/ 1572391 w 1593369"/>
              <a:gd name="connsiteY31" fmla="*/ 444747 h 1202189"/>
              <a:gd name="connsiteX32" fmla="*/ 1593369 w 1593369"/>
              <a:gd name="connsiteY32" fmla="*/ 464075 h 1202189"/>
              <a:gd name="connsiteX33" fmla="*/ 1572391 w 1593369"/>
              <a:gd name="connsiteY33" fmla="*/ 484612 h 1202189"/>
              <a:gd name="connsiteX34" fmla="*/ 1484783 w 1593369"/>
              <a:gd name="connsiteY34" fmla="*/ 484612 h 1202189"/>
              <a:gd name="connsiteX35" fmla="*/ 1463805 w 1593369"/>
              <a:gd name="connsiteY35" fmla="*/ 464075 h 1202189"/>
              <a:gd name="connsiteX36" fmla="*/ 1484783 w 1593369"/>
              <a:gd name="connsiteY36" fmla="*/ 444747 h 1202189"/>
              <a:gd name="connsiteX37" fmla="*/ 1307877 w 1593369"/>
              <a:gd name="connsiteY37" fmla="*/ 444747 h 1202189"/>
              <a:gd name="connsiteX38" fmla="*/ 1395485 w 1593369"/>
              <a:gd name="connsiteY38" fmla="*/ 444747 h 1202189"/>
              <a:gd name="connsiteX39" fmla="*/ 1416461 w 1593369"/>
              <a:gd name="connsiteY39" fmla="*/ 464075 h 1202189"/>
              <a:gd name="connsiteX40" fmla="*/ 1395485 w 1593369"/>
              <a:gd name="connsiteY40" fmla="*/ 484612 h 1202189"/>
              <a:gd name="connsiteX41" fmla="*/ 1307877 w 1593369"/>
              <a:gd name="connsiteY41" fmla="*/ 484612 h 1202189"/>
              <a:gd name="connsiteX42" fmla="*/ 1286901 w 1593369"/>
              <a:gd name="connsiteY42" fmla="*/ 464075 h 1202189"/>
              <a:gd name="connsiteX43" fmla="*/ 1307877 w 1593369"/>
              <a:gd name="connsiteY43" fmla="*/ 444747 h 1202189"/>
              <a:gd name="connsiteX44" fmla="*/ 1138763 w 1593369"/>
              <a:gd name="connsiteY44" fmla="*/ 355928 h 1202189"/>
              <a:gd name="connsiteX45" fmla="*/ 1138763 w 1593369"/>
              <a:gd name="connsiteY45" fmla="*/ 637185 h 1202189"/>
              <a:gd name="connsiteX46" fmla="*/ 1207213 w 1593369"/>
              <a:gd name="connsiteY46" fmla="*/ 496556 h 1202189"/>
              <a:gd name="connsiteX47" fmla="*/ 1138763 w 1593369"/>
              <a:gd name="connsiteY47" fmla="*/ 355928 h 1202189"/>
              <a:gd name="connsiteX48" fmla="*/ 272556 w 1593369"/>
              <a:gd name="connsiteY48" fmla="*/ 242678 h 1202189"/>
              <a:gd name="connsiteX49" fmla="*/ 41070 w 1593369"/>
              <a:gd name="connsiteY49" fmla="*/ 472911 h 1202189"/>
              <a:gd name="connsiteX50" fmla="*/ 41070 w 1593369"/>
              <a:gd name="connsiteY50" fmla="*/ 517713 h 1202189"/>
              <a:gd name="connsiteX51" fmla="*/ 272556 w 1593369"/>
              <a:gd name="connsiteY51" fmla="*/ 749190 h 1202189"/>
              <a:gd name="connsiteX52" fmla="*/ 593650 w 1593369"/>
              <a:gd name="connsiteY52" fmla="*/ 749190 h 1202189"/>
              <a:gd name="connsiteX53" fmla="*/ 593650 w 1593369"/>
              <a:gd name="connsiteY53" fmla="*/ 242678 h 1202189"/>
              <a:gd name="connsiteX54" fmla="*/ 1362973 w 1593369"/>
              <a:gd name="connsiteY54" fmla="*/ 236394 h 1202189"/>
              <a:gd name="connsiteX55" fmla="*/ 1376647 w 1593369"/>
              <a:gd name="connsiteY55" fmla="*/ 245278 h 1202189"/>
              <a:gd name="connsiteX56" fmla="*/ 1370501 w 1593369"/>
              <a:gd name="connsiteY56" fmla="*/ 273461 h 1202189"/>
              <a:gd name="connsiteX57" fmla="*/ 1320105 w 1593369"/>
              <a:gd name="connsiteY57" fmla="*/ 307771 h 1202189"/>
              <a:gd name="connsiteX58" fmla="*/ 1309043 w 1593369"/>
              <a:gd name="connsiteY58" fmla="*/ 311447 h 1202189"/>
              <a:gd name="connsiteX59" fmla="*/ 1291833 w 1593369"/>
              <a:gd name="connsiteY59" fmla="*/ 302869 h 1202189"/>
              <a:gd name="connsiteX60" fmla="*/ 1296751 w 1593369"/>
              <a:gd name="connsiteY60" fmla="*/ 274686 h 1202189"/>
              <a:gd name="connsiteX61" fmla="*/ 1348377 w 1593369"/>
              <a:gd name="connsiteY61" fmla="*/ 240376 h 1202189"/>
              <a:gd name="connsiteX62" fmla="*/ 1362973 w 1593369"/>
              <a:gd name="connsiteY62" fmla="*/ 236394 h 1202189"/>
              <a:gd name="connsiteX63" fmla="*/ 975727 w 1593369"/>
              <a:gd name="connsiteY63" fmla="*/ 141873 h 1202189"/>
              <a:gd name="connsiteX64" fmla="*/ 942124 w 1593369"/>
              <a:gd name="connsiteY64" fmla="*/ 159296 h 1202189"/>
              <a:gd name="connsiteX65" fmla="*/ 715616 w 1593369"/>
              <a:gd name="connsiteY65" fmla="*/ 231477 h 1202189"/>
              <a:gd name="connsiteX66" fmla="*/ 635965 w 1593369"/>
              <a:gd name="connsiteY66" fmla="*/ 240189 h 1202189"/>
              <a:gd name="connsiteX67" fmla="*/ 635965 w 1593369"/>
              <a:gd name="connsiteY67" fmla="*/ 751679 h 1202189"/>
              <a:gd name="connsiteX68" fmla="*/ 715616 w 1593369"/>
              <a:gd name="connsiteY68" fmla="*/ 760391 h 1202189"/>
              <a:gd name="connsiteX69" fmla="*/ 942124 w 1593369"/>
              <a:gd name="connsiteY69" fmla="*/ 832572 h 1202189"/>
              <a:gd name="connsiteX70" fmla="*/ 975727 w 1593369"/>
              <a:gd name="connsiteY70" fmla="*/ 851239 h 1202189"/>
              <a:gd name="connsiteX71" fmla="*/ 1576363 w 1593369"/>
              <a:gd name="connsiteY71" fmla="*/ 89068 h 1202189"/>
              <a:gd name="connsiteX72" fmla="*/ 1589657 w 1593369"/>
              <a:gd name="connsiteY72" fmla="*/ 97088 h 1202189"/>
              <a:gd name="connsiteX73" fmla="*/ 1584711 w 1593369"/>
              <a:gd name="connsiteY73" fmla="*/ 125469 h 1202189"/>
              <a:gd name="connsiteX74" fmla="*/ 1456095 w 1593369"/>
              <a:gd name="connsiteY74" fmla="*/ 214311 h 1202189"/>
              <a:gd name="connsiteX75" fmla="*/ 1443727 w 1593369"/>
              <a:gd name="connsiteY75" fmla="*/ 218013 h 1202189"/>
              <a:gd name="connsiteX76" fmla="*/ 1427651 w 1593369"/>
              <a:gd name="connsiteY76" fmla="*/ 209376 h 1202189"/>
              <a:gd name="connsiteX77" fmla="*/ 1432597 w 1593369"/>
              <a:gd name="connsiteY77" fmla="*/ 180995 h 1202189"/>
              <a:gd name="connsiteX78" fmla="*/ 1561213 w 1593369"/>
              <a:gd name="connsiteY78" fmla="*/ 92153 h 1202189"/>
              <a:gd name="connsiteX79" fmla="*/ 1576363 w 1593369"/>
              <a:gd name="connsiteY79" fmla="*/ 89068 h 1202189"/>
              <a:gd name="connsiteX80" fmla="*/ 1056623 w 1593369"/>
              <a:gd name="connsiteY80" fmla="*/ 42313 h 1202189"/>
              <a:gd name="connsiteX81" fmla="*/ 1016797 w 1593369"/>
              <a:gd name="connsiteY81" fmla="*/ 77159 h 1202189"/>
              <a:gd name="connsiteX82" fmla="*/ 1016797 w 1593369"/>
              <a:gd name="connsiteY82" fmla="*/ 920932 h 1202189"/>
              <a:gd name="connsiteX83" fmla="*/ 1016797 w 1593369"/>
              <a:gd name="connsiteY83" fmla="*/ 939599 h 1202189"/>
              <a:gd name="connsiteX84" fmla="*/ 1056623 w 1593369"/>
              <a:gd name="connsiteY84" fmla="*/ 975690 h 1202189"/>
              <a:gd name="connsiteX85" fmla="*/ 1096449 w 1593369"/>
              <a:gd name="connsiteY85" fmla="*/ 939599 h 1202189"/>
              <a:gd name="connsiteX86" fmla="*/ 1096449 w 1593369"/>
              <a:gd name="connsiteY86" fmla="*/ 77159 h 1202189"/>
              <a:gd name="connsiteX87" fmla="*/ 1056623 w 1593369"/>
              <a:gd name="connsiteY87" fmla="*/ 42313 h 1202189"/>
              <a:gd name="connsiteX88" fmla="*/ 1056623 w 1593369"/>
              <a:gd name="connsiteY88" fmla="*/ 0 h 1202189"/>
              <a:gd name="connsiteX89" fmla="*/ 1138763 w 1593369"/>
              <a:gd name="connsiteY89" fmla="*/ 77159 h 1202189"/>
              <a:gd name="connsiteX90" fmla="*/ 1138763 w 1593369"/>
              <a:gd name="connsiteY90" fmla="*/ 304903 h 1202189"/>
              <a:gd name="connsiteX91" fmla="*/ 1248283 w 1593369"/>
              <a:gd name="connsiteY91" fmla="*/ 496556 h 1202189"/>
              <a:gd name="connsiteX92" fmla="*/ 1138763 w 1593369"/>
              <a:gd name="connsiteY92" fmla="*/ 686965 h 1202189"/>
              <a:gd name="connsiteX93" fmla="*/ 1138763 w 1593369"/>
              <a:gd name="connsiteY93" fmla="*/ 939599 h 1202189"/>
              <a:gd name="connsiteX94" fmla="*/ 1056623 w 1593369"/>
              <a:gd name="connsiteY94" fmla="*/ 1016758 h 1202189"/>
              <a:gd name="connsiteX95" fmla="*/ 975727 w 1593369"/>
              <a:gd name="connsiteY95" fmla="*/ 939599 h 1202189"/>
              <a:gd name="connsiteX96" fmla="*/ 975727 w 1593369"/>
              <a:gd name="connsiteY96" fmla="*/ 898531 h 1202189"/>
              <a:gd name="connsiteX97" fmla="*/ 920967 w 1593369"/>
              <a:gd name="connsiteY97" fmla="*/ 868662 h 1202189"/>
              <a:gd name="connsiteX98" fmla="*/ 710638 w 1593369"/>
              <a:gd name="connsiteY98" fmla="*/ 801459 h 1202189"/>
              <a:gd name="connsiteX99" fmla="*/ 613563 w 1593369"/>
              <a:gd name="connsiteY99" fmla="*/ 791503 h 1202189"/>
              <a:gd name="connsiteX100" fmla="*/ 589916 w 1593369"/>
              <a:gd name="connsiteY100" fmla="*/ 791503 h 1202189"/>
              <a:gd name="connsiteX101" fmla="*/ 589916 w 1593369"/>
              <a:gd name="connsiteY101" fmla="*/ 802704 h 1202189"/>
              <a:gd name="connsiteX102" fmla="*/ 487863 w 1593369"/>
              <a:gd name="connsiteY102" fmla="*/ 925910 h 1202189"/>
              <a:gd name="connsiteX103" fmla="*/ 531423 w 1593369"/>
              <a:gd name="connsiteY103" fmla="*/ 1123785 h 1202189"/>
              <a:gd name="connsiteX104" fmla="*/ 518977 w 1593369"/>
              <a:gd name="connsiteY104" fmla="*/ 1178543 h 1202189"/>
              <a:gd name="connsiteX105" fmla="*/ 469195 w 1593369"/>
              <a:gd name="connsiteY105" fmla="*/ 1202189 h 1202189"/>
              <a:gd name="connsiteX106" fmla="*/ 329806 w 1593369"/>
              <a:gd name="connsiteY106" fmla="*/ 1202189 h 1202189"/>
              <a:gd name="connsiteX107" fmla="*/ 266334 w 1593369"/>
              <a:gd name="connsiteY107" fmla="*/ 1152409 h 1202189"/>
              <a:gd name="connsiteX108" fmla="*/ 181704 w 1593369"/>
              <a:gd name="connsiteY108" fmla="*/ 775325 h 1202189"/>
              <a:gd name="connsiteX109" fmla="*/ 0 w 1593369"/>
              <a:gd name="connsiteY109" fmla="*/ 517713 h 1202189"/>
              <a:gd name="connsiteX110" fmla="*/ 0 w 1593369"/>
              <a:gd name="connsiteY110" fmla="*/ 472911 h 1202189"/>
              <a:gd name="connsiteX111" fmla="*/ 272556 w 1593369"/>
              <a:gd name="connsiteY111" fmla="*/ 201609 h 1202189"/>
              <a:gd name="connsiteX112" fmla="*/ 613563 w 1593369"/>
              <a:gd name="connsiteY112" fmla="*/ 201609 h 1202189"/>
              <a:gd name="connsiteX113" fmla="*/ 710638 w 1593369"/>
              <a:gd name="connsiteY113" fmla="*/ 190409 h 1202189"/>
              <a:gd name="connsiteX114" fmla="*/ 920967 w 1593369"/>
              <a:gd name="connsiteY114" fmla="*/ 123206 h 1202189"/>
              <a:gd name="connsiteX115" fmla="*/ 975727 w 1593369"/>
              <a:gd name="connsiteY115" fmla="*/ 93338 h 1202189"/>
              <a:gd name="connsiteX116" fmla="*/ 975727 w 1593369"/>
              <a:gd name="connsiteY116" fmla="*/ 77159 h 1202189"/>
              <a:gd name="connsiteX117" fmla="*/ 1056623 w 1593369"/>
              <a:gd name="connsiteY117" fmla="*/ 0 h 1202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1593369" h="1202189">
                <a:moveTo>
                  <a:pt x="230242" y="795237"/>
                </a:moveTo>
                <a:lnTo>
                  <a:pt x="308648" y="1143697"/>
                </a:lnTo>
                <a:cubicBezTo>
                  <a:pt x="309893" y="1153653"/>
                  <a:pt x="318605" y="1161120"/>
                  <a:pt x="329806" y="1161120"/>
                </a:cubicBezTo>
                <a:lnTo>
                  <a:pt x="469195" y="1161120"/>
                </a:lnTo>
                <a:cubicBezTo>
                  <a:pt x="475418" y="1161120"/>
                  <a:pt x="481641" y="1157387"/>
                  <a:pt x="486619" y="1152409"/>
                </a:cubicBezTo>
                <a:cubicBezTo>
                  <a:pt x="491597" y="1147431"/>
                  <a:pt x="492842" y="1139964"/>
                  <a:pt x="491597" y="1133741"/>
                </a:cubicBezTo>
                <a:lnTo>
                  <a:pt x="441815" y="912220"/>
                </a:lnTo>
                <a:lnTo>
                  <a:pt x="415679" y="795237"/>
                </a:lnTo>
                <a:close/>
                <a:moveTo>
                  <a:pt x="456750" y="791503"/>
                </a:moveTo>
                <a:lnTo>
                  <a:pt x="477907" y="884841"/>
                </a:lnTo>
                <a:cubicBezTo>
                  <a:pt x="517733" y="878618"/>
                  <a:pt x="548846" y="843772"/>
                  <a:pt x="548846" y="802704"/>
                </a:cubicBezTo>
                <a:lnTo>
                  <a:pt x="548846" y="791503"/>
                </a:lnTo>
                <a:close/>
                <a:moveTo>
                  <a:pt x="1440481" y="710255"/>
                </a:moveTo>
                <a:cubicBezTo>
                  <a:pt x="1445583" y="709176"/>
                  <a:pt x="1451147" y="710101"/>
                  <a:pt x="1456095" y="713803"/>
                </a:cubicBezTo>
                <a:lnTo>
                  <a:pt x="1584711" y="801411"/>
                </a:lnTo>
                <a:cubicBezTo>
                  <a:pt x="1593369" y="808815"/>
                  <a:pt x="1595841" y="821154"/>
                  <a:pt x="1589657" y="829792"/>
                </a:cubicBezTo>
                <a:cubicBezTo>
                  <a:pt x="1585947" y="835961"/>
                  <a:pt x="1579765" y="839663"/>
                  <a:pt x="1572345" y="839663"/>
                </a:cubicBezTo>
                <a:cubicBezTo>
                  <a:pt x="1568633" y="839663"/>
                  <a:pt x="1564923" y="838429"/>
                  <a:pt x="1561213" y="835961"/>
                </a:cubicBezTo>
                <a:lnTo>
                  <a:pt x="1432597" y="747119"/>
                </a:lnTo>
                <a:cubicBezTo>
                  <a:pt x="1423941" y="740949"/>
                  <a:pt x="1420229" y="728610"/>
                  <a:pt x="1427651" y="718738"/>
                </a:cubicBezTo>
                <a:cubicBezTo>
                  <a:pt x="1430741" y="714420"/>
                  <a:pt x="1435379" y="711335"/>
                  <a:pt x="1440481" y="710255"/>
                </a:cubicBezTo>
                <a:close/>
                <a:moveTo>
                  <a:pt x="1305047" y="616361"/>
                </a:moveTo>
                <a:cubicBezTo>
                  <a:pt x="1310271" y="615441"/>
                  <a:pt x="1315803" y="616667"/>
                  <a:pt x="1320105" y="620344"/>
                </a:cubicBezTo>
                <a:lnTo>
                  <a:pt x="1370501" y="654663"/>
                </a:lnTo>
                <a:cubicBezTo>
                  <a:pt x="1380335" y="660792"/>
                  <a:pt x="1382793" y="674275"/>
                  <a:pt x="1376647" y="682854"/>
                </a:cubicBezTo>
                <a:cubicBezTo>
                  <a:pt x="1372959" y="688983"/>
                  <a:pt x="1365585" y="692660"/>
                  <a:pt x="1359439" y="692660"/>
                </a:cubicBezTo>
                <a:cubicBezTo>
                  <a:pt x="1355751" y="692660"/>
                  <a:pt x="1352063" y="690209"/>
                  <a:pt x="1348377" y="687757"/>
                </a:cubicBezTo>
                <a:lnTo>
                  <a:pt x="1296751" y="653438"/>
                </a:lnTo>
                <a:cubicBezTo>
                  <a:pt x="1288145" y="647309"/>
                  <a:pt x="1285687" y="633827"/>
                  <a:pt x="1291833" y="625247"/>
                </a:cubicBezTo>
                <a:cubicBezTo>
                  <a:pt x="1294905" y="620344"/>
                  <a:pt x="1299823" y="617280"/>
                  <a:pt x="1305047" y="616361"/>
                </a:cubicBezTo>
                <a:close/>
                <a:moveTo>
                  <a:pt x="1484783" y="444747"/>
                </a:moveTo>
                <a:lnTo>
                  <a:pt x="1572391" y="444747"/>
                </a:lnTo>
                <a:cubicBezTo>
                  <a:pt x="1583497" y="444747"/>
                  <a:pt x="1593369" y="453203"/>
                  <a:pt x="1593369" y="464075"/>
                </a:cubicBezTo>
                <a:cubicBezTo>
                  <a:pt x="1593369" y="474948"/>
                  <a:pt x="1583497" y="484612"/>
                  <a:pt x="1572391" y="484612"/>
                </a:cubicBezTo>
                <a:lnTo>
                  <a:pt x="1484783" y="484612"/>
                </a:lnTo>
                <a:cubicBezTo>
                  <a:pt x="1473677" y="484612"/>
                  <a:pt x="1463805" y="474948"/>
                  <a:pt x="1463805" y="464075"/>
                </a:cubicBezTo>
                <a:cubicBezTo>
                  <a:pt x="1463805" y="453203"/>
                  <a:pt x="1473677" y="444747"/>
                  <a:pt x="1484783" y="444747"/>
                </a:cubicBezTo>
                <a:close/>
                <a:moveTo>
                  <a:pt x="1307877" y="444747"/>
                </a:moveTo>
                <a:lnTo>
                  <a:pt x="1395485" y="444747"/>
                </a:lnTo>
                <a:cubicBezTo>
                  <a:pt x="1406591" y="444747"/>
                  <a:pt x="1416461" y="453203"/>
                  <a:pt x="1416461" y="464075"/>
                </a:cubicBezTo>
                <a:cubicBezTo>
                  <a:pt x="1416461" y="474948"/>
                  <a:pt x="1406591" y="484612"/>
                  <a:pt x="1395485" y="484612"/>
                </a:cubicBezTo>
                <a:lnTo>
                  <a:pt x="1307877" y="484612"/>
                </a:lnTo>
                <a:cubicBezTo>
                  <a:pt x="1296771" y="484612"/>
                  <a:pt x="1286901" y="474948"/>
                  <a:pt x="1286901" y="464075"/>
                </a:cubicBezTo>
                <a:cubicBezTo>
                  <a:pt x="1286901" y="453203"/>
                  <a:pt x="1296771" y="444747"/>
                  <a:pt x="1307877" y="444747"/>
                </a:cubicBezTo>
                <a:close/>
                <a:moveTo>
                  <a:pt x="1138763" y="355928"/>
                </a:moveTo>
                <a:lnTo>
                  <a:pt x="1138763" y="637185"/>
                </a:lnTo>
                <a:cubicBezTo>
                  <a:pt x="1181077" y="603583"/>
                  <a:pt x="1207213" y="552559"/>
                  <a:pt x="1207213" y="496556"/>
                </a:cubicBezTo>
                <a:cubicBezTo>
                  <a:pt x="1207213" y="439309"/>
                  <a:pt x="1181077" y="389529"/>
                  <a:pt x="1138763" y="355928"/>
                </a:cubicBezTo>
                <a:close/>
                <a:moveTo>
                  <a:pt x="272556" y="242678"/>
                </a:moveTo>
                <a:cubicBezTo>
                  <a:pt x="145612" y="242678"/>
                  <a:pt x="41070" y="345972"/>
                  <a:pt x="41070" y="472911"/>
                </a:cubicBezTo>
                <a:lnTo>
                  <a:pt x="41070" y="517713"/>
                </a:lnTo>
                <a:cubicBezTo>
                  <a:pt x="41070" y="645897"/>
                  <a:pt x="145612" y="749190"/>
                  <a:pt x="272556" y="749190"/>
                </a:cubicBezTo>
                <a:lnTo>
                  <a:pt x="593650" y="749190"/>
                </a:lnTo>
                <a:lnTo>
                  <a:pt x="593650" y="242678"/>
                </a:lnTo>
                <a:close/>
                <a:moveTo>
                  <a:pt x="1362973" y="236394"/>
                </a:moveTo>
                <a:cubicBezTo>
                  <a:pt x="1368043" y="237313"/>
                  <a:pt x="1372961" y="240377"/>
                  <a:pt x="1376647" y="245278"/>
                </a:cubicBezTo>
                <a:cubicBezTo>
                  <a:pt x="1382793" y="253855"/>
                  <a:pt x="1380335" y="267334"/>
                  <a:pt x="1370501" y="273461"/>
                </a:cubicBezTo>
                <a:lnTo>
                  <a:pt x="1320105" y="307771"/>
                </a:lnTo>
                <a:cubicBezTo>
                  <a:pt x="1316417" y="310222"/>
                  <a:pt x="1312729" y="311447"/>
                  <a:pt x="1309043" y="311447"/>
                </a:cubicBezTo>
                <a:cubicBezTo>
                  <a:pt x="1301667" y="311447"/>
                  <a:pt x="1295521" y="308996"/>
                  <a:pt x="1291833" y="302869"/>
                </a:cubicBezTo>
                <a:cubicBezTo>
                  <a:pt x="1285687" y="294292"/>
                  <a:pt x="1288145" y="280813"/>
                  <a:pt x="1296751" y="274686"/>
                </a:cubicBezTo>
                <a:lnTo>
                  <a:pt x="1348377" y="240376"/>
                </a:lnTo>
                <a:cubicBezTo>
                  <a:pt x="1352679" y="236700"/>
                  <a:pt x="1357903" y="235475"/>
                  <a:pt x="1362973" y="236394"/>
                </a:cubicBezTo>
                <a:close/>
                <a:moveTo>
                  <a:pt x="975727" y="141873"/>
                </a:moveTo>
                <a:lnTo>
                  <a:pt x="942124" y="159296"/>
                </a:lnTo>
                <a:cubicBezTo>
                  <a:pt x="869940" y="199120"/>
                  <a:pt x="794023" y="224010"/>
                  <a:pt x="715616" y="231477"/>
                </a:cubicBezTo>
                <a:lnTo>
                  <a:pt x="635965" y="240189"/>
                </a:lnTo>
                <a:lnTo>
                  <a:pt x="635965" y="751679"/>
                </a:lnTo>
                <a:lnTo>
                  <a:pt x="715616" y="760391"/>
                </a:lnTo>
                <a:cubicBezTo>
                  <a:pt x="794023" y="769102"/>
                  <a:pt x="869940" y="792748"/>
                  <a:pt x="942124" y="832572"/>
                </a:cubicBezTo>
                <a:lnTo>
                  <a:pt x="975727" y="851239"/>
                </a:lnTo>
                <a:close/>
                <a:moveTo>
                  <a:pt x="1576363" y="89068"/>
                </a:moveTo>
                <a:cubicBezTo>
                  <a:pt x="1581619" y="89993"/>
                  <a:pt x="1586567" y="92770"/>
                  <a:pt x="1589657" y="97088"/>
                </a:cubicBezTo>
                <a:cubicBezTo>
                  <a:pt x="1595841" y="106960"/>
                  <a:pt x="1593369" y="120533"/>
                  <a:pt x="1584711" y="125469"/>
                </a:cubicBezTo>
                <a:lnTo>
                  <a:pt x="1456095" y="214311"/>
                </a:lnTo>
                <a:cubicBezTo>
                  <a:pt x="1452385" y="216779"/>
                  <a:pt x="1448675" y="218013"/>
                  <a:pt x="1443727" y="218013"/>
                </a:cubicBezTo>
                <a:cubicBezTo>
                  <a:pt x="1438781" y="218013"/>
                  <a:pt x="1431361" y="215545"/>
                  <a:pt x="1427651" y="209376"/>
                </a:cubicBezTo>
                <a:cubicBezTo>
                  <a:pt x="1420229" y="199504"/>
                  <a:pt x="1423941" y="187165"/>
                  <a:pt x="1432597" y="180995"/>
                </a:cubicBezTo>
                <a:lnTo>
                  <a:pt x="1561213" y="92153"/>
                </a:lnTo>
                <a:cubicBezTo>
                  <a:pt x="1565541" y="89068"/>
                  <a:pt x="1571107" y="88143"/>
                  <a:pt x="1576363" y="89068"/>
                </a:cubicBezTo>
                <a:close/>
                <a:moveTo>
                  <a:pt x="1056623" y="42313"/>
                </a:moveTo>
                <a:cubicBezTo>
                  <a:pt x="1034221" y="42313"/>
                  <a:pt x="1016797" y="58492"/>
                  <a:pt x="1016797" y="77159"/>
                </a:cubicBezTo>
                <a:lnTo>
                  <a:pt x="1016797" y="920932"/>
                </a:lnTo>
                <a:lnTo>
                  <a:pt x="1016797" y="939599"/>
                </a:lnTo>
                <a:cubicBezTo>
                  <a:pt x="1016797" y="959511"/>
                  <a:pt x="1034221" y="975690"/>
                  <a:pt x="1056623" y="975690"/>
                </a:cubicBezTo>
                <a:cubicBezTo>
                  <a:pt x="1079025" y="975690"/>
                  <a:pt x="1096449" y="959511"/>
                  <a:pt x="1096449" y="939599"/>
                </a:cubicBezTo>
                <a:lnTo>
                  <a:pt x="1096449" y="77159"/>
                </a:lnTo>
                <a:cubicBezTo>
                  <a:pt x="1096449" y="58492"/>
                  <a:pt x="1079025" y="42313"/>
                  <a:pt x="1056623" y="42313"/>
                </a:cubicBezTo>
                <a:close/>
                <a:moveTo>
                  <a:pt x="1056623" y="0"/>
                </a:moveTo>
                <a:cubicBezTo>
                  <a:pt x="1101427" y="0"/>
                  <a:pt x="1138763" y="34846"/>
                  <a:pt x="1138763" y="77159"/>
                </a:cubicBezTo>
                <a:lnTo>
                  <a:pt x="1138763" y="304903"/>
                </a:lnTo>
                <a:cubicBezTo>
                  <a:pt x="1207213" y="344727"/>
                  <a:pt x="1248283" y="416908"/>
                  <a:pt x="1248283" y="496556"/>
                </a:cubicBezTo>
                <a:cubicBezTo>
                  <a:pt x="1248283" y="574960"/>
                  <a:pt x="1205969" y="647141"/>
                  <a:pt x="1138763" y="686965"/>
                </a:cubicBezTo>
                <a:lnTo>
                  <a:pt x="1138763" y="939599"/>
                </a:lnTo>
                <a:cubicBezTo>
                  <a:pt x="1138763" y="983157"/>
                  <a:pt x="1101427" y="1016758"/>
                  <a:pt x="1056623" y="1016758"/>
                </a:cubicBezTo>
                <a:cubicBezTo>
                  <a:pt x="1011819" y="1016758"/>
                  <a:pt x="975727" y="983157"/>
                  <a:pt x="975727" y="939599"/>
                </a:cubicBezTo>
                <a:lnTo>
                  <a:pt x="975727" y="898531"/>
                </a:lnTo>
                <a:lnTo>
                  <a:pt x="920967" y="868662"/>
                </a:lnTo>
                <a:cubicBezTo>
                  <a:pt x="855005" y="831327"/>
                  <a:pt x="784066" y="810171"/>
                  <a:pt x="710638" y="801459"/>
                </a:cubicBezTo>
                <a:lnTo>
                  <a:pt x="613563" y="791503"/>
                </a:lnTo>
                <a:lnTo>
                  <a:pt x="589916" y="791503"/>
                </a:lnTo>
                <a:lnTo>
                  <a:pt x="589916" y="802704"/>
                </a:lnTo>
                <a:cubicBezTo>
                  <a:pt x="589916" y="863684"/>
                  <a:pt x="545113" y="915953"/>
                  <a:pt x="487863" y="925910"/>
                </a:cubicBezTo>
                <a:lnTo>
                  <a:pt x="531423" y="1123785"/>
                </a:lnTo>
                <a:cubicBezTo>
                  <a:pt x="536401" y="1143697"/>
                  <a:pt x="531423" y="1162365"/>
                  <a:pt x="518977" y="1178543"/>
                </a:cubicBezTo>
                <a:cubicBezTo>
                  <a:pt x="507776" y="1193477"/>
                  <a:pt x="487863" y="1202189"/>
                  <a:pt x="469195" y="1202189"/>
                </a:cubicBezTo>
                <a:lnTo>
                  <a:pt x="329806" y="1202189"/>
                </a:lnTo>
                <a:cubicBezTo>
                  <a:pt x="299936" y="1202189"/>
                  <a:pt x="273801" y="1182277"/>
                  <a:pt x="266334" y="1152409"/>
                </a:cubicBezTo>
                <a:lnTo>
                  <a:pt x="181704" y="775325"/>
                </a:lnTo>
                <a:cubicBezTo>
                  <a:pt x="75918" y="737990"/>
                  <a:pt x="0" y="637185"/>
                  <a:pt x="0" y="517713"/>
                </a:cubicBezTo>
                <a:lnTo>
                  <a:pt x="0" y="472911"/>
                </a:lnTo>
                <a:cubicBezTo>
                  <a:pt x="0" y="323571"/>
                  <a:pt x="121966" y="201609"/>
                  <a:pt x="272556" y="201609"/>
                </a:cubicBezTo>
                <a:lnTo>
                  <a:pt x="613563" y="201609"/>
                </a:lnTo>
                <a:lnTo>
                  <a:pt x="710638" y="190409"/>
                </a:lnTo>
                <a:cubicBezTo>
                  <a:pt x="784066" y="182942"/>
                  <a:pt x="855005" y="159296"/>
                  <a:pt x="920967" y="123206"/>
                </a:cubicBezTo>
                <a:lnTo>
                  <a:pt x="975727" y="93338"/>
                </a:lnTo>
                <a:lnTo>
                  <a:pt x="975727" y="77159"/>
                </a:lnTo>
                <a:cubicBezTo>
                  <a:pt x="975727" y="34846"/>
                  <a:pt x="1011819" y="0"/>
                  <a:pt x="1056623" y="0"/>
                </a:cubicBezTo>
                <a:close/>
              </a:path>
            </a:pathLst>
          </a:custGeom>
          <a:solidFill>
            <a:schemeClr val="accent4"/>
          </a:solidFill>
          <a:ln cap="flat">
            <a:noFill/>
            <a:prstDash val="solid"/>
          </a:ln>
        </p:spPr>
        <p:txBody>
          <a:bodyPr vert="horz" wrap="square" lIns="90000" tIns="45000" rIns="90000" bIns="45000" anchor="ctr" anchorCtr="1" compatLnSpc="0">
            <a:noAutofit/>
          </a:bodyPr>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92" name="Freeform: Shape 491">
            <a:extLst>
              <a:ext uri="{FF2B5EF4-FFF2-40B4-BE49-F238E27FC236}">
                <a16:creationId xmlns:a16="http://schemas.microsoft.com/office/drawing/2014/main" id="{6F2E9BC8-B0D1-4E2F-8979-CA730E1A5809}"/>
              </a:ext>
            </a:extLst>
          </p:cNvPr>
          <p:cNvSpPr/>
          <p:nvPr/>
        </p:nvSpPr>
        <p:spPr>
          <a:xfrm>
            <a:off x="20277754" y="3930386"/>
            <a:ext cx="1507408" cy="1310573"/>
          </a:xfrm>
          <a:custGeom>
            <a:avLst/>
            <a:gdLst>
              <a:gd name="connsiteX0" fmla="*/ 633488 w 1507408"/>
              <a:gd name="connsiteY0" fmla="*/ 597984 h 1310573"/>
              <a:gd name="connsiteX1" fmla="*/ 673976 w 1507408"/>
              <a:gd name="connsiteY1" fmla="*/ 638472 h 1310573"/>
              <a:gd name="connsiteX2" fmla="*/ 633488 w 1507408"/>
              <a:gd name="connsiteY2" fmla="*/ 678960 h 1310573"/>
              <a:gd name="connsiteX3" fmla="*/ 593000 w 1507408"/>
              <a:gd name="connsiteY3" fmla="*/ 638472 h 1310573"/>
              <a:gd name="connsiteX4" fmla="*/ 633488 w 1507408"/>
              <a:gd name="connsiteY4" fmla="*/ 597984 h 1310573"/>
              <a:gd name="connsiteX5" fmla="*/ 470270 w 1507408"/>
              <a:gd name="connsiteY5" fmla="*/ 597984 h 1310573"/>
              <a:gd name="connsiteX6" fmla="*/ 509532 w 1507408"/>
              <a:gd name="connsiteY6" fmla="*/ 638472 h 1310573"/>
              <a:gd name="connsiteX7" fmla="*/ 470270 w 1507408"/>
              <a:gd name="connsiteY7" fmla="*/ 678960 h 1310573"/>
              <a:gd name="connsiteX8" fmla="*/ 428556 w 1507408"/>
              <a:gd name="connsiteY8" fmla="*/ 638472 h 1310573"/>
              <a:gd name="connsiteX9" fmla="*/ 470270 w 1507408"/>
              <a:gd name="connsiteY9" fmla="*/ 597984 h 1310573"/>
              <a:gd name="connsiteX10" fmla="*/ 305846 w 1507408"/>
              <a:gd name="connsiteY10" fmla="*/ 597984 h 1310573"/>
              <a:gd name="connsiteX11" fmla="*/ 346334 w 1507408"/>
              <a:gd name="connsiteY11" fmla="*/ 638472 h 1310573"/>
              <a:gd name="connsiteX12" fmla="*/ 305846 w 1507408"/>
              <a:gd name="connsiteY12" fmla="*/ 678960 h 1310573"/>
              <a:gd name="connsiteX13" fmla="*/ 265358 w 1507408"/>
              <a:gd name="connsiteY13" fmla="*/ 638472 h 1310573"/>
              <a:gd name="connsiteX14" fmla="*/ 305846 w 1507408"/>
              <a:gd name="connsiteY14" fmla="*/ 597984 h 1310573"/>
              <a:gd name="connsiteX15" fmla="*/ 124476 w 1507408"/>
              <a:gd name="connsiteY15" fmla="*/ 384584 h 1310573"/>
              <a:gd name="connsiteX16" fmla="*/ 41078 w 1507408"/>
              <a:gd name="connsiteY16" fmla="*/ 470462 h 1310573"/>
              <a:gd name="connsiteX17" fmla="*/ 41078 w 1507408"/>
              <a:gd name="connsiteY17" fmla="*/ 790327 h 1310573"/>
              <a:gd name="connsiteX18" fmla="*/ 124476 w 1507408"/>
              <a:gd name="connsiteY18" fmla="*/ 874960 h 1310573"/>
              <a:gd name="connsiteX19" fmla="*/ 165554 w 1507408"/>
              <a:gd name="connsiteY19" fmla="*/ 874960 h 1310573"/>
              <a:gd name="connsiteX20" fmla="*/ 204142 w 1507408"/>
              <a:gd name="connsiteY20" fmla="*/ 913543 h 1310573"/>
              <a:gd name="connsiteX21" fmla="*/ 204142 w 1507408"/>
              <a:gd name="connsiteY21" fmla="*/ 1064141 h 1310573"/>
              <a:gd name="connsiteX22" fmla="*/ 380898 w 1507408"/>
              <a:gd name="connsiteY22" fmla="*/ 898608 h 1310573"/>
              <a:gd name="connsiteX23" fmla="*/ 440646 w 1507408"/>
              <a:gd name="connsiteY23" fmla="*/ 874960 h 1310573"/>
              <a:gd name="connsiteX24" fmla="*/ 815320 w 1507408"/>
              <a:gd name="connsiteY24" fmla="*/ 874960 h 1310573"/>
              <a:gd name="connsiteX25" fmla="*/ 899964 w 1507408"/>
              <a:gd name="connsiteY25" fmla="*/ 790327 h 1310573"/>
              <a:gd name="connsiteX26" fmla="*/ 899964 w 1507408"/>
              <a:gd name="connsiteY26" fmla="*/ 470462 h 1310573"/>
              <a:gd name="connsiteX27" fmla="*/ 815320 w 1507408"/>
              <a:gd name="connsiteY27" fmla="*/ 384584 h 1310573"/>
              <a:gd name="connsiteX28" fmla="*/ 1023532 w 1507408"/>
              <a:gd name="connsiteY28" fmla="*/ 160711 h 1310573"/>
              <a:gd name="connsiteX29" fmla="*/ 1345462 w 1507408"/>
              <a:gd name="connsiteY29" fmla="*/ 450517 h 1310573"/>
              <a:gd name="connsiteX30" fmla="*/ 1345462 w 1507408"/>
              <a:gd name="connsiteY30" fmla="*/ 451760 h 1310573"/>
              <a:gd name="connsiteX31" fmla="*/ 1345462 w 1507408"/>
              <a:gd name="connsiteY31" fmla="*/ 658232 h 1310573"/>
              <a:gd name="connsiteX32" fmla="*/ 1311900 w 1507408"/>
              <a:gd name="connsiteY32" fmla="*/ 693058 h 1310573"/>
              <a:gd name="connsiteX33" fmla="*/ 1310658 w 1507408"/>
              <a:gd name="connsiteY33" fmla="*/ 693058 h 1310573"/>
              <a:gd name="connsiteX34" fmla="*/ 1198792 w 1507408"/>
              <a:gd name="connsiteY34" fmla="*/ 797538 h 1310573"/>
              <a:gd name="connsiteX35" fmla="*/ 1263426 w 1507408"/>
              <a:gd name="connsiteY35" fmla="*/ 899530 h 1310573"/>
              <a:gd name="connsiteX36" fmla="*/ 1273370 w 1507408"/>
              <a:gd name="connsiteY36" fmla="*/ 926893 h 1310573"/>
              <a:gd name="connsiteX37" fmla="*/ 1254724 w 1507408"/>
              <a:gd name="connsiteY37" fmla="*/ 939331 h 1310573"/>
              <a:gd name="connsiteX38" fmla="*/ 1246024 w 1507408"/>
              <a:gd name="connsiteY38" fmla="*/ 938087 h 1310573"/>
              <a:gd name="connsiteX39" fmla="*/ 1156530 w 1507408"/>
              <a:gd name="connsiteY39" fmla="*/ 797538 h 1310573"/>
              <a:gd name="connsiteX40" fmla="*/ 1304444 w 1507408"/>
              <a:gd name="connsiteY40" fmla="*/ 652013 h 1310573"/>
              <a:gd name="connsiteX41" fmla="*/ 1304444 w 1507408"/>
              <a:gd name="connsiteY41" fmla="*/ 453004 h 1310573"/>
              <a:gd name="connsiteX42" fmla="*/ 1023532 w 1507408"/>
              <a:gd name="connsiteY42" fmla="*/ 201756 h 1310573"/>
              <a:gd name="connsiteX43" fmla="*/ 833360 w 1507408"/>
              <a:gd name="connsiteY43" fmla="*/ 276384 h 1310573"/>
              <a:gd name="connsiteX44" fmla="*/ 803528 w 1507408"/>
              <a:gd name="connsiteY44" fmla="*/ 275141 h 1310573"/>
              <a:gd name="connsiteX45" fmla="*/ 804770 w 1507408"/>
              <a:gd name="connsiteY45" fmla="*/ 245289 h 1310573"/>
              <a:gd name="connsiteX46" fmla="*/ 1023532 w 1507408"/>
              <a:gd name="connsiteY46" fmla="*/ 160711 h 1310573"/>
              <a:gd name="connsiteX47" fmla="*/ 1023196 w 1507408"/>
              <a:gd name="connsiteY47" fmla="*/ 0 h 1310573"/>
              <a:gd name="connsiteX48" fmla="*/ 1507408 w 1507408"/>
              <a:gd name="connsiteY48" fmla="*/ 440591 h 1310573"/>
              <a:gd name="connsiteX49" fmla="*/ 1487492 w 1507408"/>
              <a:gd name="connsiteY49" fmla="*/ 462994 h 1310573"/>
              <a:gd name="connsiteX50" fmla="*/ 1486246 w 1507408"/>
              <a:gd name="connsiteY50" fmla="*/ 462994 h 1310573"/>
              <a:gd name="connsiteX51" fmla="*/ 1465086 w 1507408"/>
              <a:gd name="connsiteY51" fmla="*/ 444325 h 1310573"/>
              <a:gd name="connsiteX52" fmla="*/ 1023196 w 1507408"/>
              <a:gd name="connsiteY52" fmla="*/ 41072 h 1310573"/>
              <a:gd name="connsiteX53" fmla="*/ 603710 w 1507408"/>
              <a:gd name="connsiteY53" fmla="*/ 342267 h 1310573"/>
              <a:gd name="connsiteX54" fmla="*/ 815320 w 1507408"/>
              <a:gd name="connsiteY54" fmla="*/ 342267 h 1310573"/>
              <a:gd name="connsiteX55" fmla="*/ 941040 w 1507408"/>
              <a:gd name="connsiteY55" fmla="*/ 470462 h 1310573"/>
              <a:gd name="connsiteX56" fmla="*/ 941040 w 1507408"/>
              <a:gd name="connsiteY56" fmla="*/ 790327 h 1310573"/>
              <a:gd name="connsiteX57" fmla="*/ 815320 w 1507408"/>
              <a:gd name="connsiteY57" fmla="*/ 916032 h 1310573"/>
              <a:gd name="connsiteX58" fmla="*/ 772998 w 1507408"/>
              <a:gd name="connsiteY58" fmla="*/ 916032 h 1310573"/>
              <a:gd name="connsiteX59" fmla="*/ 907432 w 1507408"/>
              <a:gd name="connsiteY59" fmla="*/ 1044227 h 1310573"/>
              <a:gd name="connsiteX60" fmla="*/ 908678 w 1507408"/>
              <a:gd name="connsiteY60" fmla="*/ 1045472 h 1310573"/>
              <a:gd name="connsiteX61" fmla="*/ 963446 w 1507408"/>
              <a:gd name="connsiteY61" fmla="*/ 1113925 h 1310573"/>
              <a:gd name="connsiteX62" fmla="*/ 978384 w 1507408"/>
              <a:gd name="connsiteY62" fmla="*/ 1140062 h 1310573"/>
              <a:gd name="connsiteX63" fmla="*/ 1202442 w 1507408"/>
              <a:gd name="connsiteY63" fmla="*/ 1269501 h 1310573"/>
              <a:gd name="connsiteX64" fmla="*/ 1465086 w 1507408"/>
              <a:gd name="connsiteY64" fmla="*/ 1006889 h 1310573"/>
              <a:gd name="connsiteX65" fmla="*/ 1486246 w 1507408"/>
              <a:gd name="connsiteY65" fmla="*/ 985730 h 1310573"/>
              <a:gd name="connsiteX66" fmla="*/ 1507408 w 1507408"/>
              <a:gd name="connsiteY66" fmla="*/ 1006889 h 1310573"/>
              <a:gd name="connsiteX67" fmla="*/ 1202442 w 1507408"/>
              <a:gd name="connsiteY67" fmla="*/ 1310573 h 1310573"/>
              <a:gd name="connsiteX68" fmla="*/ 942286 w 1507408"/>
              <a:gd name="connsiteY68" fmla="*/ 1161220 h 1310573"/>
              <a:gd name="connsiteX69" fmla="*/ 927348 w 1507408"/>
              <a:gd name="connsiteY69" fmla="*/ 1135083 h 1310573"/>
              <a:gd name="connsiteX70" fmla="*/ 881292 w 1507408"/>
              <a:gd name="connsiteY70" fmla="*/ 1076587 h 1310573"/>
              <a:gd name="connsiteX71" fmla="*/ 718228 w 1507408"/>
              <a:gd name="connsiteY71" fmla="*/ 916032 h 1310573"/>
              <a:gd name="connsiteX72" fmla="*/ 440646 w 1507408"/>
              <a:gd name="connsiteY72" fmla="*/ 916032 h 1310573"/>
              <a:gd name="connsiteX73" fmla="*/ 408282 w 1507408"/>
              <a:gd name="connsiteY73" fmla="*/ 929723 h 1310573"/>
              <a:gd name="connsiteX74" fmla="*/ 211610 w 1507408"/>
              <a:gd name="connsiteY74" fmla="*/ 1113925 h 1310573"/>
              <a:gd name="connsiteX75" fmla="*/ 192938 w 1507408"/>
              <a:gd name="connsiteY75" fmla="*/ 1120148 h 1310573"/>
              <a:gd name="connsiteX76" fmla="*/ 179246 w 1507408"/>
              <a:gd name="connsiteY76" fmla="*/ 1117659 h 1310573"/>
              <a:gd name="connsiteX77" fmla="*/ 163064 w 1507408"/>
              <a:gd name="connsiteY77" fmla="*/ 1091522 h 1310573"/>
              <a:gd name="connsiteX78" fmla="*/ 163064 w 1507408"/>
              <a:gd name="connsiteY78" fmla="*/ 916032 h 1310573"/>
              <a:gd name="connsiteX79" fmla="*/ 124476 w 1507408"/>
              <a:gd name="connsiteY79" fmla="*/ 916032 h 1310573"/>
              <a:gd name="connsiteX80" fmla="*/ 0 w 1507408"/>
              <a:gd name="connsiteY80" fmla="*/ 790327 h 1310573"/>
              <a:gd name="connsiteX81" fmla="*/ 0 w 1507408"/>
              <a:gd name="connsiteY81" fmla="*/ 470462 h 1310573"/>
              <a:gd name="connsiteX82" fmla="*/ 124476 w 1507408"/>
              <a:gd name="connsiteY82" fmla="*/ 342267 h 1310573"/>
              <a:gd name="connsiteX83" fmla="*/ 560144 w 1507408"/>
              <a:gd name="connsiteY83" fmla="*/ 342267 h 1310573"/>
              <a:gd name="connsiteX84" fmla="*/ 1023196 w 1507408"/>
              <a:gd name="connsiteY84" fmla="*/ 0 h 13105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1507408" h="1310573">
                <a:moveTo>
                  <a:pt x="633488" y="597984"/>
                </a:moveTo>
                <a:cubicBezTo>
                  <a:pt x="655572" y="597984"/>
                  <a:pt x="673976" y="616388"/>
                  <a:pt x="673976" y="638472"/>
                </a:cubicBezTo>
                <a:cubicBezTo>
                  <a:pt x="673976" y="660557"/>
                  <a:pt x="655572" y="678960"/>
                  <a:pt x="633488" y="678960"/>
                </a:cubicBezTo>
                <a:cubicBezTo>
                  <a:pt x="611404" y="678960"/>
                  <a:pt x="593000" y="660557"/>
                  <a:pt x="593000" y="638472"/>
                </a:cubicBezTo>
                <a:cubicBezTo>
                  <a:pt x="593000" y="616388"/>
                  <a:pt x="611404" y="597984"/>
                  <a:pt x="633488" y="597984"/>
                </a:cubicBezTo>
                <a:close/>
                <a:moveTo>
                  <a:pt x="470270" y="597984"/>
                </a:moveTo>
                <a:cubicBezTo>
                  <a:pt x="492356" y="597984"/>
                  <a:pt x="509532" y="616388"/>
                  <a:pt x="509532" y="638472"/>
                </a:cubicBezTo>
                <a:cubicBezTo>
                  <a:pt x="509532" y="660557"/>
                  <a:pt x="492356" y="678960"/>
                  <a:pt x="470270" y="678960"/>
                </a:cubicBezTo>
                <a:cubicBezTo>
                  <a:pt x="446960" y="678960"/>
                  <a:pt x="428556" y="660557"/>
                  <a:pt x="428556" y="638472"/>
                </a:cubicBezTo>
                <a:cubicBezTo>
                  <a:pt x="428556" y="616388"/>
                  <a:pt x="446960" y="597984"/>
                  <a:pt x="470270" y="597984"/>
                </a:cubicBezTo>
                <a:close/>
                <a:moveTo>
                  <a:pt x="305846" y="597984"/>
                </a:moveTo>
                <a:cubicBezTo>
                  <a:pt x="327930" y="597984"/>
                  <a:pt x="346334" y="616388"/>
                  <a:pt x="346334" y="638472"/>
                </a:cubicBezTo>
                <a:cubicBezTo>
                  <a:pt x="346334" y="660557"/>
                  <a:pt x="327930" y="678960"/>
                  <a:pt x="305846" y="678960"/>
                </a:cubicBezTo>
                <a:cubicBezTo>
                  <a:pt x="283760" y="678960"/>
                  <a:pt x="265358" y="660557"/>
                  <a:pt x="265358" y="638472"/>
                </a:cubicBezTo>
                <a:cubicBezTo>
                  <a:pt x="265358" y="616388"/>
                  <a:pt x="283760" y="597984"/>
                  <a:pt x="305846" y="597984"/>
                </a:cubicBezTo>
                <a:close/>
                <a:moveTo>
                  <a:pt x="124476" y="384584"/>
                </a:moveTo>
                <a:cubicBezTo>
                  <a:pt x="78420" y="384584"/>
                  <a:pt x="41078" y="423167"/>
                  <a:pt x="41078" y="470462"/>
                </a:cubicBezTo>
                <a:lnTo>
                  <a:pt x="41078" y="790327"/>
                </a:lnTo>
                <a:cubicBezTo>
                  <a:pt x="41078" y="836377"/>
                  <a:pt x="78420" y="874960"/>
                  <a:pt x="124476" y="874960"/>
                </a:cubicBezTo>
                <a:lnTo>
                  <a:pt x="165554" y="874960"/>
                </a:lnTo>
                <a:cubicBezTo>
                  <a:pt x="186714" y="874960"/>
                  <a:pt x="204142" y="892385"/>
                  <a:pt x="204142" y="913543"/>
                </a:cubicBezTo>
                <a:lnTo>
                  <a:pt x="204142" y="1064141"/>
                </a:lnTo>
                <a:lnTo>
                  <a:pt x="380898" y="898608"/>
                </a:lnTo>
                <a:cubicBezTo>
                  <a:pt x="397080" y="883672"/>
                  <a:pt x="419486" y="874960"/>
                  <a:pt x="440646" y="874960"/>
                </a:cubicBezTo>
                <a:lnTo>
                  <a:pt x="815320" y="874960"/>
                </a:lnTo>
                <a:cubicBezTo>
                  <a:pt x="861376" y="874960"/>
                  <a:pt x="899964" y="836377"/>
                  <a:pt x="899964" y="790327"/>
                </a:cubicBezTo>
                <a:lnTo>
                  <a:pt x="899964" y="470462"/>
                </a:lnTo>
                <a:cubicBezTo>
                  <a:pt x="899964" y="423167"/>
                  <a:pt x="861376" y="384584"/>
                  <a:pt x="815320" y="384584"/>
                </a:cubicBezTo>
                <a:close/>
                <a:moveTo>
                  <a:pt x="1023532" y="160711"/>
                </a:moveTo>
                <a:cubicBezTo>
                  <a:pt x="1187604" y="160711"/>
                  <a:pt x="1329302" y="287579"/>
                  <a:pt x="1345462" y="450517"/>
                </a:cubicBezTo>
                <a:lnTo>
                  <a:pt x="1345462" y="451760"/>
                </a:lnTo>
                <a:cubicBezTo>
                  <a:pt x="1345462" y="471661"/>
                  <a:pt x="1346704" y="540070"/>
                  <a:pt x="1345462" y="658232"/>
                </a:cubicBezTo>
                <a:cubicBezTo>
                  <a:pt x="1345462" y="676889"/>
                  <a:pt x="1330546" y="693058"/>
                  <a:pt x="1311900" y="693058"/>
                </a:cubicBezTo>
                <a:lnTo>
                  <a:pt x="1310658" y="693058"/>
                </a:lnTo>
                <a:cubicBezTo>
                  <a:pt x="1249752" y="693058"/>
                  <a:pt x="1200034" y="740323"/>
                  <a:pt x="1198792" y="797538"/>
                </a:cubicBezTo>
                <a:cubicBezTo>
                  <a:pt x="1196306" y="842315"/>
                  <a:pt x="1222408" y="882116"/>
                  <a:pt x="1263426" y="899530"/>
                </a:cubicBezTo>
                <a:cubicBezTo>
                  <a:pt x="1273370" y="904505"/>
                  <a:pt x="1278340" y="915699"/>
                  <a:pt x="1273370" y="926893"/>
                </a:cubicBezTo>
                <a:cubicBezTo>
                  <a:pt x="1269640" y="934356"/>
                  <a:pt x="1262182" y="939331"/>
                  <a:pt x="1254724" y="939331"/>
                </a:cubicBezTo>
                <a:cubicBezTo>
                  <a:pt x="1252238" y="939331"/>
                  <a:pt x="1248510" y="938087"/>
                  <a:pt x="1246024" y="938087"/>
                </a:cubicBezTo>
                <a:cubicBezTo>
                  <a:pt x="1190090" y="913211"/>
                  <a:pt x="1155288" y="857240"/>
                  <a:pt x="1156530" y="797538"/>
                </a:cubicBezTo>
                <a:cubicBezTo>
                  <a:pt x="1159016" y="719178"/>
                  <a:pt x="1223650" y="654501"/>
                  <a:pt x="1304444" y="652013"/>
                </a:cubicBezTo>
                <a:cubicBezTo>
                  <a:pt x="1304444" y="540070"/>
                  <a:pt x="1304444" y="474149"/>
                  <a:pt x="1304444" y="453004"/>
                </a:cubicBezTo>
                <a:cubicBezTo>
                  <a:pt x="1289528" y="312455"/>
                  <a:pt x="1166474" y="201756"/>
                  <a:pt x="1023532" y="201756"/>
                </a:cubicBezTo>
                <a:cubicBezTo>
                  <a:pt x="952684" y="201756"/>
                  <a:pt x="885564" y="227876"/>
                  <a:pt x="833360" y="276384"/>
                </a:cubicBezTo>
                <a:cubicBezTo>
                  <a:pt x="824658" y="283847"/>
                  <a:pt x="810986" y="283847"/>
                  <a:pt x="803528" y="275141"/>
                </a:cubicBezTo>
                <a:cubicBezTo>
                  <a:pt x="796070" y="266434"/>
                  <a:pt x="796070" y="253996"/>
                  <a:pt x="804770" y="245289"/>
                </a:cubicBezTo>
                <a:cubicBezTo>
                  <a:pt x="864434" y="190562"/>
                  <a:pt x="942740" y="160711"/>
                  <a:pt x="1023532" y="160711"/>
                </a:cubicBezTo>
                <a:close/>
                <a:moveTo>
                  <a:pt x="1023196" y="0"/>
                </a:moveTo>
                <a:cubicBezTo>
                  <a:pt x="1273392" y="0"/>
                  <a:pt x="1485002" y="192914"/>
                  <a:pt x="1507408" y="440591"/>
                </a:cubicBezTo>
                <a:cubicBezTo>
                  <a:pt x="1507408" y="451793"/>
                  <a:pt x="1498694" y="461750"/>
                  <a:pt x="1487492" y="462994"/>
                </a:cubicBezTo>
                <a:cubicBezTo>
                  <a:pt x="1487492" y="462994"/>
                  <a:pt x="1487492" y="462994"/>
                  <a:pt x="1486246" y="462994"/>
                </a:cubicBezTo>
                <a:cubicBezTo>
                  <a:pt x="1475044" y="462994"/>
                  <a:pt x="1466330" y="455527"/>
                  <a:pt x="1465086" y="444325"/>
                </a:cubicBezTo>
                <a:cubicBezTo>
                  <a:pt x="1445170" y="217806"/>
                  <a:pt x="1252232" y="41072"/>
                  <a:pt x="1023196" y="41072"/>
                </a:cubicBezTo>
                <a:cubicBezTo>
                  <a:pt x="833992" y="41072"/>
                  <a:pt x="663458" y="164288"/>
                  <a:pt x="603710" y="342267"/>
                </a:cubicBezTo>
                <a:lnTo>
                  <a:pt x="815320" y="342267"/>
                </a:lnTo>
                <a:cubicBezTo>
                  <a:pt x="885026" y="342267"/>
                  <a:pt x="941040" y="399519"/>
                  <a:pt x="941040" y="470462"/>
                </a:cubicBezTo>
                <a:lnTo>
                  <a:pt x="941040" y="790327"/>
                </a:lnTo>
                <a:cubicBezTo>
                  <a:pt x="941040" y="860025"/>
                  <a:pt x="885026" y="916032"/>
                  <a:pt x="815320" y="916032"/>
                </a:cubicBezTo>
                <a:lnTo>
                  <a:pt x="772998" y="916032"/>
                </a:lnTo>
                <a:cubicBezTo>
                  <a:pt x="842704" y="994443"/>
                  <a:pt x="906188" y="1044227"/>
                  <a:pt x="907432" y="1044227"/>
                </a:cubicBezTo>
                <a:lnTo>
                  <a:pt x="908678" y="1045472"/>
                </a:lnTo>
                <a:cubicBezTo>
                  <a:pt x="929838" y="1065385"/>
                  <a:pt x="948510" y="1089033"/>
                  <a:pt x="963446" y="1113925"/>
                </a:cubicBezTo>
                <a:lnTo>
                  <a:pt x="978384" y="1140062"/>
                </a:lnTo>
                <a:cubicBezTo>
                  <a:pt x="1024440" y="1219717"/>
                  <a:pt x="1110328" y="1269501"/>
                  <a:pt x="1202442" y="1269501"/>
                </a:cubicBezTo>
                <a:cubicBezTo>
                  <a:pt x="1348078" y="1269501"/>
                  <a:pt x="1465086" y="1151263"/>
                  <a:pt x="1465086" y="1006889"/>
                </a:cubicBezTo>
                <a:cubicBezTo>
                  <a:pt x="1465086" y="994443"/>
                  <a:pt x="1475044" y="985730"/>
                  <a:pt x="1486246" y="985730"/>
                </a:cubicBezTo>
                <a:cubicBezTo>
                  <a:pt x="1497450" y="985730"/>
                  <a:pt x="1507408" y="994443"/>
                  <a:pt x="1507408" y="1006889"/>
                </a:cubicBezTo>
                <a:cubicBezTo>
                  <a:pt x="1507408" y="1173666"/>
                  <a:pt x="1370484" y="1310573"/>
                  <a:pt x="1202442" y="1310573"/>
                </a:cubicBezTo>
                <a:cubicBezTo>
                  <a:pt x="1096636" y="1310573"/>
                  <a:pt x="997056" y="1253321"/>
                  <a:pt x="942286" y="1161220"/>
                </a:cubicBezTo>
                <a:lnTo>
                  <a:pt x="927348" y="1135083"/>
                </a:lnTo>
                <a:cubicBezTo>
                  <a:pt x="914900" y="1113925"/>
                  <a:pt x="899964" y="1094011"/>
                  <a:pt x="881292" y="1076587"/>
                </a:cubicBezTo>
                <a:cubicBezTo>
                  <a:pt x="871334" y="1070364"/>
                  <a:pt x="795404" y="1010623"/>
                  <a:pt x="718228" y="916032"/>
                </a:cubicBezTo>
                <a:lnTo>
                  <a:pt x="440646" y="916032"/>
                </a:lnTo>
                <a:cubicBezTo>
                  <a:pt x="429444" y="916032"/>
                  <a:pt x="418240" y="921011"/>
                  <a:pt x="408282" y="929723"/>
                </a:cubicBezTo>
                <a:lnTo>
                  <a:pt x="211610" y="1113925"/>
                </a:lnTo>
                <a:cubicBezTo>
                  <a:pt x="205386" y="1118903"/>
                  <a:pt x="199162" y="1120148"/>
                  <a:pt x="192938" y="1120148"/>
                </a:cubicBezTo>
                <a:cubicBezTo>
                  <a:pt x="187960" y="1120148"/>
                  <a:pt x="184224" y="1120148"/>
                  <a:pt x="179246" y="1117659"/>
                </a:cubicBezTo>
                <a:cubicBezTo>
                  <a:pt x="169288" y="1112680"/>
                  <a:pt x="163064" y="1102724"/>
                  <a:pt x="163064" y="1091522"/>
                </a:cubicBezTo>
                <a:lnTo>
                  <a:pt x="163064" y="916032"/>
                </a:lnTo>
                <a:lnTo>
                  <a:pt x="124476" y="916032"/>
                </a:lnTo>
                <a:cubicBezTo>
                  <a:pt x="56014" y="916032"/>
                  <a:pt x="0" y="860025"/>
                  <a:pt x="0" y="790327"/>
                </a:cubicBezTo>
                <a:lnTo>
                  <a:pt x="0" y="470462"/>
                </a:lnTo>
                <a:cubicBezTo>
                  <a:pt x="0" y="399519"/>
                  <a:pt x="56014" y="342267"/>
                  <a:pt x="124476" y="342267"/>
                </a:cubicBezTo>
                <a:lnTo>
                  <a:pt x="560144" y="342267"/>
                </a:lnTo>
                <a:cubicBezTo>
                  <a:pt x="621136" y="140641"/>
                  <a:pt x="810340" y="0"/>
                  <a:pt x="1023196" y="0"/>
                </a:cubicBezTo>
                <a:close/>
              </a:path>
            </a:pathLst>
          </a:custGeom>
          <a:solidFill>
            <a:schemeClr val="accent5"/>
          </a:solidFill>
          <a:ln cap="flat">
            <a:noFill/>
            <a:prstDash val="solid"/>
          </a:ln>
        </p:spPr>
        <p:txBody>
          <a:bodyPr vert="horz" wrap="square" lIns="90000" tIns="45000" rIns="90000" bIns="45000" anchor="ctr" anchorCtr="1" compatLnSpc="0">
            <a:noAutofit/>
          </a:bodyPr>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93" name="TextBox 492">
            <a:extLst>
              <a:ext uri="{FF2B5EF4-FFF2-40B4-BE49-F238E27FC236}">
                <a16:creationId xmlns:a16="http://schemas.microsoft.com/office/drawing/2014/main" id="{45E8728B-7718-4CB5-A922-2A7C65556080}"/>
              </a:ext>
            </a:extLst>
          </p:cNvPr>
          <p:cNvSpPr txBox="1"/>
          <p:nvPr/>
        </p:nvSpPr>
        <p:spPr>
          <a:xfrm>
            <a:off x="2109209" y="6932964"/>
            <a:ext cx="2439893" cy="2400657"/>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15000" dirty="0">
                <a:solidFill>
                  <a:schemeClr val="bg1"/>
                </a:solidFill>
                <a:latin typeface="Poppins" panose="00000500000000000000" pitchFamily="2" charset="0"/>
                <a:cs typeface="Poppins" panose="00000500000000000000" pitchFamily="2" charset="0"/>
              </a:rPr>
              <a:t>A</a:t>
            </a:r>
          </a:p>
        </p:txBody>
      </p:sp>
      <p:sp>
        <p:nvSpPr>
          <p:cNvPr id="494" name="TextBox 493">
            <a:extLst>
              <a:ext uri="{FF2B5EF4-FFF2-40B4-BE49-F238E27FC236}">
                <a16:creationId xmlns:a16="http://schemas.microsoft.com/office/drawing/2014/main" id="{B0A9C2C2-6C6E-4331-92E2-1BEFD53DA5AF}"/>
              </a:ext>
            </a:extLst>
          </p:cNvPr>
          <p:cNvSpPr txBox="1"/>
          <p:nvPr/>
        </p:nvSpPr>
        <p:spPr>
          <a:xfrm>
            <a:off x="6532619" y="6934869"/>
            <a:ext cx="2439893" cy="2400657"/>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15000" dirty="0">
                <a:solidFill>
                  <a:schemeClr val="bg1"/>
                </a:solidFill>
                <a:latin typeface="Poppins" panose="00000500000000000000" pitchFamily="2" charset="0"/>
                <a:cs typeface="Poppins" panose="00000500000000000000" pitchFamily="2" charset="0"/>
              </a:rPr>
              <a:t>B</a:t>
            </a:r>
          </a:p>
        </p:txBody>
      </p:sp>
      <p:sp>
        <p:nvSpPr>
          <p:cNvPr id="495" name="TextBox 494">
            <a:extLst>
              <a:ext uri="{FF2B5EF4-FFF2-40B4-BE49-F238E27FC236}">
                <a16:creationId xmlns:a16="http://schemas.microsoft.com/office/drawing/2014/main" id="{A5E249A1-AEE6-4D5C-8A72-501336BF572D}"/>
              </a:ext>
            </a:extLst>
          </p:cNvPr>
          <p:cNvSpPr txBox="1"/>
          <p:nvPr/>
        </p:nvSpPr>
        <p:spPr>
          <a:xfrm>
            <a:off x="10950949" y="6934869"/>
            <a:ext cx="2439893" cy="2400657"/>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15000" dirty="0">
                <a:solidFill>
                  <a:schemeClr val="bg1"/>
                </a:solidFill>
                <a:latin typeface="Poppins" panose="00000500000000000000" pitchFamily="2" charset="0"/>
                <a:cs typeface="Poppins" panose="00000500000000000000" pitchFamily="2" charset="0"/>
              </a:rPr>
              <a:t>C</a:t>
            </a:r>
          </a:p>
        </p:txBody>
      </p:sp>
      <p:sp>
        <p:nvSpPr>
          <p:cNvPr id="496" name="TextBox 495">
            <a:extLst>
              <a:ext uri="{FF2B5EF4-FFF2-40B4-BE49-F238E27FC236}">
                <a16:creationId xmlns:a16="http://schemas.microsoft.com/office/drawing/2014/main" id="{2BD3BD88-2E14-4EE5-9410-C549F07DE886}"/>
              </a:ext>
            </a:extLst>
          </p:cNvPr>
          <p:cNvSpPr txBox="1"/>
          <p:nvPr/>
        </p:nvSpPr>
        <p:spPr>
          <a:xfrm>
            <a:off x="15369279" y="6934869"/>
            <a:ext cx="2439893" cy="2400657"/>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15000" dirty="0">
                <a:solidFill>
                  <a:schemeClr val="bg1"/>
                </a:solidFill>
                <a:latin typeface="Poppins" panose="00000500000000000000" pitchFamily="2" charset="0"/>
                <a:cs typeface="Poppins" panose="00000500000000000000" pitchFamily="2" charset="0"/>
              </a:rPr>
              <a:t>D</a:t>
            </a:r>
          </a:p>
        </p:txBody>
      </p:sp>
      <p:sp>
        <p:nvSpPr>
          <p:cNvPr id="497" name="TextBox 496">
            <a:extLst>
              <a:ext uri="{FF2B5EF4-FFF2-40B4-BE49-F238E27FC236}">
                <a16:creationId xmlns:a16="http://schemas.microsoft.com/office/drawing/2014/main" id="{5D2ED680-B01A-4DDC-872D-C336351F0106}"/>
              </a:ext>
            </a:extLst>
          </p:cNvPr>
          <p:cNvSpPr txBox="1"/>
          <p:nvPr/>
        </p:nvSpPr>
        <p:spPr>
          <a:xfrm>
            <a:off x="19788524" y="6934869"/>
            <a:ext cx="2439893" cy="2400657"/>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15000" dirty="0">
                <a:solidFill>
                  <a:schemeClr val="bg1"/>
                </a:solidFill>
                <a:latin typeface="Poppins" panose="00000500000000000000" pitchFamily="2" charset="0"/>
                <a:cs typeface="Poppins" panose="00000500000000000000" pitchFamily="2" charset="0"/>
              </a:rPr>
              <a:t>E</a:t>
            </a:r>
          </a:p>
        </p:txBody>
      </p:sp>
      <p:cxnSp>
        <p:nvCxnSpPr>
          <p:cNvPr id="498" name="Straight Connector 497">
            <a:extLst>
              <a:ext uri="{FF2B5EF4-FFF2-40B4-BE49-F238E27FC236}">
                <a16:creationId xmlns:a16="http://schemas.microsoft.com/office/drawing/2014/main" id="{C55E2470-995B-4085-BF4F-3174803387C8}"/>
              </a:ext>
            </a:extLst>
          </p:cNvPr>
          <p:cNvCxnSpPr/>
          <p:nvPr/>
        </p:nvCxnSpPr>
        <p:spPr>
          <a:xfrm flipV="1">
            <a:off x="3347720" y="5534660"/>
            <a:ext cx="0" cy="995680"/>
          </a:xfrm>
          <a:prstGeom prst="line">
            <a:avLst/>
          </a:prstGeom>
          <a:ln w="38100">
            <a:solidFill>
              <a:schemeClr val="accent1"/>
            </a:solidFill>
            <a:tailEnd type="oval" w="med" len="med"/>
          </a:ln>
        </p:spPr>
        <p:style>
          <a:lnRef idx="1">
            <a:schemeClr val="accent1"/>
          </a:lnRef>
          <a:fillRef idx="0">
            <a:schemeClr val="accent1"/>
          </a:fillRef>
          <a:effectRef idx="0">
            <a:schemeClr val="accent1"/>
          </a:effectRef>
          <a:fontRef idx="minor">
            <a:schemeClr val="tx1"/>
          </a:fontRef>
        </p:style>
      </p:cxnSp>
      <p:cxnSp>
        <p:nvCxnSpPr>
          <p:cNvPr id="499" name="Straight Connector 498">
            <a:extLst>
              <a:ext uri="{FF2B5EF4-FFF2-40B4-BE49-F238E27FC236}">
                <a16:creationId xmlns:a16="http://schemas.microsoft.com/office/drawing/2014/main" id="{F00AF778-FA66-43E9-A203-3B62726A4904}"/>
              </a:ext>
            </a:extLst>
          </p:cNvPr>
          <p:cNvCxnSpPr/>
          <p:nvPr/>
        </p:nvCxnSpPr>
        <p:spPr>
          <a:xfrm flipV="1">
            <a:off x="12188825" y="5534660"/>
            <a:ext cx="0" cy="995680"/>
          </a:xfrm>
          <a:prstGeom prst="line">
            <a:avLst/>
          </a:prstGeom>
          <a:ln w="38100">
            <a:solidFill>
              <a:schemeClr val="accent3"/>
            </a:solidFill>
            <a:tailEnd type="oval" w="med" len="med"/>
          </a:ln>
        </p:spPr>
        <p:style>
          <a:lnRef idx="1">
            <a:schemeClr val="accent1"/>
          </a:lnRef>
          <a:fillRef idx="0">
            <a:schemeClr val="accent1"/>
          </a:fillRef>
          <a:effectRef idx="0">
            <a:schemeClr val="accent1"/>
          </a:effectRef>
          <a:fontRef idx="minor">
            <a:schemeClr val="tx1"/>
          </a:fontRef>
        </p:style>
      </p:cxnSp>
      <p:cxnSp>
        <p:nvCxnSpPr>
          <p:cNvPr id="500" name="Straight Connector 499">
            <a:extLst>
              <a:ext uri="{FF2B5EF4-FFF2-40B4-BE49-F238E27FC236}">
                <a16:creationId xmlns:a16="http://schemas.microsoft.com/office/drawing/2014/main" id="{C39CD2D7-CEFD-499C-91D9-D0F59BC98736}"/>
              </a:ext>
            </a:extLst>
          </p:cNvPr>
          <p:cNvCxnSpPr/>
          <p:nvPr/>
        </p:nvCxnSpPr>
        <p:spPr>
          <a:xfrm flipV="1">
            <a:off x="21027390" y="5534660"/>
            <a:ext cx="0" cy="995680"/>
          </a:xfrm>
          <a:prstGeom prst="line">
            <a:avLst/>
          </a:prstGeom>
          <a:ln w="38100">
            <a:solidFill>
              <a:schemeClr val="accent5"/>
            </a:solidFill>
            <a:tailEnd type="oval" w="med" len="med"/>
          </a:ln>
        </p:spPr>
        <p:style>
          <a:lnRef idx="1">
            <a:schemeClr val="accent1"/>
          </a:lnRef>
          <a:fillRef idx="0">
            <a:schemeClr val="accent1"/>
          </a:fillRef>
          <a:effectRef idx="0">
            <a:schemeClr val="accent1"/>
          </a:effectRef>
          <a:fontRef idx="minor">
            <a:schemeClr val="tx1"/>
          </a:fontRef>
        </p:style>
      </p:cxnSp>
      <p:cxnSp>
        <p:nvCxnSpPr>
          <p:cNvPr id="501" name="Straight Connector 500">
            <a:extLst>
              <a:ext uri="{FF2B5EF4-FFF2-40B4-BE49-F238E27FC236}">
                <a16:creationId xmlns:a16="http://schemas.microsoft.com/office/drawing/2014/main" id="{329E4003-94E1-4D85-A32D-AD65709053D3}"/>
              </a:ext>
            </a:extLst>
          </p:cNvPr>
          <p:cNvCxnSpPr>
            <a:cxnSpLocks/>
          </p:cNvCxnSpPr>
          <p:nvPr/>
        </p:nvCxnSpPr>
        <p:spPr>
          <a:xfrm>
            <a:off x="7769225" y="9718040"/>
            <a:ext cx="0" cy="995680"/>
          </a:xfrm>
          <a:prstGeom prst="line">
            <a:avLst/>
          </a:prstGeom>
          <a:ln w="38100">
            <a:solidFill>
              <a:schemeClr val="accent2"/>
            </a:solidFill>
            <a:tailEnd type="oval" w="med" len="med"/>
          </a:ln>
        </p:spPr>
        <p:style>
          <a:lnRef idx="1">
            <a:schemeClr val="accent1"/>
          </a:lnRef>
          <a:fillRef idx="0">
            <a:schemeClr val="accent1"/>
          </a:fillRef>
          <a:effectRef idx="0">
            <a:schemeClr val="accent1"/>
          </a:effectRef>
          <a:fontRef idx="minor">
            <a:schemeClr val="tx1"/>
          </a:fontRef>
        </p:style>
      </p:cxnSp>
      <p:cxnSp>
        <p:nvCxnSpPr>
          <p:cNvPr id="502" name="Straight Connector 501">
            <a:extLst>
              <a:ext uri="{FF2B5EF4-FFF2-40B4-BE49-F238E27FC236}">
                <a16:creationId xmlns:a16="http://schemas.microsoft.com/office/drawing/2014/main" id="{7FE98BD9-22DC-435E-8E07-C6C775B766DB}"/>
              </a:ext>
            </a:extLst>
          </p:cNvPr>
          <p:cNvCxnSpPr>
            <a:cxnSpLocks/>
          </p:cNvCxnSpPr>
          <p:nvPr/>
        </p:nvCxnSpPr>
        <p:spPr>
          <a:xfrm>
            <a:off x="16608425" y="9718040"/>
            <a:ext cx="0" cy="995680"/>
          </a:xfrm>
          <a:prstGeom prst="line">
            <a:avLst/>
          </a:prstGeom>
          <a:ln w="38100">
            <a:solidFill>
              <a:schemeClr val="accent4"/>
            </a:solidFill>
            <a:tailEnd type="oval" w="med" len="med"/>
          </a:ln>
        </p:spPr>
        <p:style>
          <a:lnRef idx="1">
            <a:schemeClr val="accent1"/>
          </a:lnRef>
          <a:fillRef idx="0">
            <a:schemeClr val="accent1"/>
          </a:fillRef>
          <a:effectRef idx="0">
            <a:schemeClr val="accent1"/>
          </a:effectRef>
          <a:fontRef idx="minor">
            <a:schemeClr val="tx1"/>
          </a:fontRef>
        </p:style>
      </p:cxnSp>
      <p:sp>
        <p:nvSpPr>
          <p:cNvPr id="503" name="TextBox 502">
            <a:extLst>
              <a:ext uri="{FF2B5EF4-FFF2-40B4-BE49-F238E27FC236}">
                <a16:creationId xmlns:a16="http://schemas.microsoft.com/office/drawing/2014/main" id="{94B4B7FD-943A-424F-A4C3-0ADB4F1E381C}"/>
              </a:ext>
            </a:extLst>
          </p:cNvPr>
          <p:cNvSpPr txBox="1"/>
          <p:nvPr/>
        </p:nvSpPr>
        <p:spPr>
          <a:xfrm>
            <a:off x="1477010" y="10037794"/>
            <a:ext cx="3743962" cy="615553"/>
          </a:xfrm>
          <a:prstGeom prst="rect">
            <a:avLst/>
          </a:prstGeom>
          <a:noFill/>
        </p:spPr>
        <p:txBody>
          <a:bodyPr wrap="square" rtlCol="0" anchor="b">
            <a:spAutoFit/>
          </a:bodyPr>
          <a:lstStyle/>
          <a:p>
            <a:pPr algn="ctr"/>
            <a:r>
              <a:rPr lang="en-US" sz="3400" b="1" spc="-30" dirty="0">
                <a:solidFill>
                  <a:schemeClr val="tx2"/>
                </a:solidFill>
                <a:latin typeface="Poppins" panose="00000500000000000000" pitchFamily="2" charset="0"/>
                <a:cs typeface="Poppins" panose="00000500000000000000" pitchFamily="2" charset="0"/>
              </a:rPr>
              <a:t>TITLE 01</a:t>
            </a:r>
          </a:p>
        </p:txBody>
      </p:sp>
      <p:sp>
        <p:nvSpPr>
          <p:cNvPr id="505" name="TextBox 504">
            <a:extLst>
              <a:ext uri="{FF2B5EF4-FFF2-40B4-BE49-F238E27FC236}">
                <a16:creationId xmlns:a16="http://schemas.microsoft.com/office/drawing/2014/main" id="{1D87C607-720B-400B-A5F0-F3A8390B7FD2}"/>
              </a:ext>
            </a:extLst>
          </p:cNvPr>
          <p:cNvSpPr txBox="1"/>
          <p:nvPr/>
        </p:nvSpPr>
        <p:spPr>
          <a:xfrm>
            <a:off x="10313667" y="10037794"/>
            <a:ext cx="3743962" cy="615553"/>
          </a:xfrm>
          <a:prstGeom prst="rect">
            <a:avLst/>
          </a:prstGeom>
          <a:noFill/>
        </p:spPr>
        <p:txBody>
          <a:bodyPr wrap="square" rtlCol="0" anchor="b">
            <a:spAutoFit/>
          </a:bodyPr>
          <a:lstStyle/>
          <a:p>
            <a:pPr algn="ctr"/>
            <a:r>
              <a:rPr lang="en-US" sz="3400" b="1" spc="-30" dirty="0">
                <a:solidFill>
                  <a:schemeClr val="tx2"/>
                </a:solidFill>
                <a:latin typeface="Poppins" panose="00000500000000000000" pitchFamily="2" charset="0"/>
                <a:cs typeface="Poppins" panose="00000500000000000000" pitchFamily="2" charset="0"/>
              </a:rPr>
              <a:t>TITLE 03</a:t>
            </a:r>
          </a:p>
        </p:txBody>
      </p:sp>
      <p:sp>
        <p:nvSpPr>
          <p:cNvPr id="507" name="TextBox 506">
            <a:extLst>
              <a:ext uri="{FF2B5EF4-FFF2-40B4-BE49-F238E27FC236}">
                <a16:creationId xmlns:a16="http://schemas.microsoft.com/office/drawing/2014/main" id="{E5F1D50F-E257-450E-868F-7F7A7A72292B}"/>
              </a:ext>
            </a:extLst>
          </p:cNvPr>
          <p:cNvSpPr txBox="1"/>
          <p:nvPr/>
        </p:nvSpPr>
        <p:spPr>
          <a:xfrm>
            <a:off x="19159222" y="10037794"/>
            <a:ext cx="3743962" cy="615553"/>
          </a:xfrm>
          <a:prstGeom prst="rect">
            <a:avLst/>
          </a:prstGeom>
          <a:noFill/>
        </p:spPr>
        <p:txBody>
          <a:bodyPr wrap="square" rtlCol="0" anchor="b">
            <a:spAutoFit/>
          </a:bodyPr>
          <a:lstStyle/>
          <a:p>
            <a:pPr algn="ctr"/>
            <a:r>
              <a:rPr lang="en-US" sz="3400" b="1" spc="-30" dirty="0">
                <a:solidFill>
                  <a:schemeClr val="tx2"/>
                </a:solidFill>
                <a:latin typeface="Poppins" panose="00000500000000000000" pitchFamily="2" charset="0"/>
                <a:cs typeface="Poppins" panose="00000500000000000000" pitchFamily="2" charset="0"/>
              </a:rPr>
              <a:t>TITLE 05</a:t>
            </a:r>
          </a:p>
        </p:txBody>
      </p:sp>
      <p:sp>
        <p:nvSpPr>
          <p:cNvPr id="509" name="TextBox 508">
            <a:extLst>
              <a:ext uri="{FF2B5EF4-FFF2-40B4-BE49-F238E27FC236}">
                <a16:creationId xmlns:a16="http://schemas.microsoft.com/office/drawing/2014/main" id="{3CDDF367-A671-4F64-81E5-257B5B6AB89C}"/>
              </a:ext>
            </a:extLst>
          </p:cNvPr>
          <p:cNvSpPr txBox="1"/>
          <p:nvPr/>
        </p:nvSpPr>
        <p:spPr>
          <a:xfrm>
            <a:off x="5895022" y="3480522"/>
            <a:ext cx="3743962" cy="615553"/>
          </a:xfrm>
          <a:prstGeom prst="rect">
            <a:avLst/>
          </a:prstGeom>
          <a:noFill/>
        </p:spPr>
        <p:txBody>
          <a:bodyPr wrap="square" rtlCol="0" anchor="b">
            <a:spAutoFit/>
          </a:bodyPr>
          <a:lstStyle/>
          <a:p>
            <a:pPr algn="ctr"/>
            <a:r>
              <a:rPr lang="en-US" sz="3400" b="1" spc="-30" dirty="0">
                <a:solidFill>
                  <a:schemeClr val="tx2"/>
                </a:solidFill>
                <a:latin typeface="Poppins" panose="00000500000000000000" pitchFamily="2" charset="0"/>
                <a:cs typeface="Poppins" panose="00000500000000000000" pitchFamily="2" charset="0"/>
              </a:rPr>
              <a:t>TITLE 02</a:t>
            </a:r>
          </a:p>
        </p:txBody>
      </p:sp>
      <p:sp>
        <p:nvSpPr>
          <p:cNvPr id="511" name="TextBox 510">
            <a:extLst>
              <a:ext uri="{FF2B5EF4-FFF2-40B4-BE49-F238E27FC236}">
                <a16:creationId xmlns:a16="http://schemas.microsoft.com/office/drawing/2014/main" id="{26AEB537-892A-4183-80E2-B1854FC04688}"/>
              </a:ext>
            </a:extLst>
          </p:cNvPr>
          <p:cNvSpPr txBox="1"/>
          <p:nvPr/>
        </p:nvSpPr>
        <p:spPr>
          <a:xfrm>
            <a:off x="14741202" y="3480522"/>
            <a:ext cx="3743962" cy="615553"/>
          </a:xfrm>
          <a:prstGeom prst="rect">
            <a:avLst/>
          </a:prstGeom>
          <a:noFill/>
        </p:spPr>
        <p:txBody>
          <a:bodyPr wrap="square" rtlCol="0" anchor="b">
            <a:spAutoFit/>
          </a:bodyPr>
          <a:lstStyle/>
          <a:p>
            <a:pPr algn="ctr"/>
            <a:r>
              <a:rPr lang="en-US" sz="3400" b="1" spc="-30" dirty="0">
                <a:solidFill>
                  <a:schemeClr val="tx2"/>
                </a:solidFill>
                <a:latin typeface="Poppins" panose="00000500000000000000" pitchFamily="2" charset="0"/>
                <a:cs typeface="Poppins" panose="00000500000000000000" pitchFamily="2" charset="0"/>
              </a:rPr>
              <a:t>TITLE 04</a:t>
            </a:r>
          </a:p>
        </p:txBody>
      </p:sp>
      <p:sp>
        <p:nvSpPr>
          <p:cNvPr id="514" name="TextBox 513">
            <a:extLst>
              <a:ext uri="{FF2B5EF4-FFF2-40B4-BE49-F238E27FC236}">
                <a16:creationId xmlns:a16="http://schemas.microsoft.com/office/drawing/2014/main" id="{7E7C2435-60F3-4E64-983F-56F59417A16B}"/>
              </a:ext>
            </a:extLst>
          </p:cNvPr>
          <p:cNvSpPr txBox="1"/>
          <p:nvPr/>
        </p:nvSpPr>
        <p:spPr>
          <a:xfrm>
            <a:off x="1520826" y="1837469"/>
            <a:ext cx="21336000" cy="604012"/>
          </a:xfrm>
          <a:prstGeom prst="rect">
            <a:avLst/>
          </a:prstGeom>
          <a:noFill/>
        </p:spPr>
        <p:txBody>
          <a:bodyPr wrap="square" rtlCol="0">
            <a:spAutoFit/>
          </a:bodyPr>
          <a:lstStyle/>
          <a:p>
            <a:pPr algn="ctr">
              <a:lnSpc>
                <a:spcPts val="4200"/>
              </a:lnSpc>
            </a:pPr>
            <a:r>
              <a:rPr lang="en-US" sz="3000" spc="-120" dirty="0">
                <a:latin typeface="Poppins" panose="00000500000000000000" pitchFamily="2" charset="0"/>
                <a:cs typeface="Poppins" panose="00000500000000000000" pitchFamily="2" charset="0"/>
              </a:rPr>
              <a:t>Make a big impact with our professional slides and charts</a:t>
            </a:r>
          </a:p>
        </p:txBody>
      </p:sp>
      <p:sp>
        <p:nvSpPr>
          <p:cNvPr id="35" name="TextBox 447">
            <a:extLst>
              <a:ext uri="{FF2B5EF4-FFF2-40B4-BE49-F238E27FC236}">
                <a16:creationId xmlns:a16="http://schemas.microsoft.com/office/drawing/2014/main" id="{1FB92E84-DDE1-E14A-BB07-0D16CC721781}"/>
              </a:ext>
            </a:extLst>
          </p:cNvPr>
          <p:cNvSpPr txBox="1"/>
          <p:nvPr/>
        </p:nvSpPr>
        <p:spPr>
          <a:xfrm>
            <a:off x="1520825" y="699202"/>
            <a:ext cx="21336000" cy="1262140"/>
          </a:xfrm>
          <a:prstGeom prst="rect">
            <a:avLst/>
          </a:prstGeom>
          <a:noFill/>
        </p:spPr>
        <p:txBody>
          <a:bodyPr wrap="square" rtlCol="0" anchor="b">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r>
              <a:rPr lang="en-US" sz="7400" dirty="0">
                <a:solidFill>
                  <a:schemeClr val="accent2"/>
                </a:solidFill>
                <a:latin typeface="Wicked Mouse" panose="02000500000000000000" pitchFamily="2" charset="77"/>
                <a:cs typeface="Poppins" panose="00000500000000000000" pitchFamily="2" charset="0"/>
              </a:rPr>
              <a:t>KIDS</a:t>
            </a:r>
            <a:r>
              <a:rPr lang="en-US" sz="7400" dirty="0">
                <a:solidFill>
                  <a:schemeClr val="accent3"/>
                </a:solidFill>
                <a:latin typeface="Wicked Mouse" panose="02000500000000000000" pitchFamily="2" charset="77"/>
                <a:cs typeface="Poppins" panose="00000500000000000000" pitchFamily="2" charset="0"/>
              </a:rPr>
              <a:t> </a:t>
            </a:r>
            <a:r>
              <a:rPr lang="en-US" sz="7400" dirty="0">
                <a:solidFill>
                  <a:schemeClr val="accent1"/>
                </a:solidFill>
                <a:latin typeface="Wicked Mouse" panose="02000500000000000000" pitchFamily="2" charset="77"/>
                <a:cs typeface="Poppins" panose="00000500000000000000" pitchFamily="2" charset="0"/>
              </a:rPr>
              <a:t>EDUCATION</a:t>
            </a:r>
            <a:r>
              <a:rPr lang="en-US" sz="7400" dirty="0">
                <a:solidFill>
                  <a:schemeClr val="accent3"/>
                </a:solidFill>
                <a:latin typeface="Wicked Mouse" panose="02000500000000000000" pitchFamily="2" charset="77"/>
                <a:cs typeface="Poppins" panose="00000500000000000000" pitchFamily="2" charset="0"/>
              </a:rPr>
              <a:t> COURSE</a:t>
            </a:r>
          </a:p>
        </p:txBody>
      </p:sp>
      <p:sp>
        <p:nvSpPr>
          <p:cNvPr id="36" name="TextBox 449">
            <a:extLst>
              <a:ext uri="{FF2B5EF4-FFF2-40B4-BE49-F238E27FC236}">
                <a16:creationId xmlns:a16="http://schemas.microsoft.com/office/drawing/2014/main" id="{18AE2AA5-613F-4C4C-A347-2EBF4A022479}"/>
              </a:ext>
            </a:extLst>
          </p:cNvPr>
          <p:cNvSpPr txBox="1"/>
          <p:nvPr/>
        </p:nvSpPr>
        <p:spPr>
          <a:xfrm>
            <a:off x="453039" y="10768029"/>
            <a:ext cx="5150546" cy="1200329"/>
          </a:xfrm>
          <a:prstGeom prst="rect">
            <a:avLst/>
          </a:prstGeom>
          <a:noFill/>
        </p:spPr>
        <p:txBody>
          <a:bodyPr wrap="square" rtlCol="0">
            <a:spAutoFit/>
          </a:bodyPr>
          <a:lstStyle/>
          <a:p>
            <a:pPr algn="ctr"/>
            <a:r>
              <a:rPr lang="en-US" sz="2400" spc="-20" dirty="0">
                <a:latin typeface="Poppins" panose="00000500000000000000" pitchFamily="2" charset="0"/>
              </a:rPr>
              <a:t>You can do whatever you want, go a impress your audience with an amazing presentation</a:t>
            </a:r>
          </a:p>
        </p:txBody>
      </p:sp>
      <p:sp>
        <p:nvSpPr>
          <p:cNvPr id="37" name="TextBox 449">
            <a:extLst>
              <a:ext uri="{FF2B5EF4-FFF2-40B4-BE49-F238E27FC236}">
                <a16:creationId xmlns:a16="http://schemas.microsoft.com/office/drawing/2014/main" id="{66AC204D-A742-314E-A76E-B467ED2231B2}"/>
              </a:ext>
            </a:extLst>
          </p:cNvPr>
          <p:cNvSpPr txBox="1"/>
          <p:nvPr/>
        </p:nvSpPr>
        <p:spPr>
          <a:xfrm>
            <a:off x="4939509" y="4478589"/>
            <a:ext cx="5150546" cy="1200329"/>
          </a:xfrm>
          <a:prstGeom prst="rect">
            <a:avLst/>
          </a:prstGeom>
          <a:noFill/>
        </p:spPr>
        <p:txBody>
          <a:bodyPr wrap="square" rtlCol="0">
            <a:spAutoFit/>
          </a:bodyPr>
          <a:lstStyle/>
          <a:p>
            <a:pPr algn="ctr"/>
            <a:r>
              <a:rPr lang="en-US" sz="2400" spc="-20" dirty="0">
                <a:latin typeface="Poppins" panose="00000500000000000000" pitchFamily="2" charset="0"/>
              </a:rPr>
              <a:t>You can do whatever you want, go a impress your audience with an amazing presentation</a:t>
            </a:r>
          </a:p>
        </p:txBody>
      </p:sp>
      <p:sp>
        <p:nvSpPr>
          <p:cNvPr id="38" name="TextBox 449">
            <a:extLst>
              <a:ext uri="{FF2B5EF4-FFF2-40B4-BE49-F238E27FC236}">
                <a16:creationId xmlns:a16="http://schemas.microsoft.com/office/drawing/2014/main" id="{38784A98-DE49-514F-8775-1C1AC0BA434B}"/>
              </a:ext>
            </a:extLst>
          </p:cNvPr>
          <p:cNvSpPr txBox="1"/>
          <p:nvPr/>
        </p:nvSpPr>
        <p:spPr>
          <a:xfrm>
            <a:off x="9363375" y="10768029"/>
            <a:ext cx="5150546" cy="1200329"/>
          </a:xfrm>
          <a:prstGeom prst="rect">
            <a:avLst/>
          </a:prstGeom>
          <a:noFill/>
        </p:spPr>
        <p:txBody>
          <a:bodyPr wrap="square" rtlCol="0">
            <a:spAutoFit/>
          </a:bodyPr>
          <a:lstStyle/>
          <a:p>
            <a:pPr algn="ctr"/>
            <a:r>
              <a:rPr lang="en-US" sz="2400" spc="-20" dirty="0">
                <a:latin typeface="Poppins" panose="00000500000000000000" pitchFamily="2" charset="0"/>
              </a:rPr>
              <a:t>You can do whatever you want, go a impress your audience with an amazing presentation</a:t>
            </a:r>
          </a:p>
        </p:txBody>
      </p:sp>
      <p:sp>
        <p:nvSpPr>
          <p:cNvPr id="39" name="TextBox 449">
            <a:extLst>
              <a:ext uri="{FF2B5EF4-FFF2-40B4-BE49-F238E27FC236}">
                <a16:creationId xmlns:a16="http://schemas.microsoft.com/office/drawing/2014/main" id="{532E88C5-D593-6444-A9FD-E12106EEA608}"/>
              </a:ext>
            </a:extLst>
          </p:cNvPr>
          <p:cNvSpPr txBox="1"/>
          <p:nvPr/>
        </p:nvSpPr>
        <p:spPr>
          <a:xfrm>
            <a:off x="14057629" y="4351013"/>
            <a:ext cx="5150546" cy="1200329"/>
          </a:xfrm>
          <a:prstGeom prst="rect">
            <a:avLst/>
          </a:prstGeom>
          <a:noFill/>
        </p:spPr>
        <p:txBody>
          <a:bodyPr wrap="square" rtlCol="0">
            <a:spAutoFit/>
          </a:bodyPr>
          <a:lstStyle/>
          <a:p>
            <a:pPr algn="ctr"/>
            <a:r>
              <a:rPr lang="en-US" sz="2400" spc="-20" dirty="0">
                <a:latin typeface="Poppins" panose="00000500000000000000" pitchFamily="2" charset="0"/>
              </a:rPr>
              <a:t>You can do whatever you want, go a impress your audience with an amazing presentation</a:t>
            </a:r>
          </a:p>
        </p:txBody>
      </p:sp>
      <p:sp>
        <p:nvSpPr>
          <p:cNvPr id="40" name="TextBox 449">
            <a:extLst>
              <a:ext uri="{FF2B5EF4-FFF2-40B4-BE49-F238E27FC236}">
                <a16:creationId xmlns:a16="http://schemas.microsoft.com/office/drawing/2014/main" id="{66392E19-25C4-9E42-A8B8-3352B6BC5416}"/>
              </a:ext>
            </a:extLst>
          </p:cNvPr>
          <p:cNvSpPr txBox="1"/>
          <p:nvPr/>
        </p:nvSpPr>
        <p:spPr>
          <a:xfrm>
            <a:off x="18481495" y="10640453"/>
            <a:ext cx="5150546" cy="1200329"/>
          </a:xfrm>
          <a:prstGeom prst="rect">
            <a:avLst/>
          </a:prstGeom>
          <a:noFill/>
        </p:spPr>
        <p:txBody>
          <a:bodyPr wrap="square" rtlCol="0">
            <a:spAutoFit/>
          </a:bodyPr>
          <a:lstStyle/>
          <a:p>
            <a:pPr algn="ctr"/>
            <a:r>
              <a:rPr lang="en-US" sz="2400" spc="-20" dirty="0">
                <a:latin typeface="Poppins" panose="00000500000000000000" pitchFamily="2" charset="0"/>
              </a:rPr>
              <a:t>You can do whatever you want, go a impress your audience with an amazing presentation</a:t>
            </a:r>
          </a:p>
        </p:txBody>
      </p:sp>
    </p:spTree>
    <p:extLst>
      <p:ext uri="{BB962C8B-B14F-4D97-AF65-F5344CB8AC3E}">
        <p14:creationId xmlns:p14="http://schemas.microsoft.com/office/powerpoint/2010/main" val="1750286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Freeform: Shape 16">
            <a:extLst>
              <a:ext uri="{FF2B5EF4-FFF2-40B4-BE49-F238E27FC236}">
                <a16:creationId xmlns:a16="http://schemas.microsoft.com/office/drawing/2014/main" id="{E1DC83E7-AED5-4D56-B4B2-41B3A5D3BE95}"/>
              </a:ext>
            </a:extLst>
          </p:cNvPr>
          <p:cNvSpPr/>
          <p:nvPr/>
        </p:nvSpPr>
        <p:spPr>
          <a:xfrm>
            <a:off x="2040608" y="8932243"/>
            <a:ext cx="1864950" cy="822222"/>
          </a:xfrm>
          <a:custGeom>
            <a:avLst/>
            <a:gdLst/>
            <a:ahLst/>
            <a:cxnLst>
              <a:cxn ang="3cd4">
                <a:pos x="hc" y="t"/>
              </a:cxn>
              <a:cxn ang="cd2">
                <a:pos x="l" y="vc"/>
              </a:cxn>
              <a:cxn ang="cd4">
                <a:pos x="hc" y="b"/>
              </a:cxn>
              <a:cxn ang="0">
                <a:pos x="r" y="vc"/>
              </a:cxn>
            </a:cxnLst>
            <a:rect l="l" t="t" r="r" b="b"/>
            <a:pathLst>
              <a:path w="1498" h="661">
                <a:moveTo>
                  <a:pt x="331" y="0"/>
                </a:moveTo>
                <a:lnTo>
                  <a:pt x="1167" y="0"/>
                </a:lnTo>
                <a:cubicBezTo>
                  <a:pt x="1350" y="0"/>
                  <a:pt x="1498" y="148"/>
                  <a:pt x="1498" y="331"/>
                </a:cubicBezTo>
                <a:cubicBezTo>
                  <a:pt x="1498" y="513"/>
                  <a:pt x="1350" y="661"/>
                  <a:pt x="1167" y="661"/>
                </a:cubicBezTo>
                <a:lnTo>
                  <a:pt x="331" y="661"/>
                </a:lnTo>
                <a:cubicBezTo>
                  <a:pt x="149" y="661"/>
                  <a:pt x="0" y="513"/>
                  <a:pt x="0" y="331"/>
                </a:cubicBezTo>
                <a:cubicBezTo>
                  <a:pt x="0" y="148"/>
                  <a:pt x="149" y="0"/>
                  <a:pt x="331" y="0"/>
                </a:cubicBez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8" name="Freeform: Shape 17">
            <a:extLst>
              <a:ext uri="{FF2B5EF4-FFF2-40B4-BE49-F238E27FC236}">
                <a16:creationId xmlns:a16="http://schemas.microsoft.com/office/drawing/2014/main" id="{22D2E62B-5B35-4A75-AE23-C81B4BAE8991}"/>
              </a:ext>
            </a:extLst>
          </p:cNvPr>
          <p:cNvSpPr/>
          <p:nvPr/>
        </p:nvSpPr>
        <p:spPr>
          <a:xfrm>
            <a:off x="2040608" y="8932243"/>
            <a:ext cx="1864950" cy="822222"/>
          </a:xfrm>
          <a:custGeom>
            <a:avLst/>
            <a:gdLst/>
            <a:ahLst/>
            <a:cxnLst>
              <a:cxn ang="3cd4">
                <a:pos x="hc" y="t"/>
              </a:cxn>
              <a:cxn ang="cd2">
                <a:pos x="l" y="vc"/>
              </a:cxn>
              <a:cxn ang="cd4">
                <a:pos x="hc" y="b"/>
              </a:cxn>
              <a:cxn ang="0">
                <a:pos x="r" y="vc"/>
              </a:cxn>
            </a:cxnLst>
            <a:rect l="l" t="t" r="r" b="b"/>
            <a:pathLst>
              <a:path w="1498" h="661">
                <a:moveTo>
                  <a:pt x="331" y="0"/>
                </a:moveTo>
                <a:lnTo>
                  <a:pt x="1167" y="0"/>
                </a:lnTo>
                <a:cubicBezTo>
                  <a:pt x="1350" y="0"/>
                  <a:pt x="1498" y="148"/>
                  <a:pt x="1498" y="331"/>
                </a:cubicBezTo>
                <a:cubicBezTo>
                  <a:pt x="1498" y="513"/>
                  <a:pt x="1350" y="661"/>
                  <a:pt x="1167" y="661"/>
                </a:cubicBezTo>
                <a:lnTo>
                  <a:pt x="331" y="661"/>
                </a:lnTo>
                <a:cubicBezTo>
                  <a:pt x="149" y="661"/>
                  <a:pt x="0" y="513"/>
                  <a:pt x="0" y="331"/>
                </a:cubicBezTo>
                <a:cubicBezTo>
                  <a:pt x="0" y="148"/>
                  <a:pt x="149" y="0"/>
                  <a:pt x="331" y="0"/>
                </a:cubicBezTo>
                <a:close/>
              </a:path>
            </a:pathLst>
          </a:custGeom>
          <a:solidFill>
            <a:srgbClr val="121143">
              <a:alpha val="30000"/>
            </a:srgb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9" name="Freeform: Shape 18">
            <a:extLst>
              <a:ext uri="{FF2B5EF4-FFF2-40B4-BE49-F238E27FC236}">
                <a16:creationId xmlns:a16="http://schemas.microsoft.com/office/drawing/2014/main" id="{3012E88F-9B73-4479-9D59-5D1CC7C6D1F2}"/>
              </a:ext>
            </a:extLst>
          </p:cNvPr>
          <p:cNvSpPr/>
          <p:nvPr/>
        </p:nvSpPr>
        <p:spPr>
          <a:xfrm>
            <a:off x="2816740" y="4160861"/>
            <a:ext cx="4983167" cy="7905793"/>
          </a:xfrm>
          <a:custGeom>
            <a:avLst/>
            <a:gdLst/>
            <a:ahLst/>
            <a:cxnLst>
              <a:cxn ang="3cd4">
                <a:pos x="hc" y="t"/>
              </a:cxn>
              <a:cxn ang="cd2">
                <a:pos x="l" y="vc"/>
              </a:cxn>
              <a:cxn ang="cd4">
                <a:pos x="hc" y="b"/>
              </a:cxn>
              <a:cxn ang="0">
                <a:pos x="r" y="vc"/>
              </a:cxn>
            </a:cxnLst>
            <a:rect l="l" t="t" r="r" b="b"/>
            <a:pathLst>
              <a:path w="4001" h="6347">
                <a:moveTo>
                  <a:pt x="4001" y="6347"/>
                </a:moveTo>
                <a:lnTo>
                  <a:pt x="0" y="6347"/>
                </a:lnTo>
                <a:lnTo>
                  <a:pt x="0" y="0"/>
                </a:lnTo>
                <a:lnTo>
                  <a:pt x="4001" y="0"/>
                </a:lnTo>
                <a:close/>
              </a:path>
            </a:pathLst>
          </a:custGeom>
          <a:solidFill>
            <a:schemeClr val="bg1">
              <a:lumMod val="95000"/>
            </a:scheme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2" name="Freeform: Shape 21">
            <a:extLst>
              <a:ext uri="{FF2B5EF4-FFF2-40B4-BE49-F238E27FC236}">
                <a16:creationId xmlns:a16="http://schemas.microsoft.com/office/drawing/2014/main" id="{D7FA94B1-E201-49D5-891C-C7D4926F12F6}"/>
              </a:ext>
            </a:extLst>
          </p:cNvPr>
          <p:cNvSpPr/>
          <p:nvPr/>
        </p:nvSpPr>
        <p:spPr>
          <a:xfrm>
            <a:off x="2040608" y="4887158"/>
            <a:ext cx="5427911" cy="4457442"/>
          </a:xfrm>
          <a:custGeom>
            <a:avLst/>
            <a:gdLst/>
            <a:ahLst/>
            <a:cxnLst>
              <a:cxn ang="3cd4">
                <a:pos x="hc" y="t"/>
              </a:cxn>
              <a:cxn ang="cd2">
                <a:pos x="l" y="vc"/>
              </a:cxn>
              <a:cxn ang="cd4">
                <a:pos x="hc" y="b"/>
              </a:cxn>
              <a:cxn ang="0">
                <a:pos x="r" y="vc"/>
              </a:cxn>
            </a:cxnLst>
            <a:rect l="l" t="t" r="r" b="b"/>
            <a:pathLst>
              <a:path w="4358" h="3579">
                <a:moveTo>
                  <a:pt x="4358" y="1625"/>
                </a:moveTo>
                <a:cubicBezTo>
                  <a:pt x="4358" y="2521"/>
                  <a:pt x="3631" y="3248"/>
                  <a:pt x="2734" y="3248"/>
                </a:cubicBezTo>
                <a:lnTo>
                  <a:pt x="331" y="3248"/>
                </a:lnTo>
                <a:cubicBezTo>
                  <a:pt x="149" y="3248"/>
                  <a:pt x="0" y="3396"/>
                  <a:pt x="0" y="3579"/>
                </a:cubicBezTo>
                <a:lnTo>
                  <a:pt x="0" y="331"/>
                </a:lnTo>
                <a:cubicBezTo>
                  <a:pt x="0" y="240"/>
                  <a:pt x="37" y="157"/>
                  <a:pt x="97" y="98"/>
                </a:cubicBezTo>
                <a:cubicBezTo>
                  <a:pt x="157" y="38"/>
                  <a:pt x="240" y="0"/>
                  <a:pt x="331" y="0"/>
                </a:cubicBezTo>
                <a:lnTo>
                  <a:pt x="2734" y="0"/>
                </a:lnTo>
                <a:cubicBezTo>
                  <a:pt x="3182" y="0"/>
                  <a:pt x="3589" y="183"/>
                  <a:pt x="3882" y="476"/>
                </a:cubicBezTo>
                <a:cubicBezTo>
                  <a:pt x="4176" y="770"/>
                  <a:pt x="4358" y="1176"/>
                  <a:pt x="4358" y="1625"/>
                </a:cubicBez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61" name="Freeform: Shape 160">
            <a:extLst>
              <a:ext uri="{FF2B5EF4-FFF2-40B4-BE49-F238E27FC236}">
                <a16:creationId xmlns:a16="http://schemas.microsoft.com/office/drawing/2014/main" id="{6B4C8294-6E17-4AA6-83BB-199E50681C90}"/>
              </a:ext>
            </a:extLst>
          </p:cNvPr>
          <p:cNvSpPr/>
          <p:nvPr/>
        </p:nvSpPr>
        <p:spPr>
          <a:xfrm>
            <a:off x="9309806" y="8932243"/>
            <a:ext cx="1863704" cy="822222"/>
          </a:xfrm>
          <a:custGeom>
            <a:avLst/>
            <a:gdLst/>
            <a:ahLst/>
            <a:cxnLst>
              <a:cxn ang="3cd4">
                <a:pos x="hc" y="t"/>
              </a:cxn>
              <a:cxn ang="cd2">
                <a:pos x="l" y="vc"/>
              </a:cxn>
              <a:cxn ang="cd4">
                <a:pos x="hc" y="b"/>
              </a:cxn>
              <a:cxn ang="0">
                <a:pos x="r" y="vc"/>
              </a:cxn>
            </a:cxnLst>
            <a:rect l="l" t="t" r="r" b="b"/>
            <a:pathLst>
              <a:path w="1497" h="661">
                <a:moveTo>
                  <a:pt x="331" y="0"/>
                </a:moveTo>
                <a:lnTo>
                  <a:pt x="1167" y="0"/>
                </a:lnTo>
                <a:cubicBezTo>
                  <a:pt x="1349" y="0"/>
                  <a:pt x="1497" y="148"/>
                  <a:pt x="1497" y="331"/>
                </a:cubicBezTo>
                <a:cubicBezTo>
                  <a:pt x="1497" y="513"/>
                  <a:pt x="1349" y="661"/>
                  <a:pt x="1167" y="661"/>
                </a:cubicBezTo>
                <a:lnTo>
                  <a:pt x="331" y="661"/>
                </a:lnTo>
                <a:cubicBezTo>
                  <a:pt x="148" y="661"/>
                  <a:pt x="0" y="513"/>
                  <a:pt x="0" y="331"/>
                </a:cubicBezTo>
                <a:cubicBezTo>
                  <a:pt x="0" y="148"/>
                  <a:pt x="148" y="0"/>
                  <a:pt x="331" y="0"/>
                </a:cubicBez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62" name="Freeform: Shape 161">
            <a:extLst>
              <a:ext uri="{FF2B5EF4-FFF2-40B4-BE49-F238E27FC236}">
                <a16:creationId xmlns:a16="http://schemas.microsoft.com/office/drawing/2014/main" id="{D3D1D499-7FB2-4DBA-83F2-72E6A44A005E}"/>
              </a:ext>
            </a:extLst>
          </p:cNvPr>
          <p:cNvSpPr/>
          <p:nvPr/>
        </p:nvSpPr>
        <p:spPr>
          <a:xfrm>
            <a:off x="9309806" y="8932243"/>
            <a:ext cx="1863704" cy="822222"/>
          </a:xfrm>
          <a:custGeom>
            <a:avLst/>
            <a:gdLst/>
            <a:ahLst/>
            <a:cxnLst>
              <a:cxn ang="3cd4">
                <a:pos x="hc" y="t"/>
              </a:cxn>
              <a:cxn ang="cd2">
                <a:pos x="l" y="vc"/>
              </a:cxn>
              <a:cxn ang="cd4">
                <a:pos x="hc" y="b"/>
              </a:cxn>
              <a:cxn ang="0">
                <a:pos x="r" y="vc"/>
              </a:cxn>
            </a:cxnLst>
            <a:rect l="l" t="t" r="r" b="b"/>
            <a:pathLst>
              <a:path w="1497" h="661">
                <a:moveTo>
                  <a:pt x="331" y="0"/>
                </a:moveTo>
                <a:lnTo>
                  <a:pt x="1167" y="0"/>
                </a:lnTo>
                <a:cubicBezTo>
                  <a:pt x="1349" y="0"/>
                  <a:pt x="1497" y="148"/>
                  <a:pt x="1497" y="331"/>
                </a:cubicBezTo>
                <a:cubicBezTo>
                  <a:pt x="1497" y="513"/>
                  <a:pt x="1349" y="661"/>
                  <a:pt x="1167" y="661"/>
                </a:cubicBezTo>
                <a:lnTo>
                  <a:pt x="331" y="661"/>
                </a:lnTo>
                <a:cubicBezTo>
                  <a:pt x="148" y="661"/>
                  <a:pt x="0" y="513"/>
                  <a:pt x="0" y="331"/>
                </a:cubicBezTo>
                <a:cubicBezTo>
                  <a:pt x="0" y="148"/>
                  <a:pt x="148" y="0"/>
                  <a:pt x="331" y="0"/>
                </a:cubicBezTo>
                <a:close/>
              </a:path>
            </a:pathLst>
          </a:custGeom>
          <a:solidFill>
            <a:srgbClr val="121143">
              <a:alpha val="30000"/>
            </a:srgb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63" name="Freeform: Shape 162">
            <a:extLst>
              <a:ext uri="{FF2B5EF4-FFF2-40B4-BE49-F238E27FC236}">
                <a16:creationId xmlns:a16="http://schemas.microsoft.com/office/drawing/2014/main" id="{ABA677AC-DE72-4EE9-A228-0725437BF093}"/>
              </a:ext>
            </a:extLst>
          </p:cNvPr>
          <p:cNvSpPr/>
          <p:nvPr/>
        </p:nvSpPr>
        <p:spPr>
          <a:xfrm>
            <a:off x="10085935" y="4160861"/>
            <a:ext cx="4984413" cy="7905793"/>
          </a:xfrm>
          <a:custGeom>
            <a:avLst/>
            <a:gdLst/>
            <a:ahLst/>
            <a:cxnLst>
              <a:cxn ang="3cd4">
                <a:pos x="hc" y="t"/>
              </a:cxn>
              <a:cxn ang="cd2">
                <a:pos x="l" y="vc"/>
              </a:cxn>
              <a:cxn ang="cd4">
                <a:pos x="hc" y="b"/>
              </a:cxn>
              <a:cxn ang="0">
                <a:pos x="r" y="vc"/>
              </a:cxn>
            </a:cxnLst>
            <a:rect l="l" t="t" r="r" b="b"/>
            <a:pathLst>
              <a:path w="4002" h="6347">
                <a:moveTo>
                  <a:pt x="4002" y="6347"/>
                </a:moveTo>
                <a:lnTo>
                  <a:pt x="0" y="6347"/>
                </a:lnTo>
                <a:lnTo>
                  <a:pt x="0" y="0"/>
                </a:lnTo>
                <a:lnTo>
                  <a:pt x="4002" y="0"/>
                </a:lnTo>
                <a:close/>
              </a:path>
            </a:pathLst>
          </a:custGeom>
          <a:solidFill>
            <a:schemeClr val="bg1">
              <a:lumMod val="95000"/>
            </a:scheme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66" name="Freeform: Shape 165">
            <a:extLst>
              <a:ext uri="{FF2B5EF4-FFF2-40B4-BE49-F238E27FC236}">
                <a16:creationId xmlns:a16="http://schemas.microsoft.com/office/drawing/2014/main" id="{0DD64A02-A506-4428-8769-5B859126D441}"/>
              </a:ext>
            </a:extLst>
          </p:cNvPr>
          <p:cNvSpPr/>
          <p:nvPr/>
        </p:nvSpPr>
        <p:spPr>
          <a:xfrm>
            <a:off x="9309806" y="4887158"/>
            <a:ext cx="5427911" cy="4457442"/>
          </a:xfrm>
          <a:custGeom>
            <a:avLst/>
            <a:gdLst/>
            <a:ahLst/>
            <a:cxnLst>
              <a:cxn ang="3cd4">
                <a:pos x="hc" y="t"/>
              </a:cxn>
              <a:cxn ang="cd2">
                <a:pos x="l" y="vc"/>
              </a:cxn>
              <a:cxn ang="cd4">
                <a:pos x="hc" y="b"/>
              </a:cxn>
              <a:cxn ang="0">
                <a:pos x="r" y="vc"/>
              </a:cxn>
            </a:cxnLst>
            <a:rect l="l" t="t" r="r" b="b"/>
            <a:pathLst>
              <a:path w="4358" h="3579">
                <a:moveTo>
                  <a:pt x="4358" y="1625"/>
                </a:moveTo>
                <a:cubicBezTo>
                  <a:pt x="4358" y="2521"/>
                  <a:pt x="3631" y="3248"/>
                  <a:pt x="2733" y="3248"/>
                </a:cubicBezTo>
                <a:lnTo>
                  <a:pt x="331" y="3248"/>
                </a:lnTo>
                <a:cubicBezTo>
                  <a:pt x="148" y="3248"/>
                  <a:pt x="0" y="3396"/>
                  <a:pt x="0" y="3579"/>
                </a:cubicBezTo>
                <a:lnTo>
                  <a:pt x="0" y="331"/>
                </a:lnTo>
                <a:cubicBezTo>
                  <a:pt x="0" y="240"/>
                  <a:pt x="37" y="157"/>
                  <a:pt x="97" y="98"/>
                </a:cubicBezTo>
                <a:cubicBezTo>
                  <a:pt x="157" y="38"/>
                  <a:pt x="240" y="0"/>
                  <a:pt x="331" y="0"/>
                </a:cubicBezTo>
                <a:lnTo>
                  <a:pt x="2733" y="0"/>
                </a:lnTo>
                <a:cubicBezTo>
                  <a:pt x="3182" y="0"/>
                  <a:pt x="3588" y="183"/>
                  <a:pt x="3882" y="476"/>
                </a:cubicBezTo>
                <a:cubicBezTo>
                  <a:pt x="4176" y="770"/>
                  <a:pt x="4358" y="1176"/>
                  <a:pt x="4358" y="1625"/>
                </a:cubicBez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38" name="Freeform: Shape 237">
            <a:extLst>
              <a:ext uri="{FF2B5EF4-FFF2-40B4-BE49-F238E27FC236}">
                <a16:creationId xmlns:a16="http://schemas.microsoft.com/office/drawing/2014/main" id="{86D15714-24F6-423E-B0CA-661E4B78725F}"/>
              </a:ext>
            </a:extLst>
          </p:cNvPr>
          <p:cNvSpPr/>
          <p:nvPr/>
        </p:nvSpPr>
        <p:spPr>
          <a:xfrm>
            <a:off x="16577756" y="8932243"/>
            <a:ext cx="1863704" cy="822222"/>
          </a:xfrm>
          <a:custGeom>
            <a:avLst/>
            <a:gdLst/>
            <a:ahLst/>
            <a:cxnLst>
              <a:cxn ang="3cd4">
                <a:pos x="hc" y="t"/>
              </a:cxn>
              <a:cxn ang="cd2">
                <a:pos x="l" y="vc"/>
              </a:cxn>
              <a:cxn ang="cd4">
                <a:pos x="hc" y="b"/>
              </a:cxn>
              <a:cxn ang="0">
                <a:pos x="r" y="vc"/>
              </a:cxn>
            </a:cxnLst>
            <a:rect l="l" t="t" r="r" b="b"/>
            <a:pathLst>
              <a:path w="1497" h="661">
                <a:moveTo>
                  <a:pt x="330" y="0"/>
                </a:moveTo>
                <a:lnTo>
                  <a:pt x="1167" y="0"/>
                </a:lnTo>
                <a:cubicBezTo>
                  <a:pt x="1350" y="0"/>
                  <a:pt x="1497" y="148"/>
                  <a:pt x="1497" y="331"/>
                </a:cubicBezTo>
                <a:cubicBezTo>
                  <a:pt x="1497" y="513"/>
                  <a:pt x="1350" y="661"/>
                  <a:pt x="1167" y="661"/>
                </a:cubicBezTo>
                <a:lnTo>
                  <a:pt x="330" y="661"/>
                </a:lnTo>
                <a:cubicBezTo>
                  <a:pt x="148" y="661"/>
                  <a:pt x="0" y="513"/>
                  <a:pt x="0" y="331"/>
                </a:cubicBezTo>
                <a:cubicBezTo>
                  <a:pt x="0" y="148"/>
                  <a:pt x="148" y="0"/>
                  <a:pt x="330" y="0"/>
                </a:cubicBez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39" name="Freeform: Shape 238">
            <a:extLst>
              <a:ext uri="{FF2B5EF4-FFF2-40B4-BE49-F238E27FC236}">
                <a16:creationId xmlns:a16="http://schemas.microsoft.com/office/drawing/2014/main" id="{CF7FB176-E451-4E50-96C6-C49C179C7991}"/>
              </a:ext>
            </a:extLst>
          </p:cNvPr>
          <p:cNvSpPr/>
          <p:nvPr/>
        </p:nvSpPr>
        <p:spPr>
          <a:xfrm>
            <a:off x="16577756" y="8932243"/>
            <a:ext cx="1863704" cy="822222"/>
          </a:xfrm>
          <a:custGeom>
            <a:avLst/>
            <a:gdLst/>
            <a:ahLst/>
            <a:cxnLst>
              <a:cxn ang="3cd4">
                <a:pos x="hc" y="t"/>
              </a:cxn>
              <a:cxn ang="cd2">
                <a:pos x="l" y="vc"/>
              </a:cxn>
              <a:cxn ang="cd4">
                <a:pos x="hc" y="b"/>
              </a:cxn>
              <a:cxn ang="0">
                <a:pos x="r" y="vc"/>
              </a:cxn>
            </a:cxnLst>
            <a:rect l="l" t="t" r="r" b="b"/>
            <a:pathLst>
              <a:path w="1497" h="661">
                <a:moveTo>
                  <a:pt x="330" y="0"/>
                </a:moveTo>
                <a:lnTo>
                  <a:pt x="1167" y="0"/>
                </a:lnTo>
                <a:cubicBezTo>
                  <a:pt x="1350" y="0"/>
                  <a:pt x="1497" y="148"/>
                  <a:pt x="1497" y="331"/>
                </a:cubicBezTo>
                <a:cubicBezTo>
                  <a:pt x="1497" y="513"/>
                  <a:pt x="1350" y="661"/>
                  <a:pt x="1167" y="661"/>
                </a:cubicBezTo>
                <a:lnTo>
                  <a:pt x="330" y="661"/>
                </a:lnTo>
                <a:cubicBezTo>
                  <a:pt x="148" y="661"/>
                  <a:pt x="0" y="513"/>
                  <a:pt x="0" y="331"/>
                </a:cubicBezTo>
                <a:cubicBezTo>
                  <a:pt x="0" y="148"/>
                  <a:pt x="148" y="0"/>
                  <a:pt x="330" y="0"/>
                </a:cubicBezTo>
                <a:close/>
              </a:path>
            </a:pathLst>
          </a:custGeom>
          <a:solidFill>
            <a:srgbClr val="121143">
              <a:alpha val="30000"/>
            </a:srgb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40" name="Freeform: Shape 239">
            <a:extLst>
              <a:ext uri="{FF2B5EF4-FFF2-40B4-BE49-F238E27FC236}">
                <a16:creationId xmlns:a16="http://schemas.microsoft.com/office/drawing/2014/main" id="{B619527D-2213-46BD-9160-DBA1B4636DA0}"/>
              </a:ext>
            </a:extLst>
          </p:cNvPr>
          <p:cNvSpPr/>
          <p:nvPr/>
        </p:nvSpPr>
        <p:spPr>
          <a:xfrm>
            <a:off x="17353884" y="4160861"/>
            <a:ext cx="4983167" cy="7905793"/>
          </a:xfrm>
          <a:custGeom>
            <a:avLst/>
            <a:gdLst/>
            <a:ahLst/>
            <a:cxnLst>
              <a:cxn ang="3cd4">
                <a:pos x="hc" y="t"/>
              </a:cxn>
              <a:cxn ang="cd2">
                <a:pos x="l" y="vc"/>
              </a:cxn>
              <a:cxn ang="cd4">
                <a:pos x="hc" y="b"/>
              </a:cxn>
              <a:cxn ang="0">
                <a:pos x="r" y="vc"/>
              </a:cxn>
            </a:cxnLst>
            <a:rect l="l" t="t" r="r" b="b"/>
            <a:pathLst>
              <a:path w="4001" h="6347">
                <a:moveTo>
                  <a:pt x="4001" y="6347"/>
                </a:moveTo>
                <a:lnTo>
                  <a:pt x="0" y="6347"/>
                </a:lnTo>
                <a:lnTo>
                  <a:pt x="0" y="0"/>
                </a:lnTo>
                <a:lnTo>
                  <a:pt x="4001" y="0"/>
                </a:lnTo>
                <a:close/>
              </a:path>
            </a:pathLst>
          </a:custGeom>
          <a:solidFill>
            <a:schemeClr val="bg1">
              <a:lumMod val="95000"/>
            </a:scheme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43" name="Freeform: Shape 242">
            <a:extLst>
              <a:ext uri="{FF2B5EF4-FFF2-40B4-BE49-F238E27FC236}">
                <a16:creationId xmlns:a16="http://schemas.microsoft.com/office/drawing/2014/main" id="{67375C78-8A75-4829-8A24-0F5E1A2530FD}"/>
              </a:ext>
            </a:extLst>
          </p:cNvPr>
          <p:cNvSpPr/>
          <p:nvPr/>
        </p:nvSpPr>
        <p:spPr>
          <a:xfrm>
            <a:off x="16577756" y="4887158"/>
            <a:ext cx="5426669" cy="4457442"/>
          </a:xfrm>
          <a:custGeom>
            <a:avLst/>
            <a:gdLst/>
            <a:ahLst/>
            <a:cxnLst>
              <a:cxn ang="3cd4">
                <a:pos x="hc" y="t"/>
              </a:cxn>
              <a:cxn ang="cd2">
                <a:pos x="l" y="vc"/>
              </a:cxn>
              <a:cxn ang="cd4">
                <a:pos x="hc" y="b"/>
              </a:cxn>
              <a:cxn ang="0">
                <a:pos x="r" y="vc"/>
              </a:cxn>
            </a:cxnLst>
            <a:rect l="l" t="t" r="r" b="b"/>
            <a:pathLst>
              <a:path w="4357" h="3579">
                <a:moveTo>
                  <a:pt x="4357" y="1625"/>
                </a:moveTo>
                <a:cubicBezTo>
                  <a:pt x="4357" y="2521"/>
                  <a:pt x="3631" y="3248"/>
                  <a:pt x="2734" y="3248"/>
                </a:cubicBezTo>
                <a:lnTo>
                  <a:pt x="330" y="3248"/>
                </a:lnTo>
                <a:cubicBezTo>
                  <a:pt x="148" y="3248"/>
                  <a:pt x="0" y="3396"/>
                  <a:pt x="0" y="3579"/>
                </a:cubicBezTo>
                <a:lnTo>
                  <a:pt x="0" y="331"/>
                </a:lnTo>
                <a:cubicBezTo>
                  <a:pt x="0" y="240"/>
                  <a:pt x="37" y="157"/>
                  <a:pt x="96" y="98"/>
                </a:cubicBezTo>
                <a:cubicBezTo>
                  <a:pt x="156" y="38"/>
                  <a:pt x="239" y="0"/>
                  <a:pt x="330" y="0"/>
                </a:cubicBezTo>
                <a:lnTo>
                  <a:pt x="2734" y="0"/>
                </a:lnTo>
                <a:cubicBezTo>
                  <a:pt x="3182" y="0"/>
                  <a:pt x="3588" y="183"/>
                  <a:pt x="3882" y="476"/>
                </a:cubicBezTo>
                <a:cubicBezTo>
                  <a:pt x="4176" y="770"/>
                  <a:pt x="4357" y="1176"/>
                  <a:pt x="4357" y="1625"/>
                </a:cubicBez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15" name="TextBox 314">
            <a:extLst>
              <a:ext uri="{FF2B5EF4-FFF2-40B4-BE49-F238E27FC236}">
                <a16:creationId xmlns:a16="http://schemas.microsoft.com/office/drawing/2014/main" id="{9C3739DD-096F-4962-87A8-772D8AB15537}"/>
              </a:ext>
            </a:extLst>
          </p:cNvPr>
          <p:cNvSpPr txBox="1"/>
          <p:nvPr/>
        </p:nvSpPr>
        <p:spPr>
          <a:xfrm>
            <a:off x="4072238" y="9360732"/>
            <a:ext cx="2439893" cy="2400657"/>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15000" dirty="0">
                <a:solidFill>
                  <a:schemeClr val="accent1"/>
                </a:solidFill>
                <a:latin typeface="Poppins" panose="00000500000000000000" pitchFamily="2" charset="0"/>
                <a:cs typeface="Poppins" panose="00000500000000000000" pitchFamily="2" charset="0"/>
              </a:rPr>
              <a:t>A</a:t>
            </a:r>
          </a:p>
        </p:txBody>
      </p:sp>
      <p:sp>
        <p:nvSpPr>
          <p:cNvPr id="316" name="TextBox 315">
            <a:extLst>
              <a:ext uri="{FF2B5EF4-FFF2-40B4-BE49-F238E27FC236}">
                <a16:creationId xmlns:a16="http://schemas.microsoft.com/office/drawing/2014/main" id="{D650774C-E432-4B7F-9D98-D2443EB3B260}"/>
              </a:ext>
            </a:extLst>
          </p:cNvPr>
          <p:cNvSpPr txBox="1"/>
          <p:nvPr/>
        </p:nvSpPr>
        <p:spPr>
          <a:xfrm>
            <a:off x="11345528" y="9360732"/>
            <a:ext cx="2439893" cy="2400657"/>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15000" dirty="0">
                <a:solidFill>
                  <a:schemeClr val="accent2"/>
                </a:solidFill>
                <a:latin typeface="Poppins" panose="00000500000000000000" pitchFamily="2" charset="0"/>
                <a:cs typeface="Poppins" panose="00000500000000000000" pitchFamily="2" charset="0"/>
              </a:rPr>
              <a:t>B</a:t>
            </a:r>
          </a:p>
        </p:txBody>
      </p:sp>
      <p:sp>
        <p:nvSpPr>
          <p:cNvPr id="317" name="TextBox 316">
            <a:extLst>
              <a:ext uri="{FF2B5EF4-FFF2-40B4-BE49-F238E27FC236}">
                <a16:creationId xmlns:a16="http://schemas.microsoft.com/office/drawing/2014/main" id="{E1414372-5D13-4666-B6C3-4B80B0AF548D}"/>
              </a:ext>
            </a:extLst>
          </p:cNvPr>
          <p:cNvSpPr txBox="1"/>
          <p:nvPr/>
        </p:nvSpPr>
        <p:spPr>
          <a:xfrm>
            <a:off x="18607388" y="9360732"/>
            <a:ext cx="2439893" cy="2400657"/>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15000" dirty="0">
                <a:solidFill>
                  <a:schemeClr val="accent3"/>
                </a:solidFill>
                <a:latin typeface="Poppins" panose="00000500000000000000" pitchFamily="2" charset="0"/>
                <a:cs typeface="Poppins" panose="00000500000000000000" pitchFamily="2" charset="0"/>
              </a:rPr>
              <a:t>C</a:t>
            </a:r>
          </a:p>
        </p:txBody>
      </p:sp>
      <p:sp>
        <p:nvSpPr>
          <p:cNvPr id="318" name="TextBox 317">
            <a:extLst>
              <a:ext uri="{FF2B5EF4-FFF2-40B4-BE49-F238E27FC236}">
                <a16:creationId xmlns:a16="http://schemas.microsoft.com/office/drawing/2014/main" id="{E9D4952B-4289-4CB9-B0E9-21A7709BA558}"/>
              </a:ext>
            </a:extLst>
          </p:cNvPr>
          <p:cNvSpPr txBox="1"/>
          <p:nvPr/>
        </p:nvSpPr>
        <p:spPr>
          <a:xfrm>
            <a:off x="10429605" y="5493558"/>
            <a:ext cx="3739420" cy="615553"/>
          </a:xfrm>
          <a:prstGeom prst="rect">
            <a:avLst/>
          </a:prstGeom>
          <a:noFill/>
        </p:spPr>
        <p:txBody>
          <a:bodyPr wrap="square" rtlCol="0" anchor="b">
            <a:spAutoFit/>
          </a:bodyPr>
          <a:lstStyle/>
          <a:p>
            <a:r>
              <a:rPr lang="en-US" sz="3400" b="1" spc="-30" dirty="0">
                <a:solidFill>
                  <a:schemeClr val="bg1"/>
                </a:solidFill>
                <a:latin typeface="Poppins" panose="00000500000000000000" pitchFamily="2" charset="0"/>
                <a:cs typeface="Poppins" panose="00000500000000000000" pitchFamily="2" charset="0"/>
              </a:rPr>
              <a:t>TITLE 02</a:t>
            </a:r>
          </a:p>
        </p:txBody>
      </p:sp>
      <p:sp>
        <p:nvSpPr>
          <p:cNvPr id="320" name="TextBox 319">
            <a:extLst>
              <a:ext uri="{FF2B5EF4-FFF2-40B4-BE49-F238E27FC236}">
                <a16:creationId xmlns:a16="http://schemas.microsoft.com/office/drawing/2014/main" id="{7558637B-7DB5-4FD7-A839-CDB781188261}"/>
              </a:ext>
            </a:extLst>
          </p:cNvPr>
          <p:cNvSpPr txBox="1"/>
          <p:nvPr/>
        </p:nvSpPr>
        <p:spPr>
          <a:xfrm>
            <a:off x="17690391" y="5491018"/>
            <a:ext cx="3739420" cy="615553"/>
          </a:xfrm>
          <a:prstGeom prst="rect">
            <a:avLst/>
          </a:prstGeom>
          <a:noFill/>
        </p:spPr>
        <p:txBody>
          <a:bodyPr wrap="square" rtlCol="0" anchor="b">
            <a:spAutoFit/>
          </a:bodyPr>
          <a:lstStyle/>
          <a:p>
            <a:r>
              <a:rPr lang="en-US" sz="3400" b="1" spc="-30" dirty="0">
                <a:solidFill>
                  <a:schemeClr val="bg1"/>
                </a:solidFill>
                <a:latin typeface="Poppins" panose="00000500000000000000" pitchFamily="2" charset="0"/>
                <a:cs typeface="Poppins" panose="00000500000000000000" pitchFamily="2" charset="0"/>
              </a:rPr>
              <a:t>TITLE 03</a:t>
            </a:r>
          </a:p>
        </p:txBody>
      </p:sp>
      <p:sp>
        <p:nvSpPr>
          <p:cNvPr id="322" name="TextBox 321">
            <a:extLst>
              <a:ext uri="{FF2B5EF4-FFF2-40B4-BE49-F238E27FC236}">
                <a16:creationId xmlns:a16="http://schemas.microsoft.com/office/drawing/2014/main" id="{97DC3B21-BC21-41E7-BA48-390933AB0A23}"/>
              </a:ext>
            </a:extLst>
          </p:cNvPr>
          <p:cNvSpPr txBox="1"/>
          <p:nvPr/>
        </p:nvSpPr>
        <p:spPr>
          <a:xfrm>
            <a:off x="3161199" y="5493558"/>
            <a:ext cx="3739420" cy="615553"/>
          </a:xfrm>
          <a:prstGeom prst="rect">
            <a:avLst/>
          </a:prstGeom>
          <a:noFill/>
        </p:spPr>
        <p:txBody>
          <a:bodyPr wrap="square" rtlCol="0" anchor="b">
            <a:spAutoFit/>
          </a:bodyPr>
          <a:lstStyle/>
          <a:p>
            <a:r>
              <a:rPr lang="en-US" sz="3400" b="1" spc="-30" dirty="0">
                <a:solidFill>
                  <a:schemeClr val="bg1"/>
                </a:solidFill>
                <a:latin typeface="Poppins" panose="00000500000000000000" pitchFamily="2" charset="0"/>
                <a:cs typeface="Poppins" panose="00000500000000000000" pitchFamily="2" charset="0"/>
              </a:rPr>
              <a:t>TITLE 01</a:t>
            </a:r>
          </a:p>
        </p:txBody>
      </p:sp>
      <p:sp>
        <p:nvSpPr>
          <p:cNvPr id="325" name="TextBox 324">
            <a:extLst>
              <a:ext uri="{FF2B5EF4-FFF2-40B4-BE49-F238E27FC236}">
                <a16:creationId xmlns:a16="http://schemas.microsoft.com/office/drawing/2014/main" id="{5F418F7D-60C6-4C0E-8C84-14BE6CCDC793}"/>
              </a:ext>
            </a:extLst>
          </p:cNvPr>
          <p:cNvSpPr txBox="1"/>
          <p:nvPr/>
        </p:nvSpPr>
        <p:spPr>
          <a:xfrm>
            <a:off x="1520826" y="1837469"/>
            <a:ext cx="21336000" cy="604012"/>
          </a:xfrm>
          <a:prstGeom prst="rect">
            <a:avLst/>
          </a:prstGeom>
          <a:noFill/>
        </p:spPr>
        <p:txBody>
          <a:bodyPr wrap="square" rtlCol="0">
            <a:spAutoFit/>
          </a:bodyPr>
          <a:lstStyle/>
          <a:p>
            <a:pPr algn="ctr">
              <a:lnSpc>
                <a:spcPts val="4200"/>
              </a:lnSpc>
            </a:pPr>
            <a:r>
              <a:rPr lang="en-US" sz="3000" spc="-120" dirty="0">
                <a:latin typeface="Poppins" panose="00000500000000000000" pitchFamily="2" charset="0"/>
                <a:cs typeface="Poppins" panose="00000500000000000000" pitchFamily="2" charset="0"/>
              </a:rPr>
              <a:t>Make a big impact with our professional slides and charts</a:t>
            </a:r>
          </a:p>
        </p:txBody>
      </p:sp>
      <p:sp>
        <p:nvSpPr>
          <p:cNvPr id="25" name="TextBox 447">
            <a:extLst>
              <a:ext uri="{FF2B5EF4-FFF2-40B4-BE49-F238E27FC236}">
                <a16:creationId xmlns:a16="http://schemas.microsoft.com/office/drawing/2014/main" id="{4333B20E-B21D-4D40-B9A4-ED265C1394E2}"/>
              </a:ext>
            </a:extLst>
          </p:cNvPr>
          <p:cNvSpPr txBox="1"/>
          <p:nvPr/>
        </p:nvSpPr>
        <p:spPr>
          <a:xfrm>
            <a:off x="1520825" y="699202"/>
            <a:ext cx="21336000" cy="1262140"/>
          </a:xfrm>
          <a:prstGeom prst="rect">
            <a:avLst/>
          </a:prstGeom>
          <a:noFill/>
        </p:spPr>
        <p:txBody>
          <a:bodyPr wrap="square" rtlCol="0" anchor="b">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r>
              <a:rPr lang="en-US" sz="7400" dirty="0">
                <a:solidFill>
                  <a:schemeClr val="accent2"/>
                </a:solidFill>
                <a:latin typeface="Wicked Mouse" panose="02000500000000000000" pitchFamily="2" charset="77"/>
                <a:cs typeface="Poppins" panose="00000500000000000000" pitchFamily="2" charset="0"/>
              </a:rPr>
              <a:t>KIDS</a:t>
            </a:r>
            <a:r>
              <a:rPr lang="en-US" sz="7400" dirty="0">
                <a:solidFill>
                  <a:schemeClr val="accent3"/>
                </a:solidFill>
                <a:latin typeface="Wicked Mouse" panose="02000500000000000000" pitchFamily="2" charset="77"/>
                <a:cs typeface="Poppins" panose="00000500000000000000" pitchFamily="2" charset="0"/>
              </a:rPr>
              <a:t> </a:t>
            </a:r>
            <a:r>
              <a:rPr lang="en-US" sz="7400" dirty="0">
                <a:solidFill>
                  <a:schemeClr val="accent1"/>
                </a:solidFill>
                <a:latin typeface="Wicked Mouse" panose="02000500000000000000" pitchFamily="2" charset="77"/>
                <a:cs typeface="Poppins" panose="00000500000000000000" pitchFamily="2" charset="0"/>
              </a:rPr>
              <a:t>EDUCATION</a:t>
            </a:r>
            <a:r>
              <a:rPr lang="en-US" sz="7400" dirty="0">
                <a:solidFill>
                  <a:schemeClr val="accent3"/>
                </a:solidFill>
                <a:latin typeface="Wicked Mouse" panose="02000500000000000000" pitchFamily="2" charset="77"/>
                <a:cs typeface="Poppins" panose="00000500000000000000" pitchFamily="2" charset="0"/>
              </a:rPr>
              <a:t> COURSE</a:t>
            </a:r>
          </a:p>
        </p:txBody>
      </p:sp>
      <p:sp>
        <p:nvSpPr>
          <p:cNvPr id="26" name="TextBox 449">
            <a:extLst>
              <a:ext uri="{FF2B5EF4-FFF2-40B4-BE49-F238E27FC236}">
                <a16:creationId xmlns:a16="http://schemas.microsoft.com/office/drawing/2014/main" id="{88E42CD3-AB4B-1E45-BB92-C32327F97B82}"/>
              </a:ext>
            </a:extLst>
          </p:cNvPr>
          <p:cNvSpPr txBox="1"/>
          <p:nvPr/>
        </p:nvSpPr>
        <p:spPr>
          <a:xfrm>
            <a:off x="3151771" y="6258831"/>
            <a:ext cx="3748848" cy="1569660"/>
          </a:xfrm>
          <a:prstGeom prst="rect">
            <a:avLst/>
          </a:prstGeom>
          <a:noFill/>
        </p:spPr>
        <p:txBody>
          <a:bodyPr wrap="square" rtlCol="0">
            <a:spAutoFit/>
          </a:bodyPr>
          <a:lstStyle/>
          <a:p>
            <a:r>
              <a:rPr lang="en-US" sz="2400" spc="-20" dirty="0">
                <a:solidFill>
                  <a:schemeClr val="bg1"/>
                </a:solidFill>
                <a:latin typeface="Poppins" panose="00000500000000000000" pitchFamily="2" charset="0"/>
              </a:rPr>
              <a:t>You can do whatever you want, go a impress your audience with an amazing presentation</a:t>
            </a:r>
          </a:p>
        </p:txBody>
      </p:sp>
      <p:sp>
        <p:nvSpPr>
          <p:cNvPr id="27" name="TextBox 449">
            <a:extLst>
              <a:ext uri="{FF2B5EF4-FFF2-40B4-BE49-F238E27FC236}">
                <a16:creationId xmlns:a16="http://schemas.microsoft.com/office/drawing/2014/main" id="{D7B45F38-A4ED-2740-AE59-D981F08202A1}"/>
              </a:ext>
            </a:extLst>
          </p:cNvPr>
          <p:cNvSpPr txBox="1"/>
          <p:nvPr/>
        </p:nvSpPr>
        <p:spPr>
          <a:xfrm>
            <a:off x="10495364" y="6258831"/>
            <a:ext cx="3748848" cy="1569660"/>
          </a:xfrm>
          <a:prstGeom prst="rect">
            <a:avLst/>
          </a:prstGeom>
          <a:noFill/>
        </p:spPr>
        <p:txBody>
          <a:bodyPr wrap="square" rtlCol="0">
            <a:spAutoFit/>
          </a:bodyPr>
          <a:lstStyle/>
          <a:p>
            <a:r>
              <a:rPr lang="en-US" sz="2400" spc="-20" dirty="0">
                <a:solidFill>
                  <a:schemeClr val="bg1"/>
                </a:solidFill>
                <a:latin typeface="Poppins" panose="00000500000000000000" pitchFamily="2" charset="0"/>
              </a:rPr>
              <a:t>You can do whatever you want, go a impress your audience with an amazing presentation</a:t>
            </a:r>
          </a:p>
        </p:txBody>
      </p:sp>
      <p:sp>
        <p:nvSpPr>
          <p:cNvPr id="28" name="TextBox 449">
            <a:extLst>
              <a:ext uri="{FF2B5EF4-FFF2-40B4-BE49-F238E27FC236}">
                <a16:creationId xmlns:a16="http://schemas.microsoft.com/office/drawing/2014/main" id="{37D69432-755B-584E-B081-829D3F5A5750}"/>
              </a:ext>
            </a:extLst>
          </p:cNvPr>
          <p:cNvSpPr txBox="1"/>
          <p:nvPr/>
        </p:nvSpPr>
        <p:spPr>
          <a:xfrm>
            <a:off x="17665294" y="6106571"/>
            <a:ext cx="3748848" cy="1569660"/>
          </a:xfrm>
          <a:prstGeom prst="rect">
            <a:avLst/>
          </a:prstGeom>
          <a:noFill/>
        </p:spPr>
        <p:txBody>
          <a:bodyPr wrap="square" rtlCol="0">
            <a:spAutoFit/>
          </a:bodyPr>
          <a:lstStyle/>
          <a:p>
            <a:r>
              <a:rPr lang="en-US" sz="2400" spc="-20" dirty="0">
                <a:solidFill>
                  <a:schemeClr val="bg1"/>
                </a:solidFill>
                <a:latin typeface="Poppins" panose="00000500000000000000" pitchFamily="2" charset="0"/>
              </a:rPr>
              <a:t>You can do whatever you want, go a impress your audience with an amazing presentation</a:t>
            </a:r>
          </a:p>
        </p:txBody>
      </p:sp>
    </p:spTree>
    <p:extLst>
      <p:ext uri="{BB962C8B-B14F-4D97-AF65-F5344CB8AC3E}">
        <p14:creationId xmlns:p14="http://schemas.microsoft.com/office/powerpoint/2010/main" val="2419135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id="{DDA8A204-5677-408E-B35D-04A62818F1BD}"/>
              </a:ext>
            </a:extLst>
          </p:cNvPr>
          <p:cNvSpPr/>
          <p:nvPr/>
        </p:nvSpPr>
        <p:spPr>
          <a:xfrm>
            <a:off x="3614046" y="3286316"/>
            <a:ext cx="3950406" cy="8014177"/>
          </a:xfrm>
          <a:prstGeom prst="round2SameRect">
            <a:avLst>
              <a:gd name="adj1" fmla="val 50000"/>
              <a:gd name="adj2" fmla="val 0"/>
            </a:avLst>
          </a:pr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158" name="Freeform: Shape 157">
            <a:extLst>
              <a:ext uri="{FF2B5EF4-FFF2-40B4-BE49-F238E27FC236}">
                <a16:creationId xmlns:a16="http://schemas.microsoft.com/office/drawing/2014/main" id="{A32DE484-E819-4AB5-8E57-48316A4588CB}"/>
              </a:ext>
            </a:extLst>
          </p:cNvPr>
          <p:cNvSpPr/>
          <p:nvPr/>
        </p:nvSpPr>
        <p:spPr>
          <a:xfrm>
            <a:off x="8014183" y="3286316"/>
            <a:ext cx="3950406" cy="8014177"/>
          </a:xfrm>
          <a:prstGeom prst="round2SameRect">
            <a:avLst>
              <a:gd name="adj1" fmla="val 50000"/>
              <a:gd name="adj2" fmla="val 0"/>
            </a:avLst>
          </a:pr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231" name="Freeform: Shape 230">
            <a:extLst>
              <a:ext uri="{FF2B5EF4-FFF2-40B4-BE49-F238E27FC236}">
                <a16:creationId xmlns:a16="http://schemas.microsoft.com/office/drawing/2014/main" id="{524FE730-7696-42BB-A503-54059BC7D07F}"/>
              </a:ext>
            </a:extLst>
          </p:cNvPr>
          <p:cNvSpPr/>
          <p:nvPr/>
        </p:nvSpPr>
        <p:spPr>
          <a:xfrm>
            <a:off x="12413074" y="3286316"/>
            <a:ext cx="3950406" cy="8014177"/>
          </a:xfrm>
          <a:prstGeom prst="round2SameRect">
            <a:avLst>
              <a:gd name="adj1" fmla="val 50000"/>
              <a:gd name="adj2" fmla="val 0"/>
            </a:avLst>
          </a:pr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04" name="Freeform: Shape 303">
            <a:extLst>
              <a:ext uri="{FF2B5EF4-FFF2-40B4-BE49-F238E27FC236}">
                <a16:creationId xmlns:a16="http://schemas.microsoft.com/office/drawing/2014/main" id="{B6D843EC-B83A-44C2-9BD5-A3A4C490113C}"/>
              </a:ext>
            </a:extLst>
          </p:cNvPr>
          <p:cNvSpPr/>
          <p:nvPr/>
        </p:nvSpPr>
        <p:spPr>
          <a:xfrm>
            <a:off x="16813210" y="3286316"/>
            <a:ext cx="3950406" cy="8014177"/>
          </a:xfrm>
          <a:prstGeom prst="round2SameRect">
            <a:avLst>
              <a:gd name="adj1" fmla="val 50000"/>
              <a:gd name="adj2" fmla="val 0"/>
            </a:avLst>
          </a:prstGeom>
          <a:solidFill>
            <a:schemeClr val="accent4"/>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77" name="Freeform: Shape 376">
            <a:extLst>
              <a:ext uri="{FF2B5EF4-FFF2-40B4-BE49-F238E27FC236}">
                <a16:creationId xmlns:a16="http://schemas.microsoft.com/office/drawing/2014/main" id="{2B7E2E0A-D22E-44C2-8693-D28C6258AF5A}"/>
              </a:ext>
            </a:extLst>
          </p:cNvPr>
          <p:cNvSpPr/>
          <p:nvPr/>
        </p:nvSpPr>
        <p:spPr>
          <a:xfrm>
            <a:off x="1503675" y="11301739"/>
            <a:ext cx="6060774" cy="1070135"/>
          </a:xfrm>
          <a:custGeom>
            <a:avLst/>
            <a:gdLst/>
            <a:ahLst/>
            <a:cxnLst>
              <a:cxn ang="3cd4">
                <a:pos x="hc" y="t"/>
              </a:cxn>
              <a:cxn ang="cd2">
                <a:pos x="l" y="vc"/>
              </a:cxn>
              <a:cxn ang="cd4">
                <a:pos x="hc" y="b"/>
              </a:cxn>
              <a:cxn ang="0">
                <a:pos x="r" y="vc"/>
              </a:cxn>
            </a:cxnLst>
            <a:rect l="l" t="t" r="r" b="b"/>
            <a:pathLst>
              <a:path w="4866" h="860">
                <a:moveTo>
                  <a:pt x="3952" y="860"/>
                </a:moveTo>
                <a:lnTo>
                  <a:pt x="0" y="860"/>
                </a:lnTo>
                <a:lnTo>
                  <a:pt x="1694" y="0"/>
                </a:lnTo>
                <a:lnTo>
                  <a:pt x="4866" y="0"/>
                </a:ln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78" name="Freeform: Shape 377">
            <a:extLst>
              <a:ext uri="{FF2B5EF4-FFF2-40B4-BE49-F238E27FC236}">
                <a16:creationId xmlns:a16="http://schemas.microsoft.com/office/drawing/2014/main" id="{951554E5-5D2B-4E21-8068-A0EEBD440313}"/>
              </a:ext>
            </a:extLst>
          </p:cNvPr>
          <p:cNvSpPr/>
          <p:nvPr/>
        </p:nvSpPr>
        <p:spPr>
          <a:xfrm>
            <a:off x="6987651" y="11301739"/>
            <a:ext cx="4976935" cy="1070135"/>
          </a:xfrm>
          <a:custGeom>
            <a:avLst/>
            <a:gdLst/>
            <a:ahLst/>
            <a:cxnLst>
              <a:cxn ang="3cd4">
                <a:pos x="hc" y="t"/>
              </a:cxn>
              <a:cxn ang="cd2">
                <a:pos x="l" y="vc"/>
              </a:cxn>
              <a:cxn ang="cd4">
                <a:pos x="hc" y="b"/>
              </a:cxn>
              <a:cxn ang="0">
                <a:pos x="r" y="vc"/>
              </a:cxn>
            </a:cxnLst>
            <a:rect l="l" t="t" r="r" b="b"/>
            <a:pathLst>
              <a:path w="3996" h="860">
                <a:moveTo>
                  <a:pt x="3952" y="860"/>
                </a:moveTo>
                <a:lnTo>
                  <a:pt x="0" y="860"/>
                </a:lnTo>
                <a:lnTo>
                  <a:pt x="824" y="0"/>
                </a:lnTo>
                <a:lnTo>
                  <a:pt x="3996" y="0"/>
                </a:ln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79" name="Freeform: Shape 378">
            <a:extLst>
              <a:ext uri="{FF2B5EF4-FFF2-40B4-BE49-F238E27FC236}">
                <a16:creationId xmlns:a16="http://schemas.microsoft.com/office/drawing/2014/main" id="{5F652268-9B43-4F5B-86C0-DFD7F9D8BF5D}"/>
              </a:ext>
            </a:extLst>
          </p:cNvPr>
          <p:cNvSpPr/>
          <p:nvPr/>
        </p:nvSpPr>
        <p:spPr>
          <a:xfrm>
            <a:off x="12413074" y="11301739"/>
            <a:ext cx="4976935" cy="1070135"/>
          </a:xfrm>
          <a:custGeom>
            <a:avLst/>
            <a:gdLst/>
            <a:ahLst/>
            <a:cxnLst>
              <a:cxn ang="3cd4">
                <a:pos x="hc" y="t"/>
              </a:cxn>
              <a:cxn ang="cd2">
                <a:pos x="l" y="vc"/>
              </a:cxn>
              <a:cxn ang="cd4">
                <a:pos x="hc" y="b"/>
              </a:cxn>
              <a:cxn ang="0">
                <a:pos x="r" y="vc"/>
              </a:cxn>
            </a:cxnLst>
            <a:rect l="l" t="t" r="r" b="b"/>
            <a:pathLst>
              <a:path w="3996" h="860">
                <a:moveTo>
                  <a:pt x="3996" y="860"/>
                </a:moveTo>
                <a:lnTo>
                  <a:pt x="45" y="860"/>
                </a:lnTo>
                <a:lnTo>
                  <a:pt x="0" y="0"/>
                </a:lnTo>
                <a:lnTo>
                  <a:pt x="3172" y="0"/>
                </a:ln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80" name="Freeform: Shape 379">
            <a:extLst>
              <a:ext uri="{FF2B5EF4-FFF2-40B4-BE49-F238E27FC236}">
                <a16:creationId xmlns:a16="http://schemas.microsoft.com/office/drawing/2014/main" id="{826DB0FF-ED9A-4C40-AD30-7F97917C808E}"/>
              </a:ext>
            </a:extLst>
          </p:cNvPr>
          <p:cNvSpPr/>
          <p:nvPr/>
        </p:nvSpPr>
        <p:spPr>
          <a:xfrm>
            <a:off x="16813210" y="11301739"/>
            <a:ext cx="6060774" cy="1070135"/>
          </a:xfrm>
          <a:custGeom>
            <a:avLst/>
            <a:gdLst/>
            <a:ahLst/>
            <a:cxnLst>
              <a:cxn ang="3cd4">
                <a:pos x="hc" y="t"/>
              </a:cxn>
              <a:cxn ang="cd2">
                <a:pos x="l" y="vc"/>
              </a:cxn>
              <a:cxn ang="cd4">
                <a:pos x="hc" y="b"/>
              </a:cxn>
              <a:cxn ang="0">
                <a:pos x="r" y="vc"/>
              </a:cxn>
            </a:cxnLst>
            <a:rect l="l" t="t" r="r" b="b"/>
            <a:pathLst>
              <a:path w="4866" h="860">
                <a:moveTo>
                  <a:pt x="4866" y="860"/>
                </a:moveTo>
                <a:lnTo>
                  <a:pt x="914" y="860"/>
                </a:lnTo>
                <a:lnTo>
                  <a:pt x="0" y="0"/>
                </a:lnTo>
                <a:lnTo>
                  <a:pt x="3172" y="0"/>
                </a:lnTo>
                <a:close/>
              </a:path>
            </a:pathLst>
          </a:custGeom>
          <a:solidFill>
            <a:schemeClr val="accent4"/>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81" name="Freeform: Shape 380">
            <a:extLst>
              <a:ext uri="{FF2B5EF4-FFF2-40B4-BE49-F238E27FC236}">
                <a16:creationId xmlns:a16="http://schemas.microsoft.com/office/drawing/2014/main" id="{52DA4541-494B-469D-A38B-80CE7AD9520E}"/>
              </a:ext>
            </a:extLst>
          </p:cNvPr>
          <p:cNvSpPr/>
          <p:nvPr/>
        </p:nvSpPr>
        <p:spPr>
          <a:xfrm>
            <a:off x="1503675" y="11301739"/>
            <a:ext cx="6060774" cy="1070135"/>
          </a:xfrm>
          <a:custGeom>
            <a:avLst/>
            <a:gdLst/>
            <a:ahLst/>
            <a:cxnLst>
              <a:cxn ang="3cd4">
                <a:pos x="hc" y="t"/>
              </a:cxn>
              <a:cxn ang="cd2">
                <a:pos x="l" y="vc"/>
              </a:cxn>
              <a:cxn ang="cd4">
                <a:pos x="hc" y="b"/>
              </a:cxn>
              <a:cxn ang="0">
                <a:pos x="r" y="vc"/>
              </a:cxn>
            </a:cxnLst>
            <a:rect l="l" t="t" r="r" b="b"/>
            <a:pathLst>
              <a:path w="4866" h="860">
                <a:moveTo>
                  <a:pt x="3952" y="860"/>
                </a:moveTo>
                <a:lnTo>
                  <a:pt x="0" y="860"/>
                </a:lnTo>
                <a:lnTo>
                  <a:pt x="1694" y="0"/>
                </a:lnTo>
                <a:lnTo>
                  <a:pt x="4866" y="0"/>
                </a:lnTo>
                <a:close/>
              </a:path>
            </a:pathLst>
          </a:custGeom>
          <a:solidFill>
            <a:srgbClr val="121143">
              <a:alpha val="15000"/>
            </a:srgb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82" name="Freeform: Shape 381">
            <a:extLst>
              <a:ext uri="{FF2B5EF4-FFF2-40B4-BE49-F238E27FC236}">
                <a16:creationId xmlns:a16="http://schemas.microsoft.com/office/drawing/2014/main" id="{5D932498-40A3-4FD0-B5EE-FD3577E0E5F1}"/>
              </a:ext>
            </a:extLst>
          </p:cNvPr>
          <p:cNvSpPr/>
          <p:nvPr/>
        </p:nvSpPr>
        <p:spPr>
          <a:xfrm>
            <a:off x="6987651" y="11301739"/>
            <a:ext cx="4976935" cy="1070135"/>
          </a:xfrm>
          <a:custGeom>
            <a:avLst/>
            <a:gdLst/>
            <a:ahLst/>
            <a:cxnLst>
              <a:cxn ang="3cd4">
                <a:pos x="hc" y="t"/>
              </a:cxn>
              <a:cxn ang="cd2">
                <a:pos x="l" y="vc"/>
              </a:cxn>
              <a:cxn ang="cd4">
                <a:pos x="hc" y="b"/>
              </a:cxn>
              <a:cxn ang="0">
                <a:pos x="r" y="vc"/>
              </a:cxn>
            </a:cxnLst>
            <a:rect l="l" t="t" r="r" b="b"/>
            <a:pathLst>
              <a:path w="3996" h="860">
                <a:moveTo>
                  <a:pt x="3952" y="860"/>
                </a:moveTo>
                <a:lnTo>
                  <a:pt x="0" y="860"/>
                </a:lnTo>
                <a:lnTo>
                  <a:pt x="824" y="0"/>
                </a:lnTo>
                <a:lnTo>
                  <a:pt x="3996" y="0"/>
                </a:lnTo>
                <a:close/>
              </a:path>
            </a:pathLst>
          </a:custGeom>
          <a:solidFill>
            <a:srgbClr val="121143">
              <a:alpha val="15000"/>
            </a:srgb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83" name="Freeform: Shape 382">
            <a:extLst>
              <a:ext uri="{FF2B5EF4-FFF2-40B4-BE49-F238E27FC236}">
                <a16:creationId xmlns:a16="http://schemas.microsoft.com/office/drawing/2014/main" id="{E8BB8B0C-C335-4CBC-9AAD-2180B8586CF1}"/>
              </a:ext>
            </a:extLst>
          </p:cNvPr>
          <p:cNvSpPr/>
          <p:nvPr/>
        </p:nvSpPr>
        <p:spPr>
          <a:xfrm>
            <a:off x="12413074" y="11301739"/>
            <a:ext cx="4976935" cy="1070135"/>
          </a:xfrm>
          <a:custGeom>
            <a:avLst/>
            <a:gdLst/>
            <a:ahLst/>
            <a:cxnLst>
              <a:cxn ang="3cd4">
                <a:pos x="hc" y="t"/>
              </a:cxn>
              <a:cxn ang="cd2">
                <a:pos x="l" y="vc"/>
              </a:cxn>
              <a:cxn ang="cd4">
                <a:pos x="hc" y="b"/>
              </a:cxn>
              <a:cxn ang="0">
                <a:pos x="r" y="vc"/>
              </a:cxn>
            </a:cxnLst>
            <a:rect l="l" t="t" r="r" b="b"/>
            <a:pathLst>
              <a:path w="3996" h="860">
                <a:moveTo>
                  <a:pt x="3996" y="860"/>
                </a:moveTo>
                <a:lnTo>
                  <a:pt x="45" y="860"/>
                </a:lnTo>
                <a:lnTo>
                  <a:pt x="0" y="0"/>
                </a:lnTo>
                <a:lnTo>
                  <a:pt x="3172" y="0"/>
                </a:lnTo>
                <a:close/>
              </a:path>
            </a:pathLst>
          </a:custGeom>
          <a:solidFill>
            <a:srgbClr val="121143">
              <a:alpha val="15000"/>
            </a:srgb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84" name="Freeform: Shape 383">
            <a:extLst>
              <a:ext uri="{FF2B5EF4-FFF2-40B4-BE49-F238E27FC236}">
                <a16:creationId xmlns:a16="http://schemas.microsoft.com/office/drawing/2014/main" id="{D16FF1A9-C287-4882-9116-2FD47331C434}"/>
              </a:ext>
            </a:extLst>
          </p:cNvPr>
          <p:cNvSpPr/>
          <p:nvPr/>
        </p:nvSpPr>
        <p:spPr>
          <a:xfrm>
            <a:off x="16813210" y="11301739"/>
            <a:ext cx="6060774" cy="1070135"/>
          </a:xfrm>
          <a:custGeom>
            <a:avLst/>
            <a:gdLst/>
            <a:ahLst/>
            <a:cxnLst>
              <a:cxn ang="3cd4">
                <a:pos x="hc" y="t"/>
              </a:cxn>
              <a:cxn ang="cd2">
                <a:pos x="l" y="vc"/>
              </a:cxn>
              <a:cxn ang="cd4">
                <a:pos x="hc" y="b"/>
              </a:cxn>
              <a:cxn ang="0">
                <a:pos x="r" y="vc"/>
              </a:cxn>
            </a:cxnLst>
            <a:rect l="l" t="t" r="r" b="b"/>
            <a:pathLst>
              <a:path w="4866" h="860">
                <a:moveTo>
                  <a:pt x="4866" y="860"/>
                </a:moveTo>
                <a:lnTo>
                  <a:pt x="914" y="860"/>
                </a:lnTo>
                <a:lnTo>
                  <a:pt x="0" y="0"/>
                </a:lnTo>
                <a:lnTo>
                  <a:pt x="3172" y="0"/>
                </a:lnTo>
                <a:close/>
              </a:path>
            </a:pathLst>
          </a:custGeom>
          <a:solidFill>
            <a:srgbClr val="121143">
              <a:alpha val="15000"/>
            </a:srgbClr>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85" name="Freeform: Shape 384">
            <a:extLst>
              <a:ext uri="{FF2B5EF4-FFF2-40B4-BE49-F238E27FC236}">
                <a16:creationId xmlns:a16="http://schemas.microsoft.com/office/drawing/2014/main" id="{93DC67AD-14EF-4834-BCC9-CC4991FE08F7}"/>
              </a:ext>
            </a:extLst>
          </p:cNvPr>
          <p:cNvSpPr/>
          <p:nvPr/>
        </p:nvSpPr>
        <p:spPr>
          <a:xfrm>
            <a:off x="1503675" y="12373119"/>
            <a:ext cx="4922120" cy="1340472"/>
          </a:xfrm>
          <a:custGeom>
            <a:avLst/>
            <a:gdLst/>
            <a:ahLst/>
            <a:cxnLst>
              <a:cxn ang="3cd4">
                <a:pos x="hc" y="t"/>
              </a:cxn>
              <a:cxn ang="cd2">
                <a:pos x="l" y="vc"/>
              </a:cxn>
              <a:cxn ang="cd4">
                <a:pos x="hc" y="b"/>
              </a:cxn>
              <a:cxn ang="0">
                <a:pos x="r" y="vc"/>
              </a:cxn>
            </a:cxnLst>
            <a:rect l="l" t="t" r="r" b="b"/>
            <a:pathLst>
              <a:path w="3952" h="1077">
                <a:moveTo>
                  <a:pt x="3952" y="1077"/>
                </a:moveTo>
                <a:lnTo>
                  <a:pt x="0" y="1077"/>
                </a:lnTo>
                <a:lnTo>
                  <a:pt x="0" y="0"/>
                </a:lnTo>
                <a:lnTo>
                  <a:pt x="3952" y="0"/>
                </a:lnTo>
                <a:close/>
              </a:path>
            </a:pathLst>
          </a:custGeom>
          <a:solidFill>
            <a:schemeClr val="accent1"/>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86" name="Freeform: Shape 385">
            <a:extLst>
              <a:ext uri="{FF2B5EF4-FFF2-40B4-BE49-F238E27FC236}">
                <a16:creationId xmlns:a16="http://schemas.microsoft.com/office/drawing/2014/main" id="{EAF0D41B-CD4A-4F8B-A00F-ADD94AD43844}"/>
              </a:ext>
            </a:extLst>
          </p:cNvPr>
          <p:cNvSpPr/>
          <p:nvPr/>
        </p:nvSpPr>
        <p:spPr>
          <a:xfrm>
            <a:off x="6987651" y="12373119"/>
            <a:ext cx="4922120" cy="1340472"/>
          </a:xfrm>
          <a:custGeom>
            <a:avLst/>
            <a:gdLst/>
            <a:ahLst/>
            <a:cxnLst>
              <a:cxn ang="3cd4">
                <a:pos x="hc" y="t"/>
              </a:cxn>
              <a:cxn ang="cd2">
                <a:pos x="l" y="vc"/>
              </a:cxn>
              <a:cxn ang="cd4">
                <a:pos x="hc" y="b"/>
              </a:cxn>
              <a:cxn ang="0">
                <a:pos x="r" y="vc"/>
              </a:cxn>
            </a:cxnLst>
            <a:rect l="l" t="t" r="r" b="b"/>
            <a:pathLst>
              <a:path w="3952" h="1077">
                <a:moveTo>
                  <a:pt x="3952" y="1077"/>
                </a:moveTo>
                <a:lnTo>
                  <a:pt x="0" y="1077"/>
                </a:lnTo>
                <a:lnTo>
                  <a:pt x="0" y="0"/>
                </a:lnTo>
                <a:lnTo>
                  <a:pt x="3952" y="0"/>
                </a:lnTo>
                <a:close/>
              </a:path>
            </a:pathLst>
          </a:custGeom>
          <a:solidFill>
            <a:schemeClr val="accent2"/>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87" name="Freeform: Shape 386">
            <a:extLst>
              <a:ext uri="{FF2B5EF4-FFF2-40B4-BE49-F238E27FC236}">
                <a16:creationId xmlns:a16="http://schemas.microsoft.com/office/drawing/2014/main" id="{3B487D1D-E963-4885-AF88-E89B84907863}"/>
              </a:ext>
            </a:extLst>
          </p:cNvPr>
          <p:cNvSpPr/>
          <p:nvPr/>
        </p:nvSpPr>
        <p:spPr>
          <a:xfrm>
            <a:off x="12469134" y="12373119"/>
            <a:ext cx="4920878" cy="1340472"/>
          </a:xfrm>
          <a:custGeom>
            <a:avLst/>
            <a:gdLst/>
            <a:ahLst/>
            <a:cxnLst>
              <a:cxn ang="3cd4">
                <a:pos x="hc" y="t"/>
              </a:cxn>
              <a:cxn ang="cd2">
                <a:pos x="l" y="vc"/>
              </a:cxn>
              <a:cxn ang="cd4">
                <a:pos x="hc" y="b"/>
              </a:cxn>
              <a:cxn ang="0">
                <a:pos x="r" y="vc"/>
              </a:cxn>
            </a:cxnLst>
            <a:rect l="l" t="t" r="r" b="b"/>
            <a:pathLst>
              <a:path w="3951" h="1077">
                <a:moveTo>
                  <a:pt x="3951" y="1077"/>
                </a:moveTo>
                <a:lnTo>
                  <a:pt x="0" y="1077"/>
                </a:lnTo>
                <a:lnTo>
                  <a:pt x="0" y="0"/>
                </a:lnTo>
                <a:lnTo>
                  <a:pt x="3951" y="0"/>
                </a:lnTo>
                <a:close/>
              </a:path>
            </a:pathLst>
          </a:custGeom>
          <a:solidFill>
            <a:schemeClr val="accent3"/>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388" name="Freeform: Shape 387">
            <a:extLst>
              <a:ext uri="{FF2B5EF4-FFF2-40B4-BE49-F238E27FC236}">
                <a16:creationId xmlns:a16="http://schemas.microsoft.com/office/drawing/2014/main" id="{EADDC77D-2204-48FE-9DFD-83D555FA4EE7}"/>
              </a:ext>
            </a:extLst>
          </p:cNvPr>
          <p:cNvSpPr/>
          <p:nvPr/>
        </p:nvSpPr>
        <p:spPr>
          <a:xfrm>
            <a:off x="17948127" y="12373119"/>
            <a:ext cx="4922120" cy="1340472"/>
          </a:xfrm>
          <a:custGeom>
            <a:avLst/>
            <a:gdLst/>
            <a:ahLst/>
            <a:cxnLst>
              <a:cxn ang="3cd4">
                <a:pos x="hc" y="t"/>
              </a:cxn>
              <a:cxn ang="cd2">
                <a:pos x="l" y="vc"/>
              </a:cxn>
              <a:cxn ang="cd4">
                <a:pos x="hc" y="b"/>
              </a:cxn>
              <a:cxn ang="0">
                <a:pos x="r" y="vc"/>
              </a:cxn>
            </a:cxnLst>
            <a:rect l="l" t="t" r="r" b="b"/>
            <a:pathLst>
              <a:path w="3952" h="1077">
                <a:moveTo>
                  <a:pt x="3952" y="1077"/>
                </a:moveTo>
                <a:lnTo>
                  <a:pt x="0" y="1077"/>
                </a:lnTo>
                <a:lnTo>
                  <a:pt x="0" y="0"/>
                </a:lnTo>
                <a:lnTo>
                  <a:pt x="3952" y="0"/>
                </a:lnTo>
                <a:close/>
              </a:path>
            </a:pathLst>
          </a:custGeom>
          <a:solidFill>
            <a:schemeClr val="accent4"/>
          </a:solidFill>
          <a:ln cap="flat">
            <a:noFill/>
            <a:prstDash val="solid"/>
          </a:ln>
        </p:spPr>
        <p:txBody>
          <a:bodyPr vert="horz" wrap="none" lIns="90000" tIns="45000" rIns="90000" bIns="45000" anchor="ctr" anchorCtr="1" compatLnSpc="0"/>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05" name="Freeform: Shape 404">
            <a:extLst>
              <a:ext uri="{FF2B5EF4-FFF2-40B4-BE49-F238E27FC236}">
                <a16:creationId xmlns:a16="http://schemas.microsoft.com/office/drawing/2014/main" id="{AB81C950-F393-41B6-9D4A-88F76AAF4727}"/>
              </a:ext>
            </a:extLst>
          </p:cNvPr>
          <p:cNvSpPr/>
          <p:nvPr/>
        </p:nvSpPr>
        <p:spPr>
          <a:xfrm>
            <a:off x="5155090" y="9633624"/>
            <a:ext cx="867068" cy="1296869"/>
          </a:xfrm>
          <a:custGeom>
            <a:avLst/>
            <a:gdLst>
              <a:gd name="connsiteX0" fmla="*/ 92022 w 867068"/>
              <a:gd name="connsiteY0" fmla="*/ 1112669 h 1296869"/>
              <a:gd name="connsiteX1" fmla="*/ 36063 w 867068"/>
              <a:gd name="connsiteY1" fmla="*/ 1168676 h 1296869"/>
              <a:gd name="connsiteX2" fmla="*/ 36063 w 867068"/>
              <a:gd name="connsiteY2" fmla="*/ 1239618 h 1296869"/>
              <a:gd name="connsiteX3" fmla="*/ 58447 w 867068"/>
              <a:gd name="connsiteY3" fmla="*/ 1260776 h 1296869"/>
              <a:gd name="connsiteX4" fmla="*/ 530993 w 867068"/>
              <a:gd name="connsiteY4" fmla="*/ 1260776 h 1296869"/>
              <a:gd name="connsiteX5" fmla="*/ 552133 w 867068"/>
              <a:gd name="connsiteY5" fmla="*/ 1239618 h 1296869"/>
              <a:gd name="connsiteX6" fmla="*/ 552133 w 867068"/>
              <a:gd name="connsiteY6" fmla="*/ 1168676 h 1296869"/>
              <a:gd name="connsiteX7" fmla="*/ 496174 w 867068"/>
              <a:gd name="connsiteY7" fmla="*/ 1112669 h 1296869"/>
              <a:gd name="connsiteX8" fmla="*/ 114406 w 867068"/>
              <a:gd name="connsiteY8" fmla="*/ 990698 h 1296869"/>
              <a:gd name="connsiteX9" fmla="*/ 77100 w 867068"/>
              <a:gd name="connsiteY9" fmla="*/ 1028036 h 1296869"/>
              <a:gd name="connsiteX10" fmla="*/ 77100 w 867068"/>
              <a:gd name="connsiteY10" fmla="*/ 1064130 h 1296869"/>
              <a:gd name="connsiteX11" fmla="*/ 89535 w 867068"/>
              <a:gd name="connsiteY11" fmla="*/ 1076576 h 1296869"/>
              <a:gd name="connsiteX12" fmla="*/ 92022 w 867068"/>
              <a:gd name="connsiteY12" fmla="*/ 1076576 h 1296869"/>
              <a:gd name="connsiteX13" fmla="*/ 496174 w 867068"/>
              <a:gd name="connsiteY13" fmla="*/ 1076576 h 1296869"/>
              <a:gd name="connsiteX14" fmla="*/ 499905 w 867068"/>
              <a:gd name="connsiteY14" fmla="*/ 1076576 h 1296869"/>
              <a:gd name="connsiteX15" fmla="*/ 511097 w 867068"/>
              <a:gd name="connsiteY15" fmla="*/ 1064130 h 1296869"/>
              <a:gd name="connsiteX16" fmla="*/ 511097 w 867068"/>
              <a:gd name="connsiteY16" fmla="*/ 1028036 h 1296869"/>
              <a:gd name="connsiteX17" fmla="*/ 473790 w 867068"/>
              <a:gd name="connsiteY17" fmla="*/ 990698 h 1296869"/>
              <a:gd name="connsiteX18" fmla="*/ 438971 w 867068"/>
              <a:gd name="connsiteY18" fmla="*/ 990698 h 1296869"/>
              <a:gd name="connsiteX19" fmla="*/ 149225 w 867068"/>
              <a:gd name="connsiteY19" fmla="*/ 990698 h 1296869"/>
              <a:gd name="connsiteX20" fmla="*/ 656062 w 867068"/>
              <a:gd name="connsiteY20" fmla="*/ 571818 h 1296869"/>
              <a:gd name="connsiteX21" fmla="*/ 824867 w 867068"/>
              <a:gd name="connsiteY21" fmla="*/ 740955 h 1296869"/>
              <a:gd name="connsiteX22" fmla="*/ 793837 w 867068"/>
              <a:gd name="connsiteY22" fmla="*/ 836717 h 1296869"/>
              <a:gd name="connsiteX23" fmla="*/ 824867 w 867068"/>
              <a:gd name="connsiteY23" fmla="*/ 886463 h 1296869"/>
              <a:gd name="connsiteX24" fmla="*/ 824867 w 867068"/>
              <a:gd name="connsiteY24" fmla="*/ 897656 h 1296869"/>
              <a:gd name="connsiteX25" fmla="*/ 781425 w 867068"/>
              <a:gd name="connsiteY25" fmla="*/ 951133 h 1296869"/>
              <a:gd name="connsiteX26" fmla="*/ 781425 w 867068"/>
              <a:gd name="connsiteY26" fmla="*/ 1131463 h 1296869"/>
              <a:gd name="connsiteX27" fmla="*/ 797560 w 867068"/>
              <a:gd name="connsiteY27" fmla="*/ 1131463 h 1296869"/>
              <a:gd name="connsiteX28" fmla="*/ 867068 w 867068"/>
              <a:gd name="connsiteY28" fmla="*/ 1201108 h 1296869"/>
              <a:gd name="connsiteX29" fmla="*/ 867068 w 867068"/>
              <a:gd name="connsiteY29" fmla="*/ 1250854 h 1296869"/>
              <a:gd name="connsiteX30" fmla="*/ 821143 w 867068"/>
              <a:gd name="connsiteY30" fmla="*/ 1296869 h 1296869"/>
              <a:gd name="connsiteX31" fmla="*/ 626273 w 867068"/>
              <a:gd name="connsiteY31" fmla="*/ 1296869 h 1296869"/>
              <a:gd name="connsiteX32" fmla="*/ 607655 w 867068"/>
              <a:gd name="connsiteY32" fmla="*/ 1279458 h 1296869"/>
              <a:gd name="connsiteX33" fmla="*/ 626273 w 867068"/>
              <a:gd name="connsiteY33" fmla="*/ 1260803 h 1296869"/>
              <a:gd name="connsiteX34" fmla="*/ 821143 w 867068"/>
              <a:gd name="connsiteY34" fmla="*/ 1260803 h 1296869"/>
              <a:gd name="connsiteX35" fmla="*/ 831073 w 867068"/>
              <a:gd name="connsiteY35" fmla="*/ 1250854 h 1296869"/>
              <a:gd name="connsiteX36" fmla="*/ 831073 w 867068"/>
              <a:gd name="connsiteY36" fmla="*/ 1201108 h 1296869"/>
              <a:gd name="connsiteX37" fmla="*/ 797560 w 867068"/>
              <a:gd name="connsiteY37" fmla="*/ 1167529 h 1296869"/>
              <a:gd name="connsiteX38" fmla="*/ 781425 w 867068"/>
              <a:gd name="connsiteY38" fmla="*/ 1167529 h 1296869"/>
              <a:gd name="connsiteX39" fmla="*/ 648615 w 867068"/>
              <a:gd name="connsiteY39" fmla="*/ 1167529 h 1296869"/>
              <a:gd name="connsiteX40" fmla="*/ 631238 w 867068"/>
              <a:gd name="connsiteY40" fmla="*/ 1150118 h 1296869"/>
              <a:gd name="connsiteX41" fmla="*/ 648615 w 867068"/>
              <a:gd name="connsiteY41" fmla="*/ 1131463 h 1296869"/>
              <a:gd name="connsiteX42" fmla="*/ 745429 w 867068"/>
              <a:gd name="connsiteY42" fmla="*/ 1131463 h 1296869"/>
              <a:gd name="connsiteX43" fmla="*/ 745429 w 867068"/>
              <a:gd name="connsiteY43" fmla="*/ 952376 h 1296869"/>
              <a:gd name="connsiteX44" fmla="*/ 554283 w 867068"/>
              <a:gd name="connsiteY44" fmla="*/ 952376 h 1296869"/>
              <a:gd name="connsiteX45" fmla="*/ 548076 w 867068"/>
              <a:gd name="connsiteY45" fmla="*/ 952376 h 1296869"/>
              <a:gd name="connsiteX46" fmla="*/ 529458 w 867068"/>
              <a:gd name="connsiteY46" fmla="*/ 934965 h 1296869"/>
              <a:gd name="connsiteX47" fmla="*/ 548076 w 867068"/>
              <a:gd name="connsiteY47" fmla="*/ 916310 h 1296869"/>
              <a:gd name="connsiteX48" fmla="*/ 554283 w 867068"/>
              <a:gd name="connsiteY48" fmla="*/ 916310 h 1296869"/>
              <a:gd name="connsiteX49" fmla="*/ 769012 w 867068"/>
              <a:gd name="connsiteY49" fmla="*/ 916310 h 1296869"/>
              <a:gd name="connsiteX50" fmla="*/ 788872 w 867068"/>
              <a:gd name="connsiteY50" fmla="*/ 897656 h 1296869"/>
              <a:gd name="connsiteX51" fmla="*/ 788872 w 867068"/>
              <a:gd name="connsiteY51" fmla="*/ 886463 h 1296869"/>
              <a:gd name="connsiteX52" fmla="*/ 769012 w 867068"/>
              <a:gd name="connsiteY52" fmla="*/ 866564 h 1296869"/>
              <a:gd name="connsiteX53" fmla="*/ 548076 w 867068"/>
              <a:gd name="connsiteY53" fmla="*/ 866564 h 1296869"/>
              <a:gd name="connsiteX54" fmla="*/ 529458 w 867068"/>
              <a:gd name="connsiteY54" fmla="*/ 847909 h 1296869"/>
              <a:gd name="connsiteX55" fmla="*/ 548076 w 867068"/>
              <a:gd name="connsiteY55" fmla="*/ 830498 h 1296869"/>
              <a:gd name="connsiteX56" fmla="*/ 754118 w 867068"/>
              <a:gd name="connsiteY56" fmla="*/ 830498 h 1296869"/>
              <a:gd name="connsiteX57" fmla="*/ 754118 w 867068"/>
              <a:gd name="connsiteY57" fmla="*/ 829255 h 1296869"/>
              <a:gd name="connsiteX58" fmla="*/ 788872 w 867068"/>
              <a:gd name="connsiteY58" fmla="*/ 740955 h 1296869"/>
              <a:gd name="connsiteX59" fmla="*/ 656062 w 867068"/>
              <a:gd name="connsiteY59" fmla="*/ 607884 h 1296869"/>
              <a:gd name="connsiteX60" fmla="*/ 623790 w 867068"/>
              <a:gd name="connsiteY60" fmla="*/ 611615 h 1296869"/>
              <a:gd name="connsiteX61" fmla="*/ 602690 w 867068"/>
              <a:gd name="connsiteY61" fmla="*/ 599178 h 1296869"/>
              <a:gd name="connsiteX62" fmla="*/ 616343 w 867068"/>
              <a:gd name="connsiteY62" fmla="*/ 576793 h 1296869"/>
              <a:gd name="connsiteX63" fmla="*/ 656062 w 867068"/>
              <a:gd name="connsiteY63" fmla="*/ 571818 h 1296869"/>
              <a:gd name="connsiteX64" fmla="*/ 433997 w 867068"/>
              <a:gd name="connsiteY64" fmla="*/ 36093 h 1296869"/>
              <a:gd name="connsiteX65" fmla="*/ 36063 w 867068"/>
              <a:gd name="connsiteY65" fmla="*/ 434364 h 1296869"/>
              <a:gd name="connsiteX66" fmla="*/ 36063 w 867068"/>
              <a:gd name="connsiteY66" fmla="*/ 446810 h 1296869"/>
              <a:gd name="connsiteX67" fmla="*/ 36063 w 867068"/>
              <a:gd name="connsiteY67" fmla="*/ 449299 h 1296869"/>
              <a:gd name="connsiteX68" fmla="*/ 36063 w 867068"/>
              <a:gd name="connsiteY68" fmla="*/ 453033 h 1296869"/>
              <a:gd name="connsiteX69" fmla="*/ 36063 w 867068"/>
              <a:gd name="connsiteY69" fmla="*/ 694485 h 1296869"/>
              <a:gd name="connsiteX70" fmla="*/ 39794 w 867068"/>
              <a:gd name="connsiteY70" fmla="*/ 704441 h 1296869"/>
              <a:gd name="connsiteX71" fmla="*/ 53473 w 867068"/>
              <a:gd name="connsiteY71" fmla="*/ 711909 h 1296869"/>
              <a:gd name="connsiteX72" fmla="*/ 69639 w 867068"/>
              <a:gd name="connsiteY72" fmla="*/ 721866 h 1296869"/>
              <a:gd name="connsiteX73" fmla="*/ 134303 w 867068"/>
              <a:gd name="connsiteY73" fmla="*/ 762937 h 1296869"/>
              <a:gd name="connsiteX74" fmla="*/ 159174 w 867068"/>
              <a:gd name="connsiteY74" fmla="*/ 807743 h 1296869"/>
              <a:gd name="connsiteX75" fmla="*/ 159174 w 867068"/>
              <a:gd name="connsiteY75" fmla="*/ 954605 h 1296869"/>
              <a:gd name="connsiteX76" fmla="*/ 429023 w 867068"/>
              <a:gd name="connsiteY76" fmla="*/ 954605 h 1296869"/>
              <a:gd name="connsiteX77" fmla="*/ 429023 w 867068"/>
              <a:gd name="connsiteY77" fmla="*/ 842592 h 1296869"/>
              <a:gd name="connsiteX78" fmla="*/ 547159 w 867068"/>
              <a:gd name="connsiteY78" fmla="*/ 701952 h 1296869"/>
              <a:gd name="connsiteX79" fmla="*/ 550890 w 867068"/>
              <a:gd name="connsiteY79" fmla="*/ 693240 h 1296869"/>
              <a:gd name="connsiteX80" fmla="*/ 540942 w 867068"/>
              <a:gd name="connsiteY80" fmla="*/ 655902 h 1296869"/>
              <a:gd name="connsiteX81" fmla="*/ 383012 w 867068"/>
              <a:gd name="connsiteY81" fmla="*/ 557579 h 1296869"/>
              <a:gd name="connsiteX82" fmla="*/ 364358 w 867068"/>
              <a:gd name="connsiteY82" fmla="*/ 522730 h 1296869"/>
              <a:gd name="connsiteX83" fmla="*/ 364358 w 867068"/>
              <a:gd name="connsiteY83" fmla="*/ 496594 h 1296869"/>
              <a:gd name="connsiteX84" fmla="*/ 341975 w 867068"/>
              <a:gd name="connsiteY84" fmla="*/ 497838 h 1296869"/>
              <a:gd name="connsiteX85" fmla="*/ 184045 w 867068"/>
              <a:gd name="connsiteY85" fmla="*/ 339775 h 1296869"/>
              <a:gd name="connsiteX86" fmla="*/ 202698 w 867068"/>
              <a:gd name="connsiteY86" fmla="*/ 322350 h 1296869"/>
              <a:gd name="connsiteX87" fmla="*/ 220107 w 867068"/>
              <a:gd name="connsiteY87" fmla="*/ 339775 h 1296869"/>
              <a:gd name="connsiteX88" fmla="*/ 341975 w 867068"/>
              <a:gd name="connsiteY88" fmla="*/ 461745 h 1296869"/>
              <a:gd name="connsiteX89" fmla="*/ 425292 w 867068"/>
              <a:gd name="connsiteY89" fmla="*/ 429386 h 1296869"/>
              <a:gd name="connsiteX90" fmla="*/ 458868 w 867068"/>
              <a:gd name="connsiteY90" fmla="*/ 421918 h 1296869"/>
              <a:gd name="connsiteX91" fmla="*/ 613067 w 867068"/>
              <a:gd name="connsiteY91" fmla="*/ 467968 h 1296869"/>
              <a:gd name="connsiteX92" fmla="*/ 618041 w 867068"/>
              <a:gd name="connsiteY92" fmla="*/ 465479 h 1296869"/>
              <a:gd name="connsiteX93" fmla="*/ 647886 w 867068"/>
              <a:gd name="connsiteY93" fmla="*/ 400760 h 1296869"/>
              <a:gd name="connsiteX94" fmla="*/ 651617 w 867068"/>
              <a:gd name="connsiteY94" fmla="*/ 364667 h 1296869"/>
              <a:gd name="connsiteX95" fmla="*/ 619285 w 867068"/>
              <a:gd name="connsiteY95" fmla="*/ 327329 h 1296869"/>
              <a:gd name="connsiteX96" fmla="*/ 401665 w 867068"/>
              <a:gd name="connsiteY96" fmla="*/ 233984 h 1296869"/>
              <a:gd name="connsiteX97" fmla="*/ 363115 w 867068"/>
              <a:gd name="connsiteY97" fmla="*/ 219049 h 1296869"/>
              <a:gd name="connsiteX98" fmla="*/ 351923 w 867068"/>
              <a:gd name="connsiteY98" fmla="*/ 196646 h 1296869"/>
              <a:gd name="connsiteX99" fmla="*/ 374307 w 867068"/>
              <a:gd name="connsiteY99" fmla="*/ 185445 h 1296869"/>
              <a:gd name="connsiteX100" fmla="*/ 397934 w 867068"/>
              <a:gd name="connsiteY100" fmla="*/ 194157 h 1296869"/>
              <a:gd name="connsiteX101" fmla="*/ 514827 w 867068"/>
              <a:gd name="connsiteY101" fmla="*/ 46050 h 1296869"/>
              <a:gd name="connsiteX102" fmla="*/ 488713 w 867068"/>
              <a:gd name="connsiteY102" fmla="*/ 39827 h 1296869"/>
              <a:gd name="connsiteX103" fmla="*/ 433997 w 867068"/>
              <a:gd name="connsiteY103" fmla="*/ 36093 h 1296869"/>
              <a:gd name="connsiteX104" fmla="*/ 433997 w 867068"/>
              <a:gd name="connsiteY104" fmla="*/ 0 h 1296869"/>
              <a:gd name="connsiteX105" fmla="*/ 492443 w 867068"/>
              <a:gd name="connsiteY105" fmla="*/ 4978 h 1296869"/>
              <a:gd name="connsiteX106" fmla="*/ 523532 w 867068"/>
              <a:gd name="connsiteY106" fmla="*/ 11201 h 1296869"/>
              <a:gd name="connsiteX107" fmla="*/ 548403 w 867068"/>
              <a:gd name="connsiteY107" fmla="*/ 33604 h 1296869"/>
              <a:gd name="connsiteX108" fmla="*/ 542185 w 867068"/>
              <a:gd name="connsiteY108" fmla="*/ 68453 h 1296869"/>
              <a:gd name="connsiteX109" fmla="*/ 431510 w 867068"/>
              <a:gd name="connsiteY109" fmla="*/ 207848 h 1296869"/>
              <a:gd name="connsiteX110" fmla="*/ 634207 w 867068"/>
              <a:gd name="connsiteY110" fmla="*/ 294969 h 1296869"/>
              <a:gd name="connsiteX111" fmla="*/ 686436 w 867068"/>
              <a:gd name="connsiteY111" fmla="*/ 357199 h 1296869"/>
              <a:gd name="connsiteX112" fmla="*/ 680218 w 867068"/>
              <a:gd name="connsiteY112" fmla="*/ 415695 h 1296869"/>
              <a:gd name="connsiteX113" fmla="*/ 650373 w 867068"/>
              <a:gd name="connsiteY113" fmla="*/ 480414 h 1296869"/>
              <a:gd name="connsiteX114" fmla="*/ 613067 w 867068"/>
              <a:gd name="connsiteY114" fmla="*/ 504061 h 1296869"/>
              <a:gd name="connsiteX115" fmla="*/ 601875 w 867068"/>
              <a:gd name="connsiteY115" fmla="*/ 502817 h 1296869"/>
              <a:gd name="connsiteX116" fmla="*/ 448919 w 867068"/>
              <a:gd name="connsiteY116" fmla="*/ 456767 h 1296869"/>
              <a:gd name="connsiteX117" fmla="*/ 400421 w 867068"/>
              <a:gd name="connsiteY117" fmla="*/ 486637 h 1296869"/>
              <a:gd name="connsiteX118" fmla="*/ 400421 w 867068"/>
              <a:gd name="connsiteY118" fmla="*/ 522730 h 1296869"/>
              <a:gd name="connsiteX119" fmla="*/ 401665 w 867068"/>
              <a:gd name="connsiteY119" fmla="*/ 526464 h 1296869"/>
              <a:gd name="connsiteX120" fmla="*/ 564569 w 867068"/>
              <a:gd name="connsiteY120" fmla="*/ 628521 h 1296869"/>
              <a:gd name="connsiteX121" fmla="*/ 585709 w 867068"/>
              <a:gd name="connsiteY121" fmla="*/ 700708 h 1296869"/>
              <a:gd name="connsiteX122" fmla="*/ 572030 w 867068"/>
              <a:gd name="connsiteY122" fmla="*/ 726844 h 1296869"/>
              <a:gd name="connsiteX123" fmla="*/ 465085 w 867068"/>
              <a:gd name="connsiteY123" fmla="*/ 845081 h 1296869"/>
              <a:gd name="connsiteX124" fmla="*/ 465085 w 867068"/>
              <a:gd name="connsiteY124" fmla="*/ 954605 h 1296869"/>
              <a:gd name="connsiteX125" fmla="*/ 473790 w 867068"/>
              <a:gd name="connsiteY125" fmla="*/ 954605 h 1296869"/>
              <a:gd name="connsiteX126" fmla="*/ 547159 w 867068"/>
              <a:gd name="connsiteY126" fmla="*/ 1028036 h 1296869"/>
              <a:gd name="connsiteX127" fmla="*/ 547159 w 867068"/>
              <a:gd name="connsiteY127" fmla="*/ 1064130 h 1296869"/>
              <a:gd name="connsiteX128" fmla="*/ 540942 w 867068"/>
              <a:gd name="connsiteY128" fmla="*/ 1087777 h 1296869"/>
              <a:gd name="connsiteX129" fmla="*/ 588196 w 867068"/>
              <a:gd name="connsiteY129" fmla="*/ 1168676 h 1296869"/>
              <a:gd name="connsiteX130" fmla="*/ 588196 w 867068"/>
              <a:gd name="connsiteY130" fmla="*/ 1239618 h 1296869"/>
              <a:gd name="connsiteX131" fmla="*/ 530993 w 867068"/>
              <a:gd name="connsiteY131" fmla="*/ 1296869 h 1296869"/>
              <a:gd name="connsiteX132" fmla="*/ 58447 w 867068"/>
              <a:gd name="connsiteY132" fmla="*/ 1296869 h 1296869"/>
              <a:gd name="connsiteX133" fmla="*/ 0 w 867068"/>
              <a:gd name="connsiteY133" fmla="*/ 1239618 h 1296869"/>
              <a:gd name="connsiteX134" fmla="*/ 0 w 867068"/>
              <a:gd name="connsiteY134" fmla="*/ 1168676 h 1296869"/>
              <a:gd name="connsiteX135" fmla="*/ 47255 w 867068"/>
              <a:gd name="connsiteY135" fmla="*/ 1087777 h 1296869"/>
              <a:gd name="connsiteX136" fmla="*/ 41037 w 867068"/>
              <a:gd name="connsiteY136" fmla="*/ 1064130 h 1296869"/>
              <a:gd name="connsiteX137" fmla="*/ 41037 w 867068"/>
              <a:gd name="connsiteY137" fmla="*/ 1028036 h 1296869"/>
              <a:gd name="connsiteX138" fmla="*/ 114406 w 867068"/>
              <a:gd name="connsiteY138" fmla="*/ 954605 h 1296869"/>
              <a:gd name="connsiteX139" fmla="*/ 123111 w 867068"/>
              <a:gd name="connsiteY139" fmla="*/ 954605 h 1296869"/>
              <a:gd name="connsiteX140" fmla="*/ 123111 w 867068"/>
              <a:gd name="connsiteY140" fmla="*/ 807743 h 1296869"/>
              <a:gd name="connsiteX141" fmla="*/ 114406 w 867068"/>
              <a:gd name="connsiteY141" fmla="*/ 792808 h 1296869"/>
              <a:gd name="connsiteX142" fmla="*/ 48498 w 867068"/>
              <a:gd name="connsiteY142" fmla="*/ 750491 h 1296869"/>
              <a:gd name="connsiteX143" fmla="*/ 34819 w 867068"/>
              <a:gd name="connsiteY143" fmla="*/ 741779 h 1296869"/>
              <a:gd name="connsiteX144" fmla="*/ 13679 w 867068"/>
              <a:gd name="connsiteY144" fmla="*/ 728089 h 1296869"/>
              <a:gd name="connsiteX145" fmla="*/ 0 w 867068"/>
              <a:gd name="connsiteY145" fmla="*/ 694485 h 1296869"/>
              <a:gd name="connsiteX146" fmla="*/ 0 w 867068"/>
              <a:gd name="connsiteY146" fmla="*/ 453033 h 1296869"/>
              <a:gd name="connsiteX147" fmla="*/ 0 w 867068"/>
              <a:gd name="connsiteY147" fmla="*/ 448055 h 1296869"/>
              <a:gd name="connsiteX148" fmla="*/ 0 w 867068"/>
              <a:gd name="connsiteY148" fmla="*/ 434364 h 1296869"/>
              <a:gd name="connsiteX149" fmla="*/ 433997 w 867068"/>
              <a:gd name="connsiteY149" fmla="*/ 0 h 12968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867068" h="1296869">
                <a:moveTo>
                  <a:pt x="92022" y="1112669"/>
                </a:moveTo>
                <a:cubicBezTo>
                  <a:pt x="60934" y="1112669"/>
                  <a:pt x="36063" y="1138805"/>
                  <a:pt x="36063" y="1168676"/>
                </a:cubicBezTo>
                <a:lnTo>
                  <a:pt x="36063" y="1239618"/>
                </a:lnTo>
                <a:cubicBezTo>
                  <a:pt x="36063" y="1250819"/>
                  <a:pt x="46011" y="1260776"/>
                  <a:pt x="58447" y="1260776"/>
                </a:cubicBezTo>
                <a:lnTo>
                  <a:pt x="530993" y="1260776"/>
                </a:lnTo>
                <a:cubicBezTo>
                  <a:pt x="542185" y="1260776"/>
                  <a:pt x="552133" y="1250819"/>
                  <a:pt x="552133" y="1239618"/>
                </a:cubicBezTo>
                <a:lnTo>
                  <a:pt x="552133" y="1168676"/>
                </a:lnTo>
                <a:cubicBezTo>
                  <a:pt x="552133" y="1138805"/>
                  <a:pt x="527263" y="1112669"/>
                  <a:pt x="496174" y="1112669"/>
                </a:cubicBezTo>
                <a:close/>
                <a:moveTo>
                  <a:pt x="114406" y="990698"/>
                </a:moveTo>
                <a:cubicBezTo>
                  <a:pt x="94510" y="990698"/>
                  <a:pt x="77100" y="1006878"/>
                  <a:pt x="77100" y="1028036"/>
                </a:cubicBezTo>
                <a:lnTo>
                  <a:pt x="77100" y="1064130"/>
                </a:lnTo>
                <a:cubicBezTo>
                  <a:pt x="77100" y="1071597"/>
                  <a:pt x="83318" y="1076576"/>
                  <a:pt x="89535" y="1076576"/>
                </a:cubicBezTo>
                <a:lnTo>
                  <a:pt x="92022" y="1076576"/>
                </a:lnTo>
                <a:lnTo>
                  <a:pt x="496174" y="1076576"/>
                </a:lnTo>
                <a:lnTo>
                  <a:pt x="499905" y="1076576"/>
                </a:lnTo>
                <a:cubicBezTo>
                  <a:pt x="506122" y="1076576"/>
                  <a:pt x="511097" y="1071597"/>
                  <a:pt x="511097" y="1064130"/>
                </a:cubicBezTo>
                <a:lnTo>
                  <a:pt x="511097" y="1028036"/>
                </a:lnTo>
                <a:cubicBezTo>
                  <a:pt x="511097" y="1006878"/>
                  <a:pt x="493687" y="990698"/>
                  <a:pt x="473790" y="990698"/>
                </a:cubicBezTo>
                <a:lnTo>
                  <a:pt x="438971" y="990698"/>
                </a:lnTo>
                <a:lnTo>
                  <a:pt x="149225" y="990698"/>
                </a:lnTo>
                <a:close/>
                <a:moveTo>
                  <a:pt x="656062" y="571818"/>
                </a:moveTo>
                <a:cubicBezTo>
                  <a:pt x="749153" y="571818"/>
                  <a:pt x="824867" y="648925"/>
                  <a:pt x="824867" y="740955"/>
                </a:cubicBezTo>
                <a:cubicBezTo>
                  <a:pt x="824867" y="775777"/>
                  <a:pt x="813696" y="808112"/>
                  <a:pt x="793837" y="836717"/>
                </a:cubicBezTo>
                <a:cubicBezTo>
                  <a:pt x="811214" y="845422"/>
                  <a:pt x="824867" y="864077"/>
                  <a:pt x="824867" y="886463"/>
                </a:cubicBezTo>
                <a:lnTo>
                  <a:pt x="824867" y="897656"/>
                </a:lnTo>
                <a:cubicBezTo>
                  <a:pt x="824867" y="923772"/>
                  <a:pt x="805008" y="944915"/>
                  <a:pt x="781425" y="951133"/>
                </a:cubicBezTo>
                <a:lnTo>
                  <a:pt x="781425" y="1131463"/>
                </a:lnTo>
                <a:lnTo>
                  <a:pt x="797560" y="1131463"/>
                </a:lnTo>
                <a:cubicBezTo>
                  <a:pt x="836038" y="1131463"/>
                  <a:pt x="867068" y="1163798"/>
                  <a:pt x="867068" y="1201108"/>
                </a:cubicBezTo>
                <a:lnTo>
                  <a:pt x="867068" y="1250854"/>
                </a:lnTo>
                <a:cubicBezTo>
                  <a:pt x="867068" y="1276970"/>
                  <a:pt x="847209" y="1296869"/>
                  <a:pt x="821143" y="1296869"/>
                </a:cubicBezTo>
                <a:lnTo>
                  <a:pt x="626273" y="1296869"/>
                </a:lnTo>
                <a:cubicBezTo>
                  <a:pt x="616343" y="1296869"/>
                  <a:pt x="607655" y="1289407"/>
                  <a:pt x="607655" y="1279458"/>
                </a:cubicBezTo>
                <a:cubicBezTo>
                  <a:pt x="607655" y="1269509"/>
                  <a:pt x="616343" y="1260803"/>
                  <a:pt x="626273" y="1260803"/>
                </a:cubicBezTo>
                <a:lnTo>
                  <a:pt x="821143" y="1260803"/>
                </a:lnTo>
                <a:cubicBezTo>
                  <a:pt x="827349" y="1260803"/>
                  <a:pt x="831073" y="1257072"/>
                  <a:pt x="831073" y="1250854"/>
                </a:cubicBezTo>
                <a:lnTo>
                  <a:pt x="831073" y="1201108"/>
                </a:lnTo>
                <a:cubicBezTo>
                  <a:pt x="831073" y="1183696"/>
                  <a:pt x="816178" y="1167529"/>
                  <a:pt x="797560" y="1167529"/>
                </a:cubicBezTo>
                <a:lnTo>
                  <a:pt x="781425" y="1167529"/>
                </a:lnTo>
                <a:lnTo>
                  <a:pt x="648615" y="1167529"/>
                </a:lnTo>
                <a:cubicBezTo>
                  <a:pt x="638685" y="1167529"/>
                  <a:pt x="631238" y="1160067"/>
                  <a:pt x="631238" y="1150118"/>
                </a:cubicBezTo>
                <a:cubicBezTo>
                  <a:pt x="631238" y="1140168"/>
                  <a:pt x="638685" y="1131463"/>
                  <a:pt x="648615" y="1131463"/>
                </a:cubicBezTo>
                <a:lnTo>
                  <a:pt x="745429" y="1131463"/>
                </a:lnTo>
                <a:lnTo>
                  <a:pt x="745429" y="952376"/>
                </a:lnTo>
                <a:lnTo>
                  <a:pt x="554283" y="952376"/>
                </a:lnTo>
                <a:lnTo>
                  <a:pt x="548076" y="952376"/>
                </a:lnTo>
                <a:cubicBezTo>
                  <a:pt x="538147" y="952376"/>
                  <a:pt x="529458" y="944915"/>
                  <a:pt x="529458" y="934965"/>
                </a:cubicBezTo>
                <a:cubicBezTo>
                  <a:pt x="529458" y="925016"/>
                  <a:pt x="538147" y="916310"/>
                  <a:pt x="548076" y="916310"/>
                </a:cubicBezTo>
                <a:lnTo>
                  <a:pt x="554283" y="916310"/>
                </a:lnTo>
                <a:lnTo>
                  <a:pt x="769012" y="916310"/>
                </a:lnTo>
                <a:cubicBezTo>
                  <a:pt x="780183" y="916310"/>
                  <a:pt x="788872" y="907605"/>
                  <a:pt x="788872" y="897656"/>
                </a:cubicBezTo>
                <a:lnTo>
                  <a:pt x="788872" y="886463"/>
                </a:lnTo>
                <a:cubicBezTo>
                  <a:pt x="788872" y="875270"/>
                  <a:pt x="780183" y="866564"/>
                  <a:pt x="769012" y="866564"/>
                </a:cubicBezTo>
                <a:lnTo>
                  <a:pt x="548076" y="866564"/>
                </a:lnTo>
                <a:cubicBezTo>
                  <a:pt x="538147" y="866564"/>
                  <a:pt x="529458" y="857859"/>
                  <a:pt x="529458" y="847909"/>
                </a:cubicBezTo>
                <a:cubicBezTo>
                  <a:pt x="529458" y="837960"/>
                  <a:pt x="538147" y="830498"/>
                  <a:pt x="548076" y="830498"/>
                </a:cubicBezTo>
                <a:lnTo>
                  <a:pt x="754118" y="830498"/>
                </a:lnTo>
                <a:lnTo>
                  <a:pt x="754118" y="829255"/>
                </a:lnTo>
                <a:cubicBezTo>
                  <a:pt x="776460" y="805625"/>
                  <a:pt x="788872" y="773290"/>
                  <a:pt x="788872" y="740955"/>
                </a:cubicBezTo>
                <a:cubicBezTo>
                  <a:pt x="788872" y="667579"/>
                  <a:pt x="729294" y="607884"/>
                  <a:pt x="656062" y="607884"/>
                </a:cubicBezTo>
                <a:cubicBezTo>
                  <a:pt x="646132" y="607884"/>
                  <a:pt x="634961" y="609128"/>
                  <a:pt x="623790" y="611615"/>
                </a:cubicBezTo>
                <a:cubicBezTo>
                  <a:pt x="615102" y="614102"/>
                  <a:pt x="605172" y="607884"/>
                  <a:pt x="602690" y="599178"/>
                </a:cubicBezTo>
                <a:cubicBezTo>
                  <a:pt x="600207" y="589229"/>
                  <a:pt x="606413" y="579280"/>
                  <a:pt x="616343" y="576793"/>
                </a:cubicBezTo>
                <a:cubicBezTo>
                  <a:pt x="628755" y="573062"/>
                  <a:pt x="642409" y="571818"/>
                  <a:pt x="656062" y="571818"/>
                </a:cubicBezTo>
                <a:close/>
                <a:moveTo>
                  <a:pt x="433997" y="36093"/>
                </a:moveTo>
                <a:cubicBezTo>
                  <a:pt x="213890" y="36093"/>
                  <a:pt x="36063" y="214070"/>
                  <a:pt x="36063" y="434364"/>
                </a:cubicBezTo>
                <a:cubicBezTo>
                  <a:pt x="36063" y="438098"/>
                  <a:pt x="36063" y="443076"/>
                  <a:pt x="36063" y="446810"/>
                </a:cubicBezTo>
                <a:lnTo>
                  <a:pt x="36063" y="449299"/>
                </a:lnTo>
                <a:lnTo>
                  <a:pt x="36063" y="453033"/>
                </a:lnTo>
                <a:lnTo>
                  <a:pt x="36063" y="694485"/>
                </a:lnTo>
                <a:cubicBezTo>
                  <a:pt x="36063" y="698218"/>
                  <a:pt x="38550" y="701952"/>
                  <a:pt x="39794" y="704441"/>
                </a:cubicBezTo>
                <a:cubicBezTo>
                  <a:pt x="41037" y="704441"/>
                  <a:pt x="47255" y="708175"/>
                  <a:pt x="53473" y="711909"/>
                </a:cubicBezTo>
                <a:cubicBezTo>
                  <a:pt x="59690" y="715643"/>
                  <a:pt x="65908" y="718132"/>
                  <a:pt x="69639" y="721866"/>
                </a:cubicBezTo>
                <a:lnTo>
                  <a:pt x="134303" y="762937"/>
                </a:lnTo>
                <a:cubicBezTo>
                  <a:pt x="149225" y="772894"/>
                  <a:pt x="159174" y="789074"/>
                  <a:pt x="159174" y="807743"/>
                </a:cubicBezTo>
                <a:lnTo>
                  <a:pt x="159174" y="954605"/>
                </a:lnTo>
                <a:lnTo>
                  <a:pt x="429023" y="954605"/>
                </a:lnTo>
                <a:lnTo>
                  <a:pt x="429023" y="842592"/>
                </a:lnTo>
                <a:cubicBezTo>
                  <a:pt x="429023" y="833879"/>
                  <a:pt x="429023" y="821433"/>
                  <a:pt x="547159" y="701952"/>
                </a:cubicBezTo>
                <a:cubicBezTo>
                  <a:pt x="549646" y="699463"/>
                  <a:pt x="550890" y="696974"/>
                  <a:pt x="550890" y="693240"/>
                </a:cubicBezTo>
                <a:cubicBezTo>
                  <a:pt x="554621" y="679549"/>
                  <a:pt x="550890" y="665859"/>
                  <a:pt x="540942" y="655902"/>
                </a:cubicBezTo>
                <a:lnTo>
                  <a:pt x="383012" y="557579"/>
                </a:lnTo>
                <a:cubicBezTo>
                  <a:pt x="371820" y="548867"/>
                  <a:pt x="364358" y="536421"/>
                  <a:pt x="364358" y="522730"/>
                </a:cubicBezTo>
                <a:lnTo>
                  <a:pt x="364358" y="496594"/>
                </a:lnTo>
                <a:cubicBezTo>
                  <a:pt x="356897" y="496594"/>
                  <a:pt x="349436" y="497838"/>
                  <a:pt x="341975" y="497838"/>
                </a:cubicBezTo>
                <a:cubicBezTo>
                  <a:pt x="254927" y="497838"/>
                  <a:pt x="184045" y="426896"/>
                  <a:pt x="184045" y="339775"/>
                </a:cubicBezTo>
                <a:cubicBezTo>
                  <a:pt x="184045" y="329818"/>
                  <a:pt x="191506" y="322350"/>
                  <a:pt x="202698" y="322350"/>
                </a:cubicBezTo>
                <a:cubicBezTo>
                  <a:pt x="212646" y="322350"/>
                  <a:pt x="220107" y="329818"/>
                  <a:pt x="220107" y="339775"/>
                </a:cubicBezTo>
                <a:cubicBezTo>
                  <a:pt x="220107" y="406983"/>
                  <a:pt x="274823" y="461745"/>
                  <a:pt x="341975" y="461745"/>
                </a:cubicBezTo>
                <a:cubicBezTo>
                  <a:pt x="386742" y="461745"/>
                  <a:pt x="414100" y="440587"/>
                  <a:pt x="425292" y="429386"/>
                </a:cubicBezTo>
                <a:cubicBezTo>
                  <a:pt x="432753" y="421918"/>
                  <a:pt x="446432" y="418184"/>
                  <a:pt x="458868" y="421918"/>
                </a:cubicBezTo>
                <a:lnTo>
                  <a:pt x="613067" y="467968"/>
                </a:lnTo>
                <a:cubicBezTo>
                  <a:pt x="614311" y="469213"/>
                  <a:pt x="616798" y="466724"/>
                  <a:pt x="618041" y="465479"/>
                </a:cubicBezTo>
                <a:lnTo>
                  <a:pt x="647886" y="400760"/>
                </a:lnTo>
                <a:cubicBezTo>
                  <a:pt x="652860" y="389559"/>
                  <a:pt x="654104" y="377113"/>
                  <a:pt x="651617" y="364667"/>
                </a:cubicBezTo>
                <a:cubicBezTo>
                  <a:pt x="647886" y="348487"/>
                  <a:pt x="635451" y="333552"/>
                  <a:pt x="619285" y="327329"/>
                </a:cubicBezTo>
                <a:lnTo>
                  <a:pt x="401665" y="233984"/>
                </a:lnTo>
                <a:cubicBezTo>
                  <a:pt x="397934" y="231495"/>
                  <a:pt x="378037" y="224027"/>
                  <a:pt x="363115" y="219049"/>
                </a:cubicBezTo>
                <a:cubicBezTo>
                  <a:pt x="353167" y="216560"/>
                  <a:pt x="348192" y="206603"/>
                  <a:pt x="351923" y="196646"/>
                </a:cubicBezTo>
                <a:cubicBezTo>
                  <a:pt x="354410" y="186689"/>
                  <a:pt x="364358" y="182956"/>
                  <a:pt x="374307" y="185445"/>
                </a:cubicBezTo>
                <a:cubicBezTo>
                  <a:pt x="376794" y="186689"/>
                  <a:pt x="387986" y="190423"/>
                  <a:pt x="397934" y="194157"/>
                </a:cubicBezTo>
                <a:lnTo>
                  <a:pt x="514827" y="46050"/>
                </a:lnTo>
                <a:cubicBezTo>
                  <a:pt x="497418" y="41072"/>
                  <a:pt x="488713" y="39827"/>
                  <a:pt x="488713" y="39827"/>
                </a:cubicBezTo>
                <a:cubicBezTo>
                  <a:pt x="470060" y="37338"/>
                  <a:pt x="452650" y="36093"/>
                  <a:pt x="433997" y="36093"/>
                </a:cubicBezTo>
                <a:close/>
                <a:moveTo>
                  <a:pt x="433997" y="0"/>
                </a:moveTo>
                <a:cubicBezTo>
                  <a:pt x="453894" y="0"/>
                  <a:pt x="473790" y="1245"/>
                  <a:pt x="492443" y="4978"/>
                </a:cubicBezTo>
                <a:cubicBezTo>
                  <a:pt x="492443" y="4978"/>
                  <a:pt x="503635" y="6223"/>
                  <a:pt x="523532" y="11201"/>
                </a:cubicBezTo>
                <a:cubicBezTo>
                  <a:pt x="534724" y="12446"/>
                  <a:pt x="544672" y="22403"/>
                  <a:pt x="548403" y="33604"/>
                </a:cubicBezTo>
                <a:cubicBezTo>
                  <a:pt x="553377" y="46050"/>
                  <a:pt x="550890" y="58496"/>
                  <a:pt x="542185" y="68453"/>
                </a:cubicBezTo>
                <a:lnTo>
                  <a:pt x="431510" y="207848"/>
                </a:lnTo>
                <a:lnTo>
                  <a:pt x="634207" y="294969"/>
                </a:lnTo>
                <a:cubicBezTo>
                  <a:pt x="660322" y="306171"/>
                  <a:pt x="680218" y="328573"/>
                  <a:pt x="686436" y="357199"/>
                </a:cubicBezTo>
                <a:cubicBezTo>
                  <a:pt x="691410" y="375868"/>
                  <a:pt x="688923" y="397026"/>
                  <a:pt x="680218" y="415695"/>
                </a:cubicBezTo>
                <a:lnTo>
                  <a:pt x="650373" y="480414"/>
                </a:lnTo>
                <a:cubicBezTo>
                  <a:pt x="642912" y="495349"/>
                  <a:pt x="629233" y="504061"/>
                  <a:pt x="613067" y="504061"/>
                </a:cubicBezTo>
                <a:cubicBezTo>
                  <a:pt x="609336" y="504061"/>
                  <a:pt x="605606" y="502817"/>
                  <a:pt x="601875" y="502817"/>
                </a:cubicBezTo>
                <a:lnTo>
                  <a:pt x="448919" y="456767"/>
                </a:lnTo>
                <a:cubicBezTo>
                  <a:pt x="438971" y="465479"/>
                  <a:pt x="422805" y="477925"/>
                  <a:pt x="400421" y="486637"/>
                </a:cubicBezTo>
                <a:lnTo>
                  <a:pt x="400421" y="522730"/>
                </a:lnTo>
                <a:cubicBezTo>
                  <a:pt x="400421" y="523975"/>
                  <a:pt x="401665" y="526464"/>
                  <a:pt x="401665" y="526464"/>
                </a:cubicBezTo>
                <a:lnTo>
                  <a:pt x="564569" y="628521"/>
                </a:lnTo>
                <a:cubicBezTo>
                  <a:pt x="584466" y="648434"/>
                  <a:pt x="591927" y="674571"/>
                  <a:pt x="585709" y="700708"/>
                </a:cubicBezTo>
                <a:cubicBezTo>
                  <a:pt x="584466" y="710664"/>
                  <a:pt x="579491" y="719376"/>
                  <a:pt x="572030" y="726844"/>
                </a:cubicBezTo>
                <a:cubicBezTo>
                  <a:pt x="507366" y="792808"/>
                  <a:pt x="471303" y="833879"/>
                  <a:pt x="465085" y="845081"/>
                </a:cubicBezTo>
                <a:lnTo>
                  <a:pt x="465085" y="954605"/>
                </a:lnTo>
                <a:lnTo>
                  <a:pt x="473790" y="954605"/>
                </a:lnTo>
                <a:cubicBezTo>
                  <a:pt x="513584" y="954605"/>
                  <a:pt x="547159" y="988209"/>
                  <a:pt x="547159" y="1028036"/>
                </a:cubicBezTo>
                <a:lnTo>
                  <a:pt x="547159" y="1064130"/>
                </a:lnTo>
                <a:cubicBezTo>
                  <a:pt x="547159" y="1074086"/>
                  <a:pt x="544672" y="1081554"/>
                  <a:pt x="540942" y="1087777"/>
                </a:cubicBezTo>
                <a:cubicBezTo>
                  <a:pt x="568300" y="1103957"/>
                  <a:pt x="588196" y="1135072"/>
                  <a:pt x="588196" y="1168676"/>
                </a:cubicBezTo>
                <a:lnTo>
                  <a:pt x="588196" y="1239618"/>
                </a:lnTo>
                <a:cubicBezTo>
                  <a:pt x="588196" y="1270732"/>
                  <a:pt x="562082" y="1296869"/>
                  <a:pt x="530993" y="1296869"/>
                </a:cubicBezTo>
                <a:lnTo>
                  <a:pt x="58447" y="1296869"/>
                </a:lnTo>
                <a:cubicBezTo>
                  <a:pt x="26115" y="1296869"/>
                  <a:pt x="0" y="1270732"/>
                  <a:pt x="0" y="1239618"/>
                </a:cubicBezTo>
                <a:lnTo>
                  <a:pt x="0" y="1168676"/>
                </a:lnTo>
                <a:cubicBezTo>
                  <a:pt x="0" y="1135072"/>
                  <a:pt x="19897" y="1103957"/>
                  <a:pt x="47255" y="1087777"/>
                </a:cubicBezTo>
                <a:cubicBezTo>
                  <a:pt x="43524" y="1081554"/>
                  <a:pt x="41037" y="1074086"/>
                  <a:pt x="41037" y="1064130"/>
                </a:cubicBezTo>
                <a:lnTo>
                  <a:pt x="41037" y="1028036"/>
                </a:lnTo>
                <a:cubicBezTo>
                  <a:pt x="41037" y="988209"/>
                  <a:pt x="74613" y="954605"/>
                  <a:pt x="114406" y="954605"/>
                </a:cubicBezTo>
                <a:lnTo>
                  <a:pt x="123111" y="954605"/>
                </a:lnTo>
                <a:lnTo>
                  <a:pt x="123111" y="807743"/>
                </a:lnTo>
                <a:cubicBezTo>
                  <a:pt x="123111" y="801520"/>
                  <a:pt x="119380" y="796541"/>
                  <a:pt x="114406" y="792808"/>
                </a:cubicBezTo>
                <a:lnTo>
                  <a:pt x="48498" y="750491"/>
                </a:lnTo>
                <a:cubicBezTo>
                  <a:pt x="46011" y="749247"/>
                  <a:pt x="39794" y="745513"/>
                  <a:pt x="34819" y="741779"/>
                </a:cubicBezTo>
                <a:cubicBezTo>
                  <a:pt x="23628" y="735556"/>
                  <a:pt x="17410" y="731822"/>
                  <a:pt x="13679" y="728089"/>
                </a:cubicBezTo>
                <a:cubicBezTo>
                  <a:pt x="4974" y="718132"/>
                  <a:pt x="0" y="706930"/>
                  <a:pt x="0" y="694485"/>
                </a:cubicBezTo>
                <a:lnTo>
                  <a:pt x="0" y="453033"/>
                </a:lnTo>
                <a:cubicBezTo>
                  <a:pt x="0" y="450544"/>
                  <a:pt x="0" y="449299"/>
                  <a:pt x="0" y="448055"/>
                </a:cubicBezTo>
                <a:cubicBezTo>
                  <a:pt x="0" y="443076"/>
                  <a:pt x="0" y="439342"/>
                  <a:pt x="0" y="434364"/>
                </a:cubicBezTo>
                <a:cubicBezTo>
                  <a:pt x="0" y="195402"/>
                  <a:pt x="193993" y="0"/>
                  <a:pt x="433997" y="0"/>
                </a:cubicBezTo>
                <a:close/>
              </a:path>
            </a:pathLst>
          </a:custGeom>
          <a:solidFill>
            <a:schemeClr val="bg1"/>
          </a:solidFill>
          <a:ln cap="flat">
            <a:noFill/>
            <a:prstDash val="solid"/>
          </a:ln>
        </p:spPr>
        <p:txBody>
          <a:bodyPr vert="horz" wrap="square" lIns="90000" tIns="45000" rIns="90000" bIns="45000" anchor="ctr" anchorCtr="1" compatLnSpc="0">
            <a:noAutofit/>
          </a:bodyPr>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08" name="Freeform: Shape 407">
            <a:extLst>
              <a:ext uri="{FF2B5EF4-FFF2-40B4-BE49-F238E27FC236}">
                <a16:creationId xmlns:a16="http://schemas.microsoft.com/office/drawing/2014/main" id="{495EC195-3C4A-405E-81CA-3777C291BA92}"/>
              </a:ext>
            </a:extLst>
          </p:cNvPr>
          <p:cNvSpPr/>
          <p:nvPr/>
        </p:nvSpPr>
        <p:spPr>
          <a:xfrm>
            <a:off x="18138732" y="9717088"/>
            <a:ext cx="1300608" cy="1129933"/>
          </a:xfrm>
          <a:custGeom>
            <a:avLst/>
            <a:gdLst>
              <a:gd name="connsiteX0" fmla="*/ 547514 w 1300608"/>
              <a:gd name="connsiteY0" fmla="*/ 517007 h 1129933"/>
              <a:gd name="connsiteX1" fmla="*/ 581784 w 1300608"/>
              <a:gd name="connsiteY1" fmla="*/ 551266 h 1129933"/>
              <a:gd name="connsiteX2" fmla="*/ 547514 w 1300608"/>
              <a:gd name="connsiteY2" fmla="*/ 585526 h 1129933"/>
              <a:gd name="connsiteX3" fmla="*/ 512020 w 1300608"/>
              <a:gd name="connsiteY3" fmla="*/ 551266 h 1129933"/>
              <a:gd name="connsiteX4" fmla="*/ 547514 w 1300608"/>
              <a:gd name="connsiteY4" fmla="*/ 517007 h 1129933"/>
              <a:gd name="connsiteX5" fmla="*/ 406740 w 1300608"/>
              <a:gd name="connsiteY5" fmla="*/ 517007 h 1129933"/>
              <a:gd name="connsiteX6" fmla="*/ 441012 w 1300608"/>
              <a:gd name="connsiteY6" fmla="*/ 551266 h 1129933"/>
              <a:gd name="connsiteX7" fmla="*/ 406740 w 1300608"/>
              <a:gd name="connsiteY7" fmla="*/ 585526 h 1129933"/>
              <a:gd name="connsiteX8" fmla="*/ 371248 w 1300608"/>
              <a:gd name="connsiteY8" fmla="*/ 551266 h 1129933"/>
              <a:gd name="connsiteX9" fmla="*/ 406740 w 1300608"/>
              <a:gd name="connsiteY9" fmla="*/ 517007 h 1129933"/>
              <a:gd name="connsiteX10" fmla="*/ 264728 w 1300608"/>
              <a:gd name="connsiteY10" fmla="*/ 517007 h 1129933"/>
              <a:gd name="connsiteX11" fmla="*/ 298988 w 1300608"/>
              <a:gd name="connsiteY11" fmla="*/ 551266 h 1129933"/>
              <a:gd name="connsiteX12" fmla="*/ 264728 w 1300608"/>
              <a:gd name="connsiteY12" fmla="*/ 585526 h 1129933"/>
              <a:gd name="connsiteX13" fmla="*/ 230468 w 1300608"/>
              <a:gd name="connsiteY13" fmla="*/ 551266 h 1129933"/>
              <a:gd name="connsiteX14" fmla="*/ 264728 w 1300608"/>
              <a:gd name="connsiteY14" fmla="*/ 517007 h 1129933"/>
              <a:gd name="connsiteX15" fmla="*/ 108282 w 1300608"/>
              <a:gd name="connsiteY15" fmla="*/ 332260 h 1129933"/>
              <a:gd name="connsiteX16" fmla="*/ 36094 w 1300608"/>
              <a:gd name="connsiteY16" fmla="*/ 406925 h 1129933"/>
              <a:gd name="connsiteX17" fmla="*/ 36094 w 1300608"/>
              <a:gd name="connsiteY17" fmla="*/ 680698 h 1129933"/>
              <a:gd name="connsiteX18" fmla="*/ 108282 w 1300608"/>
              <a:gd name="connsiteY18" fmla="*/ 755363 h 1129933"/>
              <a:gd name="connsiteX19" fmla="*/ 144374 w 1300608"/>
              <a:gd name="connsiteY19" fmla="*/ 755363 h 1129933"/>
              <a:gd name="connsiteX20" fmla="*/ 177978 w 1300608"/>
              <a:gd name="connsiteY20" fmla="*/ 788962 h 1129933"/>
              <a:gd name="connsiteX21" fmla="*/ 177978 w 1300608"/>
              <a:gd name="connsiteY21" fmla="*/ 918382 h 1129933"/>
              <a:gd name="connsiteX22" fmla="*/ 329820 w 1300608"/>
              <a:gd name="connsiteY22" fmla="*/ 775273 h 1129933"/>
              <a:gd name="connsiteX23" fmla="*/ 382094 w 1300608"/>
              <a:gd name="connsiteY23" fmla="*/ 755363 h 1129933"/>
              <a:gd name="connsiteX24" fmla="*/ 703200 w 1300608"/>
              <a:gd name="connsiteY24" fmla="*/ 755363 h 1129933"/>
              <a:gd name="connsiteX25" fmla="*/ 776632 w 1300608"/>
              <a:gd name="connsiteY25" fmla="*/ 680698 h 1129933"/>
              <a:gd name="connsiteX26" fmla="*/ 776632 w 1300608"/>
              <a:gd name="connsiteY26" fmla="*/ 406925 h 1129933"/>
              <a:gd name="connsiteX27" fmla="*/ 703200 w 1300608"/>
              <a:gd name="connsiteY27" fmla="*/ 332260 h 1129933"/>
              <a:gd name="connsiteX28" fmla="*/ 884002 w 1300608"/>
              <a:gd name="connsiteY28" fmla="*/ 138287 h 1129933"/>
              <a:gd name="connsiteX29" fmla="*/ 1162324 w 1300608"/>
              <a:gd name="connsiteY29" fmla="*/ 389471 h 1129933"/>
              <a:gd name="connsiteX30" fmla="*/ 1162324 w 1300608"/>
              <a:gd name="connsiteY30" fmla="*/ 390714 h 1129933"/>
              <a:gd name="connsiteX31" fmla="*/ 1162324 w 1300608"/>
              <a:gd name="connsiteY31" fmla="*/ 568533 h 1129933"/>
              <a:gd name="connsiteX32" fmla="*/ 1132504 w 1300608"/>
              <a:gd name="connsiteY32" fmla="*/ 598377 h 1129933"/>
              <a:gd name="connsiteX33" fmla="*/ 1034346 w 1300608"/>
              <a:gd name="connsiteY33" fmla="*/ 689151 h 1129933"/>
              <a:gd name="connsiteX34" fmla="*/ 1091500 w 1300608"/>
              <a:gd name="connsiteY34" fmla="*/ 776195 h 1129933"/>
              <a:gd name="connsiteX35" fmla="*/ 1100198 w 1300608"/>
              <a:gd name="connsiteY35" fmla="*/ 799821 h 1129933"/>
              <a:gd name="connsiteX36" fmla="*/ 1082804 w 1300608"/>
              <a:gd name="connsiteY36" fmla="*/ 809769 h 1129933"/>
              <a:gd name="connsiteX37" fmla="*/ 1076590 w 1300608"/>
              <a:gd name="connsiteY37" fmla="*/ 808526 h 1129933"/>
              <a:gd name="connsiteX38" fmla="*/ 999554 w 1300608"/>
              <a:gd name="connsiteY38" fmla="*/ 687907 h 1129933"/>
              <a:gd name="connsiteX39" fmla="*/ 1126292 w 1300608"/>
              <a:gd name="connsiteY39" fmla="*/ 562315 h 1129933"/>
              <a:gd name="connsiteX40" fmla="*/ 1126292 w 1300608"/>
              <a:gd name="connsiteY40" fmla="*/ 391958 h 1129933"/>
              <a:gd name="connsiteX41" fmla="*/ 884002 w 1300608"/>
              <a:gd name="connsiteY41" fmla="*/ 174348 h 1129933"/>
              <a:gd name="connsiteX42" fmla="*/ 719990 w 1300608"/>
              <a:gd name="connsiteY42" fmla="*/ 239009 h 1129933"/>
              <a:gd name="connsiteX43" fmla="*/ 695140 w 1300608"/>
              <a:gd name="connsiteY43" fmla="*/ 239009 h 1129933"/>
              <a:gd name="connsiteX44" fmla="*/ 696382 w 1300608"/>
              <a:gd name="connsiteY44" fmla="*/ 212896 h 1129933"/>
              <a:gd name="connsiteX45" fmla="*/ 884002 w 1300608"/>
              <a:gd name="connsiteY45" fmla="*/ 138287 h 1129933"/>
              <a:gd name="connsiteX46" fmla="*/ 882422 w 1300608"/>
              <a:gd name="connsiteY46" fmla="*/ 0 h 1129933"/>
              <a:gd name="connsiteX47" fmla="*/ 1300608 w 1300608"/>
              <a:gd name="connsiteY47" fmla="*/ 380792 h 1129933"/>
              <a:gd name="connsiteX48" fmla="*/ 1283184 w 1300608"/>
              <a:gd name="connsiteY48" fmla="*/ 400703 h 1129933"/>
              <a:gd name="connsiteX49" fmla="*/ 1281940 w 1300608"/>
              <a:gd name="connsiteY49" fmla="*/ 400703 h 1129933"/>
              <a:gd name="connsiteX50" fmla="*/ 1264514 w 1300608"/>
              <a:gd name="connsiteY50" fmla="*/ 383281 h 1129933"/>
              <a:gd name="connsiteX51" fmla="*/ 882422 w 1300608"/>
              <a:gd name="connsiteY51" fmla="*/ 36088 h 1129933"/>
              <a:gd name="connsiteX52" fmla="*/ 521488 w 1300608"/>
              <a:gd name="connsiteY52" fmla="*/ 296172 h 1129933"/>
              <a:gd name="connsiteX53" fmla="*/ 703200 w 1300608"/>
              <a:gd name="connsiteY53" fmla="*/ 296172 h 1129933"/>
              <a:gd name="connsiteX54" fmla="*/ 811480 w 1300608"/>
              <a:gd name="connsiteY54" fmla="*/ 406925 h 1129933"/>
              <a:gd name="connsiteX55" fmla="*/ 811480 w 1300608"/>
              <a:gd name="connsiteY55" fmla="*/ 680698 h 1129933"/>
              <a:gd name="connsiteX56" fmla="*/ 703200 w 1300608"/>
              <a:gd name="connsiteY56" fmla="*/ 791451 h 1129933"/>
              <a:gd name="connsiteX57" fmla="*/ 668352 w 1300608"/>
              <a:gd name="connsiteY57" fmla="*/ 791451 h 1129933"/>
              <a:gd name="connsiteX58" fmla="*/ 782854 w 1300608"/>
              <a:gd name="connsiteY58" fmla="*/ 900960 h 1129933"/>
              <a:gd name="connsiteX59" fmla="*/ 784100 w 1300608"/>
              <a:gd name="connsiteY59" fmla="*/ 902204 h 1129933"/>
              <a:gd name="connsiteX60" fmla="*/ 831394 w 1300608"/>
              <a:gd name="connsiteY60" fmla="*/ 961936 h 1129933"/>
              <a:gd name="connsiteX61" fmla="*/ 843840 w 1300608"/>
              <a:gd name="connsiteY61" fmla="*/ 984336 h 1129933"/>
              <a:gd name="connsiteX62" fmla="*/ 1037998 w 1300608"/>
              <a:gd name="connsiteY62" fmla="*/ 1095089 h 1129933"/>
              <a:gd name="connsiteX63" fmla="*/ 1264514 w 1300608"/>
              <a:gd name="connsiteY63" fmla="*/ 868605 h 1129933"/>
              <a:gd name="connsiteX64" fmla="*/ 1281940 w 1300608"/>
              <a:gd name="connsiteY64" fmla="*/ 849939 h 1129933"/>
              <a:gd name="connsiteX65" fmla="*/ 1300608 w 1300608"/>
              <a:gd name="connsiteY65" fmla="*/ 868605 h 1129933"/>
              <a:gd name="connsiteX66" fmla="*/ 1037998 w 1300608"/>
              <a:gd name="connsiteY66" fmla="*/ 1129933 h 1129933"/>
              <a:gd name="connsiteX67" fmla="*/ 812724 w 1300608"/>
              <a:gd name="connsiteY67" fmla="*/ 1001758 h 1129933"/>
              <a:gd name="connsiteX68" fmla="*/ 800278 w 1300608"/>
              <a:gd name="connsiteY68" fmla="*/ 979358 h 1129933"/>
              <a:gd name="connsiteX69" fmla="*/ 760452 w 1300608"/>
              <a:gd name="connsiteY69" fmla="*/ 928337 h 1129933"/>
              <a:gd name="connsiteX70" fmla="*/ 619812 w 1300608"/>
              <a:gd name="connsiteY70" fmla="*/ 791451 h 1129933"/>
              <a:gd name="connsiteX71" fmla="*/ 382094 w 1300608"/>
              <a:gd name="connsiteY71" fmla="*/ 791451 h 1129933"/>
              <a:gd name="connsiteX72" fmla="*/ 353468 w 1300608"/>
              <a:gd name="connsiteY72" fmla="*/ 801406 h 1129933"/>
              <a:gd name="connsiteX73" fmla="*/ 182958 w 1300608"/>
              <a:gd name="connsiteY73" fmla="*/ 961936 h 1129933"/>
              <a:gd name="connsiteX74" fmla="*/ 168022 w 1300608"/>
              <a:gd name="connsiteY74" fmla="*/ 966914 h 1129933"/>
              <a:gd name="connsiteX75" fmla="*/ 156820 w 1300608"/>
              <a:gd name="connsiteY75" fmla="*/ 964425 h 1129933"/>
              <a:gd name="connsiteX76" fmla="*/ 141886 w 1300608"/>
              <a:gd name="connsiteY76" fmla="*/ 940781 h 1129933"/>
              <a:gd name="connsiteX77" fmla="*/ 141886 w 1300608"/>
              <a:gd name="connsiteY77" fmla="*/ 791451 h 1129933"/>
              <a:gd name="connsiteX78" fmla="*/ 108282 w 1300608"/>
              <a:gd name="connsiteY78" fmla="*/ 791451 h 1129933"/>
              <a:gd name="connsiteX79" fmla="*/ 0 w 1300608"/>
              <a:gd name="connsiteY79" fmla="*/ 680698 h 1129933"/>
              <a:gd name="connsiteX80" fmla="*/ 0 w 1300608"/>
              <a:gd name="connsiteY80" fmla="*/ 406925 h 1129933"/>
              <a:gd name="connsiteX81" fmla="*/ 108282 w 1300608"/>
              <a:gd name="connsiteY81" fmla="*/ 296172 h 1129933"/>
              <a:gd name="connsiteX82" fmla="*/ 484150 w 1300608"/>
              <a:gd name="connsiteY82" fmla="*/ 296172 h 1129933"/>
              <a:gd name="connsiteX83" fmla="*/ 882422 w 1300608"/>
              <a:gd name="connsiteY83" fmla="*/ 0 h 1129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Lst>
            <a:rect l="l" t="t" r="r" b="b"/>
            <a:pathLst>
              <a:path w="1300608" h="1129933">
                <a:moveTo>
                  <a:pt x="547514" y="517007"/>
                </a:moveTo>
                <a:cubicBezTo>
                  <a:pt x="565874" y="517007"/>
                  <a:pt x="581784" y="532913"/>
                  <a:pt x="581784" y="551266"/>
                </a:cubicBezTo>
                <a:cubicBezTo>
                  <a:pt x="581784" y="570843"/>
                  <a:pt x="565874" y="585526"/>
                  <a:pt x="547514" y="585526"/>
                </a:cubicBezTo>
                <a:cubicBezTo>
                  <a:pt x="527932" y="585526"/>
                  <a:pt x="512020" y="570843"/>
                  <a:pt x="512020" y="551266"/>
                </a:cubicBezTo>
                <a:cubicBezTo>
                  <a:pt x="512020" y="532913"/>
                  <a:pt x="527932" y="517007"/>
                  <a:pt x="547514" y="517007"/>
                </a:cubicBezTo>
                <a:close/>
                <a:moveTo>
                  <a:pt x="406740" y="517007"/>
                </a:moveTo>
                <a:cubicBezTo>
                  <a:pt x="425100" y="517007"/>
                  <a:pt x="441012" y="532913"/>
                  <a:pt x="441012" y="551266"/>
                </a:cubicBezTo>
                <a:cubicBezTo>
                  <a:pt x="441012" y="570843"/>
                  <a:pt x="425100" y="585526"/>
                  <a:pt x="406740" y="585526"/>
                </a:cubicBezTo>
                <a:cubicBezTo>
                  <a:pt x="387158" y="585526"/>
                  <a:pt x="371248" y="570843"/>
                  <a:pt x="371248" y="551266"/>
                </a:cubicBezTo>
                <a:cubicBezTo>
                  <a:pt x="371248" y="532913"/>
                  <a:pt x="387158" y="517007"/>
                  <a:pt x="406740" y="517007"/>
                </a:cubicBezTo>
                <a:close/>
                <a:moveTo>
                  <a:pt x="264728" y="517007"/>
                </a:moveTo>
                <a:cubicBezTo>
                  <a:pt x="284306" y="517007"/>
                  <a:pt x="298988" y="532913"/>
                  <a:pt x="298988" y="551266"/>
                </a:cubicBezTo>
                <a:cubicBezTo>
                  <a:pt x="298988" y="570843"/>
                  <a:pt x="284306" y="585526"/>
                  <a:pt x="264728" y="585526"/>
                </a:cubicBezTo>
                <a:cubicBezTo>
                  <a:pt x="245152" y="585526"/>
                  <a:pt x="230468" y="570843"/>
                  <a:pt x="230468" y="551266"/>
                </a:cubicBezTo>
                <a:cubicBezTo>
                  <a:pt x="230468" y="532913"/>
                  <a:pt x="245152" y="517007"/>
                  <a:pt x="264728" y="517007"/>
                </a:cubicBezTo>
                <a:close/>
                <a:moveTo>
                  <a:pt x="108282" y="332260"/>
                </a:moveTo>
                <a:cubicBezTo>
                  <a:pt x="69698" y="332260"/>
                  <a:pt x="36094" y="365859"/>
                  <a:pt x="36094" y="406925"/>
                </a:cubicBezTo>
                <a:lnTo>
                  <a:pt x="36094" y="680698"/>
                </a:lnTo>
                <a:cubicBezTo>
                  <a:pt x="36094" y="721763"/>
                  <a:pt x="69698" y="755363"/>
                  <a:pt x="108282" y="755363"/>
                </a:cubicBezTo>
                <a:lnTo>
                  <a:pt x="144374" y="755363"/>
                </a:lnTo>
                <a:cubicBezTo>
                  <a:pt x="163044" y="755363"/>
                  <a:pt x="177978" y="770296"/>
                  <a:pt x="177978" y="788962"/>
                </a:cubicBezTo>
                <a:lnTo>
                  <a:pt x="177978" y="918382"/>
                </a:lnTo>
                <a:lnTo>
                  <a:pt x="329820" y="775273"/>
                </a:lnTo>
                <a:cubicBezTo>
                  <a:pt x="343510" y="762829"/>
                  <a:pt x="362180" y="755363"/>
                  <a:pt x="382094" y="755363"/>
                </a:cubicBezTo>
                <a:lnTo>
                  <a:pt x="703200" y="755363"/>
                </a:lnTo>
                <a:cubicBezTo>
                  <a:pt x="744272" y="755363"/>
                  <a:pt x="776632" y="721763"/>
                  <a:pt x="776632" y="680698"/>
                </a:cubicBezTo>
                <a:lnTo>
                  <a:pt x="776632" y="406925"/>
                </a:lnTo>
                <a:cubicBezTo>
                  <a:pt x="776632" y="365859"/>
                  <a:pt x="744272" y="332260"/>
                  <a:pt x="703200" y="332260"/>
                </a:cubicBezTo>
                <a:close/>
                <a:moveTo>
                  <a:pt x="884002" y="138287"/>
                </a:moveTo>
                <a:cubicBezTo>
                  <a:pt x="1026890" y="138287"/>
                  <a:pt x="1147414" y="248957"/>
                  <a:pt x="1162324" y="389471"/>
                </a:cubicBezTo>
                <a:lnTo>
                  <a:pt x="1162324" y="390714"/>
                </a:lnTo>
                <a:cubicBezTo>
                  <a:pt x="1162324" y="406880"/>
                  <a:pt x="1162324" y="467811"/>
                  <a:pt x="1162324" y="568533"/>
                </a:cubicBezTo>
                <a:cubicBezTo>
                  <a:pt x="1162324" y="584698"/>
                  <a:pt x="1149898" y="598377"/>
                  <a:pt x="1132504" y="598377"/>
                </a:cubicBezTo>
                <a:cubicBezTo>
                  <a:pt x="1080318" y="598377"/>
                  <a:pt x="1036830" y="638168"/>
                  <a:pt x="1034346" y="689151"/>
                </a:cubicBezTo>
                <a:cubicBezTo>
                  <a:pt x="1034346" y="726456"/>
                  <a:pt x="1055468" y="761273"/>
                  <a:pt x="1091500" y="776195"/>
                </a:cubicBezTo>
                <a:cubicBezTo>
                  <a:pt x="1100198" y="779925"/>
                  <a:pt x="1103926" y="791117"/>
                  <a:pt x="1100198" y="799821"/>
                </a:cubicBezTo>
                <a:cubicBezTo>
                  <a:pt x="1096470" y="807282"/>
                  <a:pt x="1090258" y="809769"/>
                  <a:pt x="1082804" y="809769"/>
                </a:cubicBezTo>
                <a:cubicBezTo>
                  <a:pt x="1081560" y="809769"/>
                  <a:pt x="1079076" y="809769"/>
                  <a:pt x="1076590" y="808526"/>
                </a:cubicBezTo>
                <a:cubicBezTo>
                  <a:pt x="1029376" y="787386"/>
                  <a:pt x="998312" y="740134"/>
                  <a:pt x="999554" y="687907"/>
                </a:cubicBezTo>
                <a:cubicBezTo>
                  <a:pt x="1002040" y="620759"/>
                  <a:pt x="1057952" y="564802"/>
                  <a:pt x="1126292" y="562315"/>
                </a:cubicBezTo>
                <a:cubicBezTo>
                  <a:pt x="1126292" y="466567"/>
                  <a:pt x="1126292" y="409367"/>
                  <a:pt x="1126292" y="391958"/>
                </a:cubicBezTo>
                <a:cubicBezTo>
                  <a:pt x="1113866" y="270096"/>
                  <a:pt x="1007010" y="174348"/>
                  <a:pt x="884002" y="174348"/>
                </a:cubicBezTo>
                <a:cubicBezTo>
                  <a:pt x="823118" y="174348"/>
                  <a:pt x="764720" y="197974"/>
                  <a:pt x="719990" y="239009"/>
                </a:cubicBezTo>
                <a:cubicBezTo>
                  <a:pt x="713776" y="246470"/>
                  <a:pt x="702594" y="245227"/>
                  <a:pt x="695140" y="239009"/>
                </a:cubicBezTo>
                <a:cubicBezTo>
                  <a:pt x="688926" y="230305"/>
                  <a:pt x="688926" y="219114"/>
                  <a:pt x="696382" y="212896"/>
                </a:cubicBezTo>
                <a:cubicBezTo>
                  <a:pt x="747324" y="165644"/>
                  <a:pt x="814420" y="138287"/>
                  <a:pt x="884002" y="138287"/>
                </a:cubicBezTo>
                <a:close/>
                <a:moveTo>
                  <a:pt x="882422" y="0"/>
                </a:moveTo>
                <a:cubicBezTo>
                  <a:pt x="1097738" y="0"/>
                  <a:pt x="1281940" y="167997"/>
                  <a:pt x="1300608" y="380792"/>
                </a:cubicBezTo>
                <a:cubicBezTo>
                  <a:pt x="1300608" y="390748"/>
                  <a:pt x="1293140" y="399459"/>
                  <a:pt x="1283184" y="400703"/>
                </a:cubicBezTo>
                <a:lnTo>
                  <a:pt x="1281940" y="400703"/>
                </a:lnTo>
                <a:cubicBezTo>
                  <a:pt x="1271982" y="400703"/>
                  <a:pt x="1264514" y="393237"/>
                  <a:pt x="1264514" y="383281"/>
                </a:cubicBezTo>
                <a:cubicBezTo>
                  <a:pt x="1247090" y="189152"/>
                  <a:pt x="1080314" y="36088"/>
                  <a:pt x="882422" y="36088"/>
                </a:cubicBezTo>
                <a:cubicBezTo>
                  <a:pt x="719380" y="36088"/>
                  <a:pt x="572516" y="143108"/>
                  <a:pt x="521488" y="296172"/>
                </a:cubicBezTo>
                <a:lnTo>
                  <a:pt x="703200" y="296172"/>
                </a:lnTo>
                <a:cubicBezTo>
                  <a:pt x="764186" y="296172"/>
                  <a:pt x="811480" y="345949"/>
                  <a:pt x="811480" y="406925"/>
                </a:cubicBezTo>
                <a:lnTo>
                  <a:pt x="811480" y="680698"/>
                </a:lnTo>
                <a:cubicBezTo>
                  <a:pt x="811480" y="741674"/>
                  <a:pt x="764186" y="791451"/>
                  <a:pt x="703200" y="791451"/>
                </a:cubicBezTo>
                <a:lnTo>
                  <a:pt x="668352" y="791451"/>
                </a:lnTo>
                <a:cubicBezTo>
                  <a:pt x="728092" y="858650"/>
                  <a:pt x="781610" y="900960"/>
                  <a:pt x="782854" y="900960"/>
                </a:cubicBezTo>
                <a:lnTo>
                  <a:pt x="784100" y="902204"/>
                </a:lnTo>
                <a:cubicBezTo>
                  <a:pt x="802768" y="919626"/>
                  <a:pt x="818948" y="939537"/>
                  <a:pt x="831394" y="961936"/>
                </a:cubicBezTo>
                <a:lnTo>
                  <a:pt x="843840" y="984336"/>
                </a:lnTo>
                <a:cubicBezTo>
                  <a:pt x="884912" y="1051535"/>
                  <a:pt x="958344" y="1095089"/>
                  <a:pt x="1037998" y="1095089"/>
                </a:cubicBezTo>
                <a:cubicBezTo>
                  <a:pt x="1162458" y="1095089"/>
                  <a:pt x="1264514" y="993047"/>
                  <a:pt x="1264514" y="868605"/>
                </a:cubicBezTo>
                <a:cubicBezTo>
                  <a:pt x="1264514" y="858650"/>
                  <a:pt x="1271982" y="849939"/>
                  <a:pt x="1281940" y="849939"/>
                </a:cubicBezTo>
                <a:cubicBezTo>
                  <a:pt x="1291896" y="849939"/>
                  <a:pt x="1300608" y="858650"/>
                  <a:pt x="1300608" y="868605"/>
                </a:cubicBezTo>
                <a:cubicBezTo>
                  <a:pt x="1300608" y="1012958"/>
                  <a:pt x="1182372" y="1129933"/>
                  <a:pt x="1037998" y="1129933"/>
                </a:cubicBezTo>
                <a:cubicBezTo>
                  <a:pt x="945896" y="1129933"/>
                  <a:pt x="860020" y="1081401"/>
                  <a:pt x="812724" y="1001758"/>
                </a:cubicBezTo>
                <a:lnTo>
                  <a:pt x="800278" y="979358"/>
                </a:lnTo>
                <a:cubicBezTo>
                  <a:pt x="790322" y="960692"/>
                  <a:pt x="776632" y="944514"/>
                  <a:pt x="760452" y="928337"/>
                </a:cubicBezTo>
                <a:cubicBezTo>
                  <a:pt x="752984" y="922115"/>
                  <a:pt x="687020" y="872338"/>
                  <a:pt x="619812" y="791451"/>
                </a:cubicBezTo>
                <a:lnTo>
                  <a:pt x="382094" y="791451"/>
                </a:lnTo>
                <a:cubicBezTo>
                  <a:pt x="370892" y="791451"/>
                  <a:pt x="360936" y="795184"/>
                  <a:pt x="353468" y="801406"/>
                </a:cubicBezTo>
                <a:lnTo>
                  <a:pt x="182958" y="961936"/>
                </a:lnTo>
                <a:cubicBezTo>
                  <a:pt x="179224" y="965670"/>
                  <a:pt x="173000" y="966914"/>
                  <a:pt x="168022" y="966914"/>
                </a:cubicBezTo>
                <a:cubicBezTo>
                  <a:pt x="163044" y="966914"/>
                  <a:pt x="159310" y="965670"/>
                  <a:pt x="156820" y="964425"/>
                </a:cubicBezTo>
                <a:cubicBezTo>
                  <a:pt x="146864" y="959448"/>
                  <a:pt x="141886" y="950737"/>
                  <a:pt x="141886" y="940781"/>
                </a:cubicBezTo>
                <a:lnTo>
                  <a:pt x="141886" y="791451"/>
                </a:lnTo>
                <a:lnTo>
                  <a:pt x="108282" y="791451"/>
                </a:lnTo>
                <a:cubicBezTo>
                  <a:pt x="49784" y="791451"/>
                  <a:pt x="0" y="741674"/>
                  <a:pt x="0" y="680698"/>
                </a:cubicBezTo>
                <a:lnTo>
                  <a:pt x="0" y="406925"/>
                </a:lnTo>
                <a:cubicBezTo>
                  <a:pt x="0" y="345949"/>
                  <a:pt x="49784" y="296172"/>
                  <a:pt x="108282" y="296172"/>
                </a:cubicBezTo>
                <a:lnTo>
                  <a:pt x="484150" y="296172"/>
                </a:lnTo>
                <a:cubicBezTo>
                  <a:pt x="536424" y="121953"/>
                  <a:pt x="700710" y="0"/>
                  <a:pt x="882422" y="0"/>
                </a:cubicBezTo>
                <a:close/>
              </a:path>
            </a:pathLst>
          </a:custGeom>
          <a:solidFill>
            <a:schemeClr val="bg1"/>
          </a:solidFill>
          <a:ln cap="flat">
            <a:noFill/>
            <a:prstDash val="solid"/>
          </a:ln>
        </p:spPr>
        <p:txBody>
          <a:bodyPr vert="horz" wrap="square" lIns="90000" tIns="45000" rIns="90000" bIns="45000" anchor="ctr" anchorCtr="1" compatLnSpc="0">
            <a:noAutofit/>
          </a:bodyPr>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07" name="Freeform: Shape 406">
            <a:extLst>
              <a:ext uri="{FF2B5EF4-FFF2-40B4-BE49-F238E27FC236}">
                <a16:creationId xmlns:a16="http://schemas.microsoft.com/office/drawing/2014/main" id="{AB7BCE33-80CF-4260-A7E2-85C61E8EAD6A}"/>
              </a:ext>
            </a:extLst>
          </p:cNvPr>
          <p:cNvSpPr/>
          <p:nvPr/>
        </p:nvSpPr>
        <p:spPr>
          <a:xfrm>
            <a:off x="13774724" y="9647327"/>
            <a:ext cx="1232088" cy="1270707"/>
          </a:xfrm>
          <a:custGeom>
            <a:avLst/>
            <a:gdLst>
              <a:gd name="connsiteX0" fmla="*/ 543861 w 1232088"/>
              <a:gd name="connsiteY0" fmla="*/ 1125092 h 1270707"/>
              <a:gd name="connsiteX1" fmla="*/ 515237 w 1232088"/>
              <a:gd name="connsiteY1" fmla="*/ 1135049 h 1270707"/>
              <a:gd name="connsiteX2" fmla="*/ 500302 w 1232088"/>
              <a:gd name="connsiteY2" fmla="*/ 1164919 h 1270707"/>
              <a:gd name="connsiteX3" fmla="*/ 500302 w 1232088"/>
              <a:gd name="connsiteY3" fmla="*/ 1172386 h 1270707"/>
              <a:gd name="connsiteX4" fmla="*/ 510259 w 1232088"/>
              <a:gd name="connsiteY4" fmla="*/ 1205989 h 1270707"/>
              <a:gd name="connsiteX5" fmla="*/ 538883 w 1232088"/>
              <a:gd name="connsiteY5" fmla="*/ 1222169 h 1270707"/>
              <a:gd name="connsiteX6" fmla="*/ 679515 w 1232088"/>
              <a:gd name="connsiteY6" fmla="*/ 1233370 h 1270707"/>
              <a:gd name="connsiteX7" fmla="*/ 728052 w 1232088"/>
              <a:gd name="connsiteY7" fmla="*/ 1193544 h 1270707"/>
              <a:gd name="connsiteX8" fmla="*/ 729297 w 1232088"/>
              <a:gd name="connsiteY8" fmla="*/ 1186076 h 1270707"/>
              <a:gd name="connsiteX9" fmla="*/ 688227 w 1232088"/>
              <a:gd name="connsiteY9" fmla="*/ 1137538 h 1270707"/>
              <a:gd name="connsiteX10" fmla="*/ 548839 w 1232088"/>
              <a:gd name="connsiteY10" fmla="*/ 1125092 h 1270707"/>
              <a:gd name="connsiteX11" fmla="*/ 543861 w 1232088"/>
              <a:gd name="connsiteY11" fmla="*/ 1125092 h 1270707"/>
              <a:gd name="connsiteX12" fmla="*/ 485771 w 1232088"/>
              <a:gd name="connsiteY12" fmla="*/ 981684 h 1270707"/>
              <a:gd name="connsiteX13" fmla="*/ 613557 w 1232088"/>
              <a:gd name="connsiteY13" fmla="*/ 995045 h 1270707"/>
              <a:gd name="connsiteX14" fmla="*/ 742584 w 1232088"/>
              <a:gd name="connsiteY14" fmla="*/ 981684 h 1270707"/>
              <a:gd name="connsiteX15" fmla="*/ 763675 w 1232088"/>
              <a:gd name="connsiteY15" fmla="*/ 995045 h 1270707"/>
              <a:gd name="connsiteX16" fmla="*/ 750028 w 1232088"/>
              <a:gd name="connsiteY16" fmla="*/ 1015694 h 1270707"/>
              <a:gd name="connsiteX17" fmla="*/ 613557 w 1232088"/>
              <a:gd name="connsiteY17" fmla="*/ 1030270 h 1270707"/>
              <a:gd name="connsiteX18" fmla="*/ 477086 w 1232088"/>
              <a:gd name="connsiteY18" fmla="*/ 1015694 h 1270707"/>
              <a:gd name="connsiteX19" fmla="*/ 464680 w 1232088"/>
              <a:gd name="connsiteY19" fmla="*/ 995045 h 1270707"/>
              <a:gd name="connsiteX20" fmla="*/ 485771 w 1232088"/>
              <a:gd name="connsiteY20" fmla="*/ 981684 h 1270707"/>
              <a:gd name="connsiteX21" fmla="*/ 1054120 w 1232088"/>
              <a:gd name="connsiteY21" fmla="*/ 584948 h 1270707"/>
              <a:gd name="connsiteX22" fmla="*/ 1032963 w 1232088"/>
              <a:gd name="connsiteY22" fmla="*/ 634731 h 1270707"/>
              <a:gd name="connsiteX23" fmla="*/ 1032963 w 1232088"/>
              <a:gd name="connsiteY23" fmla="*/ 858754 h 1270707"/>
              <a:gd name="connsiteX24" fmla="*/ 1054120 w 1232088"/>
              <a:gd name="connsiteY24" fmla="*/ 908537 h 1270707"/>
              <a:gd name="connsiteX25" fmla="*/ 154322 w 1232088"/>
              <a:gd name="connsiteY25" fmla="*/ 571258 h 1270707"/>
              <a:gd name="connsiteX26" fmla="*/ 154322 w 1232088"/>
              <a:gd name="connsiteY26" fmla="*/ 923472 h 1270707"/>
              <a:gd name="connsiteX27" fmla="*/ 197881 w 1232088"/>
              <a:gd name="connsiteY27" fmla="*/ 858754 h 1270707"/>
              <a:gd name="connsiteX28" fmla="*/ 197881 w 1232088"/>
              <a:gd name="connsiteY28" fmla="*/ 634731 h 1270707"/>
              <a:gd name="connsiteX29" fmla="*/ 154322 w 1232088"/>
              <a:gd name="connsiteY29" fmla="*/ 571258 h 1270707"/>
              <a:gd name="connsiteX30" fmla="*/ 1101412 w 1232088"/>
              <a:gd name="connsiteY30" fmla="*/ 566280 h 1270707"/>
              <a:gd name="connsiteX31" fmla="*/ 1090211 w 1232088"/>
              <a:gd name="connsiteY31" fmla="*/ 567524 h 1270707"/>
              <a:gd name="connsiteX32" fmla="*/ 1090211 w 1232088"/>
              <a:gd name="connsiteY32" fmla="*/ 927205 h 1270707"/>
              <a:gd name="connsiteX33" fmla="*/ 1101412 w 1232088"/>
              <a:gd name="connsiteY33" fmla="*/ 928450 h 1270707"/>
              <a:gd name="connsiteX34" fmla="*/ 1126303 w 1232088"/>
              <a:gd name="connsiteY34" fmla="*/ 928450 h 1270707"/>
              <a:gd name="connsiteX35" fmla="*/ 1195996 w 1232088"/>
              <a:gd name="connsiteY35" fmla="*/ 858754 h 1270707"/>
              <a:gd name="connsiteX36" fmla="*/ 1195996 w 1232088"/>
              <a:gd name="connsiteY36" fmla="*/ 634731 h 1270707"/>
              <a:gd name="connsiteX37" fmla="*/ 1126303 w 1232088"/>
              <a:gd name="connsiteY37" fmla="*/ 566280 h 1270707"/>
              <a:gd name="connsiteX38" fmla="*/ 104541 w 1232088"/>
              <a:gd name="connsiteY38" fmla="*/ 566280 h 1270707"/>
              <a:gd name="connsiteX39" fmla="*/ 36091 w 1232088"/>
              <a:gd name="connsiteY39" fmla="*/ 634731 h 1270707"/>
              <a:gd name="connsiteX40" fmla="*/ 36091 w 1232088"/>
              <a:gd name="connsiteY40" fmla="*/ 858754 h 1270707"/>
              <a:gd name="connsiteX41" fmla="*/ 104541 w 1232088"/>
              <a:gd name="connsiteY41" fmla="*/ 928450 h 1270707"/>
              <a:gd name="connsiteX42" fmla="*/ 118231 w 1232088"/>
              <a:gd name="connsiteY42" fmla="*/ 928450 h 1270707"/>
              <a:gd name="connsiteX43" fmla="*/ 118231 w 1232088"/>
              <a:gd name="connsiteY43" fmla="*/ 566280 h 1270707"/>
              <a:gd name="connsiteX44" fmla="*/ 613555 w 1232088"/>
              <a:gd name="connsiteY44" fmla="*/ 0 h 1270707"/>
              <a:gd name="connsiteX45" fmla="*/ 1061587 w 1232088"/>
              <a:gd name="connsiteY45" fmla="*/ 449290 h 1270707"/>
              <a:gd name="connsiteX46" fmla="*/ 1061587 w 1232088"/>
              <a:gd name="connsiteY46" fmla="*/ 537655 h 1270707"/>
              <a:gd name="connsiteX47" fmla="*/ 1101412 w 1232088"/>
              <a:gd name="connsiteY47" fmla="*/ 530187 h 1270707"/>
              <a:gd name="connsiteX48" fmla="*/ 1126303 w 1232088"/>
              <a:gd name="connsiteY48" fmla="*/ 530187 h 1270707"/>
              <a:gd name="connsiteX49" fmla="*/ 1232088 w 1232088"/>
              <a:gd name="connsiteY49" fmla="*/ 634731 h 1270707"/>
              <a:gd name="connsiteX50" fmla="*/ 1232088 w 1232088"/>
              <a:gd name="connsiteY50" fmla="*/ 858754 h 1270707"/>
              <a:gd name="connsiteX51" fmla="*/ 1126303 w 1232088"/>
              <a:gd name="connsiteY51" fmla="*/ 963298 h 1270707"/>
              <a:gd name="connsiteX52" fmla="*/ 1101412 w 1232088"/>
              <a:gd name="connsiteY52" fmla="*/ 963298 h 1270707"/>
              <a:gd name="connsiteX53" fmla="*/ 1034207 w 1232088"/>
              <a:gd name="connsiteY53" fmla="*/ 938407 h 1270707"/>
              <a:gd name="connsiteX54" fmla="*/ 761654 w 1232088"/>
              <a:gd name="connsiteY54" fmla="*/ 1203500 h 1270707"/>
              <a:gd name="connsiteX55" fmla="*/ 684493 w 1232088"/>
              <a:gd name="connsiteY55" fmla="*/ 1270707 h 1270707"/>
              <a:gd name="connsiteX56" fmla="*/ 675782 w 1232088"/>
              <a:gd name="connsiteY56" fmla="*/ 1269462 h 1270707"/>
              <a:gd name="connsiteX57" fmla="*/ 536394 w 1232088"/>
              <a:gd name="connsiteY57" fmla="*/ 1257017 h 1270707"/>
              <a:gd name="connsiteX58" fmla="*/ 481634 w 1232088"/>
              <a:gd name="connsiteY58" fmla="*/ 1228392 h 1270707"/>
              <a:gd name="connsiteX59" fmla="*/ 464211 w 1232088"/>
              <a:gd name="connsiteY59" fmla="*/ 1169897 h 1270707"/>
              <a:gd name="connsiteX60" fmla="*/ 465455 w 1232088"/>
              <a:gd name="connsiteY60" fmla="*/ 1161185 h 1270707"/>
              <a:gd name="connsiteX61" fmla="*/ 492835 w 1232088"/>
              <a:gd name="connsiteY61" fmla="*/ 1107668 h 1270707"/>
              <a:gd name="connsiteX62" fmla="*/ 551328 w 1232088"/>
              <a:gd name="connsiteY62" fmla="*/ 1089000 h 1270707"/>
              <a:gd name="connsiteX63" fmla="*/ 691961 w 1232088"/>
              <a:gd name="connsiteY63" fmla="*/ 1101445 h 1270707"/>
              <a:gd name="connsiteX64" fmla="*/ 746720 w 1232088"/>
              <a:gd name="connsiteY64" fmla="*/ 1130071 h 1270707"/>
              <a:gd name="connsiteX65" fmla="*/ 762899 w 1232088"/>
              <a:gd name="connsiteY65" fmla="*/ 1164919 h 1270707"/>
              <a:gd name="connsiteX66" fmla="*/ 1008072 w 1232088"/>
              <a:gd name="connsiteY66" fmla="*/ 904803 h 1270707"/>
              <a:gd name="connsiteX67" fmla="*/ 996871 w 1232088"/>
              <a:gd name="connsiteY67" fmla="*/ 858754 h 1270707"/>
              <a:gd name="connsiteX68" fmla="*/ 996871 w 1232088"/>
              <a:gd name="connsiteY68" fmla="*/ 634731 h 1270707"/>
              <a:gd name="connsiteX69" fmla="*/ 1026740 w 1232088"/>
              <a:gd name="connsiteY69" fmla="*/ 562546 h 1270707"/>
              <a:gd name="connsiteX70" fmla="*/ 1026740 w 1232088"/>
              <a:gd name="connsiteY70" fmla="*/ 449290 h 1270707"/>
              <a:gd name="connsiteX71" fmla="*/ 613555 w 1232088"/>
              <a:gd name="connsiteY71" fmla="*/ 36093 h 1270707"/>
              <a:gd name="connsiteX72" fmla="*/ 200370 w 1232088"/>
              <a:gd name="connsiteY72" fmla="*/ 449290 h 1270707"/>
              <a:gd name="connsiteX73" fmla="*/ 200370 w 1232088"/>
              <a:gd name="connsiteY73" fmla="*/ 558812 h 1270707"/>
              <a:gd name="connsiteX74" fmla="*/ 233972 w 1232088"/>
              <a:gd name="connsiteY74" fmla="*/ 634731 h 1270707"/>
              <a:gd name="connsiteX75" fmla="*/ 233972 w 1232088"/>
              <a:gd name="connsiteY75" fmla="*/ 858754 h 1270707"/>
              <a:gd name="connsiteX76" fmla="*/ 129431 w 1232088"/>
              <a:gd name="connsiteY76" fmla="*/ 963298 h 1270707"/>
              <a:gd name="connsiteX77" fmla="*/ 104541 w 1232088"/>
              <a:gd name="connsiteY77" fmla="*/ 963298 h 1270707"/>
              <a:gd name="connsiteX78" fmla="*/ 0 w 1232088"/>
              <a:gd name="connsiteY78" fmla="*/ 858754 h 1270707"/>
              <a:gd name="connsiteX79" fmla="*/ 0 w 1232088"/>
              <a:gd name="connsiteY79" fmla="*/ 634731 h 1270707"/>
              <a:gd name="connsiteX80" fmla="*/ 104541 w 1232088"/>
              <a:gd name="connsiteY80" fmla="*/ 530187 h 1270707"/>
              <a:gd name="connsiteX81" fmla="*/ 129431 w 1232088"/>
              <a:gd name="connsiteY81" fmla="*/ 530187 h 1270707"/>
              <a:gd name="connsiteX82" fmla="*/ 165523 w 1232088"/>
              <a:gd name="connsiteY82" fmla="*/ 536410 h 1270707"/>
              <a:gd name="connsiteX83" fmla="*/ 165523 w 1232088"/>
              <a:gd name="connsiteY83" fmla="*/ 449290 h 1270707"/>
              <a:gd name="connsiteX84" fmla="*/ 613555 w 1232088"/>
              <a:gd name="connsiteY84" fmla="*/ 0 h 1270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1232088" h="1270707">
                <a:moveTo>
                  <a:pt x="543861" y="1125092"/>
                </a:moveTo>
                <a:cubicBezTo>
                  <a:pt x="533905" y="1125092"/>
                  <a:pt x="523949" y="1128826"/>
                  <a:pt x="515237" y="1135049"/>
                </a:cubicBezTo>
                <a:cubicBezTo>
                  <a:pt x="506525" y="1142516"/>
                  <a:pt x="501547" y="1152473"/>
                  <a:pt x="500302" y="1164919"/>
                </a:cubicBezTo>
                <a:lnTo>
                  <a:pt x="500302" y="1172386"/>
                </a:lnTo>
                <a:cubicBezTo>
                  <a:pt x="497813" y="1184832"/>
                  <a:pt x="501547" y="1196033"/>
                  <a:pt x="510259" y="1205989"/>
                </a:cubicBezTo>
                <a:cubicBezTo>
                  <a:pt x="517726" y="1214701"/>
                  <a:pt x="527682" y="1219680"/>
                  <a:pt x="538883" y="1222169"/>
                </a:cubicBezTo>
                <a:lnTo>
                  <a:pt x="679515" y="1233370"/>
                </a:lnTo>
                <a:cubicBezTo>
                  <a:pt x="703161" y="1237104"/>
                  <a:pt x="725563" y="1218435"/>
                  <a:pt x="728052" y="1193544"/>
                </a:cubicBezTo>
                <a:lnTo>
                  <a:pt x="729297" y="1186076"/>
                </a:lnTo>
                <a:cubicBezTo>
                  <a:pt x="730541" y="1161185"/>
                  <a:pt x="713118" y="1140027"/>
                  <a:pt x="688227" y="1137538"/>
                </a:cubicBezTo>
                <a:lnTo>
                  <a:pt x="548839" y="1125092"/>
                </a:lnTo>
                <a:cubicBezTo>
                  <a:pt x="546350" y="1125092"/>
                  <a:pt x="545106" y="1125092"/>
                  <a:pt x="543861" y="1125092"/>
                </a:cubicBezTo>
                <a:close/>
                <a:moveTo>
                  <a:pt x="485771" y="981684"/>
                </a:moveTo>
                <a:cubicBezTo>
                  <a:pt x="522990" y="990187"/>
                  <a:pt x="567654" y="995045"/>
                  <a:pt x="613557" y="995045"/>
                </a:cubicBezTo>
                <a:cubicBezTo>
                  <a:pt x="660702" y="995045"/>
                  <a:pt x="704124" y="990187"/>
                  <a:pt x="742584" y="981684"/>
                </a:cubicBezTo>
                <a:cubicBezTo>
                  <a:pt x="751269" y="979255"/>
                  <a:pt x="761194" y="985328"/>
                  <a:pt x="763675" y="995045"/>
                </a:cubicBezTo>
                <a:cubicBezTo>
                  <a:pt x="766157" y="1004762"/>
                  <a:pt x="759953" y="1014480"/>
                  <a:pt x="750028" y="1015694"/>
                </a:cubicBezTo>
                <a:cubicBezTo>
                  <a:pt x="709087" y="1025411"/>
                  <a:pt x="661942" y="1030270"/>
                  <a:pt x="613557" y="1030270"/>
                </a:cubicBezTo>
                <a:cubicBezTo>
                  <a:pt x="565172" y="1030270"/>
                  <a:pt x="518028" y="1025411"/>
                  <a:pt x="477086" y="1015694"/>
                </a:cubicBezTo>
                <a:cubicBezTo>
                  <a:pt x="468402" y="1014480"/>
                  <a:pt x="462199" y="1004762"/>
                  <a:pt x="464680" y="995045"/>
                </a:cubicBezTo>
                <a:cubicBezTo>
                  <a:pt x="467161" y="985328"/>
                  <a:pt x="475846" y="979255"/>
                  <a:pt x="485771" y="981684"/>
                </a:cubicBezTo>
                <a:close/>
                <a:moveTo>
                  <a:pt x="1054120" y="584948"/>
                </a:moveTo>
                <a:cubicBezTo>
                  <a:pt x="1040430" y="597394"/>
                  <a:pt x="1032963" y="616063"/>
                  <a:pt x="1032963" y="634731"/>
                </a:cubicBezTo>
                <a:lnTo>
                  <a:pt x="1032963" y="858754"/>
                </a:lnTo>
                <a:cubicBezTo>
                  <a:pt x="1032963" y="878667"/>
                  <a:pt x="1040430" y="896091"/>
                  <a:pt x="1054120" y="908537"/>
                </a:cubicBezTo>
                <a:close/>
                <a:moveTo>
                  <a:pt x="154322" y="571258"/>
                </a:moveTo>
                <a:lnTo>
                  <a:pt x="154322" y="923472"/>
                </a:lnTo>
                <a:cubicBezTo>
                  <a:pt x="180457" y="913515"/>
                  <a:pt x="197881" y="888624"/>
                  <a:pt x="197881" y="858754"/>
                </a:cubicBezTo>
                <a:lnTo>
                  <a:pt x="197881" y="634731"/>
                </a:lnTo>
                <a:cubicBezTo>
                  <a:pt x="197881" y="606106"/>
                  <a:pt x="180457" y="579970"/>
                  <a:pt x="154322" y="571258"/>
                </a:cubicBezTo>
                <a:close/>
                <a:moveTo>
                  <a:pt x="1101412" y="566280"/>
                </a:moveTo>
                <a:cubicBezTo>
                  <a:pt x="1097678" y="566280"/>
                  <a:pt x="1093945" y="566280"/>
                  <a:pt x="1090211" y="567524"/>
                </a:cubicBezTo>
                <a:lnTo>
                  <a:pt x="1090211" y="927205"/>
                </a:lnTo>
                <a:cubicBezTo>
                  <a:pt x="1093945" y="928450"/>
                  <a:pt x="1097678" y="928450"/>
                  <a:pt x="1101412" y="928450"/>
                </a:cubicBezTo>
                <a:lnTo>
                  <a:pt x="1126303" y="928450"/>
                </a:lnTo>
                <a:cubicBezTo>
                  <a:pt x="1164883" y="928450"/>
                  <a:pt x="1195996" y="897336"/>
                  <a:pt x="1195996" y="858754"/>
                </a:cubicBezTo>
                <a:lnTo>
                  <a:pt x="1195996" y="634731"/>
                </a:lnTo>
                <a:cubicBezTo>
                  <a:pt x="1195996" y="596149"/>
                  <a:pt x="1164883" y="566280"/>
                  <a:pt x="1126303" y="566280"/>
                </a:cubicBezTo>
                <a:close/>
                <a:moveTo>
                  <a:pt x="104541" y="566280"/>
                </a:moveTo>
                <a:cubicBezTo>
                  <a:pt x="67205" y="566280"/>
                  <a:pt x="36091" y="596149"/>
                  <a:pt x="36091" y="634731"/>
                </a:cubicBezTo>
                <a:lnTo>
                  <a:pt x="36091" y="858754"/>
                </a:lnTo>
                <a:cubicBezTo>
                  <a:pt x="36091" y="897336"/>
                  <a:pt x="67205" y="928450"/>
                  <a:pt x="104541" y="928450"/>
                </a:cubicBezTo>
                <a:lnTo>
                  <a:pt x="118231" y="928450"/>
                </a:lnTo>
                <a:lnTo>
                  <a:pt x="118231" y="566280"/>
                </a:lnTo>
                <a:close/>
                <a:moveTo>
                  <a:pt x="613555" y="0"/>
                </a:moveTo>
                <a:cubicBezTo>
                  <a:pt x="861217" y="0"/>
                  <a:pt x="1061587" y="201621"/>
                  <a:pt x="1061587" y="449290"/>
                </a:cubicBezTo>
                <a:lnTo>
                  <a:pt x="1061587" y="537655"/>
                </a:lnTo>
                <a:cubicBezTo>
                  <a:pt x="1074032" y="533921"/>
                  <a:pt x="1087722" y="530187"/>
                  <a:pt x="1101412" y="530187"/>
                </a:cubicBezTo>
                <a:lnTo>
                  <a:pt x="1126303" y="530187"/>
                </a:lnTo>
                <a:cubicBezTo>
                  <a:pt x="1184796" y="530187"/>
                  <a:pt x="1232088" y="577481"/>
                  <a:pt x="1232088" y="634731"/>
                </a:cubicBezTo>
                <a:lnTo>
                  <a:pt x="1232088" y="858754"/>
                </a:lnTo>
                <a:cubicBezTo>
                  <a:pt x="1232088" y="917249"/>
                  <a:pt x="1184796" y="963298"/>
                  <a:pt x="1126303" y="963298"/>
                </a:cubicBezTo>
                <a:lnTo>
                  <a:pt x="1101412" y="963298"/>
                </a:lnTo>
                <a:cubicBezTo>
                  <a:pt x="1075277" y="963298"/>
                  <a:pt x="1052875" y="954586"/>
                  <a:pt x="1034207" y="938407"/>
                </a:cubicBezTo>
                <a:cubicBezTo>
                  <a:pt x="986915" y="1061619"/>
                  <a:pt x="887352" y="1159940"/>
                  <a:pt x="761654" y="1203500"/>
                </a:cubicBezTo>
                <a:cubicBezTo>
                  <a:pt x="756676" y="1242082"/>
                  <a:pt x="723074" y="1270707"/>
                  <a:pt x="684493" y="1270707"/>
                </a:cubicBezTo>
                <a:cubicBezTo>
                  <a:pt x="682004" y="1270707"/>
                  <a:pt x="678271" y="1270707"/>
                  <a:pt x="675782" y="1269462"/>
                </a:cubicBezTo>
                <a:lnTo>
                  <a:pt x="536394" y="1257017"/>
                </a:lnTo>
                <a:cubicBezTo>
                  <a:pt x="515237" y="1255772"/>
                  <a:pt x="495324" y="1244571"/>
                  <a:pt x="481634" y="1228392"/>
                </a:cubicBezTo>
                <a:cubicBezTo>
                  <a:pt x="467945" y="1212212"/>
                  <a:pt x="461722" y="1191055"/>
                  <a:pt x="464211" y="1169897"/>
                </a:cubicBezTo>
                <a:lnTo>
                  <a:pt x="465455" y="1161185"/>
                </a:lnTo>
                <a:cubicBezTo>
                  <a:pt x="466700" y="1140027"/>
                  <a:pt x="476656" y="1121359"/>
                  <a:pt x="492835" y="1107668"/>
                </a:cubicBezTo>
                <a:cubicBezTo>
                  <a:pt x="510259" y="1093978"/>
                  <a:pt x="530171" y="1087755"/>
                  <a:pt x="551328" y="1089000"/>
                </a:cubicBezTo>
                <a:lnTo>
                  <a:pt x="691961" y="1101445"/>
                </a:lnTo>
                <a:cubicBezTo>
                  <a:pt x="713118" y="1103935"/>
                  <a:pt x="733030" y="1113891"/>
                  <a:pt x="746720" y="1130071"/>
                </a:cubicBezTo>
                <a:cubicBezTo>
                  <a:pt x="754187" y="1141272"/>
                  <a:pt x="760410" y="1152473"/>
                  <a:pt x="762899" y="1164919"/>
                </a:cubicBezTo>
                <a:cubicBezTo>
                  <a:pt x="879885" y="1120114"/>
                  <a:pt x="970736" y="1023037"/>
                  <a:pt x="1008072" y="904803"/>
                </a:cubicBezTo>
                <a:cubicBezTo>
                  <a:pt x="1000605" y="891113"/>
                  <a:pt x="996871" y="874933"/>
                  <a:pt x="996871" y="858754"/>
                </a:cubicBezTo>
                <a:lnTo>
                  <a:pt x="996871" y="634731"/>
                </a:lnTo>
                <a:cubicBezTo>
                  <a:pt x="996871" y="606106"/>
                  <a:pt x="1008072" y="579970"/>
                  <a:pt x="1026740" y="562546"/>
                </a:cubicBezTo>
                <a:lnTo>
                  <a:pt x="1026740" y="449290"/>
                </a:lnTo>
                <a:cubicBezTo>
                  <a:pt x="1026740" y="221534"/>
                  <a:pt x="841305" y="36093"/>
                  <a:pt x="613555" y="36093"/>
                </a:cubicBezTo>
                <a:cubicBezTo>
                  <a:pt x="387050" y="36093"/>
                  <a:pt x="200370" y="221534"/>
                  <a:pt x="200370" y="449290"/>
                </a:cubicBezTo>
                <a:lnTo>
                  <a:pt x="200370" y="558812"/>
                </a:lnTo>
                <a:cubicBezTo>
                  <a:pt x="221527" y="577481"/>
                  <a:pt x="233972" y="604861"/>
                  <a:pt x="233972" y="634731"/>
                </a:cubicBezTo>
                <a:lnTo>
                  <a:pt x="233972" y="858754"/>
                </a:lnTo>
                <a:cubicBezTo>
                  <a:pt x="233972" y="917249"/>
                  <a:pt x="187925" y="963298"/>
                  <a:pt x="129431" y="963298"/>
                </a:cubicBezTo>
                <a:lnTo>
                  <a:pt x="104541" y="963298"/>
                </a:lnTo>
                <a:cubicBezTo>
                  <a:pt x="47292" y="963298"/>
                  <a:pt x="0" y="917249"/>
                  <a:pt x="0" y="858754"/>
                </a:cubicBezTo>
                <a:lnTo>
                  <a:pt x="0" y="634731"/>
                </a:lnTo>
                <a:cubicBezTo>
                  <a:pt x="0" y="577481"/>
                  <a:pt x="47292" y="530187"/>
                  <a:pt x="104541" y="530187"/>
                </a:cubicBezTo>
                <a:lnTo>
                  <a:pt x="129431" y="530187"/>
                </a:lnTo>
                <a:cubicBezTo>
                  <a:pt x="141877" y="530187"/>
                  <a:pt x="154322" y="532676"/>
                  <a:pt x="165523" y="536410"/>
                </a:cubicBezTo>
                <a:lnTo>
                  <a:pt x="165523" y="449290"/>
                </a:lnTo>
                <a:cubicBezTo>
                  <a:pt x="165523" y="201621"/>
                  <a:pt x="367137" y="0"/>
                  <a:pt x="613555" y="0"/>
                </a:cubicBezTo>
                <a:close/>
              </a:path>
            </a:pathLst>
          </a:custGeom>
          <a:solidFill>
            <a:schemeClr val="bg1"/>
          </a:solidFill>
          <a:ln cap="flat">
            <a:noFill/>
            <a:prstDash val="solid"/>
          </a:ln>
        </p:spPr>
        <p:txBody>
          <a:bodyPr vert="horz" wrap="square" lIns="90000" tIns="45000" rIns="90000" bIns="45000" anchor="ctr" anchorCtr="1" compatLnSpc="0">
            <a:noAutofit/>
          </a:bodyPr>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06" name="Freeform: Shape 405">
            <a:extLst>
              <a:ext uri="{FF2B5EF4-FFF2-40B4-BE49-F238E27FC236}">
                <a16:creationId xmlns:a16="http://schemas.microsoft.com/office/drawing/2014/main" id="{EA5CA61F-B0B3-4EC1-BAAE-842D49236F21}"/>
              </a:ext>
            </a:extLst>
          </p:cNvPr>
          <p:cNvSpPr/>
          <p:nvPr/>
        </p:nvSpPr>
        <p:spPr>
          <a:xfrm>
            <a:off x="9302332" y="9764432"/>
            <a:ext cx="1373833" cy="1035253"/>
          </a:xfrm>
          <a:custGeom>
            <a:avLst/>
            <a:gdLst>
              <a:gd name="connsiteX0" fmla="*/ 197852 w 1373833"/>
              <a:gd name="connsiteY0" fmla="*/ 684362 h 1035253"/>
              <a:gd name="connsiteX1" fmla="*/ 266291 w 1373833"/>
              <a:gd name="connsiteY1" fmla="*/ 984237 h 1035253"/>
              <a:gd name="connsiteX2" fmla="*/ 284956 w 1373833"/>
              <a:gd name="connsiteY2" fmla="*/ 1000413 h 1035253"/>
              <a:gd name="connsiteX3" fmla="*/ 404414 w 1373833"/>
              <a:gd name="connsiteY3" fmla="*/ 1000413 h 1035253"/>
              <a:gd name="connsiteX4" fmla="*/ 420591 w 1373833"/>
              <a:gd name="connsiteY4" fmla="*/ 991703 h 1035253"/>
              <a:gd name="connsiteX5" fmla="*/ 424324 w 1373833"/>
              <a:gd name="connsiteY5" fmla="*/ 976771 h 1035253"/>
              <a:gd name="connsiteX6" fmla="*/ 380772 w 1373833"/>
              <a:gd name="connsiteY6" fmla="*/ 785150 h 1035253"/>
              <a:gd name="connsiteX7" fmla="*/ 358373 w 1373833"/>
              <a:gd name="connsiteY7" fmla="*/ 684362 h 1035253"/>
              <a:gd name="connsiteX8" fmla="*/ 394459 w 1373833"/>
              <a:gd name="connsiteY8" fmla="*/ 681873 h 1035253"/>
              <a:gd name="connsiteX9" fmla="*/ 413125 w 1373833"/>
              <a:gd name="connsiteY9" fmla="*/ 762752 h 1035253"/>
              <a:gd name="connsiteX10" fmla="*/ 472854 w 1373833"/>
              <a:gd name="connsiteY10" fmla="*/ 690583 h 1035253"/>
              <a:gd name="connsiteX11" fmla="*/ 472854 w 1373833"/>
              <a:gd name="connsiteY11" fmla="*/ 681873 h 1035253"/>
              <a:gd name="connsiteX12" fmla="*/ 1241774 w 1373833"/>
              <a:gd name="connsiteY12" fmla="*/ 612145 h 1035253"/>
              <a:gd name="connsiteX13" fmla="*/ 1255517 w 1373833"/>
              <a:gd name="connsiteY13" fmla="*/ 615379 h 1035253"/>
              <a:gd name="connsiteX14" fmla="*/ 1365461 w 1373833"/>
              <a:gd name="connsiteY14" fmla="*/ 690527 h 1035253"/>
              <a:gd name="connsiteX15" fmla="*/ 1370402 w 1373833"/>
              <a:gd name="connsiteY15" fmla="*/ 715166 h 1035253"/>
              <a:gd name="connsiteX16" fmla="*/ 1355578 w 1373833"/>
              <a:gd name="connsiteY16" fmla="*/ 722558 h 1035253"/>
              <a:gd name="connsiteX17" fmla="*/ 1345696 w 1373833"/>
              <a:gd name="connsiteY17" fmla="*/ 720094 h 1035253"/>
              <a:gd name="connsiteX18" fmla="*/ 1235752 w 1373833"/>
              <a:gd name="connsiteY18" fmla="*/ 644946 h 1035253"/>
              <a:gd name="connsiteX19" fmla="*/ 1230811 w 1373833"/>
              <a:gd name="connsiteY19" fmla="*/ 619075 h 1035253"/>
              <a:gd name="connsiteX20" fmla="*/ 1241774 w 1373833"/>
              <a:gd name="connsiteY20" fmla="*/ 612145 h 1035253"/>
              <a:gd name="connsiteX21" fmla="*/ 1122550 w 1373833"/>
              <a:gd name="connsiteY21" fmla="*/ 531319 h 1035253"/>
              <a:gd name="connsiteX22" fmla="*/ 1135733 w 1373833"/>
              <a:gd name="connsiteY22" fmla="*/ 534375 h 1035253"/>
              <a:gd name="connsiteX23" fmla="*/ 1179881 w 1373833"/>
              <a:gd name="connsiteY23" fmla="*/ 563720 h 1035253"/>
              <a:gd name="connsiteX24" fmla="*/ 1183560 w 1373833"/>
              <a:gd name="connsiteY24" fmla="*/ 589398 h 1035253"/>
              <a:gd name="connsiteX25" fmla="*/ 1170070 w 1373833"/>
              <a:gd name="connsiteY25" fmla="*/ 596734 h 1035253"/>
              <a:gd name="connsiteX26" fmla="*/ 1159033 w 1373833"/>
              <a:gd name="connsiteY26" fmla="*/ 593066 h 1035253"/>
              <a:gd name="connsiteX27" fmla="*/ 1116112 w 1373833"/>
              <a:gd name="connsiteY27" fmla="*/ 563720 h 1035253"/>
              <a:gd name="connsiteX28" fmla="*/ 1111207 w 1373833"/>
              <a:gd name="connsiteY28" fmla="*/ 539266 h 1035253"/>
              <a:gd name="connsiteX29" fmla="*/ 1122550 w 1373833"/>
              <a:gd name="connsiteY29" fmla="*/ 531319 h 1035253"/>
              <a:gd name="connsiteX30" fmla="*/ 1280478 w 1373833"/>
              <a:gd name="connsiteY30" fmla="*/ 382458 h 1035253"/>
              <a:gd name="connsiteX31" fmla="*/ 1355618 w 1373833"/>
              <a:gd name="connsiteY31" fmla="*/ 382458 h 1035253"/>
              <a:gd name="connsiteX32" fmla="*/ 1372863 w 1373833"/>
              <a:gd name="connsiteY32" fmla="*/ 399298 h 1035253"/>
              <a:gd name="connsiteX33" fmla="*/ 1355618 w 1373833"/>
              <a:gd name="connsiteY33" fmla="*/ 417340 h 1035253"/>
              <a:gd name="connsiteX34" fmla="*/ 1280478 w 1373833"/>
              <a:gd name="connsiteY34" fmla="*/ 417340 h 1035253"/>
              <a:gd name="connsiteX35" fmla="*/ 1263233 w 1373833"/>
              <a:gd name="connsiteY35" fmla="*/ 399298 h 1035253"/>
              <a:gd name="connsiteX36" fmla="*/ 1280478 w 1373833"/>
              <a:gd name="connsiteY36" fmla="*/ 382458 h 1035253"/>
              <a:gd name="connsiteX37" fmla="*/ 1127247 w 1373833"/>
              <a:gd name="connsiteY37" fmla="*/ 382458 h 1035253"/>
              <a:gd name="connsiteX38" fmla="*/ 1203628 w 1373833"/>
              <a:gd name="connsiteY38" fmla="*/ 382458 h 1035253"/>
              <a:gd name="connsiteX39" fmla="*/ 1220875 w 1373833"/>
              <a:gd name="connsiteY39" fmla="*/ 399298 h 1035253"/>
              <a:gd name="connsiteX40" fmla="*/ 1203628 w 1373833"/>
              <a:gd name="connsiteY40" fmla="*/ 417340 h 1035253"/>
              <a:gd name="connsiteX41" fmla="*/ 1127247 w 1373833"/>
              <a:gd name="connsiteY41" fmla="*/ 417340 h 1035253"/>
              <a:gd name="connsiteX42" fmla="*/ 1110000 w 1373833"/>
              <a:gd name="connsiteY42" fmla="*/ 399298 h 1035253"/>
              <a:gd name="connsiteX43" fmla="*/ 1127247 w 1373833"/>
              <a:gd name="connsiteY43" fmla="*/ 382458 h 1035253"/>
              <a:gd name="connsiteX44" fmla="*/ 981793 w 1373833"/>
              <a:gd name="connsiteY44" fmla="*/ 306096 h 1035253"/>
              <a:gd name="connsiteX45" fmla="*/ 981793 w 1373833"/>
              <a:gd name="connsiteY45" fmla="*/ 548734 h 1035253"/>
              <a:gd name="connsiteX46" fmla="*/ 1040278 w 1373833"/>
              <a:gd name="connsiteY46" fmla="*/ 426793 h 1035253"/>
              <a:gd name="connsiteX47" fmla="*/ 981793 w 1373833"/>
              <a:gd name="connsiteY47" fmla="*/ 306096 h 1035253"/>
              <a:gd name="connsiteX48" fmla="*/ 235182 w 1373833"/>
              <a:gd name="connsiteY48" fmla="*/ 209041 h 1035253"/>
              <a:gd name="connsiteX49" fmla="*/ 36086 w 1373833"/>
              <a:gd name="connsiteY49" fmla="*/ 408129 h 1035253"/>
              <a:gd name="connsiteX50" fmla="*/ 36086 w 1373833"/>
              <a:gd name="connsiteY50" fmla="*/ 446702 h 1035253"/>
              <a:gd name="connsiteX51" fmla="*/ 235182 w 1373833"/>
              <a:gd name="connsiteY51" fmla="*/ 645789 h 1035253"/>
              <a:gd name="connsiteX52" fmla="*/ 512673 w 1373833"/>
              <a:gd name="connsiteY52" fmla="*/ 645789 h 1035253"/>
              <a:gd name="connsiteX53" fmla="*/ 512673 w 1373833"/>
              <a:gd name="connsiteY53" fmla="*/ 353897 h 1035253"/>
              <a:gd name="connsiteX54" fmla="*/ 512673 w 1373833"/>
              <a:gd name="connsiteY54" fmla="*/ 209041 h 1035253"/>
              <a:gd name="connsiteX55" fmla="*/ 1172676 w 1373833"/>
              <a:gd name="connsiteY55" fmla="*/ 204157 h 1035253"/>
              <a:gd name="connsiteX56" fmla="*/ 1183560 w 1373833"/>
              <a:gd name="connsiteY56" fmla="*/ 211644 h 1035253"/>
              <a:gd name="connsiteX57" fmla="*/ 1179881 w 1373833"/>
              <a:gd name="connsiteY57" fmla="*/ 236089 h 1035253"/>
              <a:gd name="connsiteX58" fmla="*/ 1135733 w 1373833"/>
              <a:gd name="connsiteY58" fmla="*/ 265424 h 1035253"/>
              <a:gd name="connsiteX59" fmla="*/ 1125923 w 1373833"/>
              <a:gd name="connsiteY59" fmla="*/ 269091 h 1035253"/>
              <a:gd name="connsiteX60" fmla="*/ 1111207 w 1373833"/>
              <a:gd name="connsiteY60" fmla="*/ 260535 h 1035253"/>
              <a:gd name="connsiteX61" fmla="*/ 1116112 w 1373833"/>
              <a:gd name="connsiteY61" fmla="*/ 236089 h 1035253"/>
              <a:gd name="connsiteX62" fmla="*/ 1159033 w 1373833"/>
              <a:gd name="connsiteY62" fmla="*/ 206755 h 1035253"/>
              <a:gd name="connsiteX63" fmla="*/ 1172676 w 1373833"/>
              <a:gd name="connsiteY63" fmla="*/ 204157 h 1035253"/>
              <a:gd name="connsiteX64" fmla="*/ 841182 w 1373833"/>
              <a:gd name="connsiteY64" fmla="*/ 121941 h 1035253"/>
              <a:gd name="connsiteX65" fmla="*/ 811317 w 1373833"/>
              <a:gd name="connsiteY65" fmla="*/ 138117 h 1035253"/>
              <a:gd name="connsiteX66" fmla="*/ 617198 w 1373833"/>
              <a:gd name="connsiteY66" fmla="*/ 199087 h 1035253"/>
              <a:gd name="connsiteX67" fmla="*/ 548759 w 1373833"/>
              <a:gd name="connsiteY67" fmla="*/ 206553 h 1035253"/>
              <a:gd name="connsiteX68" fmla="*/ 548759 w 1373833"/>
              <a:gd name="connsiteY68" fmla="*/ 346870 h 1035253"/>
              <a:gd name="connsiteX69" fmla="*/ 548759 w 1373833"/>
              <a:gd name="connsiteY69" fmla="*/ 648277 h 1035253"/>
              <a:gd name="connsiteX70" fmla="*/ 617198 w 1373833"/>
              <a:gd name="connsiteY70" fmla="*/ 655743 h 1035253"/>
              <a:gd name="connsiteX71" fmla="*/ 811317 w 1373833"/>
              <a:gd name="connsiteY71" fmla="*/ 716714 h 1035253"/>
              <a:gd name="connsiteX72" fmla="*/ 841182 w 1373833"/>
              <a:gd name="connsiteY72" fmla="*/ 732889 h 1035253"/>
              <a:gd name="connsiteX73" fmla="*/ 841182 w 1373833"/>
              <a:gd name="connsiteY73" fmla="*/ 289927 h 1035253"/>
              <a:gd name="connsiteX74" fmla="*/ 1359439 w 1373833"/>
              <a:gd name="connsiteY74" fmla="*/ 76927 h 1035253"/>
              <a:gd name="connsiteX75" fmla="*/ 1370402 w 1373833"/>
              <a:gd name="connsiteY75" fmla="*/ 83395 h 1035253"/>
              <a:gd name="connsiteX76" fmla="*/ 1365461 w 1373833"/>
              <a:gd name="connsiteY76" fmla="*/ 109266 h 1035253"/>
              <a:gd name="connsiteX77" fmla="*/ 1255517 w 1373833"/>
              <a:gd name="connsiteY77" fmla="*/ 184414 h 1035253"/>
              <a:gd name="connsiteX78" fmla="*/ 1244399 w 1373833"/>
              <a:gd name="connsiteY78" fmla="*/ 188110 h 1035253"/>
              <a:gd name="connsiteX79" fmla="*/ 1230811 w 1373833"/>
              <a:gd name="connsiteY79" fmla="*/ 179486 h 1035253"/>
              <a:gd name="connsiteX80" fmla="*/ 1235752 w 1373833"/>
              <a:gd name="connsiteY80" fmla="*/ 154848 h 1035253"/>
              <a:gd name="connsiteX81" fmla="*/ 1345696 w 1373833"/>
              <a:gd name="connsiteY81" fmla="*/ 79699 h 1035253"/>
              <a:gd name="connsiteX82" fmla="*/ 1359439 w 1373833"/>
              <a:gd name="connsiteY82" fmla="*/ 76927 h 1035253"/>
              <a:gd name="connsiteX83" fmla="*/ 910865 w 1373833"/>
              <a:gd name="connsiteY83" fmla="*/ 36085 h 1035253"/>
              <a:gd name="connsiteX84" fmla="*/ 876023 w 1373833"/>
              <a:gd name="connsiteY84" fmla="*/ 67192 h 1035253"/>
              <a:gd name="connsiteX85" fmla="*/ 876023 w 1373833"/>
              <a:gd name="connsiteY85" fmla="*/ 283142 h 1035253"/>
              <a:gd name="connsiteX86" fmla="*/ 876023 w 1373833"/>
              <a:gd name="connsiteY86" fmla="*/ 793860 h 1035253"/>
              <a:gd name="connsiteX87" fmla="*/ 876023 w 1373833"/>
              <a:gd name="connsiteY87" fmla="*/ 808791 h 1035253"/>
              <a:gd name="connsiteX88" fmla="*/ 910865 w 1373833"/>
              <a:gd name="connsiteY88" fmla="*/ 839899 h 1035253"/>
              <a:gd name="connsiteX89" fmla="*/ 945707 w 1373833"/>
              <a:gd name="connsiteY89" fmla="*/ 808791 h 1035253"/>
              <a:gd name="connsiteX90" fmla="*/ 945707 w 1373833"/>
              <a:gd name="connsiteY90" fmla="*/ 269573 h 1035253"/>
              <a:gd name="connsiteX91" fmla="*/ 945707 w 1373833"/>
              <a:gd name="connsiteY91" fmla="*/ 67192 h 1035253"/>
              <a:gd name="connsiteX92" fmla="*/ 910865 w 1373833"/>
              <a:gd name="connsiteY92" fmla="*/ 36085 h 1035253"/>
              <a:gd name="connsiteX93" fmla="*/ 910865 w 1373833"/>
              <a:gd name="connsiteY93" fmla="*/ 0 h 1035253"/>
              <a:gd name="connsiteX94" fmla="*/ 981793 w 1373833"/>
              <a:gd name="connsiteY94" fmla="*/ 67192 h 1035253"/>
              <a:gd name="connsiteX95" fmla="*/ 981793 w 1373833"/>
              <a:gd name="connsiteY95" fmla="*/ 262546 h 1035253"/>
              <a:gd name="connsiteX96" fmla="*/ 1076364 w 1373833"/>
              <a:gd name="connsiteY96" fmla="*/ 426793 h 1035253"/>
              <a:gd name="connsiteX97" fmla="*/ 981793 w 1373833"/>
              <a:gd name="connsiteY97" fmla="*/ 592284 h 1035253"/>
              <a:gd name="connsiteX98" fmla="*/ 981793 w 1373833"/>
              <a:gd name="connsiteY98" fmla="*/ 808791 h 1035253"/>
              <a:gd name="connsiteX99" fmla="*/ 910865 w 1373833"/>
              <a:gd name="connsiteY99" fmla="*/ 875983 h 1035253"/>
              <a:gd name="connsiteX100" fmla="*/ 841182 w 1373833"/>
              <a:gd name="connsiteY100" fmla="*/ 808791 h 1035253"/>
              <a:gd name="connsiteX101" fmla="*/ 841182 w 1373833"/>
              <a:gd name="connsiteY101" fmla="*/ 773951 h 1035253"/>
              <a:gd name="connsiteX102" fmla="*/ 795141 w 1373833"/>
              <a:gd name="connsiteY102" fmla="*/ 747821 h 1035253"/>
              <a:gd name="connsiteX103" fmla="*/ 613465 w 1373833"/>
              <a:gd name="connsiteY103" fmla="*/ 690583 h 1035253"/>
              <a:gd name="connsiteX104" fmla="*/ 528849 w 1373833"/>
              <a:gd name="connsiteY104" fmla="*/ 681873 h 1035253"/>
              <a:gd name="connsiteX105" fmla="*/ 508940 w 1373833"/>
              <a:gd name="connsiteY105" fmla="*/ 681873 h 1035253"/>
              <a:gd name="connsiteX106" fmla="*/ 508940 w 1373833"/>
              <a:gd name="connsiteY106" fmla="*/ 690583 h 1035253"/>
              <a:gd name="connsiteX107" fmla="*/ 420591 w 1373833"/>
              <a:gd name="connsiteY107" fmla="*/ 797593 h 1035253"/>
              <a:gd name="connsiteX108" fmla="*/ 459166 w 1373833"/>
              <a:gd name="connsiteY108" fmla="*/ 968061 h 1035253"/>
              <a:gd name="connsiteX109" fmla="*/ 447967 w 1373833"/>
              <a:gd name="connsiteY109" fmla="*/ 1015344 h 1035253"/>
              <a:gd name="connsiteX110" fmla="*/ 404414 w 1373833"/>
              <a:gd name="connsiteY110" fmla="*/ 1035253 h 1035253"/>
              <a:gd name="connsiteX111" fmla="*/ 284956 w 1373833"/>
              <a:gd name="connsiteY111" fmla="*/ 1035253 h 1035253"/>
              <a:gd name="connsiteX112" fmla="*/ 231449 w 1373833"/>
              <a:gd name="connsiteY112" fmla="*/ 991703 h 1035253"/>
              <a:gd name="connsiteX113" fmla="*/ 158033 w 1373833"/>
              <a:gd name="connsiteY113" fmla="*/ 668186 h 1035253"/>
              <a:gd name="connsiteX114" fmla="*/ 0 w 1373833"/>
              <a:gd name="connsiteY114" fmla="*/ 446702 h 1035253"/>
              <a:gd name="connsiteX115" fmla="*/ 0 w 1373833"/>
              <a:gd name="connsiteY115" fmla="*/ 408129 h 1035253"/>
              <a:gd name="connsiteX116" fmla="*/ 235182 w 1373833"/>
              <a:gd name="connsiteY116" fmla="*/ 172957 h 1035253"/>
              <a:gd name="connsiteX117" fmla="*/ 528849 w 1373833"/>
              <a:gd name="connsiteY117" fmla="*/ 172957 h 1035253"/>
              <a:gd name="connsiteX118" fmla="*/ 613465 w 1373833"/>
              <a:gd name="connsiteY118" fmla="*/ 164247 h 1035253"/>
              <a:gd name="connsiteX119" fmla="*/ 795141 w 1373833"/>
              <a:gd name="connsiteY119" fmla="*/ 107009 h 1035253"/>
              <a:gd name="connsiteX120" fmla="*/ 841182 w 1373833"/>
              <a:gd name="connsiteY120" fmla="*/ 80879 h 1035253"/>
              <a:gd name="connsiteX121" fmla="*/ 841182 w 1373833"/>
              <a:gd name="connsiteY121" fmla="*/ 67192 h 1035253"/>
              <a:gd name="connsiteX122" fmla="*/ 910865 w 1373833"/>
              <a:gd name="connsiteY122" fmla="*/ 0 h 10352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1373833" h="1035253">
                <a:moveTo>
                  <a:pt x="197852" y="684362"/>
                </a:moveTo>
                <a:lnTo>
                  <a:pt x="266291" y="984237"/>
                </a:lnTo>
                <a:cubicBezTo>
                  <a:pt x="267536" y="994191"/>
                  <a:pt x="276246" y="1000413"/>
                  <a:pt x="284956" y="1000413"/>
                </a:cubicBezTo>
                <a:lnTo>
                  <a:pt x="404414" y="1000413"/>
                </a:lnTo>
                <a:cubicBezTo>
                  <a:pt x="410636" y="1000413"/>
                  <a:pt x="416858" y="997924"/>
                  <a:pt x="420591" y="991703"/>
                </a:cubicBezTo>
                <a:cubicBezTo>
                  <a:pt x="423080" y="987970"/>
                  <a:pt x="425568" y="981748"/>
                  <a:pt x="424324" y="976771"/>
                </a:cubicBezTo>
                <a:lnTo>
                  <a:pt x="380772" y="785150"/>
                </a:lnTo>
                <a:lnTo>
                  <a:pt x="358373" y="684362"/>
                </a:lnTo>
                <a:close/>
                <a:moveTo>
                  <a:pt x="394459" y="681873"/>
                </a:moveTo>
                <a:lnTo>
                  <a:pt x="413125" y="762752"/>
                </a:lnTo>
                <a:cubicBezTo>
                  <a:pt x="446722" y="757775"/>
                  <a:pt x="472854" y="727912"/>
                  <a:pt x="472854" y="690583"/>
                </a:cubicBezTo>
                <a:lnTo>
                  <a:pt x="472854" y="681873"/>
                </a:lnTo>
                <a:close/>
                <a:moveTo>
                  <a:pt x="1241774" y="612145"/>
                </a:moveTo>
                <a:cubicBezTo>
                  <a:pt x="1246252" y="611375"/>
                  <a:pt x="1251193" y="612299"/>
                  <a:pt x="1255517" y="615379"/>
                </a:cubicBezTo>
                <a:lnTo>
                  <a:pt x="1365461" y="690527"/>
                </a:lnTo>
                <a:cubicBezTo>
                  <a:pt x="1374108" y="696687"/>
                  <a:pt x="1376579" y="706543"/>
                  <a:pt x="1370402" y="715166"/>
                </a:cubicBezTo>
                <a:cubicBezTo>
                  <a:pt x="1366696" y="720094"/>
                  <a:pt x="1361755" y="722558"/>
                  <a:pt x="1355578" y="722558"/>
                </a:cubicBezTo>
                <a:cubicBezTo>
                  <a:pt x="1351872" y="722558"/>
                  <a:pt x="1348166" y="722558"/>
                  <a:pt x="1345696" y="720094"/>
                </a:cubicBezTo>
                <a:lnTo>
                  <a:pt x="1235752" y="644946"/>
                </a:lnTo>
                <a:cubicBezTo>
                  <a:pt x="1227105" y="638786"/>
                  <a:pt x="1224634" y="627698"/>
                  <a:pt x="1230811" y="619075"/>
                </a:cubicBezTo>
                <a:cubicBezTo>
                  <a:pt x="1233281" y="615379"/>
                  <a:pt x="1237296" y="612915"/>
                  <a:pt x="1241774" y="612145"/>
                </a:cubicBezTo>
                <a:close/>
                <a:moveTo>
                  <a:pt x="1122550" y="531319"/>
                </a:moveTo>
                <a:cubicBezTo>
                  <a:pt x="1127149" y="530402"/>
                  <a:pt x="1132054" y="531319"/>
                  <a:pt x="1135733" y="534375"/>
                </a:cubicBezTo>
                <a:lnTo>
                  <a:pt x="1179881" y="563720"/>
                </a:lnTo>
                <a:cubicBezTo>
                  <a:pt x="1188465" y="569834"/>
                  <a:pt x="1189692" y="580839"/>
                  <a:pt x="1183560" y="589398"/>
                </a:cubicBezTo>
                <a:cubicBezTo>
                  <a:pt x="1181107" y="593066"/>
                  <a:pt x="1174976" y="596734"/>
                  <a:pt x="1170070" y="596734"/>
                </a:cubicBezTo>
                <a:cubicBezTo>
                  <a:pt x="1166391" y="596734"/>
                  <a:pt x="1162712" y="595511"/>
                  <a:pt x="1159033" y="593066"/>
                </a:cubicBezTo>
                <a:lnTo>
                  <a:pt x="1116112" y="563720"/>
                </a:lnTo>
                <a:cubicBezTo>
                  <a:pt x="1107528" y="557607"/>
                  <a:pt x="1106301" y="546602"/>
                  <a:pt x="1111207" y="539266"/>
                </a:cubicBezTo>
                <a:cubicBezTo>
                  <a:pt x="1113659" y="534987"/>
                  <a:pt x="1117951" y="532236"/>
                  <a:pt x="1122550" y="531319"/>
                </a:cubicBezTo>
                <a:close/>
                <a:moveTo>
                  <a:pt x="1280478" y="382458"/>
                </a:moveTo>
                <a:lnTo>
                  <a:pt x="1355618" y="382458"/>
                </a:lnTo>
                <a:cubicBezTo>
                  <a:pt x="1365472" y="382458"/>
                  <a:pt x="1372863" y="389675"/>
                  <a:pt x="1372863" y="399298"/>
                </a:cubicBezTo>
                <a:cubicBezTo>
                  <a:pt x="1372863" y="408920"/>
                  <a:pt x="1365472" y="417340"/>
                  <a:pt x="1355618" y="417340"/>
                </a:cubicBezTo>
                <a:lnTo>
                  <a:pt x="1280478" y="417340"/>
                </a:lnTo>
                <a:cubicBezTo>
                  <a:pt x="1270624" y="417340"/>
                  <a:pt x="1263233" y="408920"/>
                  <a:pt x="1263233" y="399298"/>
                </a:cubicBezTo>
                <a:cubicBezTo>
                  <a:pt x="1263233" y="389675"/>
                  <a:pt x="1270624" y="382458"/>
                  <a:pt x="1280478" y="382458"/>
                </a:cubicBezTo>
                <a:close/>
                <a:moveTo>
                  <a:pt x="1127247" y="382458"/>
                </a:moveTo>
                <a:lnTo>
                  <a:pt x="1203628" y="382458"/>
                </a:lnTo>
                <a:cubicBezTo>
                  <a:pt x="1213483" y="382458"/>
                  <a:pt x="1220875" y="389675"/>
                  <a:pt x="1220875" y="399298"/>
                </a:cubicBezTo>
                <a:cubicBezTo>
                  <a:pt x="1220875" y="408920"/>
                  <a:pt x="1213483" y="417340"/>
                  <a:pt x="1203628" y="417340"/>
                </a:cubicBezTo>
                <a:lnTo>
                  <a:pt x="1127247" y="417340"/>
                </a:lnTo>
                <a:cubicBezTo>
                  <a:pt x="1117392" y="417340"/>
                  <a:pt x="1110000" y="408920"/>
                  <a:pt x="1110000" y="399298"/>
                </a:cubicBezTo>
                <a:cubicBezTo>
                  <a:pt x="1110000" y="389675"/>
                  <a:pt x="1117392" y="382458"/>
                  <a:pt x="1127247" y="382458"/>
                </a:cubicBezTo>
                <a:close/>
                <a:moveTo>
                  <a:pt x="981793" y="306096"/>
                </a:moveTo>
                <a:lnTo>
                  <a:pt x="981793" y="548734"/>
                </a:lnTo>
                <a:cubicBezTo>
                  <a:pt x="1019124" y="520115"/>
                  <a:pt x="1040278" y="475320"/>
                  <a:pt x="1040278" y="426793"/>
                </a:cubicBezTo>
                <a:cubicBezTo>
                  <a:pt x="1040278" y="379510"/>
                  <a:pt x="1019124" y="334715"/>
                  <a:pt x="981793" y="306096"/>
                </a:cubicBezTo>
                <a:close/>
                <a:moveTo>
                  <a:pt x="235182" y="209041"/>
                </a:moveTo>
                <a:cubicBezTo>
                  <a:pt x="125679" y="209041"/>
                  <a:pt x="36086" y="298631"/>
                  <a:pt x="36086" y="408129"/>
                </a:cubicBezTo>
                <a:lnTo>
                  <a:pt x="36086" y="446702"/>
                </a:lnTo>
                <a:cubicBezTo>
                  <a:pt x="36086" y="556200"/>
                  <a:pt x="125679" y="645789"/>
                  <a:pt x="235182" y="645789"/>
                </a:cubicBezTo>
                <a:lnTo>
                  <a:pt x="512673" y="645789"/>
                </a:lnTo>
                <a:lnTo>
                  <a:pt x="512673" y="353897"/>
                </a:lnTo>
                <a:lnTo>
                  <a:pt x="512673" y="209041"/>
                </a:lnTo>
                <a:close/>
                <a:moveTo>
                  <a:pt x="1172676" y="204157"/>
                </a:moveTo>
                <a:cubicBezTo>
                  <a:pt x="1177122" y="204921"/>
                  <a:pt x="1181107" y="207366"/>
                  <a:pt x="1183560" y="211644"/>
                </a:cubicBezTo>
                <a:cubicBezTo>
                  <a:pt x="1189692" y="218977"/>
                  <a:pt x="1188465" y="229978"/>
                  <a:pt x="1179881" y="236089"/>
                </a:cubicBezTo>
                <a:lnTo>
                  <a:pt x="1135733" y="265424"/>
                </a:lnTo>
                <a:cubicBezTo>
                  <a:pt x="1133281" y="266646"/>
                  <a:pt x="1129602" y="269091"/>
                  <a:pt x="1125923" y="269091"/>
                </a:cubicBezTo>
                <a:cubicBezTo>
                  <a:pt x="1119791" y="269091"/>
                  <a:pt x="1114886" y="265424"/>
                  <a:pt x="1111207" y="260535"/>
                </a:cubicBezTo>
                <a:cubicBezTo>
                  <a:pt x="1106301" y="253201"/>
                  <a:pt x="1107528" y="242201"/>
                  <a:pt x="1116112" y="236089"/>
                </a:cubicBezTo>
                <a:lnTo>
                  <a:pt x="1159033" y="206755"/>
                </a:lnTo>
                <a:cubicBezTo>
                  <a:pt x="1163325" y="204310"/>
                  <a:pt x="1168231" y="203393"/>
                  <a:pt x="1172676" y="204157"/>
                </a:cubicBezTo>
                <a:close/>
                <a:moveTo>
                  <a:pt x="841182" y="121941"/>
                </a:moveTo>
                <a:lnTo>
                  <a:pt x="811317" y="138117"/>
                </a:lnTo>
                <a:cubicBezTo>
                  <a:pt x="750344" y="171713"/>
                  <a:pt x="685638" y="192866"/>
                  <a:pt x="617198" y="199087"/>
                </a:cubicBezTo>
                <a:lnTo>
                  <a:pt x="548759" y="206553"/>
                </a:lnTo>
                <a:lnTo>
                  <a:pt x="548759" y="346870"/>
                </a:lnTo>
                <a:lnTo>
                  <a:pt x="548759" y="648277"/>
                </a:lnTo>
                <a:lnTo>
                  <a:pt x="617198" y="655743"/>
                </a:lnTo>
                <a:cubicBezTo>
                  <a:pt x="684393" y="661965"/>
                  <a:pt x="750344" y="683118"/>
                  <a:pt x="811317" y="716714"/>
                </a:cubicBezTo>
                <a:lnTo>
                  <a:pt x="841182" y="732889"/>
                </a:lnTo>
                <a:lnTo>
                  <a:pt x="841182" y="289927"/>
                </a:lnTo>
                <a:close/>
                <a:moveTo>
                  <a:pt x="1359439" y="76927"/>
                </a:moveTo>
                <a:cubicBezTo>
                  <a:pt x="1363917" y="77543"/>
                  <a:pt x="1367932" y="79699"/>
                  <a:pt x="1370402" y="83395"/>
                </a:cubicBezTo>
                <a:cubicBezTo>
                  <a:pt x="1376579" y="92018"/>
                  <a:pt x="1374108" y="103106"/>
                  <a:pt x="1365461" y="109266"/>
                </a:cubicBezTo>
                <a:lnTo>
                  <a:pt x="1255517" y="184414"/>
                </a:lnTo>
                <a:cubicBezTo>
                  <a:pt x="1251811" y="186878"/>
                  <a:pt x="1249341" y="188110"/>
                  <a:pt x="1244399" y="188110"/>
                </a:cubicBezTo>
                <a:cubicBezTo>
                  <a:pt x="1239458" y="188110"/>
                  <a:pt x="1234517" y="184414"/>
                  <a:pt x="1230811" y="179486"/>
                </a:cubicBezTo>
                <a:cubicBezTo>
                  <a:pt x="1224634" y="172095"/>
                  <a:pt x="1227105" y="161007"/>
                  <a:pt x="1235752" y="154848"/>
                </a:cubicBezTo>
                <a:lnTo>
                  <a:pt x="1345696" y="79699"/>
                </a:lnTo>
                <a:cubicBezTo>
                  <a:pt x="1350020" y="77235"/>
                  <a:pt x="1354961" y="76311"/>
                  <a:pt x="1359439" y="76927"/>
                </a:cubicBezTo>
                <a:close/>
                <a:moveTo>
                  <a:pt x="910865" y="36085"/>
                </a:moveTo>
                <a:cubicBezTo>
                  <a:pt x="892200" y="36085"/>
                  <a:pt x="876023" y="49772"/>
                  <a:pt x="876023" y="67192"/>
                </a:cubicBezTo>
                <a:lnTo>
                  <a:pt x="876023" y="283142"/>
                </a:lnTo>
                <a:lnTo>
                  <a:pt x="876023" y="793860"/>
                </a:lnTo>
                <a:lnTo>
                  <a:pt x="876023" y="808791"/>
                </a:lnTo>
                <a:cubicBezTo>
                  <a:pt x="876023" y="826212"/>
                  <a:pt x="892200" y="839899"/>
                  <a:pt x="910865" y="839899"/>
                </a:cubicBezTo>
                <a:cubicBezTo>
                  <a:pt x="930775" y="839899"/>
                  <a:pt x="945707" y="826212"/>
                  <a:pt x="945707" y="808791"/>
                </a:cubicBezTo>
                <a:lnTo>
                  <a:pt x="945707" y="269573"/>
                </a:lnTo>
                <a:lnTo>
                  <a:pt x="945707" y="67192"/>
                </a:lnTo>
                <a:cubicBezTo>
                  <a:pt x="945707" y="49772"/>
                  <a:pt x="930775" y="36085"/>
                  <a:pt x="910865" y="36085"/>
                </a:cubicBezTo>
                <a:close/>
                <a:moveTo>
                  <a:pt x="910865" y="0"/>
                </a:moveTo>
                <a:cubicBezTo>
                  <a:pt x="949440" y="0"/>
                  <a:pt x="981793" y="29863"/>
                  <a:pt x="981793" y="67192"/>
                </a:cubicBezTo>
                <a:lnTo>
                  <a:pt x="981793" y="262546"/>
                </a:lnTo>
                <a:cubicBezTo>
                  <a:pt x="1040278" y="297386"/>
                  <a:pt x="1076364" y="359601"/>
                  <a:pt x="1076364" y="426793"/>
                </a:cubicBezTo>
                <a:cubicBezTo>
                  <a:pt x="1076364" y="495229"/>
                  <a:pt x="1040278" y="557444"/>
                  <a:pt x="981793" y="592284"/>
                </a:cubicBezTo>
                <a:lnTo>
                  <a:pt x="981793" y="808791"/>
                </a:lnTo>
                <a:cubicBezTo>
                  <a:pt x="981793" y="846120"/>
                  <a:pt x="949440" y="875983"/>
                  <a:pt x="910865" y="875983"/>
                </a:cubicBezTo>
                <a:cubicBezTo>
                  <a:pt x="872290" y="875983"/>
                  <a:pt x="841182" y="846120"/>
                  <a:pt x="841182" y="808791"/>
                </a:cubicBezTo>
                <a:lnTo>
                  <a:pt x="841182" y="773951"/>
                </a:lnTo>
                <a:lnTo>
                  <a:pt x="795141" y="747821"/>
                </a:lnTo>
                <a:cubicBezTo>
                  <a:pt x="736656" y="716714"/>
                  <a:pt x="675683" y="696805"/>
                  <a:pt x="613465" y="690583"/>
                </a:cubicBezTo>
                <a:lnTo>
                  <a:pt x="528849" y="681873"/>
                </a:lnTo>
                <a:lnTo>
                  <a:pt x="508940" y="681873"/>
                </a:lnTo>
                <a:lnTo>
                  <a:pt x="508940" y="690583"/>
                </a:lnTo>
                <a:cubicBezTo>
                  <a:pt x="508940" y="744088"/>
                  <a:pt x="470365" y="788883"/>
                  <a:pt x="420591" y="797593"/>
                </a:cubicBezTo>
                <a:lnTo>
                  <a:pt x="459166" y="968061"/>
                </a:lnTo>
                <a:cubicBezTo>
                  <a:pt x="462899" y="984237"/>
                  <a:pt x="457921" y="1001657"/>
                  <a:pt x="447967" y="1015344"/>
                </a:cubicBezTo>
                <a:cubicBezTo>
                  <a:pt x="436767" y="1027787"/>
                  <a:pt x="421835" y="1035253"/>
                  <a:pt x="404414" y="1035253"/>
                </a:cubicBezTo>
                <a:lnTo>
                  <a:pt x="284956" y="1035253"/>
                </a:lnTo>
                <a:cubicBezTo>
                  <a:pt x="257581" y="1035253"/>
                  <a:pt x="236427" y="1017833"/>
                  <a:pt x="231449" y="991703"/>
                </a:cubicBezTo>
                <a:lnTo>
                  <a:pt x="158033" y="668186"/>
                </a:lnTo>
                <a:cubicBezTo>
                  <a:pt x="65951" y="635834"/>
                  <a:pt x="0" y="548734"/>
                  <a:pt x="0" y="446702"/>
                </a:cubicBezTo>
                <a:lnTo>
                  <a:pt x="0" y="408129"/>
                </a:lnTo>
                <a:cubicBezTo>
                  <a:pt x="0" y="278722"/>
                  <a:pt x="105770" y="172957"/>
                  <a:pt x="235182" y="172957"/>
                </a:cubicBezTo>
                <a:lnTo>
                  <a:pt x="528849" y="172957"/>
                </a:lnTo>
                <a:lnTo>
                  <a:pt x="613465" y="164247"/>
                </a:lnTo>
                <a:cubicBezTo>
                  <a:pt x="675683" y="158025"/>
                  <a:pt x="736656" y="138117"/>
                  <a:pt x="795141" y="107009"/>
                </a:cubicBezTo>
                <a:lnTo>
                  <a:pt x="841182" y="80879"/>
                </a:lnTo>
                <a:lnTo>
                  <a:pt x="841182" y="67192"/>
                </a:lnTo>
                <a:cubicBezTo>
                  <a:pt x="841182" y="29863"/>
                  <a:pt x="872290" y="0"/>
                  <a:pt x="910865" y="0"/>
                </a:cubicBezTo>
                <a:close/>
              </a:path>
            </a:pathLst>
          </a:custGeom>
          <a:solidFill>
            <a:schemeClr val="bg1"/>
          </a:solidFill>
          <a:ln cap="flat">
            <a:noFill/>
            <a:prstDash val="solid"/>
          </a:ln>
        </p:spPr>
        <p:txBody>
          <a:bodyPr vert="horz" wrap="square" lIns="90000" tIns="45000" rIns="90000" bIns="45000" anchor="ctr" anchorCtr="1" compatLnSpc="0">
            <a:noAutofit/>
          </a:bodyPr>
          <a:lstStyle/>
          <a:p>
            <a:pPr marL="0" marR="0" lvl="0" indent="0" rtl="0" hangingPunct="0">
              <a:lnSpc>
                <a:spcPct val="100000"/>
              </a:lnSpc>
              <a:spcBef>
                <a:spcPts val="0"/>
              </a:spcBef>
              <a:spcAft>
                <a:spcPts val="0"/>
              </a:spcAft>
              <a:buNone/>
              <a:tabLst/>
            </a:pPr>
            <a:endParaRPr lang="en-US" sz="1800" b="0" i="0" u="none" strike="noStrike" kern="1200">
              <a:ln>
                <a:noFill/>
              </a:ln>
              <a:latin typeface="Arial" pitchFamily="18"/>
              <a:ea typeface="Microsoft YaHei" pitchFamily="2"/>
              <a:cs typeface="Lucida Sans" pitchFamily="2"/>
            </a:endParaRPr>
          </a:p>
        </p:txBody>
      </p:sp>
      <p:sp>
        <p:nvSpPr>
          <p:cNvPr id="410" name="TextBox 409">
            <a:extLst>
              <a:ext uri="{FF2B5EF4-FFF2-40B4-BE49-F238E27FC236}">
                <a16:creationId xmlns:a16="http://schemas.microsoft.com/office/drawing/2014/main" id="{5FC581FA-90FF-4E04-AF0D-AFE23B76E287}"/>
              </a:ext>
            </a:extLst>
          </p:cNvPr>
          <p:cNvSpPr txBox="1"/>
          <p:nvPr/>
        </p:nvSpPr>
        <p:spPr>
          <a:xfrm>
            <a:off x="1520826" y="1837469"/>
            <a:ext cx="21336000" cy="604012"/>
          </a:xfrm>
          <a:prstGeom prst="rect">
            <a:avLst/>
          </a:prstGeom>
          <a:noFill/>
        </p:spPr>
        <p:txBody>
          <a:bodyPr wrap="square" rtlCol="0">
            <a:spAutoFit/>
          </a:bodyPr>
          <a:lstStyle/>
          <a:p>
            <a:pPr algn="ctr">
              <a:lnSpc>
                <a:spcPts val="4200"/>
              </a:lnSpc>
            </a:pPr>
            <a:r>
              <a:rPr lang="en-US" sz="3000" spc="-120" dirty="0">
                <a:latin typeface="Poppins" panose="00000500000000000000" pitchFamily="2" charset="0"/>
                <a:cs typeface="Poppins" panose="00000500000000000000" pitchFamily="2" charset="0"/>
              </a:rPr>
              <a:t>Make a big impact with our professional slides and charts</a:t>
            </a:r>
          </a:p>
        </p:txBody>
      </p:sp>
      <p:sp>
        <p:nvSpPr>
          <p:cNvPr id="411" name="TextBox 410">
            <a:extLst>
              <a:ext uri="{FF2B5EF4-FFF2-40B4-BE49-F238E27FC236}">
                <a16:creationId xmlns:a16="http://schemas.microsoft.com/office/drawing/2014/main" id="{7FF1F3E5-E39E-422C-B7EE-3E9EEC36B4B5}"/>
              </a:ext>
            </a:extLst>
          </p:cNvPr>
          <p:cNvSpPr txBox="1"/>
          <p:nvPr/>
        </p:nvSpPr>
        <p:spPr>
          <a:xfrm>
            <a:off x="4352420" y="3646692"/>
            <a:ext cx="2439893" cy="2400657"/>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n-US" sz="15000" dirty="0">
                <a:solidFill>
                  <a:schemeClr val="bg1"/>
                </a:solidFill>
                <a:latin typeface="Poppins" panose="00000500000000000000" pitchFamily="2" charset="0"/>
                <a:cs typeface="Poppins" panose="00000500000000000000" pitchFamily="2" charset="0"/>
              </a:rPr>
              <a:t>A</a:t>
            </a:r>
          </a:p>
        </p:txBody>
      </p:sp>
      <p:sp>
        <p:nvSpPr>
          <p:cNvPr id="412" name="TextBox 411">
            <a:extLst>
              <a:ext uri="{FF2B5EF4-FFF2-40B4-BE49-F238E27FC236}">
                <a16:creationId xmlns:a16="http://schemas.microsoft.com/office/drawing/2014/main" id="{88DCAFCF-0A56-409F-BFCF-1C163EA7C371}"/>
              </a:ext>
            </a:extLst>
          </p:cNvPr>
          <p:cNvSpPr txBox="1"/>
          <p:nvPr/>
        </p:nvSpPr>
        <p:spPr>
          <a:xfrm>
            <a:off x="8748320" y="3646692"/>
            <a:ext cx="2439893" cy="2400657"/>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s-SV" sz="15000" dirty="0">
                <a:solidFill>
                  <a:schemeClr val="bg1"/>
                </a:solidFill>
                <a:latin typeface="Poppins" panose="00000500000000000000" pitchFamily="2" charset="0"/>
                <a:cs typeface="Poppins" panose="00000500000000000000" pitchFamily="2" charset="0"/>
              </a:rPr>
              <a:t>B</a:t>
            </a:r>
            <a:endParaRPr lang="en-US" sz="15000" dirty="0">
              <a:solidFill>
                <a:schemeClr val="bg1"/>
              </a:solidFill>
              <a:latin typeface="Poppins" panose="00000500000000000000" pitchFamily="2" charset="0"/>
              <a:cs typeface="Poppins" panose="00000500000000000000" pitchFamily="2" charset="0"/>
            </a:endParaRPr>
          </a:p>
        </p:txBody>
      </p:sp>
      <p:sp>
        <p:nvSpPr>
          <p:cNvPr id="413" name="TextBox 412">
            <a:extLst>
              <a:ext uri="{FF2B5EF4-FFF2-40B4-BE49-F238E27FC236}">
                <a16:creationId xmlns:a16="http://schemas.microsoft.com/office/drawing/2014/main" id="{BEB969CE-283A-4142-A30F-85873232FE0B}"/>
              </a:ext>
            </a:extLst>
          </p:cNvPr>
          <p:cNvSpPr txBox="1"/>
          <p:nvPr/>
        </p:nvSpPr>
        <p:spPr>
          <a:xfrm>
            <a:off x="13151339" y="3642882"/>
            <a:ext cx="2439893" cy="2400657"/>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s-SV" sz="15000" dirty="0">
                <a:solidFill>
                  <a:schemeClr val="bg1"/>
                </a:solidFill>
                <a:latin typeface="Poppins" panose="00000500000000000000" pitchFamily="2" charset="0"/>
                <a:cs typeface="Poppins" panose="00000500000000000000" pitchFamily="2" charset="0"/>
              </a:rPr>
              <a:t>C</a:t>
            </a:r>
            <a:endParaRPr lang="en-US" sz="15000" dirty="0">
              <a:solidFill>
                <a:schemeClr val="bg1"/>
              </a:solidFill>
              <a:latin typeface="Poppins" panose="00000500000000000000" pitchFamily="2" charset="0"/>
              <a:cs typeface="Poppins" panose="00000500000000000000" pitchFamily="2" charset="0"/>
            </a:endParaRPr>
          </a:p>
        </p:txBody>
      </p:sp>
      <p:sp>
        <p:nvSpPr>
          <p:cNvPr id="414" name="TextBox 413">
            <a:extLst>
              <a:ext uri="{FF2B5EF4-FFF2-40B4-BE49-F238E27FC236}">
                <a16:creationId xmlns:a16="http://schemas.microsoft.com/office/drawing/2014/main" id="{C698A370-BE66-463B-B964-29E94D366188}"/>
              </a:ext>
            </a:extLst>
          </p:cNvPr>
          <p:cNvSpPr txBox="1"/>
          <p:nvPr/>
        </p:nvSpPr>
        <p:spPr>
          <a:xfrm>
            <a:off x="17547237" y="3646692"/>
            <a:ext cx="2439893" cy="2400657"/>
          </a:xfrm>
          <a:prstGeom prst="rect">
            <a:avLst/>
          </a:prstGeom>
          <a:noFill/>
        </p:spPr>
        <p:txBody>
          <a:bodyPr wrap="square" rtlCol="0" anchor="ctr">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pPr>
              <a:lnSpc>
                <a:spcPct val="100000"/>
              </a:lnSpc>
            </a:pPr>
            <a:r>
              <a:rPr lang="es-SV" sz="15000" dirty="0">
                <a:solidFill>
                  <a:schemeClr val="bg1"/>
                </a:solidFill>
                <a:latin typeface="Poppins" panose="00000500000000000000" pitchFamily="2" charset="0"/>
                <a:cs typeface="Poppins" panose="00000500000000000000" pitchFamily="2" charset="0"/>
              </a:rPr>
              <a:t>D</a:t>
            </a:r>
            <a:endParaRPr lang="en-US" sz="15000" dirty="0">
              <a:solidFill>
                <a:schemeClr val="bg1"/>
              </a:solidFill>
              <a:latin typeface="Poppins" panose="00000500000000000000" pitchFamily="2" charset="0"/>
              <a:cs typeface="Poppins" panose="00000500000000000000" pitchFamily="2" charset="0"/>
            </a:endParaRPr>
          </a:p>
        </p:txBody>
      </p:sp>
      <p:sp>
        <p:nvSpPr>
          <p:cNvPr id="415" name="TextBox 414">
            <a:extLst>
              <a:ext uri="{FF2B5EF4-FFF2-40B4-BE49-F238E27FC236}">
                <a16:creationId xmlns:a16="http://schemas.microsoft.com/office/drawing/2014/main" id="{179BDD9E-A82D-4570-8F47-1281B1D1E510}"/>
              </a:ext>
            </a:extLst>
          </p:cNvPr>
          <p:cNvSpPr txBox="1"/>
          <p:nvPr/>
        </p:nvSpPr>
        <p:spPr>
          <a:xfrm>
            <a:off x="3853058" y="6146904"/>
            <a:ext cx="3469128" cy="615553"/>
          </a:xfrm>
          <a:prstGeom prst="rect">
            <a:avLst/>
          </a:prstGeom>
          <a:noFill/>
        </p:spPr>
        <p:txBody>
          <a:bodyPr wrap="square" rtlCol="0" anchor="b">
            <a:spAutoFit/>
          </a:bodyPr>
          <a:lstStyle/>
          <a:p>
            <a:pPr algn="ctr"/>
            <a:r>
              <a:rPr lang="en-US" sz="3400" b="1" spc="-30" dirty="0">
                <a:solidFill>
                  <a:schemeClr val="bg1"/>
                </a:solidFill>
                <a:latin typeface="Poppins" panose="00000500000000000000" pitchFamily="2" charset="0"/>
                <a:cs typeface="Poppins" panose="00000500000000000000" pitchFamily="2" charset="0"/>
              </a:rPr>
              <a:t>TITLE 01</a:t>
            </a:r>
          </a:p>
        </p:txBody>
      </p:sp>
      <p:sp>
        <p:nvSpPr>
          <p:cNvPr id="417" name="TextBox 416">
            <a:extLst>
              <a:ext uri="{FF2B5EF4-FFF2-40B4-BE49-F238E27FC236}">
                <a16:creationId xmlns:a16="http://schemas.microsoft.com/office/drawing/2014/main" id="{2EA0D33E-BE0D-4262-B85B-801BE5AA9A85}"/>
              </a:ext>
            </a:extLst>
          </p:cNvPr>
          <p:cNvSpPr txBox="1"/>
          <p:nvPr/>
        </p:nvSpPr>
        <p:spPr>
          <a:xfrm>
            <a:off x="8251703" y="6146904"/>
            <a:ext cx="3469128" cy="615553"/>
          </a:xfrm>
          <a:prstGeom prst="rect">
            <a:avLst/>
          </a:prstGeom>
          <a:noFill/>
        </p:spPr>
        <p:txBody>
          <a:bodyPr wrap="square" rtlCol="0" anchor="b">
            <a:spAutoFit/>
          </a:bodyPr>
          <a:lstStyle/>
          <a:p>
            <a:pPr algn="ctr"/>
            <a:r>
              <a:rPr lang="en-US" sz="3400" b="1" spc="-30" dirty="0">
                <a:solidFill>
                  <a:schemeClr val="bg1"/>
                </a:solidFill>
                <a:latin typeface="Poppins" panose="00000500000000000000" pitchFamily="2" charset="0"/>
                <a:cs typeface="Poppins" panose="00000500000000000000" pitchFamily="2" charset="0"/>
              </a:rPr>
              <a:t>TITLE 02</a:t>
            </a:r>
          </a:p>
        </p:txBody>
      </p:sp>
      <p:sp>
        <p:nvSpPr>
          <p:cNvPr id="419" name="TextBox 418">
            <a:extLst>
              <a:ext uri="{FF2B5EF4-FFF2-40B4-BE49-F238E27FC236}">
                <a16:creationId xmlns:a16="http://schemas.microsoft.com/office/drawing/2014/main" id="{D7A15D08-0870-4D39-8AC5-10A54C245B6A}"/>
              </a:ext>
            </a:extLst>
          </p:cNvPr>
          <p:cNvSpPr txBox="1"/>
          <p:nvPr/>
        </p:nvSpPr>
        <p:spPr>
          <a:xfrm>
            <a:off x="12651741" y="6146904"/>
            <a:ext cx="3469128" cy="615553"/>
          </a:xfrm>
          <a:prstGeom prst="rect">
            <a:avLst/>
          </a:prstGeom>
          <a:noFill/>
        </p:spPr>
        <p:txBody>
          <a:bodyPr wrap="square" rtlCol="0" anchor="b">
            <a:spAutoFit/>
          </a:bodyPr>
          <a:lstStyle/>
          <a:p>
            <a:pPr algn="ctr"/>
            <a:r>
              <a:rPr lang="en-US" sz="3400" b="1" spc="-30" dirty="0">
                <a:solidFill>
                  <a:schemeClr val="bg1"/>
                </a:solidFill>
                <a:latin typeface="Poppins" panose="00000500000000000000" pitchFamily="2" charset="0"/>
                <a:cs typeface="Poppins" panose="00000500000000000000" pitchFamily="2" charset="0"/>
              </a:rPr>
              <a:t>TITLE 03</a:t>
            </a:r>
          </a:p>
        </p:txBody>
      </p:sp>
      <p:sp>
        <p:nvSpPr>
          <p:cNvPr id="421" name="TextBox 420">
            <a:extLst>
              <a:ext uri="{FF2B5EF4-FFF2-40B4-BE49-F238E27FC236}">
                <a16:creationId xmlns:a16="http://schemas.microsoft.com/office/drawing/2014/main" id="{0A3EA476-847A-4BC3-A01F-2DEF3E0B9F09}"/>
              </a:ext>
            </a:extLst>
          </p:cNvPr>
          <p:cNvSpPr txBox="1"/>
          <p:nvPr/>
        </p:nvSpPr>
        <p:spPr>
          <a:xfrm>
            <a:off x="17053559" y="6146904"/>
            <a:ext cx="3469128" cy="615553"/>
          </a:xfrm>
          <a:prstGeom prst="rect">
            <a:avLst/>
          </a:prstGeom>
          <a:noFill/>
        </p:spPr>
        <p:txBody>
          <a:bodyPr wrap="square" rtlCol="0" anchor="b">
            <a:spAutoFit/>
          </a:bodyPr>
          <a:lstStyle/>
          <a:p>
            <a:pPr algn="ctr"/>
            <a:r>
              <a:rPr lang="en-US" sz="3400" b="1" spc="-30" dirty="0">
                <a:solidFill>
                  <a:schemeClr val="bg1"/>
                </a:solidFill>
                <a:latin typeface="Poppins" panose="00000500000000000000" pitchFamily="2" charset="0"/>
                <a:cs typeface="Poppins" panose="00000500000000000000" pitchFamily="2" charset="0"/>
              </a:rPr>
              <a:t>TITLE 04</a:t>
            </a:r>
          </a:p>
        </p:txBody>
      </p:sp>
      <p:sp>
        <p:nvSpPr>
          <p:cNvPr id="36" name="TextBox 447">
            <a:extLst>
              <a:ext uri="{FF2B5EF4-FFF2-40B4-BE49-F238E27FC236}">
                <a16:creationId xmlns:a16="http://schemas.microsoft.com/office/drawing/2014/main" id="{7F989195-642E-D34A-A68D-A67F60A6E6C1}"/>
              </a:ext>
            </a:extLst>
          </p:cNvPr>
          <p:cNvSpPr txBox="1"/>
          <p:nvPr/>
        </p:nvSpPr>
        <p:spPr>
          <a:xfrm>
            <a:off x="1520825" y="699202"/>
            <a:ext cx="21336000" cy="1262140"/>
          </a:xfrm>
          <a:prstGeom prst="rect">
            <a:avLst/>
          </a:prstGeom>
          <a:noFill/>
        </p:spPr>
        <p:txBody>
          <a:bodyPr wrap="square" rtlCol="0" anchor="b">
            <a:spAutoFit/>
          </a:bodyPr>
          <a:lstStyle>
            <a:defPPr>
              <a:defRPr lang="en-US"/>
            </a:defPPr>
            <a:lvl1pPr algn="ctr">
              <a:lnSpc>
                <a:spcPts val="9400"/>
              </a:lnSpc>
              <a:defRPr sz="8000" b="1" spc="-290">
                <a:solidFill>
                  <a:schemeClr val="tx2"/>
                </a:solidFill>
                <a:latin typeface="Raleway" panose="020B0503030101060003" pitchFamily="34" charset="77"/>
              </a:defRPr>
            </a:lvl1pPr>
          </a:lstStyle>
          <a:p>
            <a:r>
              <a:rPr lang="en-US" sz="7400" dirty="0">
                <a:solidFill>
                  <a:schemeClr val="accent2"/>
                </a:solidFill>
                <a:latin typeface="Wicked Mouse" panose="02000500000000000000" pitchFamily="2" charset="77"/>
                <a:cs typeface="Poppins" panose="00000500000000000000" pitchFamily="2" charset="0"/>
              </a:rPr>
              <a:t>KIDS</a:t>
            </a:r>
            <a:r>
              <a:rPr lang="en-US" sz="7400" dirty="0">
                <a:solidFill>
                  <a:schemeClr val="accent3"/>
                </a:solidFill>
                <a:latin typeface="Wicked Mouse" panose="02000500000000000000" pitchFamily="2" charset="77"/>
                <a:cs typeface="Poppins" panose="00000500000000000000" pitchFamily="2" charset="0"/>
              </a:rPr>
              <a:t> </a:t>
            </a:r>
            <a:r>
              <a:rPr lang="en-US" sz="7400" dirty="0">
                <a:solidFill>
                  <a:schemeClr val="accent1"/>
                </a:solidFill>
                <a:latin typeface="Wicked Mouse" panose="02000500000000000000" pitchFamily="2" charset="77"/>
                <a:cs typeface="Poppins" panose="00000500000000000000" pitchFamily="2" charset="0"/>
              </a:rPr>
              <a:t>EDUCATION</a:t>
            </a:r>
            <a:r>
              <a:rPr lang="en-US" sz="7400" dirty="0">
                <a:solidFill>
                  <a:schemeClr val="accent3"/>
                </a:solidFill>
                <a:latin typeface="Wicked Mouse" panose="02000500000000000000" pitchFamily="2" charset="77"/>
                <a:cs typeface="Poppins" panose="00000500000000000000" pitchFamily="2" charset="0"/>
              </a:rPr>
              <a:t> COURSE</a:t>
            </a:r>
          </a:p>
        </p:txBody>
      </p:sp>
      <p:sp>
        <p:nvSpPr>
          <p:cNvPr id="37" name="TextBox 449">
            <a:extLst>
              <a:ext uri="{FF2B5EF4-FFF2-40B4-BE49-F238E27FC236}">
                <a16:creationId xmlns:a16="http://schemas.microsoft.com/office/drawing/2014/main" id="{4024E94C-DC87-A84B-90D1-26B2BB62F507}"/>
              </a:ext>
            </a:extLst>
          </p:cNvPr>
          <p:cNvSpPr txBox="1"/>
          <p:nvPr/>
        </p:nvSpPr>
        <p:spPr>
          <a:xfrm>
            <a:off x="3614034" y="6856717"/>
            <a:ext cx="3950406" cy="1569660"/>
          </a:xfrm>
          <a:prstGeom prst="rect">
            <a:avLst/>
          </a:prstGeom>
          <a:noFill/>
        </p:spPr>
        <p:txBody>
          <a:bodyPr wrap="square" rtlCol="0">
            <a:spAutoFit/>
          </a:bodyPr>
          <a:lstStyle/>
          <a:p>
            <a:pPr algn="ctr"/>
            <a:r>
              <a:rPr lang="en-US" sz="2400" spc="-20" dirty="0">
                <a:solidFill>
                  <a:schemeClr val="bg1"/>
                </a:solidFill>
                <a:latin typeface="Poppins" panose="00000500000000000000" pitchFamily="2" charset="0"/>
              </a:rPr>
              <a:t>You can do whatever you want, go a impress your audience with an amazing presentation</a:t>
            </a:r>
          </a:p>
        </p:txBody>
      </p:sp>
      <p:sp>
        <p:nvSpPr>
          <p:cNvPr id="38" name="TextBox 449">
            <a:extLst>
              <a:ext uri="{FF2B5EF4-FFF2-40B4-BE49-F238E27FC236}">
                <a16:creationId xmlns:a16="http://schemas.microsoft.com/office/drawing/2014/main" id="{B6658F0A-C712-0E4E-B9F2-A83B293E31E9}"/>
              </a:ext>
            </a:extLst>
          </p:cNvPr>
          <p:cNvSpPr txBox="1"/>
          <p:nvPr/>
        </p:nvSpPr>
        <p:spPr>
          <a:xfrm>
            <a:off x="7993063" y="6892184"/>
            <a:ext cx="3950406" cy="1569660"/>
          </a:xfrm>
          <a:prstGeom prst="rect">
            <a:avLst/>
          </a:prstGeom>
          <a:noFill/>
        </p:spPr>
        <p:txBody>
          <a:bodyPr wrap="square" rtlCol="0">
            <a:spAutoFit/>
          </a:bodyPr>
          <a:lstStyle/>
          <a:p>
            <a:pPr algn="ctr"/>
            <a:r>
              <a:rPr lang="en-US" sz="2400" spc="-20" dirty="0">
                <a:solidFill>
                  <a:schemeClr val="bg1"/>
                </a:solidFill>
                <a:latin typeface="Poppins" panose="00000500000000000000" pitchFamily="2" charset="0"/>
              </a:rPr>
              <a:t>You can do whatever you want, go a impress your audience with an amazing presentation</a:t>
            </a:r>
          </a:p>
        </p:txBody>
      </p:sp>
      <p:sp>
        <p:nvSpPr>
          <p:cNvPr id="39" name="TextBox 449">
            <a:extLst>
              <a:ext uri="{FF2B5EF4-FFF2-40B4-BE49-F238E27FC236}">
                <a16:creationId xmlns:a16="http://schemas.microsoft.com/office/drawing/2014/main" id="{A4A69B64-C44F-8944-87B3-73EC54443CCF}"/>
              </a:ext>
            </a:extLst>
          </p:cNvPr>
          <p:cNvSpPr txBox="1"/>
          <p:nvPr/>
        </p:nvSpPr>
        <p:spPr>
          <a:xfrm>
            <a:off x="12372080" y="6953544"/>
            <a:ext cx="3950406" cy="1569660"/>
          </a:xfrm>
          <a:prstGeom prst="rect">
            <a:avLst/>
          </a:prstGeom>
          <a:noFill/>
        </p:spPr>
        <p:txBody>
          <a:bodyPr wrap="square" rtlCol="0">
            <a:spAutoFit/>
          </a:bodyPr>
          <a:lstStyle/>
          <a:p>
            <a:pPr algn="ctr"/>
            <a:r>
              <a:rPr lang="en-US" sz="2400" spc="-20" dirty="0">
                <a:solidFill>
                  <a:schemeClr val="bg1"/>
                </a:solidFill>
                <a:latin typeface="Poppins" panose="00000500000000000000" pitchFamily="2" charset="0"/>
              </a:rPr>
              <a:t>You can do whatever you want, go a impress your audience with an amazing presentation</a:t>
            </a:r>
          </a:p>
        </p:txBody>
      </p:sp>
      <p:sp>
        <p:nvSpPr>
          <p:cNvPr id="40" name="TextBox 449">
            <a:extLst>
              <a:ext uri="{FF2B5EF4-FFF2-40B4-BE49-F238E27FC236}">
                <a16:creationId xmlns:a16="http://schemas.microsoft.com/office/drawing/2014/main" id="{A15BCB4C-7795-0E42-A6F7-F300CC3FEBB0}"/>
              </a:ext>
            </a:extLst>
          </p:cNvPr>
          <p:cNvSpPr txBox="1"/>
          <p:nvPr/>
        </p:nvSpPr>
        <p:spPr>
          <a:xfrm>
            <a:off x="16751109" y="6989011"/>
            <a:ext cx="3950406" cy="1569660"/>
          </a:xfrm>
          <a:prstGeom prst="rect">
            <a:avLst/>
          </a:prstGeom>
          <a:noFill/>
        </p:spPr>
        <p:txBody>
          <a:bodyPr wrap="square" rtlCol="0">
            <a:spAutoFit/>
          </a:bodyPr>
          <a:lstStyle/>
          <a:p>
            <a:pPr algn="ctr"/>
            <a:r>
              <a:rPr lang="en-US" sz="2400" spc="-20" dirty="0">
                <a:solidFill>
                  <a:schemeClr val="bg1"/>
                </a:solidFill>
                <a:latin typeface="Poppins" panose="00000500000000000000" pitchFamily="2" charset="0"/>
              </a:rPr>
              <a:t>You can do whatever you want, go a impress your audience with an amazing presentation</a:t>
            </a:r>
          </a:p>
        </p:txBody>
      </p:sp>
    </p:spTree>
    <p:extLst>
      <p:ext uri="{BB962C8B-B14F-4D97-AF65-F5344CB8AC3E}">
        <p14:creationId xmlns:p14="http://schemas.microsoft.com/office/powerpoint/2010/main" val="1889048136"/>
      </p:ext>
    </p:extLst>
  </p:cSld>
  <p:clrMapOvr>
    <a:masterClrMapping/>
  </p:clrMapOvr>
</p:sld>
</file>

<file path=ppt/theme/theme1.xml><?xml version="1.0" encoding="utf-8"?>
<a:theme xmlns:a="http://schemas.openxmlformats.org/drawingml/2006/main" name="Default Theme">
  <a:themeElements>
    <a:clrScheme name="Alphabet Infographic S1">
      <a:dk1>
        <a:srgbClr val="747A94"/>
      </a:dk1>
      <a:lt1>
        <a:srgbClr val="FFFFFF"/>
      </a:lt1>
      <a:dk2>
        <a:srgbClr val="111340"/>
      </a:dk2>
      <a:lt2>
        <a:srgbClr val="FFFFFF"/>
      </a:lt2>
      <a:accent1>
        <a:srgbClr val="8322CC"/>
      </a:accent1>
      <a:accent2>
        <a:srgbClr val="F55B87"/>
      </a:accent2>
      <a:accent3>
        <a:srgbClr val="F49A02"/>
      </a:accent3>
      <a:accent4>
        <a:srgbClr val="02C595"/>
      </a:accent4>
      <a:accent5>
        <a:srgbClr val="0890ED"/>
      </a:accent5>
      <a:accent6>
        <a:srgbClr val="C4C8CE"/>
      </a:accent6>
      <a:hlink>
        <a:srgbClr val="32A79F"/>
      </a:hlink>
      <a:folHlink>
        <a:srgbClr val="89E1DE"/>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flip="none" rotWithShape="1">
          <a:gsLst>
            <a:gs pos="0">
              <a:srgbClr val="6FBFFF"/>
            </a:gs>
            <a:gs pos="98000">
              <a:srgbClr val="3C8BFF"/>
            </a:gs>
          </a:gsLst>
          <a:lin ang="5400000" scaled="1"/>
          <a:tileRect/>
        </a:gra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83396</TotalTime>
  <Words>1190</Words>
  <Application>Microsoft Office PowerPoint</Application>
  <PresentationFormat>Custom</PresentationFormat>
  <Paragraphs>162</Paragraphs>
  <Slides>14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Arial</vt:lpstr>
      <vt:lpstr>Calibri</vt:lpstr>
      <vt:lpstr>Calibri Light</vt:lpstr>
      <vt:lpstr>Gill Sans</vt:lpstr>
      <vt:lpstr>Grinched</vt:lpstr>
      <vt:lpstr>Lato Black</vt:lpstr>
      <vt:lpstr>Lato Light</vt:lpstr>
      <vt:lpstr>Poppins</vt:lpstr>
      <vt:lpstr>Wicked Mouse</vt:lpstr>
      <vt:lpstr>Default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Slides</dc:title>
  <dc:subject>Templates</dc:subject>
  <dc:creator/>
  <cp:keywords/>
  <dc:description/>
  <cp:lastModifiedBy>Jolie Serrano Delgado</cp:lastModifiedBy>
  <cp:revision>9845</cp:revision>
  <cp:lastPrinted>2019-09-18T23:04:43Z</cp:lastPrinted>
  <dcterms:created xsi:type="dcterms:W3CDTF">2014-11-12T21:47:38Z</dcterms:created>
  <dcterms:modified xsi:type="dcterms:W3CDTF">2025-05-09T21:44:39Z</dcterms:modified>
  <cp:category/>
</cp:coreProperties>
</file>