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webextensions/webextension3.xml" ContentType="application/vnd.ms-office.webextension+xml"/>
  <Override PartName="/ppt/webextensions/webextension4.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6"/>
  </p:notesMasterIdLst>
  <p:handoutMasterIdLst>
    <p:handoutMasterId r:id="rId17"/>
  </p:handoutMasterIdLst>
  <p:sldIdLst>
    <p:sldId id="1778" r:id="rId2"/>
    <p:sldId id="1780" r:id="rId3"/>
    <p:sldId id="1781" r:id="rId4"/>
    <p:sldId id="1782" r:id="rId5"/>
    <p:sldId id="1783" r:id="rId6"/>
    <p:sldId id="1784" r:id="rId7"/>
    <p:sldId id="1785" r:id="rId8"/>
    <p:sldId id="1786" r:id="rId9"/>
    <p:sldId id="1787" r:id="rId10"/>
    <p:sldId id="1788" r:id="rId11"/>
    <p:sldId id="1789" r:id="rId12"/>
    <p:sldId id="1790" r:id="rId13"/>
    <p:sldId id="1791" r:id="rId14"/>
    <p:sldId id="1772" r:id="rId1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DC525CA-D97E-0946-A855-E8A126F6BC44}">
          <p14:sldIdLst>
            <p14:sldId id="1778"/>
            <p14:sldId id="1780"/>
            <p14:sldId id="1781"/>
            <p14:sldId id="1782"/>
            <p14:sldId id="1783"/>
            <p14:sldId id="1784"/>
            <p14:sldId id="1785"/>
            <p14:sldId id="1786"/>
            <p14:sldId id="1787"/>
            <p14:sldId id="1788"/>
            <p14:sldId id="1789"/>
            <p14:sldId id="1790"/>
            <p14:sldId id="1791"/>
            <p14:sldId id="1772"/>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063F"/>
    <a:srgbClr val="0E1330"/>
    <a:srgbClr val="141B43"/>
    <a:srgbClr val="2B1227"/>
    <a:srgbClr val="974184"/>
    <a:srgbClr val="2F142A"/>
    <a:srgbClr val="0E253C"/>
    <a:srgbClr val="0C2035"/>
    <a:srgbClr val="F0C87A"/>
    <a:srgbClr val="E6A42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588" autoAdjust="0"/>
    <p:restoredTop sz="94681"/>
  </p:normalViewPr>
  <p:slideViewPr>
    <p:cSldViewPr snapToGrid="0">
      <p:cViewPr varScale="1">
        <p:scale>
          <a:sx n="87" d="100"/>
          <a:sy n="87" d="100"/>
        </p:scale>
        <p:origin x="1368" y="184"/>
      </p:cViewPr>
      <p:guideLst/>
    </p:cSldViewPr>
  </p:slideViewPr>
  <p:notesTextViewPr>
    <p:cViewPr>
      <p:scale>
        <a:sx n="3" d="2"/>
        <a:sy n="3" d="2"/>
      </p:scale>
      <p:origin x="0" y="0"/>
    </p:cViewPr>
  </p:notesTextViewPr>
  <p:notesViewPr>
    <p:cSldViewPr snapToGrid="0">
      <p:cViewPr varScale="1">
        <p:scale>
          <a:sx n="122" d="100"/>
          <a:sy n="122" d="100"/>
        </p:scale>
        <p:origin x="5072"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7/11/22</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7/11/22</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76596BE3-9173-1B2F-F432-FCED84B49F1B}"/>
              </a:ext>
            </a:extLst>
          </p:cNvPr>
          <p:cNvSpPr/>
          <p:nvPr userDrawn="1"/>
        </p:nvSpPr>
        <p:spPr>
          <a:xfrm>
            <a:off x="0" y="0"/>
            <a:ext cx="12192000" cy="6858000"/>
          </a:xfrm>
          <a:prstGeom prst="rect">
            <a:avLst/>
          </a:prstGeom>
          <a:gradFill>
            <a:gsLst>
              <a:gs pos="100000">
                <a:schemeClr val="accent2"/>
              </a:gs>
              <a:gs pos="38000">
                <a:schemeClr val="accent1"/>
              </a:gs>
              <a:gs pos="0">
                <a:schemeClr val="tx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Picture Placeholder 10">
            <a:extLst>
              <a:ext uri="{FF2B5EF4-FFF2-40B4-BE49-F238E27FC236}">
                <a16:creationId xmlns:a16="http://schemas.microsoft.com/office/drawing/2014/main" id="{96733CAC-B7C1-A833-C5CF-E9F4498281B8}"/>
              </a:ext>
            </a:extLst>
          </p:cNvPr>
          <p:cNvSpPr>
            <a:spLocks noGrp="1"/>
          </p:cNvSpPr>
          <p:nvPr>
            <p:ph type="pic" sz="quarter" idx="10"/>
          </p:nvPr>
        </p:nvSpPr>
        <p:spPr>
          <a:xfrm rot="21064258">
            <a:off x="5833311" y="-1618185"/>
            <a:ext cx="7767026" cy="7129545"/>
          </a:xfrm>
          <a:custGeom>
            <a:avLst/>
            <a:gdLst>
              <a:gd name="connsiteX0" fmla="*/ 5536527 w 7767026"/>
              <a:gd name="connsiteY0" fmla="*/ 119544 h 7129545"/>
              <a:gd name="connsiteX1" fmla="*/ 6353420 w 7767026"/>
              <a:gd name="connsiteY1" fmla="*/ 711646 h 7129545"/>
              <a:gd name="connsiteX2" fmla="*/ 7634801 w 7767026"/>
              <a:gd name="connsiteY2" fmla="*/ 3134276 h 7129545"/>
              <a:gd name="connsiteX3" fmla="*/ 7591848 w 7767026"/>
              <a:gd name="connsiteY3" fmla="*/ 4274836 h 7129545"/>
              <a:gd name="connsiteX4" fmla="*/ 6133382 w 7767026"/>
              <a:gd name="connsiteY4" fmla="*/ 6595435 h 7129545"/>
              <a:gd name="connsiteX5" fmla="*/ 5122729 w 7767026"/>
              <a:gd name="connsiteY5" fmla="*/ 7128728 h 7129545"/>
              <a:gd name="connsiteX6" fmla="*/ 2381861 w 7767026"/>
              <a:gd name="connsiteY6" fmla="*/ 7025759 h 7129545"/>
              <a:gd name="connsiteX7" fmla="*/ 1414029 w 7767026"/>
              <a:gd name="connsiteY7" fmla="*/ 6418081 h 7129545"/>
              <a:gd name="connsiteX8" fmla="*/ 132168 w 7767026"/>
              <a:gd name="connsiteY8" fmla="*/ 3994792 h 7129545"/>
              <a:gd name="connsiteX9" fmla="*/ 175120 w 7767026"/>
              <a:gd name="connsiteY9" fmla="*/ 2854231 h 7129545"/>
              <a:gd name="connsiteX10" fmla="*/ 1634286 w 7767026"/>
              <a:gd name="connsiteY10" fmla="*/ 534131 h 7129545"/>
              <a:gd name="connsiteX11" fmla="*/ 2644750 w 7767026"/>
              <a:gd name="connsiteY11" fmla="*/ 810 h 7129545"/>
              <a:gd name="connsiteX12" fmla="*/ 5385618 w 7767026"/>
              <a:gd name="connsiteY12" fmla="*/ 103778 h 7129545"/>
              <a:gd name="connsiteX13" fmla="*/ 5536527 w 7767026"/>
              <a:gd name="connsiteY13" fmla="*/ 119544 h 7129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767026" h="7129545">
                <a:moveTo>
                  <a:pt x="5536527" y="119544"/>
                </a:moveTo>
                <a:cubicBezTo>
                  <a:pt x="5883099" y="179185"/>
                  <a:pt x="6186400" y="396026"/>
                  <a:pt x="6353420" y="711646"/>
                </a:cubicBezTo>
                <a:lnTo>
                  <a:pt x="7634801" y="3134276"/>
                </a:lnTo>
                <a:cubicBezTo>
                  <a:pt x="7825368" y="3494905"/>
                  <a:pt x="7808997" y="3929650"/>
                  <a:pt x="7591848" y="4274836"/>
                </a:cubicBezTo>
                <a:lnTo>
                  <a:pt x="6133382" y="6595435"/>
                </a:lnTo>
                <a:cubicBezTo>
                  <a:pt x="5916083" y="6940842"/>
                  <a:pt x="5530823" y="7144131"/>
                  <a:pt x="5122729" y="7128728"/>
                </a:cubicBezTo>
                <a:lnTo>
                  <a:pt x="2381861" y="7025759"/>
                </a:lnTo>
                <a:cubicBezTo>
                  <a:pt x="1973824" y="7010416"/>
                  <a:pt x="1604903" y="6778781"/>
                  <a:pt x="1414029" y="6418081"/>
                </a:cubicBezTo>
                <a:lnTo>
                  <a:pt x="132168" y="3994792"/>
                </a:lnTo>
                <a:cubicBezTo>
                  <a:pt x="-58320" y="3634144"/>
                  <a:pt x="-41949" y="3199442"/>
                  <a:pt x="175120" y="2854231"/>
                </a:cubicBezTo>
                <a:lnTo>
                  <a:pt x="1634286" y="534131"/>
                </a:lnTo>
                <a:cubicBezTo>
                  <a:pt x="1851544" y="188773"/>
                  <a:pt x="2236716" y="-14520"/>
                  <a:pt x="2644750" y="810"/>
                </a:cubicBezTo>
                <a:lnTo>
                  <a:pt x="5385618" y="103778"/>
                </a:lnTo>
                <a:cubicBezTo>
                  <a:pt x="5436623" y="105712"/>
                  <a:pt x="5487016" y="111024"/>
                  <a:pt x="5536527" y="119544"/>
                </a:cubicBezTo>
                <a:close/>
              </a:path>
            </a:pathLst>
          </a:custGeom>
        </p:spPr>
        <p:txBody>
          <a:bodyPr wrap="square">
            <a:noAutofit/>
          </a:bodyPr>
          <a:lstStyle>
            <a:lvl1pPr>
              <a:defRPr>
                <a:solidFill>
                  <a:schemeClr val="bg2"/>
                </a:solidFill>
              </a:defRPr>
            </a:lvl1pPr>
          </a:lstStyle>
          <a:p>
            <a:endParaRPr lang="en-US"/>
          </a:p>
        </p:txBody>
      </p:sp>
    </p:spTree>
    <p:extLst>
      <p:ext uri="{BB962C8B-B14F-4D97-AF65-F5344CB8AC3E}">
        <p14:creationId xmlns:p14="http://schemas.microsoft.com/office/powerpoint/2010/main" val="319831202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9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225A62D-AF40-1799-1376-DB657570B33B}"/>
              </a:ext>
            </a:extLst>
          </p:cNvPr>
          <p:cNvSpPr/>
          <p:nvPr userDrawn="1"/>
        </p:nvSpPr>
        <p:spPr>
          <a:xfrm>
            <a:off x="-1" y="0"/>
            <a:ext cx="12192000" cy="6858000"/>
          </a:xfrm>
          <a:prstGeom prst="rect">
            <a:avLst/>
          </a:prstGeom>
          <a:solidFill>
            <a:srgbClr val="0E13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8">
            <a:extLst>
              <a:ext uri="{FF2B5EF4-FFF2-40B4-BE49-F238E27FC236}">
                <a16:creationId xmlns:a16="http://schemas.microsoft.com/office/drawing/2014/main" id="{6B55B9CF-1D22-B298-08E6-8EB9497832F2}"/>
              </a:ext>
            </a:extLst>
          </p:cNvPr>
          <p:cNvSpPr/>
          <p:nvPr/>
        </p:nvSpPr>
        <p:spPr>
          <a:xfrm>
            <a:off x="-4095538" y="2492207"/>
            <a:ext cx="9775529" cy="10103463"/>
          </a:xfrm>
          <a:custGeom>
            <a:avLst/>
            <a:gdLst>
              <a:gd name="connsiteX0" fmla="*/ 4730827 w 9775529"/>
              <a:gd name="connsiteY0" fmla="*/ 10103587 h 10103463"/>
              <a:gd name="connsiteX1" fmla="*/ 3745489 w 9775529"/>
              <a:gd name="connsiteY1" fmla="*/ 9901140 h 10103463"/>
              <a:gd name="connsiteX2" fmla="*/ 2072546 w 9775529"/>
              <a:gd name="connsiteY2" fmla="*/ 8623116 h 10103463"/>
              <a:gd name="connsiteX3" fmla="*/ 698846 w 9775529"/>
              <a:gd name="connsiteY3" fmla="*/ 6363565 h 10103463"/>
              <a:gd name="connsiteX4" fmla="*/ 26766 w 9775529"/>
              <a:gd name="connsiteY4" fmla="*/ 3806174 h 10103463"/>
              <a:gd name="connsiteX5" fmla="*/ 268946 w 9775529"/>
              <a:gd name="connsiteY5" fmla="*/ 1714922 h 10103463"/>
              <a:gd name="connsiteX6" fmla="*/ 3251058 w 9775529"/>
              <a:gd name="connsiteY6" fmla="*/ 123 h 10103463"/>
              <a:gd name="connsiteX7" fmla="*/ 3272540 w 9775529"/>
              <a:gd name="connsiteY7" fmla="*/ 123 h 10103463"/>
              <a:gd name="connsiteX8" fmla="*/ 7380633 w 9775529"/>
              <a:gd name="connsiteY8" fmla="*/ 902870 h 10103463"/>
              <a:gd name="connsiteX9" fmla="*/ 9633265 w 9775529"/>
              <a:gd name="connsiteY9" fmla="*/ 2570686 h 10103463"/>
              <a:gd name="connsiteX10" fmla="*/ 9633265 w 9775529"/>
              <a:gd name="connsiteY10" fmla="*/ 2570686 h 10103463"/>
              <a:gd name="connsiteX11" fmla="*/ 9269155 w 9775529"/>
              <a:gd name="connsiteY11" fmla="*/ 5349317 h 10103463"/>
              <a:gd name="connsiteX12" fmla="*/ 7065697 w 9775529"/>
              <a:gd name="connsiteY12" fmla="*/ 8931778 h 10103463"/>
              <a:gd name="connsiteX13" fmla="*/ 4730827 w 9775529"/>
              <a:gd name="connsiteY13" fmla="*/ 10103587 h 10103463"/>
              <a:gd name="connsiteX14" fmla="*/ 3251058 w 9775529"/>
              <a:gd name="connsiteY14" fmla="*/ 16819 h 10103463"/>
              <a:gd name="connsiteX15" fmla="*/ 284470 w 9775529"/>
              <a:gd name="connsiteY15" fmla="*/ 1721215 h 10103463"/>
              <a:gd name="connsiteX16" fmla="*/ 714203 w 9775529"/>
              <a:gd name="connsiteY16" fmla="*/ 6357021 h 10103463"/>
              <a:gd name="connsiteX17" fmla="*/ 3751951 w 9775529"/>
              <a:gd name="connsiteY17" fmla="*/ 9885703 h 10103463"/>
              <a:gd name="connsiteX18" fmla="*/ 4730575 w 9775529"/>
              <a:gd name="connsiteY18" fmla="*/ 10087059 h 10103463"/>
              <a:gd name="connsiteX19" fmla="*/ 7053781 w 9775529"/>
              <a:gd name="connsiteY19" fmla="*/ 8920284 h 10103463"/>
              <a:gd name="connsiteX20" fmla="*/ 9253630 w 9775529"/>
              <a:gd name="connsiteY20" fmla="*/ 5343024 h 10103463"/>
              <a:gd name="connsiteX21" fmla="*/ 9617908 w 9775529"/>
              <a:gd name="connsiteY21" fmla="*/ 2577230 h 10103463"/>
              <a:gd name="connsiteX22" fmla="*/ 9617908 w 9775529"/>
              <a:gd name="connsiteY22" fmla="*/ 2577230 h 10103463"/>
              <a:gd name="connsiteX23" fmla="*/ 7374339 w 9775529"/>
              <a:gd name="connsiteY23" fmla="*/ 918391 h 10103463"/>
              <a:gd name="connsiteX24" fmla="*/ 3272456 w 9775529"/>
              <a:gd name="connsiteY24" fmla="*/ 16819 h 10103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9775529" h="10103463">
                <a:moveTo>
                  <a:pt x="4730827" y="10103587"/>
                </a:moveTo>
                <a:cubicBezTo>
                  <a:pt x="4402046" y="10103587"/>
                  <a:pt x="4072592" y="10036468"/>
                  <a:pt x="3745489" y="9901140"/>
                </a:cubicBezTo>
                <a:cubicBezTo>
                  <a:pt x="3180988" y="9678725"/>
                  <a:pt x="2602390" y="9236749"/>
                  <a:pt x="2072546" y="8623116"/>
                </a:cubicBezTo>
                <a:cubicBezTo>
                  <a:pt x="1539430" y="8005708"/>
                  <a:pt x="1064383" y="7224362"/>
                  <a:pt x="698846" y="6363565"/>
                </a:cubicBezTo>
                <a:cubicBezTo>
                  <a:pt x="333309" y="5502767"/>
                  <a:pt x="100863" y="4618478"/>
                  <a:pt x="26766" y="3806174"/>
                </a:cubicBezTo>
                <a:cubicBezTo>
                  <a:pt x="-46829" y="2998819"/>
                  <a:pt x="36919" y="2275615"/>
                  <a:pt x="268946" y="1714922"/>
                </a:cubicBezTo>
                <a:cubicBezTo>
                  <a:pt x="711433" y="592865"/>
                  <a:pt x="1742506" y="123"/>
                  <a:pt x="3251058" y="123"/>
                </a:cubicBezTo>
                <a:lnTo>
                  <a:pt x="3272540" y="123"/>
                </a:lnTo>
                <a:cubicBezTo>
                  <a:pt x="4788477" y="5744"/>
                  <a:pt x="6343267" y="494117"/>
                  <a:pt x="7380633" y="902870"/>
                </a:cubicBezTo>
                <a:cubicBezTo>
                  <a:pt x="8711283" y="1453075"/>
                  <a:pt x="9363896" y="1936246"/>
                  <a:pt x="9633265" y="2570686"/>
                </a:cubicBezTo>
                <a:lnTo>
                  <a:pt x="9633265" y="2570686"/>
                </a:lnTo>
                <a:cubicBezTo>
                  <a:pt x="9902718" y="3205042"/>
                  <a:pt x="9797236" y="4010047"/>
                  <a:pt x="9269155" y="5349317"/>
                </a:cubicBezTo>
                <a:cubicBezTo>
                  <a:pt x="8842779" y="6379505"/>
                  <a:pt x="8114475" y="7837073"/>
                  <a:pt x="7065697" y="8931778"/>
                </a:cubicBezTo>
                <a:cubicBezTo>
                  <a:pt x="6321365" y="9708593"/>
                  <a:pt x="5528026" y="10103587"/>
                  <a:pt x="4730827" y="10103587"/>
                </a:cubicBezTo>
                <a:close/>
                <a:moveTo>
                  <a:pt x="3251058" y="16819"/>
                </a:moveTo>
                <a:cubicBezTo>
                  <a:pt x="1749806" y="16819"/>
                  <a:pt x="724273" y="605869"/>
                  <a:pt x="284470" y="1721215"/>
                </a:cubicBezTo>
                <a:cubicBezTo>
                  <a:pt x="-191164" y="2870622"/>
                  <a:pt x="-30549" y="4603460"/>
                  <a:pt x="714203" y="6357021"/>
                </a:cubicBezTo>
                <a:cubicBezTo>
                  <a:pt x="1458955" y="8110581"/>
                  <a:pt x="2594502" y="9429715"/>
                  <a:pt x="3751951" y="9885703"/>
                </a:cubicBezTo>
                <a:cubicBezTo>
                  <a:pt x="4076704" y="10019940"/>
                  <a:pt x="4404059" y="10087059"/>
                  <a:pt x="4730575" y="10087059"/>
                </a:cubicBezTo>
                <a:cubicBezTo>
                  <a:pt x="5523579" y="10087059"/>
                  <a:pt x="6312470" y="9693911"/>
                  <a:pt x="7053781" y="8920284"/>
                </a:cubicBezTo>
                <a:cubicBezTo>
                  <a:pt x="8100377" y="7827172"/>
                  <a:pt x="8827926" y="6371787"/>
                  <a:pt x="9253630" y="5343024"/>
                </a:cubicBezTo>
                <a:cubicBezTo>
                  <a:pt x="9779866" y="4008453"/>
                  <a:pt x="9885431" y="3207055"/>
                  <a:pt x="9617908" y="2577230"/>
                </a:cubicBezTo>
                <a:lnTo>
                  <a:pt x="9617908" y="2577230"/>
                </a:lnTo>
                <a:cubicBezTo>
                  <a:pt x="9350721" y="1947237"/>
                  <a:pt x="8700374" y="1466667"/>
                  <a:pt x="7374339" y="918391"/>
                </a:cubicBezTo>
                <a:cubicBezTo>
                  <a:pt x="6338148" y="510141"/>
                  <a:pt x="4785708" y="22440"/>
                  <a:pt x="3272456" y="16819"/>
                </a:cubicBezTo>
                <a:close/>
              </a:path>
            </a:pathLst>
          </a:custGeom>
          <a:gradFill>
            <a:gsLst>
              <a:gs pos="61000">
                <a:schemeClr val="accent2"/>
              </a:gs>
              <a:gs pos="23000">
                <a:schemeClr val="accent1"/>
              </a:gs>
              <a:gs pos="0">
                <a:schemeClr val="tx2"/>
              </a:gs>
            </a:gsLst>
            <a:lin ang="10200000" scaled="0"/>
          </a:gradFill>
          <a:ln w="8389"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A4001824-EE6E-8D1F-9CE1-BF3750F98D05}"/>
              </a:ext>
            </a:extLst>
          </p:cNvPr>
          <p:cNvSpPr/>
          <p:nvPr userDrawn="1"/>
        </p:nvSpPr>
        <p:spPr>
          <a:xfrm>
            <a:off x="5447356" y="-988846"/>
            <a:ext cx="1799319" cy="1984809"/>
          </a:xfrm>
          <a:custGeom>
            <a:avLst/>
            <a:gdLst>
              <a:gd name="connsiteX0" fmla="*/ 900575 w 1799319"/>
              <a:gd name="connsiteY0" fmla="*/ 1984932 h 1984809"/>
              <a:gd name="connsiteX1" fmla="*/ 751625 w 1799319"/>
              <a:gd name="connsiteY1" fmla="*/ 1945165 h 1984809"/>
              <a:gd name="connsiteX2" fmla="*/ 149866 w 1799319"/>
              <a:gd name="connsiteY2" fmla="*/ 1597825 h 1984809"/>
              <a:gd name="connsiteX3" fmla="*/ 832 w 1799319"/>
              <a:gd name="connsiteY3" fmla="*/ 1339838 h 1984809"/>
              <a:gd name="connsiteX4" fmla="*/ 832 w 1799319"/>
              <a:gd name="connsiteY4" fmla="*/ 645159 h 1984809"/>
              <a:gd name="connsiteX5" fmla="*/ 149782 w 1799319"/>
              <a:gd name="connsiteY5" fmla="*/ 387255 h 1984809"/>
              <a:gd name="connsiteX6" fmla="*/ 751542 w 1799319"/>
              <a:gd name="connsiteY6" fmla="*/ 39832 h 1984809"/>
              <a:gd name="connsiteX7" fmla="*/ 1049442 w 1799319"/>
              <a:gd name="connsiteY7" fmla="*/ 39832 h 1984809"/>
              <a:gd name="connsiteX8" fmla="*/ 1651201 w 1799319"/>
              <a:gd name="connsiteY8" fmla="*/ 387255 h 1984809"/>
              <a:gd name="connsiteX9" fmla="*/ 1800152 w 1799319"/>
              <a:gd name="connsiteY9" fmla="*/ 645159 h 1984809"/>
              <a:gd name="connsiteX10" fmla="*/ 1800152 w 1799319"/>
              <a:gd name="connsiteY10" fmla="*/ 1339838 h 1984809"/>
              <a:gd name="connsiteX11" fmla="*/ 1651285 w 1799319"/>
              <a:gd name="connsiteY11" fmla="*/ 1597825 h 1984809"/>
              <a:gd name="connsiteX12" fmla="*/ 1049778 w 1799319"/>
              <a:gd name="connsiteY12" fmla="*/ 1945165 h 1984809"/>
              <a:gd name="connsiteX13" fmla="*/ 900575 w 1799319"/>
              <a:gd name="connsiteY13" fmla="*/ 1984932 h 1984809"/>
              <a:gd name="connsiteX14" fmla="*/ 900575 w 1799319"/>
              <a:gd name="connsiteY14" fmla="*/ 16844 h 1984809"/>
              <a:gd name="connsiteX15" fmla="*/ 759933 w 1799319"/>
              <a:gd name="connsiteY15" fmla="*/ 54347 h 1984809"/>
              <a:gd name="connsiteX16" fmla="*/ 158258 w 1799319"/>
              <a:gd name="connsiteY16" fmla="*/ 401434 h 1984809"/>
              <a:gd name="connsiteX17" fmla="*/ 17615 w 1799319"/>
              <a:gd name="connsiteY17" fmla="*/ 644739 h 1984809"/>
              <a:gd name="connsiteX18" fmla="*/ 17615 w 1799319"/>
              <a:gd name="connsiteY18" fmla="*/ 1339418 h 1984809"/>
              <a:gd name="connsiteX19" fmla="*/ 158258 w 1799319"/>
              <a:gd name="connsiteY19" fmla="*/ 1582724 h 1984809"/>
              <a:gd name="connsiteX20" fmla="*/ 759933 w 1799319"/>
              <a:gd name="connsiteY20" fmla="*/ 1930063 h 1984809"/>
              <a:gd name="connsiteX21" fmla="*/ 1041135 w 1799319"/>
              <a:gd name="connsiteY21" fmla="*/ 1930063 h 1984809"/>
              <a:gd name="connsiteX22" fmla="*/ 1642894 w 1799319"/>
              <a:gd name="connsiteY22" fmla="*/ 1582724 h 1984809"/>
              <a:gd name="connsiteX23" fmla="*/ 1783537 w 1799319"/>
              <a:gd name="connsiteY23" fmla="*/ 1339418 h 1984809"/>
              <a:gd name="connsiteX24" fmla="*/ 1783537 w 1799319"/>
              <a:gd name="connsiteY24" fmla="*/ 644739 h 1984809"/>
              <a:gd name="connsiteX25" fmla="*/ 1642894 w 1799319"/>
              <a:gd name="connsiteY25" fmla="*/ 401434 h 1984809"/>
              <a:gd name="connsiteX26" fmla="*/ 1041386 w 1799319"/>
              <a:gd name="connsiteY26" fmla="*/ 54346 h 1984809"/>
              <a:gd name="connsiteX27" fmla="*/ 900575 w 1799319"/>
              <a:gd name="connsiteY27" fmla="*/ 16844 h 1984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799319" h="1984809">
                <a:moveTo>
                  <a:pt x="900575" y="1984932"/>
                </a:moveTo>
                <a:cubicBezTo>
                  <a:pt x="848294" y="1984981"/>
                  <a:pt x="796922" y="1971266"/>
                  <a:pt x="751625" y="1945165"/>
                </a:cubicBezTo>
                <a:lnTo>
                  <a:pt x="149866" y="1597825"/>
                </a:lnTo>
                <a:cubicBezTo>
                  <a:pt x="57799" y="1544482"/>
                  <a:pt x="1038" y="1446225"/>
                  <a:pt x="832" y="1339838"/>
                </a:cubicBezTo>
                <a:lnTo>
                  <a:pt x="832" y="645159"/>
                </a:lnTo>
                <a:cubicBezTo>
                  <a:pt x="999" y="538805"/>
                  <a:pt x="57735" y="440567"/>
                  <a:pt x="149782" y="387255"/>
                </a:cubicBezTo>
                <a:lnTo>
                  <a:pt x="751542" y="39832"/>
                </a:lnTo>
                <a:cubicBezTo>
                  <a:pt x="843781" y="-13114"/>
                  <a:pt x="957203" y="-13114"/>
                  <a:pt x="1049442" y="39832"/>
                </a:cubicBezTo>
                <a:lnTo>
                  <a:pt x="1651201" y="387255"/>
                </a:lnTo>
                <a:cubicBezTo>
                  <a:pt x="1743223" y="440592"/>
                  <a:pt x="1799950" y="538814"/>
                  <a:pt x="1800152" y="645159"/>
                </a:cubicBezTo>
                <a:lnTo>
                  <a:pt x="1800152" y="1339838"/>
                </a:lnTo>
                <a:cubicBezTo>
                  <a:pt x="1799946" y="1446182"/>
                  <a:pt x="1743263" y="1544415"/>
                  <a:pt x="1651285" y="1597825"/>
                </a:cubicBezTo>
                <a:lnTo>
                  <a:pt x="1049778" y="1945165"/>
                </a:lnTo>
                <a:cubicBezTo>
                  <a:pt x="1004403" y="1971297"/>
                  <a:pt x="952941" y="1985014"/>
                  <a:pt x="900575" y="1984932"/>
                </a:cubicBezTo>
                <a:close/>
                <a:moveTo>
                  <a:pt x="900575" y="16844"/>
                </a:moveTo>
                <a:cubicBezTo>
                  <a:pt x="851217" y="16799"/>
                  <a:pt x="802714" y="29732"/>
                  <a:pt x="759933" y="54347"/>
                </a:cubicBezTo>
                <a:lnTo>
                  <a:pt x="158258" y="401434"/>
                </a:lnTo>
                <a:cubicBezTo>
                  <a:pt x="71404" y="451728"/>
                  <a:pt x="17840" y="544391"/>
                  <a:pt x="17615" y="644739"/>
                </a:cubicBezTo>
                <a:lnTo>
                  <a:pt x="17615" y="1339418"/>
                </a:lnTo>
                <a:cubicBezTo>
                  <a:pt x="17806" y="1439776"/>
                  <a:pt x="71379" y="1532455"/>
                  <a:pt x="158258" y="1582724"/>
                </a:cubicBezTo>
                <a:lnTo>
                  <a:pt x="759933" y="1930063"/>
                </a:lnTo>
                <a:cubicBezTo>
                  <a:pt x="846974" y="1980146"/>
                  <a:pt x="954094" y="1980146"/>
                  <a:pt x="1041135" y="1930063"/>
                </a:cubicBezTo>
                <a:lnTo>
                  <a:pt x="1642894" y="1582724"/>
                </a:lnTo>
                <a:cubicBezTo>
                  <a:pt x="1729747" y="1532430"/>
                  <a:pt x="1783311" y="1439767"/>
                  <a:pt x="1783537" y="1339418"/>
                </a:cubicBezTo>
                <a:lnTo>
                  <a:pt x="1783537" y="644739"/>
                </a:lnTo>
                <a:cubicBezTo>
                  <a:pt x="1783311" y="544391"/>
                  <a:pt x="1729747" y="451728"/>
                  <a:pt x="1642894" y="401434"/>
                </a:cubicBezTo>
                <a:lnTo>
                  <a:pt x="1041386" y="54346"/>
                </a:lnTo>
                <a:cubicBezTo>
                  <a:pt x="998562" y="29689"/>
                  <a:pt x="949994" y="16753"/>
                  <a:pt x="900575" y="16844"/>
                </a:cubicBezTo>
                <a:close/>
              </a:path>
            </a:pathLst>
          </a:custGeom>
          <a:gradFill>
            <a:gsLst>
              <a:gs pos="61000">
                <a:schemeClr val="accent2"/>
              </a:gs>
              <a:gs pos="23000">
                <a:schemeClr val="accent1"/>
              </a:gs>
              <a:gs pos="0">
                <a:schemeClr val="tx2"/>
              </a:gs>
            </a:gsLst>
            <a:lin ang="10200000" scaled="0"/>
          </a:gradFill>
          <a:ln w="8389"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059C7ADF-40AA-0816-6DCB-AFAA28E2A7E9}"/>
              </a:ext>
            </a:extLst>
          </p:cNvPr>
          <p:cNvSpPr/>
          <p:nvPr userDrawn="1"/>
        </p:nvSpPr>
        <p:spPr>
          <a:xfrm>
            <a:off x="6082010" y="4508785"/>
            <a:ext cx="752220" cy="828754"/>
          </a:xfrm>
          <a:custGeom>
            <a:avLst/>
            <a:gdLst>
              <a:gd name="connsiteX0" fmla="*/ 376942 w 752220"/>
              <a:gd name="connsiteY0" fmla="*/ 828875 h 828754"/>
              <a:gd name="connsiteX1" fmla="*/ 312998 w 752220"/>
              <a:gd name="connsiteY1" fmla="*/ 812095 h 828754"/>
              <a:gd name="connsiteX2" fmla="*/ 64691 w 752220"/>
              <a:gd name="connsiteY2" fmla="*/ 668797 h 828754"/>
              <a:gd name="connsiteX3" fmla="*/ 832 w 752220"/>
              <a:gd name="connsiteY3" fmla="*/ 558135 h 828754"/>
              <a:gd name="connsiteX4" fmla="*/ 832 w 752220"/>
              <a:gd name="connsiteY4" fmla="*/ 271202 h 828754"/>
              <a:gd name="connsiteX5" fmla="*/ 64691 w 752220"/>
              <a:gd name="connsiteY5" fmla="*/ 160540 h 828754"/>
              <a:gd name="connsiteX6" fmla="*/ 312998 w 752220"/>
              <a:gd name="connsiteY6" fmla="*/ 17242 h 828754"/>
              <a:gd name="connsiteX7" fmla="*/ 440802 w 752220"/>
              <a:gd name="connsiteY7" fmla="*/ 17242 h 828754"/>
              <a:gd name="connsiteX8" fmla="*/ 689108 w 752220"/>
              <a:gd name="connsiteY8" fmla="*/ 160540 h 828754"/>
              <a:gd name="connsiteX9" fmla="*/ 753052 w 752220"/>
              <a:gd name="connsiteY9" fmla="*/ 271202 h 828754"/>
              <a:gd name="connsiteX10" fmla="*/ 753052 w 752220"/>
              <a:gd name="connsiteY10" fmla="*/ 557883 h 828754"/>
              <a:gd name="connsiteX11" fmla="*/ 689108 w 752220"/>
              <a:gd name="connsiteY11" fmla="*/ 668545 h 828754"/>
              <a:gd name="connsiteX12" fmla="*/ 440802 w 752220"/>
              <a:gd name="connsiteY12" fmla="*/ 811844 h 828754"/>
              <a:gd name="connsiteX13" fmla="*/ 376942 w 752220"/>
              <a:gd name="connsiteY13" fmla="*/ 828875 h 828754"/>
              <a:gd name="connsiteX14" fmla="*/ 376942 w 752220"/>
              <a:gd name="connsiteY14" fmla="*/ 16822 h 828754"/>
              <a:gd name="connsiteX15" fmla="*/ 321390 w 752220"/>
              <a:gd name="connsiteY15" fmla="*/ 31673 h 828754"/>
              <a:gd name="connsiteX16" fmla="*/ 73083 w 752220"/>
              <a:gd name="connsiteY16" fmla="*/ 174971 h 828754"/>
              <a:gd name="connsiteX17" fmla="*/ 17531 w 752220"/>
              <a:gd name="connsiteY17" fmla="*/ 271202 h 828754"/>
              <a:gd name="connsiteX18" fmla="*/ 17531 w 752220"/>
              <a:gd name="connsiteY18" fmla="*/ 557883 h 828754"/>
              <a:gd name="connsiteX19" fmla="*/ 73083 w 752220"/>
              <a:gd name="connsiteY19" fmla="*/ 654031 h 828754"/>
              <a:gd name="connsiteX20" fmla="*/ 321390 w 752220"/>
              <a:gd name="connsiteY20" fmla="*/ 797413 h 828754"/>
              <a:gd name="connsiteX21" fmla="*/ 432494 w 752220"/>
              <a:gd name="connsiteY21" fmla="*/ 797413 h 828754"/>
              <a:gd name="connsiteX22" fmla="*/ 680717 w 752220"/>
              <a:gd name="connsiteY22" fmla="*/ 654031 h 828754"/>
              <a:gd name="connsiteX23" fmla="*/ 736353 w 752220"/>
              <a:gd name="connsiteY23" fmla="*/ 557883 h 828754"/>
              <a:gd name="connsiteX24" fmla="*/ 736353 w 752220"/>
              <a:gd name="connsiteY24" fmla="*/ 271202 h 828754"/>
              <a:gd name="connsiteX25" fmla="*/ 680717 w 752220"/>
              <a:gd name="connsiteY25" fmla="*/ 174971 h 828754"/>
              <a:gd name="connsiteX26" fmla="*/ 432494 w 752220"/>
              <a:gd name="connsiteY26" fmla="*/ 31673 h 828754"/>
              <a:gd name="connsiteX27" fmla="*/ 376942 w 752220"/>
              <a:gd name="connsiteY27" fmla="*/ 16822 h 828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752220" h="828754">
                <a:moveTo>
                  <a:pt x="376942" y="828875"/>
                </a:moveTo>
                <a:cubicBezTo>
                  <a:pt x="354522" y="829005"/>
                  <a:pt x="332464" y="823217"/>
                  <a:pt x="312998" y="812095"/>
                </a:cubicBezTo>
                <a:lnTo>
                  <a:pt x="64691" y="668797"/>
                </a:lnTo>
                <a:cubicBezTo>
                  <a:pt x="25240" y="645885"/>
                  <a:pt x="925" y="603750"/>
                  <a:pt x="832" y="558135"/>
                </a:cubicBezTo>
                <a:lnTo>
                  <a:pt x="832" y="271202"/>
                </a:lnTo>
                <a:cubicBezTo>
                  <a:pt x="925" y="225587"/>
                  <a:pt x="25240" y="183453"/>
                  <a:pt x="64691" y="160540"/>
                </a:cubicBezTo>
                <a:lnTo>
                  <a:pt x="312998" y="17242"/>
                </a:lnTo>
                <a:cubicBezTo>
                  <a:pt x="352541" y="-5583"/>
                  <a:pt x="401259" y="-5583"/>
                  <a:pt x="440802" y="17242"/>
                </a:cubicBezTo>
                <a:lnTo>
                  <a:pt x="689108" y="160540"/>
                </a:lnTo>
                <a:cubicBezTo>
                  <a:pt x="728617" y="183406"/>
                  <a:pt x="752976" y="225561"/>
                  <a:pt x="753052" y="271202"/>
                </a:cubicBezTo>
                <a:lnTo>
                  <a:pt x="753052" y="557883"/>
                </a:lnTo>
                <a:cubicBezTo>
                  <a:pt x="752976" y="603525"/>
                  <a:pt x="728617" y="645679"/>
                  <a:pt x="689108" y="668545"/>
                </a:cubicBezTo>
                <a:lnTo>
                  <a:pt x="440802" y="811844"/>
                </a:lnTo>
                <a:cubicBezTo>
                  <a:pt x="421384" y="823039"/>
                  <a:pt x="399356" y="828914"/>
                  <a:pt x="376942" y="828875"/>
                </a:cubicBezTo>
                <a:close/>
                <a:moveTo>
                  <a:pt x="376942" y="16822"/>
                </a:moveTo>
                <a:cubicBezTo>
                  <a:pt x="357441" y="16805"/>
                  <a:pt x="338280" y="21927"/>
                  <a:pt x="321390" y="31673"/>
                </a:cubicBezTo>
                <a:lnTo>
                  <a:pt x="73083" y="174971"/>
                </a:lnTo>
                <a:cubicBezTo>
                  <a:pt x="38773" y="194895"/>
                  <a:pt x="17623" y="231533"/>
                  <a:pt x="17531" y="271202"/>
                </a:cubicBezTo>
                <a:lnTo>
                  <a:pt x="17531" y="557883"/>
                </a:lnTo>
                <a:cubicBezTo>
                  <a:pt x="17601" y="597536"/>
                  <a:pt x="38761" y="634159"/>
                  <a:pt x="73083" y="654031"/>
                </a:cubicBezTo>
                <a:lnTo>
                  <a:pt x="321390" y="797413"/>
                </a:lnTo>
                <a:cubicBezTo>
                  <a:pt x="355798" y="817135"/>
                  <a:pt x="398086" y="817135"/>
                  <a:pt x="432494" y="797413"/>
                </a:cubicBezTo>
                <a:lnTo>
                  <a:pt x="680717" y="654031"/>
                </a:lnTo>
                <a:cubicBezTo>
                  <a:pt x="715084" y="634194"/>
                  <a:pt x="736283" y="597558"/>
                  <a:pt x="736353" y="557883"/>
                </a:cubicBezTo>
                <a:lnTo>
                  <a:pt x="736353" y="271202"/>
                </a:lnTo>
                <a:cubicBezTo>
                  <a:pt x="736261" y="231511"/>
                  <a:pt x="715072" y="194861"/>
                  <a:pt x="680717" y="174971"/>
                </a:cubicBezTo>
                <a:lnTo>
                  <a:pt x="432494" y="31673"/>
                </a:lnTo>
                <a:cubicBezTo>
                  <a:pt x="415604" y="21927"/>
                  <a:pt x="396443" y="16805"/>
                  <a:pt x="376942" y="16822"/>
                </a:cubicBezTo>
                <a:close/>
              </a:path>
            </a:pathLst>
          </a:custGeom>
          <a:gradFill>
            <a:gsLst>
              <a:gs pos="61000">
                <a:schemeClr val="accent2"/>
              </a:gs>
              <a:gs pos="23000">
                <a:schemeClr val="accent1"/>
              </a:gs>
              <a:gs pos="0">
                <a:schemeClr val="tx2"/>
              </a:gs>
            </a:gsLst>
            <a:lin ang="10200000" scaled="0"/>
          </a:gradFill>
          <a:ln w="8389"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FE8BC955-64B5-2192-356D-FDD552AA92AB}"/>
              </a:ext>
            </a:extLst>
          </p:cNvPr>
          <p:cNvSpPr/>
          <p:nvPr userDrawn="1"/>
        </p:nvSpPr>
        <p:spPr>
          <a:xfrm>
            <a:off x="11111664" y="3132121"/>
            <a:ext cx="3497103" cy="3859724"/>
          </a:xfrm>
          <a:custGeom>
            <a:avLst/>
            <a:gdLst>
              <a:gd name="connsiteX0" fmla="*/ 1749803 w 3497103"/>
              <a:gd name="connsiteY0" fmla="*/ 3859848 h 3859724"/>
              <a:gd name="connsiteX1" fmla="*/ 1462896 w 3497103"/>
              <a:gd name="connsiteY1" fmla="*/ 3783248 h 3859724"/>
              <a:gd name="connsiteX2" fmla="*/ 288075 w 3497103"/>
              <a:gd name="connsiteY2" fmla="*/ 3105013 h 3859724"/>
              <a:gd name="connsiteX3" fmla="*/ 832 w 3497103"/>
              <a:gd name="connsiteY3" fmla="*/ 2608251 h 3859724"/>
              <a:gd name="connsiteX4" fmla="*/ 832 w 3497103"/>
              <a:gd name="connsiteY4" fmla="*/ 1251698 h 3859724"/>
              <a:gd name="connsiteX5" fmla="*/ 287739 w 3497103"/>
              <a:gd name="connsiteY5" fmla="*/ 754936 h 3859724"/>
              <a:gd name="connsiteX6" fmla="*/ 1462559 w 3497103"/>
              <a:gd name="connsiteY6" fmla="*/ 76701 h 3859724"/>
              <a:gd name="connsiteX7" fmla="*/ 2036290 w 3497103"/>
              <a:gd name="connsiteY7" fmla="*/ 76701 h 3859724"/>
              <a:gd name="connsiteX8" fmla="*/ 3211111 w 3497103"/>
              <a:gd name="connsiteY8" fmla="*/ 754936 h 3859724"/>
              <a:gd name="connsiteX9" fmla="*/ 3497935 w 3497103"/>
              <a:gd name="connsiteY9" fmla="*/ 1251698 h 3859724"/>
              <a:gd name="connsiteX10" fmla="*/ 3497934 w 3497103"/>
              <a:gd name="connsiteY10" fmla="*/ 2608251 h 3859724"/>
              <a:gd name="connsiteX11" fmla="*/ 3211110 w 3497103"/>
              <a:gd name="connsiteY11" fmla="*/ 3105013 h 3859724"/>
              <a:gd name="connsiteX12" fmla="*/ 2036291 w 3497103"/>
              <a:gd name="connsiteY12" fmla="*/ 3783248 h 3859724"/>
              <a:gd name="connsiteX13" fmla="*/ 1749803 w 3497103"/>
              <a:gd name="connsiteY13" fmla="*/ 3859848 h 3859724"/>
              <a:gd name="connsiteX14" fmla="*/ 1749803 w 3497103"/>
              <a:gd name="connsiteY14" fmla="*/ 16797 h 3859724"/>
              <a:gd name="connsiteX15" fmla="*/ 1471287 w 3497103"/>
              <a:gd name="connsiteY15" fmla="*/ 91131 h 3859724"/>
              <a:gd name="connsiteX16" fmla="*/ 296466 w 3497103"/>
              <a:gd name="connsiteY16" fmla="*/ 769450 h 3859724"/>
              <a:gd name="connsiteX17" fmla="*/ 17615 w 3497103"/>
              <a:gd name="connsiteY17" fmla="*/ 1251698 h 3859724"/>
              <a:gd name="connsiteX18" fmla="*/ 17615 w 3497103"/>
              <a:gd name="connsiteY18" fmla="*/ 2608251 h 3859724"/>
              <a:gd name="connsiteX19" fmla="*/ 296131 w 3497103"/>
              <a:gd name="connsiteY19" fmla="*/ 3090499 h 3859724"/>
              <a:gd name="connsiteX20" fmla="*/ 1470950 w 3497103"/>
              <a:gd name="connsiteY20" fmla="*/ 3768734 h 3859724"/>
              <a:gd name="connsiteX21" fmla="*/ 2027982 w 3497103"/>
              <a:gd name="connsiteY21" fmla="*/ 3768734 h 3859724"/>
              <a:gd name="connsiteX22" fmla="*/ 3202802 w 3497103"/>
              <a:gd name="connsiteY22" fmla="*/ 3090499 h 3859724"/>
              <a:gd name="connsiteX23" fmla="*/ 3206998 w 3497103"/>
              <a:gd name="connsiteY23" fmla="*/ 3097714 h 3859724"/>
              <a:gd name="connsiteX24" fmla="*/ 3202802 w 3497103"/>
              <a:gd name="connsiteY24" fmla="*/ 3090499 h 3859724"/>
              <a:gd name="connsiteX25" fmla="*/ 3481318 w 3497103"/>
              <a:gd name="connsiteY25" fmla="*/ 2608251 h 3859724"/>
              <a:gd name="connsiteX26" fmla="*/ 3481319 w 3497103"/>
              <a:gd name="connsiteY26" fmla="*/ 1251698 h 3859724"/>
              <a:gd name="connsiteX27" fmla="*/ 3202803 w 3497103"/>
              <a:gd name="connsiteY27" fmla="*/ 769450 h 3859724"/>
              <a:gd name="connsiteX28" fmla="*/ 2027982 w 3497103"/>
              <a:gd name="connsiteY28" fmla="*/ 91132 h 3859724"/>
              <a:gd name="connsiteX29" fmla="*/ 1749802 w 3497103"/>
              <a:gd name="connsiteY29" fmla="*/ 16798 h 3859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497103" h="3859724">
                <a:moveTo>
                  <a:pt x="1749803" y="3859848"/>
                </a:moveTo>
                <a:cubicBezTo>
                  <a:pt x="1649099" y="3859943"/>
                  <a:pt x="1550146" y="3833524"/>
                  <a:pt x="1462896" y="3783248"/>
                </a:cubicBezTo>
                <a:lnTo>
                  <a:pt x="288075" y="3105013"/>
                </a:lnTo>
                <a:cubicBezTo>
                  <a:pt x="110670" y="3002391"/>
                  <a:pt x="1255" y="2813168"/>
                  <a:pt x="832" y="2608251"/>
                </a:cubicBezTo>
                <a:lnTo>
                  <a:pt x="832" y="1251698"/>
                </a:lnTo>
                <a:cubicBezTo>
                  <a:pt x="1169" y="1046846"/>
                  <a:pt x="110451" y="857631"/>
                  <a:pt x="287739" y="754936"/>
                </a:cubicBezTo>
                <a:lnTo>
                  <a:pt x="1462559" y="76701"/>
                </a:lnTo>
                <a:cubicBezTo>
                  <a:pt x="1640168" y="-25403"/>
                  <a:pt x="1858680" y="-25403"/>
                  <a:pt x="2036290" y="76701"/>
                </a:cubicBezTo>
                <a:lnTo>
                  <a:pt x="3211111" y="754936"/>
                </a:lnTo>
                <a:cubicBezTo>
                  <a:pt x="3388329" y="857690"/>
                  <a:pt x="3497563" y="1046877"/>
                  <a:pt x="3497935" y="1251698"/>
                </a:cubicBezTo>
                <a:lnTo>
                  <a:pt x="3497934" y="2608251"/>
                </a:lnTo>
                <a:cubicBezTo>
                  <a:pt x="3497563" y="2813072"/>
                  <a:pt x="3388329" y="3002259"/>
                  <a:pt x="3211110" y="3105013"/>
                </a:cubicBezTo>
                <a:lnTo>
                  <a:pt x="2036291" y="3783248"/>
                </a:lnTo>
                <a:cubicBezTo>
                  <a:pt x="1949170" y="3833468"/>
                  <a:pt x="1850366" y="3859885"/>
                  <a:pt x="1749803" y="3859848"/>
                </a:cubicBezTo>
                <a:close/>
                <a:moveTo>
                  <a:pt x="1749803" y="16797"/>
                </a:moveTo>
                <a:cubicBezTo>
                  <a:pt x="1652047" y="16697"/>
                  <a:pt x="1555987" y="42334"/>
                  <a:pt x="1471287" y="91131"/>
                </a:cubicBezTo>
                <a:lnTo>
                  <a:pt x="296466" y="769450"/>
                </a:lnTo>
                <a:cubicBezTo>
                  <a:pt x="124235" y="869066"/>
                  <a:pt x="18014" y="1052765"/>
                  <a:pt x="17615" y="1251698"/>
                </a:cubicBezTo>
                <a:lnTo>
                  <a:pt x="17615" y="2608251"/>
                </a:lnTo>
                <a:cubicBezTo>
                  <a:pt x="17946" y="2807115"/>
                  <a:pt x="124030" y="2990798"/>
                  <a:pt x="296131" y="3090499"/>
                </a:cubicBezTo>
                <a:lnTo>
                  <a:pt x="1470950" y="3768734"/>
                </a:lnTo>
                <a:cubicBezTo>
                  <a:pt x="1643356" y="3867993"/>
                  <a:pt x="1855576" y="3867993"/>
                  <a:pt x="2027982" y="3768734"/>
                </a:cubicBezTo>
                <a:lnTo>
                  <a:pt x="3202802" y="3090499"/>
                </a:lnTo>
                <a:lnTo>
                  <a:pt x="3206998" y="3097714"/>
                </a:lnTo>
                <a:lnTo>
                  <a:pt x="3202802" y="3090499"/>
                </a:lnTo>
                <a:cubicBezTo>
                  <a:pt x="3374891" y="2990786"/>
                  <a:pt x="3480970" y="2807111"/>
                  <a:pt x="3481318" y="2608251"/>
                </a:cubicBezTo>
                <a:lnTo>
                  <a:pt x="3481319" y="1251698"/>
                </a:lnTo>
                <a:cubicBezTo>
                  <a:pt x="3480988" y="1052834"/>
                  <a:pt x="3374904" y="869151"/>
                  <a:pt x="3202803" y="769450"/>
                </a:cubicBezTo>
                <a:lnTo>
                  <a:pt x="2027982" y="91132"/>
                </a:lnTo>
                <a:cubicBezTo>
                  <a:pt x="1943373" y="42410"/>
                  <a:pt x="1847442" y="16776"/>
                  <a:pt x="1749802" y="16798"/>
                </a:cubicBezTo>
                <a:close/>
              </a:path>
            </a:pathLst>
          </a:custGeom>
          <a:gradFill>
            <a:gsLst>
              <a:gs pos="61000">
                <a:schemeClr val="accent2"/>
              </a:gs>
              <a:gs pos="23000">
                <a:schemeClr val="accent1"/>
              </a:gs>
              <a:gs pos="0">
                <a:schemeClr val="tx2"/>
              </a:gs>
            </a:gsLst>
            <a:lin ang="10200000" scaled="0"/>
          </a:gradFill>
          <a:ln w="8389"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3A7DD00D-0956-821F-3D05-16C07BD8DE95}"/>
              </a:ext>
            </a:extLst>
          </p:cNvPr>
          <p:cNvSpPr/>
          <p:nvPr userDrawn="1"/>
        </p:nvSpPr>
        <p:spPr>
          <a:xfrm>
            <a:off x="10899441" y="3724673"/>
            <a:ext cx="568864" cy="626303"/>
          </a:xfrm>
          <a:custGeom>
            <a:avLst/>
            <a:gdLst>
              <a:gd name="connsiteX0" fmla="*/ 285222 w 568864"/>
              <a:gd name="connsiteY0" fmla="*/ 626426 h 626303"/>
              <a:gd name="connsiteX1" fmla="*/ 236216 w 568864"/>
              <a:gd name="connsiteY1" fmla="*/ 613338 h 626303"/>
              <a:gd name="connsiteX2" fmla="*/ 49839 w 568864"/>
              <a:gd name="connsiteY2" fmla="*/ 505780 h 626303"/>
              <a:gd name="connsiteX3" fmla="*/ 833 w 568864"/>
              <a:gd name="connsiteY3" fmla="*/ 420875 h 626303"/>
              <a:gd name="connsiteX4" fmla="*/ 832 w 568864"/>
              <a:gd name="connsiteY4" fmla="*/ 205676 h 626303"/>
              <a:gd name="connsiteX5" fmla="*/ 49838 w 568864"/>
              <a:gd name="connsiteY5" fmla="*/ 120770 h 626303"/>
              <a:gd name="connsiteX6" fmla="*/ 236216 w 568864"/>
              <a:gd name="connsiteY6" fmla="*/ 13213 h 626303"/>
              <a:gd name="connsiteX7" fmla="*/ 334230 w 568864"/>
              <a:gd name="connsiteY7" fmla="*/ 13213 h 626303"/>
              <a:gd name="connsiteX8" fmla="*/ 520606 w 568864"/>
              <a:gd name="connsiteY8" fmla="*/ 120770 h 626303"/>
              <a:gd name="connsiteX9" fmla="*/ 569696 w 568864"/>
              <a:gd name="connsiteY9" fmla="*/ 205675 h 626303"/>
              <a:gd name="connsiteX10" fmla="*/ 569696 w 568864"/>
              <a:gd name="connsiteY10" fmla="*/ 420875 h 626303"/>
              <a:gd name="connsiteX11" fmla="*/ 520606 w 568864"/>
              <a:gd name="connsiteY11" fmla="*/ 505780 h 626303"/>
              <a:gd name="connsiteX12" fmla="*/ 334229 w 568864"/>
              <a:gd name="connsiteY12" fmla="*/ 613338 h 626303"/>
              <a:gd name="connsiteX13" fmla="*/ 285222 w 568864"/>
              <a:gd name="connsiteY13" fmla="*/ 626426 h 626303"/>
              <a:gd name="connsiteX14" fmla="*/ 285222 w 568864"/>
              <a:gd name="connsiteY14" fmla="*/ 16820 h 626303"/>
              <a:gd name="connsiteX15" fmla="*/ 244523 w 568864"/>
              <a:gd name="connsiteY15" fmla="*/ 27643 h 626303"/>
              <a:gd name="connsiteX16" fmla="*/ 58147 w 568864"/>
              <a:gd name="connsiteY16" fmla="*/ 135285 h 626303"/>
              <a:gd name="connsiteX17" fmla="*/ 17532 w 568864"/>
              <a:gd name="connsiteY17" fmla="*/ 205676 h 626303"/>
              <a:gd name="connsiteX18" fmla="*/ 17531 w 568864"/>
              <a:gd name="connsiteY18" fmla="*/ 420875 h 626303"/>
              <a:gd name="connsiteX19" fmla="*/ 58146 w 568864"/>
              <a:gd name="connsiteY19" fmla="*/ 491266 h 626303"/>
              <a:gd name="connsiteX20" fmla="*/ 244523 w 568864"/>
              <a:gd name="connsiteY20" fmla="*/ 598823 h 626303"/>
              <a:gd name="connsiteX21" fmla="*/ 325921 w 568864"/>
              <a:gd name="connsiteY21" fmla="*/ 598823 h 626303"/>
              <a:gd name="connsiteX22" fmla="*/ 512298 w 568864"/>
              <a:gd name="connsiteY22" fmla="*/ 491266 h 626303"/>
              <a:gd name="connsiteX23" fmla="*/ 552913 w 568864"/>
              <a:gd name="connsiteY23" fmla="*/ 420875 h 626303"/>
              <a:gd name="connsiteX24" fmla="*/ 552913 w 568864"/>
              <a:gd name="connsiteY24" fmla="*/ 205676 h 626303"/>
              <a:gd name="connsiteX25" fmla="*/ 512298 w 568864"/>
              <a:gd name="connsiteY25" fmla="*/ 135201 h 626303"/>
              <a:gd name="connsiteX26" fmla="*/ 325921 w 568864"/>
              <a:gd name="connsiteY26" fmla="*/ 27643 h 626303"/>
              <a:gd name="connsiteX27" fmla="*/ 285222 w 568864"/>
              <a:gd name="connsiteY27" fmla="*/ 17072 h 626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68864" h="626303">
                <a:moveTo>
                  <a:pt x="285222" y="626426"/>
                </a:moveTo>
                <a:cubicBezTo>
                  <a:pt x="268020" y="626442"/>
                  <a:pt x="251118" y="621928"/>
                  <a:pt x="236216" y="613338"/>
                </a:cubicBezTo>
                <a:lnTo>
                  <a:pt x="49839" y="505780"/>
                </a:lnTo>
                <a:cubicBezTo>
                  <a:pt x="19552" y="488217"/>
                  <a:pt x="887" y="455880"/>
                  <a:pt x="833" y="420875"/>
                </a:cubicBezTo>
                <a:lnTo>
                  <a:pt x="832" y="205676"/>
                </a:lnTo>
                <a:cubicBezTo>
                  <a:pt x="852" y="170661"/>
                  <a:pt x="19525" y="138308"/>
                  <a:pt x="49838" y="120770"/>
                </a:cubicBezTo>
                <a:lnTo>
                  <a:pt x="236216" y="13213"/>
                </a:lnTo>
                <a:cubicBezTo>
                  <a:pt x="266555" y="-4240"/>
                  <a:pt x="303890" y="-4240"/>
                  <a:pt x="334230" y="13213"/>
                </a:cubicBezTo>
                <a:lnTo>
                  <a:pt x="520606" y="120770"/>
                </a:lnTo>
                <a:cubicBezTo>
                  <a:pt x="550938" y="138299"/>
                  <a:pt x="569642" y="170648"/>
                  <a:pt x="569696" y="205675"/>
                </a:cubicBezTo>
                <a:lnTo>
                  <a:pt x="569696" y="420875"/>
                </a:lnTo>
                <a:cubicBezTo>
                  <a:pt x="569607" y="455893"/>
                  <a:pt x="550913" y="488226"/>
                  <a:pt x="520606" y="505780"/>
                </a:cubicBezTo>
                <a:lnTo>
                  <a:pt x="334229" y="613338"/>
                </a:lnTo>
                <a:cubicBezTo>
                  <a:pt x="319326" y="621928"/>
                  <a:pt x="302423" y="626442"/>
                  <a:pt x="285222" y="626426"/>
                </a:cubicBezTo>
                <a:close/>
                <a:moveTo>
                  <a:pt x="285222" y="16820"/>
                </a:moveTo>
                <a:cubicBezTo>
                  <a:pt x="270945" y="16819"/>
                  <a:pt x="256914" y="20550"/>
                  <a:pt x="244523" y="27643"/>
                </a:cubicBezTo>
                <a:lnTo>
                  <a:pt x="58147" y="135285"/>
                </a:lnTo>
                <a:cubicBezTo>
                  <a:pt x="33021" y="149828"/>
                  <a:pt x="17545" y="176649"/>
                  <a:pt x="17532" y="205676"/>
                </a:cubicBezTo>
                <a:lnTo>
                  <a:pt x="17531" y="420875"/>
                </a:lnTo>
                <a:cubicBezTo>
                  <a:pt x="17562" y="449897"/>
                  <a:pt x="33034" y="476710"/>
                  <a:pt x="58146" y="491266"/>
                </a:cubicBezTo>
                <a:lnTo>
                  <a:pt x="244523" y="598823"/>
                </a:lnTo>
                <a:cubicBezTo>
                  <a:pt x="269712" y="613343"/>
                  <a:pt x="300732" y="613343"/>
                  <a:pt x="325921" y="598823"/>
                </a:cubicBezTo>
                <a:lnTo>
                  <a:pt x="512298" y="491266"/>
                </a:lnTo>
                <a:cubicBezTo>
                  <a:pt x="537411" y="476710"/>
                  <a:pt x="552883" y="449896"/>
                  <a:pt x="552913" y="420875"/>
                </a:cubicBezTo>
                <a:lnTo>
                  <a:pt x="552913" y="205676"/>
                </a:lnTo>
                <a:cubicBezTo>
                  <a:pt x="552877" y="176633"/>
                  <a:pt x="537412" y="149797"/>
                  <a:pt x="512298" y="135201"/>
                </a:cubicBezTo>
                <a:lnTo>
                  <a:pt x="325921" y="27643"/>
                </a:lnTo>
                <a:cubicBezTo>
                  <a:pt x="313511" y="20627"/>
                  <a:pt x="299479" y="16983"/>
                  <a:pt x="285222" y="17072"/>
                </a:cubicBezTo>
                <a:close/>
              </a:path>
            </a:pathLst>
          </a:custGeom>
          <a:gradFill>
            <a:gsLst>
              <a:gs pos="61000">
                <a:schemeClr val="accent2"/>
              </a:gs>
              <a:gs pos="23000">
                <a:schemeClr val="accent1"/>
              </a:gs>
              <a:gs pos="0">
                <a:schemeClr val="tx2"/>
              </a:gs>
            </a:gsLst>
            <a:lin ang="10200000" scaled="0"/>
          </a:gradFill>
          <a:ln w="8389"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C220CB6F-A1BA-E6EC-8CA0-287031E67EC0}"/>
              </a:ext>
            </a:extLst>
          </p:cNvPr>
          <p:cNvSpPr/>
          <p:nvPr userDrawn="1"/>
        </p:nvSpPr>
        <p:spPr>
          <a:xfrm>
            <a:off x="6766174" y="173017"/>
            <a:ext cx="805423" cy="887883"/>
          </a:xfrm>
          <a:custGeom>
            <a:avLst/>
            <a:gdLst>
              <a:gd name="connsiteX0" fmla="*/ 403711 w 805423"/>
              <a:gd name="connsiteY0" fmla="*/ 888006 h 887883"/>
              <a:gd name="connsiteX1" fmla="*/ 335152 w 805423"/>
              <a:gd name="connsiteY1" fmla="*/ 869717 h 887883"/>
              <a:gd name="connsiteX2" fmla="*/ 69139 w 805423"/>
              <a:gd name="connsiteY2" fmla="*/ 716182 h 887883"/>
              <a:gd name="connsiteX3" fmla="*/ 832 w 805423"/>
              <a:gd name="connsiteY3" fmla="*/ 597970 h 887883"/>
              <a:gd name="connsiteX4" fmla="*/ 832 w 805423"/>
              <a:gd name="connsiteY4" fmla="*/ 290314 h 887883"/>
              <a:gd name="connsiteX5" fmla="*/ 69139 w 805423"/>
              <a:gd name="connsiteY5" fmla="*/ 172101 h 887883"/>
              <a:gd name="connsiteX6" fmla="*/ 335152 w 805423"/>
              <a:gd name="connsiteY6" fmla="*/ 18399 h 887883"/>
              <a:gd name="connsiteX7" fmla="*/ 471599 w 805423"/>
              <a:gd name="connsiteY7" fmla="*/ 18399 h 887883"/>
              <a:gd name="connsiteX8" fmla="*/ 738031 w 805423"/>
              <a:gd name="connsiteY8" fmla="*/ 172101 h 887883"/>
              <a:gd name="connsiteX9" fmla="*/ 806255 w 805423"/>
              <a:gd name="connsiteY9" fmla="*/ 290314 h 887883"/>
              <a:gd name="connsiteX10" fmla="*/ 806255 w 805423"/>
              <a:gd name="connsiteY10" fmla="*/ 597802 h 887883"/>
              <a:gd name="connsiteX11" fmla="*/ 738367 w 805423"/>
              <a:gd name="connsiteY11" fmla="*/ 716182 h 887883"/>
              <a:gd name="connsiteX12" fmla="*/ 738367 w 805423"/>
              <a:gd name="connsiteY12" fmla="*/ 716182 h 887883"/>
              <a:gd name="connsiteX13" fmla="*/ 471934 w 805423"/>
              <a:gd name="connsiteY13" fmla="*/ 869800 h 887883"/>
              <a:gd name="connsiteX14" fmla="*/ 403711 w 805423"/>
              <a:gd name="connsiteY14" fmla="*/ 888006 h 887883"/>
              <a:gd name="connsiteX15" fmla="*/ 403711 w 805423"/>
              <a:gd name="connsiteY15" fmla="*/ 16805 h 887883"/>
              <a:gd name="connsiteX16" fmla="*/ 343544 w 805423"/>
              <a:gd name="connsiteY16" fmla="*/ 32830 h 887883"/>
              <a:gd name="connsiteX17" fmla="*/ 77447 w 805423"/>
              <a:gd name="connsiteY17" fmla="*/ 186616 h 887883"/>
              <a:gd name="connsiteX18" fmla="*/ 17531 w 805423"/>
              <a:gd name="connsiteY18" fmla="*/ 290314 h 887883"/>
              <a:gd name="connsiteX19" fmla="*/ 17531 w 805423"/>
              <a:gd name="connsiteY19" fmla="*/ 597802 h 887883"/>
              <a:gd name="connsiteX20" fmla="*/ 77447 w 805423"/>
              <a:gd name="connsiteY20" fmla="*/ 701584 h 887883"/>
              <a:gd name="connsiteX21" fmla="*/ 343544 w 805423"/>
              <a:gd name="connsiteY21" fmla="*/ 855286 h 887883"/>
              <a:gd name="connsiteX22" fmla="*/ 463375 w 805423"/>
              <a:gd name="connsiteY22" fmla="*/ 855286 h 887883"/>
              <a:gd name="connsiteX23" fmla="*/ 729724 w 805423"/>
              <a:gd name="connsiteY23" fmla="*/ 701500 h 887883"/>
              <a:gd name="connsiteX24" fmla="*/ 789640 w 805423"/>
              <a:gd name="connsiteY24" fmla="*/ 597802 h 887883"/>
              <a:gd name="connsiteX25" fmla="*/ 789639 w 805423"/>
              <a:gd name="connsiteY25" fmla="*/ 290314 h 887883"/>
              <a:gd name="connsiteX26" fmla="*/ 729723 w 805423"/>
              <a:gd name="connsiteY26" fmla="*/ 186616 h 887883"/>
              <a:gd name="connsiteX27" fmla="*/ 463627 w 805423"/>
              <a:gd name="connsiteY27" fmla="*/ 32830 h 887883"/>
              <a:gd name="connsiteX28" fmla="*/ 403711 w 805423"/>
              <a:gd name="connsiteY28" fmla="*/ 16805 h 8878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805423" h="887883">
                <a:moveTo>
                  <a:pt x="403711" y="888006"/>
                </a:moveTo>
                <a:cubicBezTo>
                  <a:pt x="379644" y="888065"/>
                  <a:pt x="355990" y="881755"/>
                  <a:pt x="335152" y="869717"/>
                </a:cubicBezTo>
                <a:lnTo>
                  <a:pt x="69139" y="716182"/>
                </a:lnTo>
                <a:cubicBezTo>
                  <a:pt x="26944" y="691746"/>
                  <a:pt x="927" y="646722"/>
                  <a:pt x="832" y="597970"/>
                </a:cubicBezTo>
                <a:lnTo>
                  <a:pt x="832" y="290314"/>
                </a:lnTo>
                <a:cubicBezTo>
                  <a:pt x="927" y="241562"/>
                  <a:pt x="26944" y="196537"/>
                  <a:pt x="69139" y="172101"/>
                </a:cubicBezTo>
                <a:lnTo>
                  <a:pt x="335152" y="18399"/>
                </a:lnTo>
                <a:cubicBezTo>
                  <a:pt x="377369" y="-5969"/>
                  <a:pt x="429382" y="-5969"/>
                  <a:pt x="471599" y="18399"/>
                </a:cubicBezTo>
                <a:lnTo>
                  <a:pt x="738031" y="172101"/>
                </a:lnTo>
                <a:cubicBezTo>
                  <a:pt x="780169" y="196584"/>
                  <a:pt x="806142" y="241588"/>
                  <a:pt x="806255" y="290314"/>
                </a:cubicBezTo>
                <a:lnTo>
                  <a:pt x="806255" y="597802"/>
                </a:lnTo>
                <a:cubicBezTo>
                  <a:pt x="806272" y="646519"/>
                  <a:pt x="780428" y="691585"/>
                  <a:pt x="738367" y="716182"/>
                </a:cubicBezTo>
                <a:lnTo>
                  <a:pt x="738367" y="716182"/>
                </a:lnTo>
                <a:lnTo>
                  <a:pt x="471934" y="869800"/>
                </a:lnTo>
                <a:cubicBezTo>
                  <a:pt x="451176" y="881727"/>
                  <a:pt x="427653" y="888004"/>
                  <a:pt x="403711" y="888006"/>
                </a:cubicBezTo>
                <a:close/>
                <a:moveTo>
                  <a:pt x="403711" y="16805"/>
                </a:moveTo>
                <a:cubicBezTo>
                  <a:pt x="382595" y="16765"/>
                  <a:pt x="361841" y="22292"/>
                  <a:pt x="343544" y="32830"/>
                </a:cubicBezTo>
                <a:lnTo>
                  <a:pt x="77447" y="186616"/>
                </a:lnTo>
                <a:cubicBezTo>
                  <a:pt x="40439" y="208057"/>
                  <a:pt x="17620" y="247550"/>
                  <a:pt x="17531" y="290314"/>
                </a:cubicBezTo>
                <a:lnTo>
                  <a:pt x="17531" y="597802"/>
                </a:lnTo>
                <a:cubicBezTo>
                  <a:pt x="17642" y="640582"/>
                  <a:pt x="40451" y="680090"/>
                  <a:pt x="77447" y="701584"/>
                </a:cubicBezTo>
                <a:lnTo>
                  <a:pt x="343544" y="855286"/>
                </a:lnTo>
                <a:cubicBezTo>
                  <a:pt x="380643" y="876601"/>
                  <a:pt x="426276" y="876601"/>
                  <a:pt x="463375" y="855286"/>
                </a:cubicBezTo>
                <a:lnTo>
                  <a:pt x="729724" y="701500"/>
                </a:lnTo>
                <a:cubicBezTo>
                  <a:pt x="766731" y="680059"/>
                  <a:pt x="789550" y="640566"/>
                  <a:pt x="789640" y="597802"/>
                </a:cubicBezTo>
                <a:lnTo>
                  <a:pt x="789639" y="290314"/>
                </a:lnTo>
                <a:cubicBezTo>
                  <a:pt x="789549" y="247550"/>
                  <a:pt x="766731" y="208057"/>
                  <a:pt x="729723" y="186616"/>
                </a:cubicBezTo>
                <a:lnTo>
                  <a:pt x="463627" y="32830"/>
                </a:lnTo>
                <a:cubicBezTo>
                  <a:pt x="445406" y="22328"/>
                  <a:pt x="424743" y="16801"/>
                  <a:pt x="403711" y="16805"/>
                </a:cubicBezTo>
                <a:close/>
              </a:path>
            </a:pathLst>
          </a:custGeom>
          <a:gradFill>
            <a:gsLst>
              <a:gs pos="61000">
                <a:schemeClr val="accent2"/>
              </a:gs>
              <a:gs pos="23000">
                <a:schemeClr val="accent1"/>
              </a:gs>
              <a:gs pos="0">
                <a:schemeClr val="tx2"/>
              </a:gs>
            </a:gsLst>
            <a:lin ang="10200000" scaled="0"/>
          </a:gradFill>
          <a:ln w="8389"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48D7C07F-4F00-7C87-8F86-6FFA5145321F}"/>
              </a:ext>
            </a:extLst>
          </p:cNvPr>
          <p:cNvSpPr/>
          <p:nvPr userDrawn="1"/>
        </p:nvSpPr>
        <p:spPr>
          <a:xfrm>
            <a:off x="1299488" y="38011"/>
            <a:ext cx="10693375" cy="6013752"/>
          </a:xfrm>
          <a:custGeom>
            <a:avLst/>
            <a:gdLst>
              <a:gd name="connsiteX0" fmla="*/ 0 w 10693375"/>
              <a:gd name="connsiteY0" fmla="*/ 0 h 6013752"/>
              <a:gd name="connsiteX1" fmla="*/ 10693375 w 10693375"/>
              <a:gd name="connsiteY1" fmla="*/ 0 h 6013752"/>
              <a:gd name="connsiteX2" fmla="*/ 10693375 w 10693375"/>
              <a:gd name="connsiteY2" fmla="*/ 6013753 h 6013752"/>
              <a:gd name="connsiteX3" fmla="*/ 0 w 10693375"/>
              <a:gd name="connsiteY3" fmla="*/ 6013753 h 6013752"/>
            </a:gdLst>
            <a:ahLst/>
            <a:cxnLst>
              <a:cxn ang="0">
                <a:pos x="connsiteX0" y="connsiteY0"/>
              </a:cxn>
              <a:cxn ang="0">
                <a:pos x="connsiteX1" y="connsiteY1"/>
              </a:cxn>
              <a:cxn ang="0">
                <a:pos x="connsiteX2" y="connsiteY2"/>
              </a:cxn>
              <a:cxn ang="0">
                <a:pos x="connsiteX3" y="connsiteY3"/>
              </a:cxn>
            </a:cxnLst>
            <a:rect l="l" t="t" r="r" b="b"/>
            <a:pathLst>
              <a:path w="10693375" h="6013752">
                <a:moveTo>
                  <a:pt x="0" y="0"/>
                </a:moveTo>
                <a:lnTo>
                  <a:pt x="10693375" y="0"/>
                </a:lnTo>
                <a:lnTo>
                  <a:pt x="10693375" y="6013753"/>
                </a:lnTo>
                <a:lnTo>
                  <a:pt x="0" y="6013753"/>
                </a:lnTo>
                <a:close/>
              </a:path>
            </a:pathLst>
          </a:custGeom>
          <a:noFill/>
          <a:ln w="8389" cap="flat">
            <a:noFill/>
            <a:prstDash val="solid"/>
            <a:miter/>
          </a:ln>
        </p:spPr>
        <p:txBody>
          <a:bodyPr rtlCol="0" anchor="ctr"/>
          <a:lstStyle/>
          <a:p>
            <a:endParaRPr lang="en-US"/>
          </a:p>
        </p:txBody>
      </p:sp>
      <p:sp>
        <p:nvSpPr>
          <p:cNvPr id="32" name="Picture Placeholder 31">
            <a:extLst>
              <a:ext uri="{FF2B5EF4-FFF2-40B4-BE49-F238E27FC236}">
                <a16:creationId xmlns:a16="http://schemas.microsoft.com/office/drawing/2014/main" id="{E5A3DB40-8B62-CA2E-1219-EF8CDE800D55}"/>
              </a:ext>
            </a:extLst>
          </p:cNvPr>
          <p:cNvSpPr>
            <a:spLocks noGrp="1"/>
          </p:cNvSpPr>
          <p:nvPr>
            <p:ph type="pic" sz="quarter" idx="10"/>
          </p:nvPr>
        </p:nvSpPr>
        <p:spPr>
          <a:xfrm>
            <a:off x="15875" y="0"/>
            <a:ext cx="5357640" cy="6858000"/>
          </a:xfrm>
          <a:custGeom>
            <a:avLst/>
            <a:gdLst>
              <a:gd name="connsiteX0" fmla="*/ 0 w 5357640"/>
              <a:gd name="connsiteY0" fmla="*/ 0 h 6858000"/>
              <a:gd name="connsiteX1" fmla="*/ 1588211 w 5357640"/>
              <a:gd name="connsiteY1" fmla="*/ 0 h 6858000"/>
              <a:gd name="connsiteX2" fmla="*/ 2024556 w 5357640"/>
              <a:gd name="connsiteY2" fmla="*/ 114672 h 6858000"/>
              <a:gd name="connsiteX3" fmla="*/ 3266089 w 5357640"/>
              <a:gd name="connsiteY3" fmla="*/ 537196 h 6858000"/>
              <a:gd name="connsiteX4" fmla="*/ 5234744 w 5357640"/>
              <a:gd name="connsiteY4" fmla="*/ 1995076 h 6858000"/>
              <a:gd name="connsiteX5" fmla="*/ 4915726 w 5357640"/>
              <a:gd name="connsiteY5" fmla="*/ 4424720 h 6858000"/>
              <a:gd name="connsiteX6" fmla="*/ 3603141 w 5357640"/>
              <a:gd name="connsiteY6" fmla="*/ 6823246 h 6858000"/>
              <a:gd name="connsiteX7" fmla="*/ 3576068 w 5357640"/>
              <a:gd name="connsiteY7" fmla="*/ 6858000 h 6858000"/>
              <a:gd name="connsiteX8" fmla="*/ 0 w 5357640"/>
              <a:gd name="connsiteY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357640" h="6858000">
                <a:moveTo>
                  <a:pt x="0" y="0"/>
                </a:moveTo>
                <a:lnTo>
                  <a:pt x="1588211" y="0"/>
                </a:lnTo>
                <a:lnTo>
                  <a:pt x="2024556" y="114672"/>
                </a:lnTo>
                <a:cubicBezTo>
                  <a:pt x="2470251" y="241508"/>
                  <a:pt x="2890417" y="389070"/>
                  <a:pt x="3266089" y="537196"/>
                </a:cubicBezTo>
                <a:cubicBezTo>
                  <a:pt x="4277874" y="956030"/>
                  <a:pt x="4973253" y="1378881"/>
                  <a:pt x="5234744" y="1995076"/>
                </a:cubicBezTo>
                <a:cubicBezTo>
                  <a:pt x="5496236" y="2611271"/>
                  <a:pt x="5317395" y="3405577"/>
                  <a:pt x="4915726" y="4424720"/>
                </a:cubicBezTo>
                <a:cubicBezTo>
                  <a:pt x="4606979" y="5171415"/>
                  <a:pt x="4172997" y="6044684"/>
                  <a:pt x="3603141" y="6823246"/>
                </a:cubicBezTo>
                <a:lnTo>
                  <a:pt x="3576068" y="6858000"/>
                </a:lnTo>
                <a:lnTo>
                  <a:pt x="0" y="6858000"/>
                </a:lnTo>
                <a:close/>
              </a:path>
            </a:pathLst>
          </a:custGeom>
        </p:spPr>
        <p:txBody>
          <a:bodyPr wrap="square">
            <a:noAutofit/>
          </a:bodyPr>
          <a:lstStyle>
            <a:lvl1pPr>
              <a:defRPr>
                <a:solidFill>
                  <a:schemeClr val="bg2"/>
                </a:solidFill>
              </a:defRPr>
            </a:lvl1pPr>
          </a:lstStyle>
          <a:p>
            <a:endParaRPr lang="en-US"/>
          </a:p>
        </p:txBody>
      </p:sp>
    </p:spTree>
    <p:extLst>
      <p:ext uri="{BB962C8B-B14F-4D97-AF65-F5344CB8AC3E}">
        <p14:creationId xmlns:p14="http://schemas.microsoft.com/office/powerpoint/2010/main" val="216095144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0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2BB7F59-2311-AD93-803B-FD75F3E7E552}"/>
              </a:ext>
            </a:extLst>
          </p:cNvPr>
          <p:cNvSpPr/>
          <p:nvPr userDrawn="1"/>
        </p:nvSpPr>
        <p:spPr>
          <a:xfrm>
            <a:off x="-1" y="0"/>
            <a:ext cx="12192000" cy="6858000"/>
          </a:xfrm>
          <a:prstGeom prst="rect">
            <a:avLst/>
          </a:prstGeom>
          <a:solidFill>
            <a:srgbClr val="0E13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reeform 6">
            <a:extLst>
              <a:ext uri="{FF2B5EF4-FFF2-40B4-BE49-F238E27FC236}">
                <a16:creationId xmlns:a16="http://schemas.microsoft.com/office/drawing/2014/main" id="{8BC79E14-D921-D786-A743-9EDE166B7356}"/>
              </a:ext>
            </a:extLst>
          </p:cNvPr>
          <p:cNvSpPr/>
          <p:nvPr/>
        </p:nvSpPr>
        <p:spPr>
          <a:xfrm>
            <a:off x="-3370260" y="-8821523"/>
            <a:ext cx="14490462" cy="13255533"/>
          </a:xfrm>
          <a:custGeom>
            <a:avLst/>
            <a:gdLst>
              <a:gd name="connsiteX0" fmla="*/ 8002241 w 11970620"/>
              <a:gd name="connsiteY0" fmla="*/ 10951423 h 10950441"/>
              <a:gd name="connsiteX1" fmla="*/ 7957652 w 11970620"/>
              <a:gd name="connsiteY1" fmla="*/ 10950868 h 10950441"/>
              <a:gd name="connsiteX2" fmla="*/ 3738303 w 11970620"/>
              <a:gd name="connsiteY2" fmla="*/ 10843536 h 10950441"/>
              <a:gd name="connsiteX3" fmla="*/ 2231217 w 11970620"/>
              <a:gd name="connsiteY3" fmla="*/ 9921589 h 10950441"/>
              <a:gd name="connsiteX4" fmla="*/ 214405 w 11970620"/>
              <a:gd name="connsiteY4" fmla="*/ 6213364 h 10950441"/>
              <a:gd name="connsiteX5" fmla="*/ 259231 w 11970620"/>
              <a:gd name="connsiteY5" fmla="*/ 4446939 h 10950441"/>
              <a:gd name="connsiteX6" fmla="*/ 2461688 w 11970620"/>
              <a:gd name="connsiteY6" fmla="*/ 845807 h 10950441"/>
              <a:gd name="connsiteX7" fmla="*/ 4013996 w 11970620"/>
              <a:gd name="connsiteY7" fmla="*/ 1488 h 10950441"/>
              <a:gd name="connsiteX8" fmla="*/ 8233266 w 11970620"/>
              <a:gd name="connsiteY8" fmla="*/ 108662 h 10950441"/>
              <a:gd name="connsiteX9" fmla="*/ 9740193 w 11970620"/>
              <a:gd name="connsiteY9" fmla="*/ 1030767 h 10950441"/>
              <a:gd name="connsiteX10" fmla="*/ 11757006 w 11970620"/>
              <a:gd name="connsiteY10" fmla="*/ 4738993 h 10950441"/>
              <a:gd name="connsiteX11" fmla="*/ 11712179 w 11970620"/>
              <a:gd name="connsiteY11" fmla="*/ 6505418 h 10950441"/>
              <a:gd name="connsiteX12" fmla="*/ 11705368 w 11970620"/>
              <a:gd name="connsiteY12" fmla="*/ 6501299 h 10950441"/>
              <a:gd name="connsiteX13" fmla="*/ 11712179 w 11970620"/>
              <a:gd name="connsiteY13" fmla="*/ 6505418 h 10950441"/>
              <a:gd name="connsiteX14" fmla="*/ 9509643 w 11970620"/>
              <a:gd name="connsiteY14" fmla="*/ 10106866 h 10950441"/>
              <a:gd name="connsiteX15" fmla="*/ 8002241 w 11970620"/>
              <a:gd name="connsiteY15" fmla="*/ 10951423 h 10950441"/>
              <a:gd name="connsiteX16" fmla="*/ 3969169 w 11970620"/>
              <a:gd name="connsiteY16" fmla="*/ 16855 h 10950441"/>
              <a:gd name="connsiteX17" fmla="*/ 2475469 w 11970620"/>
              <a:gd name="connsiteY17" fmla="*/ 854204 h 10950441"/>
              <a:gd name="connsiteX18" fmla="*/ 273012 w 11970620"/>
              <a:gd name="connsiteY18" fmla="*/ 4455177 h 10950441"/>
              <a:gd name="connsiteX19" fmla="*/ 228502 w 11970620"/>
              <a:gd name="connsiteY19" fmla="*/ 6205760 h 10950441"/>
              <a:gd name="connsiteX20" fmla="*/ 2245236 w 11970620"/>
              <a:gd name="connsiteY20" fmla="*/ 9913985 h 10950441"/>
              <a:gd name="connsiteX21" fmla="*/ 3738699 w 11970620"/>
              <a:gd name="connsiteY21" fmla="*/ 10827694 h 10950441"/>
              <a:gd name="connsiteX22" fmla="*/ 7958048 w 11970620"/>
              <a:gd name="connsiteY22" fmla="*/ 10934947 h 10950441"/>
              <a:gd name="connsiteX23" fmla="*/ 9496021 w 11970620"/>
              <a:gd name="connsiteY23" fmla="*/ 10098152 h 10950441"/>
              <a:gd name="connsiteX24" fmla="*/ 11698557 w 11970620"/>
              <a:gd name="connsiteY24" fmla="*/ 6497180 h 10950441"/>
              <a:gd name="connsiteX25" fmla="*/ 11742987 w 11970620"/>
              <a:gd name="connsiteY25" fmla="*/ 4746597 h 10950441"/>
              <a:gd name="connsiteX26" fmla="*/ 9726174 w 11970620"/>
              <a:gd name="connsiteY26" fmla="*/ 1038372 h 10950441"/>
              <a:gd name="connsiteX27" fmla="*/ 8232632 w 11970620"/>
              <a:gd name="connsiteY27" fmla="*/ 124663 h 10950441"/>
              <a:gd name="connsiteX28" fmla="*/ 4013283 w 11970620"/>
              <a:gd name="connsiteY28" fmla="*/ 17410 h 10950441"/>
              <a:gd name="connsiteX29" fmla="*/ 3969169 w 11970620"/>
              <a:gd name="connsiteY29" fmla="*/ 16855 h 10950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970620" h="10950441">
                <a:moveTo>
                  <a:pt x="8002241" y="10951423"/>
                </a:moveTo>
                <a:cubicBezTo>
                  <a:pt x="7987352" y="10951423"/>
                  <a:pt x="7972541" y="10951423"/>
                  <a:pt x="7957652" y="10950868"/>
                </a:cubicBezTo>
                <a:lnTo>
                  <a:pt x="3738303" y="10843536"/>
                </a:lnTo>
                <a:cubicBezTo>
                  <a:pt x="3107640" y="10826544"/>
                  <a:pt x="2533601" y="10475380"/>
                  <a:pt x="2231217" y="9921589"/>
                </a:cubicBezTo>
                <a:lnTo>
                  <a:pt x="214405" y="6213364"/>
                </a:lnTo>
                <a:cubicBezTo>
                  <a:pt x="-86189" y="5658574"/>
                  <a:pt x="-69115" y="4985763"/>
                  <a:pt x="259231" y="4446939"/>
                </a:cubicBezTo>
                <a:lnTo>
                  <a:pt x="2461688" y="845807"/>
                </a:lnTo>
                <a:cubicBezTo>
                  <a:pt x="2791919" y="308021"/>
                  <a:pt x="3383164" y="-13565"/>
                  <a:pt x="4013996" y="1488"/>
                </a:cubicBezTo>
                <a:lnTo>
                  <a:pt x="8233266" y="108662"/>
                </a:lnTo>
                <a:cubicBezTo>
                  <a:pt x="8863890" y="125790"/>
                  <a:pt x="9437841" y="476997"/>
                  <a:pt x="9740193" y="1030767"/>
                </a:cubicBezTo>
                <a:lnTo>
                  <a:pt x="11757006" y="4738993"/>
                </a:lnTo>
                <a:cubicBezTo>
                  <a:pt x="12057599" y="5293783"/>
                  <a:pt x="12040525" y="5966594"/>
                  <a:pt x="11712179" y="6505418"/>
                </a:cubicBezTo>
                <a:lnTo>
                  <a:pt x="11705368" y="6501299"/>
                </a:lnTo>
                <a:lnTo>
                  <a:pt x="11712179" y="6505418"/>
                </a:lnTo>
                <a:lnTo>
                  <a:pt x="9509643" y="10106866"/>
                </a:lnTo>
                <a:cubicBezTo>
                  <a:pt x="9187760" y="10630939"/>
                  <a:pt x="8617200" y="10950609"/>
                  <a:pt x="8002241" y="10951423"/>
                </a:cubicBezTo>
                <a:close/>
                <a:moveTo>
                  <a:pt x="3969169" y="16855"/>
                </a:moveTo>
                <a:cubicBezTo>
                  <a:pt x="3359716" y="17798"/>
                  <a:pt x="2794338" y="334741"/>
                  <a:pt x="2475469" y="854204"/>
                </a:cubicBezTo>
                <a:lnTo>
                  <a:pt x="273012" y="4455177"/>
                </a:lnTo>
                <a:cubicBezTo>
                  <a:pt x="-52406" y="4989157"/>
                  <a:pt x="-69359" y="5655927"/>
                  <a:pt x="228502" y="6205760"/>
                </a:cubicBezTo>
                <a:lnTo>
                  <a:pt x="2245236" y="9913985"/>
                </a:lnTo>
                <a:cubicBezTo>
                  <a:pt x="2544900" y="10462770"/>
                  <a:pt x="3113732" y="10810785"/>
                  <a:pt x="3738699" y="10827694"/>
                </a:cubicBezTo>
                <a:lnTo>
                  <a:pt x="7958048" y="10934947"/>
                </a:lnTo>
                <a:cubicBezTo>
                  <a:pt x="8583094" y="10949744"/>
                  <a:pt x="9168865" y="10631032"/>
                  <a:pt x="9496021" y="10098152"/>
                </a:cubicBezTo>
                <a:lnTo>
                  <a:pt x="11698557" y="6497180"/>
                </a:lnTo>
                <a:cubicBezTo>
                  <a:pt x="12023982" y="5963196"/>
                  <a:pt x="12040906" y="5296408"/>
                  <a:pt x="11742987" y="4746597"/>
                </a:cubicBezTo>
                <a:lnTo>
                  <a:pt x="9726174" y="1038372"/>
                </a:lnTo>
                <a:cubicBezTo>
                  <a:pt x="9426496" y="489562"/>
                  <a:pt x="8857628" y="141543"/>
                  <a:pt x="8232632" y="124663"/>
                </a:cubicBezTo>
                <a:lnTo>
                  <a:pt x="4013283" y="17410"/>
                </a:lnTo>
                <a:cubicBezTo>
                  <a:pt x="3998552" y="17093"/>
                  <a:pt x="3983821" y="16855"/>
                  <a:pt x="3969169" y="16855"/>
                </a:cubicBezTo>
                <a:close/>
              </a:path>
            </a:pathLst>
          </a:custGeom>
          <a:solidFill>
            <a:srgbClr val="FFFFFF"/>
          </a:solidFill>
          <a:ln w="7917"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2E18E326-48CA-73A7-8173-721C791C6EEE}"/>
              </a:ext>
            </a:extLst>
          </p:cNvPr>
          <p:cNvSpPr/>
          <p:nvPr/>
        </p:nvSpPr>
        <p:spPr>
          <a:xfrm>
            <a:off x="10707247" y="3955164"/>
            <a:ext cx="551303" cy="601391"/>
          </a:xfrm>
          <a:custGeom>
            <a:avLst/>
            <a:gdLst>
              <a:gd name="connsiteX0" fmla="*/ 232309 w 455433"/>
              <a:gd name="connsiteY0" fmla="*/ 497790 h 496811"/>
              <a:gd name="connsiteX1" fmla="*/ 194610 w 455433"/>
              <a:gd name="connsiteY1" fmla="*/ 488206 h 496811"/>
              <a:gd name="connsiteX2" fmla="*/ 45635 w 455433"/>
              <a:gd name="connsiteY2" fmla="*/ 406934 h 496811"/>
              <a:gd name="connsiteX3" fmla="*/ 4609 w 455433"/>
              <a:gd name="connsiteY3" fmla="*/ 339763 h 496811"/>
              <a:gd name="connsiteX4" fmla="*/ 413 w 455433"/>
              <a:gd name="connsiteY4" fmla="*/ 170091 h 496811"/>
              <a:gd name="connsiteX5" fmla="*/ 38112 w 455433"/>
              <a:gd name="connsiteY5" fmla="*/ 100939 h 496811"/>
              <a:gd name="connsiteX6" fmla="*/ 182968 w 455433"/>
              <a:gd name="connsiteY6" fmla="*/ 12539 h 496811"/>
              <a:gd name="connsiteX7" fmla="*/ 261613 w 455433"/>
              <a:gd name="connsiteY7" fmla="*/ 10558 h 496811"/>
              <a:gd name="connsiteX8" fmla="*/ 410666 w 455433"/>
              <a:gd name="connsiteY8" fmla="*/ 91829 h 496811"/>
              <a:gd name="connsiteX9" fmla="*/ 451692 w 455433"/>
              <a:gd name="connsiteY9" fmla="*/ 159001 h 496811"/>
              <a:gd name="connsiteX10" fmla="*/ 455809 w 455433"/>
              <a:gd name="connsiteY10" fmla="*/ 328673 h 496811"/>
              <a:gd name="connsiteX11" fmla="*/ 418189 w 455433"/>
              <a:gd name="connsiteY11" fmla="*/ 397825 h 496811"/>
              <a:gd name="connsiteX12" fmla="*/ 273333 w 455433"/>
              <a:gd name="connsiteY12" fmla="*/ 486701 h 496811"/>
              <a:gd name="connsiteX13" fmla="*/ 232308 w 455433"/>
              <a:gd name="connsiteY13" fmla="*/ 497790 h 496811"/>
              <a:gd name="connsiteX14" fmla="*/ 223992 w 455433"/>
              <a:gd name="connsiteY14" fmla="*/ 16895 h 496811"/>
              <a:gd name="connsiteX15" fmla="*/ 191283 w 455433"/>
              <a:gd name="connsiteY15" fmla="*/ 26084 h 496811"/>
              <a:gd name="connsiteX16" fmla="*/ 46349 w 455433"/>
              <a:gd name="connsiteY16" fmla="*/ 114405 h 496811"/>
              <a:gd name="connsiteX17" fmla="*/ 16332 w 455433"/>
              <a:gd name="connsiteY17" fmla="*/ 169853 h 496811"/>
              <a:gd name="connsiteX18" fmla="*/ 20530 w 455433"/>
              <a:gd name="connsiteY18" fmla="*/ 339604 h 496811"/>
              <a:gd name="connsiteX19" fmla="*/ 53239 w 455433"/>
              <a:gd name="connsiteY19" fmla="*/ 393152 h 496811"/>
              <a:gd name="connsiteX20" fmla="*/ 202292 w 455433"/>
              <a:gd name="connsiteY20" fmla="*/ 474344 h 496811"/>
              <a:gd name="connsiteX21" fmla="*/ 265018 w 455433"/>
              <a:gd name="connsiteY21" fmla="*/ 472839 h 496811"/>
              <a:gd name="connsiteX22" fmla="*/ 409873 w 455433"/>
              <a:gd name="connsiteY22" fmla="*/ 384359 h 496811"/>
              <a:gd name="connsiteX23" fmla="*/ 439890 w 455433"/>
              <a:gd name="connsiteY23" fmla="*/ 328911 h 496811"/>
              <a:gd name="connsiteX24" fmla="*/ 435692 w 455433"/>
              <a:gd name="connsiteY24" fmla="*/ 159239 h 496811"/>
              <a:gd name="connsiteX25" fmla="*/ 402983 w 455433"/>
              <a:gd name="connsiteY25" fmla="*/ 105612 h 496811"/>
              <a:gd name="connsiteX26" fmla="*/ 254009 w 455433"/>
              <a:gd name="connsiteY26" fmla="*/ 24420 h 496811"/>
              <a:gd name="connsiteX27" fmla="*/ 223992 w 455433"/>
              <a:gd name="connsiteY27" fmla="*/ 16895 h 4968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455433" h="496811">
                <a:moveTo>
                  <a:pt x="232309" y="497790"/>
                </a:moveTo>
                <a:cubicBezTo>
                  <a:pt x="219139" y="497800"/>
                  <a:pt x="206176" y="494504"/>
                  <a:pt x="194610" y="488206"/>
                </a:cubicBezTo>
                <a:lnTo>
                  <a:pt x="45635" y="406934"/>
                </a:lnTo>
                <a:cubicBezTo>
                  <a:pt x="20948" y="393477"/>
                  <a:pt x="5311" y="367874"/>
                  <a:pt x="4609" y="339763"/>
                </a:cubicBezTo>
                <a:lnTo>
                  <a:pt x="413" y="170091"/>
                </a:lnTo>
                <a:cubicBezTo>
                  <a:pt x="-182" y="141982"/>
                  <a:pt x="14165" y="115665"/>
                  <a:pt x="38112" y="100939"/>
                </a:cubicBezTo>
                <a:lnTo>
                  <a:pt x="182968" y="12539"/>
                </a:lnTo>
                <a:cubicBezTo>
                  <a:pt x="206945" y="-2130"/>
                  <a:pt x="236927" y="-2885"/>
                  <a:pt x="261613" y="10558"/>
                </a:cubicBezTo>
                <a:lnTo>
                  <a:pt x="410666" y="91829"/>
                </a:lnTo>
                <a:cubicBezTo>
                  <a:pt x="435283" y="105359"/>
                  <a:pt x="450894" y="130919"/>
                  <a:pt x="451692" y="159001"/>
                </a:cubicBezTo>
                <a:lnTo>
                  <a:pt x="455809" y="328673"/>
                </a:lnTo>
                <a:cubicBezTo>
                  <a:pt x="456420" y="356766"/>
                  <a:pt x="442105" y="383079"/>
                  <a:pt x="418189" y="397825"/>
                </a:cubicBezTo>
                <a:lnTo>
                  <a:pt x="273333" y="486701"/>
                </a:lnTo>
                <a:cubicBezTo>
                  <a:pt x="260924" y="494066"/>
                  <a:pt x="246738" y="497901"/>
                  <a:pt x="232308" y="497790"/>
                </a:cubicBezTo>
                <a:close/>
                <a:moveTo>
                  <a:pt x="223992" y="16895"/>
                </a:moveTo>
                <a:cubicBezTo>
                  <a:pt x="212451" y="16886"/>
                  <a:pt x="201132" y="20066"/>
                  <a:pt x="191283" y="26084"/>
                </a:cubicBezTo>
                <a:lnTo>
                  <a:pt x="46349" y="114405"/>
                </a:lnTo>
                <a:cubicBezTo>
                  <a:pt x="27207" y="126244"/>
                  <a:pt x="15781" y="147350"/>
                  <a:pt x="16332" y="169853"/>
                </a:cubicBezTo>
                <a:lnTo>
                  <a:pt x="20530" y="339604"/>
                </a:lnTo>
                <a:cubicBezTo>
                  <a:pt x="21211" y="361979"/>
                  <a:pt x="33645" y="382333"/>
                  <a:pt x="53239" y="393152"/>
                </a:cubicBezTo>
                <a:lnTo>
                  <a:pt x="202292" y="474344"/>
                </a:lnTo>
                <a:cubicBezTo>
                  <a:pt x="221999" y="484959"/>
                  <a:pt x="245843" y="484386"/>
                  <a:pt x="265018" y="472839"/>
                </a:cubicBezTo>
                <a:lnTo>
                  <a:pt x="409873" y="384359"/>
                </a:lnTo>
                <a:cubicBezTo>
                  <a:pt x="429088" y="372590"/>
                  <a:pt x="440539" y="351437"/>
                  <a:pt x="439890" y="328911"/>
                </a:cubicBezTo>
                <a:lnTo>
                  <a:pt x="435692" y="159239"/>
                </a:lnTo>
                <a:cubicBezTo>
                  <a:pt x="435038" y="136836"/>
                  <a:pt x="422601" y="116445"/>
                  <a:pt x="402983" y="105612"/>
                </a:cubicBezTo>
                <a:lnTo>
                  <a:pt x="254009" y="24420"/>
                </a:lnTo>
                <a:cubicBezTo>
                  <a:pt x="244779" y="19469"/>
                  <a:pt x="234467" y="16884"/>
                  <a:pt x="223992" y="16895"/>
                </a:cubicBezTo>
                <a:close/>
              </a:path>
            </a:pathLst>
          </a:custGeom>
          <a:gradFill>
            <a:gsLst>
              <a:gs pos="61000">
                <a:schemeClr val="accent2"/>
              </a:gs>
              <a:gs pos="23000">
                <a:schemeClr val="accent1"/>
              </a:gs>
              <a:gs pos="0">
                <a:schemeClr val="tx2"/>
              </a:gs>
            </a:gsLst>
            <a:lin ang="10200000" scaled="0"/>
          </a:gradFill>
          <a:ln w="7917" cap="flat">
            <a:noFill/>
            <a:prstDash val="solid"/>
            <a:miter/>
          </a:ln>
        </p:spPr>
        <p:txBody>
          <a:bodyPr rtlCol="0" anchor="ctr"/>
          <a:lstStyle/>
          <a:p>
            <a:endParaRPr lang="en-US"/>
          </a:p>
        </p:txBody>
      </p:sp>
      <p:sp>
        <p:nvSpPr>
          <p:cNvPr id="23" name="Picture Placeholder 22">
            <a:extLst>
              <a:ext uri="{FF2B5EF4-FFF2-40B4-BE49-F238E27FC236}">
                <a16:creationId xmlns:a16="http://schemas.microsoft.com/office/drawing/2014/main" id="{E1A5BD64-9EAE-B2CF-44FA-1BABDC605A71}"/>
              </a:ext>
            </a:extLst>
          </p:cNvPr>
          <p:cNvSpPr>
            <a:spLocks noGrp="1"/>
          </p:cNvSpPr>
          <p:nvPr>
            <p:ph type="pic" sz="quarter" idx="10"/>
          </p:nvPr>
        </p:nvSpPr>
        <p:spPr>
          <a:xfrm>
            <a:off x="0" y="1"/>
            <a:ext cx="9901428" cy="4506375"/>
          </a:xfrm>
          <a:custGeom>
            <a:avLst/>
            <a:gdLst>
              <a:gd name="connsiteX0" fmla="*/ 0 w 9901428"/>
              <a:gd name="connsiteY0" fmla="*/ 0 h 4506375"/>
              <a:gd name="connsiteX1" fmla="*/ 9901428 w 9901428"/>
              <a:gd name="connsiteY1" fmla="*/ 0 h 4506375"/>
              <a:gd name="connsiteX2" fmla="*/ 8709508 w 9901428"/>
              <a:gd name="connsiteY2" fmla="*/ 2648265 h 4506375"/>
              <a:gd name="connsiteX3" fmla="*/ 6894765 w 9901428"/>
              <a:gd name="connsiteY3" fmla="*/ 3955672 h 4506375"/>
              <a:gd name="connsiteX4" fmla="*/ 1554747 w 9901428"/>
              <a:gd name="connsiteY4" fmla="*/ 4495032 h 4506375"/>
              <a:gd name="connsiteX5" fmla="*/ 35138 w 9901428"/>
              <a:gd name="connsiteY5" fmla="*/ 4093354 h 4506375"/>
              <a:gd name="connsiteX6" fmla="*/ 0 w 9901428"/>
              <a:gd name="connsiteY6" fmla="*/ 4066644 h 4506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901428" h="4506375">
                <a:moveTo>
                  <a:pt x="0" y="0"/>
                </a:moveTo>
                <a:lnTo>
                  <a:pt x="9901428" y="0"/>
                </a:lnTo>
                <a:lnTo>
                  <a:pt x="8709508" y="2648265"/>
                </a:lnTo>
                <a:cubicBezTo>
                  <a:pt x="8381558" y="3377021"/>
                  <a:pt x="7689768" y="3875411"/>
                  <a:pt x="6894765" y="3955672"/>
                </a:cubicBezTo>
                <a:lnTo>
                  <a:pt x="1554747" y="4495032"/>
                </a:lnTo>
                <a:cubicBezTo>
                  <a:pt x="1008194" y="4550223"/>
                  <a:pt x="469941" y="4402053"/>
                  <a:pt x="35138" y="4093354"/>
                </a:cubicBezTo>
                <a:lnTo>
                  <a:pt x="0" y="4066644"/>
                </a:lnTo>
                <a:close/>
              </a:path>
            </a:pathLst>
          </a:custGeom>
        </p:spPr>
        <p:txBody>
          <a:bodyPr wrap="square">
            <a:noAutofit/>
          </a:bodyPr>
          <a:lstStyle>
            <a:lvl1pPr>
              <a:defRPr>
                <a:solidFill>
                  <a:schemeClr val="bg2"/>
                </a:solidFill>
              </a:defRPr>
            </a:lvl1pPr>
          </a:lstStyle>
          <a:p>
            <a:endParaRPr lang="en-US"/>
          </a:p>
        </p:txBody>
      </p:sp>
    </p:spTree>
    <p:extLst>
      <p:ext uri="{BB962C8B-B14F-4D97-AF65-F5344CB8AC3E}">
        <p14:creationId xmlns:p14="http://schemas.microsoft.com/office/powerpoint/2010/main" val="287373004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seño personalizado">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4144ECD-3D42-83F2-081F-7A86F9669832}"/>
              </a:ext>
            </a:extLst>
          </p:cNvPr>
          <p:cNvSpPr/>
          <p:nvPr userDrawn="1"/>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396731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261D6EA-1438-3C63-1D0F-1F1736F7D086}"/>
              </a:ext>
            </a:extLst>
          </p:cNvPr>
          <p:cNvSpPr/>
          <p:nvPr userDrawn="1"/>
        </p:nvSpPr>
        <p:spPr>
          <a:xfrm>
            <a:off x="0" y="0"/>
            <a:ext cx="12192000" cy="6858000"/>
          </a:xfrm>
          <a:prstGeom prst="rect">
            <a:avLst/>
          </a:prstGeom>
          <a:solidFill>
            <a:srgbClr val="0E13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Picture Placeholder 1">
            <a:extLst>
              <a:ext uri="{FF2B5EF4-FFF2-40B4-BE49-F238E27FC236}">
                <a16:creationId xmlns:a16="http://schemas.microsoft.com/office/drawing/2014/main" id="{D74210C7-AC1C-EF9A-6047-AE84FE549986}"/>
              </a:ext>
            </a:extLst>
          </p:cNvPr>
          <p:cNvSpPr>
            <a:spLocks noGrp="1"/>
          </p:cNvSpPr>
          <p:nvPr>
            <p:ph type="pic" sz="quarter" idx="10"/>
          </p:nvPr>
        </p:nvSpPr>
        <p:spPr>
          <a:xfrm rot="21064258">
            <a:off x="-1492591" y="-1839677"/>
            <a:ext cx="5849112" cy="5369044"/>
          </a:xfrm>
          <a:custGeom>
            <a:avLst/>
            <a:gdLst>
              <a:gd name="connsiteX0" fmla="*/ 5536527 w 7767026"/>
              <a:gd name="connsiteY0" fmla="*/ 119544 h 7129545"/>
              <a:gd name="connsiteX1" fmla="*/ 6353420 w 7767026"/>
              <a:gd name="connsiteY1" fmla="*/ 711646 h 7129545"/>
              <a:gd name="connsiteX2" fmla="*/ 7634801 w 7767026"/>
              <a:gd name="connsiteY2" fmla="*/ 3134276 h 7129545"/>
              <a:gd name="connsiteX3" fmla="*/ 7591848 w 7767026"/>
              <a:gd name="connsiteY3" fmla="*/ 4274836 h 7129545"/>
              <a:gd name="connsiteX4" fmla="*/ 6133382 w 7767026"/>
              <a:gd name="connsiteY4" fmla="*/ 6595435 h 7129545"/>
              <a:gd name="connsiteX5" fmla="*/ 5122729 w 7767026"/>
              <a:gd name="connsiteY5" fmla="*/ 7128728 h 7129545"/>
              <a:gd name="connsiteX6" fmla="*/ 2381861 w 7767026"/>
              <a:gd name="connsiteY6" fmla="*/ 7025759 h 7129545"/>
              <a:gd name="connsiteX7" fmla="*/ 1414029 w 7767026"/>
              <a:gd name="connsiteY7" fmla="*/ 6418081 h 7129545"/>
              <a:gd name="connsiteX8" fmla="*/ 132168 w 7767026"/>
              <a:gd name="connsiteY8" fmla="*/ 3994792 h 7129545"/>
              <a:gd name="connsiteX9" fmla="*/ 175120 w 7767026"/>
              <a:gd name="connsiteY9" fmla="*/ 2854231 h 7129545"/>
              <a:gd name="connsiteX10" fmla="*/ 1634286 w 7767026"/>
              <a:gd name="connsiteY10" fmla="*/ 534131 h 7129545"/>
              <a:gd name="connsiteX11" fmla="*/ 2644750 w 7767026"/>
              <a:gd name="connsiteY11" fmla="*/ 810 h 7129545"/>
              <a:gd name="connsiteX12" fmla="*/ 5385618 w 7767026"/>
              <a:gd name="connsiteY12" fmla="*/ 103778 h 7129545"/>
              <a:gd name="connsiteX13" fmla="*/ 5536527 w 7767026"/>
              <a:gd name="connsiteY13" fmla="*/ 119544 h 7129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767026" h="7129545">
                <a:moveTo>
                  <a:pt x="5536527" y="119544"/>
                </a:moveTo>
                <a:cubicBezTo>
                  <a:pt x="5883099" y="179185"/>
                  <a:pt x="6186400" y="396026"/>
                  <a:pt x="6353420" y="711646"/>
                </a:cubicBezTo>
                <a:lnTo>
                  <a:pt x="7634801" y="3134276"/>
                </a:lnTo>
                <a:cubicBezTo>
                  <a:pt x="7825368" y="3494905"/>
                  <a:pt x="7808997" y="3929650"/>
                  <a:pt x="7591848" y="4274836"/>
                </a:cubicBezTo>
                <a:lnTo>
                  <a:pt x="6133382" y="6595435"/>
                </a:lnTo>
                <a:cubicBezTo>
                  <a:pt x="5916083" y="6940842"/>
                  <a:pt x="5530823" y="7144131"/>
                  <a:pt x="5122729" y="7128728"/>
                </a:cubicBezTo>
                <a:lnTo>
                  <a:pt x="2381861" y="7025759"/>
                </a:lnTo>
                <a:cubicBezTo>
                  <a:pt x="1973824" y="7010416"/>
                  <a:pt x="1604903" y="6778781"/>
                  <a:pt x="1414029" y="6418081"/>
                </a:cubicBezTo>
                <a:lnTo>
                  <a:pt x="132168" y="3994792"/>
                </a:lnTo>
                <a:cubicBezTo>
                  <a:pt x="-58320" y="3634144"/>
                  <a:pt x="-41949" y="3199442"/>
                  <a:pt x="175120" y="2854231"/>
                </a:cubicBezTo>
                <a:lnTo>
                  <a:pt x="1634286" y="534131"/>
                </a:lnTo>
                <a:cubicBezTo>
                  <a:pt x="1851544" y="188773"/>
                  <a:pt x="2236716" y="-14520"/>
                  <a:pt x="2644750" y="810"/>
                </a:cubicBezTo>
                <a:lnTo>
                  <a:pt x="5385618" y="103778"/>
                </a:lnTo>
                <a:cubicBezTo>
                  <a:pt x="5436623" y="105712"/>
                  <a:pt x="5487016" y="111024"/>
                  <a:pt x="5536527" y="119544"/>
                </a:cubicBezTo>
                <a:close/>
              </a:path>
            </a:pathLst>
          </a:custGeom>
        </p:spPr>
        <p:txBody>
          <a:bodyPr wrap="square">
            <a:noAutofit/>
          </a:bodyPr>
          <a:lstStyle>
            <a:lvl1pPr>
              <a:defRPr>
                <a:solidFill>
                  <a:schemeClr val="bg2"/>
                </a:solidFill>
              </a:defRPr>
            </a:lvl1pPr>
          </a:lstStyle>
          <a:p>
            <a:endParaRPr lang="en-US"/>
          </a:p>
        </p:txBody>
      </p:sp>
    </p:spTree>
    <p:extLst>
      <p:ext uri="{BB962C8B-B14F-4D97-AF65-F5344CB8AC3E}">
        <p14:creationId xmlns:p14="http://schemas.microsoft.com/office/powerpoint/2010/main" val="324220949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36A3BEA-7907-2788-F1DC-32B4D0011EA6}"/>
              </a:ext>
            </a:extLst>
          </p:cNvPr>
          <p:cNvSpPr/>
          <p:nvPr userDrawn="1"/>
        </p:nvSpPr>
        <p:spPr>
          <a:xfrm>
            <a:off x="0" y="0"/>
            <a:ext cx="12192000" cy="6858000"/>
          </a:xfrm>
          <a:prstGeom prst="rect">
            <a:avLst/>
          </a:prstGeom>
          <a:solidFill>
            <a:srgbClr val="0E13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a:extLst>
              <a:ext uri="{FF2B5EF4-FFF2-40B4-BE49-F238E27FC236}">
                <a16:creationId xmlns:a16="http://schemas.microsoft.com/office/drawing/2014/main" id="{20A762F5-BD52-A2E5-29ED-86433298978A}"/>
              </a:ext>
            </a:extLst>
          </p:cNvPr>
          <p:cNvSpPr>
            <a:spLocks noGrp="1"/>
          </p:cNvSpPr>
          <p:nvPr>
            <p:ph type="pic" sz="quarter" idx="10"/>
          </p:nvPr>
        </p:nvSpPr>
        <p:spPr>
          <a:xfrm rot="21064258">
            <a:off x="6348539" y="-137769"/>
            <a:ext cx="9578571" cy="8792406"/>
          </a:xfrm>
          <a:custGeom>
            <a:avLst/>
            <a:gdLst>
              <a:gd name="connsiteX0" fmla="*/ 5536527 w 7767026"/>
              <a:gd name="connsiteY0" fmla="*/ 119544 h 7129545"/>
              <a:gd name="connsiteX1" fmla="*/ 6353420 w 7767026"/>
              <a:gd name="connsiteY1" fmla="*/ 711646 h 7129545"/>
              <a:gd name="connsiteX2" fmla="*/ 7634801 w 7767026"/>
              <a:gd name="connsiteY2" fmla="*/ 3134276 h 7129545"/>
              <a:gd name="connsiteX3" fmla="*/ 7591848 w 7767026"/>
              <a:gd name="connsiteY3" fmla="*/ 4274836 h 7129545"/>
              <a:gd name="connsiteX4" fmla="*/ 6133382 w 7767026"/>
              <a:gd name="connsiteY4" fmla="*/ 6595435 h 7129545"/>
              <a:gd name="connsiteX5" fmla="*/ 5122729 w 7767026"/>
              <a:gd name="connsiteY5" fmla="*/ 7128728 h 7129545"/>
              <a:gd name="connsiteX6" fmla="*/ 2381861 w 7767026"/>
              <a:gd name="connsiteY6" fmla="*/ 7025759 h 7129545"/>
              <a:gd name="connsiteX7" fmla="*/ 1414029 w 7767026"/>
              <a:gd name="connsiteY7" fmla="*/ 6418081 h 7129545"/>
              <a:gd name="connsiteX8" fmla="*/ 132168 w 7767026"/>
              <a:gd name="connsiteY8" fmla="*/ 3994792 h 7129545"/>
              <a:gd name="connsiteX9" fmla="*/ 175120 w 7767026"/>
              <a:gd name="connsiteY9" fmla="*/ 2854231 h 7129545"/>
              <a:gd name="connsiteX10" fmla="*/ 1634286 w 7767026"/>
              <a:gd name="connsiteY10" fmla="*/ 534131 h 7129545"/>
              <a:gd name="connsiteX11" fmla="*/ 2644750 w 7767026"/>
              <a:gd name="connsiteY11" fmla="*/ 810 h 7129545"/>
              <a:gd name="connsiteX12" fmla="*/ 5385618 w 7767026"/>
              <a:gd name="connsiteY12" fmla="*/ 103778 h 7129545"/>
              <a:gd name="connsiteX13" fmla="*/ 5536527 w 7767026"/>
              <a:gd name="connsiteY13" fmla="*/ 119544 h 7129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767026" h="7129545">
                <a:moveTo>
                  <a:pt x="5536527" y="119544"/>
                </a:moveTo>
                <a:cubicBezTo>
                  <a:pt x="5883099" y="179185"/>
                  <a:pt x="6186400" y="396026"/>
                  <a:pt x="6353420" y="711646"/>
                </a:cubicBezTo>
                <a:lnTo>
                  <a:pt x="7634801" y="3134276"/>
                </a:lnTo>
                <a:cubicBezTo>
                  <a:pt x="7825368" y="3494905"/>
                  <a:pt x="7808997" y="3929650"/>
                  <a:pt x="7591848" y="4274836"/>
                </a:cubicBezTo>
                <a:lnTo>
                  <a:pt x="6133382" y="6595435"/>
                </a:lnTo>
                <a:cubicBezTo>
                  <a:pt x="5916083" y="6940842"/>
                  <a:pt x="5530823" y="7144131"/>
                  <a:pt x="5122729" y="7128728"/>
                </a:cubicBezTo>
                <a:lnTo>
                  <a:pt x="2381861" y="7025759"/>
                </a:lnTo>
                <a:cubicBezTo>
                  <a:pt x="1973824" y="7010416"/>
                  <a:pt x="1604903" y="6778781"/>
                  <a:pt x="1414029" y="6418081"/>
                </a:cubicBezTo>
                <a:lnTo>
                  <a:pt x="132168" y="3994792"/>
                </a:lnTo>
                <a:cubicBezTo>
                  <a:pt x="-58320" y="3634144"/>
                  <a:pt x="-41949" y="3199442"/>
                  <a:pt x="175120" y="2854231"/>
                </a:cubicBezTo>
                <a:lnTo>
                  <a:pt x="1634286" y="534131"/>
                </a:lnTo>
                <a:cubicBezTo>
                  <a:pt x="1851544" y="188773"/>
                  <a:pt x="2236716" y="-14520"/>
                  <a:pt x="2644750" y="810"/>
                </a:cubicBezTo>
                <a:lnTo>
                  <a:pt x="5385618" y="103778"/>
                </a:lnTo>
                <a:cubicBezTo>
                  <a:pt x="5436623" y="105712"/>
                  <a:pt x="5487016" y="111024"/>
                  <a:pt x="5536527" y="119544"/>
                </a:cubicBezTo>
                <a:close/>
              </a:path>
            </a:pathLst>
          </a:custGeom>
        </p:spPr>
        <p:txBody>
          <a:bodyPr wrap="square">
            <a:noAutofit/>
          </a:bodyPr>
          <a:lstStyle>
            <a:lvl1pPr>
              <a:defRPr>
                <a:solidFill>
                  <a:schemeClr val="bg2"/>
                </a:solidFill>
              </a:defRPr>
            </a:lvl1pPr>
          </a:lstStyle>
          <a:p>
            <a:endParaRPr lang="en-US" dirty="0"/>
          </a:p>
        </p:txBody>
      </p:sp>
      <p:sp>
        <p:nvSpPr>
          <p:cNvPr id="5" name="Freeform 4">
            <a:extLst>
              <a:ext uri="{FF2B5EF4-FFF2-40B4-BE49-F238E27FC236}">
                <a16:creationId xmlns:a16="http://schemas.microsoft.com/office/drawing/2014/main" id="{E9AA2EDC-AE53-72DC-4295-FDEDED42F80F}"/>
              </a:ext>
            </a:extLst>
          </p:cNvPr>
          <p:cNvSpPr/>
          <p:nvPr userDrawn="1"/>
        </p:nvSpPr>
        <p:spPr>
          <a:xfrm>
            <a:off x="6183148" y="-352323"/>
            <a:ext cx="8976638" cy="8527844"/>
          </a:xfrm>
          <a:custGeom>
            <a:avLst/>
            <a:gdLst>
              <a:gd name="connsiteX0" fmla="*/ 3114822 w 8976638"/>
              <a:gd name="connsiteY0" fmla="*/ 8527844 h 8527844"/>
              <a:gd name="connsiteX1" fmla="*/ 2509502 w 8976638"/>
              <a:gd name="connsiteY1" fmla="*/ 8236927 h 8527844"/>
              <a:gd name="connsiteX2" fmla="*/ 168119 w 8976638"/>
              <a:gd name="connsiteY2" fmla="*/ 5302332 h 8527844"/>
              <a:gd name="connsiteX3" fmla="*/ 53266 w 8976638"/>
              <a:gd name="connsiteY3" fmla="*/ 4538917 h 8527844"/>
              <a:gd name="connsiteX4" fmla="*/ 1427720 w 8976638"/>
              <a:gd name="connsiteY4" fmla="*/ 1046812 h 8527844"/>
              <a:gd name="connsiteX5" fmla="*/ 2032919 w 8976638"/>
              <a:gd name="connsiteY5" fmla="*/ 565801 h 8527844"/>
              <a:gd name="connsiteX6" fmla="*/ 2034989 w 8976638"/>
              <a:gd name="connsiteY6" fmla="*/ 579422 h 8527844"/>
              <a:gd name="connsiteX7" fmla="*/ 2032919 w 8976638"/>
              <a:gd name="connsiteY7" fmla="*/ 565801 h 8527844"/>
              <a:gd name="connsiteX8" fmla="*/ 5747660 w 8976638"/>
              <a:gd name="connsiteY8" fmla="*/ 8412 h 8527844"/>
              <a:gd name="connsiteX9" fmla="*/ 6467102 w 8976638"/>
              <a:gd name="connsiteY9" fmla="*/ 290816 h 8527844"/>
              <a:gd name="connsiteX10" fmla="*/ 8808486 w 8976638"/>
              <a:gd name="connsiteY10" fmla="*/ 3225410 h 8527844"/>
              <a:gd name="connsiteX11" fmla="*/ 8923339 w 8976638"/>
              <a:gd name="connsiteY11" fmla="*/ 3988825 h 8527844"/>
              <a:gd name="connsiteX12" fmla="*/ 7549371 w 8976638"/>
              <a:gd name="connsiteY12" fmla="*/ 7480930 h 8527844"/>
              <a:gd name="connsiteX13" fmla="*/ 6944660 w 8976638"/>
              <a:gd name="connsiteY13" fmla="*/ 7961941 h 8527844"/>
              <a:gd name="connsiteX14" fmla="*/ 3228944 w 8976638"/>
              <a:gd name="connsiteY14" fmla="*/ 8519330 h 8527844"/>
              <a:gd name="connsiteX15" fmla="*/ 3114822 w 8976638"/>
              <a:gd name="connsiteY15" fmla="*/ 8527844 h 8527844"/>
              <a:gd name="connsiteX16" fmla="*/ 5862269 w 8976638"/>
              <a:gd name="connsiteY16" fmla="*/ 27384 h 8527844"/>
              <a:gd name="connsiteX17" fmla="*/ 5752654 w 8976638"/>
              <a:gd name="connsiteY17" fmla="*/ 35533 h 8527844"/>
              <a:gd name="connsiteX18" fmla="*/ 2036451 w 8976638"/>
              <a:gd name="connsiteY18" fmla="*/ 593044 h 8527844"/>
              <a:gd name="connsiteX19" fmla="*/ 1453297 w 8976638"/>
              <a:gd name="connsiteY19" fmla="*/ 1056907 h 8527844"/>
              <a:gd name="connsiteX20" fmla="*/ 78843 w 8976638"/>
              <a:gd name="connsiteY20" fmla="*/ 4549012 h 8527844"/>
              <a:gd name="connsiteX21" fmla="*/ 189676 w 8976638"/>
              <a:gd name="connsiteY21" fmla="*/ 5285184 h 8527844"/>
              <a:gd name="connsiteX22" fmla="*/ 2530938 w 8976638"/>
              <a:gd name="connsiteY22" fmla="*/ 8219899 h 8527844"/>
              <a:gd name="connsiteX23" fmla="*/ 3225168 w 8976638"/>
              <a:gd name="connsiteY23" fmla="*/ 8492209 h 8527844"/>
              <a:gd name="connsiteX24" fmla="*/ 6941249 w 8976638"/>
              <a:gd name="connsiteY24" fmla="*/ 7934333 h 8527844"/>
              <a:gd name="connsiteX25" fmla="*/ 7524403 w 8976638"/>
              <a:gd name="connsiteY25" fmla="*/ 7470471 h 8527844"/>
              <a:gd name="connsiteX26" fmla="*/ 8898857 w 8976638"/>
              <a:gd name="connsiteY26" fmla="*/ 3978366 h 8527844"/>
              <a:gd name="connsiteX27" fmla="*/ 8788024 w 8976638"/>
              <a:gd name="connsiteY27" fmla="*/ 3242194 h 8527844"/>
              <a:gd name="connsiteX28" fmla="*/ 6446153 w 8976638"/>
              <a:gd name="connsiteY28" fmla="*/ 307843 h 8527844"/>
              <a:gd name="connsiteX29" fmla="*/ 5862269 w 8976638"/>
              <a:gd name="connsiteY29" fmla="*/ 27384 h 8527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8976638" h="8527844">
                <a:moveTo>
                  <a:pt x="3114822" y="8527844"/>
                </a:moveTo>
                <a:cubicBezTo>
                  <a:pt x="2879275" y="8527706"/>
                  <a:pt x="2656557" y="8420667"/>
                  <a:pt x="2509502" y="8236927"/>
                </a:cubicBezTo>
                <a:lnTo>
                  <a:pt x="168119" y="5302332"/>
                </a:lnTo>
                <a:cubicBezTo>
                  <a:pt x="-3542" y="5086427"/>
                  <a:pt x="-47286" y="4795660"/>
                  <a:pt x="53266" y="4538917"/>
                </a:cubicBezTo>
                <a:lnTo>
                  <a:pt x="1427720" y="1046812"/>
                </a:lnTo>
                <a:cubicBezTo>
                  <a:pt x="1529260" y="790282"/>
                  <a:pt x="1759790" y="607056"/>
                  <a:pt x="2032919" y="565801"/>
                </a:cubicBezTo>
                <a:lnTo>
                  <a:pt x="2034989" y="579422"/>
                </a:lnTo>
                <a:lnTo>
                  <a:pt x="2032919" y="565801"/>
                </a:lnTo>
                <a:lnTo>
                  <a:pt x="5747660" y="8412"/>
                </a:lnTo>
                <a:cubicBezTo>
                  <a:pt x="6020723" y="-32082"/>
                  <a:pt x="6294747" y="75482"/>
                  <a:pt x="6467102" y="290816"/>
                </a:cubicBezTo>
                <a:lnTo>
                  <a:pt x="8808486" y="3225410"/>
                </a:lnTo>
                <a:cubicBezTo>
                  <a:pt x="8980194" y="3441295"/>
                  <a:pt x="9023942" y="3732088"/>
                  <a:pt x="8923339" y="3988825"/>
                </a:cubicBezTo>
                <a:lnTo>
                  <a:pt x="7549371" y="7480930"/>
                </a:lnTo>
                <a:cubicBezTo>
                  <a:pt x="7447960" y="7737356"/>
                  <a:pt x="7217626" y="7920572"/>
                  <a:pt x="6944660" y="7961941"/>
                </a:cubicBezTo>
                <a:lnTo>
                  <a:pt x="3228944" y="8519330"/>
                </a:lnTo>
                <a:cubicBezTo>
                  <a:pt x="3191169" y="8524997"/>
                  <a:pt x="3153022" y="8527843"/>
                  <a:pt x="3114822" y="8527844"/>
                </a:cubicBezTo>
                <a:close/>
                <a:moveTo>
                  <a:pt x="5862269" y="27384"/>
                </a:moveTo>
                <a:cubicBezTo>
                  <a:pt x="5825580" y="27408"/>
                  <a:pt x="5788942" y="30132"/>
                  <a:pt x="5752654" y="35533"/>
                </a:cubicBezTo>
                <a:lnTo>
                  <a:pt x="2036451" y="593044"/>
                </a:lnTo>
                <a:cubicBezTo>
                  <a:pt x="1773205" y="632912"/>
                  <a:pt x="1551071" y="809605"/>
                  <a:pt x="1453297" y="1056907"/>
                </a:cubicBezTo>
                <a:lnTo>
                  <a:pt x="78843" y="4549012"/>
                </a:lnTo>
                <a:cubicBezTo>
                  <a:pt x="-18146" y="4796601"/>
                  <a:pt x="24072" y="5077017"/>
                  <a:pt x="189676" y="5285184"/>
                </a:cubicBezTo>
                <a:lnTo>
                  <a:pt x="2530938" y="8219899"/>
                </a:lnTo>
                <a:cubicBezTo>
                  <a:pt x="2697298" y="8427613"/>
                  <a:pt x="2961713" y="8531328"/>
                  <a:pt x="3225168" y="8492209"/>
                </a:cubicBezTo>
                <a:lnTo>
                  <a:pt x="6941249" y="7934333"/>
                </a:lnTo>
                <a:cubicBezTo>
                  <a:pt x="7204495" y="7894465"/>
                  <a:pt x="7426628" y="7717772"/>
                  <a:pt x="7524403" y="7470471"/>
                </a:cubicBezTo>
                <a:lnTo>
                  <a:pt x="8898857" y="3978366"/>
                </a:lnTo>
                <a:cubicBezTo>
                  <a:pt x="8995845" y="3730777"/>
                  <a:pt x="8953629" y="3450361"/>
                  <a:pt x="8788024" y="3242194"/>
                </a:cubicBezTo>
                <a:lnTo>
                  <a:pt x="6446153" y="307843"/>
                </a:lnTo>
                <a:cubicBezTo>
                  <a:pt x="6304234" y="130716"/>
                  <a:pt x="6089435" y="27541"/>
                  <a:pt x="5862269" y="27384"/>
                </a:cubicBezTo>
                <a:close/>
              </a:path>
            </a:pathLst>
          </a:custGeom>
          <a:gradFill>
            <a:gsLst>
              <a:gs pos="61000">
                <a:schemeClr val="accent2"/>
              </a:gs>
              <a:gs pos="23000">
                <a:schemeClr val="accent1"/>
              </a:gs>
              <a:gs pos="0">
                <a:schemeClr val="tx2"/>
              </a:gs>
            </a:gsLst>
            <a:lin ang="10200000" scaled="0"/>
          </a:gradFill>
          <a:ln w="12177" cap="flat">
            <a:noFill/>
            <a:prstDash val="solid"/>
            <a:miter/>
          </a:ln>
        </p:spPr>
        <p:txBody>
          <a:bodyPr rtlCol="0" anchor="ctr"/>
          <a:lstStyle/>
          <a:p>
            <a:endParaRPr lang="en-US"/>
          </a:p>
        </p:txBody>
      </p:sp>
    </p:spTree>
    <p:extLst>
      <p:ext uri="{BB962C8B-B14F-4D97-AF65-F5344CB8AC3E}">
        <p14:creationId xmlns:p14="http://schemas.microsoft.com/office/powerpoint/2010/main" val="18886417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2F649E6-DF89-446D-F70F-63587C485671}"/>
              </a:ext>
            </a:extLst>
          </p:cNvPr>
          <p:cNvSpPr/>
          <p:nvPr userDrawn="1"/>
        </p:nvSpPr>
        <p:spPr>
          <a:xfrm>
            <a:off x="0" y="0"/>
            <a:ext cx="12192000" cy="6858000"/>
          </a:xfrm>
          <a:prstGeom prst="rect">
            <a:avLst/>
          </a:prstGeom>
          <a:solidFill>
            <a:srgbClr val="0E13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25">
            <a:extLst>
              <a:ext uri="{FF2B5EF4-FFF2-40B4-BE49-F238E27FC236}">
                <a16:creationId xmlns:a16="http://schemas.microsoft.com/office/drawing/2014/main" id="{E927DC9A-9767-AA4F-BBE1-9EC1CC858CE7}"/>
              </a:ext>
            </a:extLst>
          </p:cNvPr>
          <p:cNvSpPr/>
          <p:nvPr userDrawn="1"/>
        </p:nvSpPr>
        <p:spPr>
          <a:xfrm>
            <a:off x="976405" y="0"/>
            <a:ext cx="10644664" cy="6858000"/>
          </a:xfrm>
          <a:custGeom>
            <a:avLst/>
            <a:gdLst>
              <a:gd name="connsiteX0" fmla="*/ 2656125 w 10644664"/>
              <a:gd name="connsiteY0" fmla="*/ 0 h 6858000"/>
              <a:gd name="connsiteX1" fmla="*/ 9103183 w 10644664"/>
              <a:gd name="connsiteY1" fmla="*/ 0 h 6858000"/>
              <a:gd name="connsiteX2" fmla="*/ 9104925 w 10644664"/>
              <a:gd name="connsiteY2" fmla="*/ 3043 h 6858000"/>
              <a:gd name="connsiteX3" fmla="*/ 9328005 w 10644664"/>
              <a:gd name="connsiteY3" fmla="*/ 419831 h 6858000"/>
              <a:gd name="connsiteX4" fmla="*/ 10623324 w 10644664"/>
              <a:gd name="connsiteY4" fmla="*/ 4607702 h 6858000"/>
              <a:gd name="connsiteX5" fmla="*/ 10251722 w 10644664"/>
              <a:gd name="connsiteY5" fmla="*/ 6791702 h 6858000"/>
              <a:gd name="connsiteX6" fmla="*/ 10211248 w 10644664"/>
              <a:gd name="connsiteY6" fmla="*/ 6858000 h 6858000"/>
              <a:gd name="connsiteX7" fmla="*/ 2162489 w 10644664"/>
              <a:gd name="connsiteY7" fmla="*/ 6858000 h 6858000"/>
              <a:gd name="connsiteX8" fmla="*/ 2036942 w 10644664"/>
              <a:gd name="connsiteY8" fmla="*/ 6778693 h 6858000"/>
              <a:gd name="connsiteX9" fmla="*/ 302949 w 10644664"/>
              <a:gd name="connsiteY9" fmla="*/ 4972676 h 6858000"/>
              <a:gd name="connsiteX10" fmla="*/ 1020926 w 10644664"/>
              <a:gd name="connsiteY10" fmla="*/ 1447465 h 6858000"/>
              <a:gd name="connsiteX11" fmla="*/ 2279098 w 10644664"/>
              <a:gd name="connsiteY11" fmla="*/ 2796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644664" h="6858000">
                <a:moveTo>
                  <a:pt x="2656125" y="0"/>
                </a:moveTo>
                <a:lnTo>
                  <a:pt x="9103183" y="0"/>
                </a:lnTo>
                <a:lnTo>
                  <a:pt x="9104925" y="3043"/>
                </a:lnTo>
                <a:cubicBezTo>
                  <a:pt x="9179158" y="135892"/>
                  <a:pt x="9253380" y="274925"/>
                  <a:pt x="9328005" y="419831"/>
                </a:cubicBezTo>
                <a:cubicBezTo>
                  <a:pt x="9896193" y="1569481"/>
                  <a:pt x="10491037" y="3095231"/>
                  <a:pt x="10623324" y="4607702"/>
                </a:cubicBezTo>
                <a:cubicBezTo>
                  <a:pt x="10697735" y="5458467"/>
                  <a:pt x="10578426" y="6201530"/>
                  <a:pt x="10251722" y="6791702"/>
                </a:cubicBezTo>
                <a:lnTo>
                  <a:pt x="10211248" y="6858000"/>
                </a:lnTo>
                <a:lnTo>
                  <a:pt x="2162489" y="6858000"/>
                </a:lnTo>
                <a:lnTo>
                  <a:pt x="2036942" y="6778693"/>
                </a:lnTo>
                <a:cubicBezTo>
                  <a:pt x="1229749" y="6244590"/>
                  <a:pt x="622606" y="5619506"/>
                  <a:pt x="302949" y="4972676"/>
                </a:cubicBezTo>
                <a:cubicBezTo>
                  <a:pt x="-294407" y="3813426"/>
                  <a:pt x="15758" y="2585631"/>
                  <a:pt x="1020926" y="1447465"/>
                </a:cubicBezTo>
                <a:cubicBezTo>
                  <a:pt x="1397864" y="1020653"/>
                  <a:pt x="1828238" y="630971"/>
                  <a:pt x="2279098" y="279617"/>
                </a:cubicBezTo>
                <a:close/>
              </a:path>
            </a:pathLst>
          </a:custGeom>
          <a:gradFill>
            <a:gsLst>
              <a:gs pos="61000">
                <a:schemeClr val="accent2"/>
              </a:gs>
              <a:gs pos="23000">
                <a:schemeClr val="accent1"/>
              </a:gs>
              <a:gs pos="0">
                <a:schemeClr val="tx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49253612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79AD3FA-CB15-8646-7B40-AA2DA09233C2}"/>
              </a:ext>
            </a:extLst>
          </p:cNvPr>
          <p:cNvSpPr/>
          <p:nvPr userDrawn="1"/>
        </p:nvSpPr>
        <p:spPr>
          <a:xfrm>
            <a:off x="0" y="0"/>
            <a:ext cx="12192000" cy="6858000"/>
          </a:xfrm>
          <a:prstGeom prst="rect">
            <a:avLst/>
          </a:prstGeom>
          <a:solidFill>
            <a:srgbClr val="0E13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0380283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79AD3FA-CB15-8646-7B40-AA2DA09233C2}"/>
              </a:ext>
            </a:extLst>
          </p:cNvPr>
          <p:cNvSpPr/>
          <p:nvPr userDrawn="1"/>
        </p:nvSpPr>
        <p:spPr>
          <a:xfrm>
            <a:off x="0" y="0"/>
            <a:ext cx="12192000" cy="6858000"/>
          </a:xfrm>
          <a:prstGeom prst="rect">
            <a:avLst/>
          </a:prstGeom>
          <a:gradFill>
            <a:gsLst>
              <a:gs pos="61000">
                <a:schemeClr val="accent2"/>
              </a:gs>
              <a:gs pos="23000">
                <a:schemeClr val="accent1"/>
              </a:gs>
              <a:gs pos="0">
                <a:schemeClr val="tx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a:extLst>
              <a:ext uri="{FF2B5EF4-FFF2-40B4-BE49-F238E27FC236}">
                <a16:creationId xmlns:a16="http://schemas.microsoft.com/office/drawing/2014/main" id="{EC9A12D5-9392-618D-8716-363BFA3CA9D2}"/>
              </a:ext>
            </a:extLst>
          </p:cNvPr>
          <p:cNvSpPr/>
          <p:nvPr/>
        </p:nvSpPr>
        <p:spPr>
          <a:xfrm>
            <a:off x="-399629" y="-503957"/>
            <a:ext cx="13070457" cy="7355078"/>
          </a:xfrm>
          <a:custGeom>
            <a:avLst/>
            <a:gdLst>
              <a:gd name="connsiteX0" fmla="*/ 0 w 13070457"/>
              <a:gd name="connsiteY0" fmla="*/ 0 h 7355078"/>
              <a:gd name="connsiteX1" fmla="*/ 13070457 w 13070457"/>
              <a:gd name="connsiteY1" fmla="*/ 0 h 7355078"/>
              <a:gd name="connsiteX2" fmla="*/ 13070457 w 13070457"/>
              <a:gd name="connsiteY2" fmla="*/ 7355079 h 7355078"/>
              <a:gd name="connsiteX3" fmla="*/ 0 w 13070457"/>
              <a:gd name="connsiteY3" fmla="*/ 7355079 h 7355078"/>
            </a:gdLst>
            <a:ahLst/>
            <a:cxnLst>
              <a:cxn ang="0">
                <a:pos x="connsiteX0" y="connsiteY0"/>
              </a:cxn>
              <a:cxn ang="0">
                <a:pos x="connsiteX1" y="connsiteY1"/>
              </a:cxn>
              <a:cxn ang="0">
                <a:pos x="connsiteX2" y="connsiteY2"/>
              </a:cxn>
              <a:cxn ang="0">
                <a:pos x="connsiteX3" y="connsiteY3"/>
              </a:cxn>
            </a:cxnLst>
            <a:rect l="l" t="t" r="r" b="b"/>
            <a:pathLst>
              <a:path w="13070457" h="7355078">
                <a:moveTo>
                  <a:pt x="0" y="0"/>
                </a:moveTo>
                <a:lnTo>
                  <a:pt x="13070457" y="0"/>
                </a:lnTo>
                <a:lnTo>
                  <a:pt x="13070457" y="7355079"/>
                </a:lnTo>
                <a:lnTo>
                  <a:pt x="0" y="7355079"/>
                </a:lnTo>
                <a:close/>
              </a:path>
            </a:pathLst>
          </a:custGeom>
          <a:noFill/>
          <a:ln w="10206"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5481F0E8-8451-4A7F-7EB1-818BB5ED8461}"/>
              </a:ext>
            </a:extLst>
          </p:cNvPr>
          <p:cNvSpPr/>
          <p:nvPr userDrawn="1"/>
        </p:nvSpPr>
        <p:spPr>
          <a:xfrm>
            <a:off x="1" y="6879"/>
            <a:ext cx="6968711" cy="6851121"/>
          </a:xfrm>
          <a:custGeom>
            <a:avLst/>
            <a:gdLst>
              <a:gd name="connsiteX0" fmla="*/ 0 w 6968711"/>
              <a:gd name="connsiteY0" fmla="*/ 0 h 6851121"/>
              <a:gd name="connsiteX1" fmla="*/ 5702606 w 6968711"/>
              <a:gd name="connsiteY1" fmla="*/ 0 h 6851121"/>
              <a:gd name="connsiteX2" fmla="*/ 5751553 w 6968711"/>
              <a:gd name="connsiteY2" fmla="*/ 87438 h 6851121"/>
              <a:gd name="connsiteX3" fmla="*/ 6838279 w 6968711"/>
              <a:gd name="connsiteY3" fmla="*/ 2890824 h 6851121"/>
              <a:gd name="connsiteX4" fmla="*/ 5698437 w 6968711"/>
              <a:gd name="connsiteY4" fmla="*/ 6529451 h 6851121"/>
              <a:gd name="connsiteX5" fmla="*/ 5243501 w 6968711"/>
              <a:gd name="connsiteY5" fmla="*/ 6795266 h 6851121"/>
              <a:gd name="connsiteX6" fmla="*/ 5119244 w 6968711"/>
              <a:gd name="connsiteY6" fmla="*/ 6851121 h 6851121"/>
              <a:gd name="connsiteX7" fmla="*/ 0 w 6968711"/>
              <a:gd name="connsiteY7" fmla="*/ 6851121 h 6851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968711" h="6851121">
                <a:moveTo>
                  <a:pt x="0" y="0"/>
                </a:moveTo>
                <a:lnTo>
                  <a:pt x="5702606" y="0"/>
                </a:lnTo>
                <a:lnTo>
                  <a:pt x="5751553" y="87438"/>
                </a:lnTo>
                <a:cubicBezTo>
                  <a:pt x="6211841" y="946622"/>
                  <a:pt x="6620252" y="1908769"/>
                  <a:pt x="6838279" y="2890824"/>
                </a:cubicBezTo>
                <a:cubicBezTo>
                  <a:pt x="7187122" y="4462112"/>
                  <a:pt x="6845833" y="5759995"/>
                  <a:pt x="5698437" y="6529451"/>
                </a:cubicBezTo>
                <a:cubicBezTo>
                  <a:pt x="5558969" y="6626386"/>
                  <a:pt x="5406898" y="6715063"/>
                  <a:pt x="5243501" y="6795266"/>
                </a:cubicBezTo>
                <a:lnTo>
                  <a:pt x="5119244" y="6851121"/>
                </a:lnTo>
                <a:lnTo>
                  <a:pt x="0" y="6851121"/>
                </a:lnTo>
                <a:close/>
              </a:path>
            </a:pathLst>
          </a:custGeom>
          <a:solidFill>
            <a:srgbClr val="0E133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65767217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130" name="Rectangle 129">
            <a:extLst>
              <a:ext uri="{FF2B5EF4-FFF2-40B4-BE49-F238E27FC236}">
                <a16:creationId xmlns:a16="http://schemas.microsoft.com/office/drawing/2014/main" id="{FBF99CC0-A8F3-36E4-88A3-6873D2ED7EDD}"/>
              </a:ext>
            </a:extLst>
          </p:cNvPr>
          <p:cNvSpPr/>
          <p:nvPr userDrawn="1"/>
        </p:nvSpPr>
        <p:spPr>
          <a:xfrm>
            <a:off x="0" y="0"/>
            <a:ext cx="12192000" cy="6858000"/>
          </a:xfrm>
          <a:prstGeom prst="rect">
            <a:avLst/>
          </a:prstGeom>
          <a:gradFill>
            <a:gsLst>
              <a:gs pos="61000">
                <a:schemeClr val="accent2"/>
              </a:gs>
              <a:gs pos="23000">
                <a:schemeClr val="accent1"/>
              </a:gs>
              <a:gs pos="0">
                <a:schemeClr val="tx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Freeform 131">
            <a:extLst>
              <a:ext uri="{FF2B5EF4-FFF2-40B4-BE49-F238E27FC236}">
                <a16:creationId xmlns:a16="http://schemas.microsoft.com/office/drawing/2014/main" id="{5AB2F62D-EE57-A983-B440-A7264027FCDA}"/>
              </a:ext>
            </a:extLst>
          </p:cNvPr>
          <p:cNvSpPr/>
          <p:nvPr/>
        </p:nvSpPr>
        <p:spPr>
          <a:xfrm>
            <a:off x="3959204" y="0"/>
            <a:ext cx="8232797" cy="6858000"/>
          </a:xfrm>
          <a:custGeom>
            <a:avLst/>
            <a:gdLst>
              <a:gd name="connsiteX0" fmla="*/ 151445 w 8232797"/>
              <a:gd name="connsiteY0" fmla="*/ 0 h 6858000"/>
              <a:gd name="connsiteX1" fmla="*/ 8232797 w 8232797"/>
              <a:gd name="connsiteY1" fmla="*/ 0 h 6858000"/>
              <a:gd name="connsiteX2" fmla="*/ 8232797 w 8232797"/>
              <a:gd name="connsiteY2" fmla="*/ 6858000 h 6858000"/>
              <a:gd name="connsiteX3" fmla="*/ 1921544 w 8232797"/>
              <a:gd name="connsiteY3" fmla="*/ 6858000 h 6858000"/>
              <a:gd name="connsiteX4" fmla="*/ 1742066 w 8232797"/>
              <a:gd name="connsiteY4" fmla="*/ 6600589 h 6858000"/>
              <a:gd name="connsiteX5" fmla="*/ 811114 w 8232797"/>
              <a:gd name="connsiteY5" fmla="*/ 4869903 h 6858000"/>
              <a:gd name="connsiteX6" fmla="*/ 135041 w 8232797"/>
              <a:gd name="connsiteY6" fmla="*/ 5839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232797" h="6858000">
                <a:moveTo>
                  <a:pt x="151445" y="0"/>
                </a:moveTo>
                <a:lnTo>
                  <a:pt x="8232797" y="0"/>
                </a:lnTo>
                <a:lnTo>
                  <a:pt x="8232797" y="6858000"/>
                </a:lnTo>
                <a:lnTo>
                  <a:pt x="1921544" y="6858000"/>
                </a:lnTo>
                <a:lnTo>
                  <a:pt x="1742066" y="6600589"/>
                </a:lnTo>
                <a:cubicBezTo>
                  <a:pt x="1396219" y="6082962"/>
                  <a:pt x="1081087" y="5500986"/>
                  <a:pt x="811114" y="4869903"/>
                </a:cubicBezTo>
                <a:cubicBezTo>
                  <a:pt x="55191" y="3102870"/>
                  <a:pt x="-177847" y="1345642"/>
                  <a:pt x="135041" y="58399"/>
                </a:cubicBezTo>
                <a:close/>
              </a:path>
            </a:pathLst>
          </a:custGeom>
          <a:solidFill>
            <a:srgbClr val="0E1330"/>
          </a:solidFill>
          <a:ln w="9549" cap="flat">
            <a:noFill/>
            <a:prstDash val="solid"/>
            <a:miter/>
          </a:ln>
        </p:spPr>
        <p:txBody>
          <a:bodyPr rtlCol="0" anchor="ctr"/>
          <a:lstStyle/>
          <a:p>
            <a:endParaRPr lang="en-US"/>
          </a:p>
        </p:txBody>
      </p:sp>
      <p:grpSp>
        <p:nvGrpSpPr>
          <p:cNvPr id="129" name="Group 128">
            <a:extLst>
              <a:ext uri="{FF2B5EF4-FFF2-40B4-BE49-F238E27FC236}">
                <a16:creationId xmlns:a16="http://schemas.microsoft.com/office/drawing/2014/main" id="{9A98D686-8E7F-6396-3A96-72B733D1A76B}"/>
              </a:ext>
            </a:extLst>
          </p:cNvPr>
          <p:cNvGrpSpPr/>
          <p:nvPr userDrawn="1"/>
        </p:nvGrpSpPr>
        <p:grpSpPr>
          <a:xfrm>
            <a:off x="1018819" y="1132699"/>
            <a:ext cx="2133599" cy="4119397"/>
            <a:chOff x="-6472696" y="-6639701"/>
            <a:chExt cx="2133599" cy="4119397"/>
          </a:xfrm>
        </p:grpSpPr>
        <p:sp>
          <p:nvSpPr>
            <p:cNvPr id="90" name="Freeform 89">
              <a:extLst>
                <a:ext uri="{FF2B5EF4-FFF2-40B4-BE49-F238E27FC236}">
                  <a16:creationId xmlns:a16="http://schemas.microsoft.com/office/drawing/2014/main" id="{8C10FFEC-7A78-D063-C36B-77F1EA0FFB57}"/>
                </a:ext>
              </a:extLst>
            </p:cNvPr>
            <p:cNvSpPr/>
            <p:nvPr userDrawn="1"/>
          </p:nvSpPr>
          <p:spPr>
            <a:xfrm>
              <a:off x="-6472696" y="-6639701"/>
              <a:ext cx="2133599" cy="4119397"/>
            </a:xfrm>
            <a:custGeom>
              <a:avLst/>
              <a:gdLst>
                <a:gd name="connsiteX0" fmla="*/ 1750736 w 2133599"/>
                <a:gd name="connsiteY0" fmla="*/ 4119630 h 4119397"/>
                <a:gd name="connsiteX1" fmla="*/ 382732 w 2133599"/>
                <a:gd name="connsiteY1" fmla="*/ 4119630 h 4119397"/>
                <a:gd name="connsiteX2" fmla="*/ -18 w 2133599"/>
                <a:gd name="connsiteY2" fmla="*/ 3705453 h 4119397"/>
                <a:gd name="connsiteX3" fmla="*/ -18 w 2133599"/>
                <a:gd name="connsiteY3" fmla="*/ 414408 h 4119397"/>
                <a:gd name="connsiteX4" fmla="*/ 382732 w 2133599"/>
                <a:gd name="connsiteY4" fmla="*/ 232 h 4119397"/>
                <a:gd name="connsiteX5" fmla="*/ 1750736 w 2133599"/>
                <a:gd name="connsiteY5" fmla="*/ 232 h 4119397"/>
                <a:gd name="connsiteX6" fmla="*/ 2133582 w 2133599"/>
                <a:gd name="connsiteY6" fmla="*/ 414408 h 4119397"/>
                <a:gd name="connsiteX7" fmla="*/ 2133582 w 2133599"/>
                <a:gd name="connsiteY7" fmla="*/ 3705453 h 4119397"/>
                <a:gd name="connsiteX8" fmla="*/ 1750736 w 2133599"/>
                <a:gd name="connsiteY8" fmla="*/ 4119630 h 4119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33599" h="4119397">
                  <a:moveTo>
                    <a:pt x="1750736" y="4119630"/>
                  </a:moveTo>
                  <a:lnTo>
                    <a:pt x="382732" y="4119630"/>
                  </a:lnTo>
                  <a:cubicBezTo>
                    <a:pt x="171389" y="4119630"/>
                    <a:pt x="-18" y="3934235"/>
                    <a:pt x="-18" y="3705453"/>
                  </a:cubicBezTo>
                  <a:lnTo>
                    <a:pt x="-18" y="414408"/>
                  </a:lnTo>
                  <a:cubicBezTo>
                    <a:pt x="-18" y="185627"/>
                    <a:pt x="171389" y="232"/>
                    <a:pt x="382732" y="232"/>
                  </a:cubicBezTo>
                  <a:lnTo>
                    <a:pt x="1750736" y="232"/>
                  </a:lnTo>
                  <a:cubicBezTo>
                    <a:pt x="1962175" y="232"/>
                    <a:pt x="2133582" y="185627"/>
                    <a:pt x="2133582" y="414408"/>
                  </a:cubicBezTo>
                  <a:lnTo>
                    <a:pt x="2133582" y="3705453"/>
                  </a:lnTo>
                  <a:cubicBezTo>
                    <a:pt x="2133582" y="3934235"/>
                    <a:pt x="1962175" y="4119630"/>
                    <a:pt x="1750736" y="4119630"/>
                  </a:cubicBezTo>
                  <a:close/>
                </a:path>
              </a:pathLst>
            </a:custGeom>
            <a:solidFill>
              <a:srgbClr val="817E7D"/>
            </a:solidFill>
            <a:ln w="9549" cap="flat">
              <a:noFill/>
              <a:prstDash val="solid"/>
              <a:miter/>
            </a:ln>
          </p:spPr>
          <p:txBody>
            <a:bodyPr rtlCol="0" anchor="ctr"/>
            <a:lstStyle/>
            <a:p>
              <a:endParaRPr lang="en-US"/>
            </a:p>
          </p:txBody>
        </p:sp>
        <p:sp>
          <p:nvSpPr>
            <p:cNvPr id="91" name="Freeform 90">
              <a:extLst>
                <a:ext uri="{FF2B5EF4-FFF2-40B4-BE49-F238E27FC236}">
                  <a16:creationId xmlns:a16="http://schemas.microsoft.com/office/drawing/2014/main" id="{C4746DDB-E62E-F7EE-8E4E-1EA4E322D217}"/>
                </a:ext>
              </a:extLst>
            </p:cNvPr>
            <p:cNvSpPr/>
            <p:nvPr userDrawn="1"/>
          </p:nvSpPr>
          <p:spPr>
            <a:xfrm>
              <a:off x="-6461995" y="-6629189"/>
              <a:ext cx="2111719" cy="4098373"/>
            </a:xfrm>
            <a:custGeom>
              <a:avLst/>
              <a:gdLst>
                <a:gd name="connsiteX0" fmla="*/ 1732869 w 2111719"/>
                <a:gd name="connsiteY0" fmla="*/ 4098606 h 4098373"/>
                <a:gd name="connsiteX1" fmla="*/ 378720 w 2111719"/>
                <a:gd name="connsiteY1" fmla="*/ 4098606 h 4098373"/>
                <a:gd name="connsiteX2" fmla="*/ -18 w 2111719"/>
                <a:gd name="connsiteY2" fmla="*/ 3686532 h 4098373"/>
                <a:gd name="connsiteX3" fmla="*/ -18 w 2111719"/>
                <a:gd name="connsiteY3" fmla="*/ 412306 h 4098373"/>
                <a:gd name="connsiteX4" fmla="*/ 378720 w 2111719"/>
                <a:gd name="connsiteY4" fmla="*/ 232 h 4098373"/>
                <a:gd name="connsiteX5" fmla="*/ 1732869 w 2111719"/>
                <a:gd name="connsiteY5" fmla="*/ 232 h 4098373"/>
                <a:gd name="connsiteX6" fmla="*/ 2111702 w 2111719"/>
                <a:gd name="connsiteY6" fmla="*/ 412306 h 4098373"/>
                <a:gd name="connsiteX7" fmla="*/ 2111702 w 2111719"/>
                <a:gd name="connsiteY7" fmla="*/ 3686532 h 4098373"/>
                <a:gd name="connsiteX8" fmla="*/ 1732869 w 2111719"/>
                <a:gd name="connsiteY8" fmla="*/ 4098606 h 4098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11719" h="4098373">
                  <a:moveTo>
                    <a:pt x="1732869" y="4098606"/>
                  </a:moveTo>
                  <a:lnTo>
                    <a:pt x="378720" y="4098606"/>
                  </a:lnTo>
                  <a:cubicBezTo>
                    <a:pt x="169573" y="4098606"/>
                    <a:pt x="-18" y="3914071"/>
                    <a:pt x="-18" y="3686532"/>
                  </a:cubicBezTo>
                  <a:lnTo>
                    <a:pt x="-18" y="412306"/>
                  </a:lnTo>
                  <a:cubicBezTo>
                    <a:pt x="-18" y="184672"/>
                    <a:pt x="169573" y="232"/>
                    <a:pt x="378720" y="232"/>
                  </a:cubicBezTo>
                  <a:lnTo>
                    <a:pt x="1732869" y="232"/>
                  </a:lnTo>
                  <a:cubicBezTo>
                    <a:pt x="1942111" y="232"/>
                    <a:pt x="2111702" y="184672"/>
                    <a:pt x="2111702" y="412306"/>
                  </a:cubicBezTo>
                  <a:lnTo>
                    <a:pt x="2111702" y="3686532"/>
                  </a:lnTo>
                  <a:cubicBezTo>
                    <a:pt x="2111702" y="3914071"/>
                    <a:pt x="1942111" y="4098606"/>
                    <a:pt x="1732869" y="4098606"/>
                  </a:cubicBezTo>
                  <a:close/>
                </a:path>
              </a:pathLst>
            </a:custGeom>
            <a:solidFill>
              <a:srgbClr val="000000"/>
            </a:solidFill>
            <a:ln w="9549" cap="flat">
              <a:noFill/>
              <a:prstDash val="solid"/>
              <a:miter/>
            </a:ln>
          </p:spPr>
          <p:txBody>
            <a:bodyPr rtlCol="0" anchor="ctr"/>
            <a:lstStyle/>
            <a:p>
              <a:endParaRPr lang="en-US"/>
            </a:p>
          </p:txBody>
        </p:sp>
        <p:sp>
          <p:nvSpPr>
            <p:cNvPr id="92" name="Freeform 91">
              <a:extLst>
                <a:ext uri="{FF2B5EF4-FFF2-40B4-BE49-F238E27FC236}">
                  <a16:creationId xmlns:a16="http://schemas.microsoft.com/office/drawing/2014/main" id="{1DA93B41-55A6-B387-91B5-DEAA70BD219B}"/>
                </a:ext>
              </a:extLst>
            </p:cNvPr>
            <p:cNvSpPr/>
            <p:nvPr userDrawn="1"/>
          </p:nvSpPr>
          <p:spPr>
            <a:xfrm>
              <a:off x="-6450817" y="-6618008"/>
              <a:ext cx="2089362" cy="4076010"/>
            </a:xfrm>
            <a:custGeom>
              <a:avLst/>
              <a:gdLst>
                <a:gd name="connsiteX0" fmla="*/ 1714524 w 2089362"/>
                <a:gd name="connsiteY0" fmla="*/ 4076243 h 4076010"/>
                <a:gd name="connsiteX1" fmla="*/ 374707 w 2089362"/>
                <a:gd name="connsiteY1" fmla="*/ 4076243 h 4076010"/>
                <a:gd name="connsiteX2" fmla="*/ -18 w 2089362"/>
                <a:gd name="connsiteY2" fmla="*/ 3666368 h 4076010"/>
                <a:gd name="connsiteX3" fmla="*/ -18 w 2089362"/>
                <a:gd name="connsiteY3" fmla="*/ 410012 h 4076010"/>
                <a:gd name="connsiteX4" fmla="*/ 374707 w 2089362"/>
                <a:gd name="connsiteY4" fmla="*/ 232 h 4076010"/>
                <a:gd name="connsiteX5" fmla="*/ 1714524 w 2089362"/>
                <a:gd name="connsiteY5" fmla="*/ 232 h 4076010"/>
                <a:gd name="connsiteX6" fmla="*/ 2089345 w 2089362"/>
                <a:gd name="connsiteY6" fmla="*/ 410012 h 4076010"/>
                <a:gd name="connsiteX7" fmla="*/ 2089345 w 2089362"/>
                <a:gd name="connsiteY7" fmla="*/ 3666368 h 4076010"/>
                <a:gd name="connsiteX8" fmla="*/ 1714524 w 2089362"/>
                <a:gd name="connsiteY8" fmla="*/ 4076243 h 4076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89362" h="4076010">
                  <a:moveTo>
                    <a:pt x="1714524" y="4076243"/>
                  </a:moveTo>
                  <a:lnTo>
                    <a:pt x="374707" y="4076243"/>
                  </a:lnTo>
                  <a:cubicBezTo>
                    <a:pt x="167758" y="4076243"/>
                    <a:pt x="-18" y="3892760"/>
                    <a:pt x="-18" y="3666368"/>
                  </a:cubicBezTo>
                  <a:lnTo>
                    <a:pt x="-18" y="410012"/>
                  </a:lnTo>
                  <a:cubicBezTo>
                    <a:pt x="-18" y="183716"/>
                    <a:pt x="167758" y="232"/>
                    <a:pt x="374707" y="232"/>
                  </a:cubicBezTo>
                  <a:lnTo>
                    <a:pt x="1714524" y="232"/>
                  </a:lnTo>
                  <a:cubicBezTo>
                    <a:pt x="1921569" y="232"/>
                    <a:pt x="2089345" y="183716"/>
                    <a:pt x="2089345" y="410012"/>
                  </a:cubicBezTo>
                  <a:lnTo>
                    <a:pt x="2089345" y="3666368"/>
                  </a:lnTo>
                  <a:cubicBezTo>
                    <a:pt x="2089345" y="3892760"/>
                    <a:pt x="1921569" y="4076243"/>
                    <a:pt x="1714524" y="4076243"/>
                  </a:cubicBezTo>
                  <a:close/>
                </a:path>
              </a:pathLst>
            </a:custGeom>
            <a:solidFill>
              <a:srgbClr val="3B3B3B"/>
            </a:solidFill>
            <a:ln w="9549"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DE38CB02-3598-B3F8-8C85-AB5B4918D686}"/>
                </a:ext>
              </a:extLst>
            </p:cNvPr>
            <p:cNvSpPr/>
            <p:nvPr userDrawn="1"/>
          </p:nvSpPr>
          <p:spPr>
            <a:xfrm>
              <a:off x="-6427886" y="-6596219"/>
              <a:ext cx="2044074" cy="4032433"/>
            </a:xfrm>
            <a:custGeom>
              <a:avLst/>
              <a:gdLst>
                <a:gd name="connsiteX0" fmla="*/ 1677167 w 2044074"/>
                <a:gd name="connsiteY0" fmla="*/ 4032666 h 4032433"/>
                <a:gd name="connsiteX1" fmla="*/ 366586 w 2044074"/>
                <a:gd name="connsiteY1" fmla="*/ 4032666 h 4032433"/>
                <a:gd name="connsiteX2" fmla="*/ -18 w 2044074"/>
                <a:gd name="connsiteY2" fmla="*/ 3627187 h 4032433"/>
                <a:gd name="connsiteX3" fmla="*/ -18 w 2044074"/>
                <a:gd name="connsiteY3" fmla="*/ 405616 h 4032433"/>
                <a:gd name="connsiteX4" fmla="*/ 366586 w 2044074"/>
                <a:gd name="connsiteY4" fmla="*/ 232 h 4032433"/>
                <a:gd name="connsiteX5" fmla="*/ 1677453 w 2044074"/>
                <a:gd name="connsiteY5" fmla="*/ 232 h 4032433"/>
                <a:gd name="connsiteX6" fmla="*/ 2044057 w 2044074"/>
                <a:gd name="connsiteY6" fmla="*/ 405616 h 4032433"/>
                <a:gd name="connsiteX7" fmla="*/ 2044057 w 2044074"/>
                <a:gd name="connsiteY7" fmla="*/ 3626995 h 4032433"/>
                <a:gd name="connsiteX8" fmla="*/ 1677167 w 2044074"/>
                <a:gd name="connsiteY8" fmla="*/ 4032666 h 4032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44074" h="4032433">
                  <a:moveTo>
                    <a:pt x="1677167" y="4032666"/>
                  </a:moveTo>
                  <a:lnTo>
                    <a:pt x="366586" y="4032666"/>
                  </a:lnTo>
                  <a:cubicBezTo>
                    <a:pt x="164127" y="4032666"/>
                    <a:pt x="-18" y="3851094"/>
                    <a:pt x="-18" y="3627187"/>
                  </a:cubicBezTo>
                  <a:lnTo>
                    <a:pt x="-18" y="405616"/>
                  </a:lnTo>
                  <a:cubicBezTo>
                    <a:pt x="-18" y="181709"/>
                    <a:pt x="164127" y="232"/>
                    <a:pt x="366586" y="232"/>
                  </a:cubicBezTo>
                  <a:lnTo>
                    <a:pt x="1677453" y="232"/>
                  </a:lnTo>
                  <a:cubicBezTo>
                    <a:pt x="1879912" y="232"/>
                    <a:pt x="2044057" y="181805"/>
                    <a:pt x="2044057" y="405616"/>
                  </a:cubicBezTo>
                  <a:lnTo>
                    <a:pt x="2044057" y="3626995"/>
                  </a:lnTo>
                  <a:cubicBezTo>
                    <a:pt x="2043770" y="3851189"/>
                    <a:pt x="1879625" y="4032666"/>
                    <a:pt x="1677167" y="4032666"/>
                  </a:cubicBezTo>
                  <a:close/>
                </a:path>
              </a:pathLst>
            </a:custGeom>
            <a:solidFill>
              <a:srgbClr val="000000"/>
            </a:solidFill>
            <a:ln w="9549"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C5BFBB7D-19A5-33E4-52A2-C9119515E6FE}"/>
                </a:ext>
              </a:extLst>
            </p:cNvPr>
            <p:cNvSpPr/>
            <p:nvPr userDrawn="1"/>
          </p:nvSpPr>
          <p:spPr>
            <a:xfrm>
              <a:off x="-5626174" y="-2869018"/>
              <a:ext cx="439503" cy="189408"/>
            </a:xfrm>
            <a:custGeom>
              <a:avLst/>
              <a:gdLst>
                <a:gd name="connsiteX0" fmla="*/ 439486 w 439503"/>
                <a:gd name="connsiteY0" fmla="*/ 94936 h 189408"/>
                <a:gd name="connsiteX1" fmla="*/ 219734 w 439503"/>
                <a:gd name="connsiteY1" fmla="*/ 189641 h 189408"/>
                <a:gd name="connsiteX2" fmla="*/ -18 w 439503"/>
                <a:gd name="connsiteY2" fmla="*/ 94936 h 189408"/>
                <a:gd name="connsiteX3" fmla="*/ 219734 w 439503"/>
                <a:gd name="connsiteY3" fmla="*/ 232 h 189408"/>
                <a:gd name="connsiteX4" fmla="*/ 439486 w 439503"/>
                <a:gd name="connsiteY4" fmla="*/ 94936 h 189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503" h="189408">
                  <a:moveTo>
                    <a:pt x="439486" y="94936"/>
                  </a:moveTo>
                  <a:cubicBezTo>
                    <a:pt x="439486" y="147306"/>
                    <a:pt x="341171" y="189641"/>
                    <a:pt x="219734" y="189641"/>
                  </a:cubicBezTo>
                  <a:cubicBezTo>
                    <a:pt x="98297" y="189641"/>
                    <a:pt x="-18" y="147306"/>
                    <a:pt x="-18" y="94936"/>
                  </a:cubicBezTo>
                  <a:cubicBezTo>
                    <a:pt x="-18" y="42567"/>
                    <a:pt x="98202" y="232"/>
                    <a:pt x="219734" y="232"/>
                  </a:cubicBezTo>
                  <a:cubicBezTo>
                    <a:pt x="341266" y="232"/>
                    <a:pt x="439486" y="43141"/>
                    <a:pt x="439486" y="94936"/>
                  </a:cubicBezTo>
                  <a:close/>
                </a:path>
              </a:pathLst>
            </a:custGeom>
            <a:solidFill>
              <a:srgbClr val="000000"/>
            </a:solidFill>
            <a:ln w="9549"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920DDB72-5E21-0E7F-D2D7-E23A1C2CAFEB}"/>
                </a:ext>
              </a:extLst>
            </p:cNvPr>
            <p:cNvSpPr/>
            <p:nvPr userDrawn="1"/>
          </p:nvSpPr>
          <p:spPr>
            <a:xfrm>
              <a:off x="-5723056" y="-6402511"/>
              <a:ext cx="636993" cy="71195"/>
            </a:xfrm>
            <a:custGeom>
              <a:avLst/>
              <a:gdLst>
                <a:gd name="connsiteX0" fmla="*/ 604509 w 636993"/>
                <a:gd name="connsiteY0" fmla="*/ 0 h 71195"/>
                <a:gd name="connsiteX1" fmla="*/ 636994 w 636993"/>
                <a:gd name="connsiteY1" fmla="*/ 0 h 71195"/>
                <a:gd name="connsiteX2" fmla="*/ 636994 w 636993"/>
                <a:gd name="connsiteY2" fmla="*/ 71196 h 71195"/>
                <a:gd name="connsiteX3" fmla="*/ 604509 w 636993"/>
                <a:gd name="connsiteY3" fmla="*/ 71196 h 71195"/>
                <a:gd name="connsiteX4" fmla="*/ 32485 w 636993"/>
                <a:gd name="connsiteY4" fmla="*/ 71196 h 71195"/>
                <a:gd name="connsiteX5" fmla="*/ 0 w 636993"/>
                <a:gd name="connsiteY5" fmla="*/ 71196 h 71195"/>
                <a:gd name="connsiteX6" fmla="*/ 0 w 636993"/>
                <a:gd name="connsiteY6" fmla="*/ 0 h 71195"/>
                <a:gd name="connsiteX7" fmla="*/ 32485 w 636993"/>
                <a:gd name="connsiteY7" fmla="*/ 0 h 71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6993" h="71195">
                  <a:moveTo>
                    <a:pt x="604509" y="0"/>
                  </a:moveTo>
                  <a:cubicBezTo>
                    <a:pt x="622450" y="0"/>
                    <a:pt x="636994" y="0"/>
                    <a:pt x="636994" y="0"/>
                  </a:cubicBezTo>
                  <a:lnTo>
                    <a:pt x="636994" y="71196"/>
                  </a:lnTo>
                  <a:cubicBezTo>
                    <a:pt x="636994" y="71196"/>
                    <a:pt x="622450" y="71196"/>
                    <a:pt x="604509" y="71196"/>
                  </a:cubicBezTo>
                  <a:lnTo>
                    <a:pt x="32485" y="71196"/>
                  </a:lnTo>
                  <a:cubicBezTo>
                    <a:pt x="14544" y="71196"/>
                    <a:pt x="0" y="71196"/>
                    <a:pt x="0" y="71196"/>
                  </a:cubicBezTo>
                  <a:lnTo>
                    <a:pt x="0" y="0"/>
                  </a:lnTo>
                  <a:cubicBezTo>
                    <a:pt x="0" y="0"/>
                    <a:pt x="14544" y="0"/>
                    <a:pt x="32485" y="0"/>
                  </a:cubicBezTo>
                  <a:close/>
                </a:path>
              </a:pathLst>
            </a:custGeom>
            <a:solidFill>
              <a:srgbClr val="343434"/>
            </a:solidFill>
            <a:ln w="9549"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0570A1CB-5729-A336-9419-57D8EB4F52EC}"/>
                </a:ext>
              </a:extLst>
            </p:cNvPr>
            <p:cNvSpPr/>
            <p:nvPr userDrawn="1"/>
          </p:nvSpPr>
          <p:spPr>
            <a:xfrm>
              <a:off x="-5696112" y="-6380340"/>
              <a:ext cx="583106" cy="26758"/>
            </a:xfrm>
            <a:custGeom>
              <a:avLst/>
              <a:gdLst>
                <a:gd name="connsiteX0" fmla="*/ 553375 w 583106"/>
                <a:gd name="connsiteY0" fmla="*/ 26990 h 26758"/>
                <a:gd name="connsiteX1" fmla="*/ 29696 w 583106"/>
                <a:gd name="connsiteY1" fmla="*/ 26990 h 26758"/>
                <a:gd name="connsiteX2" fmla="*/ -18 w 583106"/>
                <a:gd name="connsiteY2" fmla="*/ 14758 h 26758"/>
                <a:gd name="connsiteX3" fmla="*/ -18 w 583106"/>
                <a:gd name="connsiteY3" fmla="*/ 12465 h 26758"/>
                <a:gd name="connsiteX4" fmla="*/ 29696 w 583106"/>
                <a:gd name="connsiteY4" fmla="*/ 232 h 26758"/>
                <a:gd name="connsiteX5" fmla="*/ 553375 w 583106"/>
                <a:gd name="connsiteY5" fmla="*/ 232 h 26758"/>
                <a:gd name="connsiteX6" fmla="*/ 583089 w 583106"/>
                <a:gd name="connsiteY6" fmla="*/ 12465 h 26758"/>
                <a:gd name="connsiteX7" fmla="*/ 583089 w 583106"/>
                <a:gd name="connsiteY7" fmla="*/ 14758 h 26758"/>
                <a:gd name="connsiteX8" fmla="*/ 553375 w 583106"/>
                <a:gd name="connsiteY8" fmla="*/ 26990 h 26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83106" h="26758">
                  <a:moveTo>
                    <a:pt x="553375" y="26990"/>
                  </a:moveTo>
                  <a:lnTo>
                    <a:pt x="29696" y="26990"/>
                  </a:lnTo>
                  <a:cubicBezTo>
                    <a:pt x="13358" y="26990"/>
                    <a:pt x="-18" y="21543"/>
                    <a:pt x="-18" y="14758"/>
                  </a:cubicBezTo>
                  <a:lnTo>
                    <a:pt x="-18" y="12465"/>
                  </a:lnTo>
                  <a:cubicBezTo>
                    <a:pt x="-18" y="5775"/>
                    <a:pt x="13358" y="232"/>
                    <a:pt x="29696" y="232"/>
                  </a:cubicBezTo>
                  <a:lnTo>
                    <a:pt x="553375" y="232"/>
                  </a:lnTo>
                  <a:cubicBezTo>
                    <a:pt x="569713" y="232"/>
                    <a:pt x="583089" y="5775"/>
                    <a:pt x="583089" y="12465"/>
                  </a:cubicBezTo>
                  <a:lnTo>
                    <a:pt x="583089" y="14758"/>
                  </a:lnTo>
                  <a:cubicBezTo>
                    <a:pt x="583089" y="21543"/>
                    <a:pt x="569713" y="26990"/>
                    <a:pt x="553375" y="26990"/>
                  </a:cubicBezTo>
                  <a:close/>
                </a:path>
              </a:pathLst>
            </a:custGeom>
            <a:solidFill>
              <a:srgbClr val="747474"/>
            </a:solidFill>
            <a:ln w="9549" cap="flat">
              <a:noFill/>
              <a:prstDash val="solid"/>
              <a:miter/>
            </a:ln>
          </p:spPr>
          <p:txBody>
            <a:bodyPr rtlCol="0" anchor="ctr"/>
            <a:lstStyle/>
            <a:p>
              <a:endParaRPr lang="en-US"/>
            </a:p>
          </p:txBody>
        </p:sp>
      </p:grpSp>
      <p:sp>
        <p:nvSpPr>
          <p:cNvPr id="134" name="Picture Placeholder 133">
            <a:extLst>
              <a:ext uri="{FF2B5EF4-FFF2-40B4-BE49-F238E27FC236}">
                <a16:creationId xmlns:a16="http://schemas.microsoft.com/office/drawing/2014/main" id="{3181698C-37E3-B05D-3BCC-E02EEAA9F887}"/>
              </a:ext>
            </a:extLst>
          </p:cNvPr>
          <p:cNvSpPr>
            <a:spLocks noGrp="1"/>
          </p:cNvSpPr>
          <p:nvPr>
            <p:ph type="pic" sz="quarter" idx="10"/>
          </p:nvPr>
        </p:nvSpPr>
        <p:spPr>
          <a:xfrm>
            <a:off x="1193800" y="1676400"/>
            <a:ext cx="1790700" cy="2865438"/>
          </a:xfrm>
          <a:prstGeom prst="rect">
            <a:avLst/>
          </a:prstGeom>
        </p:spPr>
        <p:txBody>
          <a:bodyPr/>
          <a:lstStyle>
            <a:lvl1pPr>
              <a:defRPr>
                <a:solidFill>
                  <a:schemeClr val="bg2"/>
                </a:solidFill>
              </a:defRPr>
            </a:lvl1pPr>
          </a:lstStyle>
          <a:p>
            <a:endParaRPr lang="en-US"/>
          </a:p>
        </p:txBody>
      </p:sp>
      <p:sp>
        <p:nvSpPr>
          <p:cNvPr id="135" name="Oval 134">
            <a:extLst>
              <a:ext uri="{FF2B5EF4-FFF2-40B4-BE49-F238E27FC236}">
                <a16:creationId xmlns:a16="http://schemas.microsoft.com/office/drawing/2014/main" id="{A4F42722-DC1E-5CB7-A6BF-5471BBB3B7D7}"/>
              </a:ext>
            </a:extLst>
          </p:cNvPr>
          <p:cNvSpPr/>
          <p:nvPr userDrawn="1"/>
        </p:nvSpPr>
        <p:spPr>
          <a:xfrm>
            <a:off x="1795403" y="4748708"/>
            <a:ext cx="610050" cy="204382"/>
          </a:xfrm>
          <a:prstGeom prst="ellipse">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8659335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20A762F5-BD52-A2E5-29ED-86433298978A}"/>
              </a:ext>
            </a:extLst>
          </p:cNvPr>
          <p:cNvSpPr>
            <a:spLocks noGrp="1"/>
          </p:cNvSpPr>
          <p:nvPr>
            <p:ph type="pic" sz="quarter" idx="10" hasCustomPrompt="1"/>
          </p:nvPr>
        </p:nvSpPr>
        <p:spPr>
          <a:xfrm rot="21064258">
            <a:off x="4494340" y="-328270"/>
            <a:ext cx="9578571" cy="8792406"/>
          </a:xfrm>
          <a:custGeom>
            <a:avLst/>
            <a:gdLst>
              <a:gd name="connsiteX0" fmla="*/ 5536527 w 7767026"/>
              <a:gd name="connsiteY0" fmla="*/ 119544 h 7129545"/>
              <a:gd name="connsiteX1" fmla="*/ 6353420 w 7767026"/>
              <a:gd name="connsiteY1" fmla="*/ 711646 h 7129545"/>
              <a:gd name="connsiteX2" fmla="*/ 7634801 w 7767026"/>
              <a:gd name="connsiteY2" fmla="*/ 3134276 h 7129545"/>
              <a:gd name="connsiteX3" fmla="*/ 7591848 w 7767026"/>
              <a:gd name="connsiteY3" fmla="*/ 4274836 h 7129545"/>
              <a:gd name="connsiteX4" fmla="*/ 6133382 w 7767026"/>
              <a:gd name="connsiteY4" fmla="*/ 6595435 h 7129545"/>
              <a:gd name="connsiteX5" fmla="*/ 5122729 w 7767026"/>
              <a:gd name="connsiteY5" fmla="*/ 7128728 h 7129545"/>
              <a:gd name="connsiteX6" fmla="*/ 2381861 w 7767026"/>
              <a:gd name="connsiteY6" fmla="*/ 7025759 h 7129545"/>
              <a:gd name="connsiteX7" fmla="*/ 1414029 w 7767026"/>
              <a:gd name="connsiteY7" fmla="*/ 6418081 h 7129545"/>
              <a:gd name="connsiteX8" fmla="*/ 132168 w 7767026"/>
              <a:gd name="connsiteY8" fmla="*/ 3994792 h 7129545"/>
              <a:gd name="connsiteX9" fmla="*/ 175120 w 7767026"/>
              <a:gd name="connsiteY9" fmla="*/ 2854231 h 7129545"/>
              <a:gd name="connsiteX10" fmla="*/ 1634286 w 7767026"/>
              <a:gd name="connsiteY10" fmla="*/ 534131 h 7129545"/>
              <a:gd name="connsiteX11" fmla="*/ 2644750 w 7767026"/>
              <a:gd name="connsiteY11" fmla="*/ 810 h 7129545"/>
              <a:gd name="connsiteX12" fmla="*/ 5385618 w 7767026"/>
              <a:gd name="connsiteY12" fmla="*/ 103778 h 7129545"/>
              <a:gd name="connsiteX13" fmla="*/ 5536527 w 7767026"/>
              <a:gd name="connsiteY13" fmla="*/ 119544 h 7129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767026" h="7129545">
                <a:moveTo>
                  <a:pt x="5536527" y="119544"/>
                </a:moveTo>
                <a:cubicBezTo>
                  <a:pt x="5883099" y="179185"/>
                  <a:pt x="6186400" y="396026"/>
                  <a:pt x="6353420" y="711646"/>
                </a:cubicBezTo>
                <a:lnTo>
                  <a:pt x="7634801" y="3134276"/>
                </a:lnTo>
                <a:cubicBezTo>
                  <a:pt x="7825368" y="3494905"/>
                  <a:pt x="7808997" y="3929650"/>
                  <a:pt x="7591848" y="4274836"/>
                </a:cubicBezTo>
                <a:lnTo>
                  <a:pt x="6133382" y="6595435"/>
                </a:lnTo>
                <a:cubicBezTo>
                  <a:pt x="5916083" y="6940842"/>
                  <a:pt x="5530823" y="7144131"/>
                  <a:pt x="5122729" y="7128728"/>
                </a:cubicBezTo>
                <a:lnTo>
                  <a:pt x="2381861" y="7025759"/>
                </a:lnTo>
                <a:cubicBezTo>
                  <a:pt x="1973824" y="7010416"/>
                  <a:pt x="1604903" y="6778781"/>
                  <a:pt x="1414029" y="6418081"/>
                </a:cubicBezTo>
                <a:lnTo>
                  <a:pt x="132168" y="3994792"/>
                </a:lnTo>
                <a:cubicBezTo>
                  <a:pt x="-58320" y="3634144"/>
                  <a:pt x="-41949" y="3199442"/>
                  <a:pt x="175120" y="2854231"/>
                </a:cubicBezTo>
                <a:lnTo>
                  <a:pt x="1634286" y="534131"/>
                </a:lnTo>
                <a:cubicBezTo>
                  <a:pt x="1851544" y="188773"/>
                  <a:pt x="2236716" y="-14520"/>
                  <a:pt x="2644750" y="810"/>
                </a:cubicBezTo>
                <a:lnTo>
                  <a:pt x="5385618" y="103778"/>
                </a:lnTo>
                <a:cubicBezTo>
                  <a:pt x="5436623" y="105712"/>
                  <a:pt x="5487016" y="111024"/>
                  <a:pt x="5536527" y="119544"/>
                </a:cubicBezTo>
                <a:close/>
              </a:path>
            </a:pathLst>
          </a:custGeom>
        </p:spPr>
        <p:txBody>
          <a:bodyPr wrap="square">
            <a:noAutofit/>
          </a:bodyPr>
          <a:lstStyle>
            <a:lvl1pPr>
              <a:defRPr>
                <a:solidFill>
                  <a:schemeClr val="bg2"/>
                </a:solidFill>
              </a:defRPr>
            </a:lvl1pPr>
          </a:lstStyle>
          <a:p>
            <a:r>
              <a:rPr lang="en-US" dirty="0" err="1"/>
              <a:t>sssss</a:t>
            </a:r>
            <a:endParaRPr lang="en-US" dirty="0"/>
          </a:p>
        </p:txBody>
      </p:sp>
      <p:sp>
        <p:nvSpPr>
          <p:cNvPr id="4" name="Rectangle 3">
            <a:extLst>
              <a:ext uri="{FF2B5EF4-FFF2-40B4-BE49-F238E27FC236}">
                <a16:creationId xmlns:a16="http://schemas.microsoft.com/office/drawing/2014/main" id="{636A3BEA-7907-2788-F1DC-32B4D0011EA6}"/>
              </a:ext>
            </a:extLst>
          </p:cNvPr>
          <p:cNvSpPr/>
          <p:nvPr userDrawn="1"/>
        </p:nvSpPr>
        <p:spPr>
          <a:xfrm>
            <a:off x="0" y="0"/>
            <a:ext cx="12192000" cy="6858000"/>
          </a:xfrm>
          <a:prstGeom prst="rect">
            <a:avLst/>
          </a:prstGeom>
          <a:solidFill>
            <a:srgbClr val="0E13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2"/>
              </a:solidFill>
            </a:endParaRPr>
          </a:p>
        </p:txBody>
      </p:sp>
      <p:sp>
        <p:nvSpPr>
          <p:cNvPr id="5" name="Freeform 4">
            <a:extLst>
              <a:ext uri="{FF2B5EF4-FFF2-40B4-BE49-F238E27FC236}">
                <a16:creationId xmlns:a16="http://schemas.microsoft.com/office/drawing/2014/main" id="{E9AA2EDC-AE53-72DC-4295-FDEDED42F80F}"/>
              </a:ext>
            </a:extLst>
          </p:cNvPr>
          <p:cNvSpPr/>
          <p:nvPr userDrawn="1"/>
        </p:nvSpPr>
        <p:spPr>
          <a:xfrm>
            <a:off x="4328949" y="-542824"/>
            <a:ext cx="8976638" cy="8527844"/>
          </a:xfrm>
          <a:custGeom>
            <a:avLst/>
            <a:gdLst>
              <a:gd name="connsiteX0" fmla="*/ 3114822 w 8976638"/>
              <a:gd name="connsiteY0" fmla="*/ 8527844 h 8527844"/>
              <a:gd name="connsiteX1" fmla="*/ 2509502 w 8976638"/>
              <a:gd name="connsiteY1" fmla="*/ 8236927 h 8527844"/>
              <a:gd name="connsiteX2" fmla="*/ 168119 w 8976638"/>
              <a:gd name="connsiteY2" fmla="*/ 5302332 h 8527844"/>
              <a:gd name="connsiteX3" fmla="*/ 53266 w 8976638"/>
              <a:gd name="connsiteY3" fmla="*/ 4538917 h 8527844"/>
              <a:gd name="connsiteX4" fmla="*/ 1427720 w 8976638"/>
              <a:gd name="connsiteY4" fmla="*/ 1046812 h 8527844"/>
              <a:gd name="connsiteX5" fmla="*/ 2032919 w 8976638"/>
              <a:gd name="connsiteY5" fmla="*/ 565801 h 8527844"/>
              <a:gd name="connsiteX6" fmla="*/ 2034989 w 8976638"/>
              <a:gd name="connsiteY6" fmla="*/ 579422 h 8527844"/>
              <a:gd name="connsiteX7" fmla="*/ 2032919 w 8976638"/>
              <a:gd name="connsiteY7" fmla="*/ 565801 h 8527844"/>
              <a:gd name="connsiteX8" fmla="*/ 5747660 w 8976638"/>
              <a:gd name="connsiteY8" fmla="*/ 8412 h 8527844"/>
              <a:gd name="connsiteX9" fmla="*/ 6467102 w 8976638"/>
              <a:gd name="connsiteY9" fmla="*/ 290816 h 8527844"/>
              <a:gd name="connsiteX10" fmla="*/ 8808486 w 8976638"/>
              <a:gd name="connsiteY10" fmla="*/ 3225410 h 8527844"/>
              <a:gd name="connsiteX11" fmla="*/ 8923339 w 8976638"/>
              <a:gd name="connsiteY11" fmla="*/ 3988825 h 8527844"/>
              <a:gd name="connsiteX12" fmla="*/ 7549371 w 8976638"/>
              <a:gd name="connsiteY12" fmla="*/ 7480930 h 8527844"/>
              <a:gd name="connsiteX13" fmla="*/ 6944660 w 8976638"/>
              <a:gd name="connsiteY13" fmla="*/ 7961941 h 8527844"/>
              <a:gd name="connsiteX14" fmla="*/ 3228944 w 8976638"/>
              <a:gd name="connsiteY14" fmla="*/ 8519330 h 8527844"/>
              <a:gd name="connsiteX15" fmla="*/ 3114822 w 8976638"/>
              <a:gd name="connsiteY15" fmla="*/ 8527844 h 8527844"/>
              <a:gd name="connsiteX16" fmla="*/ 5862269 w 8976638"/>
              <a:gd name="connsiteY16" fmla="*/ 27384 h 8527844"/>
              <a:gd name="connsiteX17" fmla="*/ 5752654 w 8976638"/>
              <a:gd name="connsiteY17" fmla="*/ 35533 h 8527844"/>
              <a:gd name="connsiteX18" fmla="*/ 2036451 w 8976638"/>
              <a:gd name="connsiteY18" fmla="*/ 593044 h 8527844"/>
              <a:gd name="connsiteX19" fmla="*/ 1453297 w 8976638"/>
              <a:gd name="connsiteY19" fmla="*/ 1056907 h 8527844"/>
              <a:gd name="connsiteX20" fmla="*/ 78843 w 8976638"/>
              <a:gd name="connsiteY20" fmla="*/ 4549012 h 8527844"/>
              <a:gd name="connsiteX21" fmla="*/ 189676 w 8976638"/>
              <a:gd name="connsiteY21" fmla="*/ 5285184 h 8527844"/>
              <a:gd name="connsiteX22" fmla="*/ 2530938 w 8976638"/>
              <a:gd name="connsiteY22" fmla="*/ 8219899 h 8527844"/>
              <a:gd name="connsiteX23" fmla="*/ 3225168 w 8976638"/>
              <a:gd name="connsiteY23" fmla="*/ 8492209 h 8527844"/>
              <a:gd name="connsiteX24" fmla="*/ 6941249 w 8976638"/>
              <a:gd name="connsiteY24" fmla="*/ 7934333 h 8527844"/>
              <a:gd name="connsiteX25" fmla="*/ 7524403 w 8976638"/>
              <a:gd name="connsiteY25" fmla="*/ 7470471 h 8527844"/>
              <a:gd name="connsiteX26" fmla="*/ 8898857 w 8976638"/>
              <a:gd name="connsiteY26" fmla="*/ 3978366 h 8527844"/>
              <a:gd name="connsiteX27" fmla="*/ 8788024 w 8976638"/>
              <a:gd name="connsiteY27" fmla="*/ 3242194 h 8527844"/>
              <a:gd name="connsiteX28" fmla="*/ 6446153 w 8976638"/>
              <a:gd name="connsiteY28" fmla="*/ 307843 h 8527844"/>
              <a:gd name="connsiteX29" fmla="*/ 5862269 w 8976638"/>
              <a:gd name="connsiteY29" fmla="*/ 27384 h 8527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8976638" h="8527844">
                <a:moveTo>
                  <a:pt x="3114822" y="8527844"/>
                </a:moveTo>
                <a:cubicBezTo>
                  <a:pt x="2879275" y="8527706"/>
                  <a:pt x="2656557" y="8420667"/>
                  <a:pt x="2509502" y="8236927"/>
                </a:cubicBezTo>
                <a:lnTo>
                  <a:pt x="168119" y="5302332"/>
                </a:lnTo>
                <a:cubicBezTo>
                  <a:pt x="-3542" y="5086427"/>
                  <a:pt x="-47286" y="4795660"/>
                  <a:pt x="53266" y="4538917"/>
                </a:cubicBezTo>
                <a:lnTo>
                  <a:pt x="1427720" y="1046812"/>
                </a:lnTo>
                <a:cubicBezTo>
                  <a:pt x="1529260" y="790282"/>
                  <a:pt x="1759790" y="607056"/>
                  <a:pt x="2032919" y="565801"/>
                </a:cubicBezTo>
                <a:lnTo>
                  <a:pt x="2034989" y="579422"/>
                </a:lnTo>
                <a:lnTo>
                  <a:pt x="2032919" y="565801"/>
                </a:lnTo>
                <a:lnTo>
                  <a:pt x="5747660" y="8412"/>
                </a:lnTo>
                <a:cubicBezTo>
                  <a:pt x="6020723" y="-32082"/>
                  <a:pt x="6294747" y="75482"/>
                  <a:pt x="6467102" y="290816"/>
                </a:cubicBezTo>
                <a:lnTo>
                  <a:pt x="8808486" y="3225410"/>
                </a:lnTo>
                <a:cubicBezTo>
                  <a:pt x="8980194" y="3441295"/>
                  <a:pt x="9023942" y="3732088"/>
                  <a:pt x="8923339" y="3988825"/>
                </a:cubicBezTo>
                <a:lnTo>
                  <a:pt x="7549371" y="7480930"/>
                </a:lnTo>
                <a:cubicBezTo>
                  <a:pt x="7447960" y="7737356"/>
                  <a:pt x="7217626" y="7920572"/>
                  <a:pt x="6944660" y="7961941"/>
                </a:cubicBezTo>
                <a:lnTo>
                  <a:pt x="3228944" y="8519330"/>
                </a:lnTo>
                <a:cubicBezTo>
                  <a:pt x="3191169" y="8524997"/>
                  <a:pt x="3153022" y="8527843"/>
                  <a:pt x="3114822" y="8527844"/>
                </a:cubicBezTo>
                <a:close/>
                <a:moveTo>
                  <a:pt x="5862269" y="27384"/>
                </a:moveTo>
                <a:cubicBezTo>
                  <a:pt x="5825580" y="27408"/>
                  <a:pt x="5788942" y="30132"/>
                  <a:pt x="5752654" y="35533"/>
                </a:cubicBezTo>
                <a:lnTo>
                  <a:pt x="2036451" y="593044"/>
                </a:lnTo>
                <a:cubicBezTo>
                  <a:pt x="1773205" y="632912"/>
                  <a:pt x="1551071" y="809605"/>
                  <a:pt x="1453297" y="1056907"/>
                </a:cubicBezTo>
                <a:lnTo>
                  <a:pt x="78843" y="4549012"/>
                </a:lnTo>
                <a:cubicBezTo>
                  <a:pt x="-18146" y="4796601"/>
                  <a:pt x="24072" y="5077017"/>
                  <a:pt x="189676" y="5285184"/>
                </a:cubicBezTo>
                <a:lnTo>
                  <a:pt x="2530938" y="8219899"/>
                </a:lnTo>
                <a:cubicBezTo>
                  <a:pt x="2697298" y="8427613"/>
                  <a:pt x="2961713" y="8531328"/>
                  <a:pt x="3225168" y="8492209"/>
                </a:cubicBezTo>
                <a:lnTo>
                  <a:pt x="6941249" y="7934333"/>
                </a:lnTo>
                <a:cubicBezTo>
                  <a:pt x="7204495" y="7894465"/>
                  <a:pt x="7426628" y="7717772"/>
                  <a:pt x="7524403" y="7470471"/>
                </a:cubicBezTo>
                <a:lnTo>
                  <a:pt x="8898857" y="3978366"/>
                </a:lnTo>
                <a:cubicBezTo>
                  <a:pt x="8995845" y="3730777"/>
                  <a:pt x="8953629" y="3450361"/>
                  <a:pt x="8788024" y="3242194"/>
                </a:cubicBezTo>
                <a:lnTo>
                  <a:pt x="6446153" y="307843"/>
                </a:lnTo>
                <a:cubicBezTo>
                  <a:pt x="6304234" y="130716"/>
                  <a:pt x="6089435" y="27541"/>
                  <a:pt x="5862269" y="27384"/>
                </a:cubicBezTo>
                <a:close/>
              </a:path>
            </a:pathLst>
          </a:custGeom>
          <a:gradFill>
            <a:gsLst>
              <a:gs pos="61000">
                <a:schemeClr val="accent2"/>
              </a:gs>
              <a:gs pos="23000">
                <a:schemeClr val="accent1"/>
              </a:gs>
              <a:gs pos="0">
                <a:schemeClr val="tx2"/>
              </a:gs>
            </a:gsLst>
            <a:lin ang="10200000" scaled="0"/>
          </a:gradFill>
          <a:ln w="12177" cap="flat">
            <a:noFill/>
            <a:prstDash val="solid"/>
            <a:miter/>
          </a:ln>
        </p:spPr>
        <p:txBody>
          <a:bodyPr rtlCol="0" anchor="ctr"/>
          <a:lstStyle/>
          <a:p>
            <a:endParaRPr lang="en-US"/>
          </a:p>
        </p:txBody>
      </p:sp>
    </p:spTree>
    <p:extLst>
      <p:ext uri="{BB962C8B-B14F-4D97-AF65-F5344CB8AC3E}">
        <p14:creationId xmlns:p14="http://schemas.microsoft.com/office/powerpoint/2010/main" val="194528916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0CF10BD-C6E6-C3C5-94AB-E447B1F5B254}"/>
              </a:ext>
            </a:extLst>
          </p:cNvPr>
          <p:cNvSpPr/>
          <p:nvPr userDrawn="1"/>
        </p:nvSpPr>
        <p:spPr>
          <a:xfrm>
            <a:off x="-1" y="0"/>
            <a:ext cx="12192000" cy="6858000"/>
          </a:xfrm>
          <a:prstGeom prst="rect">
            <a:avLst/>
          </a:prstGeom>
          <a:solidFill>
            <a:srgbClr val="0E13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a:extLst>
              <a:ext uri="{FF2B5EF4-FFF2-40B4-BE49-F238E27FC236}">
                <a16:creationId xmlns:a16="http://schemas.microsoft.com/office/drawing/2014/main" id="{75FEB940-48E0-A27C-8A76-81462AD1AF62}"/>
              </a:ext>
            </a:extLst>
          </p:cNvPr>
          <p:cNvSpPr/>
          <p:nvPr/>
        </p:nvSpPr>
        <p:spPr>
          <a:xfrm>
            <a:off x="4425430" y="2546661"/>
            <a:ext cx="4140742" cy="4410679"/>
          </a:xfrm>
          <a:custGeom>
            <a:avLst/>
            <a:gdLst>
              <a:gd name="connsiteX0" fmla="*/ 2197992 w 4140742"/>
              <a:gd name="connsiteY0" fmla="*/ 4410917 h 4410679"/>
              <a:gd name="connsiteX1" fmla="*/ 1891634 w 4140742"/>
              <a:gd name="connsiteY1" fmla="*/ 4343001 h 4410679"/>
              <a:gd name="connsiteX2" fmla="*/ 545669 w 4140742"/>
              <a:gd name="connsiteY2" fmla="*/ 3713162 h 4410679"/>
              <a:gd name="connsiteX3" fmla="*/ 130830 w 4140742"/>
              <a:gd name="connsiteY3" fmla="*/ 3119192 h 4410679"/>
              <a:gd name="connsiteX4" fmla="*/ 2662 w 4140742"/>
              <a:gd name="connsiteY4" fmla="*/ 1638083 h 4410679"/>
              <a:gd name="connsiteX5" fmla="*/ 309522 w 4140742"/>
              <a:gd name="connsiteY5" fmla="*/ 981822 h 4410679"/>
              <a:gd name="connsiteX6" fmla="*/ 315046 w 4140742"/>
              <a:gd name="connsiteY6" fmla="*/ 989759 h 4410679"/>
              <a:gd name="connsiteX7" fmla="*/ 309522 w 4140742"/>
              <a:gd name="connsiteY7" fmla="*/ 981822 h 4410679"/>
              <a:gd name="connsiteX8" fmla="*/ 1527922 w 4140742"/>
              <a:gd name="connsiteY8" fmla="*/ 130551 h 4410679"/>
              <a:gd name="connsiteX9" fmla="*/ 2249620 w 4140742"/>
              <a:gd name="connsiteY9" fmla="*/ 68160 h 4410679"/>
              <a:gd name="connsiteX10" fmla="*/ 3595586 w 4140742"/>
              <a:gd name="connsiteY10" fmla="*/ 697998 h 4410679"/>
              <a:gd name="connsiteX11" fmla="*/ 4010324 w 4140742"/>
              <a:gd name="connsiteY11" fmla="*/ 1291968 h 4410679"/>
              <a:gd name="connsiteX12" fmla="*/ 4138191 w 4140742"/>
              <a:gd name="connsiteY12" fmla="*/ 2773077 h 4410679"/>
              <a:gd name="connsiteX13" fmla="*/ 3831331 w 4140742"/>
              <a:gd name="connsiteY13" fmla="*/ 3429439 h 4410679"/>
              <a:gd name="connsiteX14" fmla="*/ 2613232 w 4140742"/>
              <a:gd name="connsiteY14" fmla="*/ 4280710 h 4410679"/>
              <a:gd name="connsiteX15" fmla="*/ 2197992 w 4140742"/>
              <a:gd name="connsiteY15" fmla="*/ 4410917 h 4410679"/>
              <a:gd name="connsiteX16" fmla="*/ 320571 w 4140742"/>
              <a:gd name="connsiteY16" fmla="*/ 997796 h 4410679"/>
              <a:gd name="connsiteX17" fmla="*/ 21947 w 4140742"/>
              <a:gd name="connsiteY17" fmla="*/ 1636375 h 4410679"/>
              <a:gd name="connsiteX18" fmla="*/ 149814 w 4140742"/>
              <a:gd name="connsiteY18" fmla="*/ 3117585 h 4410679"/>
              <a:gd name="connsiteX19" fmla="*/ 553503 w 4140742"/>
              <a:gd name="connsiteY19" fmla="*/ 3695581 h 4410679"/>
              <a:gd name="connsiteX20" fmla="*/ 1899469 w 4140742"/>
              <a:gd name="connsiteY20" fmla="*/ 4325419 h 4410679"/>
              <a:gd name="connsiteX21" fmla="*/ 2601782 w 4140742"/>
              <a:gd name="connsiteY21" fmla="*/ 4265137 h 4410679"/>
              <a:gd name="connsiteX22" fmla="*/ 3820282 w 4140742"/>
              <a:gd name="connsiteY22" fmla="*/ 3413867 h 4410679"/>
              <a:gd name="connsiteX23" fmla="*/ 4119207 w 4140742"/>
              <a:gd name="connsiteY23" fmla="*/ 2775187 h 4410679"/>
              <a:gd name="connsiteX24" fmla="*/ 3991440 w 4140742"/>
              <a:gd name="connsiteY24" fmla="*/ 1293677 h 4410679"/>
              <a:gd name="connsiteX25" fmla="*/ 3587751 w 4140742"/>
              <a:gd name="connsiteY25" fmla="*/ 715580 h 4410679"/>
              <a:gd name="connsiteX26" fmla="*/ 2241786 w 4140742"/>
              <a:gd name="connsiteY26" fmla="*/ 85742 h 4410679"/>
              <a:gd name="connsiteX27" fmla="*/ 1539473 w 4140742"/>
              <a:gd name="connsiteY27" fmla="*/ 146023 h 4410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4140742" h="4410679">
                <a:moveTo>
                  <a:pt x="2197992" y="4410917"/>
                </a:moveTo>
                <a:cubicBezTo>
                  <a:pt x="2092131" y="4410998"/>
                  <a:pt x="1987547" y="4387812"/>
                  <a:pt x="1891634" y="4343001"/>
                </a:cubicBezTo>
                <a:lnTo>
                  <a:pt x="545669" y="3713162"/>
                </a:lnTo>
                <a:cubicBezTo>
                  <a:pt x="311519" y="3603176"/>
                  <a:pt x="153511" y="3376940"/>
                  <a:pt x="130830" y="3119192"/>
                </a:cubicBezTo>
                <a:lnTo>
                  <a:pt x="2662" y="1638083"/>
                </a:lnTo>
                <a:cubicBezTo>
                  <a:pt x="-19242" y="1380270"/>
                  <a:pt x="97653" y="1130274"/>
                  <a:pt x="309522" y="981822"/>
                </a:cubicBezTo>
                <a:lnTo>
                  <a:pt x="315046" y="989759"/>
                </a:lnTo>
                <a:lnTo>
                  <a:pt x="309522" y="981822"/>
                </a:lnTo>
                <a:lnTo>
                  <a:pt x="1527922" y="130551"/>
                </a:lnTo>
                <a:cubicBezTo>
                  <a:pt x="1740213" y="-17316"/>
                  <a:pt x="2015112" y="-41081"/>
                  <a:pt x="2249620" y="68160"/>
                </a:cubicBezTo>
                <a:lnTo>
                  <a:pt x="3595586" y="697998"/>
                </a:lnTo>
                <a:cubicBezTo>
                  <a:pt x="3829711" y="807995"/>
                  <a:pt x="3987682" y="1034235"/>
                  <a:pt x="4010324" y="1291968"/>
                </a:cubicBezTo>
                <a:lnTo>
                  <a:pt x="4138191" y="2773077"/>
                </a:lnTo>
                <a:cubicBezTo>
                  <a:pt x="4160026" y="3030906"/>
                  <a:pt x="4043150" y="3280899"/>
                  <a:pt x="3831331" y="3429439"/>
                </a:cubicBezTo>
                <a:lnTo>
                  <a:pt x="2613232" y="4280710"/>
                </a:lnTo>
                <a:cubicBezTo>
                  <a:pt x="2491400" y="4365588"/>
                  <a:pt x="2346465" y="4411036"/>
                  <a:pt x="2197992" y="4410917"/>
                </a:cubicBezTo>
                <a:close/>
                <a:moveTo>
                  <a:pt x="320571" y="997796"/>
                </a:moveTo>
                <a:cubicBezTo>
                  <a:pt x="114411" y="1142252"/>
                  <a:pt x="657" y="1385506"/>
                  <a:pt x="21947" y="1636375"/>
                </a:cubicBezTo>
                <a:lnTo>
                  <a:pt x="149814" y="3117585"/>
                </a:lnTo>
                <a:cubicBezTo>
                  <a:pt x="171877" y="3368406"/>
                  <a:pt x="325641" y="3588563"/>
                  <a:pt x="553503" y="3695581"/>
                </a:cubicBezTo>
                <a:lnTo>
                  <a:pt x="1899469" y="4325419"/>
                </a:lnTo>
                <a:cubicBezTo>
                  <a:pt x="2127607" y="4431826"/>
                  <a:pt x="2395104" y="4408866"/>
                  <a:pt x="2601782" y="4265137"/>
                </a:cubicBezTo>
                <a:lnTo>
                  <a:pt x="3820282" y="3413867"/>
                </a:lnTo>
                <a:cubicBezTo>
                  <a:pt x="4026540" y="3269423"/>
                  <a:pt x="4140405" y="3026139"/>
                  <a:pt x="4119207" y="2775187"/>
                </a:cubicBezTo>
                <a:lnTo>
                  <a:pt x="3991440" y="1293677"/>
                </a:lnTo>
                <a:cubicBezTo>
                  <a:pt x="3969372" y="1042833"/>
                  <a:pt x="3815615" y="822648"/>
                  <a:pt x="3587751" y="715580"/>
                </a:cubicBezTo>
                <a:lnTo>
                  <a:pt x="2241786" y="85742"/>
                </a:lnTo>
                <a:cubicBezTo>
                  <a:pt x="2013640" y="-20623"/>
                  <a:pt x="1746166" y="2335"/>
                  <a:pt x="1539473" y="146023"/>
                </a:cubicBezTo>
                <a:close/>
              </a:path>
            </a:pathLst>
          </a:custGeom>
          <a:gradFill>
            <a:gsLst>
              <a:gs pos="61000">
                <a:schemeClr val="accent2"/>
              </a:gs>
              <a:gs pos="23000">
                <a:schemeClr val="accent1"/>
              </a:gs>
              <a:gs pos="0">
                <a:schemeClr val="tx2"/>
              </a:gs>
            </a:gsLst>
            <a:lin ang="10200000" scaled="0"/>
          </a:gradFill>
          <a:ln w="10042"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998743A7-FBAA-E831-F958-FE89E41958C9}"/>
              </a:ext>
            </a:extLst>
          </p:cNvPr>
          <p:cNvSpPr/>
          <p:nvPr/>
        </p:nvSpPr>
        <p:spPr>
          <a:xfrm>
            <a:off x="7900569" y="-1262528"/>
            <a:ext cx="5700187" cy="6014529"/>
          </a:xfrm>
          <a:custGeom>
            <a:avLst/>
            <a:gdLst>
              <a:gd name="connsiteX0" fmla="*/ 3147864 w 5700187"/>
              <a:gd name="connsiteY0" fmla="*/ 6014768 h 6014529"/>
              <a:gd name="connsiteX1" fmla="*/ 2870736 w 5700187"/>
              <a:gd name="connsiteY1" fmla="*/ 5959310 h 6014529"/>
              <a:gd name="connsiteX2" fmla="*/ 744813 w 5700187"/>
              <a:gd name="connsiteY2" fmla="*/ 5076692 h 6014529"/>
              <a:gd name="connsiteX3" fmla="*/ 304361 w 5700187"/>
              <a:gd name="connsiteY3" fmla="*/ 4501509 h 6014529"/>
              <a:gd name="connsiteX4" fmla="*/ 6039 w 5700187"/>
              <a:gd name="connsiteY4" fmla="*/ 2218460 h 6014529"/>
              <a:gd name="connsiteX5" fmla="*/ 283870 w 5700187"/>
              <a:gd name="connsiteY5" fmla="*/ 1549338 h 6014529"/>
              <a:gd name="connsiteX6" fmla="*/ 2111169 w 5700187"/>
              <a:gd name="connsiteY6" fmla="*/ 149308 h 6014529"/>
              <a:gd name="connsiteX7" fmla="*/ 2829352 w 5700187"/>
              <a:gd name="connsiteY7" fmla="*/ 55369 h 6014529"/>
              <a:gd name="connsiteX8" fmla="*/ 4955375 w 5700187"/>
              <a:gd name="connsiteY8" fmla="*/ 938388 h 6014529"/>
              <a:gd name="connsiteX9" fmla="*/ 5395726 w 5700187"/>
              <a:gd name="connsiteY9" fmla="*/ 1513572 h 6014529"/>
              <a:gd name="connsiteX10" fmla="*/ 5694250 w 5700187"/>
              <a:gd name="connsiteY10" fmla="*/ 3796621 h 6014529"/>
              <a:gd name="connsiteX11" fmla="*/ 5416418 w 5700187"/>
              <a:gd name="connsiteY11" fmla="*/ 4465743 h 6014529"/>
              <a:gd name="connsiteX12" fmla="*/ 3588918 w 5700187"/>
              <a:gd name="connsiteY12" fmla="*/ 5865773 h 6014529"/>
              <a:gd name="connsiteX13" fmla="*/ 3147863 w 5700187"/>
              <a:gd name="connsiteY13" fmla="*/ 6014768 h 6014529"/>
              <a:gd name="connsiteX14" fmla="*/ 295221 w 5700187"/>
              <a:gd name="connsiteY14" fmla="*/ 1564710 h 6014529"/>
              <a:gd name="connsiteX15" fmla="*/ 24822 w 5700187"/>
              <a:gd name="connsiteY15" fmla="*/ 2215948 h 6014529"/>
              <a:gd name="connsiteX16" fmla="*/ 323245 w 5700187"/>
              <a:gd name="connsiteY16" fmla="*/ 4498998 h 6014529"/>
              <a:gd name="connsiteX17" fmla="*/ 751945 w 5700187"/>
              <a:gd name="connsiteY17" fmla="*/ 5058708 h 6014529"/>
              <a:gd name="connsiteX18" fmla="*/ 2877868 w 5700187"/>
              <a:gd name="connsiteY18" fmla="*/ 5941728 h 6014529"/>
              <a:gd name="connsiteX19" fmla="*/ 3576865 w 5700187"/>
              <a:gd name="connsiteY19" fmla="*/ 5850301 h 6014529"/>
              <a:gd name="connsiteX20" fmla="*/ 5404666 w 5700187"/>
              <a:gd name="connsiteY20" fmla="*/ 4450270 h 6014529"/>
              <a:gd name="connsiteX21" fmla="*/ 5674964 w 5700187"/>
              <a:gd name="connsiteY21" fmla="*/ 3799233 h 6014529"/>
              <a:gd name="connsiteX22" fmla="*/ 5376542 w 5700187"/>
              <a:gd name="connsiteY22" fmla="*/ 1516083 h 6014529"/>
              <a:gd name="connsiteX23" fmla="*/ 4947942 w 5700187"/>
              <a:gd name="connsiteY23" fmla="*/ 955971 h 6014529"/>
              <a:gd name="connsiteX24" fmla="*/ 2821919 w 5700187"/>
              <a:gd name="connsiteY24" fmla="*/ 73253 h 6014529"/>
              <a:gd name="connsiteX25" fmla="*/ 2122921 w 5700187"/>
              <a:gd name="connsiteY25" fmla="*/ 164679 h 6014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700187" h="6014529">
                <a:moveTo>
                  <a:pt x="3147864" y="6014768"/>
                </a:moveTo>
                <a:cubicBezTo>
                  <a:pt x="3052741" y="6014691"/>
                  <a:pt x="2958567" y="5995845"/>
                  <a:pt x="2870736" y="5959310"/>
                </a:cubicBezTo>
                <a:lnTo>
                  <a:pt x="744813" y="5076692"/>
                </a:lnTo>
                <a:cubicBezTo>
                  <a:pt x="506083" y="4977078"/>
                  <a:pt x="338322" y="4758001"/>
                  <a:pt x="304361" y="4501509"/>
                </a:cubicBezTo>
                <a:lnTo>
                  <a:pt x="6039" y="2218460"/>
                </a:lnTo>
                <a:cubicBezTo>
                  <a:pt x="-27086" y="1961846"/>
                  <a:pt x="78740" y="1706977"/>
                  <a:pt x="283870" y="1549338"/>
                </a:cubicBezTo>
                <a:lnTo>
                  <a:pt x="2111169" y="149308"/>
                </a:lnTo>
                <a:cubicBezTo>
                  <a:pt x="2316748" y="-7720"/>
                  <a:pt x="2590319" y="-43503"/>
                  <a:pt x="2829352" y="55369"/>
                </a:cubicBezTo>
                <a:lnTo>
                  <a:pt x="4955375" y="938388"/>
                </a:lnTo>
                <a:cubicBezTo>
                  <a:pt x="5194105" y="1037980"/>
                  <a:pt x="5361843" y="1257079"/>
                  <a:pt x="5395726" y="1513572"/>
                </a:cubicBezTo>
                <a:lnTo>
                  <a:pt x="5694250" y="3796621"/>
                </a:lnTo>
                <a:cubicBezTo>
                  <a:pt x="5727355" y="4053232"/>
                  <a:pt x="5621533" y="4308091"/>
                  <a:pt x="5416418" y="4465743"/>
                </a:cubicBezTo>
                <a:lnTo>
                  <a:pt x="3588918" y="5865773"/>
                </a:lnTo>
                <a:cubicBezTo>
                  <a:pt x="3462236" y="5962516"/>
                  <a:pt x="3307247" y="6014874"/>
                  <a:pt x="3147863" y="6014768"/>
                </a:cubicBezTo>
                <a:close/>
                <a:moveTo>
                  <a:pt x="295221" y="1564710"/>
                </a:moveTo>
                <a:cubicBezTo>
                  <a:pt x="95580" y="1718141"/>
                  <a:pt x="-7414" y="1966195"/>
                  <a:pt x="24822" y="2215948"/>
                </a:cubicBezTo>
                <a:lnTo>
                  <a:pt x="323245" y="4498998"/>
                </a:lnTo>
                <a:cubicBezTo>
                  <a:pt x="356302" y="4748615"/>
                  <a:pt x="519594" y="4961809"/>
                  <a:pt x="751945" y="5058708"/>
                </a:cubicBezTo>
                <a:lnTo>
                  <a:pt x="2877868" y="5941728"/>
                </a:lnTo>
                <a:cubicBezTo>
                  <a:pt x="3110516" y="6037957"/>
                  <a:pt x="3376778" y="6003131"/>
                  <a:pt x="3576865" y="5850301"/>
                </a:cubicBezTo>
                <a:lnTo>
                  <a:pt x="5404666" y="4450270"/>
                </a:lnTo>
                <a:cubicBezTo>
                  <a:pt x="5604236" y="4296881"/>
                  <a:pt x="5707191" y="4048905"/>
                  <a:pt x="5674964" y="3799233"/>
                </a:cubicBezTo>
                <a:lnTo>
                  <a:pt x="5376542" y="1516083"/>
                </a:lnTo>
                <a:cubicBezTo>
                  <a:pt x="5343619" y="1266347"/>
                  <a:pt x="5180355" y="1052986"/>
                  <a:pt x="4947942" y="955971"/>
                </a:cubicBezTo>
                <a:lnTo>
                  <a:pt x="2821919" y="73253"/>
                </a:lnTo>
                <a:cubicBezTo>
                  <a:pt x="2589270" y="-22976"/>
                  <a:pt x="2323009" y="11850"/>
                  <a:pt x="2122921" y="164679"/>
                </a:cubicBezTo>
                <a:close/>
              </a:path>
            </a:pathLst>
          </a:custGeom>
          <a:gradFill>
            <a:gsLst>
              <a:gs pos="61000">
                <a:schemeClr val="accent2"/>
              </a:gs>
              <a:gs pos="23000">
                <a:schemeClr val="accent1"/>
              </a:gs>
              <a:gs pos="0">
                <a:schemeClr val="tx2"/>
              </a:gs>
            </a:gsLst>
            <a:lin ang="10200000" scaled="0"/>
          </a:gradFill>
          <a:ln w="10042"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08EC1BEE-BBDB-D6D9-F13D-8AC2FADD2E13}"/>
              </a:ext>
            </a:extLst>
          </p:cNvPr>
          <p:cNvSpPr/>
          <p:nvPr/>
        </p:nvSpPr>
        <p:spPr>
          <a:xfrm>
            <a:off x="-57731" y="-1349260"/>
            <a:ext cx="5563450" cy="5608362"/>
          </a:xfrm>
          <a:custGeom>
            <a:avLst/>
            <a:gdLst>
              <a:gd name="connsiteX0" fmla="*/ 2269100 w 5563450"/>
              <a:gd name="connsiteY0" fmla="*/ 5608601 h 5608362"/>
              <a:gd name="connsiteX1" fmla="*/ 1766070 w 5563450"/>
              <a:gd name="connsiteY1" fmla="*/ 5406458 h 5608362"/>
              <a:gd name="connsiteX2" fmla="*/ 221926 w 5563450"/>
              <a:gd name="connsiteY2" fmla="*/ 3921531 h 5608362"/>
              <a:gd name="connsiteX3" fmla="*/ 21036 w 5563450"/>
              <a:gd name="connsiteY3" fmla="*/ 3225484 h 5608362"/>
              <a:gd name="connsiteX4" fmla="*/ 534813 w 5563450"/>
              <a:gd name="connsiteY4" fmla="*/ 1145783 h 5608362"/>
              <a:gd name="connsiteX5" fmla="*/ 1037039 w 5563450"/>
              <a:gd name="connsiteY5" fmla="*/ 623346 h 5608362"/>
              <a:gd name="connsiteX6" fmla="*/ 3094659 w 5563450"/>
              <a:gd name="connsiteY6" fmla="*/ 28471 h 5608362"/>
              <a:gd name="connsiteX7" fmla="*/ 3797775 w 5563450"/>
              <a:gd name="connsiteY7" fmla="*/ 202282 h 5608362"/>
              <a:gd name="connsiteX8" fmla="*/ 5341617 w 5563450"/>
              <a:gd name="connsiteY8" fmla="*/ 1687209 h 5608362"/>
              <a:gd name="connsiteX9" fmla="*/ 5542508 w 5563450"/>
              <a:gd name="connsiteY9" fmla="*/ 2383155 h 5608362"/>
              <a:gd name="connsiteX10" fmla="*/ 5028831 w 5563450"/>
              <a:gd name="connsiteY10" fmla="*/ 4462856 h 5608362"/>
              <a:gd name="connsiteX11" fmla="*/ 4526605 w 5563450"/>
              <a:gd name="connsiteY11" fmla="*/ 4985293 h 5608362"/>
              <a:gd name="connsiteX12" fmla="*/ 2468985 w 5563450"/>
              <a:gd name="connsiteY12" fmla="*/ 5580269 h 5608362"/>
              <a:gd name="connsiteX13" fmla="*/ 2269100 w 5563450"/>
              <a:gd name="connsiteY13" fmla="*/ 5608601 h 5608362"/>
              <a:gd name="connsiteX14" fmla="*/ 1042061 w 5563450"/>
              <a:gd name="connsiteY14" fmla="*/ 642134 h 5608362"/>
              <a:gd name="connsiteX15" fmla="*/ 553496 w 5563450"/>
              <a:gd name="connsiteY15" fmla="*/ 1150405 h 5608362"/>
              <a:gd name="connsiteX16" fmla="*/ 39719 w 5563450"/>
              <a:gd name="connsiteY16" fmla="*/ 3230106 h 5608362"/>
              <a:gd name="connsiteX17" fmla="*/ 235386 w 5563450"/>
              <a:gd name="connsiteY17" fmla="*/ 3907465 h 5608362"/>
              <a:gd name="connsiteX18" fmla="*/ 1779228 w 5563450"/>
              <a:gd name="connsiteY18" fmla="*/ 5392995 h 5608362"/>
              <a:gd name="connsiteX19" fmla="*/ 2463561 w 5563450"/>
              <a:gd name="connsiteY19" fmla="*/ 5562083 h 5608362"/>
              <a:gd name="connsiteX20" fmla="*/ 4521181 w 5563450"/>
              <a:gd name="connsiteY20" fmla="*/ 4967309 h 5608362"/>
              <a:gd name="connsiteX21" fmla="*/ 5009847 w 5563450"/>
              <a:gd name="connsiteY21" fmla="*/ 4458636 h 5608362"/>
              <a:gd name="connsiteX22" fmla="*/ 5523523 w 5563450"/>
              <a:gd name="connsiteY22" fmla="*/ 2378935 h 5608362"/>
              <a:gd name="connsiteX23" fmla="*/ 5327756 w 5563450"/>
              <a:gd name="connsiteY23" fmla="*/ 1701576 h 5608362"/>
              <a:gd name="connsiteX24" fmla="*/ 3784014 w 5563450"/>
              <a:gd name="connsiteY24" fmla="*/ 216448 h 5608362"/>
              <a:gd name="connsiteX25" fmla="*/ 3099681 w 5563450"/>
              <a:gd name="connsiteY25" fmla="*/ 47259 h 5608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563450" h="5608362">
                <a:moveTo>
                  <a:pt x="2269100" y="5608601"/>
                </a:moveTo>
                <a:cubicBezTo>
                  <a:pt x="2081633" y="5608638"/>
                  <a:pt x="1901404" y="5536213"/>
                  <a:pt x="1766070" y="5406458"/>
                </a:cubicBezTo>
                <a:lnTo>
                  <a:pt x="221926" y="3921531"/>
                </a:lnTo>
                <a:cubicBezTo>
                  <a:pt x="35849" y="3741835"/>
                  <a:pt x="-40665" y="3476727"/>
                  <a:pt x="21036" y="3225484"/>
                </a:cubicBezTo>
                <a:lnTo>
                  <a:pt x="534813" y="1145783"/>
                </a:lnTo>
                <a:cubicBezTo>
                  <a:pt x="597220" y="894582"/>
                  <a:pt x="788537" y="695567"/>
                  <a:pt x="1037039" y="623346"/>
                </a:cubicBezTo>
                <a:lnTo>
                  <a:pt x="3094659" y="28471"/>
                </a:lnTo>
                <a:cubicBezTo>
                  <a:pt x="3343253" y="-42924"/>
                  <a:pt x="3611050" y="23276"/>
                  <a:pt x="3797775" y="202282"/>
                </a:cubicBezTo>
                <a:lnTo>
                  <a:pt x="5341617" y="1687209"/>
                </a:lnTo>
                <a:cubicBezTo>
                  <a:pt x="5527696" y="1866862"/>
                  <a:pt x="5604213" y="2131943"/>
                  <a:pt x="5542508" y="2383155"/>
                </a:cubicBezTo>
                <a:lnTo>
                  <a:pt x="5028831" y="4462856"/>
                </a:lnTo>
                <a:cubicBezTo>
                  <a:pt x="4966405" y="4714047"/>
                  <a:pt x="4775097" y="4913054"/>
                  <a:pt x="4526605" y="4985293"/>
                </a:cubicBezTo>
                <a:lnTo>
                  <a:pt x="2468985" y="5580269"/>
                </a:lnTo>
                <a:cubicBezTo>
                  <a:pt x="2404009" y="5599014"/>
                  <a:pt x="2336725" y="5608551"/>
                  <a:pt x="2269100" y="5608601"/>
                </a:cubicBezTo>
                <a:close/>
                <a:moveTo>
                  <a:pt x="1042061" y="642134"/>
                </a:moveTo>
                <a:cubicBezTo>
                  <a:pt x="800336" y="712447"/>
                  <a:pt x="614242" y="906047"/>
                  <a:pt x="553496" y="1150405"/>
                </a:cubicBezTo>
                <a:lnTo>
                  <a:pt x="39719" y="3230106"/>
                </a:lnTo>
                <a:cubicBezTo>
                  <a:pt x="-20280" y="3474634"/>
                  <a:pt x="54246" y="3732627"/>
                  <a:pt x="235386" y="3907465"/>
                </a:cubicBezTo>
                <a:lnTo>
                  <a:pt x="1779228" y="5392995"/>
                </a:lnTo>
                <a:cubicBezTo>
                  <a:pt x="1960972" y="5567206"/>
                  <a:pt x="2221622" y="5631609"/>
                  <a:pt x="2463561" y="5562083"/>
                </a:cubicBezTo>
                <a:lnTo>
                  <a:pt x="4521181" y="4967309"/>
                </a:lnTo>
                <a:cubicBezTo>
                  <a:pt x="4763015" y="4896900"/>
                  <a:pt x="4949152" y="4703142"/>
                  <a:pt x="5009847" y="4458636"/>
                </a:cubicBezTo>
                <a:lnTo>
                  <a:pt x="5523523" y="2378935"/>
                </a:lnTo>
                <a:cubicBezTo>
                  <a:pt x="5583497" y="2134389"/>
                  <a:pt x="5508932" y="1876393"/>
                  <a:pt x="5327756" y="1701576"/>
                </a:cubicBezTo>
                <a:lnTo>
                  <a:pt x="3784014" y="216448"/>
                </a:lnTo>
                <a:cubicBezTo>
                  <a:pt x="3602280" y="42220"/>
                  <a:pt x="3341638" y="-22219"/>
                  <a:pt x="3099681" y="47259"/>
                </a:cubicBezTo>
                <a:close/>
              </a:path>
            </a:pathLst>
          </a:custGeom>
          <a:gradFill>
            <a:gsLst>
              <a:gs pos="61000">
                <a:schemeClr val="accent2"/>
              </a:gs>
              <a:gs pos="23000">
                <a:schemeClr val="accent1"/>
              </a:gs>
              <a:gs pos="0">
                <a:schemeClr val="tx2"/>
              </a:gs>
            </a:gsLst>
            <a:lin ang="10200000" scaled="0"/>
          </a:gradFill>
          <a:ln w="10042"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E3EB9D5E-35B4-363B-EA31-D468182AC2C0}"/>
              </a:ext>
            </a:extLst>
          </p:cNvPr>
          <p:cNvSpPr/>
          <p:nvPr/>
        </p:nvSpPr>
        <p:spPr>
          <a:xfrm>
            <a:off x="23925" y="-148759"/>
            <a:ext cx="12422758" cy="6989503"/>
          </a:xfrm>
          <a:custGeom>
            <a:avLst/>
            <a:gdLst>
              <a:gd name="connsiteX0" fmla="*/ 0 w 12422758"/>
              <a:gd name="connsiteY0" fmla="*/ 0 h 6989503"/>
              <a:gd name="connsiteX1" fmla="*/ 12422758 w 12422758"/>
              <a:gd name="connsiteY1" fmla="*/ 0 h 6989503"/>
              <a:gd name="connsiteX2" fmla="*/ 12422758 w 12422758"/>
              <a:gd name="connsiteY2" fmla="*/ 6989504 h 6989503"/>
              <a:gd name="connsiteX3" fmla="*/ 0 w 12422758"/>
              <a:gd name="connsiteY3" fmla="*/ 6989504 h 6989503"/>
            </a:gdLst>
            <a:ahLst/>
            <a:cxnLst>
              <a:cxn ang="0">
                <a:pos x="connsiteX0" y="connsiteY0"/>
              </a:cxn>
              <a:cxn ang="0">
                <a:pos x="connsiteX1" y="connsiteY1"/>
              </a:cxn>
              <a:cxn ang="0">
                <a:pos x="connsiteX2" y="connsiteY2"/>
              </a:cxn>
              <a:cxn ang="0">
                <a:pos x="connsiteX3" y="connsiteY3"/>
              </a:cxn>
            </a:cxnLst>
            <a:rect l="l" t="t" r="r" b="b"/>
            <a:pathLst>
              <a:path w="12422758" h="6989503">
                <a:moveTo>
                  <a:pt x="0" y="0"/>
                </a:moveTo>
                <a:lnTo>
                  <a:pt x="12422758" y="0"/>
                </a:lnTo>
                <a:lnTo>
                  <a:pt x="12422758" y="6989504"/>
                </a:lnTo>
                <a:lnTo>
                  <a:pt x="0" y="6989504"/>
                </a:lnTo>
                <a:close/>
              </a:path>
            </a:pathLst>
          </a:custGeom>
          <a:noFill/>
          <a:ln w="10042" cap="flat">
            <a:noFill/>
            <a:prstDash val="solid"/>
            <a:miter/>
          </a:ln>
        </p:spPr>
        <p:txBody>
          <a:bodyPr rtlCol="0" anchor="ctr"/>
          <a:lstStyle/>
          <a:p>
            <a:endParaRPr lang="en-US"/>
          </a:p>
        </p:txBody>
      </p:sp>
      <p:sp>
        <p:nvSpPr>
          <p:cNvPr id="27" name="Picture Placeholder 26">
            <a:extLst>
              <a:ext uri="{FF2B5EF4-FFF2-40B4-BE49-F238E27FC236}">
                <a16:creationId xmlns:a16="http://schemas.microsoft.com/office/drawing/2014/main" id="{4323B7A3-9758-4B66-6F29-A1C419B4F323}"/>
              </a:ext>
            </a:extLst>
          </p:cNvPr>
          <p:cNvSpPr>
            <a:spLocks noGrp="1"/>
          </p:cNvSpPr>
          <p:nvPr>
            <p:ph type="pic" sz="quarter" idx="10"/>
          </p:nvPr>
        </p:nvSpPr>
        <p:spPr>
          <a:xfrm>
            <a:off x="23812" y="-17256"/>
            <a:ext cx="5349658" cy="4010380"/>
          </a:xfrm>
          <a:custGeom>
            <a:avLst/>
            <a:gdLst>
              <a:gd name="connsiteX0" fmla="*/ 0 w 5349658"/>
              <a:gd name="connsiteY0" fmla="*/ 0 h 4010380"/>
              <a:gd name="connsiteX1" fmla="*/ 4907269 w 5349658"/>
              <a:gd name="connsiteY1" fmla="*/ 0 h 4010380"/>
              <a:gd name="connsiteX2" fmla="*/ 5159026 w 5349658"/>
              <a:gd name="connsiteY2" fmla="*/ 316826 h 4010380"/>
              <a:gd name="connsiteX3" fmla="*/ 5288500 w 5349658"/>
              <a:gd name="connsiteY3" fmla="*/ 1184775 h 4010380"/>
              <a:gd name="connsiteX4" fmla="*/ 4516478 w 5349658"/>
              <a:gd name="connsiteY4" fmla="*/ 3143913 h 4010380"/>
              <a:gd name="connsiteX5" fmla="*/ 3829735 w 5349658"/>
              <a:gd name="connsiteY5" fmla="*/ 3690061 h 4010380"/>
              <a:gd name="connsiteX6" fmla="*/ 1747305 w 5349658"/>
              <a:gd name="connsiteY6" fmla="*/ 4000710 h 4010380"/>
              <a:gd name="connsiteX7" fmla="*/ 931088 w 5349658"/>
              <a:gd name="connsiteY7" fmla="*/ 3679210 h 4010380"/>
              <a:gd name="connsiteX8" fmla="*/ 0 w 5349658"/>
              <a:gd name="connsiteY8" fmla="*/ 2508047 h 40103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349658" h="4010380">
                <a:moveTo>
                  <a:pt x="0" y="0"/>
                </a:moveTo>
                <a:lnTo>
                  <a:pt x="4907269" y="0"/>
                </a:lnTo>
                <a:lnTo>
                  <a:pt x="5159026" y="316826"/>
                </a:lnTo>
                <a:cubicBezTo>
                  <a:pt x="5354126" y="562223"/>
                  <a:pt x="5403484" y="893101"/>
                  <a:pt x="5288500" y="1184775"/>
                </a:cubicBezTo>
                <a:lnTo>
                  <a:pt x="4516478" y="3143913"/>
                </a:lnTo>
                <a:cubicBezTo>
                  <a:pt x="4401531" y="3435592"/>
                  <a:pt x="4139748" y="3643780"/>
                  <a:pt x="3829735" y="3690061"/>
                </a:cubicBezTo>
                <a:lnTo>
                  <a:pt x="1747305" y="4000710"/>
                </a:lnTo>
                <a:cubicBezTo>
                  <a:pt x="1437349" y="4047083"/>
                  <a:pt x="1126204" y="3924526"/>
                  <a:pt x="931088" y="3679210"/>
                </a:cubicBezTo>
                <a:lnTo>
                  <a:pt x="0" y="2508047"/>
                </a:lnTo>
                <a:close/>
              </a:path>
            </a:pathLst>
          </a:custGeom>
        </p:spPr>
        <p:txBody>
          <a:bodyPr wrap="square">
            <a:noAutofit/>
          </a:bodyPr>
          <a:lstStyle>
            <a:lvl1pPr>
              <a:defRPr sz="1600">
                <a:solidFill>
                  <a:schemeClr val="bg1"/>
                </a:solidFill>
              </a:defRPr>
            </a:lvl1pPr>
          </a:lstStyle>
          <a:p>
            <a:endParaRPr lang="en-US"/>
          </a:p>
        </p:txBody>
      </p:sp>
      <p:sp>
        <p:nvSpPr>
          <p:cNvPr id="30" name="Picture Placeholder 29">
            <a:extLst>
              <a:ext uri="{FF2B5EF4-FFF2-40B4-BE49-F238E27FC236}">
                <a16:creationId xmlns:a16="http://schemas.microsoft.com/office/drawing/2014/main" id="{906106BF-0370-CF55-A777-7D8069D351A4}"/>
              </a:ext>
            </a:extLst>
          </p:cNvPr>
          <p:cNvSpPr>
            <a:spLocks noGrp="1"/>
          </p:cNvSpPr>
          <p:nvPr>
            <p:ph type="pic" sz="quarter" idx="11"/>
          </p:nvPr>
        </p:nvSpPr>
        <p:spPr>
          <a:xfrm>
            <a:off x="8095916" y="-17463"/>
            <a:ext cx="4096083" cy="4821314"/>
          </a:xfrm>
          <a:custGeom>
            <a:avLst/>
            <a:gdLst>
              <a:gd name="connsiteX0" fmla="*/ 0 w 4096083"/>
              <a:gd name="connsiteY0" fmla="*/ 0 h 4821314"/>
              <a:gd name="connsiteX1" fmla="*/ 4096083 w 4096083"/>
              <a:gd name="connsiteY1" fmla="*/ 0 h 4821314"/>
              <a:gd name="connsiteX2" fmla="*/ 4096083 w 4096083"/>
              <a:gd name="connsiteY2" fmla="*/ 4739647 h 4821314"/>
              <a:gd name="connsiteX3" fmla="*/ 4052070 w 4096083"/>
              <a:gd name="connsiteY3" fmla="*/ 4758548 h 4821314"/>
              <a:gd name="connsiteX4" fmla="*/ 3215784 w 4096083"/>
              <a:gd name="connsiteY4" fmla="*/ 4715249 h 4821314"/>
              <a:gd name="connsiteX5" fmla="*/ 836639 w 4096083"/>
              <a:gd name="connsiteY5" fmla="*/ 3586585 h 4821314"/>
              <a:gd name="connsiteX6" fmla="*/ 213176 w 4096083"/>
              <a:gd name="connsiteY6" fmla="*/ 2683472 h 4821314"/>
              <a:gd name="connsiteX7" fmla="*/ 835 w 4096083"/>
              <a:gd name="connsiteY7" fmla="*/ 58427 h 48213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096083" h="4821314">
                <a:moveTo>
                  <a:pt x="0" y="0"/>
                </a:moveTo>
                <a:lnTo>
                  <a:pt x="4096083" y="0"/>
                </a:lnTo>
                <a:lnTo>
                  <a:pt x="4096083" y="4739647"/>
                </a:lnTo>
                <a:lnTo>
                  <a:pt x="4052070" y="4758548"/>
                </a:lnTo>
                <a:cubicBezTo>
                  <a:pt x="3782149" y="4854013"/>
                  <a:pt x="3481307" y="4841358"/>
                  <a:pt x="3215784" y="4715249"/>
                </a:cubicBezTo>
                <a:lnTo>
                  <a:pt x="836639" y="3586585"/>
                </a:lnTo>
                <a:cubicBezTo>
                  <a:pt x="482454" y="3418554"/>
                  <a:pt x="244793" y="3074291"/>
                  <a:pt x="213176" y="2683472"/>
                </a:cubicBezTo>
                <a:lnTo>
                  <a:pt x="835" y="58427"/>
                </a:lnTo>
                <a:close/>
              </a:path>
            </a:pathLst>
          </a:custGeom>
        </p:spPr>
        <p:txBody>
          <a:bodyPr wrap="square">
            <a:noAutofit/>
          </a:bodyPr>
          <a:lstStyle>
            <a:lvl1pPr>
              <a:defRPr sz="1600">
                <a:solidFill>
                  <a:schemeClr val="bg1"/>
                </a:solidFill>
              </a:defRPr>
            </a:lvl1pPr>
          </a:lstStyle>
          <a:p>
            <a:endParaRPr lang="en-US"/>
          </a:p>
        </p:txBody>
      </p:sp>
      <p:sp>
        <p:nvSpPr>
          <p:cNvPr id="35" name="Picture Placeholder 34">
            <a:extLst>
              <a:ext uri="{FF2B5EF4-FFF2-40B4-BE49-F238E27FC236}">
                <a16:creationId xmlns:a16="http://schemas.microsoft.com/office/drawing/2014/main" id="{27D32B78-AE70-B246-6EC6-EAE3BE437D05}"/>
              </a:ext>
            </a:extLst>
          </p:cNvPr>
          <p:cNvSpPr>
            <a:spLocks noGrp="1"/>
          </p:cNvSpPr>
          <p:nvPr>
            <p:ph type="pic" sz="quarter" idx="12"/>
          </p:nvPr>
        </p:nvSpPr>
        <p:spPr>
          <a:xfrm>
            <a:off x="4474177" y="2829697"/>
            <a:ext cx="4128430" cy="4010142"/>
          </a:xfrm>
          <a:custGeom>
            <a:avLst/>
            <a:gdLst>
              <a:gd name="connsiteX0" fmla="*/ 1689720 w 4128430"/>
              <a:gd name="connsiteY0" fmla="*/ 7 h 4010142"/>
              <a:gd name="connsiteX1" fmla="*/ 1852127 w 4128430"/>
              <a:gd name="connsiteY1" fmla="*/ 22336 h 4010142"/>
              <a:gd name="connsiteX2" fmla="*/ 3293415 w 4128430"/>
              <a:gd name="connsiteY2" fmla="*/ 418986 h 4010142"/>
              <a:gd name="connsiteX3" fmla="*/ 3731055 w 4128430"/>
              <a:gd name="connsiteY3" fmla="*/ 862757 h 4010142"/>
              <a:gd name="connsiteX4" fmla="*/ 4108327 w 4128430"/>
              <a:gd name="connsiteY4" fmla="*/ 2309505 h 4010142"/>
              <a:gd name="connsiteX5" fmla="*/ 3943094 w 4128430"/>
              <a:gd name="connsiteY5" fmla="*/ 2909805 h 4010142"/>
              <a:gd name="connsiteX6" fmla="*/ 3943095 w 4128430"/>
              <a:gd name="connsiteY6" fmla="*/ 2909805 h 4010142"/>
              <a:gd name="connsiteX7" fmla="*/ 2878979 w 4128430"/>
              <a:gd name="connsiteY7" fmla="*/ 3960005 h 4010142"/>
              <a:gd name="connsiteX8" fmla="*/ 2820957 w 4128430"/>
              <a:gd name="connsiteY8" fmla="*/ 4010142 h 4010142"/>
              <a:gd name="connsiteX9" fmla="*/ 1887033 w 4128430"/>
              <a:gd name="connsiteY9" fmla="*/ 4010142 h 4010142"/>
              <a:gd name="connsiteX10" fmla="*/ 834919 w 4128430"/>
              <a:gd name="connsiteY10" fmla="*/ 3720688 h 4010142"/>
              <a:gd name="connsiteX11" fmla="*/ 397481 w 4128430"/>
              <a:gd name="connsiteY11" fmla="*/ 3277119 h 4010142"/>
              <a:gd name="connsiteX12" fmla="*/ 20208 w 4128430"/>
              <a:gd name="connsiteY12" fmla="*/ 1830370 h 4010142"/>
              <a:gd name="connsiteX13" fmla="*/ 185441 w 4128430"/>
              <a:gd name="connsiteY13" fmla="*/ 1229568 h 4010142"/>
              <a:gd name="connsiteX14" fmla="*/ 1249456 w 4128430"/>
              <a:gd name="connsiteY14" fmla="*/ 179570 h 4010142"/>
              <a:gd name="connsiteX15" fmla="*/ 1689720 w 4128430"/>
              <a:gd name="connsiteY15" fmla="*/ 7 h 4010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128430" h="4010142">
                <a:moveTo>
                  <a:pt x="1689720" y="7"/>
                </a:moveTo>
                <a:cubicBezTo>
                  <a:pt x="1743904" y="248"/>
                  <a:pt x="1798491" y="7574"/>
                  <a:pt x="1852127" y="22336"/>
                </a:cubicBezTo>
                <a:lnTo>
                  <a:pt x="3293415" y="418986"/>
                </a:lnTo>
                <a:cubicBezTo>
                  <a:pt x="3508122" y="478015"/>
                  <a:pt x="3674982" y="647213"/>
                  <a:pt x="3731055" y="862757"/>
                </a:cubicBezTo>
                <a:lnTo>
                  <a:pt x="4108327" y="2309505"/>
                </a:lnTo>
                <a:cubicBezTo>
                  <a:pt x="4164355" y="2524761"/>
                  <a:pt x="4101376" y="2753566"/>
                  <a:pt x="3943094" y="2909805"/>
                </a:cubicBezTo>
                <a:lnTo>
                  <a:pt x="3943095" y="2909805"/>
                </a:lnTo>
                <a:lnTo>
                  <a:pt x="2878979" y="3960005"/>
                </a:lnTo>
                <a:lnTo>
                  <a:pt x="2820957" y="4010142"/>
                </a:lnTo>
                <a:lnTo>
                  <a:pt x="1887033" y="4010142"/>
                </a:lnTo>
                <a:lnTo>
                  <a:pt x="834919" y="3720688"/>
                </a:lnTo>
                <a:cubicBezTo>
                  <a:pt x="620342" y="3661634"/>
                  <a:pt x="453580" y="3492535"/>
                  <a:pt x="397481" y="3277119"/>
                </a:cubicBezTo>
                <a:lnTo>
                  <a:pt x="20208" y="1830370"/>
                </a:lnTo>
                <a:cubicBezTo>
                  <a:pt x="-36012" y="1614958"/>
                  <a:pt x="26980" y="1385911"/>
                  <a:pt x="185441" y="1229568"/>
                </a:cubicBezTo>
                <a:lnTo>
                  <a:pt x="1249456" y="179570"/>
                </a:lnTo>
                <a:cubicBezTo>
                  <a:pt x="1368241" y="62312"/>
                  <a:pt x="1527168" y="-718"/>
                  <a:pt x="1689720" y="7"/>
                </a:cubicBezTo>
                <a:close/>
              </a:path>
            </a:pathLst>
          </a:custGeom>
        </p:spPr>
        <p:txBody>
          <a:bodyPr wrap="square">
            <a:noAutofit/>
          </a:bodyPr>
          <a:lstStyle>
            <a:lvl1pPr>
              <a:defRPr sz="1600">
                <a:solidFill>
                  <a:schemeClr val="bg1"/>
                </a:solidFill>
              </a:defRPr>
            </a:lvl1pPr>
          </a:lstStyle>
          <a:p>
            <a:endParaRPr lang="en-US"/>
          </a:p>
        </p:txBody>
      </p:sp>
    </p:spTree>
    <p:extLst>
      <p:ext uri="{BB962C8B-B14F-4D97-AF65-F5344CB8AC3E}">
        <p14:creationId xmlns:p14="http://schemas.microsoft.com/office/powerpoint/2010/main" val="310608033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hyperlink" Target="https://slidesgratis.com/" TargetMode="Externa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http://shopping.ppthemes.com/"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ppthemes.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17EEEA6-41DF-4DA7-9145-B9D6D18D11EF}"/>
              </a:ext>
            </a:extLst>
          </p:cNvPr>
          <p:cNvSpPr/>
          <p:nvPr/>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98554778-3CBD-4CEA-8118-6E137767477E}"/>
              </a:ext>
            </a:extLst>
          </p:cNvPr>
          <p:cNvSpPr txBox="1"/>
          <p:nvPr/>
        </p:nvSpPr>
        <p:spPr>
          <a:xfrm>
            <a:off x="1753900" y="-905770"/>
            <a:ext cx="3281732" cy="646331"/>
          </a:xfrm>
          <a:prstGeom prst="rect">
            <a:avLst/>
          </a:prstGeom>
          <a:noFill/>
        </p:spPr>
        <p:txBody>
          <a:bodyPr wrap="none" rtlCol="0">
            <a:spAutoFit/>
          </a:bodyPr>
          <a:lstStyle/>
          <a:p>
            <a:r>
              <a:rPr lang="en-US" dirty="0">
                <a:solidFill>
                  <a:schemeClr val="bg1"/>
                </a:solidFill>
                <a:hlinkClick r:id="rId14">
                  <a:extLst>
                    <a:ext uri="{A12FA001-AC4F-418D-AE19-62706E023703}">
                      <ahyp:hlinkClr xmlns:ahyp="http://schemas.microsoft.com/office/drawing/2018/hyperlinkcolor" val="tx"/>
                    </a:ext>
                  </a:extLst>
                </a:hlinkClick>
              </a:rPr>
              <a:t>http://ppthemes.com/</a:t>
            </a:r>
            <a:endParaRPr lang="en-US" dirty="0">
              <a:solidFill>
                <a:schemeClr val="bg1"/>
              </a:solidFill>
            </a:endParaRPr>
          </a:p>
          <a:p>
            <a:r>
              <a:rPr lang="en-US" dirty="0">
                <a:solidFill>
                  <a:schemeClr val="bg1"/>
                </a:solidFill>
                <a:hlinkClick r:id="rId15">
                  <a:extLst>
                    <a:ext uri="{A12FA001-AC4F-418D-AE19-62706E023703}">
                      <ahyp:hlinkClr xmlns:ahyp="http://schemas.microsoft.com/office/drawing/2018/hyperlinkcolor" val="tx"/>
                    </a:ext>
                  </a:extLst>
                </a:hlinkClick>
              </a:rPr>
              <a:t>http://shopping.ppthemes.com/</a:t>
            </a:r>
            <a:r>
              <a:rPr lang="en-US" dirty="0">
                <a:solidFill>
                  <a:schemeClr val="bg1"/>
                </a:solidFill>
              </a:rPr>
              <a:t> </a:t>
            </a:r>
          </a:p>
        </p:txBody>
      </p:sp>
      <p:pic>
        <p:nvPicPr>
          <p:cNvPr id="8" name="Imagen 7">
            <a:extLst>
              <a:ext uri="{FF2B5EF4-FFF2-40B4-BE49-F238E27FC236}">
                <a16:creationId xmlns:a16="http://schemas.microsoft.com/office/drawing/2014/main" id="{6FF01F04-39F1-462C-B506-5DE4232D30A6}"/>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900B17B7-C9A3-41CE-939E-E45D1955FCD3}"/>
              </a:ext>
            </a:extLst>
          </p:cNvPr>
          <p:cNvSpPr txBox="1"/>
          <p:nvPr/>
        </p:nvSpPr>
        <p:spPr>
          <a:xfrm>
            <a:off x="8659820" y="-645106"/>
            <a:ext cx="2659702" cy="369332"/>
          </a:xfrm>
          <a:prstGeom prst="rect">
            <a:avLst/>
          </a:prstGeom>
          <a:noFill/>
        </p:spPr>
        <p:txBody>
          <a:bodyPr wrap="none" rtlCol="0">
            <a:spAutoFit/>
          </a:bodyPr>
          <a:lstStyle/>
          <a:p>
            <a:r>
              <a:rPr lang="en-US" dirty="0">
                <a:solidFill>
                  <a:schemeClr val="bg1"/>
                </a:solidFill>
                <a:hlinkClick r:id="rId17">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4" name="Imagen 13">
            <a:extLst>
              <a:ext uri="{FF2B5EF4-FFF2-40B4-BE49-F238E27FC236}">
                <a16:creationId xmlns:a16="http://schemas.microsoft.com/office/drawing/2014/main" id="{37C819BA-7AFD-4214-A544-2BC37CACF3A1}"/>
              </a:ext>
            </a:extLst>
          </p:cNvPr>
          <p:cNvPicPr>
            <a:picLocks noChangeAspect="1"/>
          </p:cNvPicPr>
          <p:nvPr/>
        </p:nvPicPr>
        <p:blipFill rotWithShape="1">
          <a:blip r:embed="rId18" cstate="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
        <p:nvSpPr>
          <p:cNvPr id="10" name="Rectángulo 9">
            <a:extLst>
              <a:ext uri="{FF2B5EF4-FFF2-40B4-BE49-F238E27FC236}">
                <a16:creationId xmlns:a16="http://schemas.microsoft.com/office/drawing/2014/main" id="{517EEEA6-41DF-4DA7-9145-B9D6D18D11EF}"/>
              </a:ext>
            </a:extLst>
          </p:cNvPr>
          <p:cNvSpPr/>
          <p:nvPr userDrawn="1"/>
        </p:nvSpPr>
        <p:spPr>
          <a:xfrm>
            <a:off x="159026" y="-1178145"/>
            <a:ext cx="12032974"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uadroTexto 14">
            <a:extLst>
              <a:ext uri="{FF2B5EF4-FFF2-40B4-BE49-F238E27FC236}">
                <a16:creationId xmlns:a16="http://schemas.microsoft.com/office/drawing/2014/main" id="{98554778-3CBD-4CEA-8118-6E137767477E}"/>
              </a:ext>
            </a:extLst>
          </p:cNvPr>
          <p:cNvSpPr txBox="1"/>
          <p:nvPr userDrawn="1"/>
        </p:nvSpPr>
        <p:spPr>
          <a:xfrm>
            <a:off x="1753900" y="-801102"/>
            <a:ext cx="3046027" cy="830997"/>
          </a:xfrm>
          <a:prstGeom prst="rect">
            <a:avLst/>
          </a:prstGeom>
          <a:noFill/>
        </p:spPr>
        <p:txBody>
          <a:bodyPr wrap="none" rtlCol="0">
            <a:spAutoFit/>
          </a:bodyPr>
          <a:lstStyle/>
          <a:p>
            <a:r>
              <a:rPr lang="en-US" sz="2400" dirty="0">
                <a:solidFill>
                  <a:schemeClr val="bg1"/>
                </a:solidFill>
                <a:hlinkClick r:id="rId14">
                  <a:extLst>
                    <a:ext uri="{A12FA001-AC4F-418D-AE19-62706E023703}">
                      <ahyp:hlinkClr xmlns:ahyp="http://schemas.microsoft.com/office/drawing/2018/hyperlinkcolor" val="tx"/>
                    </a:ext>
                  </a:extLst>
                </a:hlinkClick>
              </a:rPr>
              <a:t>http://ppthemes.com/</a:t>
            </a:r>
            <a:endParaRPr lang="en-US" sz="2400" dirty="0">
              <a:solidFill>
                <a:schemeClr val="bg1"/>
              </a:solidFill>
            </a:endParaRPr>
          </a:p>
          <a:p>
            <a:endParaRPr lang="en-US" sz="2400" dirty="0">
              <a:solidFill>
                <a:schemeClr val="bg1"/>
              </a:solidFill>
            </a:endParaRPr>
          </a:p>
        </p:txBody>
      </p:sp>
      <p:pic>
        <p:nvPicPr>
          <p:cNvPr id="16" name="Imagen 15">
            <a:extLst>
              <a:ext uri="{FF2B5EF4-FFF2-40B4-BE49-F238E27FC236}">
                <a16:creationId xmlns:a16="http://schemas.microsoft.com/office/drawing/2014/main" id="{6FF01F04-39F1-462C-B506-5DE4232D30A6}"/>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17" name="CuadroTexto 16">
            <a:extLst>
              <a:ext uri="{FF2B5EF4-FFF2-40B4-BE49-F238E27FC236}">
                <a16:creationId xmlns:a16="http://schemas.microsoft.com/office/drawing/2014/main" id="{900B17B7-C9A3-41CE-939E-E45D1955FCD3}"/>
              </a:ext>
            </a:extLst>
          </p:cNvPr>
          <p:cNvSpPr txBox="1"/>
          <p:nvPr userDrawn="1"/>
        </p:nvSpPr>
        <p:spPr>
          <a:xfrm>
            <a:off x="8611845" y="-771308"/>
            <a:ext cx="3421129" cy="461665"/>
          </a:xfrm>
          <a:prstGeom prst="rect">
            <a:avLst/>
          </a:prstGeom>
          <a:noFill/>
        </p:spPr>
        <p:txBody>
          <a:bodyPr wrap="none" rtlCol="0">
            <a:spAutoFit/>
          </a:bodyPr>
          <a:lstStyle/>
          <a:p>
            <a:r>
              <a:rPr lang="en-US" sz="2400" dirty="0">
                <a:solidFill>
                  <a:schemeClr val="bg1"/>
                </a:solidFill>
                <a:hlinkClick r:id="rId17">
                  <a:extLst>
                    <a:ext uri="{A12FA001-AC4F-418D-AE19-62706E023703}">
                      <ahyp:hlinkClr xmlns:ahyp="http://schemas.microsoft.com/office/drawing/2018/hyperlinkcolor" val="tx"/>
                    </a:ext>
                  </a:extLst>
                </a:hlinkClick>
              </a:rPr>
              <a:t>https://slidesgratis.com/</a:t>
            </a:r>
            <a:r>
              <a:rPr lang="en-US" sz="2400" dirty="0">
                <a:solidFill>
                  <a:schemeClr val="bg1"/>
                </a:solidFill>
              </a:rPr>
              <a:t> </a:t>
            </a:r>
          </a:p>
        </p:txBody>
      </p:sp>
      <p:pic>
        <p:nvPicPr>
          <p:cNvPr id="18" name="Imagen 17">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18" cstate="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984319872"/>
      </p:ext>
    </p:extLst>
  </p:cSld>
  <p:clrMap bg1="lt1" tx1="dk1" bg2="lt2" tx2="dk2" accent1="accent1" accent2="accent2" accent3="accent3" accent4="accent4" accent5="accent5" accent6="accent6" hlink="hlink" folHlink="folHlink"/>
  <p:sldLayoutIdLst>
    <p:sldLayoutId id="2147483771" r:id="rId1"/>
    <p:sldLayoutId id="2147483772" r:id="rId2"/>
    <p:sldLayoutId id="2147483774" r:id="rId3"/>
    <p:sldLayoutId id="2147483775" r:id="rId4"/>
    <p:sldLayoutId id="2147483776" r:id="rId5"/>
    <p:sldLayoutId id="2147483777" r:id="rId6"/>
    <p:sldLayoutId id="2147483778" r:id="rId7"/>
    <p:sldLayoutId id="2147483779" r:id="rId8"/>
    <p:sldLayoutId id="2147483780" r:id="rId9"/>
    <p:sldLayoutId id="2147483781" r:id="rId10"/>
    <p:sldLayoutId id="2147483782" r:id="rId11"/>
    <p:sldLayoutId id="2147483783" r:id="rId12"/>
  </p:sldLayoutIdLst>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ixabay.com/es/" TargetMode="External"/><Relationship Id="rId2" Type="http://schemas.openxmlformats.org/officeDocument/2006/relationships/hyperlink" Target="https://www.freepik.es/home" TargetMode="External"/><Relationship Id="rId1" Type="http://schemas.openxmlformats.org/officeDocument/2006/relationships/slideLayout" Target="../slideLayouts/slideLayout1.xml"/><Relationship Id="rId6" Type="http://schemas.openxmlformats.org/officeDocument/2006/relationships/hyperlink" Target="https://ppthemes.com/" TargetMode="External"/><Relationship Id="rId5" Type="http://schemas.openxmlformats.org/officeDocument/2006/relationships/hyperlink" Target="https://fonts.google.com/specimen/Montserrat" TargetMode="External"/><Relationship Id="rId4" Type="http://schemas.openxmlformats.org/officeDocument/2006/relationships/hyperlink" Target="https://fonts.google.com/specimen/Lato"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8" Type="http://schemas.openxmlformats.org/officeDocument/2006/relationships/hyperlink" Target="https://www.facebook.com/ppthemess" TargetMode="External"/><Relationship Id="rId3" Type="http://schemas.openxmlformats.org/officeDocument/2006/relationships/hyperlink" Target="http://www.slidesgratis.com/" TargetMode="External"/><Relationship Id="rId7" Type="http://schemas.openxmlformats.org/officeDocument/2006/relationships/hyperlink" Target="https://www.instagram.com/ppthemes/" TargetMode="External"/><Relationship Id="rId2" Type="http://schemas.openxmlformats.org/officeDocument/2006/relationships/hyperlink" Target="https://free-powerpoint-templates-download.com/" TargetMode="External"/><Relationship Id="rId1" Type="http://schemas.openxmlformats.org/officeDocument/2006/relationships/slideLayout" Target="../slideLayouts/slideLayout12.xml"/><Relationship Id="rId6" Type="http://schemas.openxmlformats.org/officeDocument/2006/relationships/hyperlink" Target="http://www.pixabay.com/" TargetMode="External"/><Relationship Id="rId5" Type="http://schemas.openxmlformats.org/officeDocument/2006/relationships/hyperlink" Target="https://www.freepik.es/" TargetMode="External"/><Relationship Id="rId4" Type="http://schemas.openxmlformats.org/officeDocument/2006/relationships/hyperlink" Target="https://shopping.ppthemes.com/" TargetMode="External"/><Relationship Id="rId9" Type="http://schemas.openxmlformats.org/officeDocument/2006/relationships/hyperlink" Target="https://www.youtube.com/ppthemes" TargetMode="Externa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p:cNvSpPr/>
          <p:nvPr/>
        </p:nvSpPr>
        <p:spPr>
          <a:xfrm>
            <a:off x="0" y="0"/>
            <a:ext cx="12192000"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3"/>
              </a:solidFill>
            </a:endParaRPr>
          </a:p>
        </p:txBody>
      </p:sp>
      <p:sp>
        <p:nvSpPr>
          <p:cNvPr id="75" name="Text Box 334"/>
          <p:cNvSpPr txBox="1">
            <a:spLocks noChangeArrowheads="1"/>
          </p:cNvSpPr>
          <p:nvPr/>
        </p:nvSpPr>
        <p:spPr bwMode="auto">
          <a:xfrm>
            <a:off x="2223087" y="3073826"/>
            <a:ext cx="625171" cy="738536"/>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4799" dirty="0">
                <a:solidFill>
                  <a:schemeClr val="accent3"/>
                </a:solidFill>
                <a:latin typeface="+mn-lt"/>
                <a:cs typeface="Lato Black"/>
              </a:rPr>
              <a:t>02</a:t>
            </a:r>
          </a:p>
        </p:txBody>
      </p:sp>
      <p:sp>
        <p:nvSpPr>
          <p:cNvPr id="87" name="Text Box 346"/>
          <p:cNvSpPr txBox="1">
            <a:spLocks noChangeArrowheads="1"/>
          </p:cNvSpPr>
          <p:nvPr/>
        </p:nvSpPr>
        <p:spPr bwMode="auto">
          <a:xfrm>
            <a:off x="2223087" y="4091942"/>
            <a:ext cx="625171" cy="738536"/>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4799" dirty="0">
                <a:solidFill>
                  <a:schemeClr val="accent3"/>
                </a:solidFill>
                <a:latin typeface="+mn-lt"/>
                <a:cs typeface="Lato Black"/>
              </a:rPr>
              <a:t>03</a:t>
            </a:r>
          </a:p>
        </p:txBody>
      </p:sp>
      <p:sp>
        <p:nvSpPr>
          <p:cNvPr id="99" name="Text Box 358"/>
          <p:cNvSpPr txBox="1">
            <a:spLocks noChangeArrowheads="1"/>
          </p:cNvSpPr>
          <p:nvPr/>
        </p:nvSpPr>
        <p:spPr bwMode="auto">
          <a:xfrm>
            <a:off x="2223087" y="5108471"/>
            <a:ext cx="625171" cy="738536"/>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4799" dirty="0">
                <a:solidFill>
                  <a:schemeClr val="accent3"/>
                </a:solidFill>
                <a:latin typeface="+mn-lt"/>
                <a:cs typeface="Lato Black"/>
              </a:rPr>
              <a:t>04</a:t>
            </a:r>
          </a:p>
        </p:txBody>
      </p:sp>
      <p:sp>
        <p:nvSpPr>
          <p:cNvPr id="55311" name="TextBox 124"/>
          <p:cNvSpPr txBox="1">
            <a:spLocks noChangeArrowheads="1"/>
          </p:cNvSpPr>
          <p:nvPr/>
        </p:nvSpPr>
        <p:spPr bwMode="auto">
          <a:xfrm>
            <a:off x="2920808" y="5139646"/>
            <a:ext cx="7321228" cy="821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chemeClr val="bg1"/>
                </a:solidFill>
                <a:latin typeface="+mn-lt"/>
                <a:cs typeface="Arial" panose="020B0604020202020204" pitchFamily="34" charset="0"/>
              </a:rPr>
              <a:t>Enjoy, </a:t>
            </a:r>
            <a:r>
              <a:rPr lang="en-US" altLang="es-MX" sz="1400" dirty="0">
                <a:solidFill>
                  <a:schemeClr val="bg1"/>
                </a:solidFill>
                <a:latin typeface="+mn-lt"/>
                <a:cs typeface="Arial" panose="020B0604020202020204" pitchFamily="34" charset="0"/>
              </a:rPr>
              <a:t>if you like this template don’t forget to let us your comment and share on your social media, another person will thank you. Remember to come back, we will  be uploading more options so that you can continue impressing your audience.</a:t>
            </a:r>
          </a:p>
        </p:txBody>
      </p:sp>
      <p:sp>
        <p:nvSpPr>
          <p:cNvPr id="55317" name="TextBox 29"/>
          <p:cNvSpPr txBox="1">
            <a:spLocks noChangeArrowheads="1"/>
          </p:cNvSpPr>
          <p:nvPr/>
        </p:nvSpPr>
        <p:spPr bwMode="auto">
          <a:xfrm>
            <a:off x="2027278" y="505959"/>
            <a:ext cx="3078471" cy="600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9" b="1" dirty="0">
                <a:solidFill>
                  <a:schemeClr val="bg1"/>
                </a:solidFill>
                <a:latin typeface="+mn-lt"/>
                <a:cs typeface="Arial" panose="020B0604020202020204" pitchFamily="34" charset="0"/>
              </a:rPr>
              <a:t>Read Before Use</a:t>
            </a:r>
          </a:p>
        </p:txBody>
      </p:sp>
      <p:grpSp>
        <p:nvGrpSpPr>
          <p:cNvPr id="55318" name="Group 30"/>
          <p:cNvGrpSpPr>
            <a:grpSpLocks/>
          </p:cNvGrpSpPr>
          <p:nvPr/>
        </p:nvGrpSpPr>
        <p:grpSpPr bwMode="auto">
          <a:xfrm>
            <a:off x="2107425" y="1100323"/>
            <a:ext cx="1139528" cy="36504"/>
            <a:chOff x="1775295" y="2028842"/>
            <a:chExt cx="3021910" cy="45719"/>
          </a:xfrm>
          <a:solidFill>
            <a:schemeClr val="accent1"/>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0809" y="4157302"/>
            <a:ext cx="7321228" cy="821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chemeClr val="bg1"/>
                </a:solidFill>
                <a:latin typeface="+mn-lt"/>
                <a:cs typeface="Arial" panose="020B0604020202020204" pitchFamily="34" charset="0"/>
              </a:rPr>
              <a:t>You won’t find some images, this will allow to use yours, </a:t>
            </a:r>
            <a:r>
              <a:rPr lang="en-US" altLang="es-MX" sz="1400" dirty="0">
                <a:solidFill>
                  <a:schemeClr val="bg1"/>
                </a:solidFill>
                <a:latin typeface="+mn-lt"/>
                <a:cs typeface="Arial" panose="020B0604020202020204" pitchFamily="34" charset="0"/>
              </a:rPr>
              <a:t>the images used were found on </a:t>
            </a:r>
            <a:r>
              <a:rPr lang="en-US" altLang="es-MX" sz="1400" dirty="0">
                <a:solidFill>
                  <a:schemeClr val="bg1"/>
                </a:solidFill>
                <a:latin typeface="+mn-lt"/>
                <a:cs typeface="Arial" panose="020B0604020202020204" pitchFamily="34" charset="0"/>
                <a:hlinkClick r:id="rId2">
                  <a:extLst>
                    <a:ext uri="{A12FA001-AC4F-418D-AE19-62706E023703}">
                      <ahyp:hlinkClr xmlns:ahyp="http://schemas.microsoft.com/office/drawing/2018/hyperlinkcolor" val="tx"/>
                    </a:ext>
                  </a:extLst>
                </a:hlinkClick>
              </a:rPr>
              <a:t>https://www.freepik.es </a:t>
            </a:r>
            <a:r>
              <a:rPr lang="en-US" altLang="es-MX" sz="1400" dirty="0">
                <a:solidFill>
                  <a:schemeClr val="bg1"/>
                </a:solidFill>
                <a:latin typeface="+mn-lt"/>
                <a:cs typeface="Arial" panose="020B0604020202020204" pitchFamily="34" charset="0"/>
              </a:rPr>
              <a:t>- </a:t>
            </a:r>
            <a:r>
              <a:rPr lang="en-US" altLang="es-MX" sz="1400" dirty="0">
                <a:solidFill>
                  <a:schemeClr val="bg1"/>
                </a:solidFill>
                <a:latin typeface="+mn-lt"/>
                <a:cs typeface="Arial" panose="020B0604020202020204" pitchFamily="34" charset="0"/>
                <a:hlinkClick r:id="rId3">
                  <a:extLst>
                    <a:ext uri="{A12FA001-AC4F-418D-AE19-62706E023703}">
                      <ahyp:hlinkClr xmlns:ahyp="http://schemas.microsoft.com/office/drawing/2018/hyperlinkcolor" val="tx"/>
                    </a:ext>
                  </a:extLst>
                </a:hlinkClick>
              </a:rPr>
              <a:t>https://pixabay.com/es/</a:t>
            </a:r>
            <a:r>
              <a:rPr lang="en-US" altLang="es-MX" sz="1400" dirty="0">
                <a:solidFill>
                  <a:schemeClr val="bg1"/>
                </a:solidFill>
                <a:latin typeface="+mn-lt"/>
                <a:cs typeface="Arial" panose="020B0604020202020204" pitchFamily="34" charset="0"/>
              </a:rPr>
              <a:t>   there you can find another ones if you want for free. And of course, you can changed it for yours. </a:t>
            </a:r>
          </a:p>
        </p:txBody>
      </p:sp>
      <p:sp>
        <p:nvSpPr>
          <p:cNvPr id="2" name="Rectángulo 1">
            <a:extLst>
              <a:ext uri="{FF2B5EF4-FFF2-40B4-BE49-F238E27FC236}">
                <a16:creationId xmlns:a16="http://schemas.microsoft.com/office/drawing/2014/main" id="{A861E1E4-650F-4B58-BD99-93E6FC21ADED}"/>
              </a:ext>
            </a:extLst>
          </p:cNvPr>
          <p:cNvSpPr/>
          <p:nvPr/>
        </p:nvSpPr>
        <p:spPr>
          <a:xfrm>
            <a:off x="2027277" y="1137661"/>
            <a:ext cx="6094413" cy="646203"/>
          </a:xfrm>
          <a:prstGeom prst="rect">
            <a:avLst/>
          </a:prstGeom>
        </p:spPr>
        <p:txBody>
          <a:bodyPr>
            <a:spAutoFit/>
          </a:bodyPr>
          <a:lstStyle/>
          <a:p>
            <a:r>
              <a:rPr lang="en-US" sz="3599" b="1" dirty="0">
                <a:solidFill>
                  <a:schemeClr val="accent3"/>
                </a:solidFill>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14444" y="3073826"/>
            <a:ext cx="7227593" cy="566309"/>
          </a:xfrm>
          <a:prstGeom prst="rect">
            <a:avLst/>
          </a:prstGeom>
        </p:spPr>
        <p:txBody>
          <a:bodyPr wrap="square">
            <a:spAutoFit/>
          </a:bodyPr>
          <a:lstStyle/>
          <a:p>
            <a:pPr>
              <a:lnSpc>
                <a:spcPct val="110000"/>
              </a:lnSpc>
            </a:pPr>
            <a:r>
              <a:rPr lang="en-US" altLang="es-MX" sz="1400" b="1" dirty="0">
                <a:solidFill>
                  <a:schemeClr val="bg1"/>
                </a:solidFill>
                <a:cs typeface="Arial" panose="020B0604020202020204" pitchFamily="34" charset="0"/>
              </a:rPr>
              <a:t>Someone said: “Creativity is the key to success in the future”, </a:t>
            </a:r>
            <a:r>
              <a:rPr lang="en-US" altLang="es-MX" sz="1400" dirty="0">
                <a:solidFill>
                  <a:schemeClr val="bg1"/>
                </a:solidFill>
                <a:cs typeface="Arial" panose="020B0604020202020204" pitchFamily="34" charset="0"/>
              </a:rPr>
              <a:t>you can use this template as you want, use your creativity and change colors, icons and image according to your brand.</a:t>
            </a:r>
          </a:p>
        </p:txBody>
      </p:sp>
      <p:sp>
        <p:nvSpPr>
          <p:cNvPr id="4" name="Text Box 322">
            <a:extLst>
              <a:ext uri="{FF2B5EF4-FFF2-40B4-BE49-F238E27FC236}">
                <a16:creationId xmlns:a16="http://schemas.microsoft.com/office/drawing/2014/main" id="{F52886DE-2337-422E-9E02-D5E6D2E6D5B9}"/>
              </a:ext>
            </a:extLst>
          </p:cNvPr>
          <p:cNvSpPr txBox="1">
            <a:spLocks noChangeArrowheads="1"/>
          </p:cNvSpPr>
          <p:nvPr/>
        </p:nvSpPr>
        <p:spPr bwMode="auto">
          <a:xfrm>
            <a:off x="2228869" y="1921125"/>
            <a:ext cx="625171" cy="738536"/>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4799" dirty="0">
                <a:solidFill>
                  <a:schemeClr val="accent3"/>
                </a:solidFill>
                <a:latin typeface="+mn-lt"/>
              </a:rPr>
              <a:t>01</a:t>
            </a:r>
          </a:p>
        </p:txBody>
      </p:sp>
      <p:sp>
        <p:nvSpPr>
          <p:cNvPr id="5" name="TextBox 121">
            <a:extLst>
              <a:ext uri="{FF2B5EF4-FFF2-40B4-BE49-F238E27FC236}">
                <a16:creationId xmlns:a16="http://schemas.microsoft.com/office/drawing/2014/main" id="{58E10FA7-5A2D-4C09-8B3F-7195A9CE858D}"/>
              </a:ext>
            </a:extLst>
          </p:cNvPr>
          <p:cNvSpPr txBox="1">
            <a:spLocks noChangeArrowheads="1"/>
          </p:cNvSpPr>
          <p:nvPr/>
        </p:nvSpPr>
        <p:spPr bwMode="auto">
          <a:xfrm>
            <a:off x="3043011" y="1927330"/>
            <a:ext cx="7653169"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latin typeface="+mn-lt"/>
                <a:cs typeface="Calibri" panose="020F0502020204030204" pitchFamily="34" charset="0"/>
              </a:rPr>
              <a:t>Download and install </a:t>
            </a:r>
            <a:r>
              <a:rPr lang="en-US" altLang="ja-JP" sz="1400" b="1" dirty="0" err="1">
                <a:solidFill>
                  <a:schemeClr val="bg1"/>
                </a:solidFill>
                <a:latin typeface="+mn-lt"/>
                <a:cs typeface="Calibri" panose="020F0502020204030204" pitchFamily="34" charset="0"/>
                <a:hlinkClick r:id="rId4"/>
              </a:rPr>
              <a:t>Lato</a:t>
            </a:r>
            <a:r>
              <a:rPr lang="en-US" altLang="ja-JP" sz="1400" b="1" dirty="0">
                <a:solidFill>
                  <a:schemeClr val="bg1"/>
                </a:solidFill>
                <a:latin typeface="+mn-lt"/>
                <a:cs typeface="Calibri" panose="020F0502020204030204" pitchFamily="34" charset="0"/>
              </a:rPr>
              <a:t> &amp; </a:t>
            </a:r>
            <a:r>
              <a:rPr lang="en-US" altLang="ja-JP" sz="1400" b="1" dirty="0">
                <a:solidFill>
                  <a:schemeClr val="bg1"/>
                </a:solidFill>
                <a:latin typeface="+mn-lt"/>
                <a:cs typeface="Calibri" panose="020F0502020204030204" pitchFamily="34" charset="0"/>
                <a:hlinkClick r:id="rId5"/>
              </a:rPr>
              <a:t>Monserrat</a:t>
            </a:r>
            <a:r>
              <a:rPr lang="en-US" altLang="ja-JP" sz="1400" b="1" dirty="0">
                <a:solidFill>
                  <a:schemeClr val="bg1"/>
                </a:solidFill>
                <a:latin typeface="+mn-lt"/>
                <a:cs typeface="Calibri" panose="020F0502020204030204" pitchFamily="34" charset="0"/>
              </a:rPr>
              <a:t> Font family- </a:t>
            </a:r>
            <a:r>
              <a:rPr lang="en-US" altLang="ja-JP" sz="1400" dirty="0">
                <a:solidFill>
                  <a:schemeClr val="bg1"/>
                </a:solidFill>
                <a:latin typeface="+mn-lt"/>
                <a:cs typeface="Calibri" panose="020F0502020204030204" pitchFamily="34" charset="0"/>
              </a:rPr>
              <a:t>before editing this template, in order to see it as you found it  </a:t>
            </a:r>
            <a:r>
              <a:rPr lang="es-CO" sz="1400" dirty="0">
                <a:solidFill>
                  <a:schemeClr val="bg1"/>
                </a:solidFill>
                <a:latin typeface="+mn-lt"/>
                <a:cs typeface="Calibri" panose="020F0502020204030204" pitchFamily="34" charset="0"/>
                <a:hlinkClick r:id="rId6"/>
              </a:rPr>
              <a:t>https://ppthemes.com/</a:t>
            </a:r>
            <a:r>
              <a:rPr lang="es-CO" sz="1400" dirty="0">
                <a:solidFill>
                  <a:schemeClr val="bg1"/>
                </a:solidFill>
                <a:latin typeface="+mn-lt"/>
                <a:cs typeface="Calibri" panose="020F0502020204030204" pitchFamily="34" charset="0"/>
              </a:rPr>
              <a:t> </a:t>
            </a:r>
            <a:r>
              <a:rPr lang="en-US" altLang="ja-JP" sz="1400" dirty="0">
                <a:solidFill>
                  <a:schemeClr val="bg1"/>
                </a:solidFill>
                <a:latin typeface="+mn-lt"/>
                <a:cs typeface="Calibri" panose="020F0502020204030204" pitchFamily="34" charset="0"/>
              </a:rPr>
              <a:t>otherwise the font will change and your template would look different.  </a:t>
            </a:r>
            <a:endParaRPr lang="en-US" altLang="es-MX" sz="1400" b="1" dirty="0">
              <a:solidFill>
                <a:schemeClr val="bg1"/>
              </a:solidFill>
              <a:latin typeface="+mn-lt"/>
              <a:cs typeface="Calibri" panose="020F0502020204030204" pitchFamily="34" charset="0"/>
            </a:endParaRPr>
          </a:p>
        </p:txBody>
      </p:sp>
    </p:spTree>
    <p:extLst>
      <p:ext uri="{BB962C8B-B14F-4D97-AF65-F5344CB8AC3E}">
        <p14:creationId xmlns:p14="http://schemas.microsoft.com/office/powerpoint/2010/main" val="346021663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9B282FCB-13CE-6057-735E-AF4D9C4379CB}"/>
              </a:ext>
            </a:extLst>
          </p:cNvPr>
          <p:cNvGrpSpPr/>
          <p:nvPr/>
        </p:nvGrpSpPr>
        <p:grpSpPr>
          <a:xfrm>
            <a:off x="902335" y="5185422"/>
            <a:ext cx="2044065" cy="886643"/>
            <a:chOff x="601976" y="1299676"/>
            <a:chExt cx="1455519" cy="886643"/>
          </a:xfrm>
        </p:grpSpPr>
        <p:sp>
          <p:nvSpPr>
            <p:cNvPr id="6" name="TextBox 5">
              <a:extLst>
                <a:ext uri="{FF2B5EF4-FFF2-40B4-BE49-F238E27FC236}">
                  <a16:creationId xmlns:a16="http://schemas.microsoft.com/office/drawing/2014/main" id="{276C5A98-9845-29B8-7C6D-86001A4D3769}"/>
                </a:ext>
              </a:extLst>
            </p:cNvPr>
            <p:cNvSpPr txBox="1">
              <a:spLocks noChangeArrowheads="1"/>
            </p:cNvSpPr>
            <p:nvPr/>
          </p:nvSpPr>
          <p:spPr bwMode="auto">
            <a:xfrm>
              <a:off x="973333" y="1299676"/>
              <a:ext cx="71280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algn="ctr" eaLnBrk="1" hangingPunct="1"/>
              <a:r>
                <a:rPr lang="en-US" b="1" dirty="0">
                  <a:gradFill>
                    <a:gsLst>
                      <a:gs pos="61000">
                        <a:schemeClr val="accent2"/>
                      </a:gs>
                      <a:gs pos="23000">
                        <a:schemeClr val="accent1"/>
                      </a:gs>
                      <a:gs pos="0">
                        <a:schemeClr val="tx2"/>
                      </a:gs>
                    </a:gsLst>
                    <a:lin ang="1800000" scaled="0"/>
                  </a:gradFill>
                  <a:latin typeface="Montserrat-Bold" panose="00000800000000000000" pitchFamily="50" charset="0"/>
                </a:rPr>
                <a:t>Investment</a:t>
              </a:r>
              <a:endParaRPr lang="ru-RU" b="1" dirty="0">
                <a:gradFill>
                  <a:gsLst>
                    <a:gs pos="61000">
                      <a:schemeClr val="accent2"/>
                    </a:gs>
                    <a:gs pos="23000">
                      <a:schemeClr val="accent1"/>
                    </a:gs>
                    <a:gs pos="0">
                      <a:schemeClr val="tx2"/>
                    </a:gs>
                  </a:gsLst>
                  <a:lin ang="1800000" scaled="0"/>
                </a:gradFill>
                <a:latin typeface="Montserrat-Bold" panose="00000800000000000000" pitchFamily="50" charset="0"/>
              </a:endParaRPr>
            </a:p>
          </p:txBody>
        </p:sp>
        <p:sp>
          <p:nvSpPr>
            <p:cNvPr id="7" name="TextBox 6">
              <a:extLst>
                <a:ext uri="{FF2B5EF4-FFF2-40B4-BE49-F238E27FC236}">
                  <a16:creationId xmlns:a16="http://schemas.microsoft.com/office/drawing/2014/main" id="{10299A15-D9A5-3ADD-8B78-DC946EA8C808}"/>
                </a:ext>
              </a:extLst>
            </p:cNvPr>
            <p:cNvSpPr txBox="1">
              <a:spLocks noChangeArrowheads="1"/>
            </p:cNvSpPr>
            <p:nvPr/>
          </p:nvSpPr>
          <p:spPr bwMode="auto">
            <a:xfrm>
              <a:off x="601976" y="1609238"/>
              <a:ext cx="1455519"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algn="ctr" eaLnBrk="1" hangingPunct="1"/>
              <a:r>
                <a:rPr lang="en-US" sz="1050" dirty="0">
                  <a:solidFill>
                    <a:schemeClr val="bg1"/>
                  </a:solidFill>
                  <a:latin typeface="Montserrat Light" panose="00000400000000000000" pitchFamily="50" charset="0"/>
                </a:rPr>
                <a:t>Lorem ipsum dolor sit </a:t>
              </a:r>
              <a:r>
                <a:rPr lang="en-US" sz="1050" dirty="0" err="1">
                  <a:solidFill>
                    <a:schemeClr val="bg1"/>
                  </a:solidFill>
                  <a:latin typeface="Montserrat Light" panose="00000400000000000000" pitchFamily="50" charset="0"/>
                </a:rPr>
                <a:t>amet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consectetur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adipiscing</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elit</a:t>
              </a:r>
              <a:r>
                <a:rPr lang="en-US" sz="1050" dirty="0">
                  <a:solidFill>
                    <a:schemeClr val="bg1"/>
                  </a:solidFill>
                  <a:latin typeface="Montserrat Light" panose="00000400000000000000" pitchFamily="50" charset="0"/>
                </a:rPr>
                <a:t>, sed do </a:t>
              </a:r>
              <a:r>
                <a:rPr lang="en-US" sz="1050" dirty="0" err="1">
                  <a:solidFill>
                    <a:schemeClr val="bg1"/>
                  </a:solidFill>
                  <a:latin typeface="Montserrat Light" panose="00000400000000000000" pitchFamily="50" charset="0"/>
                </a:rPr>
                <a:t>eiusmod</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tempor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incididunt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ut</a:t>
              </a:r>
              <a:r>
                <a:rPr lang="en-US" sz="1050" dirty="0">
                  <a:solidFill>
                    <a:schemeClr val="bg1"/>
                  </a:solidFill>
                  <a:latin typeface="Montserrat Light" panose="00000400000000000000" pitchFamily="50" charset="0"/>
                </a:rPr>
                <a:t> labore</a:t>
              </a:r>
              <a:endParaRPr lang="ru-RU" sz="1050" dirty="0">
                <a:solidFill>
                  <a:schemeClr val="bg1"/>
                </a:solidFill>
                <a:latin typeface="Montserrat Light" panose="00000400000000000000" pitchFamily="50" charset="0"/>
              </a:endParaRPr>
            </a:p>
          </p:txBody>
        </p:sp>
      </p:grpSp>
      <p:grpSp>
        <p:nvGrpSpPr>
          <p:cNvPr id="8" name="Group 7">
            <a:extLst>
              <a:ext uri="{FF2B5EF4-FFF2-40B4-BE49-F238E27FC236}">
                <a16:creationId xmlns:a16="http://schemas.microsoft.com/office/drawing/2014/main" id="{996BACA8-B433-C3F4-21CE-8FACBA511BE1}"/>
              </a:ext>
            </a:extLst>
          </p:cNvPr>
          <p:cNvGrpSpPr/>
          <p:nvPr/>
        </p:nvGrpSpPr>
        <p:grpSpPr>
          <a:xfrm>
            <a:off x="5537835" y="1007122"/>
            <a:ext cx="2044065" cy="886643"/>
            <a:chOff x="601976" y="1299676"/>
            <a:chExt cx="1455519" cy="886643"/>
          </a:xfrm>
        </p:grpSpPr>
        <p:sp>
          <p:nvSpPr>
            <p:cNvPr id="9" name="TextBox 8">
              <a:extLst>
                <a:ext uri="{FF2B5EF4-FFF2-40B4-BE49-F238E27FC236}">
                  <a16:creationId xmlns:a16="http://schemas.microsoft.com/office/drawing/2014/main" id="{32C4EA33-C8F6-7C05-EE98-E08053861EC9}"/>
                </a:ext>
              </a:extLst>
            </p:cNvPr>
            <p:cNvSpPr txBox="1">
              <a:spLocks noChangeArrowheads="1"/>
            </p:cNvSpPr>
            <p:nvPr/>
          </p:nvSpPr>
          <p:spPr bwMode="auto">
            <a:xfrm>
              <a:off x="973333" y="1299676"/>
              <a:ext cx="71280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algn="ctr" eaLnBrk="1" hangingPunct="1"/>
              <a:r>
                <a:rPr lang="en-US" b="1" dirty="0">
                  <a:gradFill>
                    <a:gsLst>
                      <a:gs pos="61000">
                        <a:schemeClr val="accent2"/>
                      </a:gs>
                      <a:gs pos="23000">
                        <a:schemeClr val="accent1"/>
                      </a:gs>
                      <a:gs pos="0">
                        <a:schemeClr val="tx2"/>
                      </a:gs>
                    </a:gsLst>
                    <a:lin ang="1800000" scaled="0"/>
                  </a:gradFill>
                  <a:latin typeface="Montserrat-Bold" panose="00000800000000000000" pitchFamily="50" charset="0"/>
                </a:rPr>
                <a:t>Investment</a:t>
              </a:r>
              <a:endParaRPr lang="ru-RU" b="1" dirty="0">
                <a:gradFill>
                  <a:gsLst>
                    <a:gs pos="61000">
                      <a:schemeClr val="accent2"/>
                    </a:gs>
                    <a:gs pos="23000">
                      <a:schemeClr val="accent1"/>
                    </a:gs>
                    <a:gs pos="0">
                      <a:schemeClr val="tx2"/>
                    </a:gs>
                  </a:gsLst>
                  <a:lin ang="1800000" scaled="0"/>
                </a:gradFill>
                <a:latin typeface="Montserrat-Bold" panose="00000800000000000000" pitchFamily="50" charset="0"/>
              </a:endParaRPr>
            </a:p>
          </p:txBody>
        </p:sp>
        <p:sp>
          <p:nvSpPr>
            <p:cNvPr id="10" name="TextBox 9">
              <a:extLst>
                <a:ext uri="{FF2B5EF4-FFF2-40B4-BE49-F238E27FC236}">
                  <a16:creationId xmlns:a16="http://schemas.microsoft.com/office/drawing/2014/main" id="{C1B69D7F-1909-6D4B-6364-449F31333CB1}"/>
                </a:ext>
              </a:extLst>
            </p:cNvPr>
            <p:cNvSpPr txBox="1">
              <a:spLocks noChangeArrowheads="1"/>
            </p:cNvSpPr>
            <p:nvPr/>
          </p:nvSpPr>
          <p:spPr bwMode="auto">
            <a:xfrm>
              <a:off x="601976" y="1609238"/>
              <a:ext cx="1455519"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algn="ctr" eaLnBrk="1" hangingPunct="1"/>
              <a:r>
                <a:rPr lang="en-US" sz="1050" dirty="0">
                  <a:solidFill>
                    <a:schemeClr val="bg1"/>
                  </a:solidFill>
                  <a:latin typeface="Montserrat Light" panose="00000400000000000000" pitchFamily="50" charset="0"/>
                </a:rPr>
                <a:t>Lorem ipsum dolor sit </a:t>
              </a:r>
              <a:r>
                <a:rPr lang="en-US" sz="1050" dirty="0" err="1">
                  <a:solidFill>
                    <a:schemeClr val="bg1"/>
                  </a:solidFill>
                  <a:latin typeface="Montserrat Light" panose="00000400000000000000" pitchFamily="50" charset="0"/>
                </a:rPr>
                <a:t>amet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consectetur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adipiscing</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elit</a:t>
              </a:r>
              <a:r>
                <a:rPr lang="en-US" sz="1050" dirty="0">
                  <a:solidFill>
                    <a:schemeClr val="bg1"/>
                  </a:solidFill>
                  <a:latin typeface="Montserrat Light" panose="00000400000000000000" pitchFamily="50" charset="0"/>
                </a:rPr>
                <a:t>, sed do </a:t>
              </a:r>
              <a:r>
                <a:rPr lang="en-US" sz="1050" dirty="0" err="1">
                  <a:solidFill>
                    <a:schemeClr val="bg1"/>
                  </a:solidFill>
                  <a:latin typeface="Montserrat Light" panose="00000400000000000000" pitchFamily="50" charset="0"/>
                </a:rPr>
                <a:t>eiusmod</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tempor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incididunt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ut</a:t>
              </a:r>
              <a:r>
                <a:rPr lang="en-US" sz="1050" dirty="0">
                  <a:solidFill>
                    <a:schemeClr val="bg1"/>
                  </a:solidFill>
                  <a:latin typeface="Montserrat Light" panose="00000400000000000000" pitchFamily="50" charset="0"/>
                </a:rPr>
                <a:t> labore</a:t>
              </a:r>
              <a:endParaRPr lang="ru-RU" sz="1050" dirty="0">
                <a:solidFill>
                  <a:schemeClr val="bg1"/>
                </a:solidFill>
                <a:latin typeface="Montserrat Light" panose="00000400000000000000" pitchFamily="50" charset="0"/>
              </a:endParaRPr>
            </a:p>
          </p:txBody>
        </p:sp>
      </p:grpSp>
      <p:grpSp>
        <p:nvGrpSpPr>
          <p:cNvPr id="11" name="Group 10">
            <a:extLst>
              <a:ext uri="{FF2B5EF4-FFF2-40B4-BE49-F238E27FC236}">
                <a16:creationId xmlns:a16="http://schemas.microsoft.com/office/drawing/2014/main" id="{B51C4772-7E22-9976-6529-F5C068514962}"/>
              </a:ext>
            </a:extLst>
          </p:cNvPr>
          <p:cNvGrpSpPr/>
          <p:nvPr/>
        </p:nvGrpSpPr>
        <p:grpSpPr>
          <a:xfrm>
            <a:off x="9144635" y="5325122"/>
            <a:ext cx="2044065" cy="886643"/>
            <a:chOff x="601976" y="1299676"/>
            <a:chExt cx="1455519" cy="886643"/>
          </a:xfrm>
        </p:grpSpPr>
        <p:sp>
          <p:nvSpPr>
            <p:cNvPr id="12" name="TextBox 11">
              <a:extLst>
                <a:ext uri="{FF2B5EF4-FFF2-40B4-BE49-F238E27FC236}">
                  <a16:creationId xmlns:a16="http://schemas.microsoft.com/office/drawing/2014/main" id="{50D82A0D-8DE1-637A-A301-2B478D1E25BF}"/>
                </a:ext>
              </a:extLst>
            </p:cNvPr>
            <p:cNvSpPr txBox="1">
              <a:spLocks noChangeArrowheads="1"/>
            </p:cNvSpPr>
            <p:nvPr/>
          </p:nvSpPr>
          <p:spPr bwMode="auto">
            <a:xfrm>
              <a:off x="973333" y="1299676"/>
              <a:ext cx="71280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algn="ctr" eaLnBrk="1" hangingPunct="1"/>
              <a:r>
                <a:rPr lang="en-US" b="1" dirty="0">
                  <a:gradFill>
                    <a:gsLst>
                      <a:gs pos="61000">
                        <a:schemeClr val="accent2"/>
                      </a:gs>
                      <a:gs pos="23000">
                        <a:schemeClr val="accent1"/>
                      </a:gs>
                      <a:gs pos="0">
                        <a:schemeClr val="tx2"/>
                      </a:gs>
                    </a:gsLst>
                    <a:lin ang="1800000" scaled="0"/>
                  </a:gradFill>
                  <a:latin typeface="Montserrat-Bold" panose="00000800000000000000" pitchFamily="50" charset="0"/>
                </a:rPr>
                <a:t>Investment</a:t>
              </a:r>
              <a:endParaRPr lang="ru-RU" b="1" dirty="0">
                <a:gradFill>
                  <a:gsLst>
                    <a:gs pos="61000">
                      <a:schemeClr val="accent2"/>
                    </a:gs>
                    <a:gs pos="23000">
                      <a:schemeClr val="accent1"/>
                    </a:gs>
                    <a:gs pos="0">
                      <a:schemeClr val="tx2"/>
                    </a:gs>
                  </a:gsLst>
                  <a:lin ang="1800000" scaled="0"/>
                </a:gradFill>
                <a:latin typeface="Montserrat-Bold" panose="00000800000000000000" pitchFamily="50" charset="0"/>
              </a:endParaRPr>
            </a:p>
          </p:txBody>
        </p:sp>
        <p:sp>
          <p:nvSpPr>
            <p:cNvPr id="13" name="TextBox 12">
              <a:extLst>
                <a:ext uri="{FF2B5EF4-FFF2-40B4-BE49-F238E27FC236}">
                  <a16:creationId xmlns:a16="http://schemas.microsoft.com/office/drawing/2014/main" id="{CD51A4D9-447C-2AC6-1857-9219080B7127}"/>
                </a:ext>
              </a:extLst>
            </p:cNvPr>
            <p:cNvSpPr txBox="1">
              <a:spLocks noChangeArrowheads="1"/>
            </p:cNvSpPr>
            <p:nvPr/>
          </p:nvSpPr>
          <p:spPr bwMode="auto">
            <a:xfrm>
              <a:off x="601976" y="1609238"/>
              <a:ext cx="1455519"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algn="ctr" eaLnBrk="1" hangingPunct="1"/>
              <a:r>
                <a:rPr lang="en-US" sz="1050" dirty="0">
                  <a:solidFill>
                    <a:schemeClr val="bg1"/>
                  </a:solidFill>
                  <a:latin typeface="Montserrat Light" panose="00000400000000000000" pitchFamily="50" charset="0"/>
                </a:rPr>
                <a:t>Lorem ipsum dolor sit </a:t>
              </a:r>
              <a:r>
                <a:rPr lang="en-US" sz="1050" dirty="0" err="1">
                  <a:solidFill>
                    <a:schemeClr val="bg1"/>
                  </a:solidFill>
                  <a:latin typeface="Montserrat Light" panose="00000400000000000000" pitchFamily="50" charset="0"/>
                </a:rPr>
                <a:t>amet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consectetur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adipiscing</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elit</a:t>
              </a:r>
              <a:r>
                <a:rPr lang="en-US" sz="1050" dirty="0">
                  <a:solidFill>
                    <a:schemeClr val="bg1"/>
                  </a:solidFill>
                  <a:latin typeface="Montserrat Light" panose="00000400000000000000" pitchFamily="50" charset="0"/>
                </a:rPr>
                <a:t>, sed do </a:t>
              </a:r>
              <a:r>
                <a:rPr lang="en-US" sz="1050" dirty="0" err="1">
                  <a:solidFill>
                    <a:schemeClr val="bg1"/>
                  </a:solidFill>
                  <a:latin typeface="Montserrat Light" panose="00000400000000000000" pitchFamily="50" charset="0"/>
                </a:rPr>
                <a:t>eiusmod</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tempor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incididunt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ut</a:t>
              </a:r>
              <a:r>
                <a:rPr lang="en-US" sz="1050" dirty="0">
                  <a:solidFill>
                    <a:schemeClr val="bg1"/>
                  </a:solidFill>
                  <a:latin typeface="Montserrat Light" panose="00000400000000000000" pitchFamily="50" charset="0"/>
                </a:rPr>
                <a:t> labore</a:t>
              </a:r>
              <a:endParaRPr lang="ru-RU" sz="1050" dirty="0">
                <a:solidFill>
                  <a:schemeClr val="bg1"/>
                </a:solidFill>
                <a:latin typeface="Montserrat Light" panose="00000400000000000000" pitchFamily="50" charset="0"/>
              </a:endParaRPr>
            </a:p>
          </p:txBody>
        </p:sp>
      </p:grpSp>
      <p:sp>
        <p:nvSpPr>
          <p:cNvPr id="14" name="TextBox 13">
            <a:extLst>
              <a:ext uri="{FF2B5EF4-FFF2-40B4-BE49-F238E27FC236}">
                <a16:creationId xmlns:a16="http://schemas.microsoft.com/office/drawing/2014/main" id="{3C01A6A3-FBE2-CCED-D348-B359DAFB30B1}"/>
              </a:ext>
            </a:extLst>
          </p:cNvPr>
          <p:cNvSpPr txBox="1"/>
          <p:nvPr/>
        </p:nvSpPr>
        <p:spPr>
          <a:xfrm>
            <a:off x="1035190" y="4654507"/>
            <a:ext cx="1783399" cy="646331"/>
          </a:xfrm>
          <a:prstGeom prst="rect">
            <a:avLst/>
          </a:prstGeom>
          <a:noFill/>
        </p:spPr>
        <p:txBody>
          <a:bodyPr wrap="square">
            <a:spAutoFit/>
          </a:bodyPr>
          <a:lstStyle/>
          <a:p>
            <a:pPr algn="ctr"/>
            <a:r>
              <a:rPr lang="en-US" sz="3600" b="1" dirty="0">
                <a:solidFill>
                  <a:schemeClr val="bg1"/>
                </a:solidFill>
                <a:latin typeface="Lato Black" panose="020F0502020204030203" pitchFamily="34" charset="77"/>
              </a:rPr>
              <a:t>2020</a:t>
            </a:r>
          </a:p>
        </p:txBody>
      </p:sp>
      <p:sp>
        <p:nvSpPr>
          <p:cNvPr id="15" name="TextBox 14">
            <a:extLst>
              <a:ext uri="{FF2B5EF4-FFF2-40B4-BE49-F238E27FC236}">
                <a16:creationId xmlns:a16="http://schemas.microsoft.com/office/drawing/2014/main" id="{A72302AB-FE69-9565-50BB-B00EAC5E5F77}"/>
              </a:ext>
            </a:extLst>
          </p:cNvPr>
          <p:cNvSpPr txBox="1"/>
          <p:nvPr/>
        </p:nvSpPr>
        <p:spPr>
          <a:xfrm>
            <a:off x="5645290" y="285707"/>
            <a:ext cx="1783399" cy="646331"/>
          </a:xfrm>
          <a:prstGeom prst="rect">
            <a:avLst/>
          </a:prstGeom>
          <a:noFill/>
        </p:spPr>
        <p:txBody>
          <a:bodyPr wrap="square">
            <a:spAutoFit/>
          </a:bodyPr>
          <a:lstStyle/>
          <a:p>
            <a:pPr algn="ctr"/>
            <a:r>
              <a:rPr lang="en-US" sz="3600" b="1" dirty="0">
                <a:solidFill>
                  <a:schemeClr val="bg1"/>
                </a:solidFill>
                <a:latin typeface="Lato Black" panose="020F0502020204030203" pitchFamily="34" charset="77"/>
              </a:rPr>
              <a:t>2021</a:t>
            </a:r>
          </a:p>
        </p:txBody>
      </p:sp>
      <p:sp>
        <p:nvSpPr>
          <p:cNvPr id="16" name="TextBox 15">
            <a:extLst>
              <a:ext uri="{FF2B5EF4-FFF2-40B4-BE49-F238E27FC236}">
                <a16:creationId xmlns:a16="http://schemas.microsoft.com/office/drawing/2014/main" id="{3F735996-41DA-6B95-326C-30E0197CC28B}"/>
              </a:ext>
            </a:extLst>
          </p:cNvPr>
          <p:cNvSpPr txBox="1"/>
          <p:nvPr/>
        </p:nvSpPr>
        <p:spPr>
          <a:xfrm>
            <a:off x="9302890" y="4730707"/>
            <a:ext cx="1783399" cy="646331"/>
          </a:xfrm>
          <a:prstGeom prst="rect">
            <a:avLst/>
          </a:prstGeom>
          <a:noFill/>
        </p:spPr>
        <p:txBody>
          <a:bodyPr wrap="square">
            <a:spAutoFit/>
          </a:bodyPr>
          <a:lstStyle/>
          <a:p>
            <a:pPr algn="ctr"/>
            <a:r>
              <a:rPr lang="en-US" sz="3600" b="1" dirty="0">
                <a:solidFill>
                  <a:schemeClr val="bg1"/>
                </a:solidFill>
                <a:latin typeface="Lato Black" panose="020F0502020204030203" pitchFamily="34" charset="77"/>
              </a:rPr>
              <a:t>2022</a:t>
            </a:r>
          </a:p>
        </p:txBody>
      </p:sp>
      <p:sp>
        <p:nvSpPr>
          <p:cNvPr id="3" name="Picture Placeholder 2">
            <a:extLst>
              <a:ext uri="{FF2B5EF4-FFF2-40B4-BE49-F238E27FC236}">
                <a16:creationId xmlns:a16="http://schemas.microsoft.com/office/drawing/2014/main" id="{DFAFAB24-5FA5-2F5A-35DD-435E935A43B5}"/>
              </a:ext>
            </a:extLst>
          </p:cNvPr>
          <p:cNvSpPr>
            <a:spLocks noGrp="1"/>
          </p:cNvSpPr>
          <p:nvPr>
            <p:ph type="pic" sz="quarter" idx="11"/>
          </p:nvPr>
        </p:nvSpPr>
        <p:spPr/>
      </p:sp>
      <p:sp>
        <p:nvSpPr>
          <p:cNvPr id="17" name="Picture Placeholder 16">
            <a:extLst>
              <a:ext uri="{FF2B5EF4-FFF2-40B4-BE49-F238E27FC236}">
                <a16:creationId xmlns:a16="http://schemas.microsoft.com/office/drawing/2014/main" id="{DC5916C7-9820-1689-C3F9-999392AF3DD2}"/>
              </a:ext>
            </a:extLst>
          </p:cNvPr>
          <p:cNvSpPr>
            <a:spLocks noGrp="1"/>
          </p:cNvSpPr>
          <p:nvPr>
            <p:ph type="pic" sz="quarter" idx="12"/>
          </p:nvPr>
        </p:nvSpPr>
        <p:spPr/>
      </p:sp>
      <p:sp>
        <p:nvSpPr>
          <p:cNvPr id="19" name="Picture Placeholder 18">
            <a:extLst>
              <a:ext uri="{FF2B5EF4-FFF2-40B4-BE49-F238E27FC236}">
                <a16:creationId xmlns:a16="http://schemas.microsoft.com/office/drawing/2014/main" id="{539E559C-EB70-B4DA-3B8C-389E99AAE215}"/>
              </a:ext>
            </a:extLst>
          </p:cNvPr>
          <p:cNvSpPr>
            <a:spLocks noGrp="1"/>
          </p:cNvSpPr>
          <p:nvPr>
            <p:ph type="pic" sz="quarter" idx="10"/>
          </p:nvPr>
        </p:nvSpPr>
        <p:spPr/>
      </p:sp>
    </p:spTree>
    <p:extLst>
      <p:ext uri="{BB962C8B-B14F-4D97-AF65-F5344CB8AC3E}">
        <p14:creationId xmlns:p14="http://schemas.microsoft.com/office/powerpoint/2010/main" val="69440984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805065D6-9346-866F-1212-91CD7952861C}"/>
              </a:ext>
            </a:extLst>
          </p:cNvPr>
          <p:cNvSpPr/>
          <p:nvPr/>
        </p:nvSpPr>
        <p:spPr>
          <a:xfrm>
            <a:off x="4272564" y="89891"/>
            <a:ext cx="11080043" cy="11047705"/>
          </a:xfrm>
          <a:custGeom>
            <a:avLst/>
            <a:gdLst>
              <a:gd name="connsiteX0" fmla="*/ 7531956 w 11080043"/>
              <a:gd name="connsiteY0" fmla="*/ 11047923 h 11047705"/>
              <a:gd name="connsiteX1" fmla="*/ 5629308 w 11080043"/>
              <a:gd name="connsiteY1" fmla="*/ 10672743 h 11047705"/>
              <a:gd name="connsiteX2" fmla="*/ 3019327 w 11080043"/>
              <a:gd name="connsiteY2" fmla="*/ 9187797 h 11047705"/>
              <a:gd name="connsiteX3" fmla="*/ 941357 w 11080043"/>
              <a:gd name="connsiteY3" fmla="*/ 7020414 h 11047705"/>
              <a:gd name="connsiteX4" fmla="*/ 28028 w 11080043"/>
              <a:gd name="connsiteY4" fmla="*/ 4811826 h 11047705"/>
              <a:gd name="connsiteX5" fmla="*/ 2062530 w 11080043"/>
              <a:gd name="connsiteY5" fmla="*/ 1454280 h 11047705"/>
              <a:gd name="connsiteX6" fmla="*/ 6638027 w 11080043"/>
              <a:gd name="connsiteY6" fmla="*/ 84736 h 11047705"/>
              <a:gd name="connsiteX7" fmla="*/ 8486900 w 11080043"/>
              <a:gd name="connsiteY7" fmla="*/ 29208 h 11047705"/>
              <a:gd name="connsiteX8" fmla="*/ 9793380 w 11080043"/>
              <a:gd name="connsiteY8" fmla="*/ 497418 h 11047705"/>
              <a:gd name="connsiteX9" fmla="*/ 9793380 w 11080043"/>
              <a:gd name="connsiteY9" fmla="*/ 497418 h 11047705"/>
              <a:gd name="connsiteX10" fmla="*/ 10566723 w 11080043"/>
              <a:gd name="connsiteY10" fmla="*/ 1649515 h 11047705"/>
              <a:gd name="connsiteX11" fmla="*/ 10964543 w 11080043"/>
              <a:gd name="connsiteY11" fmla="*/ 3455400 h 11047705"/>
              <a:gd name="connsiteX12" fmla="*/ 10753960 w 11080043"/>
              <a:gd name="connsiteY12" fmla="*/ 8225785 h 11047705"/>
              <a:gd name="connsiteX13" fmla="*/ 7994576 w 11080043"/>
              <a:gd name="connsiteY13" fmla="*/ 11018309 h 11047705"/>
              <a:gd name="connsiteX14" fmla="*/ 7531956 w 11080043"/>
              <a:gd name="connsiteY14" fmla="*/ 11047924 h 11047705"/>
              <a:gd name="connsiteX15" fmla="*/ 7910295 w 11080043"/>
              <a:gd name="connsiteY15" fmla="*/ 16492 h 11047705"/>
              <a:gd name="connsiteX16" fmla="*/ 6639717 w 11080043"/>
              <a:gd name="connsiteY16" fmla="*/ 100912 h 11047705"/>
              <a:gd name="connsiteX17" fmla="*/ 2070016 w 11080043"/>
              <a:gd name="connsiteY17" fmla="*/ 1469007 h 11047705"/>
              <a:gd name="connsiteX18" fmla="*/ 43967 w 11080043"/>
              <a:gd name="connsiteY18" fmla="*/ 4810136 h 11047705"/>
              <a:gd name="connsiteX19" fmla="*/ 3029148 w 11080043"/>
              <a:gd name="connsiteY19" fmla="*/ 9175484 h 11047705"/>
              <a:gd name="connsiteX20" fmla="*/ 7992322 w 11080043"/>
              <a:gd name="connsiteY20" fmla="*/ 11002615 h 11047705"/>
              <a:gd name="connsiteX21" fmla="*/ 10738183 w 11080043"/>
              <a:gd name="connsiteY21" fmla="*/ 8221923 h 11047705"/>
              <a:gd name="connsiteX22" fmla="*/ 10948363 w 11080043"/>
              <a:gd name="connsiteY22" fmla="*/ 3457734 h 11047705"/>
              <a:gd name="connsiteX23" fmla="*/ 9783237 w 11080043"/>
              <a:gd name="connsiteY23" fmla="*/ 510536 h 11047705"/>
              <a:gd name="connsiteX24" fmla="*/ 7910617 w 11080043"/>
              <a:gd name="connsiteY24" fmla="*/ 16492 h 110477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1080043" h="11047705">
                <a:moveTo>
                  <a:pt x="7531956" y="11047923"/>
                </a:moveTo>
                <a:cubicBezTo>
                  <a:pt x="6954544" y="11047923"/>
                  <a:pt x="6306215" y="10920851"/>
                  <a:pt x="5629308" y="10672743"/>
                </a:cubicBezTo>
                <a:cubicBezTo>
                  <a:pt x="4759932" y="10354058"/>
                  <a:pt x="3857069" y="9840539"/>
                  <a:pt x="3019327" y="9187797"/>
                </a:cubicBezTo>
                <a:cubicBezTo>
                  <a:pt x="2181587" y="8535055"/>
                  <a:pt x="1462982" y="7785661"/>
                  <a:pt x="941357" y="7020414"/>
                </a:cubicBezTo>
                <a:cubicBezTo>
                  <a:pt x="422870" y="6259833"/>
                  <a:pt x="107077" y="5496114"/>
                  <a:pt x="28028" y="4811826"/>
                </a:cubicBezTo>
                <a:cubicBezTo>
                  <a:pt x="-152690" y="3448157"/>
                  <a:pt x="550862" y="2287208"/>
                  <a:pt x="2062530" y="1454280"/>
                </a:cubicBezTo>
                <a:cubicBezTo>
                  <a:pt x="3570254" y="623846"/>
                  <a:pt x="5382904" y="251161"/>
                  <a:pt x="6638027" y="84736"/>
                </a:cubicBezTo>
                <a:cubicBezTo>
                  <a:pt x="7415877" y="-5156"/>
                  <a:pt x="8003431" y="-22780"/>
                  <a:pt x="8486900" y="29208"/>
                </a:cubicBezTo>
                <a:cubicBezTo>
                  <a:pt x="9037586" y="88438"/>
                  <a:pt x="9464949" y="241584"/>
                  <a:pt x="9793380" y="497418"/>
                </a:cubicBezTo>
                <a:lnTo>
                  <a:pt x="9793380" y="497418"/>
                </a:lnTo>
                <a:cubicBezTo>
                  <a:pt x="10121812" y="753332"/>
                  <a:pt x="10374735" y="1130202"/>
                  <a:pt x="10566723" y="1649515"/>
                </a:cubicBezTo>
                <a:cubicBezTo>
                  <a:pt x="10735285" y="2105654"/>
                  <a:pt x="10861666" y="2679610"/>
                  <a:pt x="10964543" y="3455400"/>
                </a:cubicBezTo>
                <a:cubicBezTo>
                  <a:pt x="11109439" y="4712920"/>
                  <a:pt x="11191144" y="6561217"/>
                  <a:pt x="10753960" y="8225785"/>
                </a:cubicBezTo>
                <a:cubicBezTo>
                  <a:pt x="10315731" y="9894700"/>
                  <a:pt x="9361348" y="10860334"/>
                  <a:pt x="7994576" y="11018309"/>
                </a:cubicBezTo>
                <a:cubicBezTo>
                  <a:pt x="7841187" y="11038325"/>
                  <a:pt x="7686646" y="11048219"/>
                  <a:pt x="7531956" y="11047924"/>
                </a:cubicBezTo>
                <a:close/>
                <a:moveTo>
                  <a:pt x="7910295" y="16492"/>
                </a:moveTo>
                <a:cubicBezTo>
                  <a:pt x="7542500" y="16492"/>
                  <a:pt x="7122704" y="45142"/>
                  <a:pt x="6639717" y="100912"/>
                </a:cubicBezTo>
                <a:cubicBezTo>
                  <a:pt x="5386044" y="267176"/>
                  <a:pt x="3575487" y="639378"/>
                  <a:pt x="2070016" y="1469007"/>
                </a:cubicBezTo>
                <a:cubicBezTo>
                  <a:pt x="564546" y="2298636"/>
                  <a:pt x="-135785" y="3453147"/>
                  <a:pt x="43967" y="4810136"/>
                </a:cubicBezTo>
                <a:cubicBezTo>
                  <a:pt x="206089" y="6213640"/>
                  <a:pt x="1322031" y="7845455"/>
                  <a:pt x="3029148" y="9175484"/>
                </a:cubicBezTo>
                <a:cubicBezTo>
                  <a:pt x="4736266" y="10505514"/>
                  <a:pt x="6591660" y="11188434"/>
                  <a:pt x="7992322" y="11002615"/>
                </a:cubicBezTo>
                <a:cubicBezTo>
                  <a:pt x="9352252" y="10845445"/>
                  <a:pt x="10301724" y="9883996"/>
                  <a:pt x="10738183" y="8221923"/>
                </a:cubicBezTo>
                <a:cubicBezTo>
                  <a:pt x="11174642" y="6559848"/>
                  <a:pt x="11093420" y="4713645"/>
                  <a:pt x="10948363" y="3457734"/>
                </a:cubicBezTo>
                <a:cubicBezTo>
                  <a:pt x="10734239" y="1842416"/>
                  <a:pt x="10396711" y="988484"/>
                  <a:pt x="9783237" y="510536"/>
                </a:cubicBezTo>
                <a:cubicBezTo>
                  <a:pt x="9352735" y="174709"/>
                  <a:pt x="8775968" y="16492"/>
                  <a:pt x="7910617" y="16492"/>
                </a:cubicBezTo>
                <a:close/>
              </a:path>
            </a:pathLst>
          </a:custGeom>
          <a:gradFill>
            <a:gsLst>
              <a:gs pos="61000">
                <a:schemeClr val="accent2"/>
              </a:gs>
              <a:gs pos="23000">
                <a:schemeClr val="accent1"/>
              </a:gs>
              <a:gs pos="0">
                <a:schemeClr val="tx2"/>
              </a:gs>
            </a:gsLst>
            <a:lin ang="10200000" scaled="0"/>
          </a:gradFill>
          <a:ln w="8049"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9E3EB89B-D9E1-813A-604D-B09565619987}"/>
              </a:ext>
            </a:extLst>
          </p:cNvPr>
          <p:cNvSpPr/>
          <p:nvPr/>
        </p:nvSpPr>
        <p:spPr>
          <a:xfrm>
            <a:off x="-538699" y="-116684"/>
            <a:ext cx="1614947" cy="1781344"/>
          </a:xfrm>
          <a:custGeom>
            <a:avLst/>
            <a:gdLst>
              <a:gd name="connsiteX0" fmla="*/ 807720 w 1614947"/>
              <a:gd name="connsiteY0" fmla="*/ 1781570 h 1781344"/>
              <a:gd name="connsiteX1" fmla="*/ 673852 w 1614947"/>
              <a:gd name="connsiteY1" fmla="*/ 1745839 h 1781344"/>
              <a:gd name="connsiteX2" fmla="*/ 134517 w 1614947"/>
              <a:gd name="connsiteY2" fmla="*/ 1434315 h 1781344"/>
              <a:gd name="connsiteX3" fmla="*/ 246 w 1614947"/>
              <a:gd name="connsiteY3" fmla="*/ 1202142 h 1781344"/>
              <a:gd name="connsiteX4" fmla="*/ 246 w 1614947"/>
              <a:gd name="connsiteY4" fmla="*/ 579256 h 1781344"/>
              <a:gd name="connsiteX5" fmla="*/ 134114 w 1614947"/>
              <a:gd name="connsiteY5" fmla="*/ 347485 h 1781344"/>
              <a:gd name="connsiteX6" fmla="*/ 673852 w 1614947"/>
              <a:gd name="connsiteY6" fmla="*/ 35961 h 1781344"/>
              <a:gd name="connsiteX7" fmla="*/ 941588 w 1614947"/>
              <a:gd name="connsiteY7" fmla="*/ 35961 h 1781344"/>
              <a:gd name="connsiteX8" fmla="*/ 1481326 w 1614947"/>
              <a:gd name="connsiteY8" fmla="*/ 347485 h 1781344"/>
              <a:gd name="connsiteX9" fmla="*/ 1615194 w 1614947"/>
              <a:gd name="connsiteY9" fmla="*/ 579256 h 1781344"/>
              <a:gd name="connsiteX10" fmla="*/ 1615194 w 1614947"/>
              <a:gd name="connsiteY10" fmla="*/ 1202142 h 1781344"/>
              <a:gd name="connsiteX11" fmla="*/ 1481326 w 1614947"/>
              <a:gd name="connsiteY11" fmla="*/ 1433993 h 1781344"/>
              <a:gd name="connsiteX12" fmla="*/ 941991 w 1614947"/>
              <a:gd name="connsiteY12" fmla="*/ 1745517 h 1781344"/>
              <a:gd name="connsiteX13" fmla="*/ 807720 w 1614947"/>
              <a:gd name="connsiteY13" fmla="*/ 1781570 h 1781344"/>
              <a:gd name="connsiteX14" fmla="*/ 807720 w 1614947"/>
              <a:gd name="connsiteY14" fmla="*/ 16325 h 1781344"/>
              <a:gd name="connsiteX15" fmla="*/ 681902 w 1614947"/>
              <a:gd name="connsiteY15" fmla="*/ 49964 h 1781344"/>
              <a:gd name="connsiteX16" fmla="*/ 142567 w 1614947"/>
              <a:gd name="connsiteY16" fmla="*/ 361488 h 1781344"/>
              <a:gd name="connsiteX17" fmla="*/ 16346 w 1614947"/>
              <a:gd name="connsiteY17" fmla="*/ 579256 h 1781344"/>
              <a:gd name="connsiteX18" fmla="*/ 16346 w 1614947"/>
              <a:gd name="connsiteY18" fmla="*/ 1202142 h 1781344"/>
              <a:gd name="connsiteX19" fmla="*/ 142164 w 1614947"/>
              <a:gd name="connsiteY19" fmla="*/ 1420071 h 1781344"/>
              <a:gd name="connsiteX20" fmla="*/ 681902 w 1614947"/>
              <a:gd name="connsiteY20" fmla="*/ 1731594 h 1781344"/>
              <a:gd name="connsiteX21" fmla="*/ 933619 w 1614947"/>
              <a:gd name="connsiteY21" fmla="*/ 1731594 h 1781344"/>
              <a:gd name="connsiteX22" fmla="*/ 1472954 w 1614947"/>
              <a:gd name="connsiteY22" fmla="*/ 1420071 h 1781344"/>
              <a:gd name="connsiteX23" fmla="*/ 1599175 w 1614947"/>
              <a:gd name="connsiteY23" fmla="*/ 1202142 h 1781344"/>
              <a:gd name="connsiteX24" fmla="*/ 1599175 w 1614947"/>
              <a:gd name="connsiteY24" fmla="*/ 579256 h 1781344"/>
              <a:gd name="connsiteX25" fmla="*/ 1473357 w 1614947"/>
              <a:gd name="connsiteY25" fmla="*/ 361407 h 1781344"/>
              <a:gd name="connsiteX26" fmla="*/ 934021 w 1614947"/>
              <a:gd name="connsiteY26" fmla="*/ 49884 h 1781344"/>
              <a:gd name="connsiteX27" fmla="*/ 807720 w 1614947"/>
              <a:gd name="connsiteY27" fmla="*/ 16245 h 1781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614947" h="1781344">
                <a:moveTo>
                  <a:pt x="807720" y="1781570"/>
                </a:moveTo>
                <a:cubicBezTo>
                  <a:pt x="760735" y="1781605"/>
                  <a:pt x="714567" y="1769282"/>
                  <a:pt x="673852" y="1745839"/>
                </a:cubicBezTo>
                <a:lnTo>
                  <a:pt x="134517" y="1434315"/>
                </a:lnTo>
                <a:cubicBezTo>
                  <a:pt x="51543" y="1386404"/>
                  <a:pt x="380" y="1297935"/>
                  <a:pt x="246" y="1202142"/>
                </a:cubicBezTo>
                <a:lnTo>
                  <a:pt x="246" y="579256"/>
                </a:lnTo>
                <a:cubicBezTo>
                  <a:pt x="390" y="483676"/>
                  <a:pt x="51383" y="395389"/>
                  <a:pt x="134114" y="347485"/>
                </a:cubicBezTo>
                <a:lnTo>
                  <a:pt x="673852" y="35961"/>
                </a:lnTo>
                <a:cubicBezTo>
                  <a:pt x="756734" y="-11687"/>
                  <a:pt x="858706" y="-11687"/>
                  <a:pt x="941588" y="35961"/>
                </a:cubicBezTo>
                <a:lnTo>
                  <a:pt x="1481326" y="347485"/>
                </a:lnTo>
                <a:cubicBezTo>
                  <a:pt x="1564057" y="395389"/>
                  <a:pt x="1615050" y="483676"/>
                  <a:pt x="1615194" y="579256"/>
                </a:cubicBezTo>
                <a:lnTo>
                  <a:pt x="1615194" y="1202142"/>
                </a:lnTo>
                <a:cubicBezTo>
                  <a:pt x="1615029" y="1297737"/>
                  <a:pt x="1564045" y="1386038"/>
                  <a:pt x="1481326" y="1433993"/>
                </a:cubicBezTo>
                <a:lnTo>
                  <a:pt x="941991" y="1745517"/>
                </a:lnTo>
                <a:cubicBezTo>
                  <a:pt x="901189" y="1769141"/>
                  <a:pt x="854871" y="1781578"/>
                  <a:pt x="807720" y="1781570"/>
                </a:cubicBezTo>
                <a:close/>
                <a:moveTo>
                  <a:pt x="807720" y="16325"/>
                </a:moveTo>
                <a:cubicBezTo>
                  <a:pt x="763552" y="16283"/>
                  <a:pt x="720153" y="27886"/>
                  <a:pt x="681902" y="49964"/>
                </a:cubicBezTo>
                <a:lnTo>
                  <a:pt x="142567" y="361488"/>
                </a:lnTo>
                <a:cubicBezTo>
                  <a:pt x="64682" y="406404"/>
                  <a:pt x="16596" y="489366"/>
                  <a:pt x="16346" y="579256"/>
                </a:cubicBezTo>
                <a:lnTo>
                  <a:pt x="16346" y="1202142"/>
                </a:lnTo>
                <a:cubicBezTo>
                  <a:pt x="16505" y="1291993"/>
                  <a:pt x="64421" y="1374988"/>
                  <a:pt x="142164" y="1420071"/>
                </a:cubicBezTo>
                <a:lnTo>
                  <a:pt x="681902" y="1731594"/>
                </a:lnTo>
                <a:cubicBezTo>
                  <a:pt x="759819" y="1776415"/>
                  <a:pt x="855702" y="1776415"/>
                  <a:pt x="933619" y="1731594"/>
                </a:cubicBezTo>
                <a:lnTo>
                  <a:pt x="1472954" y="1420071"/>
                </a:lnTo>
                <a:cubicBezTo>
                  <a:pt x="1550852" y="1375090"/>
                  <a:pt x="1598933" y="1292076"/>
                  <a:pt x="1599175" y="1202142"/>
                </a:cubicBezTo>
                <a:lnTo>
                  <a:pt x="1599175" y="579256"/>
                </a:lnTo>
                <a:cubicBezTo>
                  <a:pt x="1599037" y="489420"/>
                  <a:pt x="1551111" y="406439"/>
                  <a:pt x="1473357" y="361407"/>
                </a:cubicBezTo>
                <a:lnTo>
                  <a:pt x="934021" y="49884"/>
                </a:lnTo>
                <a:cubicBezTo>
                  <a:pt x="895623" y="27738"/>
                  <a:pt x="852050" y="16133"/>
                  <a:pt x="807720" y="16245"/>
                </a:cubicBezTo>
                <a:close/>
              </a:path>
            </a:pathLst>
          </a:custGeom>
          <a:gradFill>
            <a:gsLst>
              <a:gs pos="61000">
                <a:schemeClr val="accent2"/>
              </a:gs>
              <a:gs pos="23000">
                <a:schemeClr val="accent1"/>
              </a:gs>
              <a:gs pos="0">
                <a:schemeClr val="tx2"/>
              </a:gs>
            </a:gsLst>
            <a:lin ang="10200000" scaled="0"/>
          </a:gradFill>
          <a:ln w="8049"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A67DD5C7-BF49-4E38-60C7-AF9FCD0B5DD9}"/>
              </a:ext>
            </a:extLst>
          </p:cNvPr>
          <p:cNvSpPr/>
          <p:nvPr/>
        </p:nvSpPr>
        <p:spPr>
          <a:xfrm>
            <a:off x="-2252578" y="4470338"/>
            <a:ext cx="2681462" cy="2958588"/>
          </a:xfrm>
          <a:custGeom>
            <a:avLst/>
            <a:gdLst>
              <a:gd name="connsiteX0" fmla="*/ 1341018 w 2681462"/>
              <a:gd name="connsiteY0" fmla="*/ 2958813 h 2958588"/>
              <a:gd name="connsiteX1" fmla="*/ 1120535 w 2681462"/>
              <a:gd name="connsiteY1" fmla="*/ 2900307 h 2958588"/>
              <a:gd name="connsiteX2" fmla="*/ 221052 w 2681462"/>
              <a:gd name="connsiteY2" fmla="*/ 2380592 h 2958588"/>
              <a:gd name="connsiteX3" fmla="*/ 246 w 2681462"/>
              <a:gd name="connsiteY3" fmla="*/ 1998974 h 2958588"/>
              <a:gd name="connsiteX4" fmla="*/ 246 w 2681462"/>
              <a:gd name="connsiteY4" fmla="*/ 960107 h 2958588"/>
              <a:gd name="connsiteX5" fmla="*/ 221052 w 2681462"/>
              <a:gd name="connsiteY5" fmla="*/ 578328 h 2958588"/>
              <a:gd name="connsiteX6" fmla="*/ 1120857 w 2681462"/>
              <a:gd name="connsiteY6" fmla="*/ 59015 h 2958588"/>
              <a:gd name="connsiteX7" fmla="*/ 1561824 w 2681462"/>
              <a:gd name="connsiteY7" fmla="*/ 59015 h 2958588"/>
              <a:gd name="connsiteX8" fmla="*/ 2461226 w 2681462"/>
              <a:gd name="connsiteY8" fmla="*/ 578328 h 2958588"/>
              <a:gd name="connsiteX9" fmla="*/ 2681709 w 2681462"/>
              <a:gd name="connsiteY9" fmla="*/ 960107 h 2958588"/>
              <a:gd name="connsiteX10" fmla="*/ 2681709 w 2681462"/>
              <a:gd name="connsiteY10" fmla="*/ 1998974 h 2958588"/>
              <a:gd name="connsiteX11" fmla="*/ 2461226 w 2681462"/>
              <a:gd name="connsiteY11" fmla="*/ 2380753 h 2958588"/>
              <a:gd name="connsiteX12" fmla="*/ 2457201 w 2681462"/>
              <a:gd name="connsiteY12" fmla="*/ 2373832 h 2958588"/>
              <a:gd name="connsiteX13" fmla="*/ 2461226 w 2681462"/>
              <a:gd name="connsiteY13" fmla="*/ 2380753 h 2958588"/>
              <a:gd name="connsiteX14" fmla="*/ 1561502 w 2681462"/>
              <a:gd name="connsiteY14" fmla="*/ 2900307 h 2958588"/>
              <a:gd name="connsiteX15" fmla="*/ 1341018 w 2681462"/>
              <a:gd name="connsiteY15" fmla="*/ 2958813 h 2958588"/>
              <a:gd name="connsiteX16" fmla="*/ 1341018 w 2681462"/>
              <a:gd name="connsiteY16" fmla="*/ 16202 h 2958588"/>
              <a:gd name="connsiteX17" fmla="*/ 1128584 w 2681462"/>
              <a:gd name="connsiteY17" fmla="*/ 72535 h 2958588"/>
              <a:gd name="connsiteX18" fmla="*/ 229102 w 2681462"/>
              <a:gd name="connsiteY18" fmla="*/ 592250 h 2958588"/>
              <a:gd name="connsiteX19" fmla="*/ 16668 w 2681462"/>
              <a:gd name="connsiteY19" fmla="*/ 960107 h 2958588"/>
              <a:gd name="connsiteX20" fmla="*/ 16668 w 2681462"/>
              <a:gd name="connsiteY20" fmla="*/ 1998974 h 2958588"/>
              <a:gd name="connsiteX21" fmla="*/ 229102 w 2681462"/>
              <a:gd name="connsiteY21" fmla="*/ 2366669 h 2958588"/>
              <a:gd name="connsiteX22" fmla="*/ 1128906 w 2681462"/>
              <a:gd name="connsiteY22" fmla="*/ 2885982 h 2958588"/>
              <a:gd name="connsiteX23" fmla="*/ 1553774 w 2681462"/>
              <a:gd name="connsiteY23" fmla="*/ 2885982 h 2958588"/>
              <a:gd name="connsiteX24" fmla="*/ 2453176 w 2681462"/>
              <a:gd name="connsiteY24" fmla="*/ 2366669 h 2958588"/>
              <a:gd name="connsiteX25" fmla="*/ 2665690 w 2681462"/>
              <a:gd name="connsiteY25" fmla="*/ 1998974 h 2958588"/>
              <a:gd name="connsiteX26" fmla="*/ 2665690 w 2681462"/>
              <a:gd name="connsiteY26" fmla="*/ 960107 h 2958588"/>
              <a:gd name="connsiteX27" fmla="*/ 2453176 w 2681462"/>
              <a:gd name="connsiteY27" fmla="*/ 592250 h 2958588"/>
              <a:gd name="connsiteX28" fmla="*/ 1553452 w 2681462"/>
              <a:gd name="connsiteY28" fmla="*/ 72938 h 2958588"/>
              <a:gd name="connsiteX29" fmla="*/ 1341018 w 2681462"/>
              <a:gd name="connsiteY29" fmla="*/ 16202 h 2958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681462" h="2958588">
                <a:moveTo>
                  <a:pt x="1341018" y="2958813"/>
                </a:moveTo>
                <a:cubicBezTo>
                  <a:pt x="1263665" y="2958967"/>
                  <a:pt x="1187630" y="2938791"/>
                  <a:pt x="1120535" y="2900307"/>
                </a:cubicBezTo>
                <a:lnTo>
                  <a:pt x="221052" y="2380592"/>
                </a:lnTo>
                <a:cubicBezTo>
                  <a:pt x="84726" y="2301772"/>
                  <a:pt x="621" y="2156413"/>
                  <a:pt x="246" y="1998974"/>
                </a:cubicBezTo>
                <a:lnTo>
                  <a:pt x="246" y="960107"/>
                </a:lnTo>
                <a:cubicBezTo>
                  <a:pt x="679" y="802641"/>
                  <a:pt x="84761" y="657261"/>
                  <a:pt x="221052" y="578328"/>
                </a:cubicBezTo>
                <a:lnTo>
                  <a:pt x="1120857" y="59015"/>
                </a:lnTo>
                <a:cubicBezTo>
                  <a:pt x="1257389" y="-19371"/>
                  <a:pt x="1425291" y="-19371"/>
                  <a:pt x="1561824" y="59015"/>
                </a:cubicBezTo>
                <a:lnTo>
                  <a:pt x="2461226" y="578328"/>
                </a:lnTo>
                <a:cubicBezTo>
                  <a:pt x="2597466" y="657270"/>
                  <a:pt x="2681442" y="802680"/>
                  <a:pt x="2681709" y="960107"/>
                </a:cubicBezTo>
                <a:lnTo>
                  <a:pt x="2681709" y="1998974"/>
                </a:lnTo>
                <a:cubicBezTo>
                  <a:pt x="2681492" y="2156414"/>
                  <a:pt x="2597502" y="2301846"/>
                  <a:pt x="2461226" y="2380753"/>
                </a:cubicBezTo>
                <a:lnTo>
                  <a:pt x="2457201" y="2373832"/>
                </a:lnTo>
                <a:lnTo>
                  <a:pt x="2461226" y="2380753"/>
                </a:lnTo>
                <a:lnTo>
                  <a:pt x="1561502" y="2900307"/>
                </a:lnTo>
                <a:cubicBezTo>
                  <a:pt x="1494402" y="2938781"/>
                  <a:pt x="1418370" y="2958956"/>
                  <a:pt x="1341018" y="2958813"/>
                </a:cubicBezTo>
                <a:close/>
                <a:moveTo>
                  <a:pt x="1341018" y="16202"/>
                </a:moveTo>
                <a:cubicBezTo>
                  <a:pt x="1266487" y="16005"/>
                  <a:pt x="1193219" y="35434"/>
                  <a:pt x="1128584" y="72535"/>
                </a:cubicBezTo>
                <a:lnTo>
                  <a:pt x="229102" y="592250"/>
                </a:lnTo>
                <a:cubicBezTo>
                  <a:pt x="97826" y="668308"/>
                  <a:pt x="16913" y="808421"/>
                  <a:pt x="16668" y="960107"/>
                </a:cubicBezTo>
                <a:lnTo>
                  <a:pt x="16668" y="1998974"/>
                </a:lnTo>
                <a:cubicBezTo>
                  <a:pt x="16954" y="2150607"/>
                  <a:pt x="97864" y="2290652"/>
                  <a:pt x="229102" y="2366669"/>
                </a:cubicBezTo>
                <a:lnTo>
                  <a:pt x="1128906" y="2885982"/>
                </a:lnTo>
                <a:cubicBezTo>
                  <a:pt x="1260401" y="2961708"/>
                  <a:pt x="1422280" y="2961708"/>
                  <a:pt x="1553774" y="2885982"/>
                </a:cubicBezTo>
                <a:lnTo>
                  <a:pt x="2453176" y="2366669"/>
                </a:lnTo>
                <a:cubicBezTo>
                  <a:pt x="2584433" y="2290661"/>
                  <a:pt x="2665372" y="2150620"/>
                  <a:pt x="2665690" y="1998974"/>
                </a:cubicBezTo>
                <a:lnTo>
                  <a:pt x="2665690" y="960107"/>
                </a:lnTo>
                <a:cubicBezTo>
                  <a:pt x="2665413" y="808408"/>
                  <a:pt x="2584471" y="668300"/>
                  <a:pt x="2453176" y="592250"/>
                </a:cubicBezTo>
                <a:lnTo>
                  <a:pt x="1553452" y="72938"/>
                </a:lnTo>
                <a:cubicBezTo>
                  <a:pt x="1488847" y="35717"/>
                  <a:pt x="1415582" y="16150"/>
                  <a:pt x="1341018" y="16202"/>
                </a:cubicBezTo>
                <a:close/>
              </a:path>
            </a:pathLst>
          </a:custGeom>
          <a:gradFill>
            <a:gsLst>
              <a:gs pos="61000">
                <a:schemeClr val="accent2"/>
              </a:gs>
              <a:gs pos="23000">
                <a:schemeClr val="accent1"/>
              </a:gs>
              <a:gs pos="0">
                <a:schemeClr val="tx2"/>
              </a:gs>
            </a:gsLst>
            <a:lin ang="10200000" scaled="0"/>
          </a:gradFill>
          <a:ln w="8049"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9CBC0FBD-EFB7-5A3C-D382-818F3734C1DF}"/>
              </a:ext>
            </a:extLst>
          </p:cNvPr>
          <p:cNvSpPr/>
          <p:nvPr/>
        </p:nvSpPr>
        <p:spPr>
          <a:xfrm>
            <a:off x="-599878" y="4345437"/>
            <a:ext cx="683829" cy="753221"/>
          </a:xfrm>
          <a:custGeom>
            <a:avLst/>
            <a:gdLst>
              <a:gd name="connsiteX0" fmla="*/ 342121 w 683829"/>
              <a:gd name="connsiteY0" fmla="*/ 753446 h 753221"/>
              <a:gd name="connsiteX1" fmla="*/ 283921 w 683829"/>
              <a:gd name="connsiteY1" fmla="*/ 737834 h 753221"/>
              <a:gd name="connsiteX2" fmla="*/ 58527 w 683829"/>
              <a:gd name="connsiteY2" fmla="*/ 607784 h 753221"/>
              <a:gd name="connsiteX3" fmla="*/ 246 w 683829"/>
              <a:gd name="connsiteY3" fmla="*/ 506947 h 753221"/>
              <a:gd name="connsiteX4" fmla="*/ 246 w 683829"/>
              <a:gd name="connsiteY4" fmla="*/ 246688 h 753221"/>
              <a:gd name="connsiteX5" fmla="*/ 58527 w 683829"/>
              <a:gd name="connsiteY5" fmla="*/ 145851 h 753221"/>
              <a:gd name="connsiteX6" fmla="*/ 283921 w 683829"/>
              <a:gd name="connsiteY6" fmla="*/ 15802 h 753221"/>
              <a:gd name="connsiteX7" fmla="*/ 400401 w 683829"/>
              <a:gd name="connsiteY7" fmla="*/ 15802 h 753221"/>
              <a:gd name="connsiteX8" fmla="*/ 625795 w 683829"/>
              <a:gd name="connsiteY8" fmla="*/ 145851 h 753221"/>
              <a:gd name="connsiteX9" fmla="*/ 684076 w 683829"/>
              <a:gd name="connsiteY9" fmla="*/ 246688 h 753221"/>
              <a:gd name="connsiteX10" fmla="*/ 684076 w 683829"/>
              <a:gd name="connsiteY10" fmla="*/ 506948 h 753221"/>
              <a:gd name="connsiteX11" fmla="*/ 625795 w 683829"/>
              <a:gd name="connsiteY11" fmla="*/ 607785 h 753221"/>
              <a:gd name="connsiteX12" fmla="*/ 400401 w 683829"/>
              <a:gd name="connsiteY12" fmla="*/ 737915 h 753221"/>
              <a:gd name="connsiteX13" fmla="*/ 342121 w 683829"/>
              <a:gd name="connsiteY13" fmla="*/ 753446 h 753221"/>
              <a:gd name="connsiteX14" fmla="*/ 342121 w 683829"/>
              <a:gd name="connsiteY14" fmla="*/ 16284 h 753221"/>
              <a:gd name="connsiteX15" fmla="*/ 291971 w 683829"/>
              <a:gd name="connsiteY15" fmla="*/ 29724 h 753221"/>
              <a:gd name="connsiteX16" fmla="*/ 66577 w 683829"/>
              <a:gd name="connsiteY16" fmla="*/ 159774 h 753221"/>
              <a:gd name="connsiteX17" fmla="*/ 16346 w 683829"/>
              <a:gd name="connsiteY17" fmla="*/ 246688 h 753221"/>
              <a:gd name="connsiteX18" fmla="*/ 16346 w 683829"/>
              <a:gd name="connsiteY18" fmla="*/ 506948 h 753221"/>
              <a:gd name="connsiteX19" fmla="*/ 66577 w 683829"/>
              <a:gd name="connsiteY19" fmla="*/ 593862 h 753221"/>
              <a:gd name="connsiteX20" fmla="*/ 291971 w 683829"/>
              <a:gd name="connsiteY20" fmla="*/ 723911 h 753221"/>
              <a:gd name="connsiteX21" fmla="*/ 392351 w 683829"/>
              <a:gd name="connsiteY21" fmla="*/ 723911 h 753221"/>
              <a:gd name="connsiteX22" fmla="*/ 617745 w 683829"/>
              <a:gd name="connsiteY22" fmla="*/ 593782 h 753221"/>
              <a:gd name="connsiteX23" fmla="*/ 667976 w 683829"/>
              <a:gd name="connsiteY23" fmla="*/ 506867 h 753221"/>
              <a:gd name="connsiteX24" fmla="*/ 667976 w 683829"/>
              <a:gd name="connsiteY24" fmla="*/ 246688 h 753221"/>
              <a:gd name="connsiteX25" fmla="*/ 617745 w 683829"/>
              <a:gd name="connsiteY25" fmla="*/ 159774 h 753221"/>
              <a:gd name="connsiteX26" fmla="*/ 392351 w 683829"/>
              <a:gd name="connsiteY26" fmla="*/ 29724 h 753221"/>
              <a:gd name="connsiteX27" fmla="*/ 342121 w 683829"/>
              <a:gd name="connsiteY27" fmla="*/ 16285 h 753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683829" h="753221">
                <a:moveTo>
                  <a:pt x="342121" y="753446"/>
                </a:moveTo>
                <a:cubicBezTo>
                  <a:pt x="321685" y="753447"/>
                  <a:pt x="301611" y="748062"/>
                  <a:pt x="283921" y="737834"/>
                </a:cubicBezTo>
                <a:lnTo>
                  <a:pt x="58527" y="607784"/>
                </a:lnTo>
                <a:cubicBezTo>
                  <a:pt x="22548" y="586923"/>
                  <a:pt x="358" y="548528"/>
                  <a:pt x="246" y="506947"/>
                </a:cubicBezTo>
                <a:lnTo>
                  <a:pt x="246" y="246688"/>
                </a:lnTo>
                <a:cubicBezTo>
                  <a:pt x="358" y="205107"/>
                  <a:pt x="22548" y="166713"/>
                  <a:pt x="58527" y="145851"/>
                </a:cubicBezTo>
                <a:lnTo>
                  <a:pt x="283921" y="15802"/>
                </a:lnTo>
                <a:cubicBezTo>
                  <a:pt x="319969" y="-4967"/>
                  <a:pt x="364353" y="-4967"/>
                  <a:pt x="400401" y="15802"/>
                </a:cubicBezTo>
                <a:lnTo>
                  <a:pt x="625795" y="145851"/>
                </a:lnTo>
                <a:cubicBezTo>
                  <a:pt x="661774" y="166713"/>
                  <a:pt x="683964" y="205107"/>
                  <a:pt x="684076" y="246688"/>
                </a:cubicBezTo>
                <a:lnTo>
                  <a:pt x="684076" y="506948"/>
                </a:lnTo>
                <a:cubicBezTo>
                  <a:pt x="683964" y="548529"/>
                  <a:pt x="661774" y="586923"/>
                  <a:pt x="625795" y="607785"/>
                </a:cubicBezTo>
                <a:lnTo>
                  <a:pt x="400401" y="737915"/>
                </a:lnTo>
                <a:cubicBezTo>
                  <a:pt x="382665" y="748093"/>
                  <a:pt x="362571" y="753448"/>
                  <a:pt x="342121" y="753446"/>
                </a:cubicBezTo>
                <a:close/>
                <a:moveTo>
                  <a:pt x="342121" y="16284"/>
                </a:moveTo>
                <a:cubicBezTo>
                  <a:pt x="324514" y="16290"/>
                  <a:pt x="307219" y="20925"/>
                  <a:pt x="291971" y="29724"/>
                </a:cubicBezTo>
                <a:lnTo>
                  <a:pt x="66577" y="159774"/>
                </a:lnTo>
                <a:cubicBezTo>
                  <a:pt x="35538" y="177727"/>
                  <a:pt x="16402" y="210838"/>
                  <a:pt x="16346" y="246688"/>
                </a:cubicBezTo>
                <a:lnTo>
                  <a:pt x="16346" y="506948"/>
                </a:lnTo>
                <a:cubicBezTo>
                  <a:pt x="16402" y="542798"/>
                  <a:pt x="35538" y="575909"/>
                  <a:pt x="66577" y="593862"/>
                </a:cubicBezTo>
                <a:lnTo>
                  <a:pt x="291971" y="723911"/>
                </a:lnTo>
                <a:cubicBezTo>
                  <a:pt x="323033" y="741821"/>
                  <a:pt x="361289" y="741821"/>
                  <a:pt x="392351" y="723911"/>
                </a:cubicBezTo>
                <a:lnTo>
                  <a:pt x="617745" y="593782"/>
                </a:lnTo>
                <a:cubicBezTo>
                  <a:pt x="648784" y="575828"/>
                  <a:pt x="667920" y="542717"/>
                  <a:pt x="667976" y="506867"/>
                </a:cubicBezTo>
                <a:lnTo>
                  <a:pt x="667976" y="246688"/>
                </a:lnTo>
                <a:cubicBezTo>
                  <a:pt x="667920" y="210838"/>
                  <a:pt x="648784" y="177727"/>
                  <a:pt x="617745" y="159774"/>
                </a:cubicBezTo>
                <a:lnTo>
                  <a:pt x="392351" y="29724"/>
                </a:lnTo>
                <a:cubicBezTo>
                  <a:pt x="377079" y="20911"/>
                  <a:pt x="359754" y="16276"/>
                  <a:pt x="342121" y="16285"/>
                </a:cubicBezTo>
                <a:close/>
              </a:path>
            </a:pathLst>
          </a:custGeom>
          <a:gradFill>
            <a:gsLst>
              <a:gs pos="61000">
                <a:schemeClr val="accent2"/>
              </a:gs>
              <a:gs pos="23000">
                <a:schemeClr val="accent1"/>
              </a:gs>
              <a:gs pos="0">
                <a:schemeClr val="tx2"/>
              </a:gs>
            </a:gsLst>
            <a:lin ang="10200000" scaled="0"/>
          </a:gradFill>
          <a:ln w="8049"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FAE82047-2D15-9459-BD96-122AA17A879A}"/>
              </a:ext>
            </a:extLst>
          </p:cNvPr>
          <p:cNvSpPr/>
          <p:nvPr/>
        </p:nvSpPr>
        <p:spPr>
          <a:xfrm>
            <a:off x="1571309" y="-1597284"/>
            <a:ext cx="2663109" cy="2937464"/>
          </a:xfrm>
          <a:custGeom>
            <a:avLst/>
            <a:gdLst>
              <a:gd name="connsiteX0" fmla="*/ 1331680 w 2663109"/>
              <a:gd name="connsiteY0" fmla="*/ 2937690 h 2937464"/>
              <a:gd name="connsiteX1" fmla="*/ 1112726 w 2663109"/>
              <a:gd name="connsiteY1" fmla="*/ 2879264 h 2937464"/>
              <a:gd name="connsiteX2" fmla="*/ 219200 w 2663109"/>
              <a:gd name="connsiteY2" fmla="*/ 2363573 h 2937464"/>
              <a:gd name="connsiteX3" fmla="*/ 246 w 2663109"/>
              <a:gd name="connsiteY3" fmla="*/ 1984530 h 2937464"/>
              <a:gd name="connsiteX4" fmla="*/ 246 w 2663109"/>
              <a:gd name="connsiteY4" fmla="*/ 953309 h 2937464"/>
              <a:gd name="connsiteX5" fmla="*/ 219442 w 2663109"/>
              <a:gd name="connsiteY5" fmla="*/ 574266 h 2937464"/>
              <a:gd name="connsiteX6" fmla="*/ 1112968 w 2663109"/>
              <a:gd name="connsiteY6" fmla="*/ 58655 h 2937464"/>
              <a:gd name="connsiteX7" fmla="*/ 1550876 w 2663109"/>
              <a:gd name="connsiteY7" fmla="*/ 58655 h 2937464"/>
              <a:gd name="connsiteX8" fmla="*/ 2444402 w 2663109"/>
              <a:gd name="connsiteY8" fmla="*/ 574266 h 2937464"/>
              <a:gd name="connsiteX9" fmla="*/ 2663356 w 2663109"/>
              <a:gd name="connsiteY9" fmla="*/ 953389 h 2937464"/>
              <a:gd name="connsiteX10" fmla="*/ 2663356 w 2663109"/>
              <a:gd name="connsiteY10" fmla="*/ 1984530 h 2937464"/>
              <a:gd name="connsiteX11" fmla="*/ 2444402 w 2663109"/>
              <a:gd name="connsiteY11" fmla="*/ 2363573 h 2937464"/>
              <a:gd name="connsiteX12" fmla="*/ 1550876 w 2663109"/>
              <a:gd name="connsiteY12" fmla="*/ 2879264 h 2937464"/>
              <a:gd name="connsiteX13" fmla="*/ 1331680 w 2663109"/>
              <a:gd name="connsiteY13" fmla="*/ 2937690 h 2937464"/>
              <a:gd name="connsiteX14" fmla="*/ 1331680 w 2663109"/>
              <a:gd name="connsiteY14" fmla="*/ 16405 h 2937464"/>
              <a:gd name="connsiteX15" fmla="*/ 1120776 w 2663109"/>
              <a:gd name="connsiteY15" fmla="*/ 72738 h 2937464"/>
              <a:gd name="connsiteX16" fmla="*/ 227250 w 2663109"/>
              <a:gd name="connsiteY16" fmla="*/ 588349 h 2937464"/>
              <a:gd name="connsiteX17" fmla="*/ 16346 w 2663109"/>
              <a:gd name="connsiteY17" fmla="*/ 953550 h 2937464"/>
              <a:gd name="connsiteX18" fmla="*/ 16346 w 2663109"/>
              <a:gd name="connsiteY18" fmla="*/ 1984530 h 2937464"/>
              <a:gd name="connsiteX19" fmla="*/ 227250 w 2663109"/>
              <a:gd name="connsiteY19" fmla="*/ 2349651 h 2937464"/>
              <a:gd name="connsiteX20" fmla="*/ 1120776 w 2663109"/>
              <a:gd name="connsiteY20" fmla="*/ 2865261 h 2937464"/>
              <a:gd name="connsiteX21" fmla="*/ 1542585 w 2663109"/>
              <a:gd name="connsiteY21" fmla="*/ 2865261 h 2937464"/>
              <a:gd name="connsiteX22" fmla="*/ 2436111 w 2663109"/>
              <a:gd name="connsiteY22" fmla="*/ 2349651 h 2937464"/>
              <a:gd name="connsiteX23" fmla="*/ 2647015 w 2663109"/>
              <a:gd name="connsiteY23" fmla="*/ 1984530 h 2937464"/>
              <a:gd name="connsiteX24" fmla="*/ 2647015 w 2663109"/>
              <a:gd name="connsiteY24" fmla="*/ 953309 h 2937464"/>
              <a:gd name="connsiteX25" fmla="*/ 2436111 w 2663109"/>
              <a:gd name="connsiteY25" fmla="*/ 588108 h 2937464"/>
              <a:gd name="connsiteX26" fmla="*/ 1542585 w 2663109"/>
              <a:gd name="connsiteY26" fmla="*/ 72497 h 2937464"/>
              <a:gd name="connsiteX27" fmla="*/ 1331680 w 2663109"/>
              <a:gd name="connsiteY27" fmla="*/ 16164 h 2937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663109" h="2937464">
                <a:moveTo>
                  <a:pt x="1331680" y="2937690"/>
                </a:moveTo>
                <a:cubicBezTo>
                  <a:pt x="1254834" y="2937744"/>
                  <a:pt x="1179325" y="2917595"/>
                  <a:pt x="1112726" y="2879264"/>
                </a:cubicBezTo>
                <a:lnTo>
                  <a:pt x="219200" y="2363573"/>
                </a:lnTo>
                <a:cubicBezTo>
                  <a:pt x="83886" y="2285241"/>
                  <a:pt x="479" y="2140850"/>
                  <a:pt x="246" y="1984530"/>
                </a:cubicBezTo>
                <a:lnTo>
                  <a:pt x="246" y="953309"/>
                </a:lnTo>
                <a:cubicBezTo>
                  <a:pt x="578" y="796952"/>
                  <a:pt x="84071" y="652573"/>
                  <a:pt x="219442" y="574266"/>
                </a:cubicBezTo>
                <a:lnTo>
                  <a:pt x="1112968" y="58655"/>
                </a:lnTo>
                <a:cubicBezTo>
                  <a:pt x="1248537" y="-19251"/>
                  <a:pt x="1415307" y="-19251"/>
                  <a:pt x="1550876" y="58655"/>
                </a:cubicBezTo>
                <a:lnTo>
                  <a:pt x="2444402" y="574266"/>
                </a:lnTo>
                <a:cubicBezTo>
                  <a:pt x="2579705" y="652649"/>
                  <a:pt x="2663102" y="797053"/>
                  <a:pt x="2663356" y="953389"/>
                </a:cubicBezTo>
                <a:lnTo>
                  <a:pt x="2663356" y="1984530"/>
                </a:lnTo>
                <a:cubicBezTo>
                  <a:pt x="2663124" y="2140850"/>
                  <a:pt x="2579716" y="2285241"/>
                  <a:pt x="2444402" y="2363573"/>
                </a:cubicBezTo>
                <a:lnTo>
                  <a:pt x="1550876" y="2879264"/>
                </a:lnTo>
                <a:cubicBezTo>
                  <a:pt x="1484207" y="2917636"/>
                  <a:pt x="1408609" y="2937786"/>
                  <a:pt x="1331680" y="2937690"/>
                </a:cubicBezTo>
                <a:close/>
                <a:moveTo>
                  <a:pt x="1331680" y="16405"/>
                </a:moveTo>
                <a:cubicBezTo>
                  <a:pt x="1257654" y="16370"/>
                  <a:pt x="1184921" y="35798"/>
                  <a:pt x="1120776" y="72738"/>
                </a:cubicBezTo>
                <a:lnTo>
                  <a:pt x="227250" y="588349"/>
                </a:lnTo>
                <a:cubicBezTo>
                  <a:pt x="96923" y="663860"/>
                  <a:pt x="16593" y="802959"/>
                  <a:pt x="16346" y="953550"/>
                </a:cubicBezTo>
                <a:lnTo>
                  <a:pt x="16346" y="1984530"/>
                </a:lnTo>
                <a:cubicBezTo>
                  <a:pt x="16572" y="2135106"/>
                  <a:pt x="96912" y="2274191"/>
                  <a:pt x="227250" y="2349651"/>
                </a:cubicBezTo>
                <a:lnTo>
                  <a:pt x="1120776" y="2865261"/>
                </a:lnTo>
                <a:cubicBezTo>
                  <a:pt x="1251337" y="2940391"/>
                  <a:pt x="1412024" y="2940391"/>
                  <a:pt x="1542585" y="2865261"/>
                </a:cubicBezTo>
                <a:lnTo>
                  <a:pt x="2436111" y="2349651"/>
                </a:lnTo>
                <a:cubicBezTo>
                  <a:pt x="2566437" y="2274179"/>
                  <a:pt x="2646772" y="2135102"/>
                  <a:pt x="2647015" y="1984530"/>
                </a:cubicBezTo>
                <a:lnTo>
                  <a:pt x="2647015" y="953309"/>
                </a:lnTo>
                <a:cubicBezTo>
                  <a:pt x="2646768" y="802717"/>
                  <a:pt x="2566438" y="663618"/>
                  <a:pt x="2436111" y="588108"/>
                </a:cubicBezTo>
                <a:lnTo>
                  <a:pt x="1542585" y="72497"/>
                </a:lnTo>
                <a:cubicBezTo>
                  <a:pt x="1478440" y="35556"/>
                  <a:pt x="1405707" y="16129"/>
                  <a:pt x="1331680" y="16164"/>
                </a:cubicBezTo>
                <a:close/>
              </a:path>
            </a:pathLst>
          </a:custGeom>
          <a:gradFill>
            <a:gsLst>
              <a:gs pos="61000">
                <a:schemeClr val="accent2"/>
              </a:gs>
              <a:gs pos="23000">
                <a:schemeClr val="accent1"/>
              </a:gs>
              <a:gs pos="0">
                <a:schemeClr val="tx2"/>
              </a:gs>
            </a:gsLst>
            <a:lin ang="10200000" scaled="0"/>
          </a:gradFill>
          <a:ln w="8049"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07F2BE58-71CE-9DCD-007E-34EE43626CD3}"/>
              </a:ext>
            </a:extLst>
          </p:cNvPr>
          <p:cNvSpPr/>
          <p:nvPr/>
        </p:nvSpPr>
        <p:spPr>
          <a:xfrm>
            <a:off x="3444734" y="-1040158"/>
            <a:ext cx="1519799" cy="1676172"/>
          </a:xfrm>
          <a:custGeom>
            <a:avLst/>
            <a:gdLst>
              <a:gd name="connsiteX0" fmla="*/ 760307 w 1519799"/>
              <a:gd name="connsiteY0" fmla="*/ 1676398 h 1676172"/>
              <a:gd name="connsiteX1" fmla="*/ 634167 w 1519799"/>
              <a:gd name="connsiteY1" fmla="*/ 1642759 h 1676172"/>
              <a:gd name="connsiteX2" fmla="*/ 126387 w 1519799"/>
              <a:gd name="connsiteY2" fmla="*/ 1349745 h 1676172"/>
              <a:gd name="connsiteX3" fmla="*/ 246 w 1519799"/>
              <a:gd name="connsiteY3" fmla="*/ 1131333 h 1676172"/>
              <a:gd name="connsiteX4" fmla="*/ 246 w 1519799"/>
              <a:gd name="connsiteY4" fmla="*/ 545305 h 1676172"/>
              <a:gd name="connsiteX5" fmla="*/ 126387 w 1519799"/>
              <a:gd name="connsiteY5" fmla="*/ 326893 h 1676172"/>
              <a:gd name="connsiteX6" fmla="*/ 634006 w 1519799"/>
              <a:gd name="connsiteY6" fmla="*/ 33879 h 1676172"/>
              <a:gd name="connsiteX7" fmla="*/ 886286 w 1519799"/>
              <a:gd name="connsiteY7" fmla="*/ 33879 h 1676172"/>
              <a:gd name="connsiteX8" fmla="*/ 1393906 w 1519799"/>
              <a:gd name="connsiteY8" fmla="*/ 326893 h 1676172"/>
              <a:gd name="connsiteX9" fmla="*/ 1520046 w 1519799"/>
              <a:gd name="connsiteY9" fmla="*/ 545305 h 1676172"/>
              <a:gd name="connsiteX10" fmla="*/ 1520046 w 1519799"/>
              <a:gd name="connsiteY10" fmla="*/ 1131333 h 1676172"/>
              <a:gd name="connsiteX11" fmla="*/ 1393906 w 1519799"/>
              <a:gd name="connsiteY11" fmla="*/ 1349745 h 1676172"/>
              <a:gd name="connsiteX12" fmla="*/ 886447 w 1519799"/>
              <a:gd name="connsiteY12" fmla="*/ 1642759 h 1676172"/>
              <a:gd name="connsiteX13" fmla="*/ 760307 w 1519799"/>
              <a:gd name="connsiteY13" fmla="*/ 1676398 h 1676172"/>
              <a:gd name="connsiteX14" fmla="*/ 760307 w 1519799"/>
              <a:gd name="connsiteY14" fmla="*/ 16255 h 1676172"/>
              <a:gd name="connsiteX15" fmla="*/ 642217 w 1519799"/>
              <a:gd name="connsiteY15" fmla="*/ 47882 h 1676172"/>
              <a:gd name="connsiteX16" fmla="*/ 134436 w 1519799"/>
              <a:gd name="connsiteY16" fmla="*/ 340815 h 1676172"/>
              <a:gd name="connsiteX17" fmla="*/ 16346 w 1519799"/>
              <a:gd name="connsiteY17" fmla="*/ 545305 h 1676172"/>
              <a:gd name="connsiteX18" fmla="*/ 16346 w 1519799"/>
              <a:gd name="connsiteY18" fmla="*/ 1131333 h 1676172"/>
              <a:gd name="connsiteX19" fmla="*/ 134436 w 1519799"/>
              <a:gd name="connsiteY19" fmla="*/ 1335822 h 1676172"/>
              <a:gd name="connsiteX20" fmla="*/ 642056 w 1519799"/>
              <a:gd name="connsiteY20" fmla="*/ 1628836 h 1676172"/>
              <a:gd name="connsiteX21" fmla="*/ 878237 w 1519799"/>
              <a:gd name="connsiteY21" fmla="*/ 1628836 h 1676172"/>
              <a:gd name="connsiteX22" fmla="*/ 1386016 w 1519799"/>
              <a:gd name="connsiteY22" fmla="*/ 1335822 h 1676172"/>
              <a:gd name="connsiteX23" fmla="*/ 1504187 w 1519799"/>
              <a:gd name="connsiteY23" fmla="*/ 1131333 h 1676172"/>
              <a:gd name="connsiteX24" fmla="*/ 1504187 w 1519799"/>
              <a:gd name="connsiteY24" fmla="*/ 545305 h 1676172"/>
              <a:gd name="connsiteX25" fmla="*/ 1386016 w 1519799"/>
              <a:gd name="connsiteY25" fmla="*/ 340815 h 1676172"/>
              <a:gd name="connsiteX26" fmla="*/ 878397 w 1519799"/>
              <a:gd name="connsiteY26" fmla="*/ 47882 h 1676172"/>
              <a:gd name="connsiteX27" fmla="*/ 760307 w 1519799"/>
              <a:gd name="connsiteY27" fmla="*/ 16255 h 1676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519799" h="1676172">
                <a:moveTo>
                  <a:pt x="760307" y="1676398"/>
                </a:moveTo>
                <a:cubicBezTo>
                  <a:pt x="716037" y="1676440"/>
                  <a:pt x="672534" y="1664838"/>
                  <a:pt x="634167" y="1642759"/>
                </a:cubicBezTo>
                <a:lnTo>
                  <a:pt x="126387" y="1349745"/>
                </a:lnTo>
                <a:cubicBezTo>
                  <a:pt x="48455" y="1304572"/>
                  <a:pt x="415" y="1221391"/>
                  <a:pt x="246" y="1131333"/>
                </a:cubicBezTo>
                <a:lnTo>
                  <a:pt x="246" y="545305"/>
                </a:lnTo>
                <a:cubicBezTo>
                  <a:pt x="415" y="455246"/>
                  <a:pt x="48455" y="372065"/>
                  <a:pt x="126387" y="326893"/>
                </a:cubicBezTo>
                <a:lnTo>
                  <a:pt x="634006" y="33879"/>
                </a:lnTo>
                <a:cubicBezTo>
                  <a:pt x="712111" y="-10993"/>
                  <a:pt x="808182" y="-10993"/>
                  <a:pt x="886286" y="33879"/>
                </a:cubicBezTo>
                <a:lnTo>
                  <a:pt x="1393906" y="326893"/>
                </a:lnTo>
                <a:cubicBezTo>
                  <a:pt x="1471861" y="372041"/>
                  <a:pt x="1519910" y="455237"/>
                  <a:pt x="1520046" y="545305"/>
                </a:cubicBezTo>
                <a:lnTo>
                  <a:pt x="1520046" y="1131333"/>
                </a:lnTo>
                <a:cubicBezTo>
                  <a:pt x="1519909" y="1221400"/>
                  <a:pt x="1471861" y="1304596"/>
                  <a:pt x="1393906" y="1349745"/>
                </a:cubicBezTo>
                <a:lnTo>
                  <a:pt x="886447" y="1642759"/>
                </a:lnTo>
                <a:cubicBezTo>
                  <a:pt x="848084" y="1664849"/>
                  <a:pt x="804578" y="1676451"/>
                  <a:pt x="760307" y="1676398"/>
                </a:cubicBezTo>
                <a:close/>
                <a:moveTo>
                  <a:pt x="760307" y="16255"/>
                </a:moveTo>
                <a:cubicBezTo>
                  <a:pt x="718847" y="16234"/>
                  <a:pt x="678114" y="27143"/>
                  <a:pt x="642217" y="47882"/>
                </a:cubicBezTo>
                <a:lnTo>
                  <a:pt x="134436" y="340815"/>
                </a:lnTo>
                <a:cubicBezTo>
                  <a:pt x="61481" y="383115"/>
                  <a:pt x="16509" y="460991"/>
                  <a:pt x="16346" y="545305"/>
                </a:cubicBezTo>
                <a:lnTo>
                  <a:pt x="16346" y="1131333"/>
                </a:lnTo>
                <a:cubicBezTo>
                  <a:pt x="16459" y="1215660"/>
                  <a:pt x="61444" y="1293558"/>
                  <a:pt x="134436" y="1335822"/>
                </a:cubicBezTo>
                <a:lnTo>
                  <a:pt x="642056" y="1628836"/>
                </a:lnTo>
                <a:cubicBezTo>
                  <a:pt x="715166" y="1670882"/>
                  <a:pt x="805126" y="1670882"/>
                  <a:pt x="878237" y="1628836"/>
                </a:cubicBezTo>
                <a:lnTo>
                  <a:pt x="1386016" y="1335822"/>
                </a:lnTo>
                <a:cubicBezTo>
                  <a:pt x="1459027" y="1293567"/>
                  <a:pt x="1504041" y="1215672"/>
                  <a:pt x="1504187" y="1131333"/>
                </a:cubicBezTo>
                <a:lnTo>
                  <a:pt x="1504187" y="545305"/>
                </a:lnTo>
                <a:cubicBezTo>
                  <a:pt x="1504024" y="460970"/>
                  <a:pt x="1459015" y="383083"/>
                  <a:pt x="1386016" y="340815"/>
                </a:cubicBezTo>
                <a:lnTo>
                  <a:pt x="878397" y="47882"/>
                </a:lnTo>
                <a:cubicBezTo>
                  <a:pt x="842507" y="27125"/>
                  <a:pt x="801769" y="16215"/>
                  <a:pt x="760307" y="16255"/>
                </a:cubicBezTo>
                <a:close/>
              </a:path>
            </a:pathLst>
          </a:custGeom>
          <a:gradFill>
            <a:gsLst>
              <a:gs pos="61000">
                <a:schemeClr val="accent2"/>
              </a:gs>
              <a:gs pos="23000">
                <a:schemeClr val="accent1"/>
              </a:gs>
              <a:gs pos="0">
                <a:schemeClr val="tx2"/>
              </a:gs>
            </a:gsLst>
            <a:lin ang="10200000" scaled="0"/>
          </a:gradFill>
          <a:ln w="8049"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8A34A8E2-3851-A2B7-A182-7ADF152396FA}"/>
              </a:ext>
            </a:extLst>
          </p:cNvPr>
          <p:cNvSpPr/>
          <p:nvPr/>
        </p:nvSpPr>
        <p:spPr>
          <a:xfrm>
            <a:off x="8079316" y="1046356"/>
            <a:ext cx="692201" cy="762517"/>
          </a:xfrm>
          <a:custGeom>
            <a:avLst/>
            <a:gdLst>
              <a:gd name="connsiteX0" fmla="*/ 346307 w 692201"/>
              <a:gd name="connsiteY0" fmla="*/ 762742 h 762517"/>
              <a:gd name="connsiteX1" fmla="*/ 287384 w 692201"/>
              <a:gd name="connsiteY1" fmla="*/ 746647 h 762517"/>
              <a:gd name="connsiteX2" fmla="*/ 59171 w 692201"/>
              <a:gd name="connsiteY2" fmla="*/ 614907 h 762517"/>
              <a:gd name="connsiteX3" fmla="*/ 247 w 692201"/>
              <a:gd name="connsiteY3" fmla="*/ 512864 h 762517"/>
              <a:gd name="connsiteX4" fmla="*/ 246 w 692201"/>
              <a:gd name="connsiteY4" fmla="*/ 249706 h 762517"/>
              <a:gd name="connsiteX5" fmla="*/ 59170 w 692201"/>
              <a:gd name="connsiteY5" fmla="*/ 147663 h 762517"/>
              <a:gd name="connsiteX6" fmla="*/ 287383 w 692201"/>
              <a:gd name="connsiteY6" fmla="*/ 15923 h 762517"/>
              <a:gd name="connsiteX7" fmla="*/ 405231 w 692201"/>
              <a:gd name="connsiteY7" fmla="*/ 15923 h 762517"/>
              <a:gd name="connsiteX8" fmla="*/ 633523 w 692201"/>
              <a:gd name="connsiteY8" fmla="*/ 147663 h 762517"/>
              <a:gd name="connsiteX9" fmla="*/ 692447 w 692201"/>
              <a:gd name="connsiteY9" fmla="*/ 249706 h 762517"/>
              <a:gd name="connsiteX10" fmla="*/ 692448 w 692201"/>
              <a:gd name="connsiteY10" fmla="*/ 513185 h 762517"/>
              <a:gd name="connsiteX11" fmla="*/ 633524 w 692201"/>
              <a:gd name="connsiteY11" fmla="*/ 615229 h 762517"/>
              <a:gd name="connsiteX12" fmla="*/ 405231 w 692201"/>
              <a:gd name="connsiteY12" fmla="*/ 747291 h 762517"/>
              <a:gd name="connsiteX13" fmla="*/ 346307 w 692201"/>
              <a:gd name="connsiteY13" fmla="*/ 762742 h 762517"/>
              <a:gd name="connsiteX14" fmla="*/ 346307 w 692201"/>
              <a:gd name="connsiteY14" fmla="*/ 16326 h 762517"/>
              <a:gd name="connsiteX15" fmla="*/ 295433 w 692201"/>
              <a:gd name="connsiteY15" fmla="*/ 29846 h 762517"/>
              <a:gd name="connsiteX16" fmla="*/ 67221 w 692201"/>
              <a:gd name="connsiteY16" fmla="*/ 161585 h 762517"/>
              <a:gd name="connsiteX17" fmla="*/ 16266 w 692201"/>
              <a:gd name="connsiteY17" fmla="*/ 249706 h 762517"/>
              <a:gd name="connsiteX18" fmla="*/ 16266 w 692201"/>
              <a:gd name="connsiteY18" fmla="*/ 513185 h 762517"/>
              <a:gd name="connsiteX19" fmla="*/ 67221 w 692201"/>
              <a:gd name="connsiteY19" fmla="*/ 601709 h 762517"/>
              <a:gd name="connsiteX20" fmla="*/ 295432 w 692201"/>
              <a:gd name="connsiteY20" fmla="*/ 733449 h 762517"/>
              <a:gd name="connsiteX21" fmla="*/ 397182 w 692201"/>
              <a:gd name="connsiteY21" fmla="*/ 733449 h 762517"/>
              <a:gd name="connsiteX22" fmla="*/ 625473 w 692201"/>
              <a:gd name="connsiteY22" fmla="*/ 601709 h 762517"/>
              <a:gd name="connsiteX23" fmla="*/ 676348 w 692201"/>
              <a:gd name="connsiteY23" fmla="*/ 513185 h 762517"/>
              <a:gd name="connsiteX24" fmla="*/ 676349 w 692201"/>
              <a:gd name="connsiteY24" fmla="*/ 249706 h 762517"/>
              <a:gd name="connsiteX25" fmla="*/ 625474 w 692201"/>
              <a:gd name="connsiteY25" fmla="*/ 161585 h 762517"/>
              <a:gd name="connsiteX26" fmla="*/ 397182 w 692201"/>
              <a:gd name="connsiteY26" fmla="*/ 29846 h 762517"/>
              <a:gd name="connsiteX27" fmla="*/ 346307 w 692201"/>
              <a:gd name="connsiteY27" fmla="*/ 16326 h 7625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692201" h="762517">
                <a:moveTo>
                  <a:pt x="346307" y="762742"/>
                </a:moveTo>
                <a:cubicBezTo>
                  <a:pt x="325595" y="762629"/>
                  <a:pt x="305275" y="757078"/>
                  <a:pt x="287384" y="746647"/>
                </a:cubicBezTo>
                <a:lnTo>
                  <a:pt x="59171" y="614907"/>
                </a:lnTo>
                <a:cubicBezTo>
                  <a:pt x="22742" y="593823"/>
                  <a:pt x="293" y="554946"/>
                  <a:pt x="247" y="512864"/>
                </a:cubicBezTo>
                <a:lnTo>
                  <a:pt x="246" y="249706"/>
                </a:lnTo>
                <a:cubicBezTo>
                  <a:pt x="308" y="207628"/>
                  <a:pt x="22754" y="168759"/>
                  <a:pt x="59170" y="147663"/>
                </a:cubicBezTo>
                <a:lnTo>
                  <a:pt x="287383" y="15923"/>
                </a:lnTo>
                <a:cubicBezTo>
                  <a:pt x="323876" y="-5007"/>
                  <a:pt x="368738" y="-5007"/>
                  <a:pt x="405231" y="15923"/>
                </a:cubicBezTo>
                <a:lnTo>
                  <a:pt x="633523" y="147663"/>
                </a:lnTo>
                <a:cubicBezTo>
                  <a:pt x="669916" y="168783"/>
                  <a:pt x="692353" y="207637"/>
                  <a:pt x="692447" y="249706"/>
                </a:cubicBezTo>
                <a:lnTo>
                  <a:pt x="692448" y="513185"/>
                </a:lnTo>
                <a:cubicBezTo>
                  <a:pt x="692370" y="555259"/>
                  <a:pt x="669929" y="594121"/>
                  <a:pt x="633524" y="615229"/>
                </a:cubicBezTo>
                <a:lnTo>
                  <a:pt x="405231" y="747291"/>
                </a:lnTo>
                <a:cubicBezTo>
                  <a:pt x="387282" y="757508"/>
                  <a:pt x="366963" y="762836"/>
                  <a:pt x="346307" y="762742"/>
                </a:cubicBezTo>
                <a:close/>
                <a:moveTo>
                  <a:pt x="346307" y="16326"/>
                </a:moveTo>
                <a:cubicBezTo>
                  <a:pt x="328460" y="16315"/>
                  <a:pt x="310920" y="20976"/>
                  <a:pt x="295433" y="29846"/>
                </a:cubicBezTo>
                <a:lnTo>
                  <a:pt x="67221" y="161585"/>
                </a:lnTo>
                <a:cubicBezTo>
                  <a:pt x="35761" y="179801"/>
                  <a:pt x="16356" y="213361"/>
                  <a:pt x="16266" y="249706"/>
                </a:cubicBezTo>
                <a:lnTo>
                  <a:pt x="16266" y="513185"/>
                </a:lnTo>
                <a:cubicBezTo>
                  <a:pt x="16212" y="549675"/>
                  <a:pt x="35637" y="583421"/>
                  <a:pt x="67221" y="601709"/>
                </a:cubicBezTo>
                <a:lnTo>
                  <a:pt x="295432" y="733449"/>
                </a:lnTo>
                <a:cubicBezTo>
                  <a:pt x="326918" y="751603"/>
                  <a:pt x="365696" y="751603"/>
                  <a:pt x="397182" y="733449"/>
                </a:cubicBezTo>
                <a:lnTo>
                  <a:pt x="625473" y="601709"/>
                </a:lnTo>
                <a:cubicBezTo>
                  <a:pt x="657040" y="583413"/>
                  <a:pt x="676435" y="549663"/>
                  <a:pt x="676348" y="513185"/>
                </a:cubicBezTo>
                <a:lnTo>
                  <a:pt x="676349" y="249706"/>
                </a:lnTo>
                <a:cubicBezTo>
                  <a:pt x="676293" y="213373"/>
                  <a:pt x="656915" y="179809"/>
                  <a:pt x="625474" y="161585"/>
                </a:cubicBezTo>
                <a:lnTo>
                  <a:pt x="397182" y="29846"/>
                </a:lnTo>
                <a:cubicBezTo>
                  <a:pt x="381699" y="20966"/>
                  <a:pt x="364156" y="16304"/>
                  <a:pt x="346307" y="16326"/>
                </a:cubicBezTo>
                <a:close/>
              </a:path>
            </a:pathLst>
          </a:custGeom>
          <a:gradFill>
            <a:gsLst>
              <a:gs pos="61000">
                <a:schemeClr val="accent2"/>
              </a:gs>
              <a:gs pos="23000">
                <a:schemeClr val="accent1"/>
              </a:gs>
              <a:gs pos="0">
                <a:schemeClr val="tx2"/>
              </a:gs>
            </a:gsLst>
            <a:lin ang="10200000" scaled="0"/>
          </a:gradFill>
          <a:ln w="8049"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88127662-DA6B-4D4A-B412-F413EEC34D58}"/>
              </a:ext>
            </a:extLst>
          </p:cNvPr>
          <p:cNvSpPr/>
          <p:nvPr/>
        </p:nvSpPr>
        <p:spPr>
          <a:xfrm>
            <a:off x="8400744" y="-182707"/>
            <a:ext cx="1956097" cy="2158006"/>
          </a:xfrm>
          <a:custGeom>
            <a:avLst/>
            <a:gdLst>
              <a:gd name="connsiteX0" fmla="*/ 978134 w 1956097"/>
              <a:gd name="connsiteY0" fmla="*/ 2158231 h 2158006"/>
              <a:gd name="connsiteX1" fmla="*/ 816575 w 1956097"/>
              <a:gd name="connsiteY1" fmla="*/ 2115096 h 2158006"/>
              <a:gd name="connsiteX2" fmla="*/ 161726 w 1956097"/>
              <a:gd name="connsiteY2" fmla="*/ 1736858 h 2158006"/>
              <a:gd name="connsiteX3" fmla="*/ 246 w 1956097"/>
              <a:gd name="connsiteY3" fmla="*/ 1457284 h 2158006"/>
              <a:gd name="connsiteX4" fmla="*/ 246 w 1956097"/>
              <a:gd name="connsiteY4" fmla="*/ 701291 h 2158006"/>
              <a:gd name="connsiteX5" fmla="*/ 161726 w 1956097"/>
              <a:gd name="connsiteY5" fmla="*/ 421555 h 2158006"/>
              <a:gd name="connsiteX6" fmla="*/ 816575 w 1956097"/>
              <a:gd name="connsiteY6" fmla="*/ 43317 h 2158006"/>
              <a:gd name="connsiteX7" fmla="*/ 1139694 w 1956097"/>
              <a:gd name="connsiteY7" fmla="*/ 43317 h 2158006"/>
              <a:gd name="connsiteX8" fmla="*/ 1794543 w 1956097"/>
              <a:gd name="connsiteY8" fmla="*/ 421555 h 2158006"/>
              <a:gd name="connsiteX9" fmla="*/ 1956344 w 1956097"/>
              <a:gd name="connsiteY9" fmla="*/ 701291 h 2158006"/>
              <a:gd name="connsiteX10" fmla="*/ 1956344 w 1956097"/>
              <a:gd name="connsiteY10" fmla="*/ 1457284 h 2158006"/>
              <a:gd name="connsiteX11" fmla="*/ 1794785 w 1956097"/>
              <a:gd name="connsiteY11" fmla="*/ 1737099 h 2158006"/>
              <a:gd name="connsiteX12" fmla="*/ 1139934 w 1956097"/>
              <a:gd name="connsiteY12" fmla="*/ 2115337 h 2158006"/>
              <a:gd name="connsiteX13" fmla="*/ 978134 w 1956097"/>
              <a:gd name="connsiteY13" fmla="*/ 2158231 h 2158006"/>
              <a:gd name="connsiteX14" fmla="*/ 978134 w 1956097"/>
              <a:gd name="connsiteY14" fmla="*/ 16519 h 2158006"/>
              <a:gd name="connsiteX15" fmla="*/ 824625 w 1956097"/>
              <a:gd name="connsiteY15" fmla="*/ 57481 h 2158006"/>
              <a:gd name="connsiteX16" fmla="*/ 169695 w 1956097"/>
              <a:gd name="connsiteY16" fmla="*/ 435719 h 2158006"/>
              <a:gd name="connsiteX17" fmla="*/ 16186 w 1956097"/>
              <a:gd name="connsiteY17" fmla="*/ 701291 h 2158006"/>
              <a:gd name="connsiteX18" fmla="*/ 16185 w 1956097"/>
              <a:gd name="connsiteY18" fmla="*/ 1457284 h 2158006"/>
              <a:gd name="connsiteX19" fmla="*/ 169694 w 1956097"/>
              <a:gd name="connsiteY19" fmla="*/ 1722855 h 2158006"/>
              <a:gd name="connsiteX20" fmla="*/ 824625 w 1956097"/>
              <a:gd name="connsiteY20" fmla="*/ 2101093 h 2158006"/>
              <a:gd name="connsiteX21" fmla="*/ 1131644 w 1956097"/>
              <a:gd name="connsiteY21" fmla="*/ 2101093 h 2158006"/>
              <a:gd name="connsiteX22" fmla="*/ 1786574 w 1956097"/>
              <a:gd name="connsiteY22" fmla="*/ 1722855 h 2158006"/>
              <a:gd name="connsiteX23" fmla="*/ 1940083 w 1956097"/>
              <a:gd name="connsiteY23" fmla="*/ 1457284 h 2158006"/>
              <a:gd name="connsiteX24" fmla="*/ 1940083 w 1956097"/>
              <a:gd name="connsiteY24" fmla="*/ 701291 h 2158006"/>
              <a:gd name="connsiteX25" fmla="*/ 1786574 w 1956097"/>
              <a:gd name="connsiteY25" fmla="*/ 435719 h 2158006"/>
              <a:gd name="connsiteX26" fmla="*/ 1131644 w 1956097"/>
              <a:gd name="connsiteY26" fmla="*/ 57481 h 2158006"/>
              <a:gd name="connsiteX27" fmla="*/ 978135 w 1956097"/>
              <a:gd name="connsiteY27" fmla="*/ 16519 h 21580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956097" h="2158006">
                <a:moveTo>
                  <a:pt x="978134" y="2158231"/>
                </a:moveTo>
                <a:cubicBezTo>
                  <a:pt x="921430" y="2158263"/>
                  <a:pt x="865713" y="2143387"/>
                  <a:pt x="816575" y="2115096"/>
                </a:cubicBezTo>
                <a:lnTo>
                  <a:pt x="161726" y="1736858"/>
                </a:lnTo>
                <a:cubicBezTo>
                  <a:pt x="61996" y="1679009"/>
                  <a:pt x="509" y="1572553"/>
                  <a:pt x="246" y="1457284"/>
                </a:cubicBezTo>
                <a:lnTo>
                  <a:pt x="246" y="701291"/>
                </a:lnTo>
                <a:cubicBezTo>
                  <a:pt x="451" y="585963"/>
                  <a:pt x="61946" y="479434"/>
                  <a:pt x="161726" y="421555"/>
                </a:cubicBezTo>
                <a:lnTo>
                  <a:pt x="816575" y="43317"/>
                </a:lnTo>
                <a:cubicBezTo>
                  <a:pt x="916615" y="-14139"/>
                  <a:pt x="1039654" y="-14139"/>
                  <a:pt x="1139694" y="43317"/>
                </a:cubicBezTo>
                <a:lnTo>
                  <a:pt x="1794543" y="421555"/>
                </a:lnTo>
                <a:cubicBezTo>
                  <a:pt x="1894458" y="479340"/>
                  <a:pt x="1956089" y="585893"/>
                  <a:pt x="1956344" y="701291"/>
                </a:cubicBezTo>
                <a:lnTo>
                  <a:pt x="1956344" y="1457284"/>
                </a:lnTo>
                <a:cubicBezTo>
                  <a:pt x="1956168" y="1572661"/>
                  <a:pt x="1894632" y="1679239"/>
                  <a:pt x="1794785" y="1737099"/>
                </a:cubicBezTo>
                <a:lnTo>
                  <a:pt x="1139934" y="2115337"/>
                </a:lnTo>
                <a:cubicBezTo>
                  <a:pt x="1090702" y="2143585"/>
                  <a:pt x="1034898" y="2158379"/>
                  <a:pt x="978134" y="2158231"/>
                </a:cubicBezTo>
                <a:close/>
                <a:moveTo>
                  <a:pt x="978134" y="16519"/>
                </a:moveTo>
                <a:cubicBezTo>
                  <a:pt x="924257" y="16482"/>
                  <a:pt x="871317" y="30608"/>
                  <a:pt x="824625" y="57481"/>
                </a:cubicBezTo>
                <a:lnTo>
                  <a:pt x="169695" y="435719"/>
                </a:lnTo>
                <a:cubicBezTo>
                  <a:pt x="74911" y="490638"/>
                  <a:pt x="16454" y="591769"/>
                  <a:pt x="16186" y="701291"/>
                </a:cubicBezTo>
                <a:lnTo>
                  <a:pt x="16185" y="1457284"/>
                </a:lnTo>
                <a:cubicBezTo>
                  <a:pt x="16470" y="1566801"/>
                  <a:pt x="74922" y="1667925"/>
                  <a:pt x="169694" y="1722855"/>
                </a:cubicBezTo>
                <a:lnTo>
                  <a:pt x="824625" y="2101093"/>
                </a:lnTo>
                <a:cubicBezTo>
                  <a:pt x="919666" y="2155740"/>
                  <a:pt x="1036603" y="2155740"/>
                  <a:pt x="1131644" y="2101093"/>
                </a:cubicBezTo>
                <a:lnTo>
                  <a:pt x="1786574" y="1722855"/>
                </a:lnTo>
                <a:cubicBezTo>
                  <a:pt x="1881346" y="1667925"/>
                  <a:pt x="1939799" y="1566801"/>
                  <a:pt x="1940083" y="1457284"/>
                </a:cubicBezTo>
                <a:lnTo>
                  <a:pt x="1940083" y="701291"/>
                </a:lnTo>
                <a:cubicBezTo>
                  <a:pt x="1939815" y="591769"/>
                  <a:pt x="1881357" y="490638"/>
                  <a:pt x="1786574" y="435719"/>
                </a:cubicBezTo>
                <a:lnTo>
                  <a:pt x="1131644" y="57481"/>
                </a:lnTo>
                <a:cubicBezTo>
                  <a:pt x="1084949" y="30615"/>
                  <a:pt x="1032010" y="16489"/>
                  <a:pt x="978135" y="16519"/>
                </a:cubicBezTo>
                <a:close/>
              </a:path>
            </a:pathLst>
          </a:custGeom>
          <a:gradFill>
            <a:gsLst>
              <a:gs pos="61000">
                <a:schemeClr val="accent2"/>
              </a:gs>
              <a:gs pos="23000">
                <a:schemeClr val="accent1"/>
              </a:gs>
              <a:gs pos="0">
                <a:schemeClr val="tx2"/>
              </a:gs>
            </a:gsLst>
            <a:lin ang="10200000" scaled="0"/>
          </a:gradFill>
          <a:ln w="8049"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063534B6-15FA-9293-9D9E-BD6B67766DB9}"/>
              </a:ext>
            </a:extLst>
          </p:cNvPr>
          <p:cNvSpPr/>
          <p:nvPr/>
        </p:nvSpPr>
        <p:spPr>
          <a:xfrm>
            <a:off x="4241582" y="3809704"/>
            <a:ext cx="197219" cy="217219"/>
          </a:xfrm>
          <a:custGeom>
            <a:avLst/>
            <a:gdLst>
              <a:gd name="connsiteX0" fmla="*/ 181367 w 197219"/>
              <a:gd name="connsiteY0" fmla="*/ 175067 h 217219"/>
              <a:gd name="connsiteX1" fmla="*/ 114956 w 197219"/>
              <a:gd name="connsiteY1" fmla="*/ 213132 h 217219"/>
              <a:gd name="connsiteX2" fmla="*/ 82757 w 197219"/>
              <a:gd name="connsiteY2" fmla="*/ 213132 h 217219"/>
              <a:gd name="connsiteX3" fmla="*/ 16346 w 197219"/>
              <a:gd name="connsiteY3" fmla="*/ 174826 h 217219"/>
              <a:gd name="connsiteX4" fmla="*/ 246 w 197219"/>
              <a:gd name="connsiteY4" fmla="*/ 147142 h 217219"/>
              <a:gd name="connsiteX5" fmla="*/ 246 w 197219"/>
              <a:gd name="connsiteY5" fmla="*/ 70529 h 217219"/>
              <a:gd name="connsiteX6" fmla="*/ 16346 w 197219"/>
              <a:gd name="connsiteY6" fmla="*/ 42845 h 217219"/>
              <a:gd name="connsiteX7" fmla="*/ 82757 w 197219"/>
              <a:gd name="connsiteY7" fmla="*/ 4538 h 217219"/>
              <a:gd name="connsiteX8" fmla="*/ 114956 w 197219"/>
              <a:gd name="connsiteY8" fmla="*/ 4538 h 217219"/>
              <a:gd name="connsiteX9" fmla="*/ 181367 w 197219"/>
              <a:gd name="connsiteY9" fmla="*/ 42845 h 217219"/>
              <a:gd name="connsiteX10" fmla="*/ 197466 w 197219"/>
              <a:gd name="connsiteY10" fmla="*/ 70529 h 217219"/>
              <a:gd name="connsiteX11" fmla="*/ 197466 w 197219"/>
              <a:gd name="connsiteY11" fmla="*/ 147142 h 217219"/>
              <a:gd name="connsiteX12" fmla="*/ 181367 w 197219"/>
              <a:gd name="connsiteY12" fmla="*/ 175067 h 217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7219" h="217219">
                <a:moveTo>
                  <a:pt x="181367" y="175067"/>
                </a:moveTo>
                <a:lnTo>
                  <a:pt x="114956" y="213132"/>
                </a:lnTo>
                <a:cubicBezTo>
                  <a:pt x="104993" y="218883"/>
                  <a:pt x="92719" y="218883"/>
                  <a:pt x="82757" y="213132"/>
                </a:cubicBezTo>
                <a:lnTo>
                  <a:pt x="16346" y="174826"/>
                </a:lnTo>
                <a:cubicBezTo>
                  <a:pt x="6443" y="169110"/>
                  <a:pt x="315" y="158573"/>
                  <a:pt x="246" y="147142"/>
                </a:cubicBezTo>
                <a:lnTo>
                  <a:pt x="246" y="70529"/>
                </a:lnTo>
                <a:cubicBezTo>
                  <a:pt x="315" y="59097"/>
                  <a:pt x="6443" y="48560"/>
                  <a:pt x="16346" y="42845"/>
                </a:cubicBezTo>
                <a:lnTo>
                  <a:pt x="82757" y="4538"/>
                </a:lnTo>
                <a:cubicBezTo>
                  <a:pt x="92719" y="-1212"/>
                  <a:pt x="104993" y="-1212"/>
                  <a:pt x="114956" y="4538"/>
                </a:cubicBezTo>
                <a:lnTo>
                  <a:pt x="181367" y="42845"/>
                </a:lnTo>
                <a:cubicBezTo>
                  <a:pt x="191269" y="48560"/>
                  <a:pt x="197397" y="59097"/>
                  <a:pt x="197466" y="70529"/>
                </a:cubicBezTo>
                <a:lnTo>
                  <a:pt x="197466" y="147142"/>
                </a:lnTo>
                <a:cubicBezTo>
                  <a:pt x="197483" y="158659"/>
                  <a:pt x="191344" y="169308"/>
                  <a:pt x="181367" y="175067"/>
                </a:cubicBezTo>
                <a:close/>
              </a:path>
            </a:pathLst>
          </a:custGeom>
          <a:gradFill>
            <a:gsLst>
              <a:gs pos="61000">
                <a:schemeClr val="accent2"/>
              </a:gs>
              <a:gs pos="23000">
                <a:schemeClr val="accent1"/>
              </a:gs>
              <a:gs pos="0">
                <a:schemeClr val="tx2"/>
              </a:gs>
            </a:gsLst>
            <a:lin ang="10200000" scaled="0"/>
          </a:gradFill>
          <a:ln w="8049"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44F36776-7B01-333C-112B-6DA40BC9A3F1}"/>
              </a:ext>
            </a:extLst>
          </p:cNvPr>
          <p:cNvSpPr/>
          <p:nvPr/>
        </p:nvSpPr>
        <p:spPr>
          <a:xfrm>
            <a:off x="4260821" y="3830715"/>
            <a:ext cx="159063" cy="175616"/>
          </a:xfrm>
          <a:custGeom>
            <a:avLst/>
            <a:gdLst>
              <a:gd name="connsiteX0" fmla="*/ 146350 w 159063"/>
              <a:gd name="connsiteY0" fmla="*/ 141421 h 175616"/>
              <a:gd name="connsiteX1" fmla="*/ 92658 w 159063"/>
              <a:gd name="connsiteY1" fmla="*/ 172404 h 175616"/>
              <a:gd name="connsiteX2" fmla="*/ 66898 w 159063"/>
              <a:gd name="connsiteY2" fmla="*/ 172404 h 175616"/>
              <a:gd name="connsiteX3" fmla="*/ 13207 w 159063"/>
              <a:gd name="connsiteY3" fmla="*/ 141421 h 175616"/>
              <a:gd name="connsiteX4" fmla="*/ 247 w 159063"/>
              <a:gd name="connsiteY4" fmla="*/ 119049 h 175616"/>
              <a:gd name="connsiteX5" fmla="*/ 247 w 159063"/>
              <a:gd name="connsiteY5" fmla="*/ 57082 h 175616"/>
              <a:gd name="connsiteX6" fmla="*/ 13207 w 159063"/>
              <a:gd name="connsiteY6" fmla="*/ 34710 h 175616"/>
              <a:gd name="connsiteX7" fmla="*/ 66898 w 159063"/>
              <a:gd name="connsiteY7" fmla="*/ 3726 h 175616"/>
              <a:gd name="connsiteX8" fmla="*/ 92658 w 159063"/>
              <a:gd name="connsiteY8" fmla="*/ 3726 h 175616"/>
              <a:gd name="connsiteX9" fmla="*/ 146350 w 159063"/>
              <a:gd name="connsiteY9" fmla="*/ 34710 h 175616"/>
              <a:gd name="connsiteX10" fmla="*/ 159310 w 159063"/>
              <a:gd name="connsiteY10" fmla="*/ 57082 h 175616"/>
              <a:gd name="connsiteX11" fmla="*/ 159310 w 159063"/>
              <a:gd name="connsiteY11" fmla="*/ 119049 h 175616"/>
              <a:gd name="connsiteX12" fmla="*/ 146350 w 159063"/>
              <a:gd name="connsiteY12" fmla="*/ 141421 h 1756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9063" h="175616">
                <a:moveTo>
                  <a:pt x="146350" y="141421"/>
                </a:moveTo>
                <a:lnTo>
                  <a:pt x="92658" y="172404"/>
                </a:lnTo>
                <a:cubicBezTo>
                  <a:pt x="84683" y="176988"/>
                  <a:pt x="74873" y="176988"/>
                  <a:pt x="66898" y="172404"/>
                </a:cubicBezTo>
                <a:lnTo>
                  <a:pt x="13207" y="141421"/>
                </a:lnTo>
                <a:cubicBezTo>
                  <a:pt x="5172" y="136841"/>
                  <a:pt x="221" y="128295"/>
                  <a:pt x="247" y="119049"/>
                </a:cubicBezTo>
                <a:lnTo>
                  <a:pt x="247" y="57082"/>
                </a:lnTo>
                <a:cubicBezTo>
                  <a:pt x="221" y="47835"/>
                  <a:pt x="5172" y="39289"/>
                  <a:pt x="13207" y="34710"/>
                </a:cubicBezTo>
                <a:lnTo>
                  <a:pt x="66898" y="3726"/>
                </a:lnTo>
                <a:cubicBezTo>
                  <a:pt x="74850" y="-942"/>
                  <a:pt x="84706" y="-942"/>
                  <a:pt x="92658" y="3726"/>
                </a:cubicBezTo>
                <a:lnTo>
                  <a:pt x="146350" y="34710"/>
                </a:lnTo>
                <a:cubicBezTo>
                  <a:pt x="154385" y="39289"/>
                  <a:pt x="159335" y="47835"/>
                  <a:pt x="159310" y="57082"/>
                </a:cubicBezTo>
                <a:lnTo>
                  <a:pt x="159310" y="119049"/>
                </a:lnTo>
                <a:cubicBezTo>
                  <a:pt x="159335" y="128295"/>
                  <a:pt x="154385" y="136841"/>
                  <a:pt x="146350" y="141421"/>
                </a:cubicBezTo>
                <a:close/>
              </a:path>
            </a:pathLst>
          </a:custGeom>
          <a:solidFill>
            <a:srgbClr val="0E1330"/>
          </a:solidFill>
          <a:ln w="8049"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1457E4D4-FBD1-0FDC-18EF-0DD6833E54E7}"/>
              </a:ext>
            </a:extLst>
          </p:cNvPr>
          <p:cNvSpPr/>
          <p:nvPr/>
        </p:nvSpPr>
        <p:spPr>
          <a:xfrm>
            <a:off x="4659286" y="2811156"/>
            <a:ext cx="197541" cy="216736"/>
          </a:xfrm>
          <a:custGeom>
            <a:avLst/>
            <a:gdLst>
              <a:gd name="connsiteX0" fmla="*/ 181367 w 197541"/>
              <a:gd name="connsiteY0" fmla="*/ 174343 h 216736"/>
              <a:gd name="connsiteX1" fmla="*/ 114956 w 197541"/>
              <a:gd name="connsiteY1" fmla="*/ 212649 h 216736"/>
              <a:gd name="connsiteX2" fmla="*/ 82757 w 197541"/>
              <a:gd name="connsiteY2" fmla="*/ 212649 h 216736"/>
              <a:gd name="connsiteX3" fmla="*/ 16346 w 197541"/>
              <a:gd name="connsiteY3" fmla="*/ 174343 h 216736"/>
              <a:gd name="connsiteX4" fmla="*/ 246 w 197541"/>
              <a:gd name="connsiteY4" fmla="*/ 146740 h 216736"/>
              <a:gd name="connsiteX5" fmla="*/ 246 w 197541"/>
              <a:gd name="connsiteY5" fmla="*/ 70126 h 216736"/>
              <a:gd name="connsiteX6" fmla="*/ 16346 w 197541"/>
              <a:gd name="connsiteY6" fmla="*/ 42442 h 216736"/>
              <a:gd name="connsiteX7" fmla="*/ 83079 w 197541"/>
              <a:gd name="connsiteY7" fmla="*/ 4538 h 216736"/>
              <a:gd name="connsiteX8" fmla="*/ 115278 w 197541"/>
              <a:gd name="connsiteY8" fmla="*/ 4538 h 216736"/>
              <a:gd name="connsiteX9" fmla="*/ 181688 w 197541"/>
              <a:gd name="connsiteY9" fmla="*/ 42845 h 216736"/>
              <a:gd name="connsiteX10" fmla="*/ 197788 w 197541"/>
              <a:gd name="connsiteY10" fmla="*/ 70529 h 216736"/>
              <a:gd name="connsiteX11" fmla="*/ 197788 w 197541"/>
              <a:gd name="connsiteY11" fmla="*/ 147142 h 216736"/>
              <a:gd name="connsiteX12" fmla="*/ 181367 w 197541"/>
              <a:gd name="connsiteY12" fmla="*/ 174343 h 216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7541" h="216736">
                <a:moveTo>
                  <a:pt x="181367" y="174343"/>
                </a:moveTo>
                <a:lnTo>
                  <a:pt x="114956" y="212649"/>
                </a:lnTo>
                <a:cubicBezTo>
                  <a:pt x="104993" y="218400"/>
                  <a:pt x="92719" y="218400"/>
                  <a:pt x="82757" y="212649"/>
                </a:cubicBezTo>
                <a:lnTo>
                  <a:pt x="16346" y="174343"/>
                </a:lnTo>
                <a:cubicBezTo>
                  <a:pt x="6395" y="168715"/>
                  <a:pt x="244" y="158169"/>
                  <a:pt x="246" y="146740"/>
                </a:cubicBezTo>
                <a:lnTo>
                  <a:pt x="246" y="70126"/>
                </a:lnTo>
                <a:cubicBezTo>
                  <a:pt x="315" y="58695"/>
                  <a:pt x="6443" y="48158"/>
                  <a:pt x="16346" y="42442"/>
                </a:cubicBezTo>
                <a:lnTo>
                  <a:pt x="83079" y="4538"/>
                </a:lnTo>
                <a:cubicBezTo>
                  <a:pt x="93041" y="-1212"/>
                  <a:pt x="105315" y="-1212"/>
                  <a:pt x="115278" y="4538"/>
                </a:cubicBezTo>
                <a:lnTo>
                  <a:pt x="181688" y="42845"/>
                </a:lnTo>
                <a:cubicBezTo>
                  <a:pt x="191591" y="48560"/>
                  <a:pt x="197719" y="59097"/>
                  <a:pt x="197788" y="70529"/>
                </a:cubicBezTo>
                <a:lnTo>
                  <a:pt x="197788" y="147142"/>
                </a:lnTo>
                <a:cubicBezTo>
                  <a:pt x="197581" y="158494"/>
                  <a:pt x="191317" y="168869"/>
                  <a:pt x="181367" y="174343"/>
                </a:cubicBezTo>
                <a:close/>
              </a:path>
            </a:pathLst>
          </a:custGeom>
          <a:gradFill>
            <a:gsLst>
              <a:gs pos="61000">
                <a:schemeClr val="accent2"/>
              </a:gs>
              <a:gs pos="23000">
                <a:schemeClr val="accent1"/>
              </a:gs>
              <a:gs pos="0">
                <a:schemeClr val="tx2"/>
              </a:gs>
            </a:gsLst>
            <a:lin ang="10200000" scaled="0"/>
          </a:gradFill>
          <a:ln w="8049"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3FF2640D-CEE4-0ED8-D03A-801ED1E6A204}"/>
              </a:ext>
            </a:extLst>
          </p:cNvPr>
          <p:cNvSpPr/>
          <p:nvPr/>
        </p:nvSpPr>
        <p:spPr>
          <a:xfrm>
            <a:off x="4678524" y="2831525"/>
            <a:ext cx="159063" cy="175613"/>
          </a:xfrm>
          <a:custGeom>
            <a:avLst/>
            <a:gdLst>
              <a:gd name="connsiteX0" fmla="*/ 146431 w 159063"/>
              <a:gd name="connsiteY0" fmla="*/ 141419 h 175613"/>
              <a:gd name="connsiteX1" fmla="*/ 92739 w 159063"/>
              <a:gd name="connsiteY1" fmla="*/ 172402 h 175613"/>
              <a:gd name="connsiteX2" fmla="*/ 66899 w 159063"/>
              <a:gd name="connsiteY2" fmla="*/ 172402 h 175613"/>
              <a:gd name="connsiteX3" fmla="*/ 13207 w 159063"/>
              <a:gd name="connsiteY3" fmla="*/ 141419 h 175613"/>
              <a:gd name="connsiteX4" fmla="*/ 247 w 159063"/>
              <a:gd name="connsiteY4" fmla="*/ 119047 h 175613"/>
              <a:gd name="connsiteX5" fmla="*/ 247 w 159063"/>
              <a:gd name="connsiteY5" fmla="*/ 57080 h 175613"/>
              <a:gd name="connsiteX6" fmla="*/ 13207 w 159063"/>
              <a:gd name="connsiteY6" fmla="*/ 34708 h 175613"/>
              <a:gd name="connsiteX7" fmla="*/ 66899 w 159063"/>
              <a:gd name="connsiteY7" fmla="*/ 3724 h 175613"/>
              <a:gd name="connsiteX8" fmla="*/ 92739 w 159063"/>
              <a:gd name="connsiteY8" fmla="*/ 3724 h 175613"/>
              <a:gd name="connsiteX9" fmla="*/ 146431 w 159063"/>
              <a:gd name="connsiteY9" fmla="*/ 34708 h 175613"/>
              <a:gd name="connsiteX10" fmla="*/ 159310 w 159063"/>
              <a:gd name="connsiteY10" fmla="*/ 57080 h 175613"/>
              <a:gd name="connsiteX11" fmla="*/ 159310 w 159063"/>
              <a:gd name="connsiteY11" fmla="*/ 119047 h 175613"/>
              <a:gd name="connsiteX12" fmla="*/ 146431 w 159063"/>
              <a:gd name="connsiteY12" fmla="*/ 141419 h 17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9063" h="175613">
                <a:moveTo>
                  <a:pt x="146431" y="141419"/>
                </a:moveTo>
                <a:lnTo>
                  <a:pt x="92739" y="172402"/>
                </a:lnTo>
                <a:cubicBezTo>
                  <a:pt x="84735" y="176984"/>
                  <a:pt x="74903" y="176984"/>
                  <a:pt x="66899" y="172402"/>
                </a:cubicBezTo>
                <a:lnTo>
                  <a:pt x="13207" y="141419"/>
                </a:lnTo>
                <a:cubicBezTo>
                  <a:pt x="5209" y="136802"/>
                  <a:pt x="272" y="128280"/>
                  <a:pt x="247" y="119047"/>
                </a:cubicBezTo>
                <a:lnTo>
                  <a:pt x="247" y="57080"/>
                </a:lnTo>
                <a:cubicBezTo>
                  <a:pt x="221" y="47833"/>
                  <a:pt x="5172" y="39287"/>
                  <a:pt x="13207" y="34708"/>
                </a:cubicBezTo>
                <a:lnTo>
                  <a:pt x="66899" y="3724"/>
                </a:lnTo>
                <a:cubicBezTo>
                  <a:pt x="74880" y="-941"/>
                  <a:pt x="84757" y="-941"/>
                  <a:pt x="92739" y="3724"/>
                </a:cubicBezTo>
                <a:lnTo>
                  <a:pt x="146431" y="34708"/>
                </a:lnTo>
                <a:cubicBezTo>
                  <a:pt x="154423" y="39320"/>
                  <a:pt x="159336" y="47854"/>
                  <a:pt x="159310" y="57080"/>
                </a:cubicBezTo>
                <a:lnTo>
                  <a:pt x="159310" y="119047"/>
                </a:lnTo>
                <a:cubicBezTo>
                  <a:pt x="159286" y="128259"/>
                  <a:pt x="154386" y="136770"/>
                  <a:pt x="146431" y="141419"/>
                </a:cubicBezTo>
                <a:close/>
              </a:path>
            </a:pathLst>
          </a:custGeom>
          <a:solidFill>
            <a:srgbClr val="0E1330"/>
          </a:solidFill>
          <a:ln w="8049"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CED55ECC-F0F0-7E3F-5232-7C52F1BBD448}"/>
              </a:ext>
            </a:extLst>
          </p:cNvPr>
          <p:cNvSpPr/>
          <p:nvPr/>
        </p:nvSpPr>
        <p:spPr>
          <a:xfrm>
            <a:off x="562751" y="851950"/>
            <a:ext cx="841524" cy="928655"/>
          </a:xfrm>
          <a:custGeom>
            <a:avLst/>
            <a:gdLst>
              <a:gd name="connsiteX0" fmla="*/ 773187 w 841524"/>
              <a:gd name="connsiteY0" fmla="*/ 746703 h 928655"/>
              <a:gd name="connsiteX1" fmla="*/ 489271 w 841524"/>
              <a:gd name="connsiteY1" fmla="*/ 910552 h 928655"/>
              <a:gd name="connsiteX2" fmla="*/ 352424 w 841524"/>
              <a:gd name="connsiteY2" fmla="*/ 910552 h 928655"/>
              <a:gd name="connsiteX3" fmla="*/ 68509 w 841524"/>
              <a:gd name="connsiteY3" fmla="*/ 746703 h 928655"/>
              <a:gd name="connsiteX4" fmla="*/ 246 w 841524"/>
              <a:gd name="connsiteY4" fmla="*/ 628403 h 928655"/>
              <a:gd name="connsiteX5" fmla="*/ 246 w 841524"/>
              <a:gd name="connsiteY5" fmla="*/ 300704 h 928655"/>
              <a:gd name="connsiteX6" fmla="*/ 68509 w 841524"/>
              <a:gd name="connsiteY6" fmla="*/ 182404 h 928655"/>
              <a:gd name="connsiteX7" fmla="*/ 352746 w 841524"/>
              <a:gd name="connsiteY7" fmla="*/ 18554 h 928655"/>
              <a:gd name="connsiteX8" fmla="*/ 489593 w 841524"/>
              <a:gd name="connsiteY8" fmla="*/ 18554 h 928655"/>
              <a:gd name="connsiteX9" fmla="*/ 773509 w 841524"/>
              <a:gd name="connsiteY9" fmla="*/ 182404 h 928655"/>
              <a:gd name="connsiteX10" fmla="*/ 841771 w 841524"/>
              <a:gd name="connsiteY10" fmla="*/ 300704 h 928655"/>
              <a:gd name="connsiteX11" fmla="*/ 841771 w 841524"/>
              <a:gd name="connsiteY11" fmla="*/ 628403 h 928655"/>
              <a:gd name="connsiteX12" fmla="*/ 773187 w 841524"/>
              <a:gd name="connsiteY12" fmla="*/ 746703 h 928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1524" h="928655">
                <a:moveTo>
                  <a:pt x="773187" y="746703"/>
                </a:moveTo>
                <a:lnTo>
                  <a:pt x="489271" y="910552"/>
                </a:lnTo>
                <a:cubicBezTo>
                  <a:pt x="446930" y="934991"/>
                  <a:pt x="394765" y="934991"/>
                  <a:pt x="352424" y="910552"/>
                </a:cubicBezTo>
                <a:lnTo>
                  <a:pt x="68509" y="746703"/>
                </a:lnTo>
                <a:cubicBezTo>
                  <a:pt x="26286" y="722255"/>
                  <a:pt x="278" y="677182"/>
                  <a:pt x="246" y="628403"/>
                </a:cubicBezTo>
                <a:lnTo>
                  <a:pt x="246" y="300704"/>
                </a:lnTo>
                <a:cubicBezTo>
                  <a:pt x="278" y="251924"/>
                  <a:pt x="26286" y="206851"/>
                  <a:pt x="68509" y="182404"/>
                </a:cubicBezTo>
                <a:lnTo>
                  <a:pt x="352746" y="18554"/>
                </a:lnTo>
                <a:cubicBezTo>
                  <a:pt x="395087" y="-5884"/>
                  <a:pt x="447252" y="-5884"/>
                  <a:pt x="489593" y="18554"/>
                </a:cubicBezTo>
                <a:lnTo>
                  <a:pt x="773509" y="182404"/>
                </a:lnTo>
                <a:cubicBezTo>
                  <a:pt x="815731" y="206851"/>
                  <a:pt x="841739" y="251924"/>
                  <a:pt x="841771" y="300704"/>
                </a:cubicBezTo>
                <a:lnTo>
                  <a:pt x="841771" y="628403"/>
                </a:lnTo>
                <a:cubicBezTo>
                  <a:pt x="841673" y="677249"/>
                  <a:pt x="815533" y="722337"/>
                  <a:pt x="773187" y="746703"/>
                </a:cubicBezTo>
                <a:close/>
              </a:path>
            </a:pathLst>
          </a:custGeom>
          <a:gradFill>
            <a:gsLst>
              <a:gs pos="61000">
                <a:schemeClr val="accent2"/>
              </a:gs>
              <a:gs pos="23000">
                <a:schemeClr val="accent1"/>
              </a:gs>
              <a:gs pos="0">
                <a:schemeClr val="tx2"/>
              </a:gs>
            </a:gsLst>
            <a:lin ang="10200000" scaled="0"/>
          </a:gradFill>
          <a:ln w="8049"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241DA632-6EFD-EB5F-12D4-C2D6979CD5B9}"/>
              </a:ext>
            </a:extLst>
          </p:cNvPr>
          <p:cNvSpPr/>
          <p:nvPr/>
        </p:nvSpPr>
        <p:spPr>
          <a:xfrm>
            <a:off x="512497" y="748764"/>
            <a:ext cx="1010463" cy="1062765"/>
          </a:xfrm>
          <a:custGeom>
            <a:avLst/>
            <a:gdLst>
              <a:gd name="connsiteX0" fmla="*/ 459510 w 1010463"/>
              <a:gd name="connsiteY0" fmla="*/ 1062990 h 1062765"/>
              <a:gd name="connsiteX1" fmla="*/ 361061 w 1010463"/>
              <a:gd name="connsiteY1" fmla="*/ 1029994 h 1062765"/>
              <a:gd name="connsiteX2" fmla="*/ 64829 w 1010463"/>
              <a:gd name="connsiteY2" fmla="*/ 805707 h 1062765"/>
              <a:gd name="connsiteX3" fmla="*/ 1478 w 1010463"/>
              <a:gd name="connsiteY3" fmla="*/ 655700 h 1062765"/>
              <a:gd name="connsiteX4" fmla="*/ 47603 w 1010463"/>
              <a:gd name="connsiteY4" fmla="*/ 287119 h 1062765"/>
              <a:gd name="connsiteX5" fmla="*/ 145971 w 1010463"/>
              <a:gd name="connsiteY5" fmla="*/ 157311 h 1062765"/>
              <a:gd name="connsiteX6" fmla="*/ 488329 w 1010463"/>
              <a:gd name="connsiteY6" fmla="*/ 12937 h 1062765"/>
              <a:gd name="connsiteX7" fmla="*/ 649968 w 1010463"/>
              <a:gd name="connsiteY7" fmla="*/ 33136 h 1062765"/>
              <a:gd name="connsiteX8" fmla="*/ 946200 w 1010463"/>
              <a:gd name="connsiteY8" fmla="*/ 257423 h 1062765"/>
              <a:gd name="connsiteX9" fmla="*/ 1009471 w 1010463"/>
              <a:gd name="connsiteY9" fmla="*/ 407431 h 1062765"/>
              <a:gd name="connsiteX10" fmla="*/ 963346 w 1010463"/>
              <a:gd name="connsiteY10" fmla="*/ 776012 h 1062765"/>
              <a:gd name="connsiteX11" fmla="*/ 865058 w 1010463"/>
              <a:gd name="connsiteY11" fmla="*/ 905820 h 1062765"/>
              <a:gd name="connsiteX12" fmla="*/ 865058 w 1010463"/>
              <a:gd name="connsiteY12" fmla="*/ 905820 h 1062765"/>
              <a:gd name="connsiteX13" fmla="*/ 522943 w 1010463"/>
              <a:gd name="connsiteY13" fmla="*/ 1050194 h 1062765"/>
              <a:gd name="connsiteX14" fmla="*/ 459510 w 1010463"/>
              <a:gd name="connsiteY14" fmla="*/ 1062990 h 1062765"/>
              <a:gd name="connsiteX15" fmla="*/ 551519 w 1010463"/>
              <a:gd name="connsiteY15" fmla="*/ 16236 h 1062765"/>
              <a:gd name="connsiteX16" fmla="*/ 494607 w 1010463"/>
              <a:gd name="connsiteY16" fmla="*/ 27744 h 1062765"/>
              <a:gd name="connsiteX17" fmla="*/ 152170 w 1010463"/>
              <a:gd name="connsiteY17" fmla="*/ 172118 h 1062765"/>
              <a:gd name="connsiteX18" fmla="*/ 63622 w 1010463"/>
              <a:gd name="connsiteY18" fmla="*/ 289131 h 1062765"/>
              <a:gd name="connsiteX19" fmla="*/ 17416 w 1010463"/>
              <a:gd name="connsiteY19" fmla="*/ 657712 h 1062765"/>
              <a:gd name="connsiteX20" fmla="*/ 74489 w 1010463"/>
              <a:gd name="connsiteY20" fmla="*/ 792912 h 1062765"/>
              <a:gd name="connsiteX21" fmla="*/ 370721 w 1010463"/>
              <a:gd name="connsiteY21" fmla="*/ 1017199 h 1062765"/>
              <a:gd name="connsiteX22" fmla="*/ 516422 w 1010463"/>
              <a:gd name="connsiteY22" fmla="*/ 1035386 h 1062765"/>
              <a:gd name="connsiteX23" fmla="*/ 858780 w 1010463"/>
              <a:gd name="connsiteY23" fmla="*/ 891012 h 1062765"/>
              <a:gd name="connsiteX24" fmla="*/ 947327 w 1010463"/>
              <a:gd name="connsiteY24" fmla="*/ 774000 h 1062765"/>
              <a:gd name="connsiteX25" fmla="*/ 993452 w 1010463"/>
              <a:gd name="connsiteY25" fmla="*/ 405419 h 1062765"/>
              <a:gd name="connsiteX26" fmla="*/ 936379 w 1010463"/>
              <a:gd name="connsiteY26" fmla="*/ 270219 h 1062765"/>
              <a:gd name="connsiteX27" fmla="*/ 640147 w 1010463"/>
              <a:gd name="connsiteY27" fmla="*/ 45932 h 1062765"/>
              <a:gd name="connsiteX28" fmla="*/ 551519 w 1010463"/>
              <a:gd name="connsiteY28" fmla="*/ 16236 h 10627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010463" h="1062765">
                <a:moveTo>
                  <a:pt x="459510" y="1062990"/>
                </a:moveTo>
                <a:cubicBezTo>
                  <a:pt x="423977" y="1062996"/>
                  <a:pt x="389411" y="1051411"/>
                  <a:pt x="361061" y="1029994"/>
                </a:cubicBezTo>
                <a:lnTo>
                  <a:pt x="64829" y="805707"/>
                </a:lnTo>
                <a:cubicBezTo>
                  <a:pt x="18488" y="770559"/>
                  <a:pt x="-5645" y="713415"/>
                  <a:pt x="1478" y="655700"/>
                </a:cubicBezTo>
                <a:lnTo>
                  <a:pt x="47603" y="287119"/>
                </a:lnTo>
                <a:cubicBezTo>
                  <a:pt x="54945" y="229430"/>
                  <a:pt x="92409" y="179993"/>
                  <a:pt x="145971" y="157311"/>
                </a:cubicBezTo>
                <a:lnTo>
                  <a:pt x="488329" y="12937"/>
                </a:lnTo>
                <a:cubicBezTo>
                  <a:pt x="541969" y="-9538"/>
                  <a:pt x="603512" y="-1847"/>
                  <a:pt x="649968" y="33136"/>
                </a:cubicBezTo>
                <a:lnTo>
                  <a:pt x="946200" y="257423"/>
                </a:lnTo>
                <a:cubicBezTo>
                  <a:pt x="992511" y="292590"/>
                  <a:pt x="1016613" y="349731"/>
                  <a:pt x="1009471" y="407431"/>
                </a:cubicBezTo>
                <a:lnTo>
                  <a:pt x="963346" y="776012"/>
                </a:lnTo>
                <a:cubicBezTo>
                  <a:pt x="956067" y="833701"/>
                  <a:pt x="918621" y="883156"/>
                  <a:pt x="865058" y="905820"/>
                </a:cubicBezTo>
                <a:lnTo>
                  <a:pt x="865058" y="905820"/>
                </a:lnTo>
                <a:lnTo>
                  <a:pt x="522943" y="1050194"/>
                </a:lnTo>
                <a:cubicBezTo>
                  <a:pt x="502883" y="1058707"/>
                  <a:pt x="481303" y="1063060"/>
                  <a:pt x="459510" y="1062990"/>
                </a:cubicBezTo>
                <a:close/>
                <a:moveTo>
                  <a:pt x="551519" y="16236"/>
                </a:moveTo>
                <a:cubicBezTo>
                  <a:pt x="531969" y="16220"/>
                  <a:pt x="512615" y="20134"/>
                  <a:pt x="494607" y="27744"/>
                </a:cubicBezTo>
                <a:lnTo>
                  <a:pt x="152170" y="172118"/>
                </a:lnTo>
                <a:cubicBezTo>
                  <a:pt x="103894" y="192547"/>
                  <a:pt x="70155" y="237132"/>
                  <a:pt x="63622" y="289131"/>
                </a:cubicBezTo>
                <a:lnTo>
                  <a:pt x="17416" y="657712"/>
                </a:lnTo>
                <a:cubicBezTo>
                  <a:pt x="10994" y="709724"/>
                  <a:pt x="32734" y="761225"/>
                  <a:pt x="74489" y="792912"/>
                </a:cubicBezTo>
                <a:lnTo>
                  <a:pt x="370721" y="1017199"/>
                </a:lnTo>
                <a:cubicBezTo>
                  <a:pt x="412577" y="1048783"/>
                  <a:pt x="468083" y="1055712"/>
                  <a:pt x="516422" y="1035386"/>
                </a:cubicBezTo>
                <a:lnTo>
                  <a:pt x="858780" y="891012"/>
                </a:lnTo>
                <a:cubicBezTo>
                  <a:pt x="907044" y="870570"/>
                  <a:pt x="940778" y="825992"/>
                  <a:pt x="947327" y="774000"/>
                </a:cubicBezTo>
                <a:lnTo>
                  <a:pt x="993452" y="405419"/>
                </a:lnTo>
                <a:cubicBezTo>
                  <a:pt x="999892" y="353404"/>
                  <a:pt x="978148" y="301895"/>
                  <a:pt x="936379" y="270219"/>
                </a:cubicBezTo>
                <a:lnTo>
                  <a:pt x="640147" y="45932"/>
                </a:lnTo>
                <a:cubicBezTo>
                  <a:pt x="614621" y="26661"/>
                  <a:pt x="583506" y="16236"/>
                  <a:pt x="551519" y="16236"/>
                </a:cubicBezTo>
                <a:close/>
              </a:path>
            </a:pathLst>
          </a:custGeom>
          <a:gradFill>
            <a:gsLst>
              <a:gs pos="61000">
                <a:schemeClr val="accent2"/>
              </a:gs>
              <a:gs pos="23000">
                <a:schemeClr val="accent1"/>
              </a:gs>
              <a:gs pos="0">
                <a:schemeClr val="tx2"/>
              </a:gs>
            </a:gsLst>
            <a:lin ang="10200000" scaled="0"/>
          </a:gradFill>
          <a:ln w="8049" cap="flat">
            <a:noFill/>
            <a:prstDash val="solid"/>
            <a:miter/>
          </a:ln>
        </p:spPr>
        <p:txBody>
          <a:bodyPr rtlCol="0" anchor="ctr"/>
          <a:lstStyle/>
          <a:p>
            <a:endParaRPr lang="en-US"/>
          </a:p>
        </p:txBody>
      </p:sp>
      <p:grpSp>
        <p:nvGrpSpPr>
          <p:cNvPr id="28" name="Group 27">
            <a:extLst>
              <a:ext uri="{FF2B5EF4-FFF2-40B4-BE49-F238E27FC236}">
                <a16:creationId xmlns:a16="http://schemas.microsoft.com/office/drawing/2014/main" id="{A7A19FA9-0B33-F686-9554-024C1E5D4FFF}"/>
              </a:ext>
            </a:extLst>
          </p:cNvPr>
          <p:cNvGrpSpPr/>
          <p:nvPr/>
        </p:nvGrpSpPr>
        <p:grpSpPr>
          <a:xfrm>
            <a:off x="713604" y="1138148"/>
            <a:ext cx="457549" cy="373847"/>
            <a:chOff x="713604" y="1138148"/>
            <a:chExt cx="457549" cy="373847"/>
          </a:xfrm>
        </p:grpSpPr>
        <p:sp>
          <p:nvSpPr>
            <p:cNvPr id="22" name="Freeform 21">
              <a:extLst>
                <a:ext uri="{FF2B5EF4-FFF2-40B4-BE49-F238E27FC236}">
                  <a16:creationId xmlns:a16="http://schemas.microsoft.com/office/drawing/2014/main" id="{9F752B8C-4D78-A12D-A0C6-B18A1F806CAB}"/>
                </a:ext>
              </a:extLst>
            </p:cNvPr>
            <p:cNvSpPr/>
            <p:nvPr/>
          </p:nvSpPr>
          <p:spPr>
            <a:xfrm>
              <a:off x="1058457" y="1195161"/>
              <a:ext cx="112696" cy="112666"/>
            </a:xfrm>
            <a:custGeom>
              <a:avLst/>
              <a:gdLst>
                <a:gd name="connsiteX0" fmla="*/ 56595 w 112696"/>
                <a:gd name="connsiteY0" fmla="*/ 112892 h 112666"/>
                <a:gd name="connsiteX1" fmla="*/ 246 w 112696"/>
                <a:gd name="connsiteY1" fmla="*/ 56559 h 112666"/>
                <a:gd name="connsiteX2" fmla="*/ 56595 w 112696"/>
                <a:gd name="connsiteY2" fmla="*/ 225 h 112666"/>
                <a:gd name="connsiteX3" fmla="*/ 112943 w 112696"/>
                <a:gd name="connsiteY3" fmla="*/ 56559 h 112666"/>
                <a:gd name="connsiteX4" fmla="*/ 56595 w 112696"/>
                <a:gd name="connsiteY4" fmla="*/ 112892 h 112666"/>
                <a:gd name="connsiteX5" fmla="*/ 56595 w 112696"/>
                <a:gd name="connsiteY5" fmla="*/ 21873 h 112666"/>
                <a:gd name="connsiteX6" fmla="*/ 21659 w 112696"/>
                <a:gd name="connsiteY6" fmla="*/ 56639 h 112666"/>
                <a:gd name="connsiteX7" fmla="*/ 56434 w 112696"/>
                <a:gd name="connsiteY7" fmla="*/ 91565 h 112666"/>
                <a:gd name="connsiteX8" fmla="*/ 91370 w 112696"/>
                <a:gd name="connsiteY8" fmla="*/ 56800 h 112666"/>
                <a:gd name="connsiteX9" fmla="*/ 91370 w 112696"/>
                <a:gd name="connsiteY9" fmla="*/ 56719 h 112666"/>
                <a:gd name="connsiteX10" fmla="*/ 56595 w 112696"/>
                <a:gd name="connsiteY10" fmla="*/ 21873 h 112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2696" h="112666">
                  <a:moveTo>
                    <a:pt x="56595" y="112892"/>
                  </a:moveTo>
                  <a:cubicBezTo>
                    <a:pt x="25474" y="112892"/>
                    <a:pt x="246" y="87671"/>
                    <a:pt x="246" y="56559"/>
                  </a:cubicBezTo>
                  <a:cubicBezTo>
                    <a:pt x="246" y="25447"/>
                    <a:pt x="25474" y="225"/>
                    <a:pt x="56595" y="225"/>
                  </a:cubicBezTo>
                  <a:cubicBezTo>
                    <a:pt x="87715" y="225"/>
                    <a:pt x="112943" y="25447"/>
                    <a:pt x="112943" y="56559"/>
                  </a:cubicBezTo>
                  <a:cubicBezTo>
                    <a:pt x="112943" y="87671"/>
                    <a:pt x="87715" y="112892"/>
                    <a:pt x="56595" y="112892"/>
                  </a:cubicBezTo>
                  <a:close/>
                  <a:moveTo>
                    <a:pt x="56595" y="21873"/>
                  </a:moveTo>
                  <a:cubicBezTo>
                    <a:pt x="37345" y="21829"/>
                    <a:pt x="21703" y="37394"/>
                    <a:pt x="21659" y="56639"/>
                  </a:cubicBezTo>
                  <a:cubicBezTo>
                    <a:pt x="21615" y="75884"/>
                    <a:pt x="37184" y="91521"/>
                    <a:pt x="56434" y="91565"/>
                  </a:cubicBezTo>
                  <a:cubicBezTo>
                    <a:pt x="75684" y="91610"/>
                    <a:pt x="91326" y="76045"/>
                    <a:pt x="91370" y="56800"/>
                  </a:cubicBezTo>
                  <a:cubicBezTo>
                    <a:pt x="91370" y="56773"/>
                    <a:pt x="91370" y="56746"/>
                    <a:pt x="91370" y="56719"/>
                  </a:cubicBezTo>
                  <a:cubicBezTo>
                    <a:pt x="91370" y="37506"/>
                    <a:pt x="75814" y="21918"/>
                    <a:pt x="56595" y="21873"/>
                  </a:cubicBezTo>
                  <a:close/>
                </a:path>
              </a:pathLst>
            </a:custGeom>
            <a:solidFill>
              <a:srgbClr val="0E1330"/>
            </a:solidFill>
            <a:ln w="8049"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550FCE01-3269-3563-25B4-629CB109A7EB}"/>
                </a:ext>
              </a:extLst>
            </p:cNvPr>
            <p:cNvSpPr/>
            <p:nvPr/>
          </p:nvSpPr>
          <p:spPr>
            <a:xfrm>
              <a:off x="808753" y="1138148"/>
              <a:ext cx="360308" cy="332483"/>
            </a:xfrm>
            <a:custGeom>
              <a:avLst/>
              <a:gdLst>
                <a:gd name="connsiteX0" fmla="*/ 360555 w 360308"/>
                <a:gd name="connsiteY0" fmla="*/ 332709 h 332483"/>
                <a:gd name="connsiteX1" fmla="*/ 246 w 360308"/>
                <a:gd name="connsiteY1" fmla="*/ 271145 h 332483"/>
                <a:gd name="connsiteX2" fmla="*/ 74707 w 360308"/>
                <a:gd name="connsiteY2" fmla="*/ 176183 h 332483"/>
                <a:gd name="connsiteX3" fmla="*/ 96522 w 360308"/>
                <a:gd name="connsiteY3" fmla="*/ 139164 h 332483"/>
                <a:gd name="connsiteX4" fmla="*/ 134034 w 360308"/>
                <a:gd name="connsiteY4" fmla="*/ 50640 h 332483"/>
                <a:gd name="connsiteX5" fmla="*/ 242280 w 360308"/>
                <a:gd name="connsiteY5" fmla="*/ 6774 h 332483"/>
                <a:gd name="connsiteX6" fmla="*/ 252044 w 360308"/>
                <a:gd name="connsiteY6" fmla="*/ 11689 h 332483"/>
                <a:gd name="connsiteX7" fmla="*/ 268868 w 360308"/>
                <a:gd name="connsiteY7" fmla="*/ 21588 h 332483"/>
                <a:gd name="connsiteX8" fmla="*/ 258001 w 360308"/>
                <a:gd name="connsiteY8" fmla="*/ 40017 h 332483"/>
                <a:gd name="connsiteX9" fmla="*/ 241176 w 360308"/>
                <a:gd name="connsiteY9" fmla="*/ 30118 h 332483"/>
                <a:gd name="connsiteX10" fmla="*/ 157330 w 360308"/>
                <a:gd name="connsiteY10" fmla="*/ 51908 h 332483"/>
                <a:gd name="connsiteX11" fmla="*/ 153756 w 360308"/>
                <a:gd name="connsiteY11" fmla="*/ 59009 h 332483"/>
                <a:gd name="connsiteX12" fmla="*/ 116324 w 360308"/>
                <a:gd name="connsiteY12" fmla="*/ 147533 h 332483"/>
                <a:gd name="connsiteX13" fmla="*/ 91611 w 360308"/>
                <a:gd name="connsiteY13" fmla="*/ 189461 h 332483"/>
                <a:gd name="connsiteX14" fmla="*/ 39288 w 360308"/>
                <a:gd name="connsiteY14" fmla="*/ 256176 h 332483"/>
                <a:gd name="connsiteX15" fmla="*/ 327068 w 360308"/>
                <a:gd name="connsiteY15" fmla="*/ 305347 h 332483"/>
                <a:gd name="connsiteX16" fmla="*/ 291085 w 360308"/>
                <a:gd name="connsiteY16" fmla="*/ 211270 h 332483"/>
                <a:gd name="connsiteX17" fmla="*/ 311129 w 360308"/>
                <a:gd name="connsiteY17" fmla="*/ 203223 h 332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60308" h="332483">
                  <a:moveTo>
                    <a:pt x="360555" y="332709"/>
                  </a:moveTo>
                  <a:lnTo>
                    <a:pt x="246" y="271145"/>
                  </a:lnTo>
                  <a:lnTo>
                    <a:pt x="74707" y="176183"/>
                  </a:lnTo>
                  <a:cubicBezTo>
                    <a:pt x="83606" y="164876"/>
                    <a:pt x="90943" y="152425"/>
                    <a:pt x="96522" y="139164"/>
                  </a:cubicBezTo>
                  <a:lnTo>
                    <a:pt x="134034" y="50640"/>
                  </a:lnTo>
                  <a:cubicBezTo>
                    <a:pt x="151809" y="8643"/>
                    <a:pt x="200272" y="-10996"/>
                    <a:pt x="242280" y="6774"/>
                  </a:cubicBezTo>
                  <a:cubicBezTo>
                    <a:pt x="245640" y="8195"/>
                    <a:pt x="248901" y="9837"/>
                    <a:pt x="252044" y="11689"/>
                  </a:cubicBezTo>
                  <a:lnTo>
                    <a:pt x="268868" y="21588"/>
                  </a:lnTo>
                  <a:lnTo>
                    <a:pt x="258001" y="40017"/>
                  </a:lnTo>
                  <a:lnTo>
                    <a:pt x="241176" y="30118"/>
                  </a:lnTo>
                  <a:cubicBezTo>
                    <a:pt x="212004" y="12988"/>
                    <a:pt x="174465" y="22743"/>
                    <a:pt x="157330" y="51908"/>
                  </a:cubicBezTo>
                  <a:cubicBezTo>
                    <a:pt x="155986" y="54195"/>
                    <a:pt x="154792" y="56567"/>
                    <a:pt x="153756" y="59009"/>
                  </a:cubicBezTo>
                  <a:lnTo>
                    <a:pt x="116324" y="147533"/>
                  </a:lnTo>
                  <a:cubicBezTo>
                    <a:pt x="109968" y="162536"/>
                    <a:pt x="101659" y="176633"/>
                    <a:pt x="91611" y="189461"/>
                  </a:cubicBezTo>
                  <a:lnTo>
                    <a:pt x="39288" y="256176"/>
                  </a:lnTo>
                  <a:lnTo>
                    <a:pt x="327068" y="305347"/>
                  </a:lnTo>
                  <a:lnTo>
                    <a:pt x="291085" y="211270"/>
                  </a:lnTo>
                  <a:lnTo>
                    <a:pt x="311129" y="203223"/>
                  </a:lnTo>
                  <a:close/>
                </a:path>
              </a:pathLst>
            </a:custGeom>
            <a:solidFill>
              <a:srgbClr val="0E1330"/>
            </a:solidFill>
            <a:ln w="8049"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19685C2D-DA8C-3A5F-473A-62F5C520D3B4}"/>
                </a:ext>
              </a:extLst>
            </p:cNvPr>
            <p:cNvSpPr/>
            <p:nvPr/>
          </p:nvSpPr>
          <p:spPr>
            <a:xfrm>
              <a:off x="763191" y="1261313"/>
              <a:ext cx="40409" cy="39755"/>
            </a:xfrm>
            <a:custGeom>
              <a:avLst/>
              <a:gdLst>
                <a:gd name="connsiteX0" fmla="*/ 25840 w 40409"/>
                <a:gd name="connsiteY0" fmla="*/ 39755 h 39755"/>
                <a:gd name="connsiteX1" fmla="*/ 40410 w 40409"/>
                <a:gd name="connsiteY1" fmla="*/ 24062 h 39755"/>
                <a:gd name="connsiteX2" fmla="*/ 14570 w 40409"/>
                <a:gd name="connsiteY2" fmla="*/ 0 h 39755"/>
                <a:gd name="connsiteX3" fmla="*/ 0 w 40409"/>
                <a:gd name="connsiteY3" fmla="*/ 15612 h 39755"/>
                <a:gd name="connsiteX4" fmla="*/ 25840 w 40409"/>
                <a:gd name="connsiteY4" fmla="*/ 39755 h 397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09" h="39755">
                  <a:moveTo>
                    <a:pt x="25840" y="39755"/>
                  </a:moveTo>
                  <a:lnTo>
                    <a:pt x="40410" y="24062"/>
                  </a:lnTo>
                  <a:lnTo>
                    <a:pt x="14570" y="0"/>
                  </a:lnTo>
                  <a:lnTo>
                    <a:pt x="0" y="15612"/>
                  </a:lnTo>
                  <a:lnTo>
                    <a:pt x="25840" y="39755"/>
                  </a:lnTo>
                  <a:close/>
                </a:path>
              </a:pathLst>
            </a:custGeom>
            <a:solidFill>
              <a:srgbClr val="0E1330"/>
            </a:solidFill>
            <a:ln w="8049"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52C070A8-3F28-AFAC-9901-36E5D71DC69F}"/>
                </a:ext>
              </a:extLst>
            </p:cNvPr>
            <p:cNvSpPr/>
            <p:nvPr/>
          </p:nvSpPr>
          <p:spPr>
            <a:xfrm>
              <a:off x="767135" y="1471516"/>
              <a:ext cx="39765" cy="40479"/>
            </a:xfrm>
            <a:custGeom>
              <a:avLst/>
              <a:gdLst>
                <a:gd name="connsiteX0" fmla="*/ 39766 w 39765"/>
                <a:gd name="connsiteY0" fmla="*/ 14566 h 40479"/>
                <a:gd name="connsiteX1" fmla="*/ 24069 w 39765"/>
                <a:gd name="connsiteY1" fmla="*/ 0 h 40479"/>
                <a:gd name="connsiteX2" fmla="*/ 0 w 39765"/>
                <a:gd name="connsiteY2" fmla="*/ 25913 h 40479"/>
                <a:gd name="connsiteX3" fmla="*/ 15617 w 39765"/>
                <a:gd name="connsiteY3" fmla="*/ 40480 h 40479"/>
                <a:gd name="connsiteX4" fmla="*/ 39766 w 39765"/>
                <a:gd name="connsiteY4" fmla="*/ 14566 h 404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765" h="40479">
                  <a:moveTo>
                    <a:pt x="39766" y="14566"/>
                  </a:moveTo>
                  <a:lnTo>
                    <a:pt x="24069" y="0"/>
                  </a:lnTo>
                  <a:lnTo>
                    <a:pt x="0" y="25913"/>
                  </a:lnTo>
                  <a:lnTo>
                    <a:pt x="15617" y="40480"/>
                  </a:lnTo>
                  <a:lnTo>
                    <a:pt x="39766" y="14566"/>
                  </a:lnTo>
                  <a:close/>
                </a:path>
              </a:pathLst>
            </a:custGeom>
            <a:solidFill>
              <a:srgbClr val="0E1330"/>
            </a:solidFill>
            <a:ln w="8049"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C55D7C5B-BF84-26FA-A0C0-EA876FF733DD}"/>
                </a:ext>
              </a:extLst>
            </p:cNvPr>
            <p:cNvSpPr/>
            <p:nvPr/>
          </p:nvSpPr>
          <p:spPr>
            <a:xfrm>
              <a:off x="713604" y="1378727"/>
              <a:ext cx="36062" cy="22613"/>
            </a:xfrm>
            <a:custGeom>
              <a:avLst/>
              <a:gdLst>
                <a:gd name="connsiteX0" fmla="*/ 36063 w 36062"/>
                <a:gd name="connsiteY0" fmla="*/ 21407 h 22613"/>
                <a:gd name="connsiteX1" fmla="*/ 35338 w 36062"/>
                <a:gd name="connsiteY1" fmla="*/ 0 h 22613"/>
                <a:gd name="connsiteX2" fmla="*/ 0 w 36062"/>
                <a:gd name="connsiteY2" fmla="*/ 1288 h 22613"/>
                <a:gd name="connsiteX3" fmla="*/ 724 w 36062"/>
                <a:gd name="connsiteY3" fmla="*/ 22614 h 22613"/>
                <a:gd name="connsiteX4" fmla="*/ 36063 w 36062"/>
                <a:gd name="connsiteY4" fmla="*/ 21407 h 226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62" h="22613">
                  <a:moveTo>
                    <a:pt x="36063" y="21407"/>
                  </a:moveTo>
                  <a:lnTo>
                    <a:pt x="35338" y="0"/>
                  </a:lnTo>
                  <a:lnTo>
                    <a:pt x="0" y="1288"/>
                  </a:lnTo>
                  <a:lnTo>
                    <a:pt x="724" y="22614"/>
                  </a:lnTo>
                  <a:lnTo>
                    <a:pt x="36063" y="21407"/>
                  </a:lnTo>
                  <a:close/>
                </a:path>
              </a:pathLst>
            </a:custGeom>
            <a:solidFill>
              <a:srgbClr val="0E1330"/>
            </a:solidFill>
            <a:ln w="8049"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5CAF19B2-1B9C-5E51-6899-41664F5928AB}"/>
                </a:ext>
              </a:extLst>
            </p:cNvPr>
            <p:cNvSpPr/>
            <p:nvPr/>
          </p:nvSpPr>
          <p:spPr>
            <a:xfrm>
              <a:off x="934933" y="1408423"/>
              <a:ext cx="111529" cy="67816"/>
            </a:xfrm>
            <a:custGeom>
              <a:avLst/>
              <a:gdLst>
                <a:gd name="connsiteX0" fmla="*/ 90685 w 111529"/>
                <a:gd name="connsiteY0" fmla="*/ 15838 h 67816"/>
                <a:gd name="connsiteX1" fmla="*/ 90283 w 111529"/>
                <a:gd name="connsiteY1" fmla="*/ 21230 h 67816"/>
                <a:gd name="connsiteX2" fmla="*/ 48760 w 111529"/>
                <a:gd name="connsiteY2" fmla="*/ 47787 h 67816"/>
                <a:gd name="connsiteX3" fmla="*/ 21699 w 111529"/>
                <a:gd name="connsiteY3" fmla="*/ 9078 h 67816"/>
                <a:gd name="connsiteX4" fmla="*/ 23228 w 111529"/>
                <a:gd name="connsiteY4" fmla="*/ 3927 h 67816"/>
                <a:gd name="connsiteX5" fmla="*/ 2138 w 111529"/>
                <a:gd name="connsiteY5" fmla="*/ 225 h 67816"/>
                <a:gd name="connsiteX6" fmla="*/ 608 w 111529"/>
                <a:gd name="connsiteY6" fmla="*/ 5376 h 67816"/>
                <a:gd name="connsiteX7" fmla="*/ 50269 w 111529"/>
                <a:gd name="connsiteY7" fmla="*/ 67682 h 67816"/>
                <a:gd name="connsiteX8" fmla="*/ 111373 w 111529"/>
                <a:gd name="connsiteY8" fmla="*/ 24932 h 67816"/>
                <a:gd name="connsiteX9" fmla="*/ 111776 w 111529"/>
                <a:gd name="connsiteY9" fmla="*/ 19540 h 678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1529" h="67816">
                  <a:moveTo>
                    <a:pt x="90685" y="15838"/>
                  </a:moveTo>
                  <a:cubicBezTo>
                    <a:pt x="90709" y="17643"/>
                    <a:pt x="90574" y="19447"/>
                    <a:pt x="90283" y="21230"/>
                  </a:cubicBezTo>
                  <a:cubicBezTo>
                    <a:pt x="86152" y="40026"/>
                    <a:pt x="67562" y="51916"/>
                    <a:pt x="48760" y="47787"/>
                  </a:cubicBezTo>
                  <a:cubicBezTo>
                    <a:pt x="31035" y="43894"/>
                    <a:pt x="19264" y="27056"/>
                    <a:pt x="21699" y="9078"/>
                  </a:cubicBezTo>
                  <a:cubicBezTo>
                    <a:pt x="22086" y="7327"/>
                    <a:pt x="22597" y="5606"/>
                    <a:pt x="23228" y="3927"/>
                  </a:cubicBezTo>
                  <a:lnTo>
                    <a:pt x="2138" y="225"/>
                  </a:lnTo>
                  <a:cubicBezTo>
                    <a:pt x="1533" y="1912"/>
                    <a:pt x="1022" y="3632"/>
                    <a:pt x="608" y="5376"/>
                  </a:cubicBezTo>
                  <a:cubicBezTo>
                    <a:pt x="-2888" y="36291"/>
                    <a:pt x="19346" y="64186"/>
                    <a:pt x="50269" y="67682"/>
                  </a:cubicBezTo>
                  <a:cubicBezTo>
                    <a:pt x="78506" y="70873"/>
                    <a:pt x="104701" y="52546"/>
                    <a:pt x="111373" y="24932"/>
                  </a:cubicBezTo>
                  <a:cubicBezTo>
                    <a:pt x="111373" y="23161"/>
                    <a:pt x="111373" y="21390"/>
                    <a:pt x="111776" y="19540"/>
                  </a:cubicBezTo>
                  <a:close/>
                </a:path>
              </a:pathLst>
            </a:custGeom>
            <a:solidFill>
              <a:srgbClr val="0E1330"/>
            </a:solidFill>
            <a:ln w="8049" cap="flat">
              <a:noFill/>
              <a:prstDash val="solid"/>
              <a:miter/>
            </a:ln>
          </p:spPr>
          <p:txBody>
            <a:bodyPr rtlCol="0" anchor="ctr"/>
            <a:lstStyle/>
            <a:p>
              <a:endParaRPr lang="en-US"/>
            </a:p>
          </p:txBody>
        </p:sp>
      </p:grpSp>
      <p:sp>
        <p:nvSpPr>
          <p:cNvPr id="29" name="TextBox 10">
            <a:extLst>
              <a:ext uri="{FF2B5EF4-FFF2-40B4-BE49-F238E27FC236}">
                <a16:creationId xmlns:a16="http://schemas.microsoft.com/office/drawing/2014/main" id="{15AF7A89-C671-BAAC-F0E7-F3C99B3CB2C3}"/>
              </a:ext>
            </a:extLst>
          </p:cNvPr>
          <p:cNvSpPr txBox="1">
            <a:spLocks noChangeArrowheads="1"/>
          </p:cNvSpPr>
          <p:nvPr/>
        </p:nvSpPr>
        <p:spPr bwMode="auto">
          <a:xfrm>
            <a:off x="47935" y="3470306"/>
            <a:ext cx="4043644" cy="1477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s-CO" sz="1800" b="1" dirty="0">
                <a:solidFill>
                  <a:schemeClr val="bg1"/>
                </a:solidFill>
                <a:latin typeface="Arial" panose="020B0604020202020204" pitchFamily="34" charset="0"/>
                <a:cs typeface="Arial" panose="020B0604020202020204" pitchFamily="34" charset="0"/>
              </a:rPr>
              <a:t>Lorem ipsum </a:t>
            </a:r>
            <a:r>
              <a:rPr lang="es-CO" sz="1800" dirty="0">
                <a:solidFill>
                  <a:schemeClr val="bg1"/>
                </a:solidFill>
                <a:latin typeface="Arial" panose="020B0604020202020204" pitchFamily="34" charset="0"/>
                <a:cs typeface="Arial" panose="020B0604020202020204" pitchFamily="34" charset="0"/>
              </a:rPr>
              <a:t>dolor sit amet, consectetur adipiscing elit.  Fusce convallis magna non. dolor sit amet, consectetur adipiscing elit. Fusce convallis magna non</a:t>
            </a:r>
          </a:p>
        </p:txBody>
      </p:sp>
      <p:sp>
        <p:nvSpPr>
          <p:cNvPr id="30" name="TextBox 29">
            <a:extLst>
              <a:ext uri="{FF2B5EF4-FFF2-40B4-BE49-F238E27FC236}">
                <a16:creationId xmlns:a16="http://schemas.microsoft.com/office/drawing/2014/main" id="{A354AC72-E418-AD1C-1D28-72951B2EC082}"/>
              </a:ext>
            </a:extLst>
          </p:cNvPr>
          <p:cNvSpPr txBox="1"/>
          <p:nvPr/>
        </p:nvSpPr>
        <p:spPr>
          <a:xfrm>
            <a:off x="268774" y="2404249"/>
            <a:ext cx="3762375" cy="1138773"/>
          </a:xfrm>
          <a:prstGeom prst="rect">
            <a:avLst/>
          </a:prstGeom>
          <a:noFill/>
        </p:spPr>
        <p:txBody>
          <a:bodyPr wrap="square">
            <a:spAutoFit/>
          </a:bodyPr>
          <a:lstStyle/>
          <a:p>
            <a:pPr algn="r"/>
            <a:r>
              <a:rPr lang="en-US" sz="3600" b="1" dirty="0">
                <a:solidFill>
                  <a:schemeClr val="bg1"/>
                </a:solidFill>
                <a:latin typeface="Lato Black" panose="020F0502020204030203" pitchFamily="34" charset="77"/>
              </a:rPr>
              <a:t>Your Headline</a:t>
            </a:r>
          </a:p>
          <a:p>
            <a:pPr algn="r"/>
            <a:r>
              <a:rPr lang="en-US" sz="3200" b="1" dirty="0">
                <a:solidFill>
                  <a:schemeClr val="accent1"/>
                </a:solidFill>
                <a:latin typeface="Lato Black" panose="020F0502020204030203" pitchFamily="34" charset="77"/>
              </a:rPr>
              <a:t>goes here</a:t>
            </a:r>
            <a:endParaRPr lang="en-US" sz="3200" dirty="0">
              <a:solidFill>
                <a:schemeClr val="accent1"/>
              </a:solidFill>
            </a:endParaRPr>
          </a:p>
        </p:txBody>
      </p:sp>
      <p:sp>
        <p:nvSpPr>
          <p:cNvPr id="31" name="Freeform 30">
            <a:extLst>
              <a:ext uri="{FF2B5EF4-FFF2-40B4-BE49-F238E27FC236}">
                <a16:creationId xmlns:a16="http://schemas.microsoft.com/office/drawing/2014/main" id="{608F20C0-D864-899F-9F0A-239438973AA1}"/>
              </a:ext>
            </a:extLst>
          </p:cNvPr>
          <p:cNvSpPr/>
          <p:nvPr/>
        </p:nvSpPr>
        <p:spPr>
          <a:xfrm>
            <a:off x="4279738" y="5221717"/>
            <a:ext cx="159063" cy="175616"/>
          </a:xfrm>
          <a:custGeom>
            <a:avLst/>
            <a:gdLst>
              <a:gd name="connsiteX0" fmla="*/ 146350 w 159063"/>
              <a:gd name="connsiteY0" fmla="*/ 141421 h 175616"/>
              <a:gd name="connsiteX1" fmla="*/ 92658 w 159063"/>
              <a:gd name="connsiteY1" fmla="*/ 172404 h 175616"/>
              <a:gd name="connsiteX2" fmla="*/ 66898 w 159063"/>
              <a:gd name="connsiteY2" fmla="*/ 172404 h 175616"/>
              <a:gd name="connsiteX3" fmla="*/ 13207 w 159063"/>
              <a:gd name="connsiteY3" fmla="*/ 141421 h 175616"/>
              <a:gd name="connsiteX4" fmla="*/ 247 w 159063"/>
              <a:gd name="connsiteY4" fmla="*/ 119049 h 175616"/>
              <a:gd name="connsiteX5" fmla="*/ 247 w 159063"/>
              <a:gd name="connsiteY5" fmla="*/ 57082 h 175616"/>
              <a:gd name="connsiteX6" fmla="*/ 13207 w 159063"/>
              <a:gd name="connsiteY6" fmla="*/ 34710 h 175616"/>
              <a:gd name="connsiteX7" fmla="*/ 66898 w 159063"/>
              <a:gd name="connsiteY7" fmla="*/ 3726 h 175616"/>
              <a:gd name="connsiteX8" fmla="*/ 92658 w 159063"/>
              <a:gd name="connsiteY8" fmla="*/ 3726 h 175616"/>
              <a:gd name="connsiteX9" fmla="*/ 146350 w 159063"/>
              <a:gd name="connsiteY9" fmla="*/ 34710 h 175616"/>
              <a:gd name="connsiteX10" fmla="*/ 159310 w 159063"/>
              <a:gd name="connsiteY10" fmla="*/ 57082 h 175616"/>
              <a:gd name="connsiteX11" fmla="*/ 159310 w 159063"/>
              <a:gd name="connsiteY11" fmla="*/ 119049 h 175616"/>
              <a:gd name="connsiteX12" fmla="*/ 146350 w 159063"/>
              <a:gd name="connsiteY12" fmla="*/ 141421 h 1756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9063" h="175616">
                <a:moveTo>
                  <a:pt x="146350" y="141421"/>
                </a:moveTo>
                <a:lnTo>
                  <a:pt x="92658" y="172404"/>
                </a:lnTo>
                <a:cubicBezTo>
                  <a:pt x="84683" y="176988"/>
                  <a:pt x="74873" y="176988"/>
                  <a:pt x="66898" y="172404"/>
                </a:cubicBezTo>
                <a:lnTo>
                  <a:pt x="13207" y="141421"/>
                </a:lnTo>
                <a:cubicBezTo>
                  <a:pt x="5172" y="136841"/>
                  <a:pt x="221" y="128295"/>
                  <a:pt x="247" y="119049"/>
                </a:cubicBezTo>
                <a:lnTo>
                  <a:pt x="247" y="57082"/>
                </a:lnTo>
                <a:cubicBezTo>
                  <a:pt x="221" y="47835"/>
                  <a:pt x="5172" y="39289"/>
                  <a:pt x="13207" y="34710"/>
                </a:cubicBezTo>
                <a:lnTo>
                  <a:pt x="66898" y="3726"/>
                </a:lnTo>
                <a:cubicBezTo>
                  <a:pt x="74850" y="-942"/>
                  <a:pt x="84706" y="-942"/>
                  <a:pt x="92658" y="3726"/>
                </a:cubicBezTo>
                <a:lnTo>
                  <a:pt x="146350" y="34710"/>
                </a:lnTo>
                <a:cubicBezTo>
                  <a:pt x="154385" y="39289"/>
                  <a:pt x="159335" y="47835"/>
                  <a:pt x="159310" y="57082"/>
                </a:cubicBezTo>
                <a:lnTo>
                  <a:pt x="159310" y="119049"/>
                </a:lnTo>
                <a:cubicBezTo>
                  <a:pt x="159335" y="128295"/>
                  <a:pt x="154385" y="136841"/>
                  <a:pt x="146350" y="141421"/>
                </a:cubicBezTo>
                <a:close/>
              </a:path>
            </a:pathLst>
          </a:custGeom>
          <a:gradFill>
            <a:gsLst>
              <a:gs pos="61000">
                <a:schemeClr val="accent2"/>
              </a:gs>
              <a:gs pos="23000">
                <a:schemeClr val="accent1"/>
              </a:gs>
              <a:gs pos="0">
                <a:schemeClr val="tx2"/>
              </a:gs>
            </a:gsLst>
            <a:lin ang="10200000" scaled="0"/>
          </a:gradFill>
          <a:ln w="8049" cap="flat">
            <a:noFill/>
            <a:prstDash val="solid"/>
            <a:miter/>
          </a:ln>
        </p:spPr>
        <p:txBody>
          <a:bodyPr rtlCol="0" anchor="ctr"/>
          <a:lstStyle/>
          <a:p>
            <a:endParaRPr lang="en-US"/>
          </a:p>
        </p:txBody>
      </p:sp>
      <p:grpSp>
        <p:nvGrpSpPr>
          <p:cNvPr id="32" name="Group 31">
            <a:extLst>
              <a:ext uri="{FF2B5EF4-FFF2-40B4-BE49-F238E27FC236}">
                <a16:creationId xmlns:a16="http://schemas.microsoft.com/office/drawing/2014/main" id="{BED7B0BF-AE4C-E2B3-C347-ECAFD79F44DD}"/>
              </a:ext>
            </a:extLst>
          </p:cNvPr>
          <p:cNvGrpSpPr/>
          <p:nvPr/>
        </p:nvGrpSpPr>
        <p:grpSpPr>
          <a:xfrm>
            <a:off x="4964533" y="2689850"/>
            <a:ext cx="5392308" cy="415498"/>
            <a:chOff x="-286979" y="1277141"/>
            <a:chExt cx="3839706" cy="415498"/>
          </a:xfrm>
        </p:grpSpPr>
        <p:sp>
          <p:nvSpPr>
            <p:cNvPr id="33" name="TextBox 32">
              <a:extLst>
                <a:ext uri="{FF2B5EF4-FFF2-40B4-BE49-F238E27FC236}">
                  <a16:creationId xmlns:a16="http://schemas.microsoft.com/office/drawing/2014/main" id="{982B3E61-3CDE-3412-1361-A7655038F7A6}"/>
                </a:ext>
              </a:extLst>
            </p:cNvPr>
            <p:cNvSpPr txBox="1">
              <a:spLocks noChangeArrowheads="1"/>
            </p:cNvSpPr>
            <p:nvPr/>
          </p:nvSpPr>
          <p:spPr bwMode="auto">
            <a:xfrm>
              <a:off x="-286979" y="1323307"/>
              <a:ext cx="54926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b="1" dirty="0">
                  <a:gradFill>
                    <a:gsLst>
                      <a:gs pos="61000">
                        <a:schemeClr val="accent2"/>
                      </a:gs>
                      <a:gs pos="23000">
                        <a:schemeClr val="accent1"/>
                      </a:gs>
                      <a:gs pos="0">
                        <a:schemeClr val="tx2"/>
                      </a:gs>
                    </a:gsLst>
                    <a:lin ang="1800000" scaled="0"/>
                  </a:gradFill>
                  <a:latin typeface="Montserrat-Bold" panose="00000800000000000000" pitchFamily="50" charset="0"/>
                </a:rPr>
                <a:t>2020</a:t>
              </a:r>
              <a:endParaRPr lang="ru-RU" b="1" dirty="0">
                <a:gradFill>
                  <a:gsLst>
                    <a:gs pos="61000">
                      <a:schemeClr val="accent2"/>
                    </a:gs>
                    <a:gs pos="23000">
                      <a:schemeClr val="accent1"/>
                    </a:gs>
                    <a:gs pos="0">
                      <a:schemeClr val="tx2"/>
                    </a:gs>
                  </a:gsLst>
                  <a:lin ang="1800000" scaled="0"/>
                </a:gradFill>
                <a:latin typeface="Montserrat-Bold" panose="00000800000000000000" pitchFamily="50" charset="0"/>
              </a:endParaRPr>
            </a:p>
          </p:txBody>
        </p:sp>
        <p:sp>
          <p:nvSpPr>
            <p:cNvPr id="34" name="TextBox 33">
              <a:extLst>
                <a:ext uri="{FF2B5EF4-FFF2-40B4-BE49-F238E27FC236}">
                  <a16:creationId xmlns:a16="http://schemas.microsoft.com/office/drawing/2014/main" id="{20F081BE-0C32-B8C6-C058-366ABBCD124B}"/>
                </a:ext>
              </a:extLst>
            </p:cNvPr>
            <p:cNvSpPr txBox="1">
              <a:spLocks noChangeArrowheads="1"/>
            </p:cNvSpPr>
            <p:nvPr/>
          </p:nvSpPr>
          <p:spPr bwMode="auto">
            <a:xfrm>
              <a:off x="254992" y="1277141"/>
              <a:ext cx="3297735"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050" dirty="0">
                  <a:solidFill>
                    <a:schemeClr val="bg1"/>
                  </a:solidFill>
                  <a:latin typeface="Montserrat Light" panose="00000400000000000000" pitchFamily="50" charset="0"/>
                </a:rPr>
                <a:t>Lorem ipsum dolor sit </a:t>
              </a:r>
              <a:r>
                <a:rPr lang="en-US" sz="1050" dirty="0" err="1">
                  <a:solidFill>
                    <a:schemeClr val="bg1"/>
                  </a:solidFill>
                  <a:latin typeface="Montserrat Light" panose="00000400000000000000" pitchFamily="50" charset="0"/>
                </a:rPr>
                <a:t>amet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consectetur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adipiscing</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elit</a:t>
              </a:r>
              <a:r>
                <a:rPr lang="en-US" sz="1050" dirty="0">
                  <a:solidFill>
                    <a:schemeClr val="bg1"/>
                  </a:solidFill>
                  <a:latin typeface="Montserrat Light" panose="00000400000000000000" pitchFamily="50" charset="0"/>
                </a:rPr>
                <a:t>, sed do </a:t>
              </a:r>
              <a:r>
                <a:rPr lang="en-US" sz="1050" dirty="0" err="1">
                  <a:solidFill>
                    <a:schemeClr val="bg1"/>
                  </a:solidFill>
                  <a:latin typeface="Montserrat Light" panose="00000400000000000000" pitchFamily="50" charset="0"/>
                </a:rPr>
                <a:t>eiusmod</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tempor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incididunt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ut</a:t>
              </a:r>
              <a:r>
                <a:rPr lang="en-US" sz="1050" dirty="0">
                  <a:solidFill>
                    <a:schemeClr val="bg1"/>
                  </a:solidFill>
                  <a:latin typeface="Montserrat Light" panose="00000400000000000000" pitchFamily="50" charset="0"/>
                </a:rPr>
                <a:t> labore</a:t>
              </a:r>
              <a:endParaRPr lang="ru-RU" sz="1050" dirty="0">
                <a:solidFill>
                  <a:schemeClr val="bg1"/>
                </a:solidFill>
                <a:latin typeface="Montserrat Light" panose="00000400000000000000" pitchFamily="50" charset="0"/>
              </a:endParaRPr>
            </a:p>
          </p:txBody>
        </p:sp>
      </p:grpSp>
      <p:grpSp>
        <p:nvGrpSpPr>
          <p:cNvPr id="35" name="Group 34">
            <a:extLst>
              <a:ext uri="{FF2B5EF4-FFF2-40B4-BE49-F238E27FC236}">
                <a16:creationId xmlns:a16="http://schemas.microsoft.com/office/drawing/2014/main" id="{F08D7659-8882-FEDA-D6E9-5A3EE1351C8B}"/>
              </a:ext>
            </a:extLst>
          </p:cNvPr>
          <p:cNvGrpSpPr/>
          <p:nvPr/>
        </p:nvGrpSpPr>
        <p:grpSpPr>
          <a:xfrm>
            <a:off x="4653449" y="3736225"/>
            <a:ext cx="5392308" cy="415498"/>
            <a:chOff x="-286979" y="1277141"/>
            <a:chExt cx="3839706" cy="415498"/>
          </a:xfrm>
        </p:grpSpPr>
        <p:sp>
          <p:nvSpPr>
            <p:cNvPr id="36" name="TextBox 35">
              <a:extLst>
                <a:ext uri="{FF2B5EF4-FFF2-40B4-BE49-F238E27FC236}">
                  <a16:creationId xmlns:a16="http://schemas.microsoft.com/office/drawing/2014/main" id="{86BB1DBF-87CF-55E8-DBA6-D2A3E75A7C9B}"/>
                </a:ext>
              </a:extLst>
            </p:cNvPr>
            <p:cNvSpPr txBox="1">
              <a:spLocks noChangeArrowheads="1"/>
            </p:cNvSpPr>
            <p:nvPr/>
          </p:nvSpPr>
          <p:spPr bwMode="auto">
            <a:xfrm>
              <a:off x="-286979" y="1323307"/>
              <a:ext cx="50132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b="1" dirty="0">
                  <a:gradFill>
                    <a:gsLst>
                      <a:gs pos="61000">
                        <a:schemeClr val="accent2"/>
                      </a:gs>
                      <a:gs pos="23000">
                        <a:schemeClr val="accent1"/>
                      </a:gs>
                      <a:gs pos="0">
                        <a:schemeClr val="tx2"/>
                      </a:gs>
                    </a:gsLst>
                    <a:lin ang="1800000" scaled="0"/>
                  </a:gradFill>
                  <a:latin typeface="Montserrat-Bold" panose="00000800000000000000" pitchFamily="50" charset="0"/>
                </a:rPr>
                <a:t>2021</a:t>
              </a:r>
              <a:endParaRPr lang="ru-RU" b="1" dirty="0">
                <a:gradFill>
                  <a:gsLst>
                    <a:gs pos="61000">
                      <a:schemeClr val="accent2"/>
                    </a:gs>
                    <a:gs pos="23000">
                      <a:schemeClr val="accent1"/>
                    </a:gs>
                    <a:gs pos="0">
                      <a:schemeClr val="tx2"/>
                    </a:gs>
                  </a:gsLst>
                  <a:lin ang="1800000" scaled="0"/>
                </a:gradFill>
                <a:latin typeface="Montserrat-Bold" panose="00000800000000000000" pitchFamily="50" charset="0"/>
              </a:endParaRPr>
            </a:p>
          </p:txBody>
        </p:sp>
        <p:sp>
          <p:nvSpPr>
            <p:cNvPr id="37" name="TextBox 36">
              <a:extLst>
                <a:ext uri="{FF2B5EF4-FFF2-40B4-BE49-F238E27FC236}">
                  <a16:creationId xmlns:a16="http://schemas.microsoft.com/office/drawing/2014/main" id="{4BC4573B-F6F9-094F-D9A3-134757B2CC5A}"/>
                </a:ext>
              </a:extLst>
            </p:cNvPr>
            <p:cNvSpPr txBox="1">
              <a:spLocks noChangeArrowheads="1"/>
            </p:cNvSpPr>
            <p:nvPr/>
          </p:nvSpPr>
          <p:spPr bwMode="auto">
            <a:xfrm>
              <a:off x="254992" y="1277141"/>
              <a:ext cx="3297735"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050" dirty="0">
                  <a:solidFill>
                    <a:schemeClr val="bg1"/>
                  </a:solidFill>
                  <a:latin typeface="Montserrat Light" panose="00000400000000000000" pitchFamily="50" charset="0"/>
                </a:rPr>
                <a:t>Lorem ipsum dolor sit </a:t>
              </a:r>
              <a:r>
                <a:rPr lang="en-US" sz="1050" dirty="0" err="1">
                  <a:solidFill>
                    <a:schemeClr val="bg1"/>
                  </a:solidFill>
                  <a:latin typeface="Montserrat Light" panose="00000400000000000000" pitchFamily="50" charset="0"/>
                </a:rPr>
                <a:t>amet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consectetur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adipiscing</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elit</a:t>
              </a:r>
              <a:r>
                <a:rPr lang="en-US" sz="1050" dirty="0">
                  <a:solidFill>
                    <a:schemeClr val="bg1"/>
                  </a:solidFill>
                  <a:latin typeface="Montserrat Light" panose="00000400000000000000" pitchFamily="50" charset="0"/>
                </a:rPr>
                <a:t>, sed do </a:t>
              </a:r>
              <a:r>
                <a:rPr lang="en-US" sz="1050" dirty="0" err="1">
                  <a:solidFill>
                    <a:schemeClr val="bg1"/>
                  </a:solidFill>
                  <a:latin typeface="Montserrat Light" panose="00000400000000000000" pitchFamily="50" charset="0"/>
                </a:rPr>
                <a:t>eiusmod</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tempor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incididunt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ut</a:t>
              </a:r>
              <a:r>
                <a:rPr lang="en-US" sz="1050" dirty="0">
                  <a:solidFill>
                    <a:schemeClr val="bg1"/>
                  </a:solidFill>
                  <a:latin typeface="Montserrat Light" panose="00000400000000000000" pitchFamily="50" charset="0"/>
                </a:rPr>
                <a:t> labore</a:t>
              </a:r>
              <a:endParaRPr lang="ru-RU" sz="1050" dirty="0">
                <a:solidFill>
                  <a:schemeClr val="bg1"/>
                </a:solidFill>
                <a:latin typeface="Montserrat Light" panose="00000400000000000000" pitchFamily="50" charset="0"/>
              </a:endParaRPr>
            </a:p>
          </p:txBody>
        </p:sp>
      </p:grpSp>
      <p:grpSp>
        <p:nvGrpSpPr>
          <p:cNvPr id="38" name="Group 37">
            <a:extLst>
              <a:ext uri="{FF2B5EF4-FFF2-40B4-BE49-F238E27FC236}">
                <a16:creationId xmlns:a16="http://schemas.microsoft.com/office/drawing/2014/main" id="{F0E71EA5-EC0B-9912-2B78-9CEBFBFDDC0F}"/>
              </a:ext>
            </a:extLst>
          </p:cNvPr>
          <p:cNvGrpSpPr/>
          <p:nvPr/>
        </p:nvGrpSpPr>
        <p:grpSpPr>
          <a:xfrm>
            <a:off x="4691156" y="4999417"/>
            <a:ext cx="5392308" cy="415498"/>
            <a:chOff x="-286979" y="1277141"/>
            <a:chExt cx="3839706" cy="415498"/>
          </a:xfrm>
        </p:grpSpPr>
        <p:sp>
          <p:nvSpPr>
            <p:cNvPr id="39" name="TextBox 38">
              <a:extLst>
                <a:ext uri="{FF2B5EF4-FFF2-40B4-BE49-F238E27FC236}">
                  <a16:creationId xmlns:a16="http://schemas.microsoft.com/office/drawing/2014/main" id="{A2A97303-08DF-648A-8A97-13FE3329C890}"/>
                </a:ext>
              </a:extLst>
            </p:cNvPr>
            <p:cNvSpPr txBox="1">
              <a:spLocks noChangeArrowheads="1"/>
            </p:cNvSpPr>
            <p:nvPr/>
          </p:nvSpPr>
          <p:spPr bwMode="auto">
            <a:xfrm>
              <a:off x="-286979" y="1323307"/>
              <a:ext cx="53442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b="1" dirty="0">
                  <a:gradFill>
                    <a:gsLst>
                      <a:gs pos="61000">
                        <a:schemeClr val="accent2"/>
                      </a:gs>
                      <a:gs pos="23000">
                        <a:schemeClr val="accent1"/>
                      </a:gs>
                      <a:gs pos="0">
                        <a:schemeClr val="tx2"/>
                      </a:gs>
                    </a:gsLst>
                    <a:lin ang="1800000" scaled="0"/>
                  </a:gradFill>
                  <a:latin typeface="Montserrat-Bold" panose="00000800000000000000" pitchFamily="50" charset="0"/>
                </a:rPr>
                <a:t>2022</a:t>
              </a:r>
              <a:endParaRPr lang="ru-RU" b="1" dirty="0">
                <a:gradFill>
                  <a:gsLst>
                    <a:gs pos="61000">
                      <a:schemeClr val="accent2"/>
                    </a:gs>
                    <a:gs pos="23000">
                      <a:schemeClr val="accent1"/>
                    </a:gs>
                    <a:gs pos="0">
                      <a:schemeClr val="tx2"/>
                    </a:gs>
                  </a:gsLst>
                  <a:lin ang="1800000" scaled="0"/>
                </a:gradFill>
                <a:latin typeface="Montserrat-Bold" panose="00000800000000000000" pitchFamily="50" charset="0"/>
              </a:endParaRPr>
            </a:p>
          </p:txBody>
        </p:sp>
        <p:sp>
          <p:nvSpPr>
            <p:cNvPr id="40" name="TextBox 39">
              <a:extLst>
                <a:ext uri="{FF2B5EF4-FFF2-40B4-BE49-F238E27FC236}">
                  <a16:creationId xmlns:a16="http://schemas.microsoft.com/office/drawing/2014/main" id="{54A04B9C-B253-B7D6-DC10-5A0A3E18D1F6}"/>
                </a:ext>
              </a:extLst>
            </p:cNvPr>
            <p:cNvSpPr txBox="1">
              <a:spLocks noChangeArrowheads="1"/>
            </p:cNvSpPr>
            <p:nvPr/>
          </p:nvSpPr>
          <p:spPr bwMode="auto">
            <a:xfrm>
              <a:off x="254992" y="1277141"/>
              <a:ext cx="3297735"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050" dirty="0">
                  <a:solidFill>
                    <a:schemeClr val="bg1"/>
                  </a:solidFill>
                  <a:latin typeface="Montserrat Light" panose="00000400000000000000" pitchFamily="50" charset="0"/>
                </a:rPr>
                <a:t>Lorem ipsum dolor sit </a:t>
              </a:r>
              <a:r>
                <a:rPr lang="en-US" sz="1050" dirty="0" err="1">
                  <a:solidFill>
                    <a:schemeClr val="bg1"/>
                  </a:solidFill>
                  <a:latin typeface="Montserrat Light" panose="00000400000000000000" pitchFamily="50" charset="0"/>
                </a:rPr>
                <a:t>amet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consectetur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adipiscing</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elit</a:t>
              </a:r>
              <a:r>
                <a:rPr lang="en-US" sz="1050" dirty="0">
                  <a:solidFill>
                    <a:schemeClr val="bg1"/>
                  </a:solidFill>
                  <a:latin typeface="Montserrat Light" panose="00000400000000000000" pitchFamily="50" charset="0"/>
                </a:rPr>
                <a:t>, sed do </a:t>
              </a:r>
              <a:r>
                <a:rPr lang="en-US" sz="1050" dirty="0" err="1">
                  <a:solidFill>
                    <a:schemeClr val="bg1"/>
                  </a:solidFill>
                  <a:latin typeface="Montserrat Light" panose="00000400000000000000" pitchFamily="50" charset="0"/>
                </a:rPr>
                <a:t>eiusmod</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tempor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incididunt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ut</a:t>
              </a:r>
              <a:r>
                <a:rPr lang="en-US" sz="1050" dirty="0">
                  <a:solidFill>
                    <a:schemeClr val="bg1"/>
                  </a:solidFill>
                  <a:latin typeface="Montserrat Light" panose="00000400000000000000" pitchFamily="50" charset="0"/>
                </a:rPr>
                <a:t> labore</a:t>
              </a:r>
              <a:endParaRPr lang="ru-RU" sz="1050" dirty="0">
                <a:solidFill>
                  <a:schemeClr val="bg1"/>
                </a:solidFill>
                <a:latin typeface="Montserrat Light" panose="00000400000000000000" pitchFamily="50" charset="0"/>
              </a:endParaRPr>
            </a:p>
          </p:txBody>
        </p:sp>
      </p:grpSp>
      <p:sp>
        <p:nvSpPr>
          <p:cNvPr id="41" name="Freeform 40">
            <a:extLst>
              <a:ext uri="{FF2B5EF4-FFF2-40B4-BE49-F238E27FC236}">
                <a16:creationId xmlns:a16="http://schemas.microsoft.com/office/drawing/2014/main" id="{A9A98624-C9D8-9B08-856A-CA9E0F8F61A8}"/>
              </a:ext>
            </a:extLst>
          </p:cNvPr>
          <p:cNvSpPr/>
          <p:nvPr/>
        </p:nvSpPr>
        <p:spPr>
          <a:xfrm>
            <a:off x="4289164" y="5235300"/>
            <a:ext cx="140209" cy="154800"/>
          </a:xfrm>
          <a:custGeom>
            <a:avLst/>
            <a:gdLst>
              <a:gd name="connsiteX0" fmla="*/ 146350 w 159063"/>
              <a:gd name="connsiteY0" fmla="*/ 141421 h 175616"/>
              <a:gd name="connsiteX1" fmla="*/ 92658 w 159063"/>
              <a:gd name="connsiteY1" fmla="*/ 172404 h 175616"/>
              <a:gd name="connsiteX2" fmla="*/ 66898 w 159063"/>
              <a:gd name="connsiteY2" fmla="*/ 172404 h 175616"/>
              <a:gd name="connsiteX3" fmla="*/ 13207 w 159063"/>
              <a:gd name="connsiteY3" fmla="*/ 141421 h 175616"/>
              <a:gd name="connsiteX4" fmla="*/ 247 w 159063"/>
              <a:gd name="connsiteY4" fmla="*/ 119049 h 175616"/>
              <a:gd name="connsiteX5" fmla="*/ 247 w 159063"/>
              <a:gd name="connsiteY5" fmla="*/ 57082 h 175616"/>
              <a:gd name="connsiteX6" fmla="*/ 13207 w 159063"/>
              <a:gd name="connsiteY6" fmla="*/ 34710 h 175616"/>
              <a:gd name="connsiteX7" fmla="*/ 66898 w 159063"/>
              <a:gd name="connsiteY7" fmla="*/ 3726 h 175616"/>
              <a:gd name="connsiteX8" fmla="*/ 92658 w 159063"/>
              <a:gd name="connsiteY8" fmla="*/ 3726 h 175616"/>
              <a:gd name="connsiteX9" fmla="*/ 146350 w 159063"/>
              <a:gd name="connsiteY9" fmla="*/ 34710 h 175616"/>
              <a:gd name="connsiteX10" fmla="*/ 159310 w 159063"/>
              <a:gd name="connsiteY10" fmla="*/ 57082 h 175616"/>
              <a:gd name="connsiteX11" fmla="*/ 159310 w 159063"/>
              <a:gd name="connsiteY11" fmla="*/ 119049 h 175616"/>
              <a:gd name="connsiteX12" fmla="*/ 146350 w 159063"/>
              <a:gd name="connsiteY12" fmla="*/ 141421 h 1756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9063" h="175616">
                <a:moveTo>
                  <a:pt x="146350" y="141421"/>
                </a:moveTo>
                <a:lnTo>
                  <a:pt x="92658" y="172404"/>
                </a:lnTo>
                <a:cubicBezTo>
                  <a:pt x="84683" y="176988"/>
                  <a:pt x="74873" y="176988"/>
                  <a:pt x="66898" y="172404"/>
                </a:cubicBezTo>
                <a:lnTo>
                  <a:pt x="13207" y="141421"/>
                </a:lnTo>
                <a:cubicBezTo>
                  <a:pt x="5172" y="136841"/>
                  <a:pt x="221" y="128295"/>
                  <a:pt x="247" y="119049"/>
                </a:cubicBezTo>
                <a:lnTo>
                  <a:pt x="247" y="57082"/>
                </a:lnTo>
                <a:cubicBezTo>
                  <a:pt x="221" y="47835"/>
                  <a:pt x="5172" y="39289"/>
                  <a:pt x="13207" y="34710"/>
                </a:cubicBezTo>
                <a:lnTo>
                  <a:pt x="66898" y="3726"/>
                </a:lnTo>
                <a:cubicBezTo>
                  <a:pt x="74850" y="-942"/>
                  <a:pt x="84706" y="-942"/>
                  <a:pt x="92658" y="3726"/>
                </a:cubicBezTo>
                <a:lnTo>
                  <a:pt x="146350" y="34710"/>
                </a:lnTo>
                <a:cubicBezTo>
                  <a:pt x="154385" y="39289"/>
                  <a:pt x="159335" y="47835"/>
                  <a:pt x="159310" y="57082"/>
                </a:cubicBezTo>
                <a:lnTo>
                  <a:pt x="159310" y="119049"/>
                </a:lnTo>
                <a:cubicBezTo>
                  <a:pt x="159335" y="128295"/>
                  <a:pt x="154385" y="136841"/>
                  <a:pt x="146350" y="141421"/>
                </a:cubicBezTo>
                <a:close/>
              </a:path>
            </a:pathLst>
          </a:custGeom>
          <a:solidFill>
            <a:srgbClr val="0E1330"/>
          </a:solidFill>
          <a:ln w="8049" cap="flat">
            <a:noFill/>
            <a:prstDash val="solid"/>
            <a:miter/>
          </a:ln>
        </p:spPr>
        <p:txBody>
          <a:bodyPr rtlCol="0" anchor="ctr"/>
          <a:lstStyle/>
          <a:p>
            <a:endParaRPr lang="en-US"/>
          </a:p>
        </p:txBody>
      </p:sp>
    </p:spTree>
    <p:extLst>
      <p:ext uri="{BB962C8B-B14F-4D97-AF65-F5344CB8AC3E}">
        <p14:creationId xmlns:p14="http://schemas.microsoft.com/office/powerpoint/2010/main" val="126842434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10">
            <a:extLst>
              <a:ext uri="{FF2B5EF4-FFF2-40B4-BE49-F238E27FC236}">
                <a16:creationId xmlns:a16="http://schemas.microsoft.com/office/drawing/2014/main" id="{88934082-4B8F-4CF5-2BF4-A0ABA2082DB6}"/>
              </a:ext>
            </a:extLst>
          </p:cNvPr>
          <p:cNvSpPr txBox="1">
            <a:spLocks noChangeArrowheads="1"/>
          </p:cNvSpPr>
          <p:nvPr/>
        </p:nvSpPr>
        <p:spPr bwMode="auto">
          <a:xfrm>
            <a:off x="6597648" y="2962306"/>
            <a:ext cx="4043644" cy="1477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800" b="1" dirty="0">
                <a:solidFill>
                  <a:schemeClr val="bg1"/>
                </a:solidFill>
                <a:latin typeface="Arial" panose="020B0604020202020204" pitchFamily="34" charset="0"/>
                <a:cs typeface="Arial" panose="020B0604020202020204" pitchFamily="34" charset="0"/>
              </a:rPr>
              <a:t>Lorem ipsum </a:t>
            </a:r>
            <a:r>
              <a:rPr lang="es-CO" sz="1800" dirty="0">
                <a:solidFill>
                  <a:schemeClr val="bg1"/>
                </a:solidFill>
                <a:latin typeface="Arial" panose="020B0604020202020204" pitchFamily="34" charset="0"/>
                <a:cs typeface="Arial" panose="020B0604020202020204" pitchFamily="34" charset="0"/>
              </a:rPr>
              <a:t>dolor sit amet, consectetur adipiscing elit.  Fusce convallis magna non. dolor sit amet, consectetur adipiscing elit. Fusce convallis magna non</a:t>
            </a:r>
          </a:p>
        </p:txBody>
      </p:sp>
      <p:sp>
        <p:nvSpPr>
          <p:cNvPr id="6" name="TextBox 5">
            <a:extLst>
              <a:ext uri="{FF2B5EF4-FFF2-40B4-BE49-F238E27FC236}">
                <a16:creationId xmlns:a16="http://schemas.microsoft.com/office/drawing/2014/main" id="{65EE4208-4BDE-2BA0-6C34-19669438501E}"/>
              </a:ext>
            </a:extLst>
          </p:cNvPr>
          <p:cNvSpPr txBox="1"/>
          <p:nvPr/>
        </p:nvSpPr>
        <p:spPr>
          <a:xfrm>
            <a:off x="6597648" y="1823533"/>
            <a:ext cx="3762375" cy="1138773"/>
          </a:xfrm>
          <a:prstGeom prst="rect">
            <a:avLst/>
          </a:prstGeom>
          <a:noFill/>
        </p:spPr>
        <p:txBody>
          <a:bodyPr wrap="square">
            <a:spAutoFit/>
          </a:bodyPr>
          <a:lstStyle/>
          <a:p>
            <a:r>
              <a:rPr lang="en-US" sz="3600" b="1" dirty="0">
                <a:solidFill>
                  <a:schemeClr val="bg1"/>
                </a:solidFill>
                <a:latin typeface="Lato Black" panose="020F0502020204030203" pitchFamily="34" charset="77"/>
              </a:rPr>
              <a:t>Your Headline</a:t>
            </a:r>
          </a:p>
          <a:p>
            <a:r>
              <a:rPr lang="en-US" sz="3200" b="1" dirty="0">
                <a:solidFill>
                  <a:schemeClr val="accent1"/>
                </a:solidFill>
                <a:latin typeface="Lato Black" panose="020F0502020204030203" pitchFamily="34" charset="77"/>
              </a:rPr>
              <a:t>goes here</a:t>
            </a:r>
            <a:endParaRPr lang="en-US" sz="3200" dirty="0">
              <a:solidFill>
                <a:schemeClr val="accent1"/>
              </a:solidFill>
            </a:endParaRPr>
          </a:p>
        </p:txBody>
      </p:sp>
      <p:sp>
        <p:nvSpPr>
          <p:cNvPr id="3" name="Picture Placeholder 2">
            <a:extLst>
              <a:ext uri="{FF2B5EF4-FFF2-40B4-BE49-F238E27FC236}">
                <a16:creationId xmlns:a16="http://schemas.microsoft.com/office/drawing/2014/main" id="{80522A4A-F04B-F641-4202-E92EA7AA1D30}"/>
              </a:ext>
            </a:extLst>
          </p:cNvPr>
          <p:cNvSpPr>
            <a:spLocks noGrp="1"/>
          </p:cNvSpPr>
          <p:nvPr>
            <p:ph type="pic" sz="quarter" idx="10"/>
          </p:nvPr>
        </p:nvSpPr>
        <p:spPr/>
      </p:sp>
    </p:spTree>
    <p:extLst>
      <p:ext uri="{BB962C8B-B14F-4D97-AF65-F5344CB8AC3E}">
        <p14:creationId xmlns:p14="http://schemas.microsoft.com/office/powerpoint/2010/main" val="280159461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92DB41F-5C30-C15D-E7C2-5C25268A93D2}"/>
              </a:ext>
            </a:extLst>
          </p:cNvPr>
          <p:cNvSpPr txBox="1"/>
          <p:nvPr/>
        </p:nvSpPr>
        <p:spPr>
          <a:xfrm>
            <a:off x="2578541" y="4683691"/>
            <a:ext cx="3762375" cy="1015663"/>
          </a:xfrm>
          <a:prstGeom prst="rect">
            <a:avLst/>
          </a:prstGeom>
          <a:noFill/>
        </p:spPr>
        <p:txBody>
          <a:bodyPr wrap="square">
            <a:spAutoFit/>
          </a:bodyPr>
          <a:lstStyle/>
          <a:p>
            <a:r>
              <a:rPr lang="en-US" sz="6000" b="1" dirty="0">
                <a:solidFill>
                  <a:schemeClr val="bg1"/>
                </a:solidFill>
                <a:latin typeface="Lato Black" panose="020F0502020204030203" pitchFamily="34" charset="77"/>
              </a:rPr>
              <a:t>Thanks</a:t>
            </a:r>
            <a:endParaRPr lang="en-US" sz="5400" dirty="0">
              <a:solidFill>
                <a:schemeClr val="accent1"/>
              </a:solidFill>
            </a:endParaRPr>
          </a:p>
        </p:txBody>
      </p:sp>
      <p:sp>
        <p:nvSpPr>
          <p:cNvPr id="6" name="Freeform 5">
            <a:extLst>
              <a:ext uri="{FF2B5EF4-FFF2-40B4-BE49-F238E27FC236}">
                <a16:creationId xmlns:a16="http://schemas.microsoft.com/office/drawing/2014/main" id="{96FF5C33-4492-DFDC-D989-7AC6CE4440FC}"/>
              </a:ext>
            </a:extLst>
          </p:cNvPr>
          <p:cNvSpPr/>
          <p:nvPr/>
        </p:nvSpPr>
        <p:spPr>
          <a:xfrm>
            <a:off x="9988723" y="-1997891"/>
            <a:ext cx="6247315" cy="6832799"/>
          </a:xfrm>
          <a:custGeom>
            <a:avLst/>
            <a:gdLst>
              <a:gd name="connsiteX0" fmla="*/ 2629571 w 5160928"/>
              <a:gd name="connsiteY0" fmla="*/ 5645581 h 5644599"/>
              <a:gd name="connsiteX1" fmla="*/ 2229693 w 5160928"/>
              <a:gd name="connsiteY1" fmla="*/ 5543952 h 5644599"/>
              <a:gd name="connsiteX2" fmla="*/ 485088 w 5160928"/>
              <a:gd name="connsiteY2" fmla="*/ 4593410 h 5644599"/>
              <a:gd name="connsiteX3" fmla="*/ 49492 w 5160928"/>
              <a:gd name="connsiteY3" fmla="*/ 3879869 h 5644599"/>
              <a:gd name="connsiteX4" fmla="*/ 625 w 5160928"/>
              <a:gd name="connsiteY4" fmla="*/ 1893235 h 5644599"/>
              <a:gd name="connsiteX5" fmla="*/ 400582 w 5160928"/>
              <a:gd name="connsiteY5" fmla="*/ 1158782 h 5644599"/>
              <a:gd name="connsiteX6" fmla="*/ 2096322 w 5160928"/>
              <a:gd name="connsiteY6" fmla="*/ 123166 h 5644599"/>
              <a:gd name="connsiteX7" fmla="*/ 2931955 w 5160928"/>
              <a:gd name="connsiteY7" fmla="*/ 102570 h 5644599"/>
              <a:gd name="connsiteX8" fmla="*/ 4676638 w 5160928"/>
              <a:gd name="connsiteY8" fmla="*/ 1053509 h 5644599"/>
              <a:gd name="connsiteX9" fmla="*/ 5112235 w 5160928"/>
              <a:gd name="connsiteY9" fmla="*/ 1767050 h 5644599"/>
              <a:gd name="connsiteX10" fmla="*/ 5161101 w 5160928"/>
              <a:gd name="connsiteY10" fmla="*/ 3753605 h 5644599"/>
              <a:gd name="connsiteX11" fmla="*/ 4760906 w 5160928"/>
              <a:gd name="connsiteY11" fmla="*/ 4487741 h 5644599"/>
              <a:gd name="connsiteX12" fmla="*/ 3065406 w 5160928"/>
              <a:gd name="connsiteY12" fmla="*/ 5523357 h 5644599"/>
              <a:gd name="connsiteX13" fmla="*/ 2629571 w 5160928"/>
              <a:gd name="connsiteY13" fmla="*/ 5645581 h 5644599"/>
              <a:gd name="connsiteX14" fmla="*/ 2532155 w 5160928"/>
              <a:gd name="connsiteY14" fmla="*/ 16863 h 5644599"/>
              <a:gd name="connsiteX15" fmla="*/ 2104479 w 5160928"/>
              <a:gd name="connsiteY15" fmla="*/ 136711 h 5644599"/>
              <a:gd name="connsiteX16" fmla="*/ 408899 w 5160928"/>
              <a:gd name="connsiteY16" fmla="*/ 1172327 h 5644599"/>
              <a:gd name="connsiteX17" fmla="*/ 16862 w 5160928"/>
              <a:gd name="connsiteY17" fmla="*/ 1892442 h 5644599"/>
              <a:gd name="connsiteX18" fmla="*/ 65807 w 5160928"/>
              <a:gd name="connsiteY18" fmla="*/ 3879077 h 5644599"/>
              <a:gd name="connsiteX19" fmla="*/ 493088 w 5160928"/>
              <a:gd name="connsiteY19" fmla="*/ 4578993 h 5644599"/>
              <a:gd name="connsiteX20" fmla="*/ 2237772 w 5160928"/>
              <a:gd name="connsiteY20" fmla="*/ 5530011 h 5644599"/>
              <a:gd name="connsiteX21" fmla="*/ 3057486 w 5160928"/>
              <a:gd name="connsiteY21" fmla="*/ 5509812 h 5644599"/>
              <a:gd name="connsiteX22" fmla="*/ 4752986 w 5160928"/>
              <a:gd name="connsiteY22" fmla="*/ 4474117 h 5644599"/>
              <a:gd name="connsiteX23" fmla="*/ 5145420 w 5160928"/>
              <a:gd name="connsiteY23" fmla="*/ 3754001 h 5644599"/>
              <a:gd name="connsiteX24" fmla="*/ 5096553 w 5160928"/>
              <a:gd name="connsiteY24" fmla="*/ 1767367 h 5644599"/>
              <a:gd name="connsiteX25" fmla="*/ 4668877 w 5160928"/>
              <a:gd name="connsiteY25" fmla="*/ 1067451 h 5644599"/>
              <a:gd name="connsiteX26" fmla="*/ 2924192 w 5160928"/>
              <a:gd name="connsiteY26" fmla="*/ 116908 h 5644599"/>
              <a:gd name="connsiteX27" fmla="*/ 2532155 w 5160928"/>
              <a:gd name="connsiteY27" fmla="*/ 16863 h 56445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160928" h="5644599">
                <a:moveTo>
                  <a:pt x="2629571" y="5645581"/>
                </a:moveTo>
                <a:cubicBezTo>
                  <a:pt x="2489879" y="5645683"/>
                  <a:pt x="2352391" y="5610740"/>
                  <a:pt x="2229693" y="5543952"/>
                </a:cubicBezTo>
                <a:lnTo>
                  <a:pt x="485088" y="4593410"/>
                </a:lnTo>
                <a:cubicBezTo>
                  <a:pt x="223229" y="4450090"/>
                  <a:pt x="57320" y="4178317"/>
                  <a:pt x="49492" y="3879869"/>
                </a:cubicBezTo>
                <a:lnTo>
                  <a:pt x="625" y="1893235"/>
                </a:lnTo>
                <a:cubicBezTo>
                  <a:pt x="-6363" y="1594644"/>
                  <a:pt x="145988" y="1314879"/>
                  <a:pt x="400582" y="1158782"/>
                </a:cubicBezTo>
                <a:lnTo>
                  <a:pt x="2096322" y="123166"/>
                </a:lnTo>
                <a:cubicBezTo>
                  <a:pt x="2351321" y="-32052"/>
                  <a:pt x="2669620" y="-39897"/>
                  <a:pt x="2931955" y="102570"/>
                </a:cubicBezTo>
                <a:lnTo>
                  <a:pt x="4676638" y="1053509"/>
                </a:lnTo>
                <a:cubicBezTo>
                  <a:pt x="4938498" y="1196830"/>
                  <a:pt x="5104407" y="1468602"/>
                  <a:pt x="5112235" y="1767050"/>
                </a:cubicBezTo>
                <a:lnTo>
                  <a:pt x="5161101" y="3753605"/>
                </a:lnTo>
                <a:cubicBezTo>
                  <a:pt x="5167958" y="4052139"/>
                  <a:pt x="5015517" y="4331783"/>
                  <a:pt x="4760906" y="4487741"/>
                </a:cubicBezTo>
                <a:lnTo>
                  <a:pt x="3065406" y="5523357"/>
                </a:lnTo>
                <a:cubicBezTo>
                  <a:pt x="2934118" y="5603383"/>
                  <a:pt x="2783320" y="5645673"/>
                  <a:pt x="2629571" y="5645581"/>
                </a:cubicBezTo>
                <a:close/>
                <a:moveTo>
                  <a:pt x="2532155" y="16863"/>
                </a:moveTo>
                <a:cubicBezTo>
                  <a:pt x="2381287" y="16696"/>
                  <a:pt x="2233298" y="58167"/>
                  <a:pt x="2104479" y="136711"/>
                </a:cubicBezTo>
                <a:lnTo>
                  <a:pt x="408899" y="1172327"/>
                </a:lnTo>
                <a:cubicBezTo>
                  <a:pt x="159361" y="1325447"/>
                  <a:pt x="10046" y="1599718"/>
                  <a:pt x="16862" y="1892442"/>
                </a:cubicBezTo>
                <a:lnTo>
                  <a:pt x="65807" y="3879077"/>
                </a:lnTo>
                <a:cubicBezTo>
                  <a:pt x="73439" y="4171840"/>
                  <a:pt x="236194" y="4438445"/>
                  <a:pt x="493088" y="4578993"/>
                </a:cubicBezTo>
                <a:lnTo>
                  <a:pt x="2237772" y="5530011"/>
                </a:lnTo>
                <a:cubicBezTo>
                  <a:pt x="2495114" y="5669740"/>
                  <a:pt x="2807336" y="5662046"/>
                  <a:pt x="3057486" y="5509812"/>
                </a:cubicBezTo>
                <a:lnTo>
                  <a:pt x="4752986" y="4474117"/>
                </a:lnTo>
                <a:cubicBezTo>
                  <a:pt x="5002688" y="4321107"/>
                  <a:pt x="5152168" y="4046810"/>
                  <a:pt x="5145420" y="3754001"/>
                </a:cubicBezTo>
                <a:lnTo>
                  <a:pt x="5096553" y="1767367"/>
                </a:lnTo>
                <a:cubicBezTo>
                  <a:pt x="5088777" y="1474539"/>
                  <a:pt x="4925876" y="1207945"/>
                  <a:pt x="4668877" y="1067451"/>
                </a:cubicBezTo>
                <a:lnTo>
                  <a:pt x="2924192" y="116908"/>
                </a:lnTo>
                <a:cubicBezTo>
                  <a:pt x="2803930" y="51309"/>
                  <a:pt x="2669142" y="16912"/>
                  <a:pt x="2532155" y="16863"/>
                </a:cubicBezTo>
                <a:close/>
              </a:path>
            </a:pathLst>
          </a:custGeom>
          <a:gradFill>
            <a:gsLst>
              <a:gs pos="61000">
                <a:schemeClr val="accent2"/>
              </a:gs>
              <a:gs pos="23000">
                <a:schemeClr val="accent1"/>
              </a:gs>
              <a:gs pos="0">
                <a:schemeClr val="tx2"/>
              </a:gs>
            </a:gsLst>
            <a:lin ang="10200000" scaled="0"/>
          </a:gradFill>
          <a:ln w="7917"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482081BA-37DC-F9E4-2A6B-00FF56B79833}"/>
              </a:ext>
            </a:extLst>
          </p:cNvPr>
          <p:cNvSpPr/>
          <p:nvPr/>
        </p:nvSpPr>
        <p:spPr>
          <a:xfrm>
            <a:off x="355813" y="3772891"/>
            <a:ext cx="1213344" cy="1276706"/>
          </a:xfrm>
          <a:custGeom>
            <a:avLst/>
            <a:gdLst>
              <a:gd name="connsiteX0" fmla="*/ 455924 w 1002348"/>
              <a:gd name="connsiteY0" fmla="*/ 1055673 h 1054691"/>
              <a:gd name="connsiteX1" fmla="*/ 358272 w 1002348"/>
              <a:gd name="connsiteY1" fmla="*/ 1022959 h 1054691"/>
              <a:gd name="connsiteX2" fmla="*/ 64363 w 1002348"/>
              <a:gd name="connsiteY2" fmla="*/ 800374 h 1054691"/>
              <a:gd name="connsiteX3" fmla="*/ 1637 w 1002348"/>
              <a:gd name="connsiteY3" fmla="*/ 651534 h 1054691"/>
              <a:gd name="connsiteX4" fmla="*/ 47335 w 1002348"/>
              <a:gd name="connsiteY4" fmla="*/ 285734 h 1054691"/>
              <a:gd name="connsiteX5" fmla="*/ 144908 w 1002348"/>
              <a:gd name="connsiteY5" fmla="*/ 156856 h 1054691"/>
              <a:gd name="connsiteX6" fmla="*/ 484515 w 1002348"/>
              <a:gd name="connsiteY6" fmla="*/ 13641 h 1054691"/>
              <a:gd name="connsiteX7" fmla="*/ 644815 w 1002348"/>
              <a:gd name="connsiteY7" fmla="*/ 33681 h 1054691"/>
              <a:gd name="connsiteX8" fmla="*/ 938724 w 1002348"/>
              <a:gd name="connsiteY8" fmla="*/ 256188 h 1054691"/>
              <a:gd name="connsiteX9" fmla="*/ 1001529 w 1002348"/>
              <a:gd name="connsiteY9" fmla="*/ 405106 h 1054691"/>
              <a:gd name="connsiteX10" fmla="*/ 955752 w 1002348"/>
              <a:gd name="connsiteY10" fmla="*/ 770907 h 1054691"/>
              <a:gd name="connsiteX11" fmla="*/ 858257 w 1002348"/>
              <a:gd name="connsiteY11" fmla="*/ 899784 h 1054691"/>
              <a:gd name="connsiteX12" fmla="*/ 858257 w 1002348"/>
              <a:gd name="connsiteY12" fmla="*/ 899784 h 1054691"/>
              <a:gd name="connsiteX13" fmla="*/ 518650 w 1002348"/>
              <a:gd name="connsiteY13" fmla="*/ 1042999 h 1054691"/>
              <a:gd name="connsiteX14" fmla="*/ 455924 w 1002348"/>
              <a:gd name="connsiteY14" fmla="*/ 1055673 h 1054691"/>
              <a:gd name="connsiteX15" fmla="*/ 547241 w 1002348"/>
              <a:gd name="connsiteY15" fmla="*/ 16889 h 1054691"/>
              <a:gd name="connsiteX16" fmla="*/ 490772 w 1002348"/>
              <a:gd name="connsiteY16" fmla="*/ 28295 h 1054691"/>
              <a:gd name="connsiteX17" fmla="*/ 151086 w 1002348"/>
              <a:gd name="connsiteY17" fmla="*/ 171589 h 1054691"/>
              <a:gd name="connsiteX18" fmla="*/ 63175 w 1002348"/>
              <a:gd name="connsiteY18" fmla="*/ 287714 h 1054691"/>
              <a:gd name="connsiteX19" fmla="*/ 17397 w 1002348"/>
              <a:gd name="connsiteY19" fmla="*/ 653514 h 1054691"/>
              <a:gd name="connsiteX20" fmla="*/ 74025 w 1002348"/>
              <a:gd name="connsiteY20" fmla="*/ 787779 h 1054691"/>
              <a:gd name="connsiteX21" fmla="*/ 367855 w 1002348"/>
              <a:gd name="connsiteY21" fmla="*/ 1010364 h 1054691"/>
              <a:gd name="connsiteX22" fmla="*/ 512394 w 1002348"/>
              <a:gd name="connsiteY22" fmla="*/ 1028424 h 1054691"/>
              <a:gd name="connsiteX23" fmla="*/ 852001 w 1002348"/>
              <a:gd name="connsiteY23" fmla="*/ 885130 h 1054691"/>
              <a:gd name="connsiteX24" fmla="*/ 939912 w 1002348"/>
              <a:gd name="connsiteY24" fmla="*/ 769006 h 1054691"/>
              <a:gd name="connsiteX25" fmla="*/ 985689 w 1002348"/>
              <a:gd name="connsiteY25" fmla="*/ 403205 h 1054691"/>
              <a:gd name="connsiteX26" fmla="*/ 929062 w 1002348"/>
              <a:gd name="connsiteY26" fmla="*/ 269020 h 1054691"/>
              <a:gd name="connsiteX27" fmla="*/ 635232 w 1002348"/>
              <a:gd name="connsiteY27" fmla="*/ 46435 h 1054691"/>
              <a:gd name="connsiteX28" fmla="*/ 547241 w 1002348"/>
              <a:gd name="connsiteY28" fmla="*/ 16889 h 10546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002348" h="1054691">
                <a:moveTo>
                  <a:pt x="455924" y="1055673"/>
                </a:moveTo>
                <a:cubicBezTo>
                  <a:pt x="420684" y="1055674"/>
                  <a:pt x="386402" y="1044189"/>
                  <a:pt x="358272" y="1022959"/>
                </a:cubicBezTo>
                <a:lnTo>
                  <a:pt x="64363" y="800374"/>
                </a:lnTo>
                <a:cubicBezTo>
                  <a:pt x="18410" y="765499"/>
                  <a:pt x="-5491" y="708785"/>
                  <a:pt x="1637" y="651534"/>
                </a:cubicBezTo>
                <a:lnTo>
                  <a:pt x="47335" y="285734"/>
                </a:lnTo>
                <a:cubicBezTo>
                  <a:pt x="54649" y="228484"/>
                  <a:pt x="91796" y="179420"/>
                  <a:pt x="144908" y="156856"/>
                </a:cubicBezTo>
                <a:lnTo>
                  <a:pt x="484515" y="13641"/>
                </a:lnTo>
                <a:cubicBezTo>
                  <a:pt x="537701" y="-8727"/>
                  <a:pt x="598771" y="-1092"/>
                  <a:pt x="644815" y="33681"/>
                </a:cubicBezTo>
                <a:lnTo>
                  <a:pt x="938724" y="256188"/>
                </a:lnTo>
                <a:cubicBezTo>
                  <a:pt x="984653" y="291121"/>
                  <a:pt x="1008568" y="347827"/>
                  <a:pt x="1001529" y="405106"/>
                </a:cubicBezTo>
                <a:lnTo>
                  <a:pt x="955752" y="770907"/>
                </a:lnTo>
                <a:cubicBezTo>
                  <a:pt x="948499" y="828157"/>
                  <a:pt x="911370" y="877238"/>
                  <a:pt x="858257" y="899784"/>
                </a:cubicBezTo>
                <a:lnTo>
                  <a:pt x="858257" y="899784"/>
                </a:lnTo>
                <a:lnTo>
                  <a:pt x="518650" y="1042999"/>
                </a:lnTo>
                <a:cubicBezTo>
                  <a:pt x="498809" y="1051408"/>
                  <a:pt x="477473" y="1055719"/>
                  <a:pt x="455924" y="1055673"/>
                </a:cubicBezTo>
                <a:close/>
                <a:moveTo>
                  <a:pt x="547241" y="16889"/>
                </a:moveTo>
                <a:cubicBezTo>
                  <a:pt x="527847" y="16892"/>
                  <a:pt x="508648" y="20771"/>
                  <a:pt x="490772" y="28295"/>
                </a:cubicBezTo>
                <a:lnTo>
                  <a:pt x="151086" y="171589"/>
                </a:lnTo>
                <a:cubicBezTo>
                  <a:pt x="103189" y="191868"/>
                  <a:pt x="69699" y="236105"/>
                  <a:pt x="63175" y="287714"/>
                </a:cubicBezTo>
                <a:lnTo>
                  <a:pt x="17397" y="653514"/>
                </a:lnTo>
                <a:cubicBezTo>
                  <a:pt x="11011" y="705163"/>
                  <a:pt x="32582" y="756309"/>
                  <a:pt x="74025" y="787779"/>
                </a:cubicBezTo>
                <a:lnTo>
                  <a:pt x="367855" y="1010364"/>
                </a:lnTo>
                <a:cubicBezTo>
                  <a:pt x="409380" y="1041700"/>
                  <a:pt x="464436" y="1048579"/>
                  <a:pt x="512394" y="1028424"/>
                </a:cubicBezTo>
                <a:lnTo>
                  <a:pt x="852001" y="885130"/>
                </a:lnTo>
                <a:cubicBezTo>
                  <a:pt x="899918" y="864878"/>
                  <a:pt x="933418" y="820627"/>
                  <a:pt x="939912" y="769006"/>
                </a:cubicBezTo>
                <a:lnTo>
                  <a:pt x="985689" y="403205"/>
                </a:lnTo>
                <a:cubicBezTo>
                  <a:pt x="992080" y="351579"/>
                  <a:pt x="970505" y="300454"/>
                  <a:pt x="929062" y="269020"/>
                </a:cubicBezTo>
                <a:lnTo>
                  <a:pt x="635232" y="46435"/>
                </a:lnTo>
                <a:cubicBezTo>
                  <a:pt x="609897" y="27273"/>
                  <a:pt x="579005" y="16900"/>
                  <a:pt x="547241" y="16889"/>
                </a:cubicBezTo>
                <a:close/>
              </a:path>
            </a:pathLst>
          </a:custGeom>
          <a:gradFill>
            <a:gsLst>
              <a:gs pos="61000">
                <a:schemeClr val="accent2"/>
              </a:gs>
              <a:gs pos="23000">
                <a:schemeClr val="accent1"/>
              </a:gs>
              <a:gs pos="0">
                <a:schemeClr val="tx2"/>
              </a:gs>
            </a:gsLst>
            <a:lin ang="10200000" scaled="0"/>
          </a:gradFill>
          <a:ln w="7917"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98AC335A-3D0B-5F03-47D3-A1BBD3B52B14}"/>
              </a:ext>
            </a:extLst>
          </p:cNvPr>
          <p:cNvSpPr/>
          <p:nvPr/>
        </p:nvSpPr>
        <p:spPr>
          <a:xfrm>
            <a:off x="9280827" y="2386432"/>
            <a:ext cx="1701476" cy="1860023"/>
          </a:xfrm>
          <a:custGeom>
            <a:avLst/>
            <a:gdLst>
              <a:gd name="connsiteX0" fmla="*/ 716338 w 1405595"/>
              <a:gd name="connsiteY0" fmla="*/ 1537553 h 1536571"/>
              <a:gd name="connsiteX1" fmla="*/ 605459 w 1405595"/>
              <a:gd name="connsiteY1" fmla="*/ 1509354 h 1536571"/>
              <a:gd name="connsiteX2" fmla="*/ 134381 w 1405595"/>
              <a:gd name="connsiteY2" fmla="*/ 1252549 h 1536571"/>
              <a:gd name="connsiteX3" fmla="*/ 13681 w 1405595"/>
              <a:gd name="connsiteY3" fmla="*/ 1054519 h 1536571"/>
              <a:gd name="connsiteX4" fmla="*/ 455 w 1405595"/>
              <a:gd name="connsiteY4" fmla="*/ 517938 h 1536571"/>
              <a:gd name="connsiteX5" fmla="*/ 111334 w 1405595"/>
              <a:gd name="connsiteY5" fmla="*/ 314601 h 1536571"/>
              <a:gd name="connsiteX6" fmla="*/ 569344 w 1405595"/>
              <a:gd name="connsiteY6" fmla="*/ 34825 h 1536571"/>
              <a:gd name="connsiteX7" fmla="*/ 800844 w 1405595"/>
              <a:gd name="connsiteY7" fmla="*/ 29121 h 1536571"/>
              <a:gd name="connsiteX8" fmla="*/ 1272081 w 1405595"/>
              <a:gd name="connsiteY8" fmla="*/ 286005 h 1536571"/>
              <a:gd name="connsiteX9" fmla="*/ 1392781 w 1405595"/>
              <a:gd name="connsiteY9" fmla="*/ 484035 h 1536571"/>
              <a:gd name="connsiteX10" fmla="*/ 1405928 w 1405595"/>
              <a:gd name="connsiteY10" fmla="*/ 1020537 h 1536571"/>
              <a:gd name="connsiteX11" fmla="*/ 1295049 w 1405595"/>
              <a:gd name="connsiteY11" fmla="*/ 1223953 h 1536571"/>
              <a:gd name="connsiteX12" fmla="*/ 837038 w 1405595"/>
              <a:gd name="connsiteY12" fmla="*/ 1503651 h 1536571"/>
              <a:gd name="connsiteX13" fmla="*/ 716338 w 1405595"/>
              <a:gd name="connsiteY13" fmla="*/ 1537553 h 1536571"/>
              <a:gd name="connsiteX14" fmla="*/ 689965 w 1405595"/>
              <a:gd name="connsiteY14" fmla="*/ 17240 h 1536571"/>
              <a:gd name="connsiteX15" fmla="*/ 577582 w 1405595"/>
              <a:gd name="connsiteY15" fmla="*/ 48924 h 1536571"/>
              <a:gd name="connsiteX16" fmla="*/ 119571 w 1405595"/>
              <a:gd name="connsiteY16" fmla="*/ 328701 h 1536571"/>
              <a:gd name="connsiteX17" fmla="*/ 16611 w 1405595"/>
              <a:gd name="connsiteY17" fmla="*/ 518017 h 1536571"/>
              <a:gd name="connsiteX18" fmla="*/ 29758 w 1405595"/>
              <a:gd name="connsiteY18" fmla="*/ 1054598 h 1536571"/>
              <a:gd name="connsiteX19" fmla="*/ 142222 w 1405595"/>
              <a:gd name="connsiteY19" fmla="*/ 1238687 h 1536571"/>
              <a:gd name="connsiteX20" fmla="*/ 613379 w 1405595"/>
              <a:gd name="connsiteY20" fmla="*/ 1495571 h 1536571"/>
              <a:gd name="connsiteX21" fmla="*/ 828959 w 1405595"/>
              <a:gd name="connsiteY21" fmla="*/ 1490185 h 1536571"/>
              <a:gd name="connsiteX22" fmla="*/ 1286970 w 1405595"/>
              <a:gd name="connsiteY22" fmla="*/ 1210487 h 1536571"/>
              <a:gd name="connsiteX23" fmla="*/ 1389929 w 1405595"/>
              <a:gd name="connsiteY23" fmla="*/ 1021092 h 1536571"/>
              <a:gd name="connsiteX24" fmla="*/ 1376703 w 1405595"/>
              <a:gd name="connsiteY24" fmla="*/ 484510 h 1536571"/>
              <a:gd name="connsiteX25" fmla="*/ 1264319 w 1405595"/>
              <a:gd name="connsiteY25" fmla="*/ 300501 h 1536571"/>
              <a:gd name="connsiteX26" fmla="*/ 793162 w 1405595"/>
              <a:gd name="connsiteY26" fmla="*/ 43617 h 1536571"/>
              <a:gd name="connsiteX27" fmla="*/ 689965 w 1405595"/>
              <a:gd name="connsiteY27" fmla="*/ 17240 h 15365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405595" h="1536571">
                <a:moveTo>
                  <a:pt x="716338" y="1537553"/>
                </a:moveTo>
                <a:cubicBezTo>
                  <a:pt x="677597" y="1537614"/>
                  <a:pt x="639465" y="1527916"/>
                  <a:pt x="605459" y="1509354"/>
                </a:cubicBezTo>
                <a:lnTo>
                  <a:pt x="134381" y="1252549"/>
                </a:lnTo>
                <a:cubicBezTo>
                  <a:pt x="61738" y="1212768"/>
                  <a:pt x="15755" y="1137325"/>
                  <a:pt x="13681" y="1054519"/>
                </a:cubicBezTo>
                <a:lnTo>
                  <a:pt x="455" y="517938"/>
                </a:lnTo>
                <a:cubicBezTo>
                  <a:pt x="-1424" y="435247"/>
                  <a:pt x="40809" y="357797"/>
                  <a:pt x="111334" y="314601"/>
                </a:cubicBezTo>
                <a:lnTo>
                  <a:pt x="569344" y="34825"/>
                </a:lnTo>
                <a:cubicBezTo>
                  <a:pt x="639991" y="-8169"/>
                  <a:pt x="728168" y="-10341"/>
                  <a:pt x="800844" y="29121"/>
                </a:cubicBezTo>
                <a:lnTo>
                  <a:pt x="1272081" y="286005"/>
                </a:lnTo>
                <a:cubicBezTo>
                  <a:pt x="1344735" y="325774"/>
                  <a:pt x="1390722" y="401225"/>
                  <a:pt x="1392781" y="484035"/>
                </a:cubicBezTo>
                <a:lnTo>
                  <a:pt x="1405928" y="1020537"/>
                </a:lnTo>
                <a:cubicBezTo>
                  <a:pt x="1407835" y="1103256"/>
                  <a:pt x="1365598" y="1180743"/>
                  <a:pt x="1295049" y="1223953"/>
                </a:cubicBezTo>
                <a:lnTo>
                  <a:pt x="837038" y="1503651"/>
                </a:lnTo>
                <a:cubicBezTo>
                  <a:pt x="800696" y="1525859"/>
                  <a:pt x="758926" y="1537592"/>
                  <a:pt x="716338" y="1537553"/>
                </a:cubicBezTo>
                <a:close/>
                <a:moveTo>
                  <a:pt x="689965" y="17240"/>
                </a:moveTo>
                <a:cubicBezTo>
                  <a:pt x="650302" y="17248"/>
                  <a:pt x="611410" y="28213"/>
                  <a:pt x="577582" y="48924"/>
                </a:cubicBezTo>
                <a:lnTo>
                  <a:pt x="119571" y="328701"/>
                </a:lnTo>
                <a:cubicBezTo>
                  <a:pt x="53992" y="368966"/>
                  <a:pt x="14774" y="441077"/>
                  <a:pt x="16611" y="518017"/>
                </a:cubicBezTo>
                <a:lnTo>
                  <a:pt x="29758" y="1054598"/>
                </a:lnTo>
                <a:cubicBezTo>
                  <a:pt x="31781" y="1131617"/>
                  <a:pt x="74622" y="1201743"/>
                  <a:pt x="142222" y="1238687"/>
                </a:cubicBezTo>
                <a:lnTo>
                  <a:pt x="613379" y="1495571"/>
                </a:lnTo>
                <a:cubicBezTo>
                  <a:pt x="681066" y="1532320"/>
                  <a:pt x="763192" y="1530268"/>
                  <a:pt x="828959" y="1490185"/>
                </a:cubicBezTo>
                <a:lnTo>
                  <a:pt x="1286970" y="1210487"/>
                </a:lnTo>
                <a:cubicBezTo>
                  <a:pt x="1352574" y="1170208"/>
                  <a:pt x="1391795" y="1098060"/>
                  <a:pt x="1389929" y="1021092"/>
                </a:cubicBezTo>
                <a:lnTo>
                  <a:pt x="1376703" y="484510"/>
                </a:lnTo>
                <a:cubicBezTo>
                  <a:pt x="1374717" y="407522"/>
                  <a:pt x="1331899" y="337415"/>
                  <a:pt x="1264319" y="300501"/>
                </a:cubicBezTo>
                <a:lnTo>
                  <a:pt x="793162" y="43617"/>
                </a:lnTo>
                <a:cubicBezTo>
                  <a:pt x="761507" y="26339"/>
                  <a:pt x="726027" y="17271"/>
                  <a:pt x="689965" y="17240"/>
                </a:cubicBezTo>
                <a:close/>
              </a:path>
            </a:pathLst>
          </a:custGeom>
          <a:gradFill>
            <a:gsLst>
              <a:gs pos="61000">
                <a:schemeClr val="accent2"/>
              </a:gs>
              <a:gs pos="23000">
                <a:schemeClr val="accent1"/>
              </a:gs>
              <a:gs pos="0">
                <a:schemeClr val="tx2"/>
              </a:gs>
            </a:gsLst>
            <a:lin ang="10200000" scaled="0"/>
          </a:gradFill>
          <a:ln w="7917" cap="flat">
            <a:noFill/>
            <a:prstDash val="solid"/>
            <a:miter/>
          </a:ln>
        </p:spPr>
        <p:txBody>
          <a:bodyPr rtlCol="0" anchor="ctr"/>
          <a:lstStyle/>
          <a:p>
            <a:endParaRPr lang="en-US"/>
          </a:p>
        </p:txBody>
      </p:sp>
      <p:grpSp>
        <p:nvGrpSpPr>
          <p:cNvPr id="9" name="Group 8">
            <a:extLst>
              <a:ext uri="{FF2B5EF4-FFF2-40B4-BE49-F238E27FC236}">
                <a16:creationId xmlns:a16="http://schemas.microsoft.com/office/drawing/2014/main" id="{8ABF0357-7BA4-63AD-5957-04481EFB7709}"/>
              </a:ext>
            </a:extLst>
          </p:cNvPr>
          <p:cNvGrpSpPr/>
          <p:nvPr/>
        </p:nvGrpSpPr>
        <p:grpSpPr>
          <a:xfrm>
            <a:off x="416277" y="3896973"/>
            <a:ext cx="1009811" cy="1115473"/>
            <a:chOff x="416277" y="3896973"/>
            <a:chExt cx="1009811" cy="1115473"/>
          </a:xfrm>
        </p:grpSpPr>
        <p:sp>
          <p:nvSpPr>
            <p:cNvPr id="10" name="Freeform 9">
              <a:extLst>
                <a:ext uri="{FF2B5EF4-FFF2-40B4-BE49-F238E27FC236}">
                  <a16:creationId xmlns:a16="http://schemas.microsoft.com/office/drawing/2014/main" id="{96EBA5CC-4311-DEE8-FAC5-7C951D2380B1}"/>
                </a:ext>
              </a:extLst>
            </p:cNvPr>
            <p:cNvSpPr/>
            <p:nvPr/>
          </p:nvSpPr>
          <p:spPr>
            <a:xfrm>
              <a:off x="416277" y="3896973"/>
              <a:ext cx="1009811" cy="1115473"/>
            </a:xfrm>
            <a:custGeom>
              <a:avLst/>
              <a:gdLst>
                <a:gd name="connsiteX0" fmla="*/ 766967 w 834208"/>
                <a:gd name="connsiteY0" fmla="*/ 741674 h 921496"/>
                <a:gd name="connsiteX1" fmla="*/ 485413 w 834208"/>
                <a:gd name="connsiteY1" fmla="*/ 904296 h 921496"/>
                <a:gd name="connsiteX2" fmla="*/ 349902 w 834208"/>
                <a:gd name="connsiteY2" fmla="*/ 904296 h 921496"/>
                <a:gd name="connsiteX3" fmla="*/ 68111 w 834208"/>
                <a:gd name="connsiteY3" fmla="*/ 741674 h 921496"/>
                <a:gd name="connsiteX4" fmla="*/ 395 w 834208"/>
                <a:gd name="connsiteY4" fmla="*/ 624281 h 921496"/>
                <a:gd name="connsiteX5" fmla="*/ 395 w 834208"/>
                <a:gd name="connsiteY5" fmla="*/ 299513 h 921496"/>
                <a:gd name="connsiteX6" fmla="*/ 68111 w 834208"/>
                <a:gd name="connsiteY6" fmla="*/ 181725 h 921496"/>
                <a:gd name="connsiteX7" fmla="*/ 349744 w 834208"/>
                <a:gd name="connsiteY7" fmla="*/ 19103 h 921496"/>
                <a:gd name="connsiteX8" fmla="*/ 485254 w 834208"/>
                <a:gd name="connsiteY8" fmla="*/ 19103 h 921496"/>
                <a:gd name="connsiteX9" fmla="*/ 766808 w 834208"/>
                <a:gd name="connsiteY9" fmla="*/ 181725 h 921496"/>
                <a:gd name="connsiteX10" fmla="*/ 834603 w 834208"/>
                <a:gd name="connsiteY10" fmla="*/ 299117 h 921496"/>
                <a:gd name="connsiteX11" fmla="*/ 834603 w 834208"/>
                <a:gd name="connsiteY11" fmla="*/ 623885 h 921496"/>
                <a:gd name="connsiteX12" fmla="*/ 766967 w 834208"/>
                <a:gd name="connsiteY12" fmla="*/ 741674 h 921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34208" h="921496">
                  <a:moveTo>
                    <a:pt x="766967" y="741674"/>
                  </a:moveTo>
                  <a:lnTo>
                    <a:pt x="485413" y="904296"/>
                  </a:lnTo>
                  <a:cubicBezTo>
                    <a:pt x="443494" y="928539"/>
                    <a:pt x="391821" y="928539"/>
                    <a:pt x="349902" y="904296"/>
                  </a:cubicBezTo>
                  <a:lnTo>
                    <a:pt x="68111" y="741674"/>
                  </a:lnTo>
                  <a:cubicBezTo>
                    <a:pt x="26193" y="717450"/>
                    <a:pt x="381" y="672701"/>
                    <a:pt x="395" y="624281"/>
                  </a:cubicBezTo>
                  <a:lnTo>
                    <a:pt x="395" y="299513"/>
                  </a:lnTo>
                  <a:cubicBezTo>
                    <a:pt x="255" y="250956"/>
                    <a:pt x="26083" y="206031"/>
                    <a:pt x="68111" y="181725"/>
                  </a:cubicBezTo>
                  <a:lnTo>
                    <a:pt x="349744" y="19103"/>
                  </a:lnTo>
                  <a:cubicBezTo>
                    <a:pt x="391684" y="-5059"/>
                    <a:pt x="443314" y="-5059"/>
                    <a:pt x="485254" y="19103"/>
                  </a:cubicBezTo>
                  <a:lnTo>
                    <a:pt x="766808" y="181725"/>
                  </a:lnTo>
                  <a:cubicBezTo>
                    <a:pt x="808756" y="205928"/>
                    <a:pt x="834601" y="250681"/>
                    <a:pt x="834603" y="299117"/>
                  </a:cubicBezTo>
                  <a:lnTo>
                    <a:pt x="834603" y="623885"/>
                  </a:lnTo>
                  <a:cubicBezTo>
                    <a:pt x="834792" y="672434"/>
                    <a:pt x="808988" y="717371"/>
                    <a:pt x="766967" y="741674"/>
                  </a:cubicBezTo>
                  <a:close/>
                </a:path>
              </a:pathLst>
            </a:custGeom>
            <a:solidFill>
              <a:srgbClr val="232933"/>
            </a:solidFill>
            <a:ln w="7917"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7283EBF2-043D-C9B1-DF79-1A1CEA1FCF2E}"/>
                </a:ext>
              </a:extLst>
            </p:cNvPr>
            <p:cNvSpPr/>
            <p:nvPr/>
          </p:nvSpPr>
          <p:spPr>
            <a:xfrm>
              <a:off x="591442" y="4213470"/>
              <a:ext cx="697062" cy="518155"/>
            </a:xfrm>
            <a:custGeom>
              <a:avLst/>
              <a:gdLst>
                <a:gd name="connsiteX0" fmla="*/ 12743 w 575845"/>
                <a:gd name="connsiteY0" fmla="*/ 397833 h 428050"/>
                <a:gd name="connsiteX1" fmla="*/ 93447 w 575845"/>
                <a:gd name="connsiteY1" fmla="*/ 428964 h 428050"/>
                <a:gd name="connsiteX2" fmla="*/ 151025 w 575845"/>
                <a:gd name="connsiteY2" fmla="*/ 420567 h 428050"/>
                <a:gd name="connsiteX3" fmla="*/ 289466 w 575845"/>
                <a:gd name="connsiteY3" fmla="*/ 365119 h 428050"/>
                <a:gd name="connsiteX4" fmla="*/ 494830 w 575845"/>
                <a:gd name="connsiteY4" fmla="*/ 427300 h 428050"/>
                <a:gd name="connsiteX5" fmla="*/ 566109 w 575845"/>
                <a:gd name="connsiteY5" fmla="*/ 394981 h 428050"/>
                <a:gd name="connsiteX6" fmla="*/ 492454 w 575845"/>
                <a:gd name="connsiteY6" fmla="*/ 213349 h 428050"/>
                <a:gd name="connsiteX7" fmla="*/ 532054 w 575845"/>
                <a:gd name="connsiteY7" fmla="*/ 167247 h 428050"/>
                <a:gd name="connsiteX8" fmla="*/ 564684 w 575845"/>
                <a:gd name="connsiteY8" fmla="*/ 30924 h 428050"/>
                <a:gd name="connsiteX9" fmla="*/ 505839 w 575845"/>
                <a:gd name="connsiteY9" fmla="*/ 982 h 428050"/>
                <a:gd name="connsiteX10" fmla="*/ 505126 w 575845"/>
                <a:gd name="connsiteY10" fmla="*/ 31161 h 428050"/>
                <a:gd name="connsiteX11" fmla="*/ 539419 w 575845"/>
                <a:gd name="connsiteY11" fmla="*/ 47796 h 428050"/>
                <a:gd name="connsiteX12" fmla="*/ 507739 w 575845"/>
                <a:gd name="connsiteY12" fmla="*/ 149187 h 428050"/>
                <a:gd name="connsiteX13" fmla="*/ 471229 w 575845"/>
                <a:gd name="connsiteY13" fmla="*/ 192199 h 428050"/>
                <a:gd name="connsiteX14" fmla="*/ 359716 w 575845"/>
                <a:gd name="connsiteY14" fmla="*/ 105066 h 428050"/>
                <a:gd name="connsiteX15" fmla="*/ 320116 w 575845"/>
                <a:gd name="connsiteY15" fmla="*/ 81303 h 428050"/>
                <a:gd name="connsiteX16" fmla="*/ 352429 w 575845"/>
                <a:gd name="connsiteY16" fmla="*/ 66173 h 428050"/>
                <a:gd name="connsiteX17" fmla="*/ 339837 w 575845"/>
                <a:gd name="connsiteY17" fmla="*/ 38370 h 428050"/>
                <a:gd name="connsiteX18" fmla="*/ 287724 w 575845"/>
                <a:gd name="connsiteY18" fmla="*/ 63480 h 428050"/>
                <a:gd name="connsiteX19" fmla="*/ 10526 w 575845"/>
                <a:gd name="connsiteY19" fmla="*/ 33617 h 428050"/>
                <a:gd name="connsiteX20" fmla="*/ 84181 w 575845"/>
                <a:gd name="connsiteY20" fmla="*/ 215250 h 428050"/>
                <a:gd name="connsiteX21" fmla="*/ 12743 w 575845"/>
                <a:gd name="connsiteY21" fmla="*/ 397833 h 428050"/>
                <a:gd name="connsiteX22" fmla="*/ 256044 w 575845"/>
                <a:gd name="connsiteY22" fmla="*/ 81698 h 428050"/>
                <a:gd name="connsiteX23" fmla="*/ 216444 w 575845"/>
                <a:gd name="connsiteY23" fmla="*/ 106175 h 428050"/>
                <a:gd name="connsiteX24" fmla="*/ 105565 w 575845"/>
                <a:gd name="connsiteY24" fmla="*/ 194100 h 428050"/>
                <a:gd name="connsiteX25" fmla="*/ 35869 w 575845"/>
                <a:gd name="connsiteY25" fmla="*/ 50331 h 428050"/>
                <a:gd name="connsiteX26" fmla="*/ 82914 w 575845"/>
                <a:gd name="connsiteY26" fmla="*/ 32112 h 428050"/>
                <a:gd name="connsiteX27" fmla="*/ 256044 w 575845"/>
                <a:gd name="connsiteY27" fmla="*/ 81698 h 428050"/>
                <a:gd name="connsiteX28" fmla="*/ 321146 w 575845"/>
                <a:gd name="connsiteY28" fmla="*/ 347296 h 428050"/>
                <a:gd name="connsiteX29" fmla="*/ 360745 w 575845"/>
                <a:gd name="connsiteY29" fmla="*/ 322740 h 428050"/>
                <a:gd name="connsiteX30" fmla="*/ 471625 w 575845"/>
                <a:gd name="connsiteY30" fmla="*/ 234815 h 428050"/>
                <a:gd name="connsiteX31" fmla="*/ 541241 w 575845"/>
                <a:gd name="connsiteY31" fmla="*/ 378506 h 428050"/>
                <a:gd name="connsiteX32" fmla="*/ 321146 w 575845"/>
                <a:gd name="connsiteY32" fmla="*/ 347296 h 428050"/>
                <a:gd name="connsiteX33" fmla="*/ 106278 w 575845"/>
                <a:gd name="connsiteY33" fmla="*/ 236399 h 428050"/>
                <a:gd name="connsiteX34" fmla="*/ 127662 w 575845"/>
                <a:gd name="connsiteY34" fmla="*/ 215012 h 428050"/>
                <a:gd name="connsiteX35" fmla="*/ 233551 w 575845"/>
                <a:gd name="connsiteY35" fmla="*/ 131206 h 428050"/>
                <a:gd name="connsiteX36" fmla="*/ 287882 w 575845"/>
                <a:gd name="connsiteY36" fmla="*/ 98016 h 428050"/>
                <a:gd name="connsiteX37" fmla="*/ 343322 w 575845"/>
                <a:gd name="connsiteY37" fmla="*/ 130651 h 428050"/>
                <a:gd name="connsiteX38" fmla="*/ 450003 w 575845"/>
                <a:gd name="connsiteY38" fmla="*/ 213349 h 428050"/>
                <a:gd name="connsiteX39" fmla="*/ 344114 w 575845"/>
                <a:gd name="connsiteY39" fmla="*/ 297234 h 428050"/>
                <a:gd name="connsiteX40" fmla="*/ 289466 w 575845"/>
                <a:gd name="connsiteY40" fmla="*/ 330582 h 428050"/>
                <a:gd name="connsiteX41" fmla="*/ 244877 w 575845"/>
                <a:gd name="connsiteY41" fmla="*/ 304126 h 428050"/>
                <a:gd name="connsiteX42" fmla="*/ 226898 w 575845"/>
                <a:gd name="connsiteY42" fmla="*/ 328760 h 428050"/>
                <a:gd name="connsiteX43" fmla="*/ 257073 w 575845"/>
                <a:gd name="connsiteY43" fmla="*/ 347138 h 428050"/>
                <a:gd name="connsiteX44" fmla="*/ 143818 w 575845"/>
                <a:gd name="connsiteY44" fmla="*/ 390863 h 428050"/>
                <a:gd name="connsiteX45" fmla="*/ 38008 w 575845"/>
                <a:gd name="connsiteY45" fmla="*/ 380803 h 428050"/>
                <a:gd name="connsiteX46" fmla="*/ 106278 w 575845"/>
                <a:gd name="connsiteY46" fmla="*/ 236637 h 428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75845" h="428050">
                  <a:moveTo>
                    <a:pt x="12743" y="397833"/>
                  </a:moveTo>
                  <a:cubicBezTo>
                    <a:pt x="27078" y="419458"/>
                    <a:pt x="54956" y="429993"/>
                    <a:pt x="93447" y="428964"/>
                  </a:cubicBezTo>
                  <a:cubicBezTo>
                    <a:pt x="112881" y="428185"/>
                    <a:pt x="132179" y="425370"/>
                    <a:pt x="151025" y="420567"/>
                  </a:cubicBezTo>
                  <a:cubicBezTo>
                    <a:pt x="199279" y="407856"/>
                    <a:pt x="245778" y="389232"/>
                    <a:pt x="289466" y="365119"/>
                  </a:cubicBezTo>
                  <a:cubicBezTo>
                    <a:pt x="363517" y="403616"/>
                    <a:pt x="439390" y="428488"/>
                    <a:pt x="494830" y="427300"/>
                  </a:cubicBezTo>
                  <a:cubicBezTo>
                    <a:pt x="527143" y="426429"/>
                    <a:pt x="552408" y="416527"/>
                    <a:pt x="566109" y="394981"/>
                  </a:cubicBezTo>
                  <a:cubicBezTo>
                    <a:pt x="595413" y="349989"/>
                    <a:pt x="558189" y="280520"/>
                    <a:pt x="492454" y="213349"/>
                  </a:cubicBezTo>
                  <a:cubicBezTo>
                    <a:pt x="506599" y="198819"/>
                    <a:pt x="519824" y="183422"/>
                    <a:pt x="532054" y="167247"/>
                  </a:cubicBezTo>
                  <a:cubicBezTo>
                    <a:pt x="573871" y="110611"/>
                    <a:pt x="585434" y="62212"/>
                    <a:pt x="564684" y="30924"/>
                  </a:cubicBezTo>
                  <a:cubicBezTo>
                    <a:pt x="553279" y="13735"/>
                    <a:pt x="533004" y="3833"/>
                    <a:pt x="505839" y="982"/>
                  </a:cubicBezTo>
                  <a:lnTo>
                    <a:pt x="505126" y="31161"/>
                  </a:lnTo>
                  <a:cubicBezTo>
                    <a:pt x="521520" y="33221"/>
                    <a:pt x="533400" y="39082"/>
                    <a:pt x="539419" y="47796"/>
                  </a:cubicBezTo>
                  <a:cubicBezTo>
                    <a:pt x="552250" y="67044"/>
                    <a:pt x="540370" y="104987"/>
                    <a:pt x="507739" y="149187"/>
                  </a:cubicBezTo>
                  <a:cubicBezTo>
                    <a:pt x="496466" y="164263"/>
                    <a:pt x="484273" y="178627"/>
                    <a:pt x="471229" y="192199"/>
                  </a:cubicBezTo>
                  <a:cubicBezTo>
                    <a:pt x="436618" y="160018"/>
                    <a:pt x="399311" y="130866"/>
                    <a:pt x="359716" y="105066"/>
                  </a:cubicBezTo>
                  <a:cubicBezTo>
                    <a:pt x="346886" y="96749"/>
                    <a:pt x="333659" y="88828"/>
                    <a:pt x="320116" y="81303"/>
                  </a:cubicBezTo>
                  <a:cubicBezTo>
                    <a:pt x="331046" y="75837"/>
                    <a:pt x="341738" y="70846"/>
                    <a:pt x="352429" y="66173"/>
                  </a:cubicBezTo>
                  <a:lnTo>
                    <a:pt x="339837" y="38370"/>
                  </a:lnTo>
                  <a:cubicBezTo>
                    <a:pt x="322730" y="46291"/>
                    <a:pt x="305306" y="54212"/>
                    <a:pt x="287724" y="63480"/>
                  </a:cubicBezTo>
                  <a:cubicBezTo>
                    <a:pt x="170588" y="2566"/>
                    <a:pt x="48937" y="-25079"/>
                    <a:pt x="10526" y="33617"/>
                  </a:cubicBezTo>
                  <a:cubicBezTo>
                    <a:pt x="-18778" y="78609"/>
                    <a:pt x="18446" y="148078"/>
                    <a:pt x="84181" y="215250"/>
                  </a:cubicBezTo>
                  <a:cubicBezTo>
                    <a:pt x="19634" y="283293"/>
                    <a:pt x="-16957" y="353158"/>
                    <a:pt x="12743" y="397833"/>
                  </a:cubicBezTo>
                  <a:close/>
                  <a:moveTo>
                    <a:pt x="256044" y="81698"/>
                  </a:moveTo>
                  <a:cubicBezTo>
                    <a:pt x="242897" y="89620"/>
                    <a:pt x="229750" y="97541"/>
                    <a:pt x="216444" y="106175"/>
                  </a:cubicBezTo>
                  <a:cubicBezTo>
                    <a:pt x="177023" y="132237"/>
                    <a:pt x="139925" y="161654"/>
                    <a:pt x="105565" y="194100"/>
                  </a:cubicBezTo>
                  <a:cubicBezTo>
                    <a:pt x="45057" y="131760"/>
                    <a:pt x="19238" y="75995"/>
                    <a:pt x="35869" y="50331"/>
                  </a:cubicBezTo>
                  <a:cubicBezTo>
                    <a:pt x="43314" y="38924"/>
                    <a:pt x="59629" y="32746"/>
                    <a:pt x="82914" y="32112"/>
                  </a:cubicBezTo>
                  <a:cubicBezTo>
                    <a:pt x="124018" y="31003"/>
                    <a:pt x="185636" y="47321"/>
                    <a:pt x="256044" y="81698"/>
                  </a:cubicBezTo>
                  <a:close/>
                  <a:moveTo>
                    <a:pt x="321146" y="347296"/>
                  </a:moveTo>
                  <a:cubicBezTo>
                    <a:pt x="334372" y="339375"/>
                    <a:pt x="347519" y="331454"/>
                    <a:pt x="360745" y="322740"/>
                  </a:cubicBezTo>
                  <a:cubicBezTo>
                    <a:pt x="400177" y="296692"/>
                    <a:pt x="437276" y="267274"/>
                    <a:pt x="471625" y="234815"/>
                  </a:cubicBezTo>
                  <a:cubicBezTo>
                    <a:pt x="532054" y="297155"/>
                    <a:pt x="557873" y="352920"/>
                    <a:pt x="541241" y="378506"/>
                  </a:cubicBezTo>
                  <a:cubicBezTo>
                    <a:pt x="520491" y="410111"/>
                    <a:pt x="431787" y="401398"/>
                    <a:pt x="321146" y="347296"/>
                  </a:cubicBezTo>
                  <a:close/>
                  <a:moveTo>
                    <a:pt x="106278" y="236399"/>
                  </a:moveTo>
                  <a:cubicBezTo>
                    <a:pt x="112930" y="229376"/>
                    <a:pt x="120058" y="222247"/>
                    <a:pt x="127662" y="215012"/>
                  </a:cubicBezTo>
                  <a:cubicBezTo>
                    <a:pt x="160496" y="184098"/>
                    <a:pt x="195922" y="156060"/>
                    <a:pt x="233551" y="131206"/>
                  </a:cubicBezTo>
                  <a:cubicBezTo>
                    <a:pt x="251609" y="119245"/>
                    <a:pt x="269824" y="108155"/>
                    <a:pt x="287882" y="98016"/>
                  </a:cubicBezTo>
                  <a:cubicBezTo>
                    <a:pt x="305939" y="107918"/>
                    <a:pt x="324234" y="118453"/>
                    <a:pt x="343322" y="130651"/>
                  </a:cubicBezTo>
                  <a:cubicBezTo>
                    <a:pt x="381174" y="155125"/>
                    <a:pt x="416864" y="182792"/>
                    <a:pt x="450003" y="213349"/>
                  </a:cubicBezTo>
                  <a:cubicBezTo>
                    <a:pt x="417165" y="244282"/>
                    <a:pt x="381739" y="272346"/>
                    <a:pt x="344114" y="297234"/>
                  </a:cubicBezTo>
                  <a:cubicBezTo>
                    <a:pt x="325977" y="309274"/>
                    <a:pt x="307682" y="320364"/>
                    <a:pt x="289466" y="330582"/>
                  </a:cubicBezTo>
                  <a:cubicBezTo>
                    <a:pt x="274814" y="322661"/>
                    <a:pt x="259925" y="313631"/>
                    <a:pt x="244877" y="304126"/>
                  </a:cubicBezTo>
                  <a:lnTo>
                    <a:pt x="226898" y="328760"/>
                  </a:lnTo>
                  <a:cubicBezTo>
                    <a:pt x="236878" y="335018"/>
                    <a:pt x="246857" y="341276"/>
                    <a:pt x="257073" y="347138"/>
                  </a:cubicBezTo>
                  <a:cubicBezTo>
                    <a:pt x="221049" y="365845"/>
                    <a:pt x="183067" y="380509"/>
                    <a:pt x="143818" y="390863"/>
                  </a:cubicBezTo>
                  <a:cubicBezTo>
                    <a:pt x="90359" y="403853"/>
                    <a:pt x="50838" y="400130"/>
                    <a:pt x="38008" y="380803"/>
                  </a:cubicBezTo>
                  <a:cubicBezTo>
                    <a:pt x="21138" y="355613"/>
                    <a:pt x="46403" y="299610"/>
                    <a:pt x="106278" y="236637"/>
                  </a:cubicBezTo>
                  <a:close/>
                </a:path>
              </a:pathLst>
            </a:custGeom>
            <a:gradFill>
              <a:gsLst>
                <a:gs pos="61000">
                  <a:schemeClr val="accent2"/>
                </a:gs>
                <a:gs pos="23000">
                  <a:schemeClr val="accent1"/>
                </a:gs>
                <a:gs pos="0">
                  <a:schemeClr val="tx2"/>
                </a:gs>
              </a:gsLst>
              <a:lin ang="10200000" scaled="0"/>
            </a:gradFill>
            <a:ln w="7917"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50B7F075-07CB-7659-6483-E59163F0B32C}"/>
                </a:ext>
              </a:extLst>
            </p:cNvPr>
            <p:cNvSpPr/>
            <p:nvPr/>
          </p:nvSpPr>
          <p:spPr>
            <a:xfrm>
              <a:off x="736663" y="4484899"/>
              <a:ext cx="115045" cy="115063"/>
            </a:xfrm>
            <a:custGeom>
              <a:avLst/>
              <a:gdLst>
                <a:gd name="connsiteX0" fmla="*/ 408 w 95039"/>
                <a:gd name="connsiteY0" fmla="*/ 49639 h 95054"/>
                <a:gd name="connsiteX1" fmla="*/ 49044 w 95039"/>
                <a:gd name="connsiteY1" fmla="*/ 96023 h 95054"/>
                <a:gd name="connsiteX2" fmla="*/ 95421 w 95039"/>
                <a:gd name="connsiteY2" fmla="*/ 47379 h 95054"/>
                <a:gd name="connsiteX3" fmla="*/ 46785 w 95039"/>
                <a:gd name="connsiteY3" fmla="*/ 995 h 95054"/>
                <a:gd name="connsiteX4" fmla="*/ 46503 w 95039"/>
                <a:gd name="connsiteY4" fmla="*/ 1003 h 95054"/>
                <a:gd name="connsiteX5" fmla="*/ 408 w 95039"/>
                <a:gd name="connsiteY5" fmla="*/ 49639 h 95054"/>
                <a:gd name="connsiteX6" fmla="*/ 30742 w 95039"/>
                <a:gd name="connsiteY6" fmla="*/ 48847 h 95054"/>
                <a:gd name="connsiteX7" fmla="*/ 47372 w 95039"/>
                <a:gd name="connsiteY7" fmla="*/ 31273 h 95054"/>
                <a:gd name="connsiteX8" fmla="*/ 64943 w 95039"/>
                <a:gd name="connsiteY8" fmla="*/ 47906 h 95054"/>
                <a:gd name="connsiteX9" fmla="*/ 48313 w 95039"/>
                <a:gd name="connsiteY9" fmla="*/ 65479 h 95054"/>
                <a:gd name="connsiteX10" fmla="*/ 48245 w 95039"/>
                <a:gd name="connsiteY10" fmla="*/ 65481 h 95054"/>
                <a:gd name="connsiteX11" fmla="*/ 30742 w 95039"/>
                <a:gd name="connsiteY11" fmla="*/ 49084 h 95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5039" h="95054">
                  <a:moveTo>
                    <a:pt x="408" y="49639"/>
                  </a:moveTo>
                  <a:cubicBezTo>
                    <a:pt x="1032" y="75880"/>
                    <a:pt x="22807" y="96647"/>
                    <a:pt x="49044" y="96023"/>
                  </a:cubicBezTo>
                  <a:cubicBezTo>
                    <a:pt x="75281" y="95399"/>
                    <a:pt x="96045" y="73620"/>
                    <a:pt x="95421" y="47379"/>
                  </a:cubicBezTo>
                  <a:cubicBezTo>
                    <a:pt x="94797" y="21138"/>
                    <a:pt x="73022" y="371"/>
                    <a:pt x="46785" y="995"/>
                  </a:cubicBezTo>
                  <a:cubicBezTo>
                    <a:pt x="46691" y="997"/>
                    <a:pt x="46597" y="1000"/>
                    <a:pt x="46503" y="1003"/>
                  </a:cubicBezTo>
                  <a:cubicBezTo>
                    <a:pt x="20380" y="1779"/>
                    <a:pt x="-213" y="23508"/>
                    <a:pt x="408" y="49639"/>
                  </a:cubicBezTo>
                  <a:close/>
                  <a:moveTo>
                    <a:pt x="30742" y="48847"/>
                  </a:moveTo>
                  <a:cubicBezTo>
                    <a:pt x="30482" y="39401"/>
                    <a:pt x="37928" y="31533"/>
                    <a:pt x="47372" y="31273"/>
                  </a:cubicBezTo>
                  <a:cubicBezTo>
                    <a:pt x="56816" y="31013"/>
                    <a:pt x="64683" y="38460"/>
                    <a:pt x="64943" y="47906"/>
                  </a:cubicBezTo>
                  <a:cubicBezTo>
                    <a:pt x="65203" y="57352"/>
                    <a:pt x="57757" y="65220"/>
                    <a:pt x="48313" y="65479"/>
                  </a:cubicBezTo>
                  <a:cubicBezTo>
                    <a:pt x="48290" y="65480"/>
                    <a:pt x="48268" y="65480"/>
                    <a:pt x="48245" y="65481"/>
                  </a:cubicBezTo>
                  <a:cubicBezTo>
                    <a:pt x="38899" y="65749"/>
                    <a:pt x="31086" y="58429"/>
                    <a:pt x="30742" y="49084"/>
                  </a:cubicBezTo>
                  <a:close/>
                </a:path>
              </a:pathLst>
            </a:custGeom>
            <a:gradFill>
              <a:gsLst>
                <a:gs pos="61000">
                  <a:schemeClr val="accent2"/>
                </a:gs>
                <a:gs pos="23000">
                  <a:schemeClr val="accent1"/>
                </a:gs>
                <a:gs pos="0">
                  <a:schemeClr val="tx2"/>
                </a:gs>
              </a:gsLst>
              <a:lin ang="10200000" scaled="0"/>
            </a:gradFill>
            <a:ln w="7917"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A9E3AD8B-F4D9-BC6F-FE95-ACDA3274A269}"/>
                </a:ext>
              </a:extLst>
            </p:cNvPr>
            <p:cNvSpPr/>
            <p:nvPr/>
          </p:nvSpPr>
          <p:spPr>
            <a:xfrm>
              <a:off x="1037253" y="4187031"/>
              <a:ext cx="115045" cy="115063"/>
            </a:xfrm>
            <a:custGeom>
              <a:avLst/>
              <a:gdLst>
                <a:gd name="connsiteX0" fmla="*/ 95419 w 95039"/>
                <a:gd name="connsiteY0" fmla="*/ 47300 h 95054"/>
                <a:gd name="connsiteX1" fmla="*/ 46706 w 95039"/>
                <a:gd name="connsiteY1" fmla="*/ 997 h 95054"/>
                <a:gd name="connsiteX2" fmla="*/ 410 w 95039"/>
                <a:gd name="connsiteY2" fmla="*/ 49718 h 95054"/>
                <a:gd name="connsiteX3" fmla="*/ 49124 w 95039"/>
                <a:gd name="connsiteY3" fmla="*/ 96021 h 95054"/>
                <a:gd name="connsiteX4" fmla="*/ 49325 w 95039"/>
                <a:gd name="connsiteY4" fmla="*/ 96015 h 95054"/>
                <a:gd name="connsiteX5" fmla="*/ 95419 w 95039"/>
                <a:gd name="connsiteY5" fmla="*/ 47300 h 95054"/>
                <a:gd name="connsiteX6" fmla="*/ 65086 w 95039"/>
                <a:gd name="connsiteY6" fmla="*/ 48092 h 95054"/>
                <a:gd name="connsiteX7" fmla="*/ 48537 w 95039"/>
                <a:gd name="connsiteY7" fmla="*/ 65743 h 95054"/>
                <a:gd name="connsiteX8" fmla="*/ 30889 w 95039"/>
                <a:gd name="connsiteY8" fmla="*/ 49192 h 95054"/>
                <a:gd name="connsiteX9" fmla="*/ 47438 w 95039"/>
                <a:gd name="connsiteY9" fmla="*/ 31541 h 95054"/>
                <a:gd name="connsiteX10" fmla="*/ 47582 w 95039"/>
                <a:gd name="connsiteY10" fmla="*/ 31537 h 95054"/>
                <a:gd name="connsiteX11" fmla="*/ 65085 w 95039"/>
                <a:gd name="connsiteY11" fmla="*/ 48079 h 95054"/>
                <a:gd name="connsiteX12" fmla="*/ 65085 w 95039"/>
                <a:gd name="connsiteY12" fmla="*/ 48092 h 95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5039" h="95054">
                  <a:moveTo>
                    <a:pt x="95419" y="47300"/>
                  </a:moveTo>
                  <a:cubicBezTo>
                    <a:pt x="94751" y="21060"/>
                    <a:pt x="72942" y="330"/>
                    <a:pt x="46706" y="997"/>
                  </a:cubicBezTo>
                  <a:cubicBezTo>
                    <a:pt x="20470" y="1665"/>
                    <a:pt x="-257" y="23478"/>
                    <a:pt x="410" y="49718"/>
                  </a:cubicBezTo>
                  <a:cubicBezTo>
                    <a:pt x="1078" y="75958"/>
                    <a:pt x="22888" y="96688"/>
                    <a:pt x="49124" y="96021"/>
                  </a:cubicBezTo>
                  <a:cubicBezTo>
                    <a:pt x="49191" y="96019"/>
                    <a:pt x="49258" y="96017"/>
                    <a:pt x="49325" y="96015"/>
                  </a:cubicBezTo>
                  <a:cubicBezTo>
                    <a:pt x="75479" y="95239"/>
                    <a:pt x="96085" y="73461"/>
                    <a:pt x="95419" y="47300"/>
                  </a:cubicBezTo>
                  <a:close/>
                  <a:moveTo>
                    <a:pt x="65086" y="48092"/>
                  </a:moveTo>
                  <a:cubicBezTo>
                    <a:pt x="65389" y="57537"/>
                    <a:pt x="57980" y="65439"/>
                    <a:pt x="48537" y="65743"/>
                  </a:cubicBezTo>
                  <a:cubicBezTo>
                    <a:pt x="39094" y="66046"/>
                    <a:pt x="31193" y="58636"/>
                    <a:pt x="30889" y="49192"/>
                  </a:cubicBezTo>
                  <a:cubicBezTo>
                    <a:pt x="30585" y="39747"/>
                    <a:pt x="37995" y="31845"/>
                    <a:pt x="47438" y="31541"/>
                  </a:cubicBezTo>
                  <a:cubicBezTo>
                    <a:pt x="47486" y="31540"/>
                    <a:pt x="47534" y="31538"/>
                    <a:pt x="47582" y="31537"/>
                  </a:cubicBezTo>
                  <a:cubicBezTo>
                    <a:pt x="56983" y="31271"/>
                    <a:pt x="64819" y="38677"/>
                    <a:pt x="65085" y="48079"/>
                  </a:cubicBezTo>
                  <a:cubicBezTo>
                    <a:pt x="65085" y="48083"/>
                    <a:pt x="65085" y="48088"/>
                    <a:pt x="65085" y="48092"/>
                  </a:cubicBezTo>
                  <a:close/>
                </a:path>
              </a:pathLst>
            </a:custGeom>
            <a:gradFill>
              <a:gsLst>
                <a:gs pos="61000">
                  <a:schemeClr val="accent2"/>
                </a:gs>
                <a:gs pos="23000">
                  <a:schemeClr val="accent1"/>
                </a:gs>
                <a:gs pos="0">
                  <a:schemeClr val="tx2"/>
                </a:gs>
              </a:gsLst>
              <a:lin ang="10200000" scaled="0"/>
            </a:gradFill>
            <a:ln w="7917" cap="flat">
              <a:noFill/>
              <a:prstDash val="solid"/>
              <a:miter/>
            </a:ln>
          </p:spPr>
          <p:txBody>
            <a:bodyPr rtlCol="0" anchor="ctr"/>
            <a:lstStyle/>
            <a:p>
              <a:endParaRPr lang="en-US"/>
            </a:p>
          </p:txBody>
        </p:sp>
      </p:grpSp>
      <p:grpSp>
        <p:nvGrpSpPr>
          <p:cNvPr id="14" name="Group 64">
            <a:extLst>
              <a:ext uri="{FF2B5EF4-FFF2-40B4-BE49-F238E27FC236}">
                <a16:creationId xmlns:a16="http://schemas.microsoft.com/office/drawing/2014/main" id="{A7684533-5E6C-CD95-E61D-ECB3900ABE24}"/>
              </a:ext>
            </a:extLst>
          </p:cNvPr>
          <p:cNvGrpSpPr>
            <a:grpSpLocks/>
          </p:cNvGrpSpPr>
          <p:nvPr/>
        </p:nvGrpSpPr>
        <p:grpSpPr bwMode="auto">
          <a:xfrm>
            <a:off x="2769021" y="5699359"/>
            <a:ext cx="1281907" cy="380203"/>
            <a:chOff x="2315487" y="10721814"/>
            <a:chExt cx="2562325" cy="760758"/>
          </a:xfrm>
          <a:solidFill>
            <a:schemeClr val="tx2"/>
          </a:solidFill>
        </p:grpSpPr>
        <p:sp>
          <p:nvSpPr>
            <p:cNvPr id="15" name="Freeform 312">
              <a:extLst>
                <a:ext uri="{FF2B5EF4-FFF2-40B4-BE49-F238E27FC236}">
                  <a16:creationId xmlns:a16="http://schemas.microsoft.com/office/drawing/2014/main" id="{2C38E240-0010-890F-102F-AAA71D4C1516}"/>
                </a:ext>
              </a:extLst>
            </p:cNvPr>
            <p:cNvSpPr>
              <a:spLocks noEditPoints="1"/>
            </p:cNvSpPr>
            <p:nvPr/>
          </p:nvSpPr>
          <p:spPr bwMode="auto">
            <a:xfrm>
              <a:off x="2315487" y="10726579"/>
              <a:ext cx="753625" cy="752824"/>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grpFill/>
            <a:ln>
              <a:noFill/>
            </a:ln>
          </p:spPr>
          <p:txBody>
            <a:bodyPr lIns="34290" tIns="17145" rIns="34290" bIns="17145"/>
            <a:lstStyle/>
            <a:p>
              <a:pPr defTabSz="914217">
                <a:defRPr/>
              </a:pPr>
              <a:endParaRPr lang="en-US" sz="900" dirty="0">
                <a:solidFill>
                  <a:schemeClr val="tx1">
                    <a:lumMod val="50000"/>
                    <a:lumOff val="50000"/>
                  </a:schemeClr>
                </a:solidFill>
                <a:latin typeface="Lato Light"/>
                <a:cs typeface="Lato Light"/>
              </a:endParaRPr>
            </a:p>
          </p:txBody>
        </p:sp>
        <p:sp>
          <p:nvSpPr>
            <p:cNvPr id="16" name="Freeform 317">
              <a:extLst>
                <a:ext uri="{FF2B5EF4-FFF2-40B4-BE49-F238E27FC236}">
                  <a16:creationId xmlns:a16="http://schemas.microsoft.com/office/drawing/2014/main" id="{3787F582-5DCA-90B9-9982-D3EC249B80D1}"/>
                </a:ext>
              </a:extLst>
            </p:cNvPr>
            <p:cNvSpPr>
              <a:spLocks noEditPoints="1"/>
            </p:cNvSpPr>
            <p:nvPr/>
          </p:nvSpPr>
          <p:spPr bwMode="auto">
            <a:xfrm>
              <a:off x="4124187" y="10721814"/>
              <a:ext cx="753625" cy="757590"/>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grpFill/>
            <a:ln>
              <a:noFill/>
            </a:ln>
          </p:spPr>
          <p:txBody>
            <a:bodyPr lIns="34290" tIns="17145" rIns="34290" bIns="17145"/>
            <a:lstStyle/>
            <a:p>
              <a:pPr defTabSz="914217">
                <a:defRPr/>
              </a:pPr>
              <a:endParaRPr lang="en-US" sz="900" dirty="0">
                <a:solidFill>
                  <a:schemeClr val="tx1">
                    <a:lumMod val="50000"/>
                    <a:lumOff val="50000"/>
                  </a:schemeClr>
                </a:solidFill>
                <a:latin typeface="Lato Light"/>
                <a:cs typeface="Lato Light"/>
              </a:endParaRPr>
            </a:p>
          </p:txBody>
        </p:sp>
        <p:grpSp>
          <p:nvGrpSpPr>
            <p:cNvPr id="17" name="Group 68">
              <a:extLst>
                <a:ext uri="{FF2B5EF4-FFF2-40B4-BE49-F238E27FC236}">
                  <a16:creationId xmlns:a16="http://schemas.microsoft.com/office/drawing/2014/main" id="{75C0B397-6114-C15E-55D3-71C30B912A7E}"/>
                </a:ext>
              </a:extLst>
            </p:cNvPr>
            <p:cNvGrpSpPr>
              <a:grpSpLocks/>
            </p:cNvGrpSpPr>
            <p:nvPr/>
          </p:nvGrpSpPr>
          <p:grpSpPr bwMode="auto">
            <a:xfrm>
              <a:off x="3215073" y="10726573"/>
              <a:ext cx="756797" cy="755999"/>
              <a:chOff x="7408018" y="7017259"/>
              <a:chExt cx="1340715" cy="1339302"/>
            </a:xfrm>
            <a:grpFill/>
          </p:grpSpPr>
          <p:sp>
            <p:nvSpPr>
              <p:cNvPr id="18" name="Freeform 16">
                <a:extLst>
                  <a:ext uri="{FF2B5EF4-FFF2-40B4-BE49-F238E27FC236}">
                    <a16:creationId xmlns:a16="http://schemas.microsoft.com/office/drawing/2014/main" id="{11B1506D-924F-F609-C5C0-A34136E8CA1F}"/>
                  </a:ext>
                </a:extLst>
              </p:cNvPr>
              <p:cNvSpPr>
                <a:spLocks/>
              </p:cNvSpPr>
              <p:nvPr/>
            </p:nvSpPr>
            <p:spPr bwMode="auto">
              <a:xfrm>
                <a:off x="7832437" y="7467441"/>
                <a:ext cx="553714" cy="452999"/>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grpFill/>
              <a:ln w="9525">
                <a:noFill/>
                <a:round/>
                <a:headEnd/>
                <a:tailEnd/>
              </a:ln>
            </p:spPr>
            <p:txBody>
              <a:bodyPr/>
              <a:lstStyle/>
              <a:p>
                <a:pPr defTabSz="914217">
                  <a:defRPr/>
                </a:pPr>
                <a:endParaRPr lang="en-US" sz="900" dirty="0">
                  <a:solidFill>
                    <a:schemeClr val="tx1">
                      <a:lumMod val="50000"/>
                      <a:lumOff val="50000"/>
                    </a:schemeClr>
                  </a:solidFill>
                  <a:latin typeface="Lato Light"/>
                  <a:cs typeface="Lato Light"/>
                </a:endParaRPr>
              </a:p>
            </p:txBody>
          </p:sp>
          <p:sp>
            <p:nvSpPr>
              <p:cNvPr id="19" name="Oval 74">
                <a:extLst>
                  <a:ext uri="{FF2B5EF4-FFF2-40B4-BE49-F238E27FC236}">
                    <a16:creationId xmlns:a16="http://schemas.microsoft.com/office/drawing/2014/main" id="{DE89BAED-57F6-6DA2-7C22-7FF572264183}"/>
                  </a:ext>
                </a:extLst>
              </p:cNvPr>
              <p:cNvSpPr/>
              <p:nvPr/>
            </p:nvSpPr>
            <p:spPr>
              <a:xfrm>
                <a:off x="7408018" y="7017259"/>
                <a:ext cx="1340715" cy="1339302"/>
              </a:xfrm>
              <a:prstGeom prst="ellipse">
                <a:avLst/>
              </a:prstGeom>
              <a:noFill/>
              <a:ln w="28575" cmpd="sng">
                <a:solidFill>
                  <a:schemeClr val="tx2"/>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2200" dirty="0">
                  <a:solidFill>
                    <a:schemeClr val="tx1">
                      <a:lumMod val="50000"/>
                      <a:lumOff val="50000"/>
                    </a:schemeClr>
                  </a:solidFill>
                  <a:cs typeface="Lato Light"/>
                </a:endParaRPr>
              </a:p>
            </p:txBody>
          </p:sp>
        </p:grpSp>
      </p:grpSp>
      <p:grpSp>
        <p:nvGrpSpPr>
          <p:cNvPr id="20" name="Grupo 1">
            <a:extLst>
              <a:ext uri="{FF2B5EF4-FFF2-40B4-BE49-F238E27FC236}">
                <a16:creationId xmlns:a16="http://schemas.microsoft.com/office/drawing/2014/main" id="{9DA625FB-EA31-F31A-5ABB-512A13CE03D2}"/>
              </a:ext>
            </a:extLst>
          </p:cNvPr>
          <p:cNvGrpSpPr/>
          <p:nvPr/>
        </p:nvGrpSpPr>
        <p:grpSpPr>
          <a:xfrm>
            <a:off x="5751748" y="4731625"/>
            <a:ext cx="1559296" cy="1522406"/>
            <a:chOff x="6502457" y="2952553"/>
            <a:chExt cx="1559296" cy="1522406"/>
          </a:xfrm>
        </p:grpSpPr>
        <p:sp>
          <p:nvSpPr>
            <p:cNvPr id="21" name="Rectangle 58">
              <a:extLst>
                <a:ext uri="{FF2B5EF4-FFF2-40B4-BE49-F238E27FC236}">
                  <a16:creationId xmlns:a16="http://schemas.microsoft.com/office/drawing/2014/main" id="{6C704275-94C3-88ED-96A8-61B669C29793}"/>
                </a:ext>
              </a:extLst>
            </p:cNvPr>
            <p:cNvSpPr>
              <a:spLocks noChangeArrowheads="1"/>
            </p:cNvSpPr>
            <p:nvPr/>
          </p:nvSpPr>
          <p:spPr bwMode="auto">
            <a:xfrm>
              <a:off x="6735026" y="2952553"/>
              <a:ext cx="965928"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tx1">
                      <a:lumMod val="50000"/>
                      <a:lumOff val="50000"/>
                    </a:schemeClr>
                  </a:solidFill>
                </a:rPr>
                <a:t>Address</a:t>
              </a:r>
            </a:p>
          </p:txBody>
        </p:sp>
        <p:sp>
          <p:nvSpPr>
            <p:cNvPr id="22" name="Rectangle 59">
              <a:extLst>
                <a:ext uri="{FF2B5EF4-FFF2-40B4-BE49-F238E27FC236}">
                  <a16:creationId xmlns:a16="http://schemas.microsoft.com/office/drawing/2014/main" id="{738BC13B-EA09-462F-8B0E-676EE5E793C0}"/>
                </a:ext>
              </a:extLst>
            </p:cNvPr>
            <p:cNvSpPr>
              <a:spLocks noChangeArrowheads="1"/>
            </p:cNvSpPr>
            <p:nvPr/>
          </p:nvSpPr>
          <p:spPr bwMode="auto">
            <a:xfrm>
              <a:off x="6722326" y="3531085"/>
              <a:ext cx="1339427"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tx1">
                      <a:lumMod val="50000"/>
                      <a:lumOff val="50000"/>
                    </a:schemeClr>
                  </a:solidFill>
                </a:rPr>
                <a:t>Contact Info</a:t>
              </a:r>
            </a:p>
          </p:txBody>
        </p:sp>
        <p:sp>
          <p:nvSpPr>
            <p:cNvPr id="23" name="Rectangle 60">
              <a:extLst>
                <a:ext uri="{FF2B5EF4-FFF2-40B4-BE49-F238E27FC236}">
                  <a16:creationId xmlns:a16="http://schemas.microsoft.com/office/drawing/2014/main" id="{FF200E98-B32C-1860-0217-5CB9976BE618}"/>
                </a:ext>
              </a:extLst>
            </p:cNvPr>
            <p:cNvSpPr>
              <a:spLocks noChangeArrowheads="1"/>
            </p:cNvSpPr>
            <p:nvPr/>
          </p:nvSpPr>
          <p:spPr bwMode="auto">
            <a:xfrm>
              <a:off x="6722326" y="4105647"/>
              <a:ext cx="1169509"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tx1">
                      <a:lumMod val="50000"/>
                      <a:lumOff val="50000"/>
                    </a:schemeClr>
                  </a:solidFill>
                </a:rPr>
                <a:t>Telephone</a:t>
              </a:r>
            </a:p>
          </p:txBody>
        </p:sp>
        <p:sp>
          <p:nvSpPr>
            <p:cNvPr id="24" name="Freeform 161">
              <a:extLst>
                <a:ext uri="{FF2B5EF4-FFF2-40B4-BE49-F238E27FC236}">
                  <a16:creationId xmlns:a16="http://schemas.microsoft.com/office/drawing/2014/main" id="{F49F5DC4-DF2B-E3F1-D8E6-D37EAB573F3C}"/>
                </a:ext>
              </a:extLst>
            </p:cNvPr>
            <p:cNvSpPr>
              <a:spLocks noChangeArrowheads="1"/>
            </p:cNvSpPr>
            <p:nvPr/>
          </p:nvSpPr>
          <p:spPr bwMode="auto">
            <a:xfrm>
              <a:off x="6521507" y="3049391"/>
              <a:ext cx="253206" cy="328613"/>
            </a:xfrm>
            <a:custGeom>
              <a:avLst/>
              <a:gdLst>
                <a:gd name="T0" fmla="*/ 252583 w 472"/>
                <a:gd name="T1" fmla="*/ 0 h 619"/>
                <a:gd name="T2" fmla="*/ 252583 w 472"/>
                <a:gd name="T3" fmla="*/ 0 h 619"/>
                <a:gd name="T4" fmla="*/ 0 w 472"/>
                <a:gd name="T5" fmla="*/ 249764 h 619"/>
                <a:gd name="T6" fmla="*/ 252583 w 472"/>
                <a:gd name="T7" fmla="*/ 656825 h 619"/>
                <a:gd name="T8" fmla="*/ 504095 w 472"/>
                <a:gd name="T9" fmla="*/ 249764 h 619"/>
                <a:gd name="T10" fmla="*/ 252583 w 472"/>
                <a:gd name="T11" fmla="*/ 0 h 619"/>
                <a:gd name="T12" fmla="*/ 252583 w 472"/>
                <a:gd name="T13" fmla="*/ 594119 h 619"/>
                <a:gd name="T14" fmla="*/ 252583 w 472"/>
                <a:gd name="T15" fmla="*/ 594119 h 619"/>
                <a:gd name="T16" fmla="*/ 48162 w 472"/>
                <a:gd name="T17" fmla="*/ 249764 h 619"/>
                <a:gd name="T18" fmla="*/ 252583 w 472"/>
                <a:gd name="T19" fmla="*/ 30822 h 619"/>
                <a:gd name="T20" fmla="*/ 457003 w 472"/>
                <a:gd name="T21" fmla="*/ 249764 h 619"/>
                <a:gd name="T22" fmla="*/ 252583 w 472"/>
                <a:gd name="T23" fmla="*/ 594119 h 619"/>
                <a:gd name="T24" fmla="*/ 252583 w 472"/>
                <a:gd name="T25" fmla="*/ 140293 h 619"/>
                <a:gd name="T26" fmla="*/ 252583 w 472"/>
                <a:gd name="T27" fmla="*/ 140293 h 619"/>
                <a:gd name="T28" fmla="*/ 142345 w 472"/>
                <a:gd name="T29" fmla="*/ 249764 h 619"/>
                <a:gd name="T30" fmla="*/ 252583 w 472"/>
                <a:gd name="T31" fmla="*/ 343292 h 619"/>
                <a:gd name="T32" fmla="*/ 362820 w 472"/>
                <a:gd name="T33" fmla="*/ 249764 h 619"/>
                <a:gd name="T34" fmla="*/ 252583 w 472"/>
                <a:gd name="T35" fmla="*/ 140293 h 619"/>
                <a:gd name="T36" fmla="*/ 252583 w 472"/>
                <a:gd name="T37" fmla="*/ 312470 h 619"/>
                <a:gd name="T38" fmla="*/ 252583 w 472"/>
                <a:gd name="T39" fmla="*/ 312470 h 619"/>
                <a:gd name="T40" fmla="*/ 189437 w 472"/>
                <a:gd name="T41" fmla="*/ 249764 h 619"/>
                <a:gd name="T42" fmla="*/ 252583 w 472"/>
                <a:gd name="T43" fmla="*/ 187057 h 619"/>
                <a:gd name="T44" fmla="*/ 315728 w 472"/>
                <a:gd name="T45" fmla="*/ 249764 h 619"/>
                <a:gd name="T46" fmla="*/ 252583 w 472"/>
                <a:gd name="T47" fmla="*/ 312470 h 619"/>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472" h="619">
                  <a:moveTo>
                    <a:pt x="236" y="0"/>
                  </a:moveTo>
                  <a:lnTo>
                    <a:pt x="236" y="0"/>
                  </a:lnTo>
                  <a:cubicBezTo>
                    <a:pt x="104" y="0"/>
                    <a:pt x="0" y="103"/>
                    <a:pt x="0" y="235"/>
                  </a:cubicBezTo>
                  <a:cubicBezTo>
                    <a:pt x="0" y="323"/>
                    <a:pt x="192" y="618"/>
                    <a:pt x="236" y="618"/>
                  </a:cubicBezTo>
                  <a:cubicBezTo>
                    <a:pt x="280" y="618"/>
                    <a:pt x="471" y="323"/>
                    <a:pt x="471" y="235"/>
                  </a:cubicBezTo>
                  <a:cubicBezTo>
                    <a:pt x="471" y="103"/>
                    <a:pt x="368" y="0"/>
                    <a:pt x="236" y="0"/>
                  </a:cubicBezTo>
                  <a:close/>
                  <a:moveTo>
                    <a:pt x="236" y="559"/>
                  </a:moveTo>
                  <a:lnTo>
                    <a:pt x="236" y="559"/>
                  </a:lnTo>
                  <a:cubicBezTo>
                    <a:pt x="207" y="559"/>
                    <a:pt x="45" y="309"/>
                    <a:pt x="45" y="235"/>
                  </a:cubicBezTo>
                  <a:cubicBezTo>
                    <a:pt x="45" y="117"/>
                    <a:pt x="133" y="29"/>
                    <a:pt x="236" y="29"/>
                  </a:cubicBezTo>
                  <a:cubicBezTo>
                    <a:pt x="339" y="29"/>
                    <a:pt x="427" y="117"/>
                    <a:pt x="427" y="235"/>
                  </a:cubicBezTo>
                  <a:cubicBezTo>
                    <a:pt x="427" y="309"/>
                    <a:pt x="266" y="559"/>
                    <a:pt x="236" y="559"/>
                  </a:cubicBezTo>
                  <a:close/>
                  <a:moveTo>
                    <a:pt x="236" y="132"/>
                  </a:moveTo>
                  <a:lnTo>
                    <a:pt x="236" y="132"/>
                  </a:lnTo>
                  <a:cubicBezTo>
                    <a:pt x="177" y="132"/>
                    <a:pt x="133" y="176"/>
                    <a:pt x="133" y="235"/>
                  </a:cubicBezTo>
                  <a:cubicBezTo>
                    <a:pt x="133" y="279"/>
                    <a:pt x="177" y="323"/>
                    <a:pt x="236" y="323"/>
                  </a:cubicBezTo>
                  <a:cubicBezTo>
                    <a:pt x="295" y="323"/>
                    <a:pt x="339" y="279"/>
                    <a:pt x="339" y="235"/>
                  </a:cubicBezTo>
                  <a:cubicBezTo>
                    <a:pt x="339" y="176"/>
                    <a:pt x="295" y="132"/>
                    <a:pt x="236" y="132"/>
                  </a:cubicBezTo>
                  <a:close/>
                  <a:moveTo>
                    <a:pt x="236" y="294"/>
                  </a:moveTo>
                  <a:lnTo>
                    <a:pt x="236" y="294"/>
                  </a:lnTo>
                  <a:cubicBezTo>
                    <a:pt x="207" y="294"/>
                    <a:pt x="177" y="264"/>
                    <a:pt x="177" y="235"/>
                  </a:cubicBezTo>
                  <a:cubicBezTo>
                    <a:pt x="177" y="191"/>
                    <a:pt x="207" y="176"/>
                    <a:pt x="236" y="176"/>
                  </a:cubicBezTo>
                  <a:cubicBezTo>
                    <a:pt x="266" y="176"/>
                    <a:pt x="295" y="191"/>
                    <a:pt x="295" y="235"/>
                  </a:cubicBezTo>
                  <a:cubicBezTo>
                    <a:pt x="295" y="264"/>
                    <a:pt x="266" y="294"/>
                    <a:pt x="236" y="294"/>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dirty="0">
                <a:solidFill>
                  <a:schemeClr val="tx1">
                    <a:lumMod val="50000"/>
                    <a:lumOff val="50000"/>
                  </a:schemeClr>
                </a:solidFill>
              </a:endParaRPr>
            </a:p>
          </p:txBody>
        </p:sp>
        <p:sp>
          <p:nvSpPr>
            <p:cNvPr id="25" name="Freeform 185">
              <a:extLst>
                <a:ext uri="{FF2B5EF4-FFF2-40B4-BE49-F238E27FC236}">
                  <a16:creationId xmlns:a16="http://schemas.microsoft.com/office/drawing/2014/main" id="{5B02B68A-7068-6062-D90E-28940F525D6C}"/>
                </a:ext>
              </a:extLst>
            </p:cNvPr>
            <p:cNvSpPr>
              <a:spLocks noChangeArrowheads="1"/>
            </p:cNvSpPr>
            <p:nvPr/>
          </p:nvSpPr>
          <p:spPr bwMode="auto">
            <a:xfrm>
              <a:off x="6504838" y="3631097"/>
              <a:ext cx="289719" cy="221457"/>
            </a:xfrm>
            <a:custGeom>
              <a:avLst/>
              <a:gdLst>
                <a:gd name="T0" fmla="*/ 509661 w 619"/>
                <a:gd name="T1" fmla="*/ 0 h 472"/>
                <a:gd name="T2" fmla="*/ 509661 w 619"/>
                <a:gd name="T3" fmla="*/ 0 h 472"/>
                <a:gd name="T4" fmla="*/ 68267 w 619"/>
                <a:gd name="T5" fmla="*/ 0 h 472"/>
                <a:gd name="T6" fmla="*/ 0 w 619"/>
                <a:gd name="T7" fmla="*/ 68485 h 472"/>
                <a:gd name="T8" fmla="*/ 0 w 619"/>
                <a:gd name="T9" fmla="*/ 372444 h 472"/>
                <a:gd name="T10" fmla="*/ 68267 w 619"/>
                <a:gd name="T11" fmla="*/ 441867 h 472"/>
                <a:gd name="T12" fmla="*/ 509661 w 619"/>
                <a:gd name="T13" fmla="*/ 441867 h 472"/>
                <a:gd name="T14" fmla="*/ 577928 w 619"/>
                <a:gd name="T15" fmla="*/ 372444 h 472"/>
                <a:gd name="T16" fmla="*/ 577928 w 619"/>
                <a:gd name="T17" fmla="*/ 68485 h 472"/>
                <a:gd name="T18" fmla="*/ 509661 w 619"/>
                <a:gd name="T19" fmla="*/ 0 h 472"/>
                <a:gd name="T20" fmla="*/ 522754 w 619"/>
                <a:gd name="T21" fmla="*/ 41278 h 472"/>
                <a:gd name="T22" fmla="*/ 522754 w 619"/>
                <a:gd name="T23" fmla="*/ 41278 h 472"/>
                <a:gd name="T24" fmla="*/ 288964 w 619"/>
                <a:gd name="T25" fmla="*/ 220464 h 472"/>
                <a:gd name="T26" fmla="*/ 55174 w 619"/>
                <a:gd name="T27" fmla="*/ 41278 h 472"/>
                <a:gd name="T28" fmla="*/ 522754 w 619"/>
                <a:gd name="T29" fmla="*/ 41278 h 472"/>
                <a:gd name="T30" fmla="*/ 27120 w 619"/>
                <a:gd name="T31" fmla="*/ 372444 h 472"/>
                <a:gd name="T32" fmla="*/ 27120 w 619"/>
                <a:gd name="T33" fmla="*/ 372444 h 472"/>
                <a:gd name="T34" fmla="*/ 27120 w 619"/>
                <a:gd name="T35" fmla="*/ 68485 h 472"/>
                <a:gd name="T36" fmla="*/ 192643 w 619"/>
                <a:gd name="T37" fmla="*/ 207330 h 472"/>
                <a:gd name="T38" fmla="*/ 27120 w 619"/>
                <a:gd name="T39" fmla="*/ 372444 h 472"/>
                <a:gd name="T40" fmla="*/ 55174 w 619"/>
                <a:gd name="T41" fmla="*/ 400588 h 472"/>
                <a:gd name="T42" fmla="*/ 55174 w 619"/>
                <a:gd name="T43" fmla="*/ 400588 h 472"/>
                <a:gd name="T44" fmla="*/ 220697 w 619"/>
                <a:gd name="T45" fmla="*/ 220464 h 472"/>
                <a:gd name="T46" fmla="*/ 288964 w 619"/>
                <a:gd name="T47" fmla="*/ 275815 h 472"/>
                <a:gd name="T48" fmla="*/ 344138 w 619"/>
                <a:gd name="T49" fmla="*/ 220464 h 472"/>
                <a:gd name="T50" fmla="*/ 522754 w 619"/>
                <a:gd name="T51" fmla="*/ 400588 h 472"/>
                <a:gd name="T52" fmla="*/ 55174 w 619"/>
                <a:gd name="T53" fmla="*/ 400588 h 472"/>
                <a:gd name="T54" fmla="*/ 550808 w 619"/>
                <a:gd name="T55" fmla="*/ 372444 h 472"/>
                <a:gd name="T56" fmla="*/ 550808 w 619"/>
                <a:gd name="T57" fmla="*/ 372444 h 472"/>
                <a:gd name="T58" fmla="*/ 550808 w 619"/>
                <a:gd name="T59" fmla="*/ 372444 h 472"/>
                <a:gd name="T60" fmla="*/ 385285 w 619"/>
                <a:gd name="T61" fmla="*/ 207330 h 472"/>
                <a:gd name="T62" fmla="*/ 550808 w 619"/>
                <a:gd name="T63" fmla="*/ 68485 h 472"/>
                <a:gd name="T64" fmla="*/ 550808 w 619"/>
                <a:gd name="T65" fmla="*/ 372444 h 4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619" h="472">
                  <a:moveTo>
                    <a:pt x="545" y="0"/>
                  </a:moveTo>
                  <a:lnTo>
                    <a:pt x="545" y="0"/>
                  </a:lnTo>
                  <a:cubicBezTo>
                    <a:pt x="73" y="0"/>
                    <a:pt x="73" y="0"/>
                    <a:pt x="73" y="0"/>
                  </a:cubicBezTo>
                  <a:cubicBezTo>
                    <a:pt x="29" y="0"/>
                    <a:pt x="0" y="30"/>
                    <a:pt x="0" y="73"/>
                  </a:cubicBezTo>
                  <a:cubicBezTo>
                    <a:pt x="0" y="397"/>
                    <a:pt x="0" y="397"/>
                    <a:pt x="0" y="397"/>
                  </a:cubicBezTo>
                  <a:cubicBezTo>
                    <a:pt x="0" y="442"/>
                    <a:pt x="29" y="471"/>
                    <a:pt x="73" y="471"/>
                  </a:cubicBezTo>
                  <a:cubicBezTo>
                    <a:pt x="545" y="471"/>
                    <a:pt x="545" y="471"/>
                    <a:pt x="545" y="471"/>
                  </a:cubicBezTo>
                  <a:cubicBezTo>
                    <a:pt x="589" y="471"/>
                    <a:pt x="618" y="442"/>
                    <a:pt x="618" y="397"/>
                  </a:cubicBezTo>
                  <a:cubicBezTo>
                    <a:pt x="618" y="73"/>
                    <a:pt x="618" y="73"/>
                    <a:pt x="618" y="73"/>
                  </a:cubicBezTo>
                  <a:cubicBezTo>
                    <a:pt x="618" y="30"/>
                    <a:pt x="589" y="0"/>
                    <a:pt x="545" y="0"/>
                  </a:cubicBezTo>
                  <a:close/>
                  <a:moveTo>
                    <a:pt x="559" y="44"/>
                  </a:moveTo>
                  <a:lnTo>
                    <a:pt x="559" y="44"/>
                  </a:lnTo>
                  <a:cubicBezTo>
                    <a:pt x="309" y="235"/>
                    <a:pt x="309" y="235"/>
                    <a:pt x="309" y="235"/>
                  </a:cubicBezTo>
                  <a:cubicBezTo>
                    <a:pt x="59" y="44"/>
                    <a:pt x="59" y="44"/>
                    <a:pt x="59" y="44"/>
                  </a:cubicBezTo>
                  <a:lnTo>
                    <a:pt x="559" y="44"/>
                  </a:lnTo>
                  <a:close/>
                  <a:moveTo>
                    <a:pt x="29" y="397"/>
                  </a:moveTo>
                  <a:lnTo>
                    <a:pt x="29" y="397"/>
                  </a:lnTo>
                  <a:cubicBezTo>
                    <a:pt x="29" y="73"/>
                    <a:pt x="29" y="73"/>
                    <a:pt x="29" y="73"/>
                  </a:cubicBezTo>
                  <a:cubicBezTo>
                    <a:pt x="206" y="221"/>
                    <a:pt x="206" y="221"/>
                    <a:pt x="206" y="221"/>
                  </a:cubicBezTo>
                  <a:cubicBezTo>
                    <a:pt x="29" y="397"/>
                    <a:pt x="29" y="397"/>
                    <a:pt x="29" y="397"/>
                  </a:cubicBezTo>
                  <a:close/>
                  <a:moveTo>
                    <a:pt x="59" y="427"/>
                  </a:moveTo>
                  <a:lnTo>
                    <a:pt x="59" y="427"/>
                  </a:lnTo>
                  <a:cubicBezTo>
                    <a:pt x="236" y="235"/>
                    <a:pt x="236" y="235"/>
                    <a:pt x="236" y="235"/>
                  </a:cubicBezTo>
                  <a:cubicBezTo>
                    <a:pt x="309" y="294"/>
                    <a:pt x="309" y="294"/>
                    <a:pt x="309" y="294"/>
                  </a:cubicBezTo>
                  <a:cubicBezTo>
                    <a:pt x="368" y="235"/>
                    <a:pt x="368" y="235"/>
                    <a:pt x="368" y="235"/>
                  </a:cubicBezTo>
                  <a:cubicBezTo>
                    <a:pt x="559" y="427"/>
                    <a:pt x="559" y="427"/>
                    <a:pt x="559" y="427"/>
                  </a:cubicBezTo>
                  <a:cubicBezTo>
                    <a:pt x="545" y="427"/>
                    <a:pt x="73" y="427"/>
                    <a:pt x="59" y="427"/>
                  </a:cubicBezTo>
                  <a:close/>
                  <a:moveTo>
                    <a:pt x="589" y="397"/>
                  </a:moveTo>
                  <a:lnTo>
                    <a:pt x="589" y="397"/>
                  </a:lnTo>
                  <a:cubicBezTo>
                    <a:pt x="412" y="221"/>
                    <a:pt x="412" y="221"/>
                    <a:pt x="412" y="221"/>
                  </a:cubicBezTo>
                  <a:cubicBezTo>
                    <a:pt x="589" y="73"/>
                    <a:pt x="589" y="73"/>
                    <a:pt x="589" y="73"/>
                  </a:cubicBezTo>
                  <a:lnTo>
                    <a:pt x="589" y="397"/>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lIns="45716" tIns="22858" rIns="45716" bIns="22858" anchor="ctr"/>
            <a:lstStyle/>
            <a:p>
              <a:endParaRPr lang="es-MX" sz="900" dirty="0">
                <a:solidFill>
                  <a:schemeClr val="tx1">
                    <a:lumMod val="50000"/>
                    <a:lumOff val="50000"/>
                  </a:schemeClr>
                </a:solidFill>
              </a:endParaRPr>
            </a:p>
          </p:txBody>
        </p:sp>
        <p:sp>
          <p:nvSpPr>
            <p:cNvPr id="26" name="Freeform 178">
              <a:extLst>
                <a:ext uri="{FF2B5EF4-FFF2-40B4-BE49-F238E27FC236}">
                  <a16:creationId xmlns:a16="http://schemas.microsoft.com/office/drawing/2014/main" id="{5CEF759D-07C0-7954-2A8A-4A74FA20CB3F}"/>
                </a:ext>
              </a:extLst>
            </p:cNvPr>
            <p:cNvSpPr>
              <a:spLocks noChangeArrowheads="1"/>
            </p:cNvSpPr>
            <p:nvPr/>
          </p:nvSpPr>
          <p:spPr bwMode="auto">
            <a:xfrm>
              <a:off x="6502457" y="4176291"/>
              <a:ext cx="292100" cy="283369"/>
            </a:xfrm>
            <a:custGeom>
              <a:avLst/>
              <a:gdLst>
                <a:gd name="T0" fmla="*/ 603 w 634"/>
                <a:gd name="T1" fmla="*/ 74 h 619"/>
                <a:gd name="T2" fmla="*/ 603 w 634"/>
                <a:gd name="T3" fmla="*/ 74 h 619"/>
                <a:gd name="T4" fmla="*/ 545 w 634"/>
                <a:gd name="T5" fmla="*/ 15 h 619"/>
                <a:gd name="T6" fmla="*/ 486 w 634"/>
                <a:gd name="T7" fmla="*/ 15 h 619"/>
                <a:gd name="T8" fmla="*/ 412 w 634"/>
                <a:gd name="T9" fmla="*/ 133 h 619"/>
                <a:gd name="T10" fmla="*/ 412 w 634"/>
                <a:gd name="T11" fmla="*/ 191 h 619"/>
                <a:gd name="T12" fmla="*/ 441 w 634"/>
                <a:gd name="T13" fmla="*/ 221 h 619"/>
                <a:gd name="T14" fmla="*/ 353 w 634"/>
                <a:gd name="T15" fmla="*/ 324 h 619"/>
                <a:gd name="T16" fmla="*/ 235 w 634"/>
                <a:gd name="T17" fmla="*/ 427 h 619"/>
                <a:gd name="T18" fmla="*/ 191 w 634"/>
                <a:gd name="T19" fmla="*/ 397 h 619"/>
                <a:gd name="T20" fmla="*/ 132 w 634"/>
                <a:gd name="T21" fmla="*/ 397 h 619"/>
                <a:gd name="T22" fmla="*/ 29 w 634"/>
                <a:gd name="T23" fmla="*/ 486 h 619"/>
                <a:gd name="T24" fmla="*/ 29 w 634"/>
                <a:gd name="T25" fmla="*/ 530 h 619"/>
                <a:gd name="T26" fmla="*/ 88 w 634"/>
                <a:gd name="T27" fmla="*/ 589 h 619"/>
                <a:gd name="T28" fmla="*/ 191 w 634"/>
                <a:gd name="T29" fmla="*/ 589 h 619"/>
                <a:gd name="T30" fmla="*/ 427 w 634"/>
                <a:gd name="T31" fmla="*/ 412 h 619"/>
                <a:gd name="T32" fmla="*/ 603 w 634"/>
                <a:gd name="T33" fmla="*/ 191 h 619"/>
                <a:gd name="T34" fmla="*/ 603 w 634"/>
                <a:gd name="T35" fmla="*/ 74 h 619"/>
                <a:gd name="T36" fmla="*/ 574 w 634"/>
                <a:gd name="T37" fmla="*/ 162 h 619"/>
                <a:gd name="T38" fmla="*/ 574 w 634"/>
                <a:gd name="T39" fmla="*/ 162 h 619"/>
                <a:gd name="T40" fmla="*/ 412 w 634"/>
                <a:gd name="T41" fmla="*/ 383 h 619"/>
                <a:gd name="T42" fmla="*/ 162 w 634"/>
                <a:gd name="T43" fmla="*/ 559 h 619"/>
                <a:gd name="T44" fmla="*/ 103 w 634"/>
                <a:gd name="T45" fmla="*/ 559 h 619"/>
                <a:gd name="T46" fmla="*/ 73 w 634"/>
                <a:gd name="T47" fmla="*/ 530 h 619"/>
                <a:gd name="T48" fmla="*/ 73 w 634"/>
                <a:gd name="T49" fmla="*/ 486 h 619"/>
                <a:gd name="T50" fmla="*/ 147 w 634"/>
                <a:gd name="T51" fmla="*/ 442 h 619"/>
                <a:gd name="T52" fmla="*/ 177 w 634"/>
                <a:gd name="T53" fmla="*/ 442 h 619"/>
                <a:gd name="T54" fmla="*/ 221 w 634"/>
                <a:gd name="T55" fmla="*/ 486 h 619"/>
                <a:gd name="T56" fmla="*/ 500 w 634"/>
                <a:gd name="T57" fmla="*/ 221 h 619"/>
                <a:gd name="T58" fmla="*/ 441 w 634"/>
                <a:gd name="T59" fmla="*/ 176 h 619"/>
                <a:gd name="T60" fmla="*/ 441 w 634"/>
                <a:gd name="T61" fmla="*/ 133 h 619"/>
                <a:gd name="T62" fmla="*/ 500 w 634"/>
                <a:gd name="T63" fmla="*/ 59 h 619"/>
                <a:gd name="T64" fmla="*/ 545 w 634"/>
                <a:gd name="T65" fmla="*/ 59 h 619"/>
                <a:gd name="T66" fmla="*/ 574 w 634"/>
                <a:gd name="T67" fmla="*/ 103 h 619"/>
                <a:gd name="T68" fmla="*/ 574 w 634"/>
                <a:gd name="T69" fmla="*/ 162 h 6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34" h="619">
                  <a:moveTo>
                    <a:pt x="603" y="74"/>
                  </a:moveTo>
                  <a:lnTo>
                    <a:pt x="603" y="74"/>
                  </a:lnTo>
                  <a:cubicBezTo>
                    <a:pt x="545" y="15"/>
                    <a:pt x="545" y="15"/>
                    <a:pt x="545" y="15"/>
                  </a:cubicBezTo>
                  <a:cubicBezTo>
                    <a:pt x="530" y="0"/>
                    <a:pt x="500" y="0"/>
                    <a:pt x="486" y="15"/>
                  </a:cubicBezTo>
                  <a:cubicBezTo>
                    <a:pt x="412" y="133"/>
                    <a:pt x="412" y="133"/>
                    <a:pt x="412" y="133"/>
                  </a:cubicBezTo>
                  <a:cubicBezTo>
                    <a:pt x="398" y="147"/>
                    <a:pt x="398" y="176"/>
                    <a:pt x="412" y="191"/>
                  </a:cubicBezTo>
                  <a:cubicBezTo>
                    <a:pt x="441" y="221"/>
                    <a:pt x="441" y="221"/>
                    <a:pt x="441" y="221"/>
                  </a:cubicBezTo>
                  <a:cubicBezTo>
                    <a:pt x="412" y="250"/>
                    <a:pt x="382" y="294"/>
                    <a:pt x="353" y="324"/>
                  </a:cubicBezTo>
                  <a:cubicBezTo>
                    <a:pt x="309" y="368"/>
                    <a:pt x="265" y="397"/>
                    <a:pt x="235" y="427"/>
                  </a:cubicBezTo>
                  <a:cubicBezTo>
                    <a:pt x="191" y="397"/>
                    <a:pt x="191" y="397"/>
                    <a:pt x="191" y="397"/>
                  </a:cubicBezTo>
                  <a:cubicBezTo>
                    <a:pt x="177" y="383"/>
                    <a:pt x="162" y="383"/>
                    <a:pt x="132" y="397"/>
                  </a:cubicBezTo>
                  <a:cubicBezTo>
                    <a:pt x="29" y="486"/>
                    <a:pt x="29" y="486"/>
                    <a:pt x="29" y="486"/>
                  </a:cubicBezTo>
                  <a:cubicBezTo>
                    <a:pt x="0" y="500"/>
                    <a:pt x="15" y="515"/>
                    <a:pt x="29" y="530"/>
                  </a:cubicBezTo>
                  <a:cubicBezTo>
                    <a:pt x="88" y="589"/>
                    <a:pt x="88" y="589"/>
                    <a:pt x="88" y="589"/>
                  </a:cubicBezTo>
                  <a:cubicBezTo>
                    <a:pt x="118" y="618"/>
                    <a:pt x="147" y="618"/>
                    <a:pt x="191" y="589"/>
                  </a:cubicBezTo>
                  <a:cubicBezTo>
                    <a:pt x="191" y="589"/>
                    <a:pt x="324" y="530"/>
                    <a:pt x="427" y="412"/>
                  </a:cubicBezTo>
                  <a:cubicBezTo>
                    <a:pt x="530" y="324"/>
                    <a:pt x="603" y="191"/>
                    <a:pt x="603" y="191"/>
                  </a:cubicBezTo>
                  <a:cubicBezTo>
                    <a:pt x="618" y="147"/>
                    <a:pt x="633" y="103"/>
                    <a:pt x="603" y="74"/>
                  </a:cubicBezTo>
                  <a:close/>
                  <a:moveTo>
                    <a:pt x="574" y="162"/>
                  </a:moveTo>
                  <a:lnTo>
                    <a:pt x="574" y="162"/>
                  </a:lnTo>
                  <a:cubicBezTo>
                    <a:pt x="545" y="221"/>
                    <a:pt x="471" y="324"/>
                    <a:pt x="412" y="383"/>
                  </a:cubicBezTo>
                  <a:cubicBezTo>
                    <a:pt x="339" y="456"/>
                    <a:pt x="162" y="559"/>
                    <a:pt x="162" y="559"/>
                  </a:cubicBezTo>
                  <a:cubicBezTo>
                    <a:pt x="147" y="574"/>
                    <a:pt x="118" y="574"/>
                    <a:pt x="103" y="559"/>
                  </a:cubicBezTo>
                  <a:cubicBezTo>
                    <a:pt x="73" y="530"/>
                    <a:pt x="73" y="530"/>
                    <a:pt x="73" y="530"/>
                  </a:cubicBezTo>
                  <a:cubicBezTo>
                    <a:pt x="59" y="515"/>
                    <a:pt x="59" y="500"/>
                    <a:pt x="73" y="486"/>
                  </a:cubicBezTo>
                  <a:cubicBezTo>
                    <a:pt x="147" y="442"/>
                    <a:pt x="147" y="442"/>
                    <a:pt x="147" y="442"/>
                  </a:cubicBezTo>
                  <a:cubicBezTo>
                    <a:pt x="162" y="427"/>
                    <a:pt x="177" y="427"/>
                    <a:pt x="177" y="442"/>
                  </a:cubicBezTo>
                  <a:cubicBezTo>
                    <a:pt x="221" y="486"/>
                    <a:pt x="221" y="486"/>
                    <a:pt x="221" y="486"/>
                  </a:cubicBezTo>
                  <a:cubicBezTo>
                    <a:pt x="235" y="471"/>
                    <a:pt x="398" y="368"/>
                    <a:pt x="500" y="221"/>
                  </a:cubicBezTo>
                  <a:cubicBezTo>
                    <a:pt x="441" y="176"/>
                    <a:pt x="441" y="176"/>
                    <a:pt x="441" y="176"/>
                  </a:cubicBezTo>
                  <a:cubicBezTo>
                    <a:pt x="441" y="162"/>
                    <a:pt x="441" y="147"/>
                    <a:pt x="441" y="133"/>
                  </a:cubicBezTo>
                  <a:cubicBezTo>
                    <a:pt x="500" y="59"/>
                    <a:pt x="500" y="59"/>
                    <a:pt x="500" y="59"/>
                  </a:cubicBezTo>
                  <a:cubicBezTo>
                    <a:pt x="515" y="44"/>
                    <a:pt x="530" y="59"/>
                    <a:pt x="545" y="59"/>
                  </a:cubicBezTo>
                  <a:cubicBezTo>
                    <a:pt x="574" y="103"/>
                    <a:pt x="574" y="103"/>
                    <a:pt x="574" y="103"/>
                  </a:cubicBezTo>
                  <a:cubicBezTo>
                    <a:pt x="589" y="117"/>
                    <a:pt x="589" y="147"/>
                    <a:pt x="574" y="162"/>
                  </a:cubicBezTo>
                  <a:close/>
                </a:path>
              </a:pathLst>
            </a:custGeom>
            <a:solidFill>
              <a:schemeClr val="tx2"/>
            </a:solidFill>
            <a:ln>
              <a:noFill/>
            </a:ln>
            <a:effectLst/>
          </p:spPr>
          <p:txBody>
            <a:bodyPr wrap="none" lIns="45716" tIns="22858" rIns="45716" bIns="22858" anchor="ctr"/>
            <a:lstStyle/>
            <a:p>
              <a:pPr defTabSz="914217">
                <a:defRPr/>
              </a:pPr>
              <a:endParaRPr lang="en-US" sz="900">
                <a:solidFill>
                  <a:schemeClr val="tx1">
                    <a:lumMod val="50000"/>
                    <a:lumOff val="50000"/>
                  </a:schemeClr>
                </a:solidFill>
              </a:endParaRPr>
            </a:p>
          </p:txBody>
        </p:sp>
      </p:grpSp>
      <p:sp>
        <p:nvSpPr>
          <p:cNvPr id="27" name="TextBox 26">
            <a:extLst>
              <a:ext uri="{FF2B5EF4-FFF2-40B4-BE49-F238E27FC236}">
                <a16:creationId xmlns:a16="http://schemas.microsoft.com/office/drawing/2014/main" id="{1426DE64-C37A-CE9D-AD90-F1A138C73928}"/>
              </a:ext>
            </a:extLst>
          </p:cNvPr>
          <p:cNvSpPr txBox="1"/>
          <p:nvPr/>
        </p:nvSpPr>
        <p:spPr>
          <a:xfrm>
            <a:off x="2654158" y="6097047"/>
            <a:ext cx="1794742" cy="461665"/>
          </a:xfrm>
          <a:prstGeom prst="rect">
            <a:avLst/>
          </a:prstGeom>
          <a:noFill/>
        </p:spPr>
        <p:txBody>
          <a:bodyPr wrap="square" rtlCol="0">
            <a:spAutoFit/>
          </a:bodyPr>
          <a:lstStyle/>
          <a:p>
            <a:r>
              <a:rPr lang="en-US" sz="2400" dirty="0">
                <a:gradFill>
                  <a:gsLst>
                    <a:gs pos="61000">
                      <a:schemeClr val="accent2"/>
                    </a:gs>
                    <a:gs pos="23000">
                      <a:schemeClr val="accent1"/>
                    </a:gs>
                    <a:gs pos="0">
                      <a:schemeClr val="tx2"/>
                    </a:gs>
                  </a:gsLst>
                  <a:lin ang="10200000" scaled="0"/>
                </a:gradFill>
              </a:rPr>
              <a:t>/</a:t>
            </a:r>
            <a:r>
              <a:rPr lang="en-US" sz="2400" dirty="0" err="1">
                <a:gradFill>
                  <a:gsLst>
                    <a:gs pos="61000">
                      <a:schemeClr val="accent2"/>
                    </a:gs>
                    <a:gs pos="23000">
                      <a:schemeClr val="accent1"/>
                    </a:gs>
                    <a:gs pos="0">
                      <a:schemeClr val="tx2"/>
                    </a:gs>
                  </a:gsLst>
                  <a:lin ang="10200000" scaled="0"/>
                </a:gradFill>
              </a:rPr>
              <a:t>ppthemes</a:t>
            </a:r>
            <a:endParaRPr lang="en-US" sz="2400" dirty="0">
              <a:gradFill>
                <a:gsLst>
                  <a:gs pos="61000">
                    <a:schemeClr val="accent2"/>
                  </a:gs>
                  <a:gs pos="23000">
                    <a:schemeClr val="accent1"/>
                  </a:gs>
                  <a:gs pos="0">
                    <a:schemeClr val="tx2"/>
                  </a:gs>
                </a:gsLst>
                <a:lin ang="10200000" scaled="0"/>
              </a:gradFill>
            </a:endParaRPr>
          </a:p>
        </p:txBody>
      </p:sp>
      <p:sp>
        <p:nvSpPr>
          <p:cNvPr id="3" name="Picture Placeholder 2">
            <a:extLst>
              <a:ext uri="{FF2B5EF4-FFF2-40B4-BE49-F238E27FC236}">
                <a16:creationId xmlns:a16="http://schemas.microsoft.com/office/drawing/2014/main" id="{0BB5D1E3-109E-83BF-A5F1-580DD181EBEA}"/>
              </a:ext>
            </a:extLst>
          </p:cNvPr>
          <p:cNvSpPr>
            <a:spLocks noGrp="1"/>
          </p:cNvSpPr>
          <p:nvPr>
            <p:ph type="pic" sz="quarter" idx="10"/>
          </p:nvPr>
        </p:nvSpPr>
        <p:spPr/>
      </p:sp>
    </p:spTree>
    <p:extLst>
      <p:ext uri="{BB962C8B-B14F-4D97-AF65-F5344CB8AC3E}">
        <p14:creationId xmlns:p14="http://schemas.microsoft.com/office/powerpoint/2010/main" val="286639393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タイトル 15">
            <a:extLst>
              <a:ext uri="{FF2B5EF4-FFF2-40B4-BE49-F238E27FC236}">
                <a16:creationId xmlns:a16="http://schemas.microsoft.com/office/drawing/2014/main" id="{B50D9CEA-F237-AF94-48DC-1D0F84B70F84}"/>
              </a:ext>
            </a:extLst>
          </p:cNvPr>
          <p:cNvSpPr>
            <a:spLocks noGrp="1" noChangeArrowheads="1"/>
          </p:cNvSpPr>
          <p:nvPr>
            <p:ph type="ctrTitle" idx="4294967295"/>
          </p:nvPr>
        </p:nvSpPr>
        <p:spPr bwMode="auto">
          <a:xfrm>
            <a:off x="130629" y="1518444"/>
            <a:ext cx="12192000" cy="10572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kumimoji="1" lang="en-US" altLang="ja-JP" b="1" dirty="0">
                <a:solidFill>
                  <a:schemeClr val="bg1"/>
                </a:solidFill>
                <a:latin typeface="Lato Light" panose="020F0302020204030203" pitchFamily="34" charset="77"/>
                <a:ea typeface="ＭＳ Ｐゴシック" panose="020B0600070205080204" pitchFamily="34" charset="-128"/>
              </a:rPr>
              <a:t>Thanks for downloading this template</a:t>
            </a:r>
          </a:p>
        </p:txBody>
      </p:sp>
      <p:sp>
        <p:nvSpPr>
          <p:cNvPr id="17" name="サブタイトル 16">
            <a:extLst>
              <a:ext uri="{FF2B5EF4-FFF2-40B4-BE49-F238E27FC236}">
                <a16:creationId xmlns:a16="http://schemas.microsoft.com/office/drawing/2014/main" id="{31E310BF-4DC5-CFE2-5C95-F50D978B5B17}"/>
              </a:ext>
            </a:extLst>
          </p:cNvPr>
          <p:cNvSpPr>
            <a:spLocks noGrp="1"/>
          </p:cNvSpPr>
          <p:nvPr>
            <p:ph type="subTitle" idx="4294967295"/>
          </p:nvPr>
        </p:nvSpPr>
        <p:spPr>
          <a:xfrm>
            <a:off x="2006600" y="2303463"/>
            <a:ext cx="8229600" cy="2149475"/>
          </a:xfrm>
        </p:spPr>
        <p:txBody>
          <a:bodyPr/>
          <a:lstStyle/>
          <a:p>
            <a:pPr marL="0" indent="0" algn="ctr" fontAlgn="auto">
              <a:spcAft>
                <a:spcPts val="0"/>
              </a:spcAft>
              <a:buFont typeface="Arial" panose="020B0604020202020204" pitchFamily="34" charset="0"/>
              <a:buNone/>
              <a:defRPr/>
            </a:pPr>
            <a:r>
              <a:rPr lang="en-US" sz="2400" dirty="0">
                <a:solidFill>
                  <a:schemeClr val="bg1"/>
                </a:solidFill>
                <a:hlinkClick r:id="rId2"/>
              </a:rPr>
              <a:t>https://ppthemes.com/</a:t>
            </a:r>
            <a:r>
              <a:rPr lang="en-US" sz="2400" dirty="0">
                <a:solidFill>
                  <a:schemeClr val="bg1"/>
                </a:solidFill>
              </a:rPr>
              <a:t> </a:t>
            </a:r>
          </a:p>
          <a:p>
            <a:pPr marL="0" indent="0" algn="ctr" fontAlgn="auto">
              <a:spcAft>
                <a:spcPts val="0"/>
              </a:spcAft>
              <a:buFont typeface="Arial" panose="020B0604020202020204" pitchFamily="34" charset="0"/>
              <a:buNone/>
              <a:defRPr/>
            </a:pPr>
            <a:r>
              <a:rPr lang="en-US" sz="2400" dirty="0">
                <a:solidFill>
                  <a:schemeClr val="bg1"/>
                </a:solidFill>
                <a:hlinkClick r:id="rId3"/>
              </a:rPr>
              <a:t>www.slidesgratis.com</a:t>
            </a:r>
            <a:r>
              <a:rPr lang="en-US" sz="2400" dirty="0">
                <a:solidFill>
                  <a:schemeClr val="bg1"/>
                </a:solidFill>
              </a:rPr>
              <a:t>  </a:t>
            </a:r>
          </a:p>
          <a:p>
            <a:pPr marL="0" indent="0" algn="ctr" fontAlgn="auto">
              <a:spcAft>
                <a:spcPts val="0"/>
              </a:spcAft>
              <a:buFont typeface="Arial" panose="020B0604020202020204" pitchFamily="34" charset="0"/>
              <a:buNone/>
              <a:defRPr/>
            </a:pPr>
            <a:r>
              <a:rPr lang="en-US" sz="2400" dirty="0">
                <a:solidFill>
                  <a:schemeClr val="bg1"/>
                </a:solidFill>
                <a:hlinkClick r:id="rId4"/>
              </a:rPr>
              <a:t>https://pptbundle.com/</a:t>
            </a:r>
            <a:r>
              <a:rPr lang="en-US" sz="2400" dirty="0">
                <a:solidFill>
                  <a:schemeClr val="bg1"/>
                </a:solidFill>
              </a:rPr>
              <a:t> </a:t>
            </a:r>
          </a:p>
          <a:p>
            <a:pPr marL="0" indent="0" algn="ctr" fontAlgn="auto">
              <a:spcAft>
                <a:spcPts val="0"/>
              </a:spcAft>
              <a:buFont typeface="Arial" panose="020B0604020202020204" pitchFamily="34" charset="0"/>
              <a:buNone/>
              <a:defRPr/>
            </a:pPr>
            <a:r>
              <a:rPr lang="en-US" altLang="ja-JP" sz="2400" dirty="0">
                <a:solidFill>
                  <a:schemeClr val="bg1"/>
                </a:solidFill>
                <a:cs typeface="Arial" panose="020B0604020202020204" pitchFamily="34" charset="0"/>
              </a:rPr>
              <a:t>Pics: </a:t>
            </a:r>
            <a:r>
              <a:rPr lang="en-US" altLang="ja-JP" sz="2400" dirty="0">
                <a:solidFill>
                  <a:schemeClr val="bg1"/>
                </a:solidFill>
                <a:cs typeface="Arial" panose="020B0604020202020204" pitchFamily="34" charset="0"/>
                <a:hlinkClick r:id="rId5"/>
              </a:rPr>
              <a:t>https://www.freepik.es/</a:t>
            </a:r>
            <a:r>
              <a:rPr lang="en-US" altLang="ja-JP" sz="2400" dirty="0">
                <a:solidFill>
                  <a:schemeClr val="bg1"/>
                </a:solidFill>
                <a:cs typeface="Arial" panose="020B0604020202020204" pitchFamily="34" charset="0"/>
              </a:rPr>
              <a:t>   </a:t>
            </a:r>
            <a:r>
              <a:rPr lang="en-US" altLang="ja-JP" sz="2400" dirty="0">
                <a:solidFill>
                  <a:schemeClr val="bg1"/>
                </a:solidFill>
                <a:cs typeface="Arial" panose="020B0604020202020204" pitchFamily="34" charset="0"/>
                <a:hlinkClick r:id="rId6"/>
              </a:rPr>
              <a:t>www.Pixabay.com</a:t>
            </a:r>
            <a:r>
              <a:rPr lang="en-US" altLang="ja-JP" sz="2400" dirty="0">
                <a:solidFill>
                  <a:schemeClr val="bg1"/>
                </a:solidFill>
                <a:cs typeface="Arial" panose="020B0604020202020204" pitchFamily="34" charset="0"/>
              </a:rPr>
              <a:t> </a:t>
            </a:r>
          </a:p>
          <a:p>
            <a:pPr marL="0" indent="0" algn="ctr" fontAlgn="auto">
              <a:spcAft>
                <a:spcPts val="0"/>
              </a:spcAft>
              <a:buFont typeface="Arial" panose="020B0604020202020204" pitchFamily="34" charset="0"/>
              <a:buNone/>
              <a:defRPr/>
            </a:pPr>
            <a:br>
              <a:rPr lang="en-US" altLang="ja-JP" sz="1600" dirty="0">
                <a:solidFill>
                  <a:schemeClr val="bg1"/>
                </a:solidFill>
                <a:cs typeface="Arial" panose="020B0604020202020204" pitchFamily="34" charset="0"/>
              </a:rPr>
            </a:br>
            <a:endParaRPr lang="en-US" altLang="ja-JP" sz="1600" dirty="0">
              <a:solidFill>
                <a:schemeClr val="bg1"/>
              </a:solidFill>
              <a:cs typeface="Arial" panose="020B0604020202020204" pitchFamily="34" charset="0"/>
            </a:endParaRPr>
          </a:p>
        </p:txBody>
      </p:sp>
      <p:sp>
        <p:nvSpPr>
          <p:cNvPr id="20484" name="CuadroTexto 3">
            <a:extLst>
              <a:ext uri="{FF2B5EF4-FFF2-40B4-BE49-F238E27FC236}">
                <a16:creationId xmlns:a16="http://schemas.microsoft.com/office/drawing/2014/main" id="{23C90372-EF89-0CDC-9035-AF4DA9EA29DF}"/>
              </a:ext>
            </a:extLst>
          </p:cNvPr>
          <p:cNvSpPr txBox="1">
            <a:spLocks noChangeArrowheads="1"/>
          </p:cNvSpPr>
          <p:nvPr/>
        </p:nvSpPr>
        <p:spPr bwMode="auto">
          <a:xfrm>
            <a:off x="2506663" y="4256088"/>
            <a:ext cx="7178675"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Lato Light" panose="020F0302020204030203" pitchFamily="34" charset="77"/>
              </a:defRPr>
            </a:lvl1pPr>
            <a:lvl2pPr marL="742950" indent="-285750">
              <a:defRPr>
                <a:solidFill>
                  <a:schemeClr val="tx1"/>
                </a:solidFill>
                <a:latin typeface="Lato Light" panose="020F0302020204030203" pitchFamily="34" charset="77"/>
              </a:defRPr>
            </a:lvl2pPr>
            <a:lvl3pPr marL="1143000" indent="-228600">
              <a:defRPr>
                <a:solidFill>
                  <a:schemeClr val="tx1"/>
                </a:solidFill>
                <a:latin typeface="Lato Light" panose="020F0302020204030203" pitchFamily="34" charset="77"/>
              </a:defRPr>
            </a:lvl3pPr>
            <a:lvl4pPr marL="1600200" indent="-228600">
              <a:defRPr>
                <a:solidFill>
                  <a:schemeClr val="tx1"/>
                </a:solidFill>
                <a:latin typeface="Lato Light" panose="020F0302020204030203" pitchFamily="34" charset="77"/>
              </a:defRPr>
            </a:lvl4pPr>
            <a:lvl5pPr marL="2057400" indent="-228600">
              <a:defRPr>
                <a:solidFill>
                  <a:schemeClr val="tx1"/>
                </a:solidFill>
                <a:latin typeface="Lato Light" panose="020F0302020204030203" pitchFamily="34" charset="77"/>
              </a:defRPr>
            </a:lvl5pPr>
            <a:lvl6pPr marL="2514600" indent="-228600" fontAlgn="base">
              <a:spcBef>
                <a:spcPct val="0"/>
              </a:spcBef>
              <a:spcAft>
                <a:spcPct val="0"/>
              </a:spcAft>
              <a:defRPr>
                <a:solidFill>
                  <a:schemeClr val="tx1"/>
                </a:solidFill>
                <a:latin typeface="Lato Light" panose="020F0302020204030203" pitchFamily="34" charset="77"/>
              </a:defRPr>
            </a:lvl6pPr>
            <a:lvl7pPr marL="2971800" indent="-228600" fontAlgn="base">
              <a:spcBef>
                <a:spcPct val="0"/>
              </a:spcBef>
              <a:spcAft>
                <a:spcPct val="0"/>
              </a:spcAft>
              <a:defRPr>
                <a:solidFill>
                  <a:schemeClr val="tx1"/>
                </a:solidFill>
                <a:latin typeface="Lato Light" panose="020F0302020204030203" pitchFamily="34" charset="77"/>
              </a:defRPr>
            </a:lvl7pPr>
            <a:lvl8pPr marL="3429000" indent="-228600" fontAlgn="base">
              <a:spcBef>
                <a:spcPct val="0"/>
              </a:spcBef>
              <a:spcAft>
                <a:spcPct val="0"/>
              </a:spcAft>
              <a:defRPr>
                <a:solidFill>
                  <a:schemeClr val="tx1"/>
                </a:solidFill>
                <a:latin typeface="Lato Light" panose="020F0302020204030203" pitchFamily="34" charset="77"/>
              </a:defRPr>
            </a:lvl8pPr>
            <a:lvl9pPr marL="3886200" indent="-228600" fontAlgn="base">
              <a:spcBef>
                <a:spcPct val="0"/>
              </a:spcBef>
              <a:spcAft>
                <a:spcPct val="0"/>
              </a:spcAft>
              <a:defRPr>
                <a:solidFill>
                  <a:schemeClr val="tx1"/>
                </a:solidFill>
                <a:latin typeface="Lato Light" panose="020F0302020204030203" pitchFamily="34" charset="77"/>
              </a:defRPr>
            </a:lvl9pPr>
          </a:lstStyle>
          <a:p>
            <a:pPr algn="ctr" eaLnBrk="1" hangingPunct="1"/>
            <a:r>
              <a:rPr lang="en-US" altLang="ja-JP">
                <a:solidFill>
                  <a:schemeClr val="bg1"/>
                </a:solidFill>
                <a:ea typeface="ＭＳ Ｐゴシック" panose="020B0600070205080204" pitchFamily="34" charset="-128"/>
                <a:cs typeface="Arial" panose="020B0604020202020204" pitchFamily="34" charset="0"/>
              </a:rPr>
              <a:t>If you liked the presentation and want to thank, you can follow me on social networks </a:t>
            </a:r>
            <a:r>
              <a:rPr lang="es-CO" altLang="ja-JP">
                <a:solidFill>
                  <a:schemeClr val="bg1"/>
                </a:solidFill>
                <a:ea typeface="ＭＳ Ｐゴシック" panose="020B0600070205080204" pitchFamily="34" charset="-128"/>
                <a:cs typeface="Arial" panose="020B0604020202020204" pitchFamily="34" charset="0"/>
                <a:sym typeface="Wingdings" pitchFamily="2" charset="2"/>
              </a:rPr>
              <a:t></a:t>
            </a:r>
            <a:endParaRPr lang="es-CO" altLang="ja-JP">
              <a:solidFill>
                <a:schemeClr val="bg1"/>
              </a:solidFill>
              <a:ea typeface="ＭＳ Ｐゴシック" panose="020B0600070205080204" pitchFamily="34" charset="-128"/>
              <a:cs typeface="Arial" panose="020B0604020202020204" pitchFamily="34" charset="0"/>
            </a:endParaRPr>
          </a:p>
          <a:p>
            <a:pPr algn="ctr" eaLnBrk="1" hangingPunct="1"/>
            <a:r>
              <a:rPr lang="es-CO" altLang="ja-JP">
                <a:solidFill>
                  <a:schemeClr val="bg1"/>
                </a:solidFill>
                <a:ea typeface="ＭＳ Ｐゴシック" panose="020B0600070205080204" pitchFamily="34" charset="-128"/>
                <a:cs typeface="Arial" panose="020B0604020202020204" pitchFamily="34" charset="0"/>
                <a:hlinkClick r:id="rId7"/>
              </a:rPr>
              <a:t>https://www.instagram.com/ppthemes/</a:t>
            </a:r>
            <a:r>
              <a:rPr lang="es-CO" altLang="ja-JP">
                <a:solidFill>
                  <a:schemeClr val="bg1"/>
                </a:solidFill>
                <a:ea typeface="ＭＳ Ｐゴシック" panose="020B0600070205080204" pitchFamily="34" charset="-128"/>
                <a:cs typeface="Arial" panose="020B0604020202020204" pitchFamily="34" charset="0"/>
              </a:rPr>
              <a:t> </a:t>
            </a:r>
          </a:p>
          <a:p>
            <a:pPr algn="ctr" eaLnBrk="1" hangingPunct="1"/>
            <a:r>
              <a:rPr lang="es-CO" altLang="ja-JP">
                <a:solidFill>
                  <a:schemeClr val="bg1"/>
                </a:solidFill>
                <a:ea typeface="ＭＳ Ｐゴシック" panose="020B0600070205080204" pitchFamily="34" charset="-128"/>
                <a:cs typeface="Arial" panose="020B0604020202020204" pitchFamily="34" charset="0"/>
                <a:hlinkClick r:id="rId8"/>
              </a:rPr>
              <a:t>https://www.facebook.com/ppthemess</a:t>
            </a:r>
            <a:r>
              <a:rPr lang="es-CO" altLang="ja-JP">
                <a:solidFill>
                  <a:schemeClr val="bg1"/>
                </a:solidFill>
                <a:ea typeface="ＭＳ Ｐゴシック" panose="020B0600070205080204" pitchFamily="34" charset="-128"/>
                <a:cs typeface="Arial" panose="020B0604020202020204" pitchFamily="34" charset="0"/>
              </a:rPr>
              <a:t> </a:t>
            </a:r>
          </a:p>
          <a:p>
            <a:pPr algn="ctr" eaLnBrk="1" hangingPunct="1"/>
            <a:r>
              <a:rPr lang="es-CO" altLang="ja-JP">
                <a:solidFill>
                  <a:schemeClr val="bg1"/>
                </a:solidFill>
                <a:ea typeface="ＭＳ Ｐゴシック" panose="020B0600070205080204" pitchFamily="34" charset="-128"/>
                <a:cs typeface="Arial" panose="020B0604020202020204" pitchFamily="34" charset="0"/>
                <a:hlinkClick r:id="rId9"/>
              </a:rPr>
              <a:t>https://www.youtube.com/ppthemes</a:t>
            </a:r>
            <a:r>
              <a:rPr lang="es-CO" altLang="ja-JP">
                <a:solidFill>
                  <a:schemeClr val="bg1"/>
                </a:solidFill>
                <a:ea typeface="ＭＳ Ｐゴシック" panose="020B0600070205080204" pitchFamily="34" charset="-128"/>
                <a:cs typeface="Arial" panose="020B0604020202020204" pitchFamily="34" charset="0"/>
              </a:rPr>
              <a:t>  </a:t>
            </a:r>
          </a:p>
          <a:p>
            <a:pPr algn="ctr" eaLnBrk="1" hangingPunct="1"/>
            <a:endParaRPr lang="es-CO" altLang="ja-JP">
              <a:solidFill>
                <a:schemeClr val="bg1"/>
              </a:solidFill>
              <a:ea typeface="ＭＳ Ｐゴシック" panose="020B0600070205080204" pitchFamily="34" charset="-128"/>
              <a:cs typeface="Arial" panose="020B0604020202020204" pitchFamily="34" charset="0"/>
            </a:endParaRPr>
          </a:p>
          <a:p>
            <a:pPr algn="ctr" eaLnBrk="1" hangingPunct="1"/>
            <a:endParaRPr lang="es-CO" altLang="ja-JP">
              <a:solidFill>
                <a:schemeClr val="bg1"/>
              </a:solidFill>
              <a:ea typeface="ＭＳ Ｐゴシック" panose="020B0600070205080204" pitchFamily="34" charset="-128"/>
              <a:cs typeface="Arial" panose="020B0604020202020204" pitchFamily="34" charset="0"/>
            </a:endParaRPr>
          </a:p>
        </p:txBody>
      </p:sp>
    </p:spTree>
  </p:cSld>
  <p:clrMapOvr>
    <a:masterClrMapping/>
  </p:clrMapOvr>
  <p:transition advTm="9607"/>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Picture Placeholder 26">
            <a:extLst>
              <a:ext uri="{FF2B5EF4-FFF2-40B4-BE49-F238E27FC236}">
                <a16:creationId xmlns:a16="http://schemas.microsoft.com/office/drawing/2014/main" id="{DBFE324A-D7BD-3C40-3FCC-767E0D162916}"/>
              </a:ext>
            </a:extLst>
          </p:cNvPr>
          <p:cNvPicPr>
            <a:picLocks noGrp="1" noChangeAspect="1"/>
          </p:cNvPicPr>
          <p:nvPr>
            <p:ph type="pic" sz="quarter" idx="10"/>
          </p:nvPr>
        </p:nvPicPr>
        <p:blipFill>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l="12622" r="12622"/>
          <a:stretch>
            <a:fillRect/>
          </a:stretch>
        </p:blipFill>
        <p:spPr/>
      </p:pic>
      <p:sp>
        <p:nvSpPr>
          <p:cNvPr id="13" name="SHAPE 2">
            <a:extLst>
              <a:ext uri="{FF2B5EF4-FFF2-40B4-BE49-F238E27FC236}">
                <a16:creationId xmlns:a16="http://schemas.microsoft.com/office/drawing/2014/main" id="{F9729A05-7D78-084C-6CC6-23EEF0A411DA}"/>
              </a:ext>
            </a:extLst>
          </p:cNvPr>
          <p:cNvSpPr/>
          <p:nvPr/>
        </p:nvSpPr>
        <p:spPr>
          <a:xfrm>
            <a:off x="1184345" y="54770"/>
            <a:ext cx="2637102" cy="2912233"/>
          </a:xfrm>
          <a:custGeom>
            <a:avLst/>
            <a:gdLst>
              <a:gd name="connsiteX0" fmla="*/ 1318260 w 2637102"/>
              <a:gd name="connsiteY0" fmla="*/ 2912149 h 2912233"/>
              <a:gd name="connsiteX1" fmla="*/ 1101597 w 2637102"/>
              <a:gd name="connsiteY1" fmla="*/ 2854109 h 2912233"/>
              <a:gd name="connsiteX2" fmla="*/ 216263 w 2637102"/>
              <a:gd name="connsiteY2" fmla="*/ 2342743 h 2912233"/>
              <a:gd name="connsiteX3" fmla="*/ -181 w 2637102"/>
              <a:gd name="connsiteY3" fmla="*/ 1967462 h 2912233"/>
              <a:gd name="connsiteX4" fmla="*/ -181 w 2637102"/>
              <a:gd name="connsiteY4" fmla="*/ 944510 h 2912233"/>
              <a:gd name="connsiteX5" fmla="*/ 216263 w 2637102"/>
              <a:gd name="connsiteY5" fmla="*/ 569229 h 2912233"/>
              <a:gd name="connsiteX6" fmla="*/ 1101596 w 2637102"/>
              <a:gd name="connsiteY6" fmla="*/ 57863 h 2912233"/>
              <a:gd name="connsiteX7" fmla="*/ 1534924 w 2637102"/>
              <a:gd name="connsiteY7" fmla="*/ 57863 h 2912233"/>
              <a:gd name="connsiteX8" fmla="*/ 2420258 w 2637102"/>
              <a:gd name="connsiteY8" fmla="*/ 569230 h 2912233"/>
              <a:gd name="connsiteX9" fmla="*/ 2636921 w 2637102"/>
              <a:gd name="connsiteY9" fmla="*/ 944510 h 2912233"/>
              <a:gd name="connsiteX10" fmla="*/ 2636922 w 2637102"/>
              <a:gd name="connsiteY10" fmla="*/ 1967462 h 2912233"/>
              <a:gd name="connsiteX11" fmla="*/ 2420258 w 2637102"/>
              <a:gd name="connsiteY11" fmla="*/ 2342743 h 2912233"/>
              <a:gd name="connsiteX12" fmla="*/ 1534924 w 2637102"/>
              <a:gd name="connsiteY12" fmla="*/ 2854109 h 2912233"/>
              <a:gd name="connsiteX13" fmla="*/ 1318260 w 2637102"/>
              <a:gd name="connsiteY13" fmla="*/ 2912149 h 2912233"/>
              <a:gd name="connsiteX14" fmla="*/ 1318260 w 2637102"/>
              <a:gd name="connsiteY14" fmla="*/ 14553 h 2912233"/>
              <a:gd name="connsiteX15" fmla="*/ 1109068 w 2637102"/>
              <a:gd name="connsiteY15" fmla="*/ 70394 h 2912233"/>
              <a:gd name="connsiteX16" fmla="*/ 223734 w 2637102"/>
              <a:gd name="connsiteY16" fmla="*/ 581761 h 2912233"/>
              <a:gd name="connsiteX17" fmla="*/ 14322 w 2637102"/>
              <a:gd name="connsiteY17" fmla="*/ 944510 h 2912233"/>
              <a:gd name="connsiteX18" fmla="*/ 14322 w 2637102"/>
              <a:gd name="connsiteY18" fmla="*/ 1967462 h 2912233"/>
              <a:gd name="connsiteX19" fmla="*/ 223734 w 2637102"/>
              <a:gd name="connsiteY19" fmla="*/ 2330211 h 2912233"/>
              <a:gd name="connsiteX20" fmla="*/ 1109068 w 2637102"/>
              <a:gd name="connsiteY20" fmla="*/ 2841578 h 2912233"/>
              <a:gd name="connsiteX21" fmla="*/ 1527673 w 2637102"/>
              <a:gd name="connsiteY21" fmla="*/ 2841578 h 2912233"/>
              <a:gd name="connsiteX22" fmla="*/ 2413006 w 2637102"/>
              <a:gd name="connsiteY22" fmla="*/ 2330211 h 2912233"/>
              <a:gd name="connsiteX23" fmla="*/ 2622419 w 2637102"/>
              <a:gd name="connsiteY23" fmla="*/ 1967462 h 2912233"/>
              <a:gd name="connsiteX24" fmla="*/ 2622419 w 2637102"/>
              <a:gd name="connsiteY24" fmla="*/ 944510 h 2912233"/>
              <a:gd name="connsiteX25" fmla="*/ 2413006 w 2637102"/>
              <a:gd name="connsiteY25" fmla="*/ 581761 h 2912233"/>
              <a:gd name="connsiteX26" fmla="*/ 1527673 w 2637102"/>
              <a:gd name="connsiteY26" fmla="*/ 70395 h 2912233"/>
              <a:gd name="connsiteX27" fmla="*/ 1318260 w 2637102"/>
              <a:gd name="connsiteY27" fmla="*/ 14554 h 29122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637102" h="2912233">
                <a:moveTo>
                  <a:pt x="1318260" y="2912149"/>
                </a:moveTo>
                <a:cubicBezTo>
                  <a:pt x="1242194" y="2912203"/>
                  <a:pt x="1167458" y="2892183"/>
                  <a:pt x="1101597" y="2854109"/>
                </a:cubicBezTo>
                <a:lnTo>
                  <a:pt x="216263" y="2342743"/>
                </a:lnTo>
                <a:cubicBezTo>
                  <a:pt x="82462" y="2265142"/>
                  <a:pt x="17" y="2122195"/>
                  <a:pt x="-181" y="1967462"/>
                </a:cubicBezTo>
                <a:lnTo>
                  <a:pt x="-181" y="944510"/>
                </a:lnTo>
                <a:cubicBezTo>
                  <a:pt x="17" y="789778"/>
                  <a:pt x="82462" y="646831"/>
                  <a:pt x="216263" y="569229"/>
                </a:cubicBezTo>
                <a:lnTo>
                  <a:pt x="1101596" y="57863"/>
                </a:lnTo>
                <a:cubicBezTo>
                  <a:pt x="1235716" y="-19400"/>
                  <a:pt x="1400803" y="-19400"/>
                  <a:pt x="1534924" y="57863"/>
                </a:cubicBezTo>
                <a:lnTo>
                  <a:pt x="2420258" y="569230"/>
                </a:lnTo>
                <a:cubicBezTo>
                  <a:pt x="2554110" y="646808"/>
                  <a:pt x="2636633" y="789745"/>
                  <a:pt x="2636921" y="944510"/>
                </a:cubicBezTo>
                <a:lnTo>
                  <a:pt x="2636922" y="1967462"/>
                </a:lnTo>
                <a:cubicBezTo>
                  <a:pt x="2636633" y="2122227"/>
                  <a:pt x="2554110" y="2265165"/>
                  <a:pt x="2420258" y="2342743"/>
                </a:cubicBezTo>
                <a:lnTo>
                  <a:pt x="1534924" y="2854109"/>
                </a:lnTo>
                <a:cubicBezTo>
                  <a:pt x="1469061" y="2892183"/>
                  <a:pt x="1394326" y="2912204"/>
                  <a:pt x="1318260" y="2912149"/>
                </a:cubicBezTo>
                <a:close/>
                <a:moveTo>
                  <a:pt x="1318260" y="14553"/>
                </a:moveTo>
                <a:cubicBezTo>
                  <a:pt x="1244848" y="14542"/>
                  <a:pt x="1172717" y="33797"/>
                  <a:pt x="1109068" y="70394"/>
                </a:cubicBezTo>
                <a:lnTo>
                  <a:pt x="223734" y="581761"/>
                </a:lnTo>
                <a:cubicBezTo>
                  <a:pt x="94391" y="656786"/>
                  <a:pt x="14643" y="794928"/>
                  <a:pt x="14322" y="944510"/>
                </a:cubicBezTo>
                <a:lnTo>
                  <a:pt x="14322" y="1967462"/>
                </a:lnTo>
                <a:cubicBezTo>
                  <a:pt x="14643" y="2117044"/>
                  <a:pt x="94391" y="2255186"/>
                  <a:pt x="223734" y="2330211"/>
                </a:cubicBezTo>
                <a:lnTo>
                  <a:pt x="1109068" y="2841578"/>
                </a:lnTo>
                <a:cubicBezTo>
                  <a:pt x="1238657" y="2916120"/>
                  <a:pt x="1398084" y="2916120"/>
                  <a:pt x="1527673" y="2841578"/>
                </a:cubicBezTo>
                <a:lnTo>
                  <a:pt x="2413006" y="2330211"/>
                </a:lnTo>
                <a:cubicBezTo>
                  <a:pt x="2542349" y="2255186"/>
                  <a:pt x="2622098" y="2117044"/>
                  <a:pt x="2622419" y="1967462"/>
                </a:cubicBezTo>
                <a:lnTo>
                  <a:pt x="2622419" y="944510"/>
                </a:lnTo>
                <a:cubicBezTo>
                  <a:pt x="2622098" y="794928"/>
                  <a:pt x="2542349" y="656786"/>
                  <a:pt x="2413006" y="581761"/>
                </a:cubicBezTo>
                <a:lnTo>
                  <a:pt x="1527673" y="70395"/>
                </a:lnTo>
                <a:cubicBezTo>
                  <a:pt x="1463955" y="33769"/>
                  <a:pt x="1391745" y="14514"/>
                  <a:pt x="1318260" y="14554"/>
                </a:cubicBezTo>
                <a:close/>
              </a:path>
            </a:pathLst>
          </a:custGeom>
          <a:solidFill>
            <a:srgbClr val="FFFFFF"/>
          </a:solidFill>
          <a:ln w="21973" cap="flat">
            <a:solidFill>
              <a:schemeClr val="bg1"/>
            </a:solidFill>
            <a:prstDash val="solid"/>
            <a:miter/>
          </a:ln>
        </p:spPr>
        <p:txBody>
          <a:bodyPr rtlCol="0" anchor="ctr"/>
          <a:lstStyle/>
          <a:p>
            <a:endParaRPr lang="en-US"/>
          </a:p>
        </p:txBody>
      </p:sp>
      <p:sp>
        <p:nvSpPr>
          <p:cNvPr id="14" name="SHAPE 3">
            <a:extLst>
              <a:ext uri="{FF2B5EF4-FFF2-40B4-BE49-F238E27FC236}">
                <a16:creationId xmlns:a16="http://schemas.microsoft.com/office/drawing/2014/main" id="{53500CAF-8214-E289-6656-8572719BDFB6}"/>
              </a:ext>
            </a:extLst>
          </p:cNvPr>
          <p:cNvSpPr/>
          <p:nvPr/>
        </p:nvSpPr>
        <p:spPr>
          <a:xfrm>
            <a:off x="960209" y="2980851"/>
            <a:ext cx="880499" cy="971510"/>
          </a:xfrm>
          <a:custGeom>
            <a:avLst/>
            <a:gdLst>
              <a:gd name="connsiteX0" fmla="*/ 440178 w 880499"/>
              <a:gd name="connsiteY0" fmla="*/ 971426 h 971510"/>
              <a:gd name="connsiteX1" fmla="*/ 366126 w 880499"/>
              <a:gd name="connsiteY1" fmla="*/ 951640 h 971510"/>
              <a:gd name="connsiteX2" fmla="*/ 73652 w 880499"/>
              <a:gd name="connsiteY2" fmla="*/ 782796 h 971510"/>
              <a:gd name="connsiteX3" fmla="*/ -180 w 880499"/>
              <a:gd name="connsiteY3" fmla="*/ 654625 h 971510"/>
              <a:gd name="connsiteX4" fmla="*/ -181 w 880499"/>
              <a:gd name="connsiteY4" fmla="*/ 316719 h 971510"/>
              <a:gd name="connsiteX5" fmla="*/ 73651 w 880499"/>
              <a:gd name="connsiteY5" fmla="*/ 188548 h 971510"/>
              <a:gd name="connsiteX6" fmla="*/ 366126 w 880499"/>
              <a:gd name="connsiteY6" fmla="*/ 19704 h 971510"/>
              <a:gd name="connsiteX7" fmla="*/ 514012 w 880499"/>
              <a:gd name="connsiteY7" fmla="*/ 19704 h 971510"/>
              <a:gd name="connsiteX8" fmla="*/ 806486 w 880499"/>
              <a:gd name="connsiteY8" fmla="*/ 188547 h 971510"/>
              <a:gd name="connsiteX9" fmla="*/ 880318 w 880499"/>
              <a:gd name="connsiteY9" fmla="*/ 316718 h 971510"/>
              <a:gd name="connsiteX10" fmla="*/ 880318 w 880499"/>
              <a:gd name="connsiteY10" fmla="*/ 654625 h 971510"/>
              <a:gd name="connsiteX11" fmla="*/ 806486 w 880499"/>
              <a:gd name="connsiteY11" fmla="*/ 782796 h 971510"/>
              <a:gd name="connsiteX12" fmla="*/ 514011 w 880499"/>
              <a:gd name="connsiteY12" fmla="*/ 951420 h 971510"/>
              <a:gd name="connsiteX13" fmla="*/ 440178 w 880499"/>
              <a:gd name="connsiteY13" fmla="*/ 971426 h 971510"/>
              <a:gd name="connsiteX14" fmla="*/ 440178 w 880499"/>
              <a:gd name="connsiteY14" fmla="*/ 14648 h 971510"/>
              <a:gd name="connsiteX15" fmla="*/ 374256 w 880499"/>
              <a:gd name="connsiteY15" fmla="*/ 32456 h 971510"/>
              <a:gd name="connsiteX16" fmla="*/ 82002 w 880499"/>
              <a:gd name="connsiteY16" fmla="*/ 201299 h 971510"/>
              <a:gd name="connsiteX17" fmla="*/ 16080 w 880499"/>
              <a:gd name="connsiteY17" fmla="*/ 316719 h 971510"/>
              <a:gd name="connsiteX18" fmla="*/ 16080 w 880499"/>
              <a:gd name="connsiteY18" fmla="*/ 654625 h 971510"/>
              <a:gd name="connsiteX19" fmla="*/ 82002 w 880499"/>
              <a:gd name="connsiteY19" fmla="*/ 770045 h 971510"/>
              <a:gd name="connsiteX20" fmla="*/ 374256 w 880499"/>
              <a:gd name="connsiteY20" fmla="*/ 938888 h 971510"/>
              <a:gd name="connsiteX21" fmla="*/ 507639 w 880499"/>
              <a:gd name="connsiteY21" fmla="*/ 938888 h 971510"/>
              <a:gd name="connsiteX22" fmla="*/ 799893 w 880499"/>
              <a:gd name="connsiteY22" fmla="*/ 770045 h 971510"/>
              <a:gd name="connsiteX23" fmla="*/ 865815 w 880499"/>
              <a:gd name="connsiteY23" fmla="*/ 654625 h 971510"/>
              <a:gd name="connsiteX24" fmla="*/ 865815 w 880499"/>
              <a:gd name="connsiteY24" fmla="*/ 316719 h 971510"/>
              <a:gd name="connsiteX25" fmla="*/ 799893 w 880499"/>
              <a:gd name="connsiteY25" fmla="*/ 201299 h 971510"/>
              <a:gd name="connsiteX26" fmla="*/ 507639 w 880499"/>
              <a:gd name="connsiteY26" fmla="*/ 32456 h 971510"/>
              <a:gd name="connsiteX27" fmla="*/ 440178 w 880499"/>
              <a:gd name="connsiteY27" fmla="*/ 14648 h 9715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80499" h="971510">
                <a:moveTo>
                  <a:pt x="440178" y="971426"/>
                </a:moveTo>
                <a:cubicBezTo>
                  <a:pt x="414185" y="971456"/>
                  <a:pt x="388643" y="964632"/>
                  <a:pt x="366126" y="951640"/>
                </a:cubicBezTo>
                <a:lnTo>
                  <a:pt x="73652" y="782796"/>
                </a:lnTo>
                <a:cubicBezTo>
                  <a:pt x="28059" y="756200"/>
                  <a:pt x="-36" y="707427"/>
                  <a:pt x="-180" y="654625"/>
                </a:cubicBezTo>
                <a:lnTo>
                  <a:pt x="-181" y="316719"/>
                </a:lnTo>
                <a:cubicBezTo>
                  <a:pt x="-82" y="263905"/>
                  <a:pt x="28026" y="215111"/>
                  <a:pt x="73651" y="188548"/>
                </a:cubicBezTo>
                <a:lnTo>
                  <a:pt x="366126" y="19704"/>
                </a:lnTo>
                <a:cubicBezTo>
                  <a:pt x="411894" y="-6681"/>
                  <a:pt x="468244" y="-6681"/>
                  <a:pt x="514012" y="19704"/>
                </a:cubicBezTo>
                <a:lnTo>
                  <a:pt x="806486" y="188547"/>
                </a:lnTo>
                <a:cubicBezTo>
                  <a:pt x="852112" y="215110"/>
                  <a:pt x="880219" y="263905"/>
                  <a:pt x="880318" y="316718"/>
                </a:cubicBezTo>
                <a:lnTo>
                  <a:pt x="880318" y="654625"/>
                </a:lnTo>
                <a:cubicBezTo>
                  <a:pt x="880174" y="707427"/>
                  <a:pt x="852078" y="756201"/>
                  <a:pt x="806486" y="782796"/>
                </a:cubicBezTo>
                <a:lnTo>
                  <a:pt x="514011" y="951420"/>
                </a:lnTo>
                <a:cubicBezTo>
                  <a:pt x="491584" y="964461"/>
                  <a:pt x="466118" y="971361"/>
                  <a:pt x="440178" y="971426"/>
                </a:cubicBezTo>
                <a:close/>
                <a:moveTo>
                  <a:pt x="440178" y="14648"/>
                </a:moveTo>
                <a:cubicBezTo>
                  <a:pt x="417036" y="14791"/>
                  <a:pt x="394325" y="20926"/>
                  <a:pt x="374256" y="32456"/>
                </a:cubicBezTo>
                <a:lnTo>
                  <a:pt x="82002" y="201299"/>
                </a:lnTo>
                <a:cubicBezTo>
                  <a:pt x="41142" y="225370"/>
                  <a:pt x="16063" y="269278"/>
                  <a:pt x="16080" y="316719"/>
                </a:cubicBezTo>
                <a:lnTo>
                  <a:pt x="16080" y="654625"/>
                </a:lnTo>
                <a:cubicBezTo>
                  <a:pt x="16063" y="702066"/>
                  <a:pt x="41142" y="745974"/>
                  <a:pt x="82002" y="770045"/>
                </a:cubicBezTo>
                <a:lnTo>
                  <a:pt x="374256" y="938888"/>
                </a:lnTo>
                <a:cubicBezTo>
                  <a:pt x="415549" y="962636"/>
                  <a:pt x="466346" y="962636"/>
                  <a:pt x="507639" y="938888"/>
                </a:cubicBezTo>
                <a:lnTo>
                  <a:pt x="799893" y="770045"/>
                </a:lnTo>
                <a:cubicBezTo>
                  <a:pt x="840853" y="746072"/>
                  <a:pt x="865966" y="702102"/>
                  <a:pt x="865815" y="654625"/>
                </a:cubicBezTo>
                <a:lnTo>
                  <a:pt x="865815" y="316719"/>
                </a:lnTo>
                <a:cubicBezTo>
                  <a:pt x="865966" y="269242"/>
                  <a:pt x="840853" y="225272"/>
                  <a:pt x="799893" y="201299"/>
                </a:cubicBezTo>
                <a:lnTo>
                  <a:pt x="507639" y="32456"/>
                </a:lnTo>
                <a:cubicBezTo>
                  <a:pt x="487121" y="20656"/>
                  <a:pt x="463844" y="14512"/>
                  <a:pt x="440178" y="14648"/>
                </a:cubicBezTo>
                <a:close/>
              </a:path>
            </a:pathLst>
          </a:custGeom>
          <a:solidFill>
            <a:srgbClr val="FFFFFF"/>
          </a:solidFill>
          <a:ln w="21973" cap="flat">
            <a:solidFill>
              <a:schemeClr val="bg1"/>
            </a:solidFill>
            <a:prstDash val="solid"/>
            <a:miter/>
          </a:ln>
        </p:spPr>
        <p:txBody>
          <a:bodyPr rtlCol="0" anchor="ctr"/>
          <a:lstStyle/>
          <a:p>
            <a:endParaRPr lang="en-US"/>
          </a:p>
        </p:txBody>
      </p:sp>
      <p:sp>
        <p:nvSpPr>
          <p:cNvPr id="15" name="!!BIG SHAPE">
            <a:extLst>
              <a:ext uri="{FF2B5EF4-FFF2-40B4-BE49-F238E27FC236}">
                <a16:creationId xmlns:a16="http://schemas.microsoft.com/office/drawing/2014/main" id="{04D73BB7-9618-C538-47E7-DF922B05F980}"/>
              </a:ext>
            </a:extLst>
          </p:cNvPr>
          <p:cNvSpPr/>
          <p:nvPr/>
        </p:nvSpPr>
        <p:spPr>
          <a:xfrm>
            <a:off x="5493442" y="-2306762"/>
            <a:ext cx="8836818" cy="8377686"/>
          </a:xfrm>
          <a:custGeom>
            <a:avLst/>
            <a:gdLst>
              <a:gd name="connsiteX0" fmla="*/ 6449427 w 8836818"/>
              <a:gd name="connsiteY0" fmla="*/ 7998200 h 8377686"/>
              <a:gd name="connsiteX1" fmla="*/ 3336806 w 8836818"/>
              <a:gd name="connsiteY1" fmla="*/ 8368424 h 8377686"/>
              <a:gd name="connsiteX2" fmla="*/ 2136365 w 8836818"/>
              <a:gd name="connsiteY2" fmla="*/ 7853320 h 8377686"/>
              <a:gd name="connsiteX3" fmla="*/ 259344 w 8836818"/>
              <a:gd name="connsiteY3" fmla="*/ 5341558 h 8377686"/>
              <a:gd name="connsiteX4" fmla="*/ 105526 w 8836818"/>
              <a:gd name="connsiteY4" fmla="*/ 4044455 h 8377686"/>
              <a:gd name="connsiteX5" fmla="*/ 1340905 w 8836818"/>
              <a:gd name="connsiteY5" fmla="*/ 1162469 h 8377686"/>
              <a:gd name="connsiteX6" fmla="*/ 2387968 w 8836818"/>
              <a:gd name="connsiteY6" fmla="*/ 379151 h 8377686"/>
              <a:gd name="connsiteX7" fmla="*/ 5500589 w 8836818"/>
              <a:gd name="connsiteY7" fmla="*/ 8927 h 8377686"/>
              <a:gd name="connsiteX8" fmla="*/ 6700151 w 8836818"/>
              <a:gd name="connsiteY8" fmla="*/ 524910 h 8377686"/>
              <a:gd name="connsiteX9" fmla="*/ 8576952 w 8836818"/>
              <a:gd name="connsiteY9" fmla="*/ 3036673 h 8377686"/>
              <a:gd name="connsiteX10" fmla="*/ 8730770 w 8836818"/>
              <a:gd name="connsiteY10" fmla="*/ 4333775 h 8377686"/>
              <a:gd name="connsiteX11" fmla="*/ 7495610 w 8836818"/>
              <a:gd name="connsiteY11" fmla="*/ 7215541 h 8377686"/>
              <a:gd name="connsiteX12" fmla="*/ 6449427 w 8836818"/>
              <a:gd name="connsiteY12" fmla="*/ 7998200 h 83776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836818" h="8377686">
                <a:moveTo>
                  <a:pt x="6449427" y="7998200"/>
                </a:moveTo>
                <a:lnTo>
                  <a:pt x="3336806" y="8368424"/>
                </a:lnTo>
                <a:cubicBezTo>
                  <a:pt x="2873417" y="8423604"/>
                  <a:pt x="2415807" y="8227246"/>
                  <a:pt x="2136365" y="7853320"/>
                </a:cubicBezTo>
                <a:lnTo>
                  <a:pt x="259344" y="5341558"/>
                </a:lnTo>
                <a:cubicBezTo>
                  <a:pt x="-19595" y="4967626"/>
                  <a:pt x="-78214" y="4473309"/>
                  <a:pt x="105526" y="4044455"/>
                </a:cubicBezTo>
                <a:lnTo>
                  <a:pt x="1340905" y="1162469"/>
                </a:lnTo>
                <a:cubicBezTo>
                  <a:pt x="1524795" y="732810"/>
                  <a:pt x="1924045" y="434126"/>
                  <a:pt x="2387968" y="379151"/>
                </a:cubicBezTo>
                <a:lnTo>
                  <a:pt x="5500589" y="8927"/>
                </a:lnTo>
                <a:cubicBezTo>
                  <a:pt x="5963848" y="-45727"/>
                  <a:pt x="6421077" y="150947"/>
                  <a:pt x="6700151" y="524910"/>
                </a:cubicBezTo>
                <a:lnTo>
                  <a:pt x="8576952" y="3036673"/>
                </a:lnTo>
                <a:cubicBezTo>
                  <a:pt x="8856108" y="3410518"/>
                  <a:pt x="8914741" y="3904956"/>
                  <a:pt x="8730770" y="4333775"/>
                </a:cubicBezTo>
                <a:lnTo>
                  <a:pt x="7495610" y="7215541"/>
                </a:lnTo>
                <a:cubicBezTo>
                  <a:pt x="7311616" y="7644637"/>
                  <a:pt x="6912835" y="7942967"/>
                  <a:pt x="6449427" y="7998200"/>
                </a:cubicBezTo>
                <a:close/>
              </a:path>
            </a:pathLst>
          </a:custGeom>
          <a:noFill/>
          <a:ln w="21973" cap="flat">
            <a:solidFill>
              <a:schemeClr val="bg1"/>
            </a:solidFill>
            <a:prstDash val="solid"/>
            <a:miter/>
          </a:ln>
        </p:spPr>
        <p:txBody>
          <a:bodyPr rtlCol="0" anchor="ctr"/>
          <a:lstStyle/>
          <a:p>
            <a:endParaRPr lang="en-US"/>
          </a:p>
        </p:txBody>
      </p:sp>
      <p:sp>
        <p:nvSpPr>
          <p:cNvPr id="16" name="Full color">
            <a:extLst>
              <a:ext uri="{FF2B5EF4-FFF2-40B4-BE49-F238E27FC236}">
                <a16:creationId xmlns:a16="http://schemas.microsoft.com/office/drawing/2014/main" id="{0EDA0E01-5541-5B6E-62A8-10651EF99F11}"/>
              </a:ext>
            </a:extLst>
          </p:cNvPr>
          <p:cNvSpPr/>
          <p:nvPr/>
        </p:nvSpPr>
        <p:spPr>
          <a:xfrm>
            <a:off x="5313834" y="1520807"/>
            <a:ext cx="1848894" cy="2043001"/>
          </a:xfrm>
          <a:custGeom>
            <a:avLst/>
            <a:gdLst>
              <a:gd name="connsiteX0" fmla="*/ 1698411 w 1848894"/>
              <a:gd name="connsiteY0" fmla="*/ 1642133 h 2043001"/>
              <a:gd name="connsiteX1" fmla="*/ 1074129 w 1848894"/>
              <a:gd name="connsiteY1" fmla="*/ 2002683 h 2043001"/>
              <a:gd name="connsiteX2" fmla="*/ 773965 w 1848894"/>
              <a:gd name="connsiteY2" fmla="*/ 2002683 h 2043001"/>
              <a:gd name="connsiteX3" fmla="*/ 149902 w 1848894"/>
              <a:gd name="connsiteY3" fmla="*/ 1642133 h 2043001"/>
              <a:gd name="connsiteX4" fmla="*/ -181 w 1848894"/>
              <a:gd name="connsiteY4" fmla="*/ 1382053 h 2043001"/>
              <a:gd name="connsiteX5" fmla="*/ -181 w 1848894"/>
              <a:gd name="connsiteY5" fmla="*/ 660951 h 2043001"/>
              <a:gd name="connsiteX6" fmla="*/ 149902 w 1848894"/>
              <a:gd name="connsiteY6" fmla="*/ 400652 h 2043001"/>
              <a:gd name="connsiteX7" fmla="*/ 774183 w 1848894"/>
              <a:gd name="connsiteY7" fmla="*/ 40320 h 2043001"/>
              <a:gd name="connsiteX8" fmla="*/ 1074348 w 1848894"/>
              <a:gd name="connsiteY8" fmla="*/ 40320 h 2043001"/>
              <a:gd name="connsiteX9" fmla="*/ 1698631 w 1848894"/>
              <a:gd name="connsiteY9" fmla="*/ 400652 h 2043001"/>
              <a:gd name="connsiteX10" fmla="*/ 1848714 w 1848894"/>
              <a:gd name="connsiteY10" fmla="*/ 660951 h 2043001"/>
              <a:gd name="connsiteX11" fmla="*/ 1848714 w 1848894"/>
              <a:gd name="connsiteY11" fmla="*/ 1382052 h 2043001"/>
              <a:gd name="connsiteX12" fmla="*/ 1698411 w 1848894"/>
              <a:gd name="connsiteY12" fmla="*/ 1642132 h 2043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48894" h="2043001">
                <a:moveTo>
                  <a:pt x="1698411" y="1642133"/>
                </a:moveTo>
                <a:lnTo>
                  <a:pt x="1074129" y="2002683"/>
                </a:lnTo>
                <a:cubicBezTo>
                  <a:pt x="981257" y="2056329"/>
                  <a:pt x="866835" y="2056329"/>
                  <a:pt x="773965" y="2002683"/>
                </a:cubicBezTo>
                <a:lnTo>
                  <a:pt x="149902" y="1642133"/>
                </a:lnTo>
                <a:cubicBezTo>
                  <a:pt x="57063" y="1588454"/>
                  <a:pt x="-137" y="1489333"/>
                  <a:pt x="-181" y="1382053"/>
                </a:cubicBezTo>
                <a:lnTo>
                  <a:pt x="-181" y="660951"/>
                </a:lnTo>
                <a:cubicBezTo>
                  <a:pt x="-79" y="553629"/>
                  <a:pt x="57094" y="454469"/>
                  <a:pt x="149902" y="400652"/>
                </a:cubicBezTo>
                <a:lnTo>
                  <a:pt x="774183" y="40320"/>
                </a:lnTo>
                <a:cubicBezTo>
                  <a:pt x="866993" y="-13553"/>
                  <a:pt x="981538" y="-13553"/>
                  <a:pt x="1074348" y="40320"/>
                </a:cubicBezTo>
                <a:lnTo>
                  <a:pt x="1698631" y="400652"/>
                </a:lnTo>
                <a:cubicBezTo>
                  <a:pt x="1791504" y="454403"/>
                  <a:pt x="1848701" y="553605"/>
                  <a:pt x="1848714" y="660951"/>
                </a:cubicBezTo>
                <a:lnTo>
                  <a:pt x="1848714" y="1382052"/>
                </a:lnTo>
                <a:cubicBezTo>
                  <a:pt x="1848715" y="1489402"/>
                  <a:pt x="1791401" y="1588576"/>
                  <a:pt x="1698411" y="1642132"/>
                </a:cubicBezTo>
                <a:close/>
              </a:path>
            </a:pathLst>
          </a:custGeom>
          <a:solidFill>
            <a:schemeClr val="accent3"/>
          </a:solidFill>
          <a:ln w="21973" cap="flat">
            <a:noFill/>
            <a:prstDash val="solid"/>
            <a:miter/>
          </a:ln>
        </p:spPr>
        <p:txBody>
          <a:bodyPr rtlCol="0" anchor="ctr"/>
          <a:lstStyle/>
          <a:p>
            <a:endParaRPr lang="en-US"/>
          </a:p>
        </p:txBody>
      </p:sp>
      <p:sp>
        <p:nvSpPr>
          <p:cNvPr id="17" name="SHAPE 4">
            <a:extLst>
              <a:ext uri="{FF2B5EF4-FFF2-40B4-BE49-F238E27FC236}">
                <a16:creationId xmlns:a16="http://schemas.microsoft.com/office/drawing/2014/main" id="{4A023C18-02E8-2AFF-2EC7-4DA226D4431D}"/>
              </a:ext>
            </a:extLst>
          </p:cNvPr>
          <p:cNvSpPr/>
          <p:nvPr/>
        </p:nvSpPr>
        <p:spPr>
          <a:xfrm>
            <a:off x="5127565" y="1338966"/>
            <a:ext cx="2221432" cy="2338366"/>
          </a:xfrm>
          <a:custGeom>
            <a:avLst/>
            <a:gdLst>
              <a:gd name="connsiteX0" fmla="*/ 1009544 w 2221432"/>
              <a:gd name="connsiteY0" fmla="*/ 2338282 h 2338366"/>
              <a:gd name="connsiteX1" fmla="*/ 792880 w 2221432"/>
              <a:gd name="connsiteY1" fmla="*/ 2265732 h 2338366"/>
              <a:gd name="connsiteX2" fmla="*/ 141570 w 2221432"/>
              <a:gd name="connsiteY2" fmla="*/ 1772394 h 2338366"/>
              <a:gd name="connsiteX3" fmla="*/ 2474 w 2221432"/>
              <a:gd name="connsiteY3" fmla="*/ 1442622 h 2338366"/>
              <a:gd name="connsiteX4" fmla="*/ 103994 w 2221432"/>
              <a:gd name="connsiteY4" fmla="*/ 631602 h 2338366"/>
              <a:gd name="connsiteX5" fmla="*/ 319999 w 2221432"/>
              <a:gd name="connsiteY5" fmla="*/ 345800 h 2338366"/>
              <a:gd name="connsiteX6" fmla="*/ 1072829 w 2221432"/>
              <a:gd name="connsiteY6" fmla="*/ 28120 h 2338366"/>
              <a:gd name="connsiteX7" fmla="*/ 1428149 w 2221432"/>
              <a:gd name="connsiteY7" fmla="*/ 72090 h 2338366"/>
              <a:gd name="connsiteX8" fmla="*/ 2079459 w 2221432"/>
              <a:gd name="connsiteY8" fmla="*/ 565429 h 2338366"/>
              <a:gd name="connsiteX9" fmla="*/ 2218555 w 2221432"/>
              <a:gd name="connsiteY9" fmla="*/ 895200 h 2338366"/>
              <a:gd name="connsiteX10" fmla="*/ 2117254 w 2221432"/>
              <a:gd name="connsiteY10" fmla="*/ 1706439 h 2338366"/>
              <a:gd name="connsiteX11" fmla="*/ 1901029 w 2221432"/>
              <a:gd name="connsiteY11" fmla="*/ 1992241 h 2338366"/>
              <a:gd name="connsiteX12" fmla="*/ 1901030 w 2221432"/>
              <a:gd name="connsiteY12" fmla="*/ 1992241 h 2338366"/>
              <a:gd name="connsiteX13" fmla="*/ 1148200 w 2221432"/>
              <a:gd name="connsiteY13" fmla="*/ 2309921 h 2338366"/>
              <a:gd name="connsiteX14" fmla="*/ 1009544 w 2221432"/>
              <a:gd name="connsiteY14" fmla="*/ 2338282 h 2338366"/>
              <a:gd name="connsiteX15" fmla="*/ 1211705 w 2221432"/>
              <a:gd name="connsiteY15" fmla="*/ 35156 h 2338366"/>
              <a:gd name="connsiteX16" fmla="*/ 1086673 w 2221432"/>
              <a:gd name="connsiteY16" fmla="*/ 60438 h 2338366"/>
              <a:gd name="connsiteX17" fmla="*/ 333842 w 2221432"/>
              <a:gd name="connsiteY17" fmla="*/ 378118 h 2338366"/>
              <a:gd name="connsiteX18" fmla="*/ 138933 w 2221432"/>
              <a:gd name="connsiteY18" fmla="*/ 636659 h 2338366"/>
              <a:gd name="connsiteX19" fmla="*/ 37413 w 2221432"/>
              <a:gd name="connsiteY19" fmla="*/ 1447678 h 2338366"/>
              <a:gd name="connsiteX20" fmla="*/ 162885 w 2221432"/>
              <a:gd name="connsiteY20" fmla="*/ 1745353 h 2338366"/>
              <a:gd name="connsiteX21" fmla="*/ 814194 w 2221432"/>
              <a:gd name="connsiteY21" fmla="*/ 2238691 h 2338366"/>
              <a:gd name="connsiteX22" fmla="*/ 1134576 w 2221432"/>
              <a:gd name="connsiteY22" fmla="*/ 2278923 h 2338366"/>
              <a:gd name="connsiteX23" fmla="*/ 1887186 w 2221432"/>
              <a:gd name="connsiteY23" fmla="*/ 1960144 h 2338366"/>
              <a:gd name="connsiteX24" fmla="*/ 2081876 w 2221432"/>
              <a:gd name="connsiteY24" fmla="*/ 1702702 h 2338366"/>
              <a:gd name="connsiteX25" fmla="*/ 2183396 w 2221432"/>
              <a:gd name="connsiteY25" fmla="*/ 891463 h 2338366"/>
              <a:gd name="connsiteX26" fmla="*/ 2057923 w 2221432"/>
              <a:gd name="connsiteY26" fmla="*/ 594009 h 2338366"/>
              <a:gd name="connsiteX27" fmla="*/ 1406614 w 2221432"/>
              <a:gd name="connsiteY27" fmla="*/ 100670 h 2338366"/>
              <a:gd name="connsiteX28" fmla="*/ 1211705 w 2221432"/>
              <a:gd name="connsiteY28" fmla="*/ 35155 h 2338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221432" h="2338366">
                <a:moveTo>
                  <a:pt x="1009544" y="2338282"/>
                </a:moveTo>
                <a:cubicBezTo>
                  <a:pt x="931348" y="2338379"/>
                  <a:pt x="855264" y="2312902"/>
                  <a:pt x="792880" y="2265732"/>
                </a:cubicBezTo>
                <a:lnTo>
                  <a:pt x="141570" y="1772394"/>
                </a:lnTo>
                <a:cubicBezTo>
                  <a:pt x="39945" y="1694995"/>
                  <a:pt x="-13004" y="1569462"/>
                  <a:pt x="2474" y="1442622"/>
                </a:cubicBezTo>
                <a:lnTo>
                  <a:pt x="103994" y="631602"/>
                </a:lnTo>
                <a:cubicBezTo>
                  <a:pt x="120022" y="504662"/>
                  <a:pt x="202287" y="395815"/>
                  <a:pt x="319999" y="345800"/>
                </a:cubicBezTo>
                <a:lnTo>
                  <a:pt x="1072829" y="28120"/>
                </a:lnTo>
                <a:cubicBezTo>
                  <a:pt x="1190646" y="-21562"/>
                  <a:pt x="1325981" y="-4815"/>
                  <a:pt x="1428149" y="72090"/>
                </a:cubicBezTo>
                <a:lnTo>
                  <a:pt x="2079459" y="565429"/>
                </a:lnTo>
                <a:cubicBezTo>
                  <a:pt x="2181193" y="642742"/>
                  <a:pt x="2234170" y="768341"/>
                  <a:pt x="2218555" y="895200"/>
                </a:cubicBezTo>
                <a:lnTo>
                  <a:pt x="2117254" y="1706439"/>
                </a:lnTo>
                <a:cubicBezTo>
                  <a:pt x="2101184" y="1833429"/>
                  <a:pt x="2018827" y="1942289"/>
                  <a:pt x="1901029" y="1992241"/>
                </a:cubicBezTo>
                <a:lnTo>
                  <a:pt x="1901030" y="1992241"/>
                </a:lnTo>
                <a:lnTo>
                  <a:pt x="1148200" y="2309921"/>
                </a:lnTo>
                <a:cubicBezTo>
                  <a:pt x="1104332" y="2328524"/>
                  <a:pt x="1057189" y="2338166"/>
                  <a:pt x="1009544" y="2338282"/>
                </a:cubicBezTo>
                <a:close/>
                <a:moveTo>
                  <a:pt x="1211705" y="35156"/>
                </a:moveTo>
                <a:cubicBezTo>
                  <a:pt x="1168757" y="35131"/>
                  <a:pt x="1126240" y="43728"/>
                  <a:pt x="1086673" y="60438"/>
                </a:cubicBezTo>
                <a:lnTo>
                  <a:pt x="333842" y="378118"/>
                </a:lnTo>
                <a:cubicBezTo>
                  <a:pt x="227376" y="423276"/>
                  <a:pt x="153077" y="521831"/>
                  <a:pt x="138933" y="636659"/>
                </a:cubicBezTo>
                <a:lnTo>
                  <a:pt x="37413" y="1447678"/>
                </a:lnTo>
                <a:cubicBezTo>
                  <a:pt x="23387" y="1562161"/>
                  <a:pt x="71156" y="1675490"/>
                  <a:pt x="162885" y="1745353"/>
                </a:cubicBezTo>
                <a:lnTo>
                  <a:pt x="814194" y="2238691"/>
                </a:lnTo>
                <a:cubicBezTo>
                  <a:pt x="906217" y="2308200"/>
                  <a:pt x="1028237" y="2323522"/>
                  <a:pt x="1134576" y="2278923"/>
                </a:cubicBezTo>
                <a:lnTo>
                  <a:pt x="1887186" y="1960144"/>
                </a:lnTo>
                <a:cubicBezTo>
                  <a:pt x="1993257" y="1915117"/>
                  <a:pt x="2067406" y="1817069"/>
                  <a:pt x="2081876" y="1702702"/>
                </a:cubicBezTo>
                <a:lnTo>
                  <a:pt x="2183396" y="891463"/>
                </a:lnTo>
                <a:cubicBezTo>
                  <a:pt x="2197478" y="777034"/>
                  <a:pt x="2149690" y="663744"/>
                  <a:pt x="2057923" y="594009"/>
                </a:cubicBezTo>
                <a:lnTo>
                  <a:pt x="1406614" y="100670"/>
                </a:lnTo>
                <a:cubicBezTo>
                  <a:pt x="1350496" y="58203"/>
                  <a:pt x="1282068" y="35202"/>
                  <a:pt x="1211705" y="35155"/>
                </a:cubicBezTo>
                <a:close/>
              </a:path>
            </a:pathLst>
          </a:custGeom>
          <a:solidFill>
            <a:srgbClr val="232933"/>
          </a:solidFill>
          <a:ln w="21973" cap="flat">
            <a:solidFill>
              <a:schemeClr val="accent3"/>
            </a:solidFill>
            <a:prstDash val="solid"/>
            <a:miter/>
          </a:ln>
        </p:spPr>
        <p:txBody>
          <a:bodyPr rtlCol="0" anchor="ctr"/>
          <a:lstStyle/>
          <a:p>
            <a:endParaRPr lang="en-US"/>
          </a:p>
        </p:txBody>
      </p:sp>
      <p:sp>
        <p:nvSpPr>
          <p:cNvPr id="20" name="NA">
            <a:extLst>
              <a:ext uri="{FF2B5EF4-FFF2-40B4-BE49-F238E27FC236}">
                <a16:creationId xmlns:a16="http://schemas.microsoft.com/office/drawing/2014/main" id="{3A8528C6-D0F3-EF33-4EE0-0D4F87DE5F8C}"/>
              </a:ext>
            </a:extLst>
          </p:cNvPr>
          <p:cNvSpPr/>
          <p:nvPr/>
        </p:nvSpPr>
        <p:spPr>
          <a:xfrm>
            <a:off x="-4715" y="0"/>
            <a:ext cx="2444695" cy="2843329"/>
          </a:xfrm>
          <a:custGeom>
            <a:avLst/>
            <a:gdLst>
              <a:gd name="connsiteX0" fmla="*/ 2429973 w 2444695"/>
              <a:gd name="connsiteY0" fmla="*/ 0 h 2843329"/>
              <a:gd name="connsiteX1" fmla="*/ 2444695 w 2444695"/>
              <a:gd name="connsiteY1" fmla="*/ 0 h 2843329"/>
              <a:gd name="connsiteX2" fmla="*/ 2444695 w 2444695"/>
              <a:gd name="connsiteY2" fmla="*/ 1060399 h 2843329"/>
              <a:gd name="connsiteX3" fmla="*/ 2036858 w 2444695"/>
              <a:gd name="connsiteY3" fmla="*/ 1767210 h 2843329"/>
              <a:gd name="connsiteX4" fmla="*/ 356943 w 2444695"/>
              <a:gd name="connsiteY4" fmla="*/ 2737619 h 2843329"/>
              <a:gd name="connsiteX5" fmla="*/ 55773 w 2444695"/>
              <a:gd name="connsiteY5" fmla="*/ 2839674 h 2843329"/>
              <a:gd name="connsiteX6" fmla="*/ 0 w 2444695"/>
              <a:gd name="connsiteY6" fmla="*/ 2843329 h 2843329"/>
              <a:gd name="connsiteX7" fmla="*/ 0 w 2444695"/>
              <a:gd name="connsiteY7" fmla="*/ 2828577 h 2843329"/>
              <a:gd name="connsiteX8" fmla="*/ 52244 w 2444695"/>
              <a:gd name="connsiteY8" fmla="*/ 2825200 h 2843329"/>
              <a:gd name="connsiteX9" fmla="*/ 349253 w 2444695"/>
              <a:gd name="connsiteY9" fmla="*/ 2724867 h 2843329"/>
              <a:gd name="connsiteX10" fmla="*/ 2029386 w 2444695"/>
              <a:gd name="connsiteY10" fmla="*/ 1754459 h 2843329"/>
              <a:gd name="connsiteX11" fmla="*/ 2429973 w 2444695"/>
              <a:gd name="connsiteY11" fmla="*/ 1060399 h 2843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444695" h="2843329">
                <a:moveTo>
                  <a:pt x="2429973" y="0"/>
                </a:moveTo>
                <a:lnTo>
                  <a:pt x="2444695" y="0"/>
                </a:lnTo>
                <a:lnTo>
                  <a:pt x="2444695" y="1060399"/>
                </a:lnTo>
                <a:cubicBezTo>
                  <a:pt x="2444268" y="1351857"/>
                  <a:pt x="2288919" y="1621089"/>
                  <a:pt x="2036858" y="1767210"/>
                </a:cubicBezTo>
                <a:lnTo>
                  <a:pt x="356943" y="2737619"/>
                </a:lnTo>
                <a:cubicBezTo>
                  <a:pt x="263900" y="2791205"/>
                  <a:pt x="161531" y="2825752"/>
                  <a:pt x="55773" y="2839674"/>
                </a:cubicBezTo>
                <a:lnTo>
                  <a:pt x="0" y="2843329"/>
                </a:lnTo>
                <a:lnTo>
                  <a:pt x="0" y="2828577"/>
                </a:lnTo>
                <a:lnTo>
                  <a:pt x="52244" y="2825200"/>
                </a:lnTo>
                <a:cubicBezTo>
                  <a:pt x="155265" y="2811822"/>
                  <a:pt x="256277" y="2778378"/>
                  <a:pt x="349253" y="2724867"/>
                </a:cubicBezTo>
                <a:lnTo>
                  <a:pt x="2029386" y="1754459"/>
                </a:lnTo>
                <a:cubicBezTo>
                  <a:pt x="2276871" y="1610930"/>
                  <a:pt x="2429435" y="1346595"/>
                  <a:pt x="2429973" y="1060399"/>
                </a:cubicBezTo>
                <a:close/>
              </a:path>
            </a:pathLst>
          </a:cu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TextBox 20">
            <a:extLst>
              <a:ext uri="{FF2B5EF4-FFF2-40B4-BE49-F238E27FC236}">
                <a16:creationId xmlns:a16="http://schemas.microsoft.com/office/drawing/2014/main" id="{41D566B5-7D46-F7CB-E6F2-ACAE4679A491}"/>
              </a:ext>
            </a:extLst>
          </p:cNvPr>
          <p:cNvSpPr txBox="1"/>
          <p:nvPr/>
        </p:nvSpPr>
        <p:spPr>
          <a:xfrm>
            <a:off x="2502896" y="3952361"/>
            <a:ext cx="6312692" cy="1200329"/>
          </a:xfrm>
          <a:prstGeom prst="rect">
            <a:avLst/>
          </a:prstGeom>
          <a:noFill/>
        </p:spPr>
        <p:txBody>
          <a:bodyPr wrap="square" rtlCol="0">
            <a:spAutoFit/>
          </a:bodyPr>
          <a:lstStyle/>
          <a:p>
            <a:r>
              <a:rPr lang="en-US" sz="7200" b="1" dirty="0">
                <a:latin typeface="Lato Black" panose="020F0502020204030203" pitchFamily="34" charset="77"/>
              </a:rPr>
              <a:t>Cyber</a:t>
            </a:r>
            <a:r>
              <a:rPr lang="en-US" sz="7200" dirty="0"/>
              <a:t> </a:t>
            </a:r>
            <a:r>
              <a:rPr lang="en-US" sz="7200" b="1" dirty="0">
                <a:solidFill>
                  <a:schemeClr val="bg1"/>
                </a:solidFill>
                <a:latin typeface="Lato Black" panose="020F0502020204030203" pitchFamily="34" charset="77"/>
              </a:rPr>
              <a:t>2022</a:t>
            </a:r>
          </a:p>
        </p:txBody>
      </p:sp>
      <p:cxnSp>
        <p:nvCxnSpPr>
          <p:cNvPr id="23" name="Straight Connector 22">
            <a:extLst>
              <a:ext uri="{FF2B5EF4-FFF2-40B4-BE49-F238E27FC236}">
                <a16:creationId xmlns:a16="http://schemas.microsoft.com/office/drawing/2014/main" id="{D2DE05BA-2E12-1170-D647-8388EB86CDE0}"/>
              </a:ext>
            </a:extLst>
          </p:cNvPr>
          <p:cNvCxnSpPr/>
          <p:nvPr/>
        </p:nvCxnSpPr>
        <p:spPr>
          <a:xfrm>
            <a:off x="2502896" y="5148610"/>
            <a:ext cx="6336304" cy="0"/>
          </a:xfrm>
          <a:prstGeom prst="line">
            <a:avLst/>
          </a:prstGeom>
          <a:ln w="57150">
            <a:solidFill>
              <a:schemeClr val="accent3"/>
            </a:solidFill>
          </a:ln>
        </p:spPr>
        <p:style>
          <a:lnRef idx="1">
            <a:schemeClr val="accent1"/>
          </a:lnRef>
          <a:fillRef idx="0">
            <a:schemeClr val="accent1"/>
          </a:fillRef>
          <a:effectRef idx="0">
            <a:schemeClr val="accent1"/>
          </a:effectRef>
          <a:fontRef idx="minor">
            <a:schemeClr val="tx1"/>
          </a:fontRef>
        </p:style>
      </p:cxnSp>
      <p:sp>
        <p:nvSpPr>
          <p:cNvPr id="28" name="TextBox 10">
            <a:extLst>
              <a:ext uri="{FF2B5EF4-FFF2-40B4-BE49-F238E27FC236}">
                <a16:creationId xmlns:a16="http://schemas.microsoft.com/office/drawing/2014/main" id="{98B7D185-8825-B587-066C-874E6963BC89}"/>
              </a:ext>
            </a:extLst>
          </p:cNvPr>
          <p:cNvSpPr txBox="1">
            <a:spLocks noChangeArrowheads="1"/>
          </p:cNvSpPr>
          <p:nvPr/>
        </p:nvSpPr>
        <p:spPr bwMode="auto">
          <a:xfrm>
            <a:off x="2439980" y="5218190"/>
            <a:ext cx="7180270" cy="1938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2400" b="1" dirty="0">
                <a:solidFill>
                  <a:schemeClr val="accent3"/>
                </a:solidFill>
                <a:latin typeface="Arial" panose="020B0604020202020204" pitchFamily="34" charset="0"/>
                <a:cs typeface="Arial" panose="020B0604020202020204" pitchFamily="34" charset="0"/>
              </a:rPr>
              <a:t>Lorem ipsum </a:t>
            </a:r>
            <a:r>
              <a:rPr lang="es-CO" sz="2400" dirty="0">
                <a:solidFill>
                  <a:schemeClr val="accent3"/>
                </a:solidFill>
                <a:latin typeface="Arial" panose="020B0604020202020204" pitchFamily="34" charset="0"/>
                <a:cs typeface="Arial" panose="020B0604020202020204" pitchFamily="34" charset="0"/>
              </a:rPr>
              <a:t>dolor </a:t>
            </a:r>
            <a:r>
              <a:rPr lang="es-CO" sz="2400" dirty="0" err="1">
                <a:solidFill>
                  <a:schemeClr val="accent3"/>
                </a:solidFill>
                <a:latin typeface="Arial" panose="020B0604020202020204" pitchFamily="34" charset="0"/>
                <a:cs typeface="Arial" panose="020B0604020202020204" pitchFamily="34" charset="0"/>
              </a:rPr>
              <a:t>sit</a:t>
            </a:r>
            <a:r>
              <a:rPr lang="es-CO" sz="2400" dirty="0">
                <a:solidFill>
                  <a:schemeClr val="accent3"/>
                </a:solidFill>
                <a:latin typeface="Arial" panose="020B0604020202020204" pitchFamily="34" charset="0"/>
                <a:cs typeface="Arial" panose="020B0604020202020204" pitchFamily="34" charset="0"/>
              </a:rPr>
              <a:t> </a:t>
            </a:r>
            <a:r>
              <a:rPr lang="es-CO" sz="2400" dirty="0" err="1">
                <a:solidFill>
                  <a:schemeClr val="accent3"/>
                </a:solidFill>
                <a:latin typeface="Arial" panose="020B0604020202020204" pitchFamily="34" charset="0"/>
                <a:cs typeface="Arial" panose="020B0604020202020204" pitchFamily="34" charset="0"/>
              </a:rPr>
              <a:t>amet</a:t>
            </a:r>
            <a:endParaRPr lang="es-CO" sz="2400" dirty="0">
              <a:solidFill>
                <a:schemeClr val="accent3"/>
              </a:solidFill>
              <a:latin typeface="Arial" panose="020B0604020202020204" pitchFamily="34" charset="0"/>
              <a:cs typeface="Arial" panose="020B0604020202020204" pitchFamily="34" charset="0"/>
            </a:endParaRPr>
          </a:p>
          <a:p>
            <a:r>
              <a:rPr lang="es-CO" sz="2400" dirty="0" err="1">
                <a:solidFill>
                  <a:schemeClr val="accent3"/>
                </a:solidFill>
                <a:latin typeface="Arial" panose="020B0604020202020204" pitchFamily="34" charset="0"/>
                <a:cs typeface="Arial" panose="020B0604020202020204" pitchFamily="34" charset="0"/>
              </a:rPr>
              <a:t>www.ppthemes.com</a:t>
            </a:r>
            <a:endParaRPr lang="es-CO" sz="2400" dirty="0">
              <a:solidFill>
                <a:schemeClr val="accent3"/>
              </a:solidFill>
              <a:latin typeface="Arial" panose="020B0604020202020204" pitchFamily="34" charset="0"/>
              <a:cs typeface="Arial" panose="020B0604020202020204" pitchFamily="34" charset="0"/>
            </a:endParaRPr>
          </a:p>
          <a:p>
            <a:endParaRPr lang="es-CO" sz="2400" dirty="0">
              <a:solidFill>
                <a:schemeClr val="accent3"/>
              </a:solidFill>
              <a:latin typeface="Arial" panose="020B0604020202020204" pitchFamily="34" charset="0"/>
              <a:cs typeface="Arial" panose="020B0604020202020204" pitchFamily="34" charset="0"/>
            </a:endParaRPr>
          </a:p>
          <a:p>
            <a:endParaRPr lang="es-CO" sz="2400" dirty="0">
              <a:solidFill>
                <a:schemeClr val="accent3"/>
              </a:solidFill>
              <a:latin typeface="Arial" panose="020B0604020202020204" pitchFamily="34" charset="0"/>
              <a:cs typeface="Arial" panose="020B0604020202020204" pitchFamily="34" charset="0"/>
            </a:endParaRPr>
          </a:p>
          <a:p>
            <a:endParaRPr lang="es-CO" sz="2400" dirty="0">
              <a:solidFill>
                <a:schemeClr val="accent3"/>
              </a:solidFill>
              <a:latin typeface="Arial" panose="020B0604020202020204" pitchFamily="34" charset="0"/>
              <a:cs typeface="Arial" panose="020B0604020202020204" pitchFamily="34" charset="0"/>
            </a:endParaRPr>
          </a:p>
        </p:txBody>
      </p:sp>
      <p:grpSp>
        <p:nvGrpSpPr>
          <p:cNvPr id="29" name="Group 28">
            <a:extLst>
              <a:ext uri="{FF2B5EF4-FFF2-40B4-BE49-F238E27FC236}">
                <a16:creationId xmlns:a16="http://schemas.microsoft.com/office/drawing/2014/main" id="{501B3895-19E7-1923-C680-9F08813F9809}"/>
              </a:ext>
            </a:extLst>
          </p:cNvPr>
          <p:cNvGrpSpPr/>
          <p:nvPr/>
        </p:nvGrpSpPr>
        <p:grpSpPr>
          <a:xfrm>
            <a:off x="5729786" y="2028655"/>
            <a:ext cx="1052434" cy="952196"/>
            <a:chOff x="5992744" y="4287977"/>
            <a:chExt cx="602693" cy="545290"/>
          </a:xfrm>
        </p:grpSpPr>
        <p:sp>
          <p:nvSpPr>
            <p:cNvPr id="30" name="Freeform 29">
              <a:extLst>
                <a:ext uri="{FF2B5EF4-FFF2-40B4-BE49-F238E27FC236}">
                  <a16:creationId xmlns:a16="http://schemas.microsoft.com/office/drawing/2014/main" id="{B57F6334-027B-01D0-C45F-0B77E381339D}"/>
                </a:ext>
              </a:extLst>
            </p:cNvPr>
            <p:cNvSpPr/>
            <p:nvPr/>
          </p:nvSpPr>
          <p:spPr>
            <a:xfrm>
              <a:off x="5992744" y="4287977"/>
              <a:ext cx="531895" cy="496456"/>
            </a:xfrm>
            <a:custGeom>
              <a:avLst/>
              <a:gdLst>
                <a:gd name="connsiteX0" fmla="*/ 35429 w 531895"/>
                <a:gd name="connsiteY0" fmla="*/ 496689 h 496456"/>
                <a:gd name="connsiteX1" fmla="*/ -18 w 531895"/>
                <a:gd name="connsiteY1" fmla="*/ 496689 h 496456"/>
                <a:gd name="connsiteX2" fmla="*/ -18 w 531895"/>
                <a:gd name="connsiteY2" fmla="*/ 102200 h 496456"/>
                <a:gd name="connsiteX3" fmla="*/ 101928 w 531895"/>
                <a:gd name="connsiteY3" fmla="*/ 232 h 496456"/>
                <a:gd name="connsiteX4" fmla="*/ 531878 w 531895"/>
                <a:gd name="connsiteY4" fmla="*/ 233 h 496456"/>
                <a:gd name="connsiteX5" fmla="*/ 531878 w 531895"/>
                <a:gd name="connsiteY5" fmla="*/ 35687 h 496456"/>
                <a:gd name="connsiteX6" fmla="*/ 101928 w 531895"/>
                <a:gd name="connsiteY6" fmla="*/ 35687 h 496456"/>
                <a:gd name="connsiteX7" fmla="*/ 35047 w 531895"/>
                <a:gd name="connsiteY7" fmla="*/ 102582 h 496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1895" h="496456">
                  <a:moveTo>
                    <a:pt x="35429" y="496689"/>
                  </a:moveTo>
                  <a:lnTo>
                    <a:pt x="-18" y="496689"/>
                  </a:lnTo>
                  <a:lnTo>
                    <a:pt x="-18" y="102200"/>
                  </a:lnTo>
                  <a:cubicBezTo>
                    <a:pt x="87" y="45928"/>
                    <a:pt x="45668" y="338"/>
                    <a:pt x="101928" y="232"/>
                  </a:cubicBezTo>
                  <a:lnTo>
                    <a:pt x="531878" y="233"/>
                  </a:lnTo>
                  <a:lnTo>
                    <a:pt x="531878" y="35687"/>
                  </a:lnTo>
                  <a:lnTo>
                    <a:pt x="101928" y="35687"/>
                  </a:lnTo>
                  <a:cubicBezTo>
                    <a:pt x="64991" y="35687"/>
                    <a:pt x="35047" y="65637"/>
                    <a:pt x="35047" y="102582"/>
                  </a:cubicBezTo>
                  <a:close/>
                </a:path>
              </a:pathLst>
            </a:custGeom>
            <a:gradFill>
              <a:gsLst>
                <a:gs pos="61000">
                  <a:schemeClr val="accent2"/>
                </a:gs>
                <a:gs pos="23000">
                  <a:schemeClr val="accent1"/>
                </a:gs>
                <a:gs pos="0">
                  <a:schemeClr val="tx2"/>
                </a:gs>
              </a:gsLst>
              <a:lin ang="1800000" scaled="0"/>
            </a:gradFill>
            <a:ln w="9549"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061F1EC6-9E64-260B-B277-02344F22AFF8}"/>
                </a:ext>
              </a:extLst>
            </p:cNvPr>
            <p:cNvSpPr/>
            <p:nvPr/>
          </p:nvSpPr>
          <p:spPr>
            <a:xfrm>
              <a:off x="6403967" y="4642616"/>
              <a:ext cx="106340" cy="106363"/>
            </a:xfrm>
            <a:custGeom>
              <a:avLst/>
              <a:gdLst>
                <a:gd name="connsiteX0" fmla="*/ 106341 w 106340"/>
                <a:gd name="connsiteY0" fmla="*/ 35455 h 106363"/>
                <a:gd name="connsiteX1" fmla="*/ 70894 w 106340"/>
                <a:gd name="connsiteY1" fmla="*/ 35455 h 106363"/>
                <a:gd name="connsiteX2" fmla="*/ 70894 w 106340"/>
                <a:gd name="connsiteY2" fmla="*/ 0 h 106363"/>
                <a:gd name="connsiteX3" fmla="*/ 35447 w 106340"/>
                <a:gd name="connsiteY3" fmla="*/ 0 h 106363"/>
                <a:gd name="connsiteX4" fmla="*/ 35447 w 106340"/>
                <a:gd name="connsiteY4" fmla="*/ 35455 h 106363"/>
                <a:gd name="connsiteX5" fmla="*/ 0 w 106340"/>
                <a:gd name="connsiteY5" fmla="*/ 35455 h 106363"/>
                <a:gd name="connsiteX6" fmla="*/ 0 w 106340"/>
                <a:gd name="connsiteY6" fmla="*/ 70909 h 106363"/>
                <a:gd name="connsiteX7" fmla="*/ 35447 w 106340"/>
                <a:gd name="connsiteY7" fmla="*/ 70909 h 106363"/>
                <a:gd name="connsiteX8" fmla="*/ 35447 w 106340"/>
                <a:gd name="connsiteY8" fmla="*/ 106363 h 106363"/>
                <a:gd name="connsiteX9" fmla="*/ 70894 w 106340"/>
                <a:gd name="connsiteY9" fmla="*/ 106363 h 106363"/>
                <a:gd name="connsiteX10" fmla="*/ 70894 w 106340"/>
                <a:gd name="connsiteY10" fmla="*/ 70909 h 106363"/>
                <a:gd name="connsiteX11" fmla="*/ 106341 w 106340"/>
                <a:gd name="connsiteY11" fmla="*/ 70909 h 106363"/>
                <a:gd name="connsiteX12" fmla="*/ 106341 w 106340"/>
                <a:gd name="connsiteY12" fmla="*/ 35455 h 106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340" h="106363">
                  <a:moveTo>
                    <a:pt x="106341" y="35455"/>
                  </a:moveTo>
                  <a:lnTo>
                    <a:pt x="70894" y="35455"/>
                  </a:lnTo>
                  <a:lnTo>
                    <a:pt x="70894" y="0"/>
                  </a:lnTo>
                  <a:lnTo>
                    <a:pt x="35447" y="0"/>
                  </a:lnTo>
                  <a:lnTo>
                    <a:pt x="35447" y="35455"/>
                  </a:lnTo>
                  <a:lnTo>
                    <a:pt x="0" y="35455"/>
                  </a:lnTo>
                  <a:lnTo>
                    <a:pt x="0" y="70909"/>
                  </a:lnTo>
                  <a:lnTo>
                    <a:pt x="35447" y="70909"/>
                  </a:lnTo>
                  <a:lnTo>
                    <a:pt x="35447" y="106363"/>
                  </a:lnTo>
                  <a:lnTo>
                    <a:pt x="70894" y="106363"/>
                  </a:lnTo>
                  <a:lnTo>
                    <a:pt x="70894" y="70909"/>
                  </a:lnTo>
                  <a:lnTo>
                    <a:pt x="106341" y="70909"/>
                  </a:lnTo>
                  <a:lnTo>
                    <a:pt x="106341" y="35455"/>
                  </a:lnTo>
                  <a:close/>
                </a:path>
              </a:pathLst>
            </a:custGeom>
            <a:gradFill>
              <a:gsLst>
                <a:gs pos="61000">
                  <a:schemeClr val="accent2"/>
                </a:gs>
                <a:gs pos="23000">
                  <a:schemeClr val="accent1"/>
                </a:gs>
                <a:gs pos="0">
                  <a:schemeClr val="tx2"/>
                </a:gs>
              </a:gsLst>
              <a:lin ang="1800000" scaled="0"/>
            </a:gradFill>
            <a:ln w="9549"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16FD6E4D-7643-D2CF-5784-75F2E1D2C996}"/>
                </a:ext>
              </a:extLst>
            </p:cNvPr>
            <p:cNvSpPr/>
            <p:nvPr/>
          </p:nvSpPr>
          <p:spPr>
            <a:xfrm>
              <a:off x="6081410" y="4429890"/>
              <a:ext cx="319022" cy="319089"/>
            </a:xfrm>
            <a:custGeom>
              <a:avLst/>
              <a:gdLst>
                <a:gd name="connsiteX0" fmla="*/ 319023 w 319022"/>
                <a:gd name="connsiteY0" fmla="*/ 35455 h 319089"/>
                <a:gd name="connsiteX1" fmla="*/ 283575 w 319022"/>
                <a:gd name="connsiteY1" fmla="*/ 35455 h 319089"/>
                <a:gd name="connsiteX2" fmla="*/ 283575 w 319022"/>
                <a:gd name="connsiteY2" fmla="*/ 0 h 319089"/>
                <a:gd name="connsiteX3" fmla="*/ 248128 w 319022"/>
                <a:gd name="connsiteY3" fmla="*/ 0 h 319089"/>
                <a:gd name="connsiteX4" fmla="*/ 248128 w 319022"/>
                <a:gd name="connsiteY4" fmla="*/ 35455 h 319089"/>
                <a:gd name="connsiteX5" fmla="*/ 141788 w 319022"/>
                <a:gd name="connsiteY5" fmla="*/ 35455 h 319089"/>
                <a:gd name="connsiteX6" fmla="*/ 141788 w 319022"/>
                <a:gd name="connsiteY6" fmla="*/ 0 h 319089"/>
                <a:gd name="connsiteX7" fmla="*/ 106341 w 319022"/>
                <a:gd name="connsiteY7" fmla="*/ 0 h 319089"/>
                <a:gd name="connsiteX8" fmla="*/ 106341 w 319022"/>
                <a:gd name="connsiteY8" fmla="*/ 35455 h 319089"/>
                <a:gd name="connsiteX9" fmla="*/ 0 w 319022"/>
                <a:gd name="connsiteY9" fmla="*/ 35455 h 319089"/>
                <a:gd name="connsiteX10" fmla="*/ 0 w 319022"/>
                <a:gd name="connsiteY10" fmla="*/ 70909 h 319089"/>
                <a:gd name="connsiteX11" fmla="*/ 106341 w 319022"/>
                <a:gd name="connsiteY11" fmla="*/ 70909 h 319089"/>
                <a:gd name="connsiteX12" fmla="*/ 106341 w 319022"/>
                <a:gd name="connsiteY12" fmla="*/ 141818 h 319089"/>
                <a:gd name="connsiteX13" fmla="*/ 0 w 319022"/>
                <a:gd name="connsiteY13" fmla="*/ 141818 h 319089"/>
                <a:gd name="connsiteX14" fmla="*/ 0 w 319022"/>
                <a:gd name="connsiteY14" fmla="*/ 177272 h 319089"/>
                <a:gd name="connsiteX15" fmla="*/ 106341 w 319022"/>
                <a:gd name="connsiteY15" fmla="*/ 177272 h 319089"/>
                <a:gd name="connsiteX16" fmla="*/ 106341 w 319022"/>
                <a:gd name="connsiteY16" fmla="*/ 248181 h 319089"/>
                <a:gd name="connsiteX17" fmla="*/ 0 w 319022"/>
                <a:gd name="connsiteY17" fmla="*/ 248181 h 319089"/>
                <a:gd name="connsiteX18" fmla="*/ 0 w 319022"/>
                <a:gd name="connsiteY18" fmla="*/ 283635 h 319089"/>
                <a:gd name="connsiteX19" fmla="*/ 106341 w 319022"/>
                <a:gd name="connsiteY19" fmla="*/ 283635 h 319089"/>
                <a:gd name="connsiteX20" fmla="*/ 106341 w 319022"/>
                <a:gd name="connsiteY20" fmla="*/ 319090 h 319089"/>
                <a:gd name="connsiteX21" fmla="*/ 141788 w 319022"/>
                <a:gd name="connsiteY21" fmla="*/ 319090 h 319089"/>
                <a:gd name="connsiteX22" fmla="*/ 141788 w 319022"/>
                <a:gd name="connsiteY22" fmla="*/ 283635 h 319089"/>
                <a:gd name="connsiteX23" fmla="*/ 177235 w 319022"/>
                <a:gd name="connsiteY23" fmla="*/ 283635 h 319089"/>
                <a:gd name="connsiteX24" fmla="*/ 177235 w 319022"/>
                <a:gd name="connsiteY24" fmla="*/ 248181 h 319089"/>
                <a:gd name="connsiteX25" fmla="*/ 141788 w 319022"/>
                <a:gd name="connsiteY25" fmla="*/ 248181 h 319089"/>
                <a:gd name="connsiteX26" fmla="*/ 141788 w 319022"/>
                <a:gd name="connsiteY26" fmla="*/ 177272 h 319089"/>
                <a:gd name="connsiteX27" fmla="*/ 212682 w 319022"/>
                <a:gd name="connsiteY27" fmla="*/ 177272 h 319089"/>
                <a:gd name="connsiteX28" fmla="*/ 212682 w 319022"/>
                <a:gd name="connsiteY28" fmla="*/ 141818 h 319089"/>
                <a:gd name="connsiteX29" fmla="*/ 141788 w 319022"/>
                <a:gd name="connsiteY29" fmla="*/ 141818 h 319089"/>
                <a:gd name="connsiteX30" fmla="*/ 141788 w 319022"/>
                <a:gd name="connsiteY30" fmla="*/ 70909 h 319089"/>
                <a:gd name="connsiteX31" fmla="*/ 248128 w 319022"/>
                <a:gd name="connsiteY31" fmla="*/ 70909 h 319089"/>
                <a:gd name="connsiteX32" fmla="*/ 248128 w 319022"/>
                <a:gd name="connsiteY32" fmla="*/ 106363 h 319089"/>
                <a:gd name="connsiteX33" fmla="*/ 283575 w 319022"/>
                <a:gd name="connsiteY33" fmla="*/ 106363 h 319089"/>
                <a:gd name="connsiteX34" fmla="*/ 283575 w 319022"/>
                <a:gd name="connsiteY34" fmla="*/ 70909 h 319089"/>
                <a:gd name="connsiteX35" fmla="*/ 319023 w 319022"/>
                <a:gd name="connsiteY35" fmla="*/ 70909 h 319089"/>
                <a:gd name="connsiteX36" fmla="*/ 319023 w 319022"/>
                <a:gd name="connsiteY36" fmla="*/ 35455 h 319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19022" h="319089">
                  <a:moveTo>
                    <a:pt x="319023" y="35455"/>
                  </a:moveTo>
                  <a:lnTo>
                    <a:pt x="283575" y="35455"/>
                  </a:lnTo>
                  <a:lnTo>
                    <a:pt x="283575" y="0"/>
                  </a:lnTo>
                  <a:lnTo>
                    <a:pt x="248128" y="0"/>
                  </a:lnTo>
                  <a:lnTo>
                    <a:pt x="248128" y="35455"/>
                  </a:lnTo>
                  <a:lnTo>
                    <a:pt x="141788" y="35455"/>
                  </a:lnTo>
                  <a:lnTo>
                    <a:pt x="141788" y="0"/>
                  </a:lnTo>
                  <a:lnTo>
                    <a:pt x="106341" y="0"/>
                  </a:lnTo>
                  <a:lnTo>
                    <a:pt x="106341" y="35455"/>
                  </a:lnTo>
                  <a:lnTo>
                    <a:pt x="0" y="35455"/>
                  </a:lnTo>
                  <a:lnTo>
                    <a:pt x="0" y="70909"/>
                  </a:lnTo>
                  <a:lnTo>
                    <a:pt x="106341" y="70909"/>
                  </a:lnTo>
                  <a:lnTo>
                    <a:pt x="106341" y="141818"/>
                  </a:lnTo>
                  <a:lnTo>
                    <a:pt x="0" y="141818"/>
                  </a:lnTo>
                  <a:lnTo>
                    <a:pt x="0" y="177272"/>
                  </a:lnTo>
                  <a:lnTo>
                    <a:pt x="106341" y="177272"/>
                  </a:lnTo>
                  <a:lnTo>
                    <a:pt x="106341" y="248181"/>
                  </a:lnTo>
                  <a:lnTo>
                    <a:pt x="0" y="248181"/>
                  </a:lnTo>
                  <a:lnTo>
                    <a:pt x="0" y="283635"/>
                  </a:lnTo>
                  <a:lnTo>
                    <a:pt x="106341" y="283635"/>
                  </a:lnTo>
                  <a:lnTo>
                    <a:pt x="106341" y="319090"/>
                  </a:lnTo>
                  <a:lnTo>
                    <a:pt x="141788" y="319090"/>
                  </a:lnTo>
                  <a:lnTo>
                    <a:pt x="141788" y="283635"/>
                  </a:lnTo>
                  <a:lnTo>
                    <a:pt x="177235" y="283635"/>
                  </a:lnTo>
                  <a:lnTo>
                    <a:pt x="177235" y="248181"/>
                  </a:lnTo>
                  <a:lnTo>
                    <a:pt x="141788" y="248181"/>
                  </a:lnTo>
                  <a:lnTo>
                    <a:pt x="141788" y="177272"/>
                  </a:lnTo>
                  <a:lnTo>
                    <a:pt x="212682" y="177272"/>
                  </a:lnTo>
                  <a:lnTo>
                    <a:pt x="212682" y="141818"/>
                  </a:lnTo>
                  <a:lnTo>
                    <a:pt x="141788" y="141818"/>
                  </a:lnTo>
                  <a:lnTo>
                    <a:pt x="141788" y="70909"/>
                  </a:lnTo>
                  <a:lnTo>
                    <a:pt x="248128" y="70909"/>
                  </a:lnTo>
                  <a:lnTo>
                    <a:pt x="248128" y="106363"/>
                  </a:lnTo>
                  <a:lnTo>
                    <a:pt x="283575" y="106363"/>
                  </a:lnTo>
                  <a:lnTo>
                    <a:pt x="283575" y="70909"/>
                  </a:lnTo>
                  <a:lnTo>
                    <a:pt x="319023" y="70909"/>
                  </a:lnTo>
                  <a:lnTo>
                    <a:pt x="319023" y="35455"/>
                  </a:lnTo>
                  <a:close/>
                </a:path>
              </a:pathLst>
            </a:custGeom>
            <a:gradFill>
              <a:gsLst>
                <a:gs pos="61000">
                  <a:schemeClr val="accent2"/>
                </a:gs>
                <a:gs pos="23000">
                  <a:schemeClr val="accent1"/>
                </a:gs>
                <a:gs pos="0">
                  <a:schemeClr val="tx2"/>
                </a:gs>
              </a:gsLst>
              <a:lin ang="1800000" scaled="0"/>
            </a:gradFill>
            <a:ln w="9549"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D4E5C63C-539B-238F-BDD6-8A0CE8C74E69}"/>
                </a:ext>
              </a:extLst>
            </p:cNvPr>
            <p:cNvSpPr/>
            <p:nvPr/>
          </p:nvSpPr>
          <p:spPr>
            <a:xfrm>
              <a:off x="6320652" y="4558424"/>
              <a:ext cx="274785" cy="274843"/>
            </a:xfrm>
            <a:custGeom>
              <a:avLst/>
              <a:gdLst>
                <a:gd name="connsiteX0" fmla="*/ 137375 w 274785"/>
                <a:gd name="connsiteY0" fmla="*/ 232 h 274843"/>
                <a:gd name="connsiteX1" fmla="*/ -18 w 274785"/>
                <a:gd name="connsiteY1" fmla="*/ 137654 h 274843"/>
                <a:gd name="connsiteX2" fmla="*/ 137375 w 274785"/>
                <a:gd name="connsiteY2" fmla="*/ 275076 h 274843"/>
                <a:gd name="connsiteX3" fmla="*/ 274768 w 274785"/>
                <a:gd name="connsiteY3" fmla="*/ 137654 h 274843"/>
                <a:gd name="connsiteX4" fmla="*/ 274768 w 274785"/>
                <a:gd name="connsiteY4" fmla="*/ 137558 h 274843"/>
                <a:gd name="connsiteX5" fmla="*/ 137375 w 274785"/>
                <a:gd name="connsiteY5" fmla="*/ 232 h 274843"/>
                <a:gd name="connsiteX6" fmla="*/ 137375 w 274785"/>
                <a:gd name="connsiteY6" fmla="*/ 239143 h 274843"/>
                <a:gd name="connsiteX7" fmla="*/ 35429 w 274785"/>
                <a:gd name="connsiteY7" fmla="*/ 137176 h 274843"/>
                <a:gd name="connsiteX8" fmla="*/ 137375 w 274785"/>
                <a:gd name="connsiteY8" fmla="*/ 35209 h 274843"/>
                <a:gd name="connsiteX9" fmla="*/ 239320 w 274785"/>
                <a:gd name="connsiteY9" fmla="*/ 137176 h 274843"/>
                <a:gd name="connsiteX10" fmla="*/ 137757 w 274785"/>
                <a:gd name="connsiteY10" fmla="*/ 239525 h 274843"/>
                <a:gd name="connsiteX11" fmla="*/ 137374 w 274785"/>
                <a:gd name="connsiteY11" fmla="*/ 239525 h 274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785" h="274843">
                  <a:moveTo>
                    <a:pt x="137375" y="232"/>
                  </a:moveTo>
                  <a:cubicBezTo>
                    <a:pt x="61495" y="232"/>
                    <a:pt x="-18" y="61758"/>
                    <a:pt x="-18" y="137654"/>
                  </a:cubicBezTo>
                  <a:cubicBezTo>
                    <a:pt x="-18" y="213550"/>
                    <a:pt x="61495" y="275076"/>
                    <a:pt x="137375" y="275076"/>
                  </a:cubicBezTo>
                  <a:cubicBezTo>
                    <a:pt x="213254" y="275076"/>
                    <a:pt x="274768" y="213550"/>
                    <a:pt x="274768" y="137654"/>
                  </a:cubicBezTo>
                  <a:cubicBezTo>
                    <a:pt x="274768" y="137622"/>
                    <a:pt x="274768" y="137590"/>
                    <a:pt x="274768" y="137558"/>
                  </a:cubicBezTo>
                  <a:cubicBezTo>
                    <a:pt x="274662" y="61722"/>
                    <a:pt x="213196" y="285"/>
                    <a:pt x="137375" y="232"/>
                  </a:cubicBezTo>
                  <a:close/>
                  <a:moveTo>
                    <a:pt x="137375" y="239143"/>
                  </a:moveTo>
                  <a:cubicBezTo>
                    <a:pt x="81072" y="239143"/>
                    <a:pt x="35429" y="193491"/>
                    <a:pt x="35429" y="137176"/>
                  </a:cubicBezTo>
                  <a:cubicBezTo>
                    <a:pt x="35429" y="80861"/>
                    <a:pt x="81072" y="35209"/>
                    <a:pt x="137375" y="35209"/>
                  </a:cubicBezTo>
                  <a:cubicBezTo>
                    <a:pt x="193678" y="35209"/>
                    <a:pt x="239320" y="80861"/>
                    <a:pt x="239320" y="137176"/>
                  </a:cubicBezTo>
                  <a:cubicBezTo>
                    <a:pt x="239531" y="193490"/>
                    <a:pt x="194060" y="239314"/>
                    <a:pt x="137757" y="239525"/>
                  </a:cubicBezTo>
                  <a:cubicBezTo>
                    <a:pt x="137630" y="239525"/>
                    <a:pt x="137502" y="239525"/>
                    <a:pt x="137374" y="239525"/>
                  </a:cubicBezTo>
                  <a:close/>
                </a:path>
              </a:pathLst>
            </a:custGeom>
            <a:gradFill>
              <a:gsLst>
                <a:gs pos="61000">
                  <a:schemeClr val="accent2"/>
                </a:gs>
                <a:gs pos="23000">
                  <a:schemeClr val="accent1"/>
                </a:gs>
                <a:gs pos="0">
                  <a:schemeClr val="tx2"/>
                </a:gs>
              </a:gsLst>
              <a:lin ang="1800000" scaled="0"/>
            </a:gradFill>
            <a:ln w="9549" cap="flat">
              <a:noFill/>
              <a:prstDash val="solid"/>
              <a:miter/>
            </a:ln>
          </p:spPr>
          <p:txBody>
            <a:bodyPr rtlCol="0" anchor="ctr"/>
            <a:lstStyle/>
            <a:p>
              <a:endParaRPr lang="en-US"/>
            </a:p>
          </p:txBody>
        </p:sp>
      </p:grpSp>
    </p:spTree>
    <p:extLst>
      <p:ext uri="{BB962C8B-B14F-4D97-AF65-F5344CB8AC3E}">
        <p14:creationId xmlns:p14="http://schemas.microsoft.com/office/powerpoint/2010/main" val="315307764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BIG SHAPE">
            <a:extLst>
              <a:ext uri="{FF2B5EF4-FFF2-40B4-BE49-F238E27FC236}">
                <a16:creationId xmlns:a16="http://schemas.microsoft.com/office/drawing/2014/main" id="{A376BC98-8DE8-720A-E733-98BA0A9921AE}"/>
              </a:ext>
            </a:extLst>
          </p:cNvPr>
          <p:cNvSpPr/>
          <p:nvPr/>
        </p:nvSpPr>
        <p:spPr>
          <a:xfrm>
            <a:off x="-1646360" y="-2225169"/>
            <a:ext cx="6747208" cy="6904111"/>
          </a:xfrm>
          <a:custGeom>
            <a:avLst/>
            <a:gdLst>
              <a:gd name="connsiteX0" fmla="*/ 2882888 w 6747208"/>
              <a:gd name="connsiteY0" fmla="*/ 6904257 h 6904111"/>
              <a:gd name="connsiteX1" fmla="*/ 2193022 w 6747208"/>
              <a:gd name="connsiteY1" fmla="*/ 6643473 h 6904111"/>
              <a:gd name="connsiteX2" fmla="*/ 349890 w 6747208"/>
              <a:gd name="connsiteY2" fmla="*/ 5010624 h 6904111"/>
              <a:gd name="connsiteX3" fmla="*/ 20593 w 6747208"/>
              <a:gd name="connsiteY3" fmla="*/ 4025027 h 6904111"/>
              <a:gd name="connsiteX4" fmla="*/ 512351 w 6747208"/>
              <a:gd name="connsiteY4" fmla="*/ 1612080 h 6904111"/>
              <a:gd name="connsiteX5" fmla="*/ 1201422 w 6747208"/>
              <a:gd name="connsiteY5" fmla="*/ 834103 h 6904111"/>
              <a:gd name="connsiteX6" fmla="*/ 3536313 w 6747208"/>
              <a:gd name="connsiteY6" fmla="*/ 53343 h 6904111"/>
              <a:gd name="connsiteX7" fmla="*/ 4553355 w 6747208"/>
              <a:gd name="connsiteY7" fmla="*/ 260432 h 6904111"/>
              <a:gd name="connsiteX8" fmla="*/ 6396753 w 6747208"/>
              <a:gd name="connsiteY8" fmla="*/ 1893149 h 6904111"/>
              <a:gd name="connsiteX9" fmla="*/ 6726579 w 6747208"/>
              <a:gd name="connsiteY9" fmla="*/ 2878745 h 6904111"/>
              <a:gd name="connsiteX10" fmla="*/ 6234821 w 6747208"/>
              <a:gd name="connsiteY10" fmla="*/ 5291692 h 6904111"/>
              <a:gd name="connsiteX11" fmla="*/ 5545750 w 6747208"/>
              <a:gd name="connsiteY11" fmla="*/ 6069801 h 6904111"/>
              <a:gd name="connsiteX12" fmla="*/ 3210859 w 6747208"/>
              <a:gd name="connsiteY12" fmla="*/ 6850430 h 6904111"/>
              <a:gd name="connsiteX13" fmla="*/ 2882888 w 6747208"/>
              <a:gd name="connsiteY13" fmla="*/ 6904257 h 6904111"/>
              <a:gd name="connsiteX14" fmla="*/ 3863489 w 6747208"/>
              <a:gd name="connsiteY14" fmla="*/ 25236 h 6904111"/>
              <a:gd name="connsiteX15" fmla="*/ 3543734 w 6747208"/>
              <a:gd name="connsiteY15" fmla="*/ 77207 h 6904111"/>
              <a:gd name="connsiteX16" fmla="*/ 1208975 w 6747208"/>
              <a:gd name="connsiteY16" fmla="*/ 857968 h 6904111"/>
              <a:gd name="connsiteX17" fmla="*/ 538191 w 6747208"/>
              <a:gd name="connsiteY17" fmla="*/ 1616720 h 6904111"/>
              <a:gd name="connsiteX18" fmla="*/ 46433 w 6747208"/>
              <a:gd name="connsiteY18" fmla="*/ 4029668 h 6904111"/>
              <a:gd name="connsiteX19" fmla="*/ 367514 w 6747208"/>
              <a:gd name="connsiteY19" fmla="*/ 4990869 h 6904111"/>
              <a:gd name="connsiteX20" fmla="*/ 2210779 w 6747208"/>
              <a:gd name="connsiteY20" fmla="*/ 6623586 h 6904111"/>
              <a:gd name="connsiteX21" fmla="*/ 3203306 w 6747208"/>
              <a:gd name="connsiteY21" fmla="*/ 6826035 h 6904111"/>
              <a:gd name="connsiteX22" fmla="*/ 5538197 w 6747208"/>
              <a:gd name="connsiteY22" fmla="*/ 6045407 h 6904111"/>
              <a:gd name="connsiteX23" fmla="*/ 5542305 w 6747208"/>
              <a:gd name="connsiteY23" fmla="*/ 6057604 h 6904111"/>
              <a:gd name="connsiteX24" fmla="*/ 5538197 w 6747208"/>
              <a:gd name="connsiteY24" fmla="*/ 6045407 h 6904111"/>
              <a:gd name="connsiteX25" fmla="*/ 6209776 w 6747208"/>
              <a:gd name="connsiteY25" fmla="*/ 5287052 h 6904111"/>
              <a:gd name="connsiteX26" fmla="*/ 6701534 w 6747208"/>
              <a:gd name="connsiteY26" fmla="*/ 2874105 h 6904111"/>
              <a:gd name="connsiteX27" fmla="*/ 6379791 w 6747208"/>
              <a:gd name="connsiteY27" fmla="*/ 1912373 h 6904111"/>
              <a:gd name="connsiteX28" fmla="*/ 4536526 w 6747208"/>
              <a:gd name="connsiteY28" fmla="*/ 279656 h 6904111"/>
              <a:gd name="connsiteX29" fmla="*/ 3864284 w 6747208"/>
              <a:gd name="connsiteY29" fmla="*/ 25236 h 69041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6747208" h="6904111">
                <a:moveTo>
                  <a:pt x="2882888" y="6904257"/>
                </a:moveTo>
                <a:cubicBezTo>
                  <a:pt x="2628846" y="6904376"/>
                  <a:pt x="2383510" y="6811637"/>
                  <a:pt x="2193022" y="6643473"/>
                </a:cubicBezTo>
                <a:lnTo>
                  <a:pt x="349890" y="5010624"/>
                </a:lnTo>
                <a:cubicBezTo>
                  <a:pt x="72565" y="4764185"/>
                  <a:pt x="-52857" y="4388786"/>
                  <a:pt x="20593" y="4025027"/>
                </a:cubicBezTo>
                <a:lnTo>
                  <a:pt x="512351" y="1612080"/>
                </a:lnTo>
                <a:cubicBezTo>
                  <a:pt x="587036" y="1248417"/>
                  <a:pt x="849559" y="952024"/>
                  <a:pt x="1201422" y="834103"/>
                </a:cubicBezTo>
                <a:lnTo>
                  <a:pt x="3536313" y="53343"/>
                </a:lnTo>
                <a:cubicBezTo>
                  <a:pt x="3888004" y="-63606"/>
                  <a:pt x="4275315" y="15266"/>
                  <a:pt x="4553355" y="260432"/>
                </a:cubicBezTo>
                <a:lnTo>
                  <a:pt x="6396753" y="1893149"/>
                </a:lnTo>
                <a:cubicBezTo>
                  <a:pt x="6674276" y="2139479"/>
                  <a:pt x="6799899" y="2514891"/>
                  <a:pt x="6726579" y="2878745"/>
                </a:cubicBezTo>
                <a:lnTo>
                  <a:pt x="6234821" y="5291692"/>
                </a:lnTo>
                <a:cubicBezTo>
                  <a:pt x="6160004" y="5655318"/>
                  <a:pt x="5897534" y="5951700"/>
                  <a:pt x="5545750" y="6069801"/>
                </a:cubicBezTo>
                <a:lnTo>
                  <a:pt x="3210859" y="6850430"/>
                </a:lnTo>
                <a:cubicBezTo>
                  <a:pt x="3105140" y="6885921"/>
                  <a:pt x="2994398" y="6904098"/>
                  <a:pt x="2882888" y="6904257"/>
                </a:cubicBezTo>
                <a:close/>
                <a:moveTo>
                  <a:pt x="3863489" y="25236"/>
                </a:moveTo>
                <a:cubicBezTo>
                  <a:pt x="3754801" y="25236"/>
                  <a:pt x="3646829" y="42776"/>
                  <a:pt x="3543734" y="77207"/>
                </a:cubicBezTo>
                <a:lnTo>
                  <a:pt x="1208975" y="857968"/>
                </a:lnTo>
                <a:cubicBezTo>
                  <a:pt x="866308" y="973373"/>
                  <a:pt x="610835" y="1262362"/>
                  <a:pt x="538191" y="1616720"/>
                </a:cubicBezTo>
                <a:lnTo>
                  <a:pt x="46433" y="4029668"/>
                </a:lnTo>
                <a:cubicBezTo>
                  <a:pt x="-25171" y="4384411"/>
                  <a:pt x="97114" y="4750489"/>
                  <a:pt x="367514" y="4990869"/>
                </a:cubicBezTo>
                <a:lnTo>
                  <a:pt x="2210779" y="6623586"/>
                </a:lnTo>
                <a:cubicBezTo>
                  <a:pt x="2481968" y="6863104"/>
                  <a:pt x="2860043" y="6940225"/>
                  <a:pt x="3203306" y="6826035"/>
                </a:cubicBezTo>
                <a:lnTo>
                  <a:pt x="5538197" y="6045407"/>
                </a:lnTo>
                <a:lnTo>
                  <a:pt x="5542305" y="6057604"/>
                </a:lnTo>
                <a:lnTo>
                  <a:pt x="5538197" y="6045407"/>
                </a:lnTo>
                <a:cubicBezTo>
                  <a:pt x="5880996" y="5930208"/>
                  <a:pt x="6136761" y="5641397"/>
                  <a:pt x="6209776" y="5287052"/>
                </a:cubicBezTo>
                <a:lnTo>
                  <a:pt x="6701534" y="2874105"/>
                </a:lnTo>
                <a:cubicBezTo>
                  <a:pt x="6773144" y="2519075"/>
                  <a:pt x="6650596" y="2152734"/>
                  <a:pt x="6379791" y="1912373"/>
                </a:cubicBezTo>
                <a:lnTo>
                  <a:pt x="4536526" y="279656"/>
                </a:lnTo>
                <a:cubicBezTo>
                  <a:pt x="4350941" y="115695"/>
                  <a:pt x="4111873" y="25209"/>
                  <a:pt x="3864284" y="25236"/>
                </a:cubicBezTo>
                <a:close/>
              </a:path>
            </a:pathLst>
          </a:custGeom>
          <a:gradFill>
            <a:gsLst>
              <a:gs pos="61000">
                <a:schemeClr val="accent2"/>
              </a:gs>
              <a:gs pos="23000">
                <a:schemeClr val="accent1"/>
              </a:gs>
              <a:gs pos="0">
                <a:schemeClr val="tx2"/>
              </a:gs>
            </a:gsLst>
            <a:lin ang="1800000" scaled="0"/>
          </a:gradFill>
          <a:ln w="13244"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D44FECE4-AE18-C31C-CD8B-675B180FDE8E}"/>
              </a:ext>
            </a:extLst>
          </p:cNvPr>
          <p:cNvSpPr/>
          <p:nvPr/>
        </p:nvSpPr>
        <p:spPr>
          <a:xfrm>
            <a:off x="-797910" y="5366462"/>
            <a:ext cx="3243802" cy="3319300"/>
          </a:xfrm>
          <a:custGeom>
            <a:avLst/>
            <a:gdLst>
              <a:gd name="connsiteX0" fmla="*/ 1386976 w 3243802"/>
              <a:gd name="connsiteY0" fmla="*/ 3319442 h 3319300"/>
              <a:gd name="connsiteX1" fmla="*/ 1052114 w 3243802"/>
              <a:gd name="connsiteY1" fmla="*/ 3192563 h 3319300"/>
              <a:gd name="connsiteX2" fmla="*/ 169573 w 3243802"/>
              <a:gd name="connsiteY2" fmla="*/ 2410344 h 3319300"/>
              <a:gd name="connsiteX3" fmla="*/ 9761 w 3243802"/>
              <a:gd name="connsiteY3" fmla="*/ 1933058 h 3319300"/>
              <a:gd name="connsiteX4" fmla="*/ 245238 w 3243802"/>
              <a:gd name="connsiteY4" fmla="*/ 777362 h 3319300"/>
              <a:gd name="connsiteX5" fmla="*/ 579438 w 3243802"/>
              <a:gd name="connsiteY5" fmla="*/ 399776 h 3319300"/>
              <a:gd name="connsiteX6" fmla="*/ 1697455 w 3243802"/>
              <a:gd name="connsiteY6" fmla="*/ 26034 h 3319300"/>
              <a:gd name="connsiteX7" fmla="*/ 2191334 w 3243802"/>
              <a:gd name="connsiteY7" fmla="*/ 126662 h 3319300"/>
              <a:gd name="connsiteX8" fmla="*/ 3074007 w 3243802"/>
              <a:gd name="connsiteY8" fmla="*/ 908881 h 3319300"/>
              <a:gd name="connsiteX9" fmla="*/ 3233686 w 3243802"/>
              <a:gd name="connsiteY9" fmla="*/ 1387228 h 3319300"/>
              <a:gd name="connsiteX10" fmla="*/ 2998210 w 3243802"/>
              <a:gd name="connsiteY10" fmla="*/ 2542924 h 3319300"/>
              <a:gd name="connsiteX11" fmla="*/ 2664142 w 3243802"/>
              <a:gd name="connsiteY11" fmla="*/ 2920510 h 3319300"/>
              <a:gd name="connsiteX12" fmla="*/ 1546125 w 3243802"/>
              <a:gd name="connsiteY12" fmla="*/ 3294252 h 3319300"/>
              <a:gd name="connsiteX13" fmla="*/ 1386976 w 3243802"/>
              <a:gd name="connsiteY13" fmla="*/ 3319442 h 3319300"/>
              <a:gd name="connsiteX14" fmla="*/ 1856604 w 3243802"/>
              <a:gd name="connsiteY14" fmla="*/ 25636 h 3319300"/>
              <a:gd name="connsiteX15" fmla="*/ 1705671 w 3243802"/>
              <a:gd name="connsiteY15" fmla="*/ 50429 h 3319300"/>
              <a:gd name="connsiteX16" fmla="*/ 587521 w 3243802"/>
              <a:gd name="connsiteY16" fmla="*/ 424170 h 3319300"/>
              <a:gd name="connsiteX17" fmla="*/ 270416 w 3243802"/>
              <a:gd name="connsiteY17" fmla="*/ 782135 h 3319300"/>
              <a:gd name="connsiteX18" fmla="*/ 34939 w 3243802"/>
              <a:gd name="connsiteY18" fmla="*/ 1937831 h 3319300"/>
              <a:gd name="connsiteX19" fmla="*/ 186667 w 3243802"/>
              <a:gd name="connsiteY19" fmla="*/ 2391783 h 3319300"/>
              <a:gd name="connsiteX20" fmla="*/ 1069208 w 3243802"/>
              <a:gd name="connsiteY20" fmla="*/ 3174002 h 3319300"/>
              <a:gd name="connsiteX21" fmla="*/ 1537909 w 3243802"/>
              <a:gd name="connsiteY21" fmla="*/ 3269592 h 3319300"/>
              <a:gd name="connsiteX22" fmla="*/ 2655927 w 3243802"/>
              <a:gd name="connsiteY22" fmla="*/ 2895850 h 3319300"/>
              <a:gd name="connsiteX23" fmla="*/ 2660035 w 3243802"/>
              <a:gd name="connsiteY23" fmla="*/ 2908047 h 3319300"/>
              <a:gd name="connsiteX24" fmla="*/ 2655927 w 3243802"/>
              <a:gd name="connsiteY24" fmla="*/ 2895850 h 3319300"/>
              <a:gd name="connsiteX25" fmla="*/ 2973032 w 3243802"/>
              <a:gd name="connsiteY25" fmla="*/ 2537886 h 3319300"/>
              <a:gd name="connsiteX26" fmla="*/ 3208509 w 3243802"/>
              <a:gd name="connsiteY26" fmla="*/ 1382190 h 3319300"/>
              <a:gd name="connsiteX27" fmla="*/ 3056913 w 3243802"/>
              <a:gd name="connsiteY27" fmla="*/ 928370 h 3319300"/>
              <a:gd name="connsiteX28" fmla="*/ 2174372 w 3243802"/>
              <a:gd name="connsiteY28" fmla="*/ 146151 h 3319300"/>
              <a:gd name="connsiteX29" fmla="*/ 1856604 w 3243802"/>
              <a:gd name="connsiteY29" fmla="*/ 25636 h 331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243802" h="3319300">
                <a:moveTo>
                  <a:pt x="1386976" y="3319442"/>
                </a:moveTo>
                <a:cubicBezTo>
                  <a:pt x="1263632" y="3319389"/>
                  <a:pt x="1144555" y="3274272"/>
                  <a:pt x="1052114" y="3192563"/>
                </a:cubicBezTo>
                <a:lnTo>
                  <a:pt x="169573" y="2410344"/>
                </a:lnTo>
                <a:cubicBezTo>
                  <a:pt x="35390" y="2290917"/>
                  <a:pt x="-25434" y="2109256"/>
                  <a:pt x="9761" y="1933058"/>
                </a:cubicBezTo>
                <a:lnTo>
                  <a:pt x="245238" y="777362"/>
                </a:lnTo>
                <a:cubicBezTo>
                  <a:pt x="281494" y="600939"/>
                  <a:pt x="408787" y="457130"/>
                  <a:pt x="579438" y="399776"/>
                </a:cubicBezTo>
                <a:lnTo>
                  <a:pt x="1697455" y="26034"/>
                </a:lnTo>
                <a:cubicBezTo>
                  <a:pt x="1868239" y="-30856"/>
                  <a:pt x="2056382" y="7473"/>
                  <a:pt x="2191334" y="126662"/>
                </a:cubicBezTo>
                <a:lnTo>
                  <a:pt x="3074007" y="908881"/>
                </a:lnTo>
                <a:cubicBezTo>
                  <a:pt x="3208575" y="1028508"/>
                  <a:pt x="3269399" y="1210712"/>
                  <a:pt x="3233686" y="1387228"/>
                </a:cubicBezTo>
                <a:lnTo>
                  <a:pt x="2998210" y="2542924"/>
                </a:lnTo>
                <a:cubicBezTo>
                  <a:pt x="2961994" y="2719321"/>
                  <a:pt x="2834754" y="2863143"/>
                  <a:pt x="2664142" y="2920510"/>
                </a:cubicBezTo>
                <a:lnTo>
                  <a:pt x="1546125" y="3294252"/>
                </a:lnTo>
                <a:cubicBezTo>
                  <a:pt x="1494776" y="3311156"/>
                  <a:pt x="1441028" y="3319654"/>
                  <a:pt x="1386976" y="3319442"/>
                </a:cubicBezTo>
                <a:close/>
                <a:moveTo>
                  <a:pt x="1856604" y="25636"/>
                </a:moveTo>
                <a:cubicBezTo>
                  <a:pt x="1805282" y="25663"/>
                  <a:pt x="1754304" y="34042"/>
                  <a:pt x="1705671" y="50429"/>
                </a:cubicBezTo>
                <a:lnTo>
                  <a:pt x="587521" y="424170"/>
                </a:lnTo>
                <a:cubicBezTo>
                  <a:pt x="425722" y="478581"/>
                  <a:pt x="304975" y="614886"/>
                  <a:pt x="270416" y="782135"/>
                </a:cubicBezTo>
                <a:lnTo>
                  <a:pt x="34939" y="1937831"/>
                </a:lnTo>
                <a:cubicBezTo>
                  <a:pt x="1108" y="2105385"/>
                  <a:pt x="58898" y="2278295"/>
                  <a:pt x="186667" y="2391783"/>
                </a:cubicBezTo>
                <a:lnTo>
                  <a:pt x="1069208" y="3174002"/>
                </a:lnTo>
                <a:cubicBezTo>
                  <a:pt x="1197269" y="3287106"/>
                  <a:pt x="1375805" y="3323525"/>
                  <a:pt x="1537909" y="3269592"/>
                </a:cubicBezTo>
                <a:lnTo>
                  <a:pt x="2655927" y="2895850"/>
                </a:lnTo>
                <a:lnTo>
                  <a:pt x="2660035" y="2908047"/>
                </a:lnTo>
                <a:lnTo>
                  <a:pt x="2655927" y="2895850"/>
                </a:lnTo>
                <a:cubicBezTo>
                  <a:pt x="2817792" y="2841533"/>
                  <a:pt x="2938579" y="2705188"/>
                  <a:pt x="2973032" y="2537886"/>
                </a:cubicBezTo>
                <a:lnTo>
                  <a:pt x="3208509" y="1382190"/>
                </a:lnTo>
                <a:cubicBezTo>
                  <a:pt x="3242406" y="1214703"/>
                  <a:pt x="3184656" y="1041819"/>
                  <a:pt x="3056913" y="928370"/>
                </a:cubicBezTo>
                <a:lnTo>
                  <a:pt x="2174372" y="146151"/>
                </a:lnTo>
                <a:cubicBezTo>
                  <a:pt x="2086688" y="68539"/>
                  <a:pt x="1973680" y="25676"/>
                  <a:pt x="1856604" y="25636"/>
                </a:cubicBezTo>
                <a:close/>
              </a:path>
            </a:pathLst>
          </a:custGeom>
          <a:gradFill>
            <a:gsLst>
              <a:gs pos="61000">
                <a:schemeClr val="accent2"/>
              </a:gs>
              <a:gs pos="23000">
                <a:schemeClr val="accent1"/>
              </a:gs>
              <a:gs pos="0">
                <a:schemeClr val="tx2"/>
              </a:gs>
            </a:gsLst>
            <a:lin ang="1800000" scaled="0"/>
          </a:gradFill>
          <a:ln w="13244" cap="flat">
            <a:noFill/>
            <a:prstDash val="solid"/>
            <a:miter/>
          </a:ln>
        </p:spPr>
        <p:txBody>
          <a:bodyPr rtlCol="0" anchor="ctr"/>
          <a:lstStyle/>
          <a:p>
            <a:endParaRPr lang="en-US"/>
          </a:p>
        </p:txBody>
      </p:sp>
      <p:sp>
        <p:nvSpPr>
          <p:cNvPr id="17" name="SHAPE 2">
            <a:extLst>
              <a:ext uri="{FF2B5EF4-FFF2-40B4-BE49-F238E27FC236}">
                <a16:creationId xmlns:a16="http://schemas.microsoft.com/office/drawing/2014/main" id="{EAA278C9-2A76-F759-BA08-BAB86FB02ACB}"/>
              </a:ext>
            </a:extLst>
          </p:cNvPr>
          <p:cNvSpPr/>
          <p:nvPr/>
        </p:nvSpPr>
        <p:spPr>
          <a:xfrm>
            <a:off x="8526421" y="781835"/>
            <a:ext cx="1657228" cy="1822106"/>
          </a:xfrm>
          <a:custGeom>
            <a:avLst/>
            <a:gdLst>
              <a:gd name="connsiteX0" fmla="*/ 833988 w 1657228"/>
              <a:gd name="connsiteY0" fmla="*/ 1822249 h 1822106"/>
              <a:gd name="connsiteX1" fmla="*/ 697499 w 1657228"/>
              <a:gd name="connsiteY1" fmla="*/ 1786453 h 1822106"/>
              <a:gd name="connsiteX2" fmla="*/ 145844 w 1657228"/>
              <a:gd name="connsiteY2" fmla="*/ 1474095 h 1822106"/>
              <a:gd name="connsiteX3" fmla="*/ 5379 w 1657228"/>
              <a:gd name="connsiteY3" fmla="*/ 1235452 h 1822106"/>
              <a:gd name="connsiteX4" fmla="*/ -53 w 1657228"/>
              <a:gd name="connsiteY4" fmla="*/ 601324 h 1822106"/>
              <a:gd name="connsiteX5" fmla="*/ 136303 w 1657228"/>
              <a:gd name="connsiteY5" fmla="*/ 360162 h 1822106"/>
              <a:gd name="connsiteX6" fmla="*/ 682525 w 1657228"/>
              <a:gd name="connsiteY6" fmla="*/ 38392 h 1822106"/>
              <a:gd name="connsiteX7" fmla="*/ 959478 w 1657228"/>
              <a:gd name="connsiteY7" fmla="*/ 36005 h 1822106"/>
              <a:gd name="connsiteX8" fmla="*/ 1511132 w 1657228"/>
              <a:gd name="connsiteY8" fmla="*/ 348363 h 1822106"/>
              <a:gd name="connsiteX9" fmla="*/ 1651730 w 1657228"/>
              <a:gd name="connsiteY9" fmla="*/ 587006 h 1822106"/>
              <a:gd name="connsiteX10" fmla="*/ 1657162 w 1657228"/>
              <a:gd name="connsiteY10" fmla="*/ 1221134 h 1822106"/>
              <a:gd name="connsiteX11" fmla="*/ 1520674 w 1657228"/>
              <a:gd name="connsiteY11" fmla="*/ 1462296 h 1822106"/>
              <a:gd name="connsiteX12" fmla="*/ 974584 w 1657228"/>
              <a:gd name="connsiteY12" fmla="*/ 1784597 h 1822106"/>
              <a:gd name="connsiteX13" fmla="*/ 833988 w 1657228"/>
              <a:gd name="connsiteY13" fmla="*/ 1822249 h 1822106"/>
              <a:gd name="connsiteX14" fmla="*/ 823121 w 1657228"/>
              <a:gd name="connsiteY14" fmla="*/ 25532 h 1822106"/>
              <a:gd name="connsiteX15" fmla="*/ 695643 w 1657228"/>
              <a:gd name="connsiteY15" fmla="*/ 60267 h 1822106"/>
              <a:gd name="connsiteX16" fmla="*/ 149423 w 1657228"/>
              <a:gd name="connsiteY16" fmla="*/ 382038 h 1822106"/>
              <a:gd name="connsiteX17" fmla="*/ 25654 w 1657228"/>
              <a:gd name="connsiteY17" fmla="*/ 600794 h 1822106"/>
              <a:gd name="connsiteX18" fmla="*/ 31087 w 1657228"/>
              <a:gd name="connsiteY18" fmla="*/ 1235055 h 1822106"/>
              <a:gd name="connsiteX19" fmla="*/ 158168 w 1657228"/>
              <a:gd name="connsiteY19" fmla="*/ 1451690 h 1822106"/>
              <a:gd name="connsiteX20" fmla="*/ 709822 w 1657228"/>
              <a:gd name="connsiteY20" fmla="*/ 1764047 h 1822106"/>
              <a:gd name="connsiteX21" fmla="*/ 961598 w 1657228"/>
              <a:gd name="connsiteY21" fmla="*/ 1761925 h 1822106"/>
              <a:gd name="connsiteX22" fmla="*/ 1507819 w 1657228"/>
              <a:gd name="connsiteY22" fmla="*/ 1439890 h 1822106"/>
              <a:gd name="connsiteX23" fmla="*/ 1631587 w 1657228"/>
              <a:gd name="connsiteY23" fmla="*/ 1221134 h 1822106"/>
              <a:gd name="connsiteX24" fmla="*/ 1626155 w 1657228"/>
              <a:gd name="connsiteY24" fmla="*/ 587006 h 1822106"/>
              <a:gd name="connsiteX25" fmla="*/ 1498676 w 1657228"/>
              <a:gd name="connsiteY25" fmla="*/ 370371 h 1822106"/>
              <a:gd name="connsiteX26" fmla="*/ 947022 w 1657228"/>
              <a:gd name="connsiteY26" fmla="*/ 58146 h 1822106"/>
              <a:gd name="connsiteX27" fmla="*/ 823254 w 1657228"/>
              <a:gd name="connsiteY27" fmla="*/ 25532 h 18221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657228" h="1822106">
                <a:moveTo>
                  <a:pt x="833988" y="1822249"/>
                </a:moveTo>
                <a:cubicBezTo>
                  <a:pt x="786163" y="1822289"/>
                  <a:pt x="739148" y="1809946"/>
                  <a:pt x="697499" y="1786453"/>
                </a:cubicBezTo>
                <a:lnTo>
                  <a:pt x="145844" y="1474095"/>
                </a:lnTo>
                <a:cubicBezTo>
                  <a:pt x="59989" y="1425147"/>
                  <a:pt x="6533" y="1334304"/>
                  <a:pt x="5379" y="1235452"/>
                </a:cubicBezTo>
                <a:lnTo>
                  <a:pt x="-53" y="601324"/>
                </a:lnTo>
                <a:cubicBezTo>
                  <a:pt x="-649" y="502407"/>
                  <a:pt x="51256" y="410609"/>
                  <a:pt x="136303" y="360162"/>
                </a:cubicBezTo>
                <a:lnTo>
                  <a:pt x="682525" y="38392"/>
                </a:lnTo>
                <a:cubicBezTo>
                  <a:pt x="767824" y="-11738"/>
                  <a:pt x="873331" y="-12646"/>
                  <a:pt x="959478" y="36005"/>
                </a:cubicBezTo>
                <a:lnTo>
                  <a:pt x="1511132" y="348363"/>
                </a:lnTo>
                <a:cubicBezTo>
                  <a:pt x="1597027" y="397285"/>
                  <a:pt x="1650550" y="488128"/>
                  <a:pt x="1651730" y="587006"/>
                </a:cubicBezTo>
                <a:lnTo>
                  <a:pt x="1657162" y="1221134"/>
                </a:lnTo>
                <a:cubicBezTo>
                  <a:pt x="1657891" y="1320118"/>
                  <a:pt x="1605893" y="1411995"/>
                  <a:pt x="1520674" y="1462296"/>
                </a:cubicBezTo>
                <a:lnTo>
                  <a:pt x="974584" y="1784597"/>
                </a:lnTo>
                <a:cubicBezTo>
                  <a:pt x="931915" y="1809482"/>
                  <a:pt x="883375" y="1822475"/>
                  <a:pt x="833988" y="1822249"/>
                </a:cubicBezTo>
                <a:close/>
                <a:moveTo>
                  <a:pt x="823121" y="25532"/>
                </a:moveTo>
                <a:cubicBezTo>
                  <a:pt x="778292" y="25550"/>
                  <a:pt x="734285" y="37542"/>
                  <a:pt x="695643" y="60267"/>
                </a:cubicBezTo>
                <a:lnTo>
                  <a:pt x="149423" y="382038"/>
                </a:lnTo>
                <a:cubicBezTo>
                  <a:pt x="72153" y="427685"/>
                  <a:pt x="25005" y="511025"/>
                  <a:pt x="25654" y="600794"/>
                </a:cubicBezTo>
                <a:lnTo>
                  <a:pt x="31087" y="1235055"/>
                </a:lnTo>
                <a:cubicBezTo>
                  <a:pt x="31869" y="1324758"/>
                  <a:pt x="80277" y="1407262"/>
                  <a:pt x="158168" y="1451690"/>
                </a:cubicBezTo>
                <a:lnTo>
                  <a:pt x="709822" y="1764047"/>
                </a:lnTo>
                <a:cubicBezTo>
                  <a:pt x="788098" y="1808395"/>
                  <a:pt x="884078" y="1807586"/>
                  <a:pt x="961598" y="1761925"/>
                </a:cubicBezTo>
                <a:lnTo>
                  <a:pt x="1507819" y="1439890"/>
                </a:lnTo>
                <a:cubicBezTo>
                  <a:pt x="1585089" y="1394243"/>
                  <a:pt x="1632237" y="1310903"/>
                  <a:pt x="1631587" y="1221134"/>
                </a:cubicBezTo>
                <a:lnTo>
                  <a:pt x="1626155" y="587006"/>
                </a:lnTo>
                <a:cubicBezTo>
                  <a:pt x="1625293" y="497223"/>
                  <a:pt x="1576727" y="414692"/>
                  <a:pt x="1498676" y="370371"/>
                </a:cubicBezTo>
                <a:lnTo>
                  <a:pt x="947022" y="58146"/>
                </a:lnTo>
                <a:cubicBezTo>
                  <a:pt x="909282" y="36750"/>
                  <a:pt x="866639" y="25513"/>
                  <a:pt x="823254" y="25532"/>
                </a:cubicBezTo>
                <a:close/>
              </a:path>
            </a:pathLst>
          </a:custGeom>
          <a:gradFill>
            <a:gsLst>
              <a:gs pos="61000">
                <a:schemeClr val="accent2"/>
              </a:gs>
              <a:gs pos="23000">
                <a:schemeClr val="accent1"/>
              </a:gs>
              <a:gs pos="0">
                <a:schemeClr val="tx2"/>
              </a:gs>
            </a:gsLst>
            <a:lin ang="1800000" scaled="0"/>
          </a:gradFill>
          <a:ln w="13244" cap="flat">
            <a:noFill/>
            <a:prstDash val="solid"/>
            <a:miter/>
          </a:ln>
        </p:spPr>
        <p:txBody>
          <a:bodyPr rtlCol="0" anchor="ctr"/>
          <a:lstStyle/>
          <a:p>
            <a:endParaRPr lang="en-US"/>
          </a:p>
        </p:txBody>
      </p:sp>
      <p:sp>
        <p:nvSpPr>
          <p:cNvPr id="18" name="SHAPE 3">
            <a:extLst>
              <a:ext uri="{FF2B5EF4-FFF2-40B4-BE49-F238E27FC236}">
                <a16:creationId xmlns:a16="http://schemas.microsoft.com/office/drawing/2014/main" id="{7F434C6D-B0E3-1EDB-15DD-1A5BB0E43690}"/>
              </a:ext>
            </a:extLst>
          </p:cNvPr>
          <p:cNvSpPr/>
          <p:nvPr/>
        </p:nvSpPr>
        <p:spPr>
          <a:xfrm>
            <a:off x="8017703" y="167907"/>
            <a:ext cx="625869" cy="687176"/>
          </a:xfrm>
          <a:custGeom>
            <a:avLst/>
            <a:gdLst>
              <a:gd name="connsiteX0" fmla="*/ 314930 w 625869"/>
              <a:gd name="connsiteY0" fmla="*/ 687321 h 687176"/>
              <a:gd name="connsiteX1" fmla="*/ 260731 w 625869"/>
              <a:gd name="connsiteY1" fmla="*/ 673135 h 687176"/>
              <a:gd name="connsiteX2" fmla="*/ 57323 w 625869"/>
              <a:gd name="connsiteY2" fmla="*/ 558188 h 687176"/>
              <a:gd name="connsiteX3" fmla="*/ 1932 w 625869"/>
              <a:gd name="connsiteY3" fmla="*/ 462863 h 687176"/>
              <a:gd name="connsiteX4" fmla="*/ -56 w 625869"/>
              <a:gd name="connsiteY4" fmla="*/ 229524 h 687176"/>
              <a:gd name="connsiteX5" fmla="*/ 54143 w 625869"/>
              <a:gd name="connsiteY5" fmla="*/ 133669 h 687176"/>
              <a:gd name="connsiteX6" fmla="*/ 255033 w 625869"/>
              <a:gd name="connsiteY6" fmla="*/ 15275 h 687176"/>
              <a:gd name="connsiteX7" fmla="*/ 365019 w 625869"/>
              <a:gd name="connsiteY7" fmla="*/ 14347 h 687176"/>
              <a:gd name="connsiteX8" fmla="*/ 568030 w 625869"/>
              <a:gd name="connsiteY8" fmla="*/ 129293 h 687176"/>
              <a:gd name="connsiteX9" fmla="*/ 623819 w 625869"/>
              <a:gd name="connsiteY9" fmla="*/ 224220 h 687176"/>
              <a:gd name="connsiteX10" fmla="*/ 625807 w 625869"/>
              <a:gd name="connsiteY10" fmla="*/ 457428 h 687176"/>
              <a:gd name="connsiteX11" fmla="*/ 571609 w 625869"/>
              <a:gd name="connsiteY11" fmla="*/ 553283 h 687176"/>
              <a:gd name="connsiteX12" fmla="*/ 370718 w 625869"/>
              <a:gd name="connsiteY12" fmla="*/ 671676 h 687176"/>
              <a:gd name="connsiteX13" fmla="*/ 314930 w 625869"/>
              <a:gd name="connsiteY13" fmla="*/ 687321 h 687176"/>
              <a:gd name="connsiteX14" fmla="*/ 310822 w 625869"/>
              <a:gd name="connsiteY14" fmla="*/ 26412 h 687176"/>
              <a:gd name="connsiteX15" fmla="*/ 268152 w 625869"/>
              <a:gd name="connsiteY15" fmla="*/ 38079 h 687176"/>
              <a:gd name="connsiteX16" fmla="*/ 67129 w 625869"/>
              <a:gd name="connsiteY16" fmla="*/ 156340 h 687176"/>
              <a:gd name="connsiteX17" fmla="*/ 25652 w 625869"/>
              <a:gd name="connsiteY17" fmla="*/ 229789 h 687176"/>
              <a:gd name="connsiteX18" fmla="*/ 27640 w 625869"/>
              <a:gd name="connsiteY18" fmla="*/ 463129 h 687176"/>
              <a:gd name="connsiteX19" fmla="*/ 70574 w 625869"/>
              <a:gd name="connsiteY19" fmla="*/ 535782 h 687176"/>
              <a:gd name="connsiteX20" fmla="*/ 273453 w 625869"/>
              <a:gd name="connsiteY20" fmla="*/ 650729 h 687176"/>
              <a:gd name="connsiteX21" fmla="*/ 357731 w 625869"/>
              <a:gd name="connsiteY21" fmla="*/ 650729 h 687176"/>
              <a:gd name="connsiteX22" fmla="*/ 558755 w 625869"/>
              <a:gd name="connsiteY22" fmla="*/ 532335 h 687176"/>
              <a:gd name="connsiteX23" fmla="*/ 600629 w 625869"/>
              <a:gd name="connsiteY23" fmla="*/ 458223 h 687176"/>
              <a:gd name="connsiteX24" fmla="*/ 598641 w 625869"/>
              <a:gd name="connsiteY24" fmla="*/ 224883 h 687176"/>
              <a:gd name="connsiteX25" fmla="*/ 555839 w 625869"/>
              <a:gd name="connsiteY25" fmla="*/ 152230 h 687176"/>
              <a:gd name="connsiteX26" fmla="*/ 352431 w 625869"/>
              <a:gd name="connsiteY26" fmla="*/ 37283 h 687176"/>
              <a:gd name="connsiteX27" fmla="*/ 310822 w 625869"/>
              <a:gd name="connsiteY27" fmla="*/ 26412 h 687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625869" h="687176">
                <a:moveTo>
                  <a:pt x="314930" y="687321"/>
                </a:moveTo>
                <a:cubicBezTo>
                  <a:pt x="295941" y="687400"/>
                  <a:pt x="277256" y="682511"/>
                  <a:pt x="260731" y="673135"/>
                </a:cubicBezTo>
                <a:lnTo>
                  <a:pt x="57323" y="558188"/>
                </a:lnTo>
                <a:cubicBezTo>
                  <a:pt x="23148" y="538607"/>
                  <a:pt x="2038" y="502262"/>
                  <a:pt x="1932" y="462863"/>
                </a:cubicBezTo>
                <a:lnTo>
                  <a:pt x="-56" y="229524"/>
                </a:lnTo>
                <a:cubicBezTo>
                  <a:pt x="-334" y="190196"/>
                  <a:pt x="20312" y="153685"/>
                  <a:pt x="54143" y="133669"/>
                </a:cubicBezTo>
                <a:lnTo>
                  <a:pt x="255033" y="15275"/>
                </a:lnTo>
                <a:cubicBezTo>
                  <a:pt x="288931" y="-4561"/>
                  <a:pt x="330792" y="-4914"/>
                  <a:pt x="365019" y="14347"/>
                </a:cubicBezTo>
                <a:lnTo>
                  <a:pt x="568030" y="129293"/>
                </a:lnTo>
                <a:cubicBezTo>
                  <a:pt x="602192" y="148742"/>
                  <a:pt x="623435" y="184897"/>
                  <a:pt x="623819" y="224220"/>
                </a:cubicBezTo>
                <a:lnTo>
                  <a:pt x="625807" y="457428"/>
                </a:lnTo>
                <a:cubicBezTo>
                  <a:pt x="626138" y="496769"/>
                  <a:pt x="605479" y="533304"/>
                  <a:pt x="571609" y="553283"/>
                </a:cubicBezTo>
                <a:lnTo>
                  <a:pt x="370718" y="671676"/>
                </a:lnTo>
                <a:cubicBezTo>
                  <a:pt x="353835" y="681756"/>
                  <a:pt x="334581" y="687156"/>
                  <a:pt x="314930" y="687321"/>
                </a:cubicBezTo>
                <a:close/>
                <a:moveTo>
                  <a:pt x="310822" y="26412"/>
                </a:moveTo>
                <a:cubicBezTo>
                  <a:pt x="295808" y="26385"/>
                  <a:pt x="281072" y="30416"/>
                  <a:pt x="268152" y="38079"/>
                </a:cubicBezTo>
                <a:lnTo>
                  <a:pt x="67129" y="156340"/>
                </a:lnTo>
                <a:cubicBezTo>
                  <a:pt x="41263" y="171724"/>
                  <a:pt x="25467" y="199677"/>
                  <a:pt x="25652" y="229789"/>
                </a:cubicBezTo>
                <a:lnTo>
                  <a:pt x="27640" y="463129"/>
                </a:lnTo>
                <a:cubicBezTo>
                  <a:pt x="27905" y="493293"/>
                  <a:pt x="44284" y="521009"/>
                  <a:pt x="70574" y="535782"/>
                </a:cubicBezTo>
                <a:lnTo>
                  <a:pt x="273453" y="650729"/>
                </a:lnTo>
                <a:cubicBezTo>
                  <a:pt x="299532" y="665763"/>
                  <a:pt x="331653" y="665763"/>
                  <a:pt x="357731" y="650729"/>
                </a:cubicBezTo>
                <a:lnTo>
                  <a:pt x="558755" y="532335"/>
                </a:lnTo>
                <a:cubicBezTo>
                  <a:pt x="585032" y="516972"/>
                  <a:pt x="601013" y="488667"/>
                  <a:pt x="600629" y="458223"/>
                </a:cubicBezTo>
                <a:lnTo>
                  <a:pt x="598641" y="224883"/>
                </a:lnTo>
                <a:cubicBezTo>
                  <a:pt x="598350" y="194761"/>
                  <a:pt x="582037" y="167077"/>
                  <a:pt x="555839" y="152230"/>
                </a:cubicBezTo>
                <a:lnTo>
                  <a:pt x="352431" y="37283"/>
                </a:lnTo>
                <a:cubicBezTo>
                  <a:pt x="339736" y="30115"/>
                  <a:pt x="325398" y="26368"/>
                  <a:pt x="310822" y="26412"/>
                </a:cubicBezTo>
                <a:close/>
              </a:path>
            </a:pathLst>
          </a:custGeom>
          <a:gradFill>
            <a:gsLst>
              <a:gs pos="61000">
                <a:schemeClr val="accent2"/>
              </a:gs>
              <a:gs pos="23000">
                <a:schemeClr val="accent1"/>
              </a:gs>
              <a:gs pos="0">
                <a:schemeClr val="tx2"/>
              </a:gs>
            </a:gsLst>
            <a:lin ang="1800000" scaled="0"/>
          </a:gradFill>
          <a:ln w="13244" cap="flat">
            <a:noFill/>
            <a:prstDash val="solid"/>
            <a:miter/>
          </a:ln>
        </p:spPr>
        <p:txBody>
          <a:bodyPr rtlCol="0" anchor="ctr"/>
          <a:lstStyle/>
          <a:p>
            <a:endParaRPr lang="en-US"/>
          </a:p>
        </p:txBody>
      </p:sp>
      <p:sp>
        <p:nvSpPr>
          <p:cNvPr id="19" name="SHAPE 4">
            <a:extLst>
              <a:ext uri="{FF2B5EF4-FFF2-40B4-BE49-F238E27FC236}">
                <a16:creationId xmlns:a16="http://schemas.microsoft.com/office/drawing/2014/main" id="{0D558757-B88D-BF02-B1A0-9FD03231817B}"/>
              </a:ext>
            </a:extLst>
          </p:cNvPr>
          <p:cNvSpPr/>
          <p:nvPr/>
        </p:nvSpPr>
        <p:spPr>
          <a:xfrm>
            <a:off x="5415894" y="1985281"/>
            <a:ext cx="1668821" cy="1743329"/>
          </a:xfrm>
          <a:custGeom>
            <a:avLst/>
            <a:gdLst>
              <a:gd name="connsiteX0" fmla="*/ 923203 w 1668821"/>
              <a:gd name="connsiteY0" fmla="*/ 1743475 h 1743329"/>
              <a:gd name="connsiteX1" fmla="*/ 824878 w 1668821"/>
              <a:gd name="connsiteY1" fmla="*/ 1724781 h 1743329"/>
              <a:gd name="connsiteX2" fmla="*/ 257322 w 1668821"/>
              <a:gd name="connsiteY2" fmla="*/ 1499396 h 1743329"/>
              <a:gd name="connsiteX3" fmla="*/ 91415 w 1668821"/>
              <a:gd name="connsiteY3" fmla="*/ 1289655 h 1743329"/>
              <a:gd name="connsiteX4" fmla="*/ 2763 w 1668821"/>
              <a:gd name="connsiteY4" fmla="*/ 685225 h 1743329"/>
              <a:gd name="connsiteX5" fmla="*/ 101221 w 1668821"/>
              <a:gd name="connsiteY5" fmla="*/ 436639 h 1743329"/>
              <a:gd name="connsiteX6" fmla="*/ 580125 w 1668821"/>
              <a:gd name="connsiteY6" fmla="*/ 57461 h 1743329"/>
              <a:gd name="connsiteX7" fmla="*/ 843695 w 1668821"/>
              <a:gd name="connsiteY7" fmla="*/ 18748 h 1743329"/>
              <a:gd name="connsiteX8" fmla="*/ 1411384 w 1668821"/>
              <a:gd name="connsiteY8" fmla="*/ 244133 h 1743329"/>
              <a:gd name="connsiteX9" fmla="*/ 1577158 w 1668821"/>
              <a:gd name="connsiteY9" fmla="*/ 453874 h 1743329"/>
              <a:gd name="connsiteX10" fmla="*/ 1665942 w 1668821"/>
              <a:gd name="connsiteY10" fmla="*/ 1058304 h 1743329"/>
              <a:gd name="connsiteX11" fmla="*/ 1567485 w 1668821"/>
              <a:gd name="connsiteY11" fmla="*/ 1306890 h 1743329"/>
              <a:gd name="connsiteX12" fmla="*/ 1567485 w 1668821"/>
              <a:gd name="connsiteY12" fmla="*/ 1306890 h 1743329"/>
              <a:gd name="connsiteX13" fmla="*/ 1088713 w 1668821"/>
              <a:gd name="connsiteY13" fmla="*/ 1686068 h 1743329"/>
              <a:gd name="connsiteX14" fmla="*/ 923203 w 1668821"/>
              <a:gd name="connsiteY14" fmla="*/ 1743475 h 1743329"/>
              <a:gd name="connsiteX15" fmla="*/ 745767 w 1668821"/>
              <a:gd name="connsiteY15" fmla="*/ 25642 h 1743329"/>
              <a:gd name="connsiteX16" fmla="*/ 595630 w 1668821"/>
              <a:gd name="connsiteY16" fmla="*/ 77348 h 1743329"/>
              <a:gd name="connsiteX17" fmla="*/ 116858 w 1668821"/>
              <a:gd name="connsiteY17" fmla="*/ 456526 h 1743329"/>
              <a:gd name="connsiteX18" fmla="*/ 27676 w 1668821"/>
              <a:gd name="connsiteY18" fmla="*/ 681911 h 1743329"/>
              <a:gd name="connsiteX19" fmla="*/ 116460 w 1668821"/>
              <a:gd name="connsiteY19" fmla="*/ 1286341 h 1743329"/>
              <a:gd name="connsiteX20" fmla="*/ 266466 w 1668821"/>
              <a:gd name="connsiteY20" fmla="*/ 1475797 h 1743329"/>
              <a:gd name="connsiteX21" fmla="*/ 834022 w 1668821"/>
              <a:gd name="connsiteY21" fmla="*/ 1701182 h 1743329"/>
              <a:gd name="connsiteX22" fmla="*/ 1072546 w 1668821"/>
              <a:gd name="connsiteY22" fmla="*/ 1666048 h 1743329"/>
              <a:gd name="connsiteX23" fmla="*/ 1551318 w 1668821"/>
              <a:gd name="connsiteY23" fmla="*/ 1286871 h 1743329"/>
              <a:gd name="connsiteX24" fmla="*/ 1640367 w 1668821"/>
              <a:gd name="connsiteY24" fmla="*/ 1062149 h 1743329"/>
              <a:gd name="connsiteX25" fmla="*/ 1551715 w 1668821"/>
              <a:gd name="connsiteY25" fmla="*/ 457719 h 1743329"/>
              <a:gd name="connsiteX26" fmla="*/ 1401710 w 1668821"/>
              <a:gd name="connsiteY26" fmla="*/ 268263 h 1743329"/>
              <a:gd name="connsiteX27" fmla="*/ 834154 w 1668821"/>
              <a:gd name="connsiteY27" fmla="*/ 42877 h 1743329"/>
              <a:gd name="connsiteX28" fmla="*/ 745767 w 1668821"/>
              <a:gd name="connsiteY28" fmla="*/ 25642 h 1743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668821" h="1743329">
                <a:moveTo>
                  <a:pt x="923203" y="1743475"/>
                </a:moveTo>
                <a:cubicBezTo>
                  <a:pt x="889545" y="1743501"/>
                  <a:pt x="856178" y="1737151"/>
                  <a:pt x="824878" y="1724781"/>
                </a:cubicBezTo>
                <a:lnTo>
                  <a:pt x="257322" y="1499396"/>
                </a:lnTo>
                <a:cubicBezTo>
                  <a:pt x="168683" y="1463958"/>
                  <a:pt x="105515" y="1384105"/>
                  <a:pt x="91415" y="1289655"/>
                </a:cubicBezTo>
                <a:lnTo>
                  <a:pt x="2763" y="685225"/>
                </a:lnTo>
                <a:cubicBezTo>
                  <a:pt x="-11045" y="590736"/>
                  <a:pt x="26470" y="496021"/>
                  <a:pt x="101221" y="436639"/>
                </a:cubicBezTo>
                <a:lnTo>
                  <a:pt x="580125" y="57461"/>
                </a:lnTo>
                <a:cubicBezTo>
                  <a:pt x="654876" y="-1351"/>
                  <a:pt x="755203" y="-16081"/>
                  <a:pt x="843695" y="18748"/>
                </a:cubicBezTo>
                <a:lnTo>
                  <a:pt x="1411384" y="244133"/>
                </a:lnTo>
                <a:cubicBezTo>
                  <a:pt x="1500036" y="279518"/>
                  <a:pt x="1563178" y="359411"/>
                  <a:pt x="1577158" y="453874"/>
                </a:cubicBezTo>
                <a:lnTo>
                  <a:pt x="1665942" y="1058304"/>
                </a:lnTo>
                <a:cubicBezTo>
                  <a:pt x="1679750" y="1152793"/>
                  <a:pt x="1642235" y="1247508"/>
                  <a:pt x="1567485" y="1306890"/>
                </a:cubicBezTo>
                <a:lnTo>
                  <a:pt x="1567485" y="1306890"/>
                </a:lnTo>
                <a:lnTo>
                  <a:pt x="1088713" y="1686068"/>
                </a:lnTo>
                <a:cubicBezTo>
                  <a:pt x="1041538" y="1723243"/>
                  <a:pt x="983245" y="1743462"/>
                  <a:pt x="923203" y="1743475"/>
                </a:cubicBezTo>
                <a:close/>
                <a:moveTo>
                  <a:pt x="745767" y="25642"/>
                </a:moveTo>
                <a:cubicBezTo>
                  <a:pt x="691344" y="25536"/>
                  <a:pt x="638458" y="43739"/>
                  <a:pt x="595630" y="77348"/>
                </a:cubicBezTo>
                <a:lnTo>
                  <a:pt x="116858" y="456526"/>
                </a:lnTo>
                <a:cubicBezTo>
                  <a:pt x="49064" y="510353"/>
                  <a:pt x="15074" y="596238"/>
                  <a:pt x="27676" y="681911"/>
                </a:cubicBezTo>
                <a:lnTo>
                  <a:pt x="116460" y="1286341"/>
                </a:lnTo>
                <a:cubicBezTo>
                  <a:pt x="129168" y="1371709"/>
                  <a:pt x="186308" y="1443872"/>
                  <a:pt x="266466" y="1475797"/>
                </a:cubicBezTo>
                <a:lnTo>
                  <a:pt x="834022" y="1701182"/>
                </a:lnTo>
                <a:cubicBezTo>
                  <a:pt x="914139" y="1732590"/>
                  <a:pt x="1004885" y="1719226"/>
                  <a:pt x="1072546" y="1666048"/>
                </a:cubicBezTo>
                <a:lnTo>
                  <a:pt x="1551318" y="1286871"/>
                </a:lnTo>
                <a:cubicBezTo>
                  <a:pt x="1618887" y="1233176"/>
                  <a:pt x="1652810" y="1147583"/>
                  <a:pt x="1640367" y="1062149"/>
                </a:cubicBezTo>
                <a:lnTo>
                  <a:pt x="1551715" y="457719"/>
                </a:lnTo>
                <a:cubicBezTo>
                  <a:pt x="1539008" y="372351"/>
                  <a:pt x="1481867" y="300188"/>
                  <a:pt x="1401710" y="268263"/>
                </a:cubicBezTo>
                <a:lnTo>
                  <a:pt x="834154" y="42877"/>
                </a:lnTo>
                <a:cubicBezTo>
                  <a:pt x="806035" y="31608"/>
                  <a:pt x="776047" y="25761"/>
                  <a:pt x="745767" y="25642"/>
                </a:cubicBezTo>
                <a:close/>
              </a:path>
            </a:pathLst>
          </a:custGeom>
          <a:gradFill>
            <a:gsLst>
              <a:gs pos="61000">
                <a:schemeClr val="accent2"/>
              </a:gs>
              <a:gs pos="23000">
                <a:schemeClr val="accent1"/>
              </a:gs>
              <a:gs pos="0">
                <a:schemeClr val="tx2"/>
              </a:gs>
            </a:gsLst>
            <a:lin ang="1800000" scaled="0"/>
          </a:gradFill>
          <a:ln w="13244" cap="flat">
            <a:noFill/>
            <a:prstDash val="solid"/>
            <a:miter/>
          </a:ln>
        </p:spPr>
        <p:txBody>
          <a:bodyPr rtlCol="0" anchor="ctr"/>
          <a:lstStyle/>
          <a:p>
            <a:endParaRPr lang="en-US"/>
          </a:p>
        </p:txBody>
      </p:sp>
      <p:sp>
        <p:nvSpPr>
          <p:cNvPr id="23" name="Full color">
            <a:extLst>
              <a:ext uri="{FF2B5EF4-FFF2-40B4-BE49-F238E27FC236}">
                <a16:creationId xmlns:a16="http://schemas.microsoft.com/office/drawing/2014/main" id="{8CE5F0AA-D902-4B6A-D7BC-978637419B9B}"/>
              </a:ext>
            </a:extLst>
          </p:cNvPr>
          <p:cNvSpPr/>
          <p:nvPr/>
        </p:nvSpPr>
        <p:spPr>
          <a:xfrm>
            <a:off x="5881074" y="2254873"/>
            <a:ext cx="1579266" cy="1731490"/>
          </a:xfrm>
          <a:custGeom>
            <a:avLst/>
            <a:gdLst>
              <a:gd name="connsiteX0" fmla="*/ 1085237 w 1181766"/>
              <a:gd name="connsiteY0" fmla="*/ 1041328 h 1295675"/>
              <a:gd name="connsiteX1" fmla="*/ 686235 w 1181766"/>
              <a:gd name="connsiteY1" fmla="*/ 1269961 h 1295675"/>
              <a:gd name="connsiteX2" fmla="*/ 494306 w 1181766"/>
              <a:gd name="connsiteY2" fmla="*/ 1269961 h 1295675"/>
              <a:gd name="connsiteX3" fmla="*/ 95399 w 1181766"/>
              <a:gd name="connsiteY3" fmla="*/ 1041328 h 1295675"/>
              <a:gd name="connsiteX4" fmla="*/ -613 w 1181766"/>
              <a:gd name="connsiteY4" fmla="*/ 876330 h 1295675"/>
              <a:gd name="connsiteX5" fmla="*/ -613 w 1181766"/>
              <a:gd name="connsiteY5" fmla="*/ 418968 h 1295675"/>
              <a:gd name="connsiteX6" fmla="*/ 95399 w 1181766"/>
              <a:gd name="connsiteY6" fmla="*/ 253970 h 1295675"/>
              <a:gd name="connsiteX7" fmla="*/ 494687 w 1181766"/>
              <a:gd name="connsiteY7" fmla="*/ 25337 h 1295675"/>
              <a:gd name="connsiteX8" fmla="*/ 686616 w 1181766"/>
              <a:gd name="connsiteY8" fmla="*/ 25337 h 1295675"/>
              <a:gd name="connsiteX9" fmla="*/ 1085237 w 1181766"/>
              <a:gd name="connsiteY9" fmla="*/ 253970 h 1295675"/>
              <a:gd name="connsiteX10" fmla="*/ 1181154 w 1181766"/>
              <a:gd name="connsiteY10" fmla="*/ 418968 h 1295675"/>
              <a:gd name="connsiteX11" fmla="*/ 1181154 w 1181766"/>
              <a:gd name="connsiteY11" fmla="*/ 876330 h 1295675"/>
              <a:gd name="connsiteX12" fmla="*/ 1085237 w 1181766"/>
              <a:gd name="connsiteY12" fmla="*/ 1041328 h 1295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81766" h="1295675">
                <a:moveTo>
                  <a:pt x="1085237" y="1041328"/>
                </a:moveTo>
                <a:lnTo>
                  <a:pt x="686235" y="1269961"/>
                </a:lnTo>
                <a:cubicBezTo>
                  <a:pt x="626852" y="1303996"/>
                  <a:pt x="553689" y="1303996"/>
                  <a:pt x="494306" y="1269961"/>
                </a:cubicBezTo>
                <a:lnTo>
                  <a:pt x="95399" y="1041328"/>
                </a:lnTo>
                <a:cubicBezTo>
                  <a:pt x="35985" y="1007320"/>
                  <a:pt x="-621" y="944412"/>
                  <a:pt x="-613" y="876330"/>
                </a:cubicBezTo>
                <a:lnTo>
                  <a:pt x="-613" y="418968"/>
                </a:lnTo>
                <a:cubicBezTo>
                  <a:pt x="-622" y="350886"/>
                  <a:pt x="35985" y="287978"/>
                  <a:pt x="95399" y="253970"/>
                </a:cubicBezTo>
                <a:lnTo>
                  <a:pt x="494687" y="25337"/>
                </a:lnTo>
                <a:cubicBezTo>
                  <a:pt x="554070" y="-8698"/>
                  <a:pt x="627233" y="-8698"/>
                  <a:pt x="686616" y="25337"/>
                </a:cubicBezTo>
                <a:lnTo>
                  <a:pt x="1085237" y="253970"/>
                </a:lnTo>
                <a:cubicBezTo>
                  <a:pt x="1144600" y="288016"/>
                  <a:pt x="1181162" y="350911"/>
                  <a:pt x="1181154" y="418968"/>
                </a:cubicBezTo>
                <a:lnTo>
                  <a:pt x="1181154" y="876330"/>
                </a:lnTo>
                <a:cubicBezTo>
                  <a:pt x="1181162" y="944388"/>
                  <a:pt x="1144600" y="1007282"/>
                  <a:pt x="1085237" y="1041328"/>
                </a:cubicBezTo>
                <a:close/>
              </a:path>
            </a:pathLst>
          </a:custGeom>
          <a:gradFill>
            <a:gsLst>
              <a:gs pos="61000">
                <a:schemeClr val="accent2"/>
              </a:gs>
              <a:gs pos="23000">
                <a:schemeClr val="accent1"/>
              </a:gs>
              <a:gs pos="0">
                <a:schemeClr val="tx2"/>
              </a:gs>
            </a:gsLst>
            <a:lin ang="1800000" scaled="0"/>
          </a:gradFill>
          <a:ln w="9525" cap="flat">
            <a:noFill/>
            <a:prstDash val="solid"/>
            <a:miter/>
          </a:ln>
        </p:spPr>
        <p:txBody>
          <a:bodyPr rtlCol="0" anchor="ctr"/>
          <a:lstStyle/>
          <a:p>
            <a:endParaRPr lang="en-US"/>
          </a:p>
        </p:txBody>
      </p:sp>
      <p:sp>
        <p:nvSpPr>
          <p:cNvPr id="43" name="BIG SHAPE">
            <a:extLst>
              <a:ext uri="{FF2B5EF4-FFF2-40B4-BE49-F238E27FC236}">
                <a16:creationId xmlns:a16="http://schemas.microsoft.com/office/drawing/2014/main" id="{E73CA5FA-42AD-727D-3AAD-94D1834D3999}"/>
              </a:ext>
            </a:extLst>
          </p:cNvPr>
          <p:cNvSpPr/>
          <p:nvPr/>
        </p:nvSpPr>
        <p:spPr>
          <a:xfrm>
            <a:off x="9308778" y="0"/>
            <a:ext cx="2883222" cy="2512605"/>
          </a:xfrm>
          <a:custGeom>
            <a:avLst/>
            <a:gdLst>
              <a:gd name="connsiteX0" fmla="*/ 0 w 2883222"/>
              <a:gd name="connsiteY0" fmla="*/ 0 h 2512605"/>
              <a:gd name="connsiteX1" fmla="*/ 25315 w 2883222"/>
              <a:gd name="connsiteY1" fmla="*/ 0 h 2512605"/>
              <a:gd name="connsiteX2" fmla="*/ 35464 w 2883222"/>
              <a:gd name="connsiteY2" fmla="*/ 1190522 h 2512605"/>
              <a:gd name="connsiteX3" fmla="*/ 334547 w 2883222"/>
              <a:gd name="connsiteY3" fmla="*/ 1698567 h 2512605"/>
              <a:gd name="connsiteX4" fmla="*/ 1592234 w 2883222"/>
              <a:gd name="connsiteY4" fmla="*/ 2410784 h 2512605"/>
              <a:gd name="connsiteX5" fmla="*/ 2181522 w 2883222"/>
              <a:gd name="connsiteY5" fmla="*/ 2405613 h 2512605"/>
              <a:gd name="connsiteX6" fmla="*/ 2883222 w 2883222"/>
              <a:gd name="connsiteY6" fmla="*/ 1992375 h 2512605"/>
              <a:gd name="connsiteX7" fmla="*/ 2883222 w 2883222"/>
              <a:gd name="connsiteY7" fmla="*/ 2022590 h 2512605"/>
              <a:gd name="connsiteX8" fmla="*/ 2194906 w 2883222"/>
              <a:gd name="connsiteY8" fmla="*/ 2428019 h 2512605"/>
              <a:gd name="connsiteX9" fmla="*/ 1882836 w 2883222"/>
              <a:gd name="connsiteY9" fmla="*/ 2512605 h 2512605"/>
              <a:gd name="connsiteX10" fmla="*/ 1579910 w 2883222"/>
              <a:gd name="connsiteY10" fmla="*/ 2433057 h 2512605"/>
              <a:gd name="connsiteX11" fmla="*/ 322223 w 2883222"/>
              <a:gd name="connsiteY11" fmla="*/ 1720973 h 2512605"/>
              <a:gd name="connsiteX12" fmla="*/ 10153 w 2883222"/>
              <a:gd name="connsiteY12" fmla="*/ 1190655 h 25126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883222" h="2512605">
                <a:moveTo>
                  <a:pt x="0" y="0"/>
                </a:moveTo>
                <a:lnTo>
                  <a:pt x="25315" y="0"/>
                </a:lnTo>
                <a:lnTo>
                  <a:pt x="35464" y="1190522"/>
                </a:lnTo>
                <a:cubicBezTo>
                  <a:pt x="37663" y="1401059"/>
                  <a:pt x="151572" y="1594558"/>
                  <a:pt x="334547" y="1698567"/>
                </a:cubicBezTo>
                <a:lnTo>
                  <a:pt x="1592234" y="2410784"/>
                </a:lnTo>
                <a:cubicBezTo>
                  <a:pt x="1775633" y="2514130"/>
                  <a:pt x="1999979" y="2512154"/>
                  <a:pt x="2181522" y="2405613"/>
                </a:cubicBezTo>
                <a:lnTo>
                  <a:pt x="2883222" y="1992375"/>
                </a:lnTo>
                <a:lnTo>
                  <a:pt x="2883222" y="2022590"/>
                </a:lnTo>
                <a:lnTo>
                  <a:pt x="2194906" y="2428019"/>
                </a:lnTo>
                <a:cubicBezTo>
                  <a:pt x="2100291" y="2483557"/>
                  <a:pt x="1992557" y="2512751"/>
                  <a:pt x="1882836" y="2512605"/>
                </a:cubicBezTo>
                <a:cubicBezTo>
                  <a:pt x="1776693" y="2512738"/>
                  <a:pt x="1672272" y="2485333"/>
                  <a:pt x="1579910" y="2433057"/>
                </a:cubicBezTo>
                <a:lnTo>
                  <a:pt x="322223" y="1720973"/>
                </a:lnTo>
                <a:cubicBezTo>
                  <a:pt x="131271" y="1612377"/>
                  <a:pt x="12406" y="1410405"/>
                  <a:pt x="10153" y="1190655"/>
                </a:cubicBezTo>
                <a:close/>
              </a:path>
            </a:pathLst>
          </a:cu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TextBox 10">
            <a:extLst>
              <a:ext uri="{FF2B5EF4-FFF2-40B4-BE49-F238E27FC236}">
                <a16:creationId xmlns:a16="http://schemas.microsoft.com/office/drawing/2014/main" id="{9FECBF91-6779-2CEC-EE9B-0B2B36F5DDB0}"/>
              </a:ext>
            </a:extLst>
          </p:cNvPr>
          <p:cNvSpPr txBox="1">
            <a:spLocks noChangeArrowheads="1"/>
          </p:cNvSpPr>
          <p:nvPr/>
        </p:nvSpPr>
        <p:spPr bwMode="auto">
          <a:xfrm>
            <a:off x="4801586" y="5281394"/>
            <a:ext cx="7058101" cy="92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s-CO" sz="1800" b="1" dirty="0">
                <a:solidFill>
                  <a:schemeClr val="bg1"/>
                </a:solidFill>
                <a:latin typeface="Arial" panose="020B0604020202020204" pitchFamily="34" charset="0"/>
                <a:cs typeface="Arial" panose="020B0604020202020204" pitchFamily="34" charset="0"/>
              </a:rPr>
              <a:t>Lorem ipsum </a:t>
            </a:r>
            <a:r>
              <a:rPr lang="es-CO" sz="1800" dirty="0">
                <a:solidFill>
                  <a:schemeClr val="bg1"/>
                </a:solidFill>
                <a:latin typeface="Arial" panose="020B0604020202020204" pitchFamily="34" charset="0"/>
                <a:cs typeface="Arial" panose="020B0604020202020204" pitchFamily="34" charset="0"/>
              </a:rPr>
              <a:t>dolor sit amet, consectetur adipiscing elit.  Fusce convallis magna non. dolor sit amet, consectetur adipiscing elit. Fusce convallis magna non</a:t>
            </a:r>
          </a:p>
        </p:txBody>
      </p:sp>
      <p:sp>
        <p:nvSpPr>
          <p:cNvPr id="31" name="TextBox 30">
            <a:extLst>
              <a:ext uri="{FF2B5EF4-FFF2-40B4-BE49-F238E27FC236}">
                <a16:creationId xmlns:a16="http://schemas.microsoft.com/office/drawing/2014/main" id="{335D8A3E-E0BD-4A7E-5051-024698F21CB1}"/>
              </a:ext>
            </a:extLst>
          </p:cNvPr>
          <p:cNvSpPr txBox="1"/>
          <p:nvPr/>
        </p:nvSpPr>
        <p:spPr>
          <a:xfrm>
            <a:off x="9242220" y="4004112"/>
            <a:ext cx="2553040" cy="1323439"/>
          </a:xfrm>
          <a:prstGeom prst="rect">
            <a:avLst/>
          </a:prstGeom>
          <a:noFill/>
        </p:spPr>
        <p:txBody>
          <a:bodyPr wrap="square" rtlCol="0">
            <a:spAutoFit/>
          </a:bodyPr>
          <a:lstStyle/>
          <a:p>
            <a:pPr algn="r"/>
            <a:r>
              <a:rPr lang="en-US" sz="8000" b="1" dirty="0">
                <a:solidFill>
                  <a:schemeClr val="bg1"/>
                </a:solidFill>
                <a:latin typeface="Lato Black" panose="020F0502020204030203" pitchFamily="34" charset="77"/>
              </a:rPr>
              <a:t>2022</a:t>
            </a:r>
          </a:p>
        </p:txBody>
      </p:sp>
      <p:sp>
        <p:nvSpPr>
          <p:cNvPr id="33" name="TextBox 32">
            <a:extLst>
              <a:ext uri="{FF2B5EF4-FFF2-40B4-BE49-F238E27FC236}">
                <a16:creationId xmlns:a16="http://schemas.microsoft.com/office/drawing/2014/main" id="{D2E8F5E2-7639-AACE-DF1C-F430D3E06AD0}"/>
              </a:ext>
            </a:extLst>
          </p:cNvPr>
          <p:cNvSpPr txBox="1"/>
          <p:nvPr/>
        </p:nvSpPr>
        <p:spPr>
          <a:xfrm>
            <a:off x="5328304" y="4096446"/>
            <a:ext cx="3762375" cy="1138773"/>
          </a:xfrm>
          <a:prstGeom prst="rect">
            <a:avLst/>
          </a:prstGeom>
          <a:noFill/>
        </p:spPr>
        <p:txBody>
          <a:bodyPr wrap="square">
            <a:spAutoFit/>
          </a:bodyPr>
          <a:lstStyle/>
          <a:p>
            <a:pPr algn="r"/>
            <a:r>
              <a:rPr lang="en-US" sz="3600" b="1" dirty="0">
                <a:solidFill>
                  <a:schemeClr val="bg1"/>
                </a:solidFill>
                <a:latin typeface="Lato Black" panose="020F0502020204030203" pitchFamily="34" charset="77"/>
              </a:rPr>
              <a:t>Your Headline</a:t>
            </a:r>
          </a:p>
          <a:p>
            <a:pPr algn="r"/>
            <a:r>
              <a:rPr lang="en-US" sz="3200" b="1" dirty="0">
                <a:solidFill>
                  <a:schemeClr val="accent2"/>
                </a:solidFill>
                <a:latin typeface="Lato Black" panose="020F0502020204030203" pitchFamily="34" charset="77"/>
              </a:rPr>
              <a:t>goes here</a:t>
            </a:r>
            <a:endParaRPr lang="en-US" sz="3200" dirty="0">
              <a:solidFill>
                <a:schemeClr val="accent2"/>
              </a:solidFill>
            </a:endParaRPr>
          </a:p>
        </p:txBody>
      </p:sp>
      <p:cxnSp>
        <p:nvCxnSpPr>
          <p:cNvPr id="35" name="Straight Connector 34">
            <a:extLst>
              <a:ext uri="{FF2B5EF4-FFF2-40B4-BE49-F238E27FC236}">
                <a16:creationId xmlns:a16="http://schemas.microsoft.com/office/drawing/2014/main" id="{20319A63-F448-C176-1AF8-2B6CB34FE580}"/>
              </a:ext>
            </a:extLst>
          </p:cNvPr>
          <p:cNvCxnSpPr/>
          <p:nvPr/>
        </p:nvCxnSpPr>
        <p:spPr>
          <a:xfrm>
            <a:off x="9166020" y="4004112"/>
            <a:ext cx="0" cy="127728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38" name="Group 37">
            <a:extLst>
              <a:ext uri="{FF2B5EF4-FFF2-40B4-BE49-F238E27FC236}">
                <a16:creationId xmlns:a16="http://schemas.microsoft.com/office/drawing/2014/main" id="{47DB0990-EE23-640C-9D52-C7CC1DF9AA83}"/>
              </a:ext>
            </a:extLst>
          </p:cNvPr>
          <p:cNvGrpSpPr/>
          <p:nvPr/>
        </p:nvGrpSpPr>
        <p:grpSpPr>
          <a:xfrm>
            <a:off x="6334740" y="2822926"/>
            <a:ext cx="671934" cy="525191"/>
            <a:chOff x="5958028" y="3067640"/>
            <a:chExt cx="671934" cy="525191"/>
          </a:xfrm>
          <a:solidFill>
            <a:srgbClr val="0E1330"/>
          </a:solidFill>
        </p:grpSpPr>
        <p:sp>
          <p:nvSpPr>
            <p:cNvPr id="39" name="Freeform 38">
              <a:extLst>
                <a:ext uri="{FF2B5EF4-FFF2-40B4-BE49-F238E27FC236}">
                  <a16:creationId xmlns:a16="http://schemas.microsoft.com/office/drawing/2014/main" id="{A2DDA6E0-1710-B1FB-81B6-DBA037CD8E28}"/>
                </a:ext>
              </a:extLst>
            </p:cNvPr>
            <p:cNvSpPr/>
            <p:nvPr/>
          </p:nvSpPr>
          <p:spPr>
            <a:xfrm>
              <a:off x="5958028" y="3092658"/>
              <a:ext cx="671934" cy="500173"/>
            </a:xfrm>
            <a:custGeom>
              <a:avLst/>
              <a:gdLst>
                <a:gd name="connsiteX0" fmla="*/ 13774 w 671934"/>
                <a:gd name="connsiteY0" fmla="*/ 464006 h 500173"/>
                <a:gd name="connsiteX1" fmla="*/ 107981 w 671934"/>
                <a:gd name="connsiteY1" fmla="*/ 500321 h 500173"/>
                <a:gd name="connsiteX2" fmla="*/ 174862 w 671934"/>
                <a:gd name="connsiteY2" fmla="*/ 490764 h 500173"/>
                <a:gd name="connsiteX3" fmla="*/ 336618 w 671934"/>
                <a:gd name="connsiteY3" fmla="*/ 426067 h 500173"/>
                <a:gd name="connsiteX4" fmla="*/ 576530 w 671934"/>
                <a:gd name="connsiteY4" fmla="*/ 498696 h 500173"/>
                <a:gd name="connsiteX5" fmla="*/ 660131 w 671934"/>
                <a:gd name="connsiteY5" fmla="*/ 460470 h 500173"/>
                <a:gd name="connsiteX6" fmla="*/ 574141 w 671934"/>
                <a:gd name="connsiteY6" fmla="*/ 248317 h 500173"/>
                <a:gd name="connsiteX7" fmla="*/ 619907 w 671934"/>
                <a:gd name="connsiteY7" fmla="*/ 194419 h 500173"/>
                <a:gd name="connsiteX8" fmla="*/ 658124 w 671934"/>
                <a:gd name="connsiteY8" fmla="*/ 35209 h 500173"/>
                <a:gd name="connsiteX9" fmla="*/ 589333 w 671934"/>
                <a:gd name="connsiteY9" fmla="*/ 232 h 500173"/>
                <a:gd name="connsiteX10" fmla="*/ 588568 w 671934"/>
                <a:gd name="connsiteY10" fmla="*/ 35496 h 500173"/>
                <a:gd name="connsiteX11" fmla="*/ 628602 w 671934"/>
                <a:gd name="connsiteY11" fmla="*/ 54608 h 500173"/>
                <a:gd name="connsiteX12" fmla="*/ 591530 w 671934"/>
                <a:gd name="connsiteY12" fmla="*/ 173108 h 500173"/>
                <a:gd name="connsiteX13" fmla="*/ 548822 w 671934"/>
                <a:gd name="connsiteY13" fmla="*/ 223279 h 500173"/>
                <a:gd name="connsiteX14" fmla="*/ 418500 w 671934"/>
                <a:gd name="connsiteY14" fmla="*/ 121886 h 500173"/>
                <a:gd name="connsiteX15" fmla="*/ 372639 w 671934"/>
                <a:gd name="connsiteY15" fmla="*/ 93981 h 500173"/>
                <a:gd name="connsiteX16" fmla="*/ 410856 w 671934"/>
                <a:gd name="connsiteY16" fmla="*/ 76206 h 500173"/>
                <a:gd name="connsiteX17" fmla="*/ 396142 w 671934"/>
                <a:gd name="connsiteY17" fmla="*/ 43810 h 500173"/>
                <a:gd name="connsiteX18" fmla="*/ 335280 w 671934"/>
                <a:gd name="connsiteY18" fmla="*/ 73148 h 500173"/>
                <a:gd name="connsiteX19" fmla="*/ 11768 w 671934"/>
                <a:gd name="connsiteY19" fmla="*/ 38171 h 500173"/>
                <a:gd name="connsiteX20" fmla="*/ 97757 w 671934"/>
                <a:gd name="connsiteY20" fmla="*/ 250420 h 500173"/>
                <a:gd name="connsiteX21" fmla="*/ 13774 w 671934"/>
                <a:gd name="connsiteY21" fmla="*/ 464006 h 500173"/>
                <a:gd name="connsiteX22" fmla="*/ 298305 w 671934"/>
                <a:gd name="connsiteY22" fmla="*/ 94650 h 500173"/>
                <a:gd name="connsiteX23" fmla="*/ 252444 w 671934"/>
                <a:gd name="connsiteY23" fmla="*/ 123319 h 500173"/>
                <a:gd name="connsiteX24" fmla="*/ 123077 w 671934"/>
                <a:gd name="connsiteY24" fmla="*/ 226051 h 500173"/>
                <a:gd name="connsiteX25" fmla="*/ 41673 w 671934"/>
                <a:gd name="connsiteY25" fmla="*/ 58144 h 500173"/>
                <a:gd name="connsiteX26" fmla="*/ 96611 w 671934"/>
                <a:gd name="connsiteY26" fmla="*/ 36738 h 500173"/>
                <a:gd name="connsiteX27" fmla="*/ 298305 w 671934"/>
                <a:gd name="connsiteY27" fmla="*/ 94650 h 500173"/>
                <a:gd name="connsiteX28" fmla="*/ 374740 w 671934"/>
                <a:gd name="connsiteY28" fmla="*/ 404947 h 500173"/>
                <a:gd name="connsiteX29" fmla="*/ 420793 w 671934"/>
                <a:gd name="connsiteY29" fmla="*/ 376278 h 500173"/>
                <a:gd name="connsiteX30" fmla="*/ 550159 w 671934"/>
                <a:gd name="connsiteY30" fmla="*/ 273642 h 500173"/>
                <a:gd name="connsiteX31" fmla="*/ 631468 w 671934"/>
                <a:gd name="connsiteY31" fmla="*/ 441453 h 500173"/>
                <a:gd name="connsiteX32" fmla="*/ 374071 w 671934"/>
                <a:gd name="connsiteY32" fmla="*/ 404947 h 500173"/>
                <a:gd name="connsiteX33" fmla="*/ 123650 w 671934"/>
                <a:gd name="connsiteY33" fmla="*/ 275649 h 500173"/>
                <a:gd name="connsiteX34" fmla="*/ 148683 w 671934"/>
                <a:gd name="connsiteY34" fmla="*/ 250707 h 500173"/>
                <a:gd name="connsiteX35" fmla="*/ 271648 w 671934"/>
                <a:gd name="connsiteY35" fmla="*/ 152944 h 500173"/>
                <a:gd name="connsiteX36" fmla="*/ 335185 w 671934"/>
                <a:gd name="connsiteY36" fmla="*/ 114145 h 500173"/>
                <a:gd name="connsiteX37" fmla="*/ 399487 w 671934"/>
                <a:gd name="connsiteY37" fmla="*/ 152371 h 500173"/>
                <a:gd name="connsiteX38" fmla="*/ 523694 w 671934"/>
                <a:gd name="connsiteY38" fmla="*/ 248986 h 500173"/>
                <a:gd name="connsiteX39" fmla="*/ 399964 w 671934"/>
                <a:gd name="connsiteY39" fmla="*/ 346940 h 500173"/>
                <a:gd name="connsiteX40" fmla="*/ 336141 w 671934"/>
                <a:gd name="connsiteY40" fmla="*/ 385930 h 500173"/>
                <a:gd name="connsiteX41" fmla="*/ 283973 w 671934"/>
                <a:gd name="connsiteY41" fmla="*/ 354967 h 500173"/>
                <a:gd name="connsiteX42" fmla="*/ 263431 w 671934"/>
                <a:gd name="connsiteY42" fmla="*/ 383637 h 500173"/>
                <a:gd name="connsiteX43" fmla="*/ 298687 w 671934"/>
                <a:gd name="connsiteY43" fmla="*/ 405139 h 500173"/>
                <a:gd name="connsiteX44" fmla="*/ 166453 w 671934"/>
                <a:gd name="connsiteY44" fmla="*/ 456170 h 500173"/>
                <a:gd name="connsiteX45" fmla="*/ 42819 w 671934"/>
                <a:gd name="connsiteY45" fmla="*/ 444511 h 500173"/>
                <a:gd name="connsiteX46" fmla="*/ 122981 w 671934"/>
                <a:gd name="connsiteY46" fmla="*/ 275649 h 5001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671934" h="500173">
                  <a:moveTo>
                    <a:pt x="13774" y="464006"/>
                  </a:moveTo>
                  <a:cubicBezTo>
                    <a:pt x="30494" y="489235"/>
                    <a:pt x="63075" y="501563"/>
                    <a:pt x="107981" y="500321"/>
                  </a:cubicBezTo>
                  <a:cubicBezTo>
                    <a:pt x="130550" y="499513"/>
                    <a:pt x="152969" y="496310"/>
                    <a:pt x="174862" y="490764"/>
                  </a:cubicBezTo>
                  <a:cubicBezTo>
                    <a:pt x="231244" y="475960"/>
                    <a:pt x="285576" y="454229"/>
                    <a:pt x="336618" y="426067"/>
                  </a:cubicBezTo>
                  <a:cubicBezTo>
                    <a:pt x="423086" y="471078"/>
                    <a:pt x="511751" y="500512"/>
                    <a:pt x="576530" y="498696"/>
                  </a:cubicBezTo>
                  <a:cubicBezTo>
                    <a:pt x="614174" y="497740"/>
                    <a:pt x="643411" y="486177"/>
                    <a:pt x="660131" y="460470"/>
                  </a:cubicBezTo>
                  <a:cubicBezTo>
                    <a:pt x="694336" y="407910"/>
                    <a:pt x="650577" y="326680"/>
                    <a:pt x="574141" y="248317"/>
                  </a:cubicBezTo>
                  <a:cubicBezTo>
                    <a:pt x="590478" y="231299"/>
                    <a:pt x="605762" y="213299"/>
                    <a:pt x="619907" y="194419"/>
                  </a:cubicBezTo>
                  <a:cubicBezTo>
                    <a:pt x="668730" y="128289"/>
                    <a:pt x="682297" y="71714"/>
                    <a:pt x="658124" y="35209"/>
                  </a:cubicBezTo>
                  <a:cubicBezTo>
                    <a:pt x="644749" y="15140"/>
                    <a:pt x="621054" y="3577"/>
                    <a:pt x="589333" y="232"/>
                  </a:cubicBezTo>
                  <a:lnTo>
                    <a:pt x="588568" y="35496"/>
                  </a:lnTo>
                  <a:cubicBezTo>
                    <a:pt x="607677" y="37885"/>
                    <a:pt x="621627" y="44383"/>
                    <a:pt x="628602" y="54608"/>
                  </a:cubicBezTo>
                  <a:cubicBezTo>
                    <a:pt x="643506" y="77066"/>
                    <a:pt x="629652" y="121503"/>
                    <a:pt x="591530" y="173108"/>
                  </a:cubicBezTo>
                  <a:cubicBezTo>
                    <a:pt x="578346" y="190700"/>
                    <a:pt x="564082" y="207456"/>
                    <a:pt x="548822" y="223279"/>
                  </a:cubicBezTo>
                  <a:cubicBezTo>
                    <a:pt x="508345" y="185834"/>
                    <a:pt x="464746" y="151913"/>
                    <a:pt x="418500" y="121886"/>
                  </a:cubicBezTo>
                  <a:cubicBezTo>
                    <a:pt x="403595" y="112329"/>
                    <a:pt x="388212" y="102773"/>
                    <a:pt x="372639" y="93981"/>
                  </a:cubicBezTo>
                  <a:cubicBezTo>
                    <a:pt x="385346" y="87578"/>
                    <a:pt x="397862" y="81749"/>
                    <a:pt x="410856" y="76206"/>
                  </a:cubicBezTo>
                  <a:lnTo>
                    <a:pt x="396142" y="43810"/>
                  </a:lnTo>
                  <a:cubicBezTo>
                    <a:pt x="376078" y="52602"/>
                    <a:pt x="355823" y="62158"/>
                    <a:pt x="335280" y="73148"/>
                  </a:cubicBezTo>
                  <a:cubicBezTo>
                    <a:pt x="198461" y="2048"/>
                    <a:pt x="56291" y="-30253"/>
                    <a:pt x="11768" y="38171"/>
                  </a:cubicBezTo>
                  <a:cubicBezTo>
                    <a:pt x="-22437" y="90827"/>
                    <a:pt x="21322" y="171961"/>
                    <a:pt x="97757" y="250420"/>
                  </a:cubicBezTo>
                  <a:cubicBezTo>
                    <a:pt x="21800" y="330216"/>
                    <a:pt x="-21004" y="411828"/>
                    <a:pt x="13774" y="464006"/>
                  </a:cubicBezTo>
                  <a:close/>
                  <a:moveTo>
                    <a:pt x="298305" y="94650"/>
                  </a:moveTo>
                  <a:cubicBezTo>
                    <a:pt x="283018" y="104206"/>
                    <a:pt x="267635" y="113189"/>
                    <a:pt x="252444" y="123319"/>
                  </a:cubicBezTo>
                  <a:cubicBezTo>
                    <a:pt x="206449" y="153780"/>
                    <a:pt x="163166" y="188151"/>
                    <a:pt x="123077" y="226051"/>
                  </a:cubicBezTo>
                  <a:cubicBezTo>
                    <a:pt x="52470" y="153135"/>
                    <a:pt x="22277" y="88056"/>
                    <a:pt x="41673" y="58144"/>
                  </a:cubicBezTo>
                  <a:cubicBezTo>
                    <a:pt x="50367" y="44765"/>
                    <a:pt x="69572" y="37502"/>
                    <a:pt x="96611" y="36738"/>
                  </a:cubicBezTo>
                  <a:cubicBezTo>
                    <a:pt x="143714" y="35496"/>
                    <a:pt x="215754" y="54513"/>
                    <a:pt x="298305" y="94650"/>
                  </a:cubicBezTo>
                  <a:close/>
                  <a:moveTo>
                    <a:pt x="374740" y="404947"/>
                  </a:moveTo>
                  <a:cubicBezTo>
                    <a:pt x="390123" y="395869"/>
                    <a:pt x="405505" y="386408"/>
                    <a:pt x="420793" y="376278"/>
                  </a:cubicBezTo>
                  <a:cubicBezTo>
                    <a:pt x="466778" y="345840"/>
                    <a:pt x="510060" y="311501"/>
                    <a:pt x="550159" y="273642"/>
                  </a:cubicBezTo>
                  <a:cubicBezTo>
                    <a:pt x="620767" y="346462"/>
                    <a:pt x="650959" y="411541"/>
                    <a:pt x="631468" y="441453"/>
                  </a:cubicBezTo>
                  <a:cubicBezTo>
                    <a:pt x="606817" y="478341"/>
                    <a:pt x="503247" y="468307"/>
                    <a:pt x="374071" y="404947"/>
                  </a:cubicBezTo>
                  <a:close/>
                  <a:moveTo>
                    <a:pt x="123650" y="275649"/>
                  </a:moveTo>
                  <a:cubicBezTo>
                    <a:pt x="131484" y="267430"/>
                    <a:pt x="139797" y="259116"/>
                    <a:pt x="148683" y="250707"/>
                  </a:cubicBezTo>
                  <a:cubicBezTo>
                    <a:pt x="186809" y="214672"/>
                    <a:pt x="227948" y="181965"/>
                    <a:pt x="271648" y="152944"/>
                  </a:cubicBezTo>
                  <a:cubicBezTo>
                    <a:pt x="292732" y="138864"/>
                    <a:pt x="313911" y="125931"/>
                    <a:pt x="335185" y="114145"/>
                  </a:cubicBezTo>
                  <a:cubicBezTo>
                    <a:pt x="356205" y="125708"/>
                    <a:pt x="377606" y="138036"/>
                    <a:pt x="399487" y="152371"/>
                  </a:cubicBezTo>
                  <a:cubicBezTo>
                    <a:pt x="443580" y="180958"/>
                    <a:pt x="485135" y="213282"/>
                    <a:pt x="523694" y="248986"/>
                  </a:cubicBezTo>
                  <a:cubicBezTo>
                    <a:pt x="485315" y="285102"/>
                    <a:pt x="443921" y="317873"/>
                    <a:pt x="399964" y="346940"/>
                  </a:cubicBezTo>
                  <a:cubicBezTo>
                    <a:pt x="378753" y="361019"/>
                    <a:pt x="357479" y="374016"/>
                    <a:pt x="336141" y="385930"/>
                  </a:cubicBezTo>
                  <a:cubicBezTo>
                    <a:pt x="319038" y="376374"/>
                    <a:pt x="301649" y="366053"/>
                    <a:pt x="283973" y="354967"/>
                  </a:cubicBezTo>
                  <a:lnTo>
                    <a:pt x="263431" y="383637"/>
                  </a:lnTo>
                  <a:cubicBezTo>
                    <a:pt x="275088" y="390995"/>
                    <a:pt x="286744" y="398258"/>
                    <a:pt x="298687" y="405139"/>
                  </a:cubicBezTo>
                  <a:cubicBezTo>
                    <a:pt x="256631" y="426986"/>
                    <a:pt x="212282" y="444102"/>
                    <a:pt x="166453" y="456170"/>
                  </a:cubicBezTo>
                  <a:cubicBezTo>
                    <a:pt x="103967" y="471460"/>
                    <a:pt x="57724" y="467064"/>
                    <a:pt x="42819" y="444511"/>
                  </a:cubicBezTo>
                  <a:cubicBezTo>
                    <a:pt x="23519" y="414695"/>
                    <a:pt x="53043" y="349233"/>
                    <a:pt x="122981" y="275649"/>
                  </a:cubicBezTo>
                  <a:close/>
                </a:path>
              </a:pathLst>
            </a:custGeom>
            <a:grpFill/>
            <a:ln w="9549"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42222CED-E1C4-3F8C-7CE5-FB0956D2E763}"/>
                </a:ext>
              </a:extLst>
            </p:cNvPr>
            <p:cNvSpPr/>
            <p:nvPr/>
          </p:nvSpPr>
          <p:spPr>
            <a:xfrm>
              <a:off x="6097444" y="3354770"/>
              <a:ext cx="110829" cy="110855"/>
            </a:xfrm>
            <a:custGeom>
              <a:avLst/>
              <a:gdLst>
                <a:gd name="connsiteX0" fmla="*/ -1 w 110829"/>
                <a:gd name="connsiteY0" fmla="*/ 57114 h 110855"/>
                <a:gd name="connsiteX1" fmla="*/ 56849 w 110829"/>
                <a:gd name="connsiteY1" fmla="*/ 111068 h 110855"/>
                <a:gd name="connsiteX2" fmla="*/ 110792 w 110829"/>
                <a:gd name="connsiteY2" fmla="*/ 54206 h 110855"/>
                <a:gd name="connsiteX3" fmla="*/ 53942 w 110829"/>
                <a:gd name="connsiteY3" fmla="*/ 252 h 110855"/>
                <a:gd name="connsiteX4" fmla="*/ 53886 w 110829"/>
                <a:gd name="connsiteY4" fmla="*/ 253 h 110855"/>
                <a:gd name="connsiteX5" fmla="*/ -1 w 110829"/>
                <a:gd name="connsiteY5" fmla="*/ 57114 h 110855"/>
                <a:gd name="connsiteX6" fmla="*/ 35446 w 110829"/>
                <a:gd name="connsiteY6" fmla="*/ 56158 h 110855"/>
                <a:gd name="connsiteX7" fmla="*/ 54546 w 110829"/>
                <a:gd name="connsiteY7" fmla="*/ 35352 h 110855"/>
                <a:gd name="connsiteX8" fmla="*/ 75347 w 110829"/>
                <a:gd name="connsiteY8" fmla="*/ 54456 h 110855"/>
                <a:gd name="connsiteX9" fmla="*/ 56248 w 110829"/>
                <a:gd name="connsiteY9" fmla="*/ 75262 h 110855"/>
                <a:gd name="connsiteX10" fmla="*/ 55988 w 110829"/>
                <a:gd name="connsiteY10" fmla="*/ 75271 h 110855"/>
                <a:gd name="connsiteX11" fmla="*/ 35446 w 110829"/>
                <a:gd name="connsiteY11" fmla="*/ 56158 h 110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0829" h="110855">
                  <a:moveTo>
                    <a:pt x="-1" y="57114"/>
                  </a:moveTo>
                  <a:cubicBezTo>
                    <a:pt x="802" y="87715"/>
                    <a:pt x="26254" y="111871"/>
                    <a:pt x="56849" y="111068"/>
                  </a:cubicBezTo>
                  <a:cubicBezTo>
                    <a:pt x="87444" y="110265"/>
                    <a:pt x="111595" y="84807"/>
                    <a:pt x="110792" y="54206"/>
                  </a:cubicBezTo>
                  <a:cubicBezTo>
                    <a:pt x="109989" y="23605"/>
                    <a:pt x="84537" y="-551"/>
                    <a:pt x="53942" y="252"/>
                  </a:cubicBezTo>
                  <a:cubicBezTo>
                    <a:pt x="53923" y="252"/>
                    <a:pt x="53905" y="253"/>
                    <a:pt x="53886" y="253"/>
                  </a:cubicBezTo>
                  <a:cubicBezTo>
                    <a:pt x="23338" y="1138"/>
                    <a:pt x="-750" y="26555"/>
                    <a:pt x="-1" y="57114"/>
                  </a:cubicBezTo>
                  <a:close/>
                  <a:moveTo>
                    <a:pt x="35446" y="56158"/>
                  </a:moveTo>
                  <a:cubicBezTo>
                    <a:pt x="34976" y="45138"/>
                    <a:pt x="43527" y="35822"/>
                    <a:pt x="54546" y="35352"/>
                  </a:cubicBezTo>
                  <a:cubicBezTo>
                    <a:pt x="65564" y="34882"/>
                    <a:pt x="74877" y="43435"/>
                    <a:pt x="75347" y="54456"/>
                  </a:cubicBezTo>
                  <a:cubicBezTo>
                    <a:pt x="75817" y="65477"/>
                    <a:pt x="67267" y="74792"/>
                    <a:pt x="56248" y="75262"/>
                  </a:cubicBezTo>
                  <a:cubicBezTo>
                    <a:pt x="56162" y="75266"/>
                    <a:pt x="56075" y="75269"/>
                    <a:pt x="55988" y="75271"/>
                  </a:cubicBezTo>
                  <a:cubicBezTo>
                    <a:pt x="45066" y="75595"/>
                    <a:pt x="35912" y="67078"/>
                    <a:pt x="35446" y="56158"/>
                  </a:cubicBezTo>
                  <a:close/>
                </a:path>
              </a:pathLst>
            </a:custGeom>
            <a:grpFill/>
            <a:ln w="9549"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1A4B2A41-2B14-AB30-F558-DF4FDB3425B7}"/>
                </a:ext>
              </a:extLst>
            </p:cNvPr>
            <p:cNvSpPr/>
            <p:nvPr/>
          </p:nvSpPr>
          <p:spPr>
            <a:xfrm>
              <a:off x="6387757" y="3067640"/>
              <a:ext cx="110832" cy="110855"/>
            </a:xfrm>
            <a:custGeom>
              <a:avLst/>
              <a:gdLst>
                <a:gd name="connsiteX0" fmla="*/ 110780 w 110832"/>
                <a:gd name="connsiteY0" fmla="*/ 53729 h 110855"/>
                <a:gd name="connsiteX1" fmla="*/ 53467 w 110832"/>
                <a:gd name="connsiteY1" fmla="*/ 267 h 110855"/>
                <a:gd name="connsiteX2" fmla="*/ 16 w 110832"/>
                <a:gd name="connsiteY2" fmla="*/ 57592 h 110855"/>
                <a:gd name="connsiteX3" fmla="*/ 56893 w 110832"/>
                <a:gd name="connsiteY3" fmla="*/ 111067 h 110855"/>
                <a:gd name="connsiteX4" fmla="*/ 110794 w 110832"/>
                <a:gd name="connsiteY4" fmla="*/ 54165 h 110855"/>
                <a:gd name="connsiteX5" fmla="*/ 110780 w 110832"/>
                <a:gd name="connsiteY5" fmla="*/ 53729 h 110855"/>
                <a:gd name="connsiteX6" fmla="*/ 75334 w 110832"/>
                <a:gd name="connsiteY6" fmla="*/ 54685 h 110855"/>
                <a:gd name="connsiteX7" fmla="*/ 56237 w 110832"/>
                <a:gd name="connsiteY7" fmla="*/ 75493 h 110855"/>
                <a:gd name="connsiteX8" fmla="*/ 35433 w 110832"/>
                <a:gd name="connsiteY8" fmla="*/ 56392 h 110855"/>
                <a:gd name="connsiteX9" fmla="*/ 54530 w 110832"/>
                <a:gd name="connsiteY9" fmla="*/ 35584 h 110855"/>
                <a:gd name="connsiteX10" fmla="*/ 54887 w 110832"/>
                <a:gd name="connsiteY10" fmla="*/ 35571 h 110855"/>
                <a:gd name="connsiteX11" fmla="*/ 75326 w 110832"/>
                <a:gd name="connsiteY11" fmla="*/ 54669 h 110855"/>
                <a:gd name="connsiteX12" fmla="*/ 75334 w 110832"/>
                <a:gd name="connsiteY12" fmla="*/ 54971 h 110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0832" h="110855">
                  <a:moveTo>
                    <a:pt x="110780" y="53729"/>
                  </a:moveTo>
                  <a:cubicBezTo>
                    <a:pt x="109714" y="23136"/>
                    <a:pt x="84054" y="-800"/>
                    <a:pt x="53467" y="267"/>
                  </a:cubicBezTo>
                  <a:cubicBezTo>
                    <a:pt x="22881" y="1333"/>
                    <a:pt x="-1050" y="26999"/>
                    <a:pt x="16" y="57592"/>
                  </a:cubicBezTo>
                  <a:cubicBezTo>
                    <a:pt x="1077" y="88015"/>
                    <a:pt x="26469" y="111889"/>
                    <a:pt x="56893" y="111067"/>
                  </a:cubicBezTo>
                  <a:cubicBezTo>
                    <a:pt x="87487" y="110241"/>
                    <a:pt x="111620" y="84765"/>
                    <a:pt x="110794" y="54165"/>
                  </a:cubicBezTo>
                  <a:cubicBezTo>
                    <a:pt x="110790" y="54020"/>
                    <a:pt x="110786" y="53874"/>
                    <a:pt x="110780" y="53729"/>
                  </a:cubicBezTo>
                  <a:close/>
                  <a:moveTo>
                    <a:pt x="75334" y="54685"/>
                  </a:moveTo>
                  <a:cubicBezTo>
                    <a:pt x="75806" y="65705"/>
                    <a:pt x="67255" y="75021"/>
                    <a:pt x="56237" y="75493"/>
                  </a:cubicBezTo>
                  <a:cubicBezTo>
                    <a:pt x="45219" y="75965"/>
                    <a:pt x="35904" y="67413"/>
                    <a:pt x="35433" y="56392"/>
                  </a:cubicBezTo>
                  <a:cubicBezTo>
                    <a:pt x="34961" y="45372"/>
                    <a:pt x="43512" y="36055"/>
                    <a:pt x="54530" y="35584"/>
                  </a:cubicBezTo>
                  <a:cubicBezTo>
                    <a:pt x="54649" y="35578"/>
                    <a:pt x="54768" y="35574"/>
                    <a:pt x="54887" y="35571"/>
                  </a:cubicBezTo>
                  <a:cubicBezTo>
                    <a:pt x="65804" y="35200"/>
                    <a:pt x="74954" y="43751"/>
                    <a:pt x="75326" y="54669"/>
                  </a:cubicBezTo>
                  <a:cubicBezTo>
                    <a:pt x="75329" y="54770"/>
                    <a:pt x="75332" y="54871"/>
                    <a:pt x="75334" y="54971"/>
                  </a:cubicBezTo>
                  <a:close/>
                </a:path>
              </a:pathLst>
            </a:custGeom>
            <a:grpFill/>
            <a:ln w="9549" cap="flat">
              <a:noFill/>
              <a:prstDash val="solid"/>
              <a:miter/>
            </a:ln>
          </p:spPr>
          <p:txBody>
            <a:bodyPr rtlCol="0" anchor="ctr"/>
            <a:lstStyle/>
            <a:p>
              <a:endParaRPr lang="en-US"/>
            </a:p>
          </p:txBody>
        </p:sp>
      </p:grpSp>
      <p:sp>
        <p:nvSpPr>
          <p:cNvPr id="3" name="Picture Placeholder 2">
            <a:extLst>
              <a:ext uri="{FF2B5EF4-FFF2-40B4-BE49-F238E27FC236}">
                <a16:creationId xmlns:a16="http://schemas.microsoft.com/office/drawing/2014/main" id="{5CBD69EA-6E18-7696-DD8B-F9C2C40C2C70}"/>
              </a:ext>
            </a:extLst>
          </p:cNvPr>
          <p:cNvSpPr>
            <a:spLocks noGrp="1"/>
          </p:cNvSpPr>
          <p:nvPr>
            <p:ph type="pic" sz="quarter" idx="10"/>
          </p:nvPr>
        </p:nvSpPr>
        <p:spPr/>
      </p:sp>
    </p:spTree>
    <p:extLst>
      <p:ext uri="{BB962C8B-B14F-4D97-AF65-F5344CB8AC3E}">
        <p14:creationId xmlns:p14="http://schemas.microsoft.com/office/powerpoint/2010/main" val="11792681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 name="Group 41">
            <a:extLst>
              <a:ext uri="{FF2B5EF4-FFF2-40B4-BE49-F238E27FC236}">
                <a16:creationId xmlns:a16="http://schemas.microsoft.com/office/drawing/2014/main" id="{89A2DF33-EF4A-2453-EF59-743C47C4D47E}"/>
              </a:ext>
            </a:extLst>
          </p:cNvPr>
          <p:cNvGrpSpPr/>
          <p:nvPr/>
        </p:nvGrpSpPr>
        <p:grpSpPr>
          <a:xfrm>
            <a:off x="780891" y="2577826"/>
            <a:ext cx="672550" cy="584875"/>
            <a:chOff x="1065738" y="2749276"/>
            <a:chExt cx="672550" cy="584875"/>
          </a:xfrm>
          <a:gradFill>
            <a:gsLst>
              <a:gs pos="61000">
                <a:schemeClr val="accent2"/>
              </a:gs>
              <a:gs pos="23000">
                <a:schemeClr val="accent1"/>
              </a:gs>
              <a:gs pos="0">
                <a:schemeClr val="tx2"/>
              </a:gs>
            </a:gsLst>
            <a:lin ang="1800000" scaled="0"/>
          </a:gradFill>
        </p:grpSpPr>
        <p:sp>
          <p:nvSpPr>
            <p:cNvPr id="10" name="Freeform 9">
              <a:extLst>
                <a:ext uri="{FF2B5EF4-FFF2-40B4-BE49-F238E27FC236}">
                  <a16:creationId xmlns:a16="http://schemas.microsoft.com/office/drawing/2014/main" id="{327CE6BE-460D-F903-3115-D6C4C2FECAB4}"/>
                </a:ext>
              </a:extLst>
            </p:cNvPr>
            <p:cNvSpPr/>
            <p:nvPr/>
          </p:nvSpPr>
          <p:spPr>
            <a:xfrm>
              <a:off x="1301411" y="3063058"/>
              <a:ext cx="161987" cy="161755"/>
            </a:xfrm>
            <a:custGeom>
              <a:avLst/>
              <a:gdLst>
                <a:gd name="connsiteX0" fmla="*/ 80994 w 161987"/>
                <a:gd name="connsiteY0" fmla="*/ 161755 h 161755"/>
                <a:gd name="connsiteX1" fmla="*/ 0 w 161987"/>
                <a:gd name="connsiteY1" fmla="*/ 80877 h 161755"/>
                <a:gd name="connsiteX2" fmla="*/ 80994 w 161987"/>
                <a:gd name="connsiteY2" fmla="*/ -1 h 161755"/>
                <a:gd name="connsiteX3" fmla="*/ 161987 w 161987"/>
                <a:gd name="connsiteY3" fmla="*/ 80877 h 161755"/>
                <a:gd name="connsiteX4" fmla="*/ 80994 w 161987"/>
                <a:gd name="connsiteY4" fmla="*/ 161755 h 161755"/>
                <a:gd name="connsiteX5" fmla="*/ 80994 w 161987"/>
                <a:gd name="connsiteY5" fmla="*/ 39283 h 161755"/>
                <a:gd name="connsiteX6" fmla="*/ 39097 w 161987"/>
                <a:gd name="connsiteY6" fmla="*/ 80878 h 161755"/>
                <a:gd name="connsiteX7" fmla="*/ 80750 w 161987"/>
                <a:gd name="connsiteY7" fmla="*/ 122715 h 161755"/>
                <a:gd name="connsiteX8" fmla="*/ 122647 w 161987"/>
                <a:gd name="connsiteY8" fmla="*/ 81120 h 161755"/>
                <a:gd name="connsiteX9" fmla="*/ 122647 w 161987"/>
                <a:gd name="connsiteY9" fmla="*/ 80878 h 161755"/>
                <a:gd name="connsiteX10" fmla="*/ 80994 w 161987"/>
                <a:gd name="connsiteY10" fmla="*/ 39283 h 161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1987" h="161755">
                  <a:moveTo>
                    <a:pt x="80994" y="161755"/>
                  </a:moveTo>
                  <a:cubicBezTo>
                    <a:pt x="36262" y="161755"/>
                    <a:pt x="0" y="125545"/>
                    <a:pt x="0" y="80877"/>
                  </a:cubicBezTo>
                  <a:cubicBezTo>
                    <a:pt x="0" y="36210"/>
                    <a:pt x="36262" y="-1"/>
                    <a:pt x="80994" y="-1"/>
                  </a:cubicBezTo>
                  <a:cubicBezTo>
                    <a:pt x="125725" y="-1"/>
                    <a:pt x="161987" y="36210"/>
                    <a:pt x="161987" y="80877"/>
                  </a:cubicBezTo>
                  <a:cubicBezTo>
                    <a:pt x="161987" y="125545"/>
                    <a:pt x="125725" y="161755"/>
                    <a:pt x="80994" y="161755"/>
                  </a:cubicBezTo>
                  <a:close/>
                  <a:moveTo>
                    <a:pt x="80994" y="39283"/>
                  </a:moveTo>
                  <a:cubicBezTo>
                    <a:pt x="57922" y="39216"/>
                    <a:pt x="39164" y="57838"/>
                    <a:pt x="39097" y="80878"/>
                  </a:cubicBezTo>
                  <a:cubicBezTo>
                    <a:pt x="39029" y="103917"/>
                    <a:pt x="57678" y="122648"/>
                    <a:pt x="80750" y="122715"/>
                  </a:cubicBezTo>
                  <a:cubicBezTo>
                    <a:pt x="103822" y="122782"/>
                    <a:pt x="122580" y="104160"/>
                    <a:pt x="122647" y="81120"/>
                  </a:cubicBezTo>
                  <a:cubicBezTo>
                    <a:pt x="122648" y="81040"/>
                    <a:pt x="122648" y="80959"/>
                    <a:pt x="122647" y="80878"/>
                  </a:cubicBezTo>
                  <a:cubicBezTo>
                    <a:pt x="122581" y="57933"/>
                    <a:pt x="103971" y="39350"/>
                    <a:pt x="80994" y="39283"/>
                  </a:cubicBezTo>
                  <a:close/>
                </a:path>
              </a:pathLst>
            </a:custGeom>
            <a:grpFill/>
            <a:ln w="12177"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C8FB995B-8F4A-5B5B-2336-7D2AF3D3642A}"/>
                </a:ext>
              </a:extLst>
            </p:cNvPr>
            <p:cNvSpPr/>
            <p:nvPr/>
          </p:nvSpPr>
          <p:spPr>
            <a:xfrm>
              <a:off x="1576301" y="2906167"/>
              <a:ext cx="161987" cy="161755"/>
            </a:xfrm>
            <a:custGeom>
              <a:avLst/>
              <a:gdLst>
                <a:gd name="connsiteX0" fmla="*/ 80994 w 161987"/>
                <a:gd name="connsiteY0" fmla="*/ 161755 h 161755"/>
                <a:gd name="connsiteX1" fmla="*/ 0 w 161987"/>
                <a:gd name="connsiteY1" fmla="*/ 80877 h 161755"/>
                <a:gd name="connsiteX2" fmla="*/ 80994 w 161987"/>
                <a:gd name="connsiteY2" fmla="*/ -1 h 161755"/>
                <a:gd name="connsiteX3" fmla="*/ 161987 w 161987"/>
                <a:gd name="connsiteY3" fmla="*/ 80877 h 161755"/>
                <a:gd name="connsiteX4" fmla="*/ 80994 w 161987"/>
                <a:gd name="connsiteY4" fmla="*/ 161755 h 161755"/>
                <a:gd name="connsiteX5" fmla="*/ 80994 w 161987"/>
                <a:gd name="connsiteY5" fmla="*/ 39283 h 161755"/>
                <a:gd name="connsiteX6" fmla="*/ 39218 w 161987"/>
                <a:gd name="connsiteY6" fmla="*/ 80999 h 161755"/>
                <a:gd name="connsiteX7" fmla="*/ 80994 w 161987"/>
                <a:gd name="connsiteY7" fmla="*/ 122715 h 161755"/>
                <a:gd name="connsiteX8" fmla="*/ 122769 w 161987"/>
                <a:gd name="connsiteY8" fmla="*/ 80999 h 161755"/>
                <a:gd name="connsiteX9" fmla="*/ 122769 w 161987"/>
                <a:gd name="connsiteY9" fmla="*/ 80877 h 161755"/>
                <a:gd name="connsiteX10" fmla="*/ 80994 w 161987"/>
                <a:gd name="connsiteY10" fmla="*/ 39283 h 161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1987" h="161755">
                  <a:moveTo>
                    <a:pt x="80994" y="161755"/>
                  </a:moveTo>
                  <a:cubicBezTo>
                    <a:pt x="36262" y="161755"/>
                    <a:pt x="0" y="125545"/>
                    <a:pt x="0" y="80877"/>
                  </a:cubicBezTo>
                  <a:cubicBezTo>
                    <a:pt x="0" y="36210"/>
                    <a:pt x="36262" y="-1"/>
                    <a:pt x="80994" y="-1"/>
                  </a:cubicBezTo>
                  <a:cubicBezTo>
                    <a:pt x="125725" y="-1"/>
                    <a:pt x="161987" y="36210"/>
                    <a:pt x="161987" y="80877"/>
                  </a:cubicBezTo>
                  <a:cubicBezTo>
                    <a:pt x="161987" y="125545"/>
                    <a:pt x="125725" y="161755"/>
                    <a:pt x="80994" y="161755"/>
                  </a:cubicBezTo>
                  <a:close/>
                  <a:moveTo>
                    <a:pt x="80994" y="39283"/>
                  </a:moveTo>
                  <a:cubicBezTo>
                    <a:pt x="57922" y="39283"/>
                    <a:pt x="39218" y="57960"/>
                    <a:pt x="39218" y="80999"/>
                  </a:cubicBezTo>
                  <a:cubicBezTo>
                    <a:pt x="39218" y="104038"/>
                    <a:pt x="57922" y="122715"/>
                    <a:pt x="80994" y="122715"/>
                  </a:cubicBezTo>
                  <a:cubicBezTo>
                    <a:pt x="104066" y="122715"/>
                    <a:pt x="122770" y="104038"/>
                    <a:pt x="122769" y="80999"/>
                  </a:cubicBezTo>
                  <a:cubicBezTo>
                    <a:pt x="122769" y="80958"/>
                    <a:pt x="122769" y="80918"/>
                    <a:pt x="122769" y="80877"/>
                  </a:cubicBezTo>
                  <a:cubicBezTo>
                    <a:pt x="122702" y="57886"/>
                    <a:pt x="104018" y="39283"/>
                    <a:pt x="80994" y="39283"/>
                  </a:cubicBezTo>
                  <a:close/>
                </a:path>
              </a:pathLst>
            </a:custGeom>
            <a:grpFill/>
            <a:ln w="12177"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76F700AD-B7F6-1686-3597-9239FE128F88}"/>
                </a:ext>
              </a:extLst>
            </p:cNvPr>
            <p:cNvSpPr/>
            <p:nvPr/>
          </p:nvSpPr>
          <p:spPr>
            <a:xfrm>
              <a:off x="1065738" y="2749276"/>
              <a:ext cx="161987" cy="161755"/>
            </a:xfrm>
            <a:custGeom>
              <a:avLst/>
              <a:gdLst>
                <a:gd name="connsiteX0" fmla="*/ 80994 w 161987"/>
                <a:gd name="connsiteY0" fmla="*/ 161755 h 161755"/>
                <a:gd name="connsiteX1" fmla="*/ 0 w 161987"/>
                <a:gd name="connsiteY1" fmla="*/ 80877 h 161755"/>
                <a:gd name="connsiteX2" fmla="*/ 80994 w 161987"/>
                <a:gd name="connsiteY2" fmla="*/ -1 h 161755"/>
                <a:gd name="connsiteX3" fmla="*/ 161987 w 161987"/>
                <a:gd name="connsiteY3" fmla="*/ 80877 h 161755"/>
                <a:gd name="connsiteX4" fmla="*/ 80994 w 161987"/>
                <a:gd name="connsiteY4" fmla="*/ 161755 h 161755"/>
                <a:gd name="connsiteX5" fmla="*/ 80994 w 161987"/>
                <a:gd name="connsiteY5" fmla="*/ 39283 h 161755"/>
                <a:gd name="connsiteX6" fmla="*/ 39218 w 161987"/>
                <a:gd name="connsiteY6" fmla="*/ 80999 h 161755"/>
                <a:gd name="connsiteX7" fmla="*/ 80994 w 161987"/>
                <a:gd name="connsiteY7" fmla="*/ 122715 h 161755"/>
                <a:gd name="connsiteX8" fmla="*/ 122769 w 161987"/>
                <a:gd name="connsiteY8" fmla="*/ 80999 h 161755"/>
                <a:gd name="connsiteX9" fmla="*/ 122769 w 161987"/>
                <a:gd name="connsiteY9" fmla="*/ 80877 h 161755"/>
                <a:gd name="connsiteX10" fmla="*/ 80994 w 161987"/>
                <a:gd name="connsiteY10" fmla="*/ 39283 h 161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1987" h="161755">
                  <a:moveTo>
                    <a:pt x="80994" y="161755"/>
                  </a:moveTo>
                  <a:cubicBezTo>
                    <a:pt x="36262" y="161755"/>
                    <a:pt x="0" y="125545"/>
                    <a:pt x="0" y="80877"/>
                  </a:cubicBezTo>
                  <a:cubicBezTo>
                    <a:pt x="0" y="36210"/>
                    <a:pt x="36262" y="-1"/>
                    <a:pt x="80994" y="-1"/>
                  </a:cubicBezTo>
                  <a:cubicBezTo>
                    <a:pt x="125725" y="-1"/>
                    <a:pt x="161987" y="36210"/>
                    <a:pt x="161987" y="80877"/>
                  </a:cubicBezTo>
                  <a:cubicBezTo>
                    <a:pt x="161987" y="125545"/>
                    <a:pt x="125725" y="161755"/>
                    <a:pt x="80994" y="161755"/>
                  </a:cubicBezTo>
                  <a:close/>
                  <a:moveTo>
                    <a:pt x="80994" y="39283"/>
                  </a:moveTo>
                  <a:cubicBezTo>
                    <a:pt x="57922" y="39283"/>
                    <a:pt x="39218" y="57960"/>
                    <a:pt x="39218" y="80999"/>
                  </a:cubicBezTo>
                  <a:cubicBezTo>
                    <a:pt x="39218" y="104038"/>
                    <a:pt x="57922" y="122715"/>
                    <a:pt x="80994" y="122715"/>
                  </a:cubicBezTo>
                  <a:cubicBezTo>
                    <a:pt x="104066" y="122715"/>
                    <a:pt x="122770" y="104038"/>
                    <a:pt x="122769" y="80999"/>
                  </a:cubicBezTo>
                  <a:cubicBezTo>
                    <a:pt x="122769" y="80958"/>
                    <a:pt x="122769" y="80918"/>
                    <a:pt x="122769" y="80877"/>
                  </a:cubicBezTo>
                  <a:cubicBezTo>
                    <a:pt x="122702" y="57886"/>
                    <a:pt x="104018" y="39283"/>
                    <a:pt x="80994" y="39283"/>
                  </a:cubicBezTo>
                  <a:close/>
                </a:path>
              </a:pathLst>
            </a:custGeom>
            <a:grpFill/>
            <a:ln w="12177"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192C6806-0D87-94E9-319F-1E8709412361}"/>
                </a:ext>
              </a:extLst>
            </p:cNvPr>
            <p:cNvSpPr/>
            <p:nvPr/>
          </p:nvSpPr>
          <p:spPr>
            <a:xfrm rot="19390200">
              <a:off x="1243091" y="2855411"/>
              <a:ext cx="39339" cy="264404"/>
            </a:xfrm>
            <a:custGeom>
              <a:avLst/>
              <a:gdLst>
                <a:gd name="connsiteX0" fmla="*/ 0 w 39339"/>
                <a:gd name="connsiteY0" fmla="*/ -1 h 264404"/>
                <a:gd name="connsiteX1" fmla="*/ 39340 w 39339"/>
                <a:gd name="connsiteY1" fmla="*/ -1 h 264404"/>
                <a:gd name="connsiteX2" fmla="*/ 39340 w 39339"/>
                <a:gd name="connsiteY2" fmla="*/ 264403 h 264404"/>
                <a:gd name="connsiteX3" fmla="*/ 0 w 39339"/>
                <a:gd name="connsiteY3" fmla="*/ 264403 h 264404"/>
              </a:gdLst>
              <a:ahLst/>
              <a:cxnLst>
                <a:cxn ang="0">
                  <a:pos x="connsiteX0" y="connsiteY0"/>
                </a:cxn>
                <a:cxn ang="0">
                  <a:pos x="connsiteX1" y="connsiteY1"/>
                </a:cxn>
                <a:cxn ang="0">
                  <a:pos x="connsiteX2" y="connsiteY2"/>
                </a:cxn>
                <a:cxn ang="0">
                  <a:pos x="connsiteX3" y="connsiteY3"/>
                </a:cxn>
              </a:cxnLst>
              <a:rect l="l" t="t" r="r" b="b"/>
              <a:pathLst>
                <a:path w="39339" h="264404">
                  <a:moveTo>
                    <a:pt x="0" y="-1"/>
                  </a:moveTo>
                  <a:lnTo>
                    <a:pt x="39340" y="-1"/>
                  </a:lnTo>
                  <a:lnTo>
                    <a:pt x="39340" y="264403"/>
                  </a:lnTo>
                  <a:lnTo>
                    <a:pt x="0" y="264403"/>
                  </a:lnTo>
                  <a:close/>
                </a:path>
              </a:pathLst>
            </a:custGeom>
            <a:grpFill/>
            <a:ln w="12177"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213DEBBD-296F-558A-28AC-41167D6990D9}"/>
                </a:ext>
              </a:extLst>
            </p:cNvPr>
            <p:cNvSpPr/>
            <p:nvPr/>
          </p:nvSpPr>
          <p:spPr>
            <a:xfrm rot="19759864">
              <a:off x="1432774" y="3059470"/>
              <a:ext cx="165859" cy="39156"/>
            </a:xfrm>
            <a:custGeom>
              <a:avLst/>
              <a:gdLst>
                <a:gd name="connsiteX0" fmla="*/ 0 w 165859"/>
                <a:gd name="connsiteY0" fmla="*/ 0 h 39156"/>
                <a:gd name="connsiteX1" fmla="*/ 165859 w 165859"/>
                <a:gd name="connsiteY1" fmla="*/ 0 h 39156"/>
                <a:gd name="connsiteX2" fmla="*/ 165859 w 165859"/>
                <a:gd name="connsiteY2" fmla="*/ 39156 h 39156"/>
                <a:gd name="connsiteX3" fmla="*/ 0 w 165859"/>
                <a:gd name="connsiteY3" fmla="*/ 39156 h 39156"/>
              </a:gdLst>
              <a:ahLst/>
              <a:cxnLst>
                <a:cxn ang="0">
                  <a:pos x="connsiteX0" y="connsiteY0"/>
                </a:cxn>
                <a:cxn ang="0">
                  <a:pos x="connsiteX1" y="connsiteY1"/>
                </a:cxn>
                <a:cxn ang="0">
                  <a:pos x="connsiteX2" y="connsiteY2"/>
                </a:cxn>
                <a:cxn ang="0">
                  <a:pos x="connsiteX3" y="connsiteY3"/>
                </a:cxn>
              </a:cxnLst>
              <a:rect l="l" t="t" r="r" b="b"/>
              <a:pathLst>
                <a:path w="165859" h="39156">
                  <a:moveTo>
                    <a:pt x="0" y="0"/>
                  </a:moveTo>
                  <a:lnTo>
                    <a:pt x="165859" y="0"/>
                  </a:lnTo>
                  <a:lnTo>
                    <a:pt x="165859" y="39156"/>
                  </a:lnTo>
                  <a:lnTo>
                    <a:pt x="0" y="39156"/>
                  </a:lnTo>
                  <a:close/>
                </a:path>
              </a:pathLst>
            </a:custGeom>
            <a:grpFill/>
            <a:ln w="12175"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90E9F35B-5F7C-8E7C-2463-3EBAEEB7D50F}"/>
                </a:ext>
              </a:extLst>
            </p:cNvPr>
            <p:cNvSpPr/>
            <p:nvPr/>
          </p:nvSpPr>
          <p:spPr>
            <a:xfrm>
              <a:off x="1091924" y="3306665"/>
              <a:ext cx="577429" cy="27486"/>
            </a:xfrm>
            <a:custGeom>
              <a:avLst/>
              <a:gdLst>
                <a:gd name="connsiteX0" fmla="*/ 0 w 577429"/>
                <a:gd name="connsiteY0" fmla="*/ 0 h 27486"/>
                <a:gd name="connsiteX1" fmla="*/ 577429 w 577429"/>
                <a:gd name="connsiteY1" fmla="*/ 0 h 27486"/>
                <a:gd name="connsiteX2" fmla="*/ 577429 w 577429"/>
                <a:gd name="connsiteY2" fmla="*/ 27486 h 27486"/>
                <a:gd name="connsiteX3" fmla="*/ 0 w 577429"/>
                <a:gd name="connsiteY3" fmla="*/ 27486 h 27486"/>
              </a:gdLst>
              <a:ahLst/>
              <a:cxnLst>
                <a:cxn ang="0">
                  <a:pos x="connsiteX0" y="connsiteY0"/>
                </a:cxn>
                <a:cxn ang="0">
                  <a:pos x="connsiteX1" y="connsiteY1"/>
                </a:cxn>
                <a:cxn ang="0">
                  <a:pos x="connsiteX2" y="connsiteY2"/>
                </a:cxn>
                <a:cxn ang="0">
                  <a:pos x="connsiteX3" y="connsiteY3"/>
                </a:cxn>
              </a:cxnLst>
              <a:rect l="l" t="t" r="r" b="b"/>
              <a:pathLst>
                <a:path w="577429" h="27486">
                  <a:moveTo>
                    <a:pt x="0" y="0"/>
                  </a:moveTo>
                  <a:lnTo>
                    <a:pt x="577429" y="0"/>
                  </a:lnTo>
                  <a:lnTo>
                    <a:pt x="577429" y="27486"/>
                  </a:lnTo>
                  <a:lnTo>
                    <a:pt x="0" y="27486"/>
                  </a:lnTo>
                  <a:close/>
                </a:path>
              </a:pathLst>
            </a:custGeom>
            <a:grpFill/>
            <a:ln w="12177" cap="flat">
              <a:noFill/>
              <a:prstDash val="solid"/>
              <a:miter/>
            </a:ln>
          </p:spPr>
          <p:txBody>
            <a:bodyPr rtlCol="0" anchor="ctr"/>
            <a:lstStyle/>
            <a:p>
              <a:endParaRPr lang="en-US"/>
            </a:p>
          </p:txBody>
        </p:sp>
      </p:grpSp>
      <p:grpSp>
        <p:nvGrpSpPr>
          <p:cNvPr id="40" name="Group 39">
            <a:extLst>
              <a:ext uri="{FF2B5EF4-FFF2-40B4-BE49-F238E27FC236}">
                <a16:creationId xmlns:a16="http://schemas.microsoft.com/office/drawing/2014/main" id="{63511086-3567-DAC8-57FB-E2B42E840301}"/>
              </a:ext>
            </a:extLst>
          </p:cNvPr>
          <p:cNvGrpSpPr/>
          <p:nvPr/>
        </p:nvGrpSpPr>
        <p:grpSpPr>
          <a:xfrm>
            <a:off x="755923" y="520772"/>
            <a:ext cx="780338" cy="693239"/>
            <a:chOff x="1040770" y="520772"/>
            <a:chExt cx="780338" cy="693239"/>
          </a:xfrm>
          <a:gradFill>
            <a:gsLst>
              <a:gs pos="61000">
                <a:schemeClr val="accent2"/>
              </a:gs>
              <a:gs pos="23000">
                <a:schemeClr val="accent1"/>
              </a:gs>
              <a:gs pos="0">
                <a:schemeClr val="tx2"/>
              </a:gs>
            </a:gsLst>
            <a:lin ang="1800000" scaled="0"/>
          </a:gradFill>
        </p:grpSpPr>
        <p:sp>
          <p:nvSpPr>
            <p:cNvPr id="16" name="Freeform 15">
              <a:extLst>
                <a:ext uri="{FF2B5EF4-FFF2-40B4-BE49-F238E27FC236}">
                  <a16:creationId xmlns:a16="http://schemas.microsoft.com/office/drawing/2014/main" id="{6481AEBE-015F-5770-8456-4B36E9628A74}"/>
                </a:ext>
              </a:extLst>
            </p:cNvPr>
            <p:cNvSpPr/>
            <p:nvPr/>
          </p:nvSpPr>
          <p:spPr>
            <a:xfrm>
              <a:off x="1607846" y="811123"/>
              <a:ext cx="213262" cy="136823"/>
            </a:xfrm>
            <a:custGeom>
              <a:avLst/>
              <a:gdLst>
                <a:gd name="connsiteX0" fmla="*/ 0 w 213262"/>
                <a:gd name="connsiteY0" fmla="*/ 104594 h 136823"/>
                <a:gd name="connsiteX1" fmla="*/ 27038 w 213262"/>
                <a:gd name="connsiteY1" fmla="*/ 133053 h 136823"/>
                <a:gd name="connsiteX2" fmla="*/ 108641 w 213262"/>
                <a:gd name="connsiteY2" fmla="*/ 55702 h 136823"/>
                <a:gd name="connsiteX3" fmla="*/ 184763 w 213262"/>
                <a:gd name="connsiteY3" fmla="*/ 136824 h 136823"/>
                <a:gd name="connsiteX4" fmla="*/ 213263 w 213262"/>
                <a:gd name="connsiteY4" fmla="*/ 109824 h 136823"/>
                <a:gd name="connsiteX5" fmla="*/ 111077 w 213262"/>
                <a:gd name="connsiteY5" fmla="*/ 0 h 136823"/>
                <a:gd name="connsiteX6" fmla="*/ 0 w 213262"/>
                <a:gd name="connsiteY6" fmla="*/ 104594 h 1368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3262" h="136823">
                  <a:moveTo>
                    <a:pt x="0" y="104594"/>
                  </a:moveTo>
                  <a:lnTo>
                    <a:pt x="27038" y="133053"/>
                  </a:lnTo>
                  <a:lnTo>
                    <a:pt x="108641" y="55702"/>
                  </a:lnTo>
                  <a:lnTo>
                    <a:pt x="184763" y="136824"/>
                  </a:lnTo>
                  <a:lnTo>
                    <a:pt x="213263" y="109824"/>
                  </a:lnTo>
                  <a:lnTo>
                    <a:pt x="111077" y="0"/>
                  </a:lnTo>
                  <a:lnTo>
                    <a:pt x="0" y="104594"/>
                  </a:lnTo>
                  <a:close/>
                </a:path>
              </a:pathLst>
            </a:custGeom>
            <a:grpFill/>
            <a:ln w="12177"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63D92784-B1D5-73F3-5C80-8C8903FB648C}"/>
                </a:ext>
              </a:extLst>
            </p:cNvPr>
            <p:cNvSpPr/>
            <p:nvPr/>
          </p:nvSpPr>
          <p:spPr>
            <a:xfrm>
              <a:off x="1554866" y="569705"/>
              <a:ext cx="144204" cy="143999"/>
            </a:xfrm>
            <a:custGeom>
              <a:avLst/>
              <a:gdLst>
                <a:gd name="connsiteX0" fmla="*/ 72102 w 144204"/>
                <a:gd name="connsiteY0" fmla="*/ -1 h 143999"/>
                <a:gd name="connsiteX1" fmla="*/ 0 w 144204"/>
                <a:gd name="connsiteY1" fmla="*/ 71999 h 143999"/>
                <a:gd name="connsiteX2" fmla="*/ 72103 w 144204"/>
                <a:gd name="connsiteY2" fmla="*/ 143999 h 143999"/>
                <a:gd name="connsiteX3" fmla="*/ 144205 w 144204"/>
                <a:gd name="connsiteY3" fmla="*/ 71999 h 143999"/>
                <a:gd name="connsiteX4" fmla="*/ 144205 w 144204"/>
                <a:gd name="connsiteY4" fmla="*/ 71877 h 143999"/>
                <a:gd name="connsiteX5" fmla="*/ 72102 w 144204"/>
                <a:gd name="connsiteY5" fmla="*/ -1 h 143999"/>
                <a:gd name="connsiteX6" fmla="*/ 72102 w 144204"/>
                <a:gd name="connsiteY6" fmla="*/ 104594 h 143999"/>
                <a:gd name="connsiteX7" fmla="*/ 39340 w 144204"/>
                <a:gd name="connsiteY7" fmla="*/ 71877 h 143999"/>
                <a:gd name="connsiteX8" fmla="*/ 72102 w 144204"/>
                <a:gd name="connsiteY8" fmla="*/ 39161 h 143999"/>
                <a:gd name="connsiteX9" fmla="*/ 104865 w 144204"/>
                <a:gd name="connsiteY9" fmla="*/ 71877 h 143999"/>
                <a:gd name="connsiteX10" fmla="*/ 72102 w 144204"/>
                <a:gd name="connsiteY10" fmla="*/ 104229 h 14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4204" h="143999">
                  <a:moveTo>
                    <a:pt x="72102" y="-1"/>
                  </a:moveTo>
                  <a:cubicBezTo>
                    <a:pt x="32281" y="0"/>
                    <a:pt x="0" y="32235"/>
                    <a:pt x="0" y="71999"/>
                  </a:cubicBezTo>
                  <a:cubicBezTo>
                    <a:pt x="0" y="111764"/>
                    <a:pt x="32282" y="143999"/>
                    <a:pt x="72103" y="143999"/>
                  </a:cubicBezTo>
                  <a:cubicBezTo>
                    <a:pt x="111924" y="143999"/>
                    <a:pt x="144205" y="111763"/>
                    <a:pt x="144205" y="71999"/>
                  </a:cubicBezTo>
                  <a:cubicBezTo>
                    <a:pt x="144205" y="71958"/>
                    <a:pt x="144205" y="71918"/>
                    <a:pt x="144205" y="71877"/>
                  </a:cubicBezTo>
                  <a:cubicBezTo>
                    <a:pt x="144138" y="32161"/>
                    <a:pt x="111876" y="-1"/>
                    <a:pt x="72102" y="-1"/>
                  </a:cubicBezTo>
                  <a:close/>
                  <a:moveTo>
                    <a:pt x="72102" y="104594"/>
                  </a:moveTo>
                  <a:cubicBezTo>
                    <a:pt x="54008" y="104594"/>
                    <a:pt x="39340" y="89946"/>
                    <a:pt x="39340" y="71877"/>
                  </a:cubicBezTo>
                  <a:cubicBezTo>
                    <a:pt x="39340" y="53809"/>
                    <a:pt x="54008" y="39161"/>
                    <a:pt x="72102" y="39161"/>
                  </a:cubicBezTo>
                  <a:cubicBezTo>
                    <a:pt x="90197" y="39161"/>
                    <a:pt x="104865" y="53809"/>
                    <a:pt x="104865" y="71877"/>
                  </a:cubicBezTo>
                  <a:cubicBezTo>
                    <a:pt x="104731" y="89831"/>
                    <a:pt x="90082" y="104296"/>
                    <a:pt x="72102" y="104229"/>
                  </a:cubicBezTo>
                  <a:close/>
                </a:path>
              </a:pathLst>
            </a:custGeom>
            <a:grpFill/>
            <a:ln w="12177"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F358F90B-48E9-C280-4447-FF1287B20BB9}"/>
                </a:ext>
              </a:extLst>
            </p:cNvPr>
            <p:cNvSpPr/>
            <p:nvPr/>
          </p:nvSpPr>
          <p:spPr>
            <a:xfrm>
              <a:off x="1317244" y="734745"/>
              <a:ext cx="198525" cy="270363"/>
            </a:xfrm>
            <a:custGeom>
              <a:avLst/>
              <a:gdLst>
                <a:gd name="connsiteX0" fmla="*/ 0 w 198525"/>
                <a:gd name="connsiteY0" fmla="*/ -1 h 270363"/>
                <a:gd name="connsiteX1" fmla="*/ 0 w 198525"/>
                <a:gd name="connsiteY1" fmla="*/ 270363 h 270363"/>
                <a:gd name="connsiteX2" fmla="*/ 198526 w 198525"/>
                <a:gd name="connsiteY2" fmla="*/ 135120 h 270363"/>
                <a:gd name="connsiteX3" fmla="*/ 39340 w 198525"/>
                <a:gd name="connsiteY3" fmla="*/ 74188 h 270363"/>
                <a:gd name="connsiteX4" fmla="*/ 128859 w 198525"/>
                <a:gd name="connsiteY4" fmla="*/ 134999 h 270363"/>
                <a:gd name="connsiteX5" fmla="*/ 39340 w 198525"/>
                <a:gd name="connsiteY5" fmla="*/ 195809 h 270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8525" h="270363">
                  <a:moveTo>
                    <a:pt x="0" y="-1"/>
                  </a:moveTo>
                  <a:lnTo>
                    <a:pt x="0" y="270363"/>
                  </a:lnTo>
                  <a:lnTo>
                    <a:pt x="198526" y="135120"/>
                  </a:lnTo>
                  <a:close/>
                  <a:moveTo>
                    <a:pt x="39340" y="74188"/>
                  </a:moveTo>
                  <a:lnTo>
                    <a:pt x="128859" y="134999"/>
                  </a:lnTo>
                  <a:lnTo>
                    <a:pt x="39340" y="195809"/>
                  </a:lnTo>
                  <a:close/>
                </a:path>
              </a:pathLst>
            </a:custGeom>
            <a:grpFill/>
            <a:ln w="12177"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F864B5BB-58C7-2996-4E64-6BD6C845B9AF}"/>
                </a:ext>
              </a:extLst>
            </p:cNvPr>
            <p:cNvSpPr/>
            <p:nvPr/>
          </p:nvSpPr>
          <p:spPr>
            <a:xfrm>
              <a:off x="1040770" y="520772"/>
              <a:ext cx="694230" cy="693239"/>
            </a:xfrm>
            <a:custGeom>
              <a:avLst/>
              <a:gdLst>
                <a:gd name="connsiteX0" fmla="*/ 347237 w 694230"/>
                <a:gd name="connsiteY0" fmla="*/ 39203 h 693239"/>
                <a:gd name="connsiteX1" fmla="*/ 39583 w 694230"/>
                <a:gd name="connsiteY1" fmla="*/ 346418 h 693239"/>
                <a:gd name="connsiteX2" fmla="*/ 347237 w 694230"/>
                <a:gd name="connsiteY2" fmla="*/ 653632 h 693239"/>
                <a:gd name="connsiteX3" fmla="*/ 654891 w 694230"/>
                <a:gd name="connsiteY3" fmla="*/ 346418 h 693239"/>
                <a:gd name="connsiteX4" fmla="*/ 654891 w 694230"/>
                <a:gd name="connsiteY4" fmla="*/ 344715 h 693239"/>
                <a:gd name="connsiteX5" fmla="*/ 694230 w 694230"/>
                <a:gd name="connsiteY5" fmla="*/ 344715 h 693239"/>
                <a:gd name="connsiteX6" fmla="*/ 694230 w 694230"/>
                <a:gd name="connsiteY6" fmla="*/ 346418 h 693239"/>
                <a:gd name="connsiteX7" fmla="*/ 347317 w 694230"/>
                <a:gd name="connsiteY7" fmla="*/ 693239 h 693239"/>
                <a:gd name="connsiteX8" fmla="*/ 0 w 694230"/>
                <a:gd name="connsiteY8" fmla="*/ 346821 h 693239"/>
                <a:gd name="connsiteX9" fmla="*/ 346913 w 694230"/>
                <a:gd name="connsiteY9" fmla="*/ -1 h 693239"/>
                <a:gd name="connsiteX10" fmla="*/ 570609 w 694230"/>
                <a:gd name="connsiteY10" fmla="*/ 81405 h 693239"/>
                <a:gd name="connsiteX11" fmla="*/ 546250 w 694230"/>
                <a:gd name="connsiteY11" fmla="*/ 111811 h 693239"/>
                <a:gd name="connsiteX12" fmla="*/ 347237 w 694230"/>
                <a:gd name="connsiteY12" fmla="*/ 39203 h 693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94230" h="693239">
                  <a:moveTo>
                    <a:pt x="347237" y="39203"/>
                  </a:moveTo>
                  <a:cubicBezTo>
                    <a:pt x="177325" y="39203"/>
                    <a:pt x="39583" y="176748"/>
                    <a:pt x="39583" y="346418"/>
                  </a:cubicBezTo>
                  <a:cubicBezTo>
                    <a:pt x="39583" y="516088"/>
                    <a:pt x="177325" y="653632"/>
                    <a:pt x="347237" y="653632"/>
                  </a:cubicBezTo>
                  <a:cubicBezTo>
                    <a:pt x="517149" y="653632"/>
                    <a:pt x="654891" y="516088"/>
                    <a:pt x="654891" y="346418"/>
                  </a:cubicBezTo>
                  <a:cubicBezTo>
                    <a:pt x="654891" y="346418"/>
                    <a:pt x="654891" y="345323"/>
                    <a:pt x="654891" y="344715"/>
                  </a:cubicBezTo>
                  <a:lnTo>
                    <a:pt x="694230" y="344715"/>
                  </a:lnTo>
                  <a:lnTo>
                    <a:pt x="694230" y="346418"/>
                  </a:lnTo>
                  <a:cubicBezTo>
                    <a:pt x="694342" y="537851"/>
                    <a:pt x="539024" y="693128"/>
                    <a:pt x="347317" y="693239"/>
                  </a:cubicBezTo>
                  <a:cubicBezTo>
                    <a:pt x="155611" y="693351"/>
                    <a:pt x="112" y="538254"/>
                    <a:pt x="0" y="346821"/>
                  </a:cubicBezTo>
                  <a:cubicBezTo>
                    <a:pt x="-111" y="155388"/>
                    <a:pt x="155207" y="111"/>
                    <a:pt x="346913" y="-1"/>
                  </a:cubicBezTo>
                  <a:cubicBezTo>
                    <a:pt x="428757" y="-48"/>
                    <a:pt x="507986" y="28784"/>
                    <a:pt x="570609" y="81405"/>
                  </a:cubicBezTo>
                  <a:lnTo>
                    <a:pt x="546250" y="111811"/>
                  </a:lnTo>
                  <a:cubicBezTo>
                    <a:pt x="490609" y="64851"/>
                    <a:pt x="420090" y="39122"/>
                    <a:pt x="347237" y="39203"/>
                  </a:cubicBezTo>
                  <a:close/>
                </a:path>
              </a:pathLst>
            </a:custGeom>
            <a:grpFill/>
            <a:ln w="12177" cap="flat">
              <a:noFill/>
              <a:prstDash val="solid"/>
              <a:miter/>
            </a:ln>
          </p:spPr>
          <p:txBody>
            <a:bodyPr rtlCol="0" anchor="ctr"/>
            <a:lstStyle/>
            <a:p>
              <a:endParaRPr lang="en-US"/>
            </a:p>
          </p:txBody>
        </p:sp>
      </p:grpSp>
      <p:grpSp>
        <p:nvGrpSpPr>
          <p:cNvPr id="41" name="Group 40">
            <a:extLst>
              <a:ext uri="{FF2B5EF4-FFF2-40B4-BE49-F238E27FC236}">
                <a16:creationId xmlns:a16="http://schemas.microsoft.com/office/drawing/2014/main" id="{A2024AA3-B87A-D138-AB8A-D2D2FC469563}"/>
              </a:ext>
            </a:extLst>
          </p:cNvPr>
          <p:cNvGrpSpPr/>
          <p:nvPr/>
        </p:nvGrpSpPr>
        <p:grpSpPr>
          <a:xfrm>
            <a:off x="3909281" y="556591"/>
            <a:ext cx="679979" cy="635189"/>
            <a:chOff x="3909281" y="556591"/>
            <a:chExt cx="679979" cy="635189"/>
          </a:xfrm>
          <a:gradFill>
            <a:gsLst>
              <a:gs pos="61000">
                <a:schemeClr val="accent2"/>
              </a:gs>
              <a:gs pos="23000">
                <a:schemeClr val="accent1"/>
              </a:gs>
              <a:gs pos="0">
                <a:schemeClr val="tx2"/>
              </a:gs>
            </a:gsLst>
            <a:lin ang="1800000" scaled="0"/>
          </a:gradFill>
        </p:grpSpPr>
        <p:sp>
          <p:nvSpPr>
            <p:cNvPr id="20" name="Freeform 19">
              <a:extLst>
                <a:ext uri="{FF2B5EF4-FFF2-40B4-BE49-F238E27FC236}">
                  <a16:creationId xmlns:a16="http://schemas.microsoft.com/office/drawing/2014/main" id="{8BC30FD5-CBAD-D770-4FDF-039041701180}"/>
                </a:ext>
              </a:extLst>
            </p:cNvPr>
            <p:cNvSpPr/>
            <p:nvPr/>
          </p:nvSpPr>
          <p:spPr>
            <a:xfrm>
              <a:off x="3909281" y="652894"/>
              <a:ext cx="194628" cy="154580"/>
            </a:xfrm>
            <a:custGeom>
              <a:avLst/>
              <a:gdLst>
                <a:gd name="connsiteX0" fmla="*/ 194628 w 194628"/>
                <a:gd name="connsiteY0" fmla="*/ 101067 h 154580"/>
                <a:gd name="connsiteX1" fmla="*/ 180865 w 194628"/>
                <a:gd name="connsiteY1" fmla="*/ 64337 h 154580"/>
                <a:gd name="connsiteX2" fmla="*/ 75513 w 194628"/>
                <a:gd name="connsiteY2" fmla="*/ 104229 h 154580"/>
                <a:gd name="connsiteX3" fmla="*/ 36782 w 194628"/>
                <a:gd name="connsiteY3" fmla="*/ 0 h 154580"/>
                <a:gd name="connsiteX4" fmla="*/ 0 w 194628"/>
                <a:gd name="connsiteY4" fmla="*/ 13865 h 154580"/>
                <a:gd name="connsiteX5" fmla="*/ 51641 w 194628"/>
                <a:gd name="connsiteY5" fmla="*/ 154580 h 154580"/>
                <a:gd name="connsiteX6" fmla="*/ 194628 w 194628"/>
                <a:gd name="connsiteY6" fmla="*/ 101067 h 1545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4628" h="154580">
                  <a:moveTo>
                    <a:pt x="194628" y="101067"/>
                  </a:moveTo>
                  <a:lnTo>
                    <a:pt x="180865" y="64337"/>
                  </a:lnTo>
                  <a:lnTo>
                    <a:pt x="75513" y="104229"/>
                  </a:lnTo>
                  <a:lnTo>
                    <a:pt x="36782" y="0"/>
                  </a:lnTo>
                  <a:lnTo>
                    <a:pt x="0" y="13865"/>
                  </a:lnTo>
                  <a:lnTo>
                    <a:pt x="51641" y="154580"/>
                  </a:lnTo>
                  <a:lnTo>
                    <a:pt x="194628" y="101067"/>
                  </a:lnTo>
                  <a:close/>
                </a:path>
              </a:pathLst>
            </a:custGeom>
            <a:grpFill/>
            <a:ln w="12177"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0D963A3E-1549-2742-7C2F-5770361068EE}"/>
                </a:ext>
              </a:extLst>
            </p:cNvPr>
            <p:cNvSpPr/>
            <p:nvPr/>
          </p:nvSpPr>
          <p:spPr>
            <a:xfrm>
              <a:off x="4404376" y="961325"/>
              <a:ext cx="184884" cy="155310"/>
            </a:xfrm>
            <a:custGeom>
              <a:avLst/>
              <a:gdLst>
                <a:gd name="connsiteX0" fmla="*/ 0 w 184884"/>
                <a:gd name="connsiteY0" fmla="*/ 38919 h 155310"/>
                <a:gd name="connsiteX1" fmla="*/ 10109 w 184884"/>
                <a:gd name="connsiteY1" fmla="*/ 76743 h 155310"/>
                <a:gd name="connsiteX2" fmla="*/ 118872 w 184884"/>
                <a:gd name="connsiteY2" fmla="*/ 47676 h 155310"/>
                <a:gd name="connsiteX3" fmla="*/ 146885 w 184884"/>
                <a:gd name="connsiteY3" fmla="*/ 155310 h 155310"/>
                <a:gd name="connsiteX4" fmla="*/ 184885 w 184884"/>
                <a:gd name="connsiteY4" fmla="*/ 145216 h 155310"/>
                <a:gd name="connsiteX5" fmla="*/ 147616 w 184884"/>
                <a:gd name="connsiteY5" fmla="*/ 0 h 155310"/>
                <a:gd name="connsiteX6" fmla="*/ 0 w 184884"/>
                <a:gd name="connsiteY6" fmla="*/ 38919 h 15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4884" h="155310">
                  <a:moveTo>
                    <a:pt x="0" y="38919"/>
                  </a:moveTo>
                  <a:lnTo>
                    <a:pt x="10109" y="76743"/>
                  </a:lnTo>
                  <a:lnTo>
                    <a:pt x="118872" y="47676"/>
                  </a:lnTo>
                  <a:lnTo>
                    <a:pt x="146885" y="155310"/>
                  </a:lnTo>
                  <a:lnTo>
                    <a:pt x="184885" y="145216"/>
                  </a:lnTo>
                  <a:lnTo>
                    <a:pt x="147616" y="0"/>
                  </a:lnTo>
                  <a:lnTo>
                    <a:pt x="0" y="38919"/>
                  </a:lnTo>
                  <a:close/>
                </a:path>
              </a:pathLst>
            </a:custGeom>
            <a:grpFill/>
            <a:ln w="12177"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B97F45EB-CC5F-1624-785D-1E1D934CE16B}"/>
                </a:ext>
              </a:extLst>
            </p:cNvPr>
            <p:cNvSpPr/>
            <p:nvPr/>
          </p:nvSpPr>
          <p:spPr>
            <a:xfrm>
              <a:off x="3966159" y="556591"/>
              <a:ext cx="603615" cy="269248"/>
            </a:xfrm>
            <a:custGeom>
              <a:avLst/>
              <a:gdLst>
                <a:gd name="connsiteX0" fmla="*/ 291577 w 603615"/>
                <a:gd name="connsiteY0" fmla="*/ 39262 h 269248"/>
                <a:gd name="connsiteX1" fmla="*/ 565372 w 603615"/>
                <a:gd name="connsiteY1" fmla="*/ 269248 h 269248"/>
                <a:gd name="connsiteX2" fmla="*/ 603615 w 603615"/>
                <a:gd name="connsiteY2" fmla="*/ 260004 h 269248"/>
                <a:gd name="connsiteX3" fmla="*/ 234539 w 603615"/>
                <a:gd name="connsiteY3" fmla="*/ 5201 h 269248"/>
                <a:gd name="connsiteX4" fmla="*/ 0 w 603615"/>
                <a:gd name="connsiteY4" fmla="*/ 191775 h 269248"/>
                <a:gd name="connsiteX5" fmla="*/ 34347 w 603615"/>
                <a:gd name="connsiteY5" fmla="*/ 211478 h 269248"/>
                <a:gd name="connsiteX6" fmla="*/ 291577 w 603615"/>
                <a:gd name="connsiteY6" fmla="*/ 39262 h 269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3615" h="269248">
                  <a:moveTo>
                    <a:pt x="291577" y="39262"/>
                  </a:moveTo>
                  <a:cubicBezTo>
                    <a:pt x="426601" y="39525"/>
                    <a:pt x="541993" y="136453"/>
                    <a:pt x="565372" y="269248"/>
                  </a:cubicBezTo>
                  <a:lnTo>
                    <a:pt x="603615" y="260004"/>
                  </a:lnTo>
                  <a:cubicBezTo>
                    <a:pt x="572161" y="87870"/>
                    <a:pt x="406920" y="-26209"/>
                    <a:pt x="234539" y="5201"/>
                  </a:cubicBezTo>
                  <a:cubicBezTo>
                    <a:pt x="130004" y="24249"/>
                    <a:pt x="41959" y="94288"/>
                    <a:pt x="0" y="191775"/>
                  </a:cubicBezTo>
                  <a:lnTo>
                    <a:pt x="34347" y="211478"/>
                  </a:lnTo>
                  <a:cubicBezTo>
                    <a:pt x="77312" y="107400"/>
                    <a:pt x="178843" y="39425"/>
                    <a:pt x="291577" y="39262"/>
                  </a:cubicBezTo>
                  <a:close/>
                </a:path>
              </a:pathLst>
            </a:custGeom>
            <a:grpFill/>
            <a:ln w="12177"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E7D287CE-3755-F3C6-29AC-C7D22E8CF444}"/>
                </a:ext>
              </a:extLst>
            </p:cNvPr>
            <p:cNvSpPr/>
            <p:nvPr/>
          </p:nvSpPr>
          <p:spPr>
            <a:xfrm>
              <a:off x="3947646" y="930433"/>
              <a:ext cx="592775" cy="261347"/>
            </a:xfrm>
            <a:custGeom>
              <a:avLst/>
              <a:gdLst>
                <a:gd name="connsiteX0" fmla="*/ 310090 w 592775"/>
                <a:gd name="connsiteY0" fmla="*/ 221106 h 261347"/>
                <a:gd name="connsiteX1" fmla="*/ 37757 w 592775"/>
                <a:gd name="connsiteY1" fmla="*/ -1 h 261347"/>
                <a:gd name="connsiteX2" fmla="*/ 0 w 592775"/>
                <a:gd name="connsiteY2" fmla="*/ 10945 h 261347"/>
                <a:gd name="connsiteX3" fmla="*/ 375691 w 592775"/>
                <a:gd name="connsiteY3" fmla="*/ 254343 h 261347"/>
                <a:gd name="connsiteX4" fmla="*/ 592776 w 592775"/>
                <a:gd name="connsiteY4" fmla="*/ 86837 h 261347"/>
                <a:gd name="connsiteX5" fmla="*/ 559525 w 592775"/>
                <a:gd name="connsiteY5" fmla="*/ 65310 h 261347"/>
                <a:gd name="connsiteX6" fmla="*/ 310090 w 592775"/>
                <a:gd name="connsiteY6" fmla="*/ 221106 h 2613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2775" h="261347">
                  <a:moveTo>
                    <a:pt x="310090" y="221106"/>
                  </a:moveTo>
                  <a:cubicBezTo>
                    <a:pt x="178378" y="220969"/>
                    <a:pt x="64766" y="128727"/>
                    <a:pt x="37757" y="-1"/>
                  </a:cubicBezTo>
                  <a:lnTo>
                    <a:pt x="0" y="10945"/>
                  </a:lnTo>
                  <a:cubicBezTo>
                    <a:pt x="36436" y="181754"/>
                    <a:pt x="204638" y="290727"/>
                    <a:pt x="375691" y="254343"/>
                  </a:cubicBezTo>
                  <a:cubicBezTo>
                    <a:pt x="469775" y="234331"/>
                    <a:pt x="549648" y="172699"/>
                    <a:pt x="592776" y="86837"/>
                  </a:cubicBezTo>
                  <a:lnTo>
                    <a:pt x="559525" y="65310"/>
                  </a:lnTo>
                  <a:cubicBezTo>
                    <a:pt x="512935" y="160491"/>
                    <a:pt x="416184" y="220922"/>
                    <a:pt x="310090" y="221106"/>
                  </a:cubicBezTo>
                  <a:close/>
                </a:path>
              </a:pathLst>
            </a:custGeom>
            <a:grpFill/>
            <a:ln w="12177" cap="flat">
              <a:noFill/>
              <a:prstDash val="solid"/>
              <a:miter/>
            </a:ln>
          </p:spPr>
          <p:txBody>
            <a:bodyPr rtlCol="0" anchor="ctr"/>
            <a:lstStyle/>
            <a:p>
              <a:endParaRPr lang="en-US"/>
            </a:p>
          </p:txBody>
        </p:sp>
      </p:grpSp>
      <p:grpSp>
        <p:nvGrpSpPr>
          <p:cNvPr id="43" name="Group 42">
            <a:extLst>
              <a:ext uri="{FF2B5EF4-FFF2-40B4-BE49-F238E27FC236}">
                <a16:creationId xmlns:a16="http://schemas.microsoft.com/office/drawing/2014/main" id="{9C5C12CD-BF8B-0C08-4106-357E95982B93}"/>
              </a:ext>
            </a:extLst>
          </p:cNvPr>
          <p:cNvGrpSpPr/>
          <p:nvPr/>
        </p:nvGrpSpPr>
        <p:grpSpPr>
          <a:xfrm>
            <a:off x="3934248" y="2469340"/>
            <a:ext cx="751961" cy="704185"/>
            <a:chOff x="3934248" y="2640790"/>
            <a:chExt cx="751961" cy="704185"/>
          </a:xfrm>
          <a:gradFill>
            <a:gsLst>
              <a:gs pos="61000">
                <a:schemeClr val="accent2"/>
              </a:gs>
              <a:gs pos="23000">
                <a:schemeClr val="accent1"/>
              </a:gs>
              <a:gs pos="0">
                <a:schemeClr val="tx2"/>
              </a:gs>
            </a:gsLst>
            <a:lin ang="1800000" scaled="0"/>
          </a:gradFill>
        </p:grpSpPr>
        <p:sp>
          <p:nvSpPr>
            <p:cNvPr id="24" name="Freeform 23">
              <a:extLst>
                <a:ext uri="{FF2B5EF4-FFF2-40B4-BE49-F238E27FC236}">
                  <a16:creationId xmlns:a16="http://schemas.microsoft.com/office/drawing/2014/main" id="{94C11654-F583-20E5-853B-5FFF13B27148}"/>
                </a:ext>
              </a:extLst>
            </p:cNvPr>
            <p:cNvSpPr/>
            <p:nvPr/>
          </p:nvSpPr>
          <p:spPr>
            <a:xfrm>
              <a:off x="4133261" y="2640790"/>
              <a:ext cx="353692" cy="353187"/>
            </a:xfrm>
            <a:custGeom>
              <a:avLst/>
              <a:gdLst>
                <a:gd name="connsiteX0" fmla="*/ 176968 w 353692"/>
                <a:gd name="connsiteY0" fmla="*/ 353187 h 353187"/>
                <a:gd name="connsiteX1" fmla="*/ 0 w 353692"/>
                <a:gd name="connsiteY1" fmla="*/ 176715 h 353187"/>
                <a:gd name="connsiteX2" fmla="*/ 176724 w 353692"/>
                <a:gd name="connsiteY2" fmla="*/ -1 h 353187"/>
                <a:gd name="connsiteX3" fmla="*/ 353692 w 353692"/>
                <a:gd name="connsiteY3" fmla="*/ 176472 h 353187"/>
                <a:gd name="connsiteX4" fmla="*/ 353692 w 353692"/>
                <a:gd name="connsiteY4" fmla="*/ 176593 h 353187"/>
                <a:gd name="connsiteX5" fmla="*/ 176968 w 353692"/>
                <a:gd name="connsiteY5" fmla="*/ 353187 h 353187"/>
                <a:gd name="connsiteX6" fmla="*/ 176968 w 353692"/>
                <a:gd name="connsiteY6" fmla="*/ 39405 h 353187"/>
                <a:gd name="connsiteX7" fmla="*/ 39340 w 353692"/>
                <a:gd name="connsiteY7" fmla="*/ 176593 h 353187"/>
                <a:gd name="connsiteX8" fmla="*/ 176724 w 353692"/>
                <a:gd name="connsiteY8" fmla="*/ 314025 h 353187"/>
                <a:gd name="connsiteX9" fmla="*/ 314352 w 353692"/>
                <a:gd name="connsiteY9" fmla="*/ 176837 h 353187"/>
                <a:gd name="connsiteX10" fmla="*/ 314352 w 353692"/>
                <a:gd name="connsiteY10" fmla="*/ 176593 h 353187"/>
                <a:gd name="connsiteX11" fmla="*/ 176968 w 353692"/>
                <a:gd name="connsiteY11" fmla="*/ 39891 h 353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53692" h="353187">
                  <a:moveTo>
                    <a:pt x="176968" y="353187"/>
                  </a:moveTo>
                  <a:cubicBezTo>
                    <a:pt x="79299" y="353254"/>
                    <a:pt x="67" y="274245"/>
                    <a:pt x="0" y="176715"/>
                  </a:cubicBezTo>
                  <a:cubicBezTo>
                    <a:pt x="-67" y="79185"/>
                    <a:pt x="79055" y="67"/>
                    <a:pt x="176724" y="-1"/>
                  </a:cubicBezTo>
                  <a:cubicBezTo>
                    <a:pt x="274394" y="-68"/>
                    <a:pt x="353625" y="78942"/>
                    <a:pt x="353692" y="176472"/>
                  </a:cubicBezTo>
                  <a:cubicBezTo>
                    <a:pt x="353692" y="176512"/>
                    <a:pt x="353692" y="176553"/>
                    <a:pt x="353692" y="176593"/>
                  </a:cubicBezTo>
                  <a:cubicBezTo>
                    <a:pt x="353625" y="274048"/>
                    <a:pt x="274562" y="353053"/>
                    <a:pt x="176968" y="353187"/>
                  </a:cubicBezTo>
                  <a:close/>
                  <a:moveTo>
                    <a:pt x="176968" y="39405"/>
                  </a:moveTo>
                  <a:cubicBezTo>
                    <a:pt x="101025" y="39338"/>
                    <a:pt x="39407" y="100759"/>
                    <a:pt x="39340" y="176593"/>
                  </a:cubicBezTo>
                  <a:cubicBezTo>
                    <a:pt x="39273" y="252428"/>
                    <a:pt x="100782" y="313958"/>
                    <a:pt x="176724" y="314025"/>
                  </a:cubicBezTo>
                  <a:cubicBezTo>
                    <a:pt x="252667" y="314092"/>
                    <a:pt x="314285" y="252671"/>
                    <a:pt x="314352" y="176837"/>
                  </a:cubicBezTo>
                  <a:cubicBezTo>
                    <a:pt x="314352" y="176756"/>
                    <a:pt x="314352" y="176674"/>
                    <a:pt x="314352" y="176593"/>
                  </a:cubicBezTo>
                  <a:cubicBezTo>
                    <a:pt x="313951" y="101072"/>
                    <a:pt x="252598" y="40024"/>
                    <a:pt x="176968" y="39891"/>
                  </a:cubicBezTo>
                  <a:close/>
                </a:path>
              </a:pathLst>
            </a:custGeom>
            <a:grpFill/>
            <a:ln w="12177"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D980C3B7-1312-D08B-8B8A-27E7027D9329}"/>
                </a:ext>
              </a:extLst>
            </p:cNvPr>
            <p:cNvSpPr/>
            <p:nvPr/>
          </p:nvSpPr>
          <p:spPr>
            <a:xfrm>
              <a:off x="3934248" y="3055774"/>
              <a:ext cx="751961" cy="289201"/>
            </a:xfrm>
            <a:custGeom>
              <a:avLst/>
              <a:gdLst>
                <a:gd name="connsiteX0" fmla="*/ 375981 w 751961"/>
                <a:gd name="connsiteY0" fmla="*/ 39513 h 289201"/>
                <a:gd name="connsiteX1" fmla="*/ 711404 w 751961"/>
                <a:gd name="connsiteY1" fmla="*/ 289201 h 289201"/>
                <a:gd name="connsiteX2" fmla="*/ 751961 w 751961"/>
                <a:gd name="connsiteY2" fmla="*/ 289201 h 289201"/>
                <a:gd name="connsiteX3" fmla="*/ 276609 w 751961"/>
                <a:gd name="connsiteY3" fmla="*/ 12987 h 289201"/>
                <a:gd name="connsiteX4" fmla="*/ 0 w 751961"/>
                <a:gd name="connsiteY4" fmla="*/ 289201 h 289201"/>
                <a:gd name="connsiteX5" fmla="*/ 40558 w 751961"/>
                <a:gd name="connsiteY5" fmla="*/ 289201 h 289201"/>
                <a:gd name="connsiteX6" fmla="*/ 375981 w 751961"/>
                <a:gd name="connsiteY6" fmla="*/ 39513 h 2892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51961" h="289201">
                  <a:moveTo>
                    <a:pt x="375981" y="39513"/>
                  </a:moveTo>
                  <a:cubicBezTo>
                    <a:pt x="530711" y="39726"/>
                    <a:pt x="667011" y="141188"/>
                    <a:pt x="711404" y="289201"/>
                  </a:cubicBezTo>
                  <a:lnTo>
                    <a:pt x="751961" y="289201"/>
                  </a:lnTo>
                  <a:cubicBezTo>
                    <a:pt x="697080" y="81849"/>
                    <a:pt x="484258" y="-41816"/>
                    <a:pt x="276609" y="12987"/>
                  </a:cubicBezTo>
                  <a:cubicBezTo>
                    <a:pt x="141368" y="48680"/>
                    <a:pt x="35744" y="154153"/>
                    <a:pt x="0" y="289201"/>
                  </a:cubicBezTo>
                  <a:lnTo>
                    <a:pt x="40558" y="289201"/>
                  </a:lnTo>
                  <a:cubicBezTo>
                    <a:pt x="84916" y="141164"/>
                    <a:pt x="221237" y="39686"/>
                    <a:pt x="375981" y="39513"/>
                  </a:cubicBezTo>
                  <a:close/>
                </a:path>
              </a:pathLst>
            </a:custGeom>
            <a:grpFill/>
            <a:ln w="12177" cap="flat">
              <a:noFill/>
              <a:prstDash val="solid"/>
              <a:miter/>
            </a:ln>
          </p:spPr>
          <p:txBody>
            <a:bodyPr rtlCol="0" anchor="ctr"/>
            <a:lstStyle/>
            <a:p>
              <a:endParaRPr lang="en-US"/>
            </a:p>
          </p:txBody>
        </p:sp>
      </p:grpSp>
      <p:grpSp>
        <p:nvGrpSpPr>
          <p:cNvPr id="44" name="Group 43">
            <a:extLst>
              <a:ext uri="{FF2B5EF4-FFF2-40B4-BE49-F238E27FC236}">
                <a16:creationId xmlns:a16="http://schemas.microsoft.com/office/drawing/2014/main" id="{63F1183B-959D-DD18-D27F-03B57D6E08E9}"/>
              </a:ext>
            </a:extLst>
          </p:cNvPr>
          <p:cNvGrpSpPr/>
          <p:nvPr/>
        </p:nvGrpSpPr>
        <p:grpSpPr>
          <a:xfrm>
            <a:off x="796968" y="4645505"/>
            <a:ext cx="665365" cy="750159"/>
            <a:chOff x="1081815" y="4816955"/>
            <a:chExt cx="665365" cy="750159"/>
          </a:xfrm>
          <a:gradFill>
            <a:gsLst>
              <a:gs pos="61000">
                <a:schemeClr val="accent2"/>
              </a:gs>
              <a:gs pos="23000">
                <a:schemeClr val="accent1"/>
              </a:gs>
              <a:gs pos="0">
                <a:schemeClr val="tx2"/>
              </a:gs>
            </a:gsLst>
            <a:lin ang="1800000" scaled="0"/>
          </a:gradFill>
        </p:grpSpPr>
        <p:sp>
          <p:nvSpPr>
            <p:cNvPr id="26" name="Freeform 25">
              <a:extLst>
                <a:ext uri="{FF2B5EF4-FFF2-40B4-BE49-F238E27FC236}">
                  <a16:creationId xmlns:a16="http://schemas.microsoft.com/office/drawing/2014/main" id="{4B350270-7A21-4B0F-F6EF-868E90138D83}"/>
                </a:ext>
              </a:extLst>
            </p:cNvPr>
            <p:cNvSpPr/>
            <p:nvPr/>
          </p:nvSpPr>
          <p:spPr>
            <a:xfrm>
              <a:off x="1081815" y="4920090"/>
              <a:ext cx="647948" cy="647024"/>
            </a:xfrm>
            <a:custGeom>
              <a:avLst/>
              <a:gdLst>
                <a:gd name="connsiteX0" fmla="*/ 323852 w 647948"/>
                <a:gd name="connsiteY0" fmla="*/ 647023 h 647024"/>
                <a:gd name="connsiteX1" fmla="*/ 0 w 647948"/>
                <a:gd name="connsiteY1" fmla="*/ 323390 h 647024"/>
                <a:gd name="connsiteX2" fmla="*/ 324096 w 647948"/>
                <a:gd name="connsiteY2" fmla="*/ -1 h 647024"/>
                <a:gd name="connsiteX3" fmla="*/ 647948 w 647948"/>
                <a:gd name="connsiteY3" fmla="*/ 323511 h 647024"/>
                <a:gd name="connsiteX4" fmla="*/ 323852 w 647948"/>
                <a:gd name="connsiteY4" fmla="*/ 647024 h 647024"/>
                <a:gd name="connsiteX5" fmla="*/ 323852 w 647948"/>
                <a:gd name="connsiteY5" fmla="*/ 38918 h 647024"/>
                <a:gd name="connsiteX6" fmla="*/ 39096 w 647948"/>
                <a:gd name="connsiteY6" fmla="*/ 323268 h 647024"/>
                <a:gd name="connsiteX7" fmla="*/ 323852 w 647948"/>
                <a:gd name="connsiteY7" fmla="*/ 607618 h 647024"/>
                <a:gd name="connsiteX8" fmla="*/ 608609 w 647948"/>
                <a:gd name="connsiteY8" fmla="*/ 323268 h 647024"/>
                <a:gd name="connsiteX9" fmla="*/ 323852 w 647948"/>
                <a:gd name="connsiteY9" fmla="*/ 39161 h 647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7948" h="647024">
                  <a:moveTo>
                    <a:pt x="323852" y="647023"/>
                  </a:moveTo>
                  <a:cubicBezTo>
                    <a:pt x="144926" y="646956"/>
                    <a:pt x="-67" y="502060"/>
                    <a:pt x="0" y="323390"/>
                  </a:cubicBezTo>
                  <a:cubicBezTo>
                    <a:pt x="67" y="144719"/>
                    <a:pt x="145170" y="-68"/>
                    <a:pt x="324096" y="-1"/>
                  </a:cubicBezTo>
                  <a:cubicBezTo>
                    <a:pt x="502974" y="67"/>
                    <a:pt x="647948" y="144888"/>
                    <a:pt x="647948" y="323511"/>
                  </a:cubicBezTo>
                  <a:cubicBezTo>
                    <a:pt x="647747" y="502146"/>
                    <a:pt x="502743" y="646890"/>
                    <a:pt x="323852" y="647024"/>
                  </a:cubicBezTo>
                  <a:close/>
                  <a:moveTo>
                    <a:pt x="323852" y="38918"/>
                  </a:moveTo>
                  <a:cubicBezTo>
                    <a:pt x="166586" y="38918"/>
                    <a:pt x="39096" y="166226"/>
                    <a:pt x="39096" y="323268"/>
                  </a:cubicBezTo>
                  <a:cubicBezTo>
                    <a:pt x="39096" y="480310"/>
                    <a:pt x="166586" y="607618"/>
                    <a:pt x="323852" y="607618"/>
                  </a:cubicBezTo>
                  <a:cubicBezTo>
                    <a:pt x="481119" y="607618"/>
                    <a:pt x="608609" y="480310"/>
                    <a:pt x="608609" y="323268"/>
                  </a:cubicBezTo>
                  <a:cubicBezTo>
                    <a:pt x="608273" y="166404"/>
                    <a:pt x="480941" y="39362"/>
                    <a:pt x="323852" y="39161"/>
                  </a:cubicBezTo>
                  <a:close/>
                </a:path>
              </a:pathLst>
            </a:custGeom>
            <a:grpFill/>
            <a:ln w="12177"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0095EF7F-2FCF-F8BF-9EA1-8597FE85E619}"/>
                </a:ext>
              </a:extLst>
            </p:cNvPr>
            <p:cNvSpPr/>
            <p:nvPr/>
          </p:nvSpPr>
          <p:spPr>
            <a:xfrm>
              <a:off x="1285577" y="5063481"/>
              <a:ext cx="235063" cy="196782"/>
            </a:xfrm>
            <a:custGeom>
              <a:avLst/>
              <a:gdLst>
                <a:gd name="connsiteX0" fmla="*/ 235064 w 235063"/>
                <a:gd name="connsiteY0" fmla="*/ 20311 h 196782"/>
                <a:gd name="connsiteX1" fmla="*/ 201449 w 235063"/>
                <a:gd name="connsiteY1" fmla="*/ 0 h 196782"/>
                <a:gd name="connsiteX2" fmla="*/ 115340 w 235063"/>
                <a:gd name="connsiteY2" fmla="*/ 142418 h 196782"/>
                <a:gd name="connsiteX3" fmla="*/ 20218 w 235063"/>
                <a:gd name="connsiteY3" fmla="*/ 84527 h 196782"/>
                <a:gd name="connsiteX4" fmla="*/ 0 w 235063"/>
                <a:gd name="connsiteY4" fmla="*/ 118094 h 196782"/>
                <a:gd name="connsiteX5" fmla="*/ 127763 w 235063"/>
                <a:gd name="connsiteY5" fmla="*/ 196783 h 196782"/>
                <a:gd name="connsiteX6" fmla="*/ 235064 w 235063"/>
                <a:gd name="connsiteY6" fmla="*/ 20311 h 196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5063" h="196782">
                  <a:moveTo>
                    <a:pt x="235064" y="20311"/>
                  </a:moveTo>
                  <a:lnTo>
                    <a:pt x="201449" y="0"/>
                  </a:lnTo>
                  <a:lnTo>
                    <a:pt x="115340" y="142418"/>
                  </a:lnTo>
                  <a:lnTo>
                    <a:pt x="20218" y="84527"/>
                  </a:lnTo>
                  <a:lnTo>
                    <a:pt x="0" y="118094"/>
                  </a:lnTo>
                  <a:lnTo>
                    <a:pt x="127763" y="196783"/>
                  </a:lnTo>
                  <a:lnTo>
                    <a:pt x="235064" y="20311"/>
                  </a:lnTo>
                  <a:close/>
                </a:path>
              </a:pathLst>
            </a:custGeom>
            <a:grpFill/>
            <a:ln w="12177"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CEEC4640-CCD9-0402-B177-4B6F480C227D}"/>
                </a:ext>
              </a:extLst>
            </p:cNvPr>
            <p:cNvSpPr/>
            <p:nvPr/>
          </p:nvSpPr>
          <p:spPr>
            <a:xfrm>
              <a:off x="1318218" y="4816955"/>
              <a:ext cx="164910" cy="120769"/>
            </a:xfrm>
            <a:custGeom>
              <a:avLst/>
              <a:gdLst>
                <a:gd name="connsiteX0" fmla="*/ 164910 w 164910"/>
                <a:gd name="connsiteY0" fmla="*/ 120770 h 120769"/>
                <a:gd name="connsiteX1" fmla="*/ 123743 w 164910"/>
                <a:gd name="connsiteY1" fmla="*/ 120770 h 120769"/>
                <a:gd name="connsiteX2" fmla="*/ 123743 w 164910"/>
                <a:gd name="connsiteY2" fmla="*/ 54851 h 120769"/>
                <a:gd name="connsiteX3" fmla="*/ 41167 w 164910"/>
                <a:gd name="connsiteY3" fmla="*/ 54851 h 120769"/>
                <a:gd name="connsiteX4" fmla="*/ 41167 w 164910"/>
                <a:gd name="connsiteY4" fmla="*/ 120770 h 120769"/>
                <a:gd name="connsiteX5" fmla="*/ 0 w 164910"/>
                <a:gd name="connsiteY5" fmla="*/ 120770 h 120769"/>
                <a:gd name="connsiteX6" fmla="*/ 0 w 164910"/>
                <a:gd name="connsiteY6" fmla="*/ 0 h 120769"/>
                <a:gd name="connsiteX7" fmla="*/ 164910 w 164910"/>
                <a:gd name="connsiteY7" fmla="*/ 0 h 120769"/>
                <a:gd name="connsiteX8" fmla="*/ 164910 w 164910"/>
                <a:gd name="connsiteY8" fmla="*/ 120770 h 1207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4910" h="120769">
                  <a:moveTo>
                    <a:pt x="164910" y="120770"/>
                  </a:moveTo>
                  <a:lnTo>
                    <a:pt x="123743" y="120770"/>
                  </a:lnTo>
                  <a:lnTo>
                    <a:pt x="123743" y="54851"/>
                  </a:lnTo>
                  <a:lnTo>
                    <a:pt x="41167" y="54851"/>
                  </a:lnTo>
                  <a:lnTo>
                    <a:pt x="41167" y="120770"/>
                  </a:lnTo>
                  <a:lnTo>
                    <a:pt x="0" y="120770"/>
                  </a:lnTo>
                  <a:lnTo>
                    <a:pt x="0" y="0"/>
                  </a:lnTo>
                  <a:lnTo>
                    <a:pt x="164910" y="0"/>
                  </a:lnTo>
                  <a:lnTo>
                    <a:pt x="164910" y="120770"/>
                  </a:lnTo>
                  <a:close/>
                </a:path>
              </a:pathLst>
            </a:custGeom>
            <a:grpFill/>
            <a:ln w="12177"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861B4A67-66F8-7FF4-16FD-6947A7212279}"/>
                </a:ext>
              </a:extLst>
            </p:cNvPr>
            <p:cNvSpPr/>
            <p:nvPr/>
          </p:nvSpPr>
          <p:spPr>
            <a:xfrm>
              <a:off x="1601757" y="4956211"/>
              <a:ext cx="145423" cy="149107"/>
            </a:xfrm>
            <a:custGeom>
              <a:avLst/>
              <a:gdLst>
                <a:gd name="connsiteX0" fmla="*/ 74538 w 145423"/>
                <a:gd name="connsiteY0" fmla="*/ 149108 h 149107"/>
                <a:gd name="connsiteX1" fmla="*/ 49692 w 145423"/>
                <a:gd name="connsiteY1" fmla="*/ 118702 h 149107"/>
                <a:gd name="connsiteX2" fmla="*/ 90250 w 145423"/>
                <a:gd name="connsiteY2" fmla="*/ 85621 h 149107"/>
                <a:gd name="connsiteX3" fmla="*/ 65282 w 145423"/>
                <a:gd name="connsiteY3" fmla="*/ 55216 h 149107"/>
                <a:gd name="connsiteX4" fmla="*/ 24846 w 145423"/>
                <a:gd name="connsiteY4" fmla="*/ 88297 h 149107"/>
                <a:gd name="connsiteX5" fmla="*/ 0 w 145423"/>
                <a:gd name="connsiteY5" fmla="*/ 58013 h 149107"/>
                <a:gd name="connsiteX6" fmla="*/ 70885 w 145423"/>
                <a:gd name="connsiteY6" fmla="*/ 0 h 149107"/>
                <a:gd name="connsiteX7" fmla="*/ 145423 w 145423"/>
                <a:gd name="connsiteY7" fmla="*/ 91094 h 149107"/>
                <a:gd name="connsiteX8" fmla="*/ 74538 w 145423"/>
                <a:gd name="connsiteY8" fmla="*/ 149108 h 149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423" h="149107">
                  <a:moveTo>
                    <a:pt x="74538" y="149108"/>
                  </a:moveTo>
                  <a:lnTo>
                    <a:pt x="49692" y="118702"/>
                  </a:lnTo>
                  <a:lnTo>
                    <a:pt x="90250" y="85621"/>
                  </a:lnTo>
                  <a:lnTo>
                    <a:pt x="65282" y="55216"/>
                  </a:lnTo>
                  <a:lnTo>
                    <a:pt x="24846" y="88297"/>
                  </a:lnTo>
                  <a:lnTo>
                    <a:pt x="0" y="58013"/>
                  </a:lnTo>
                  <a:lnTo>
                    <a:pt x="70885" y="0"/>
                  </a:lnTo>
                  <a:lnTo>
                    <a:pt x="145423" y="91094"/>
                  </a:lnTo>
                  <a:lnTo>
                    <a:pt x="74538" y="149108"/>
                  </a:lnTo>
                  <a:close/>
                </a:path>
              </a:pathLst>
            </a:custGeom>
            <a:grpFill/>
            <a:ln w="12177"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7D0A8BC3-494D-4494-5E8D-AD5FAB4F72EE}"/>
                </a:ext>
              </a:extLst>
            </p:cNvPr>
            <p:cNvSpPr/>
            <p:nvPr/>
          </p:nvSpPr>
          <p:spPr>
            <a:xfrm>
              <a:off x="1290693" y="4816955"/>
              <a:ext cx="219961" cy="54972"/>
            </a:xfrm>
            <a:custGeom>
              <a:avLst/>
              <a:gdLst>
                <a:gd name="connsiteX0" fmla="*/ 0 w 219961"/>
                <a:gd name="connsiteY0" fmla="*/ 0 h 54972"/>
                <a:gd name="connsiteX1" fmla="*/ 219961 w 219961"/>
                <a:gd name="connsiteY1" fmla="*/ 0 h 54972"/>
                <a:gd name="connsiteX2" fmla="*/ 219961 w 219961"/>
                <a:gd name="connsiteY2" fmla="*/ 54973 h 54972"/>
                <a:gd name="connsiteX3" fmla="*/ 0 w 219961"/>
                <a:gd name="connsiteY3" fmla="*/ 54973 h 54972"/>
              </a:gdLst>
              <a:ahLst/>
              <a:cxnLst>
                <a:cxn ang="0">
                  <a:pos x="connsiteX0" y="connsiteY0"/>
                </a:cxn>
                <a:cxn ang="0">
                  <a:pos x="connsiteX1" y="connsiteY1"/>
                </a:cxn>
                <a:cxn ang="0">
                  <a:pos x="connsiteX2" y="connsiteY2"/>
                </a:cxn>
                <a:cxn ang="0">
                  <a:pos x="connsiteX3" y="connsiteY3"/>
                </a:cxn>
              </a:cxnLst>
              <a:rect l="l" t="t" r="r" b="b"/>
              <a:pathLst>
                <a:path w="219961" h="54972">
                  <a:moveTo>
                    <a:pt x="0" y="0"/>
                  </a:moveTo>
                  <a:lnTo>
                    <a:pt x="219961" y="0"/>
                  </a:lnTo>
                  <a:lnTo>
                    <a:pt x="219961" y="54973"/>
                  </a:lnTo>
                  <a:lnTo>
                    <a:pt x="0" y="54973"/>
                  </a:lnTo>
                  <a:close/>
                </a:path>
              </a:pathLst>
            </a:custGeom>
            <a:grpFill/>
            <a:ln w="12177" cap="flat">
              <a:noFill/>
              <a:prstDash val="solid"/>
              <a:miter/>
            </a:ln>
          </p:spPr>
          <p:txBody>
            <a:bodyPr rtlCol="0" anchor="ctr"/>
            <a:lstStyle/>
            <a:p>
              <a:endParaRPr lang="en-US"/>
            </a:p>
          </p:txBody>
        </p:sp>
      </p:grpSp>
      <p:grpSp>
        <p:nvGrpSpPr>
          <p:cNvPr id="45" name="Group 44">
            <a:extLst>
              <a:ext uri="{FF2B5EF4-FFF2-40B4-BE49-F238E27FC236}">
                <a16:creationId xmlns:a16="http://schemas.microsoft.com/office/drawing/2014/main" id="{56E97D3F-1EA1-BD28-1E60-FCCF7C0F134F}"/>
              </a:ext>
            </a:extLst>
          </p:cNvPr>
          <p:cNvGrpSpPr/>
          <p:nvPr/>
        </p:nvGrpSpPr>
        <p:grpSpPr>
          <a:xfrm>
            <a:off x="3933762" y="4738788"/>
            <a:ext cx="605440" cy="604213"/>
            <a:chOff x="3933762" y="4910238"/>
            <a:chExt cx="605440" cy="604213"/>
          </a:xfrm>
          <a:gradFill>
            <a:gsLst>
              <a:gs pos="61000">
                <a:schemeClr val="accent2"/>
              </a:gs>
              <a:gs pos="23000">
                <a:schemeClr val="accent1"/>
              </a:gs>
              <a:gs pos="0">
                <a:schemeClr val="tx2"/>
              </a:gs>
            </a:gsLst>
            <a:lin ang="1800000" scaled="0"/>
          </a:gradFill>
        </p:grpSpPr>
        <p:sp>
          <p:nvSpPr>
            <p:cNvPr id="31" name="Freeform 30">
              <a:extLst>
                <a:ext uri="{FF2B5EF4-FFF2-40B4-BE49-F238E27FC236}">
                  <a16:creationId xmlns:a16="http://schemas.microsoft.com/office/drawing/2014/main" id="{1B44AD6B-572D-AFEB-6143-7FC7D2F51559}"/>
                </a:ext>
              </a:extLst>
            </p:cNvPr>
            <p:cNvSpPr/>
            <p:nvPr/>
          </p:nvSpPr>
          <p:spPr>
            <a:xfrm>
              <a:off x="3933762" y="5390155"/>
              <a:ext cx="124474" cy="124296"/>
            </a:xfrm>
            <a:custGeom>
              <a:avLst/>
              <a:gdLst>
                <a:gd name="connsiteX0" fmla="*/ 62237 w 124474"/>
                <a:gd name="connsiteY0" fmla="*/ 124296 h 124296"/>
                <a:gd name="connsiteX1" fmla="*/ 0 w 124474"/>
                <a:gd name="connsiteY1" fmla="*/ 62148 h 124296"/>
                <a:gd name="connsiteX2" fmla="*/ 62237 w 124474"/>
                <a:gd name="connsiteY2" fmla="*/ -1 h 124296"/>
                <a:gd name="connsiteX3" fmla="*/ 124474 w 124474"/>
                <a:gd name="connsiteY3" fmla="*/ 62148 h 124296"/>
                <a:gd name="connsiteX4" fmla="*/ 124474 w 124474"/>
                <a:gd name="connsiteY4" fmla="*/ 62269 h 124296"/>
                <a:gd name="connsiteX5" fmla="*/ 62359 w 124474"/>
                <a:gd name="connsiteY5" fmla="*/ 124296 h 124296"/>
                <a:gd name="connsiteX6" fmla="*/ 62237 w 124474"/>
                <a:gd name="connsiteY6" fmla="*/ 124296 h 124296"/>
                <a:gd name="connsiteX7" fmla="*/ 62237 w 124474"/>
                <a:gd name="connsiteY7" fmla="*/ 39161 h 124296"/>
                <a:gd name="connsiteX8" fmla="*/ 39340 w 124474"/>
                <a:gd name="connsiteY8" fmla="*/ 62026 h 124296"/>
                <a:gd name="connsiteX9" fmla="*/ 62237 w 124474"/>
                <a:gd name="connsiteY9" fmla="*/ 84891 h 124296"/>
                <a:gd name="connsiteX10" fmla="*/ 85135 w 124474"/>
                <a:gd name="connsiteY10" fmla="*/ 62026 h 124296"/>
                <a:gd name="connsiteX11" fmla="*/ 62237 w 124474"/>
                <a:gd name="connsiteY11" fmla="*/ 39770 h 1242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4474" h="124296">
                  <a:moveTo>
                    <a:pt x="62237" y="124296"/>
                  </a:moveTo>
                  <a:cubicBezTo>
                    <a:pt x="27864" y="124296"/>
                    <a:pt x="0" y="96471"/>
                    <a:pt x="0" y="62148"/>
                  </a:cubicBezTo>
                  <a:cubicBezTo>
                    <a:pt x="0" y="27824"/>
                    <a:pt x="27865" y="-1"/>
                    <a:pt x="62237" y="-1"/>
                  </a:cubicBezTo>
                  <a:cubicBezTo>
                    <a:pt x="96610" y="-1"/>
                    <a:pt x="124474" y="27824"/>
                    <a:pt x="124474" y="62148"/>
                  </a:cubicBezTo>
                  <a:cubicBezTo>
                    <a:pt x="124474" y="62188"/>
                    <a:pt x="124474" y="62229"/>
                    <a:pt x="124474" y="62269"/>
                  </a:cubicBezTo>
                  <a:cubicBezTo>
                    <a:pt x="124474" y="96526"/>
                    <a:pt x="96665" y="124296"/>
                    <a:pt x="62359" y="124296"/>
                  </a:cubicBezTo>
                  <a:cubicBezTo>
                    <a:pt x="62319" y="124296"/>
                    <a:pt x="62278" y="124296"/>
                    <a:pt x="62237" y="124296"/>
                  </a:cubicBezTo>
                  <a:close/>
                  <a:moveTo>
                    <a:pt x="62237" y="39161"/>
                  </a:moveTo>
                  <a:cubicBezTo>
                    <a:pt x="49591" y="39161"/>
                    <a:pt x="39340" y="49398"/>
                    <a:pt x="39340" y="62026"/>
                  </a:cubicBezTo>
                  <a:cubicBezTo>
                    <a:pt x="39340" y="74654"/>
                    <a:pt x="49591" y="84891"/>
                    <a:pt x="62237" y="84891"/>
                  </a:cubicBezTo>
                  <a:cubicBezTo>
                    <a:pt x="74883" y="84891"/>
                    <a:pt x="85135" y="74654"/>
                    <a:pt x="85135" y="62026"/>
                  </a:cubicBezTo>
                  <a:cubicBezTo>
                    <a:pt x="84804" y="49637"/>
                    <a:pt x="74649" y="39765"/>
                    <a:pt x="62237" y="39770"/>
                  </a:cubicBezTo>
                  <a:close/>
                </a:path>
              </a:pathLst>
            </a:custGeom>
            <a:grpFill/>
            <a:ln w="12177"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B294F12F-F3FA-BF9A-D2C5-E0F4435B1BEE}"/>
                </a:ext>
              </a:extLst>
            </p:cNvPr>
            <p:cNvSpPr/>
            <p:nvPr/>
          </p:nvSpPr>
          <p:spPr>
            <a:xfrm>
              <a:off x="4018896" y="5061170"/>
              <a:ext cx="39339" cy="64824"/>
            </a:xfrm>
            <a:custGeom>
              <a:avLst/>
              <a:gdLst>
                <a:gd name="connsiteX0" fmla="*/ 39340 w 39339"/>
                <a:gd name="connsiteY0" fmla="*/ 0 h 64824"/>
                <a:gd name="connsiteX1" fmla="*/ 0 w 39339"/>
                <a:gd name="connsiteY1" fmla="*/ 122 h 64824"/>
                <a:gd name="connsiteX2" fmla="*/ 244 w 39339"/>
                <a:gd name="connsiteY2" fmla="*/ 64824 h 64824"/>
                <a:gd name="connsiteX3" fmla="*/ 39340 w 39339"/>
                <a:gd name="connsiteY3" fmla="*/ 64824 h 64824"/>
                <a:gd name="connsiteX4" fmla="*/ 39340 w 39339"/>
                <a:gd name="connsiteY4" fmla="*/ 0 h 648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339" h="64824">
                  <a:moveTo>
                    <a:pt x="39340" y="0"/>
                  </a:moveTo>
                  <a:lnTo>
                    <a:pt x="0" y="122"/>
                  </a:lnTo>
                  <a:lnTo>
                    <a:pt x="244" y="64824"/>
                  </a:lnTo>
                  <a:lnTo>
                    <a:pt x="39340" y="64824"/>
                  </a:lnTo>
                  <a:lnTo>
                    <a:pt x="39340" y="0"/>
                  </a:lnTo>
                  <a:close/>
                </a:path>
              </a:pathLst>
            </a:custGeom>
            <a:grpFill/>
            <a:ln w="12177"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BBE595C9-7733-8477-7FB4-2480F2775FE4}"/>
                </a:ext>
              </a:extLst>
            </p:cNvPr>
            <p:cNvSpPr/>
            <p:nvPr/>
          </p:nvSpPr>
          <p:spPr>
            <a:xfrm>
              <a:off x="4199761" y="5159319"/>
              <a:ext cx="72833" cy="73945"/>
            </a:xfrm>
            <a:custGeom>
              <a:avLst/>
              <a:gdLst>
                <a:gd name="connsiteX0" fmla="*/ 72833 w 72833"/>
                <a:gd name="connsiteY0" fmla="*/ 26635 h 73945"/>
                <a:gd name="connsiteX1" fmla="*/ 44090 w 72833"/>
                <a:gd name="connsiteY1" fmla="*/ 0 h 73945"/>
                <a:gd name="connsiteX2" fmla="*/ 0 w 72833"/>
                <a:gd name="connsiteY2" fmla="*/ 47310 h 73945"/>
                <a:gd name="connsiteX3" fmla="*/ 28500 w 72833"/>
                <a:gd name="connsiteY3" fmla="*/ 73945 h 73945"/>
                <a:gd name="connsiteX4" fmla="*/ 72833 w 72833"/>
                <a:gd name="connsiteY4" fmla="*/ 26635 h 739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833" h="73945">
                  <a:moveTo>
                    <a:pt x="72833" y="26635"/>
                  </a:moveTo>
                  <a:lnTo>
                    <a:pt x="44090" y="0"/>
                  </a:lnTo>
                  <a:lnTo>
                    <a:pt x="0" y="47310"/>
                  </a:lnTo>
                  <a:lnTo>
                    <a:pt x="28500" y="73945"/>
                  </a:lnTo>
                  <a:lnTo>
                    <a:pt x="72833" y="26635"/>
                  </a:lnTo>
                  <a:close/>
                </a:path>
              </a:pathLst>
            </a:custGeom>
            <a:grpFill/>
            <a:ln w="12177"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41B29575-D0CE-4467-71F1-235FC71A952F}"/>
                </a:ext>
              </a:extLst>
            </p:cNvPr>
            <p:cNvSpPr/>
            <p:nvPr/>
          </p:nvSpPr>
          <p:spPr>
            <a:xfrm>
              <a:off x="4019261" y="5269385"/>
              <a:ext cx="151025" cy="157621"/>
            </a:xfrm>
            <a:custGeom>
              <a:avLst/>
              <a:gdLst>
                <a:gd name="connsiteX0" fmla="*/ 151026 w 151025"/>
                <a:gd name="connsiteY0" fmla="*/ 26635 h 157621"/>
                <a:gd name="connsiteX1" fmla="*/ 122160 w 151025"/>
                <a:gd name="connsiteY1" fmla="*/ 0 h 157621"/>
                <a:gd name="connsiteX2" fmla="*/ 0 w 151025"/>
                <a:gd name="connsiteY2" fmla="*/ 130864 h 157621"/>
                <a:gd name="connsiteX3" fmla="*/ 28622 w 151025"/>
                <a:gd name="connsiteY3" fmla="*/ 157621 h 157621"/>
                <a:gd name="connsiteX4" fmla="*/ 151026 w 151025"/>
                <a:gd name="connsiteY4" fmla="*/ 26635 h 1576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025" h="157621">
                  <a:moveTo>
                    <a:pt x="151026" y="26635"/>
                  </a:moveTo>
                  <a:lnTo>
                    <a:pt x="122160" y="0"/>
                  </a:lnTo>
                  <a:lnTo>
                    <a:pt x="0" y="130864"/>
                  </a:lnTo>
                  <a:lnTo>
                    <a:pt x="28622" y="157621"/>
                  </a:lnTo>
                  <a:lnTo>
                    <a:pt x="151026" y="26635"/>
                  </a:lnTo>
                  <a:close/>
                </a:path>
              </a:pathLst>
            </a:custGeom>
            <a:grpFill/>
            <a:ln w="12177"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8D9F28A9-E24F-A16A-940A-B162ECAC1B27}"/>
                </a:ext>
              </a:extLst>
            </p:cNvPr>
            <p:cNvSpPr/>
            <p:nvPr/>
          </p:nvSpPr>
          <p:spPr>
            <a:xfrm>
              <a:off x="4322531" y="5383344"/>
              <a:ext cx="64916" cy="39161"/>
            </a:xfrm>
            <a:custGeom>
              <a:avLst/>
              <a:gdLst>
                <a:gd name="connsiteX0" fmla="*/ 64916 w 64916"/>
                <a:gd name="connsiteY0" fmla="*/ 39162 h 39161"/>
                <a:gd name="connsiteX1" fmla="*/ 64795 w 64916"/>
                <a:gd name="connsiteY1" fmla="*/ 0 h 39161"/>
                <a:gd name="connsiteX2" fmla="*/ 0 w 64916"/>
                <a:gd name="connsiteY2" fmla="*/ 122 h 39161"/>
                <a:gd name="connsiteX3" fmla="*/ 0 w 64916"/>
                <a:gd name="connsiteY3" fmla="*/ 39162 h 39161"/>
                <a:gd name="connsiteX4" fmla="*/ 64916 w 64916"/>
                <a:gd name="connsiteY4" fmla="*/ 39162 h 3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916" h="39161">
                  <a:moveTo>
                    <a:pt x="64916" y="39162"/>
                  </a:moveTo>
                  <a:lnTo>
                    <a:pt x="64795" y="0"/>
                  </a:lnTo>
                  <a:lnTo>
                    <a:pt x="0" y="122"/>
                  </a:lnTo>
                  <a:lnTo>
                    <a:pt x="0" y="39162"/>
                  </a:lnTo>
                  <a:lnTo>
                    <a:pt x="64916" y="39162"/>
                  </a:lnTo>
                  <a:close/>
                </a:path>
              </a:pathLst>
            </a:custGeom>
            <a:grpFill/>
            <a:ln w="12177"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CD47258E-E034-1F97-F366-BB388311DFC1}"/>
                </a:ext>
              </a:extLst>
            </p:cNvPr>
            <p:cNvSpPr/>
            <p:nvPr/>
          </p:nvSpPr>
          <p:spPr>
            <a:xfrm>
              <a:off x="3994415" y="4910238"/>
              <a:ext cx="544787" cy="541700"/>
            </a:xfrm>
            <a:custGeom>
              <a:avLst/>
              <a:gdLst>
                <a:gd name="connsiteX0" fmla="*/ 1462 w 544787"/>
                <a:gd name="connsiteY0" fmla="*/ 40135 h 541700"/>
                <a:gd name="connsiteX1" fmla="*/ 504718 w 544787"/>
                <a:gd name="connsiteY1" fmla="*/ 541700 h 541700"/>
                <a:gd name="connsiteX2" fmla="*/ 544788 w 544787"/>
                <a:gd name="connsiteY2" fmla="*/ 541700 h 541700"/>
                <a:gd name="connsiteX3" fmla="*/ 1462 w 544787"/>
                <a:gd name="connsiteY3" fmla="*/ -1 h 541700"/>
                <a:gd name="connsiteX4" fmla="*/ 0 w 544787"/>
                <a:gd name="connsiteY4" fmla="*/ 0 h 541700"/>
                <a:gd name="connsiteX5" fmla="*/ 0 w 544787"/>
                <a:gd name="connsiteY5" fmla="*/ 40135 h 541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4787" h="541700">
                  <a:moveTo>
                    <a:pt x="1462" y="40135"/>
                  </a:moveTo>
                  <a:cubicBezTo>
                    <a:pt x="278884" y="40468"/>
                    <a:pt x="503846" y="264674"/>
                    <a:pt x="504718" y="541700"/>
                  </a:cubicBezTo>
                  <a:lnTo>
                    <a:pt x="544788" y="541700"/>
                  </a:lnTo>
                  <a:cubicBezTo>
                    <a:pt x="543983" y="242528"/>
                    <a:pt x="301061" y="333"/>
                    <a:pt x="1462" y="-1"/>
                  </a:cubicBezTo>
                  <a:lnTo>
                    <a:pt x="0" y="0"/>
                  </a:lnTo>
                  <a:lnTo>
                    <a:pt x="0" y="40135"/>
                  </a:lnTo>
                  <a:close/>
                </a:path>
              </a:pathLst>
            </a:custGeom>
            <a:grpFill/>
            <a:ln w="12177" cap="flat">
              <a:noFill/>
              <a:prstDash val="solid"/>
              <a:miter/>
            </a:ln>
          </p:spPr>
          <p:txBody>
            <a:bodyPr rtlCol="0" anchor="ctr"/>
            <a:lstStyle/>
            <a:p>
              <a:endParaRPr lang="en-US"/>
            </a:p>
          </p:txBody>
        </p:sp>
      </p:grpSp>
      <p:sp>
        <p:nvSpPr>
          <p:cNvPr id="37" name="BIG SHAPE">
            <a:extLst>
              <a:ext uri="{FF2B5EF4-FFF2-40B4-BE49-F238E27FC236}">
                <a16:creationId xmlns:a16="http://schemas.microsoft.com/office/drawing/2014/main" id="{6CF29338-D270-684F-89EC-BC5033F420E0}"/>
              </a:ext>
            </a:extLst>
          </p:cNvPr>
          <p:cNvSpPr/>
          <p:nvPr/>
        </p:nvSpPr>
        <p:spPr>
          <a:xfrm>
            <a:off x="6183148" y="-352323"/>
            <a:ext cx="8976638" cy="8527844"/>
          </a:xfrm>
          <a:custGeom>
            <a:avLst/>
            <a:gdLst>
              <a:gd name="connsiteX0" fmla="*/ 3114822 w 8976638"/>
              <a:gd name="connsiteY0" fmla="*/ 8527844 h 8527844"/>
              <a:gd name="connsiteX1" fmla="*/ 2509502 w 8976638"/>
              <a:gd name="connsiteY1" fmla="*/ 8236927 h 8527844"/>
              <a:gd name="connsiteX2" fmla="*/ 168119 w 8976638"/>
              <a:gd name="connsiteY2" fmla="*/ 5302332 h 8527844"/>
              <a:gd name="connsiteX3" fmla="*/ 53266 w 8976638"/>
              <a:gd name="connsiteY3" fmla="*/ 4538917 h 8527844"/>
              <a:gd name="connsiteX4" fmla="*/ 1427720 w 8976638"/>
              <a:gd name="connsiteY4" fmla="*/ 1046812 h 8527844"/>
              <a:gd name="connsiteX5" fmla="*/ 2032919 w 8976638"/>
              <a:gd name="connsiteY5" fmla="*/ 565801 h 8527844"/>
              <a:gd name="connsiteX6" fmla="*/ 2034989 w 8976638"/>
              <a:gd name="connsiteY6" fmla="*/ 579422 h 8527844"/>
              <a:gd name="connsiteX7" fmla="*/ 2032919 w 8976638"/>
              <a:gd name="connsiteY7" fmla="*/ 565801 h 8527844"/>
              <a:gd name="connsiteX8" fmla="*/ 5747660 w 8976638"/>
              <a:gd name="connsiteY8" fmla="*/ 8412 h 8527844"/>
              <a:gd name="connsiteX9" fmla="*/ 6467102 w 8976638"/>
              <a:gd name="connsiteY9" fmla="*/ 290816 h 8527844"/>
              <a:gd name="connsiteX10" fmla="*/ 8808486 w 8976638"/>
              <a:gd name="connsiteY10" fmla="*/ 3225410 h 8527844"/>
              <a:gd name="connsiteX11" fmla="*/ 8923339 w 8976638"/>
              <a:gd name="connsiteY11" fmla="*/ 3988825 h 8527844"/>
              <a:gd name="connsiteX12" fmla="*/ 7549371 w 8976638"/>
              <a:gd name="connsiteY12" fmla="*/ 7480930 h 8527844"/>
              <a:gd name="connsiteX13" fmla="*/ 6944660 w 8976638"/>
              <a:gd name="connsiteY13" fmla="*/ 7961941 h 8527844"/>
              <a:gd name="connsiteX14" fmla="*/ 3228944 w 8976638"/>
              <a:gd name="connsiteY14" fmla="*/ 8519330 h 8527844"/>
              <a:gd name="connsiteX15" fmla="*/ 3114822 w 8976638"/>
              <a:gd name="connsiteY15" fmla="*/ 8527844 h 8527844"/>
              <a:gd name="connsiteX16" fmla="*/ 5862269 w 8976638"/>
              <a:gd name="connsiteY16" fmla="*/ 27384 h 8527844"/>
              <a:gd name="connsiteX17" fmla="*/ 5752654 w 8976638"/>
              <a:gd name="connsiteY17" fmla="*/ 35533 h 8527844"/>
              <a:gd name="connsiteX18" fmla="*/ 2036451 w 8976638"/>
              <a:gd name="connsiteY18" fmla="*/ 593044 h 8527844"/>
              <a:gd name="connsiteX19" fmla="*/ 1453297 w 8976638"/>
              <a:gd name="connsiteY19" fmla="*/ 1056907 h 8527844"/>
              <a:gd name="connsiteX20" fmla="*/ 78843 w 8976638"/>
              <a:gd name="connsiteY20" fmla="*/ 4549012 h 8527844"/>
              <a:gd name="connsiteX21" fmla="*/ 189676 w 8976638"/>
              <a:gd name="connsiteY21" fmla="*/ 5285184 h 8527844"/>
              <a:gd name="connsiteX22" fmla="*/ 2530938 w 8976638"/>
              <a:gd name="connsiteY22" fmla="*/ 8219899 h 8527844"/>
              <a:gd name="connsiteX23" fmla="*/ 3225168 w 8976638"/>
              <a:gd name="connsiteY23" fmla="*/ 8492209 h 8527844"/>
              <a:gd name="connsiteX24" fmla="*/ 6941249 w 8976638"/>
              <a:gd name="connsiteY24" fmla="*/ 7934333 h 8527844"/>
              <a:gd name="connsiteX25" fmla="*/ 7524403 w 8976638"/>
              <a:gd name="connsiteY25" fmla="*/ 7470471 h 8527844"/>
              <a:gd name="connsiteX26" fmla="*/ 8898857 w 8976638"/>
              <a:gd name="connsiteY26" fmla="*/ 3978366 h 8527844"/>
              <a:gd name="connsiteX27" fmla="*/ 8788024 w 8976638"/>
              <a:gd name="connsiteY27" fmla="*/ 3242194 h 8527844"/>
              <a:gd name="connsiteX28" fmla="*/ 6446153 w 8976638"/>
              <a:gd name="connsiteY28" fmla="*/ 307843 h 8527844"/>
              <a:gd name="connsiteX29" fmla="*/ 5862269 w 8976638"/>
              <a:gd name="connsiteY29" fmla="*/ 27384 h 8527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8976638" h="8527844">
                <a:moveTo>
                  <a:pt x="3114822" y="8527844"/>
                </a:moveTo>
                <a:cubicBezTo>
                  <a:pt x="2879275" y="8527706"/>
                  <a:pt x="2656557" y="8420667"/>
                  <a:pt x="2509502" y="8236927"/>
                </a:cubicBezTo>
                <a:lnTo>
                  <a:pt x="168119" y="5302332"/>
                </a:lnTo>
                <a:cubicBezTo>
                  <a:pt x="-3542" y="5086427"/>
                  <a:pt x="-47286" y="4795660"/>
                  <a:pt x="53266" y="4538917"/>
                </a:cubicBezTo>
                <a:lnTo>
                  <a:pt x="1427720" y="1046812"/>
                </a:lnTo>
                <a:cubicBezTo>
                  <a:pt x="1529260" y="790282"/>
                  <a:pt x="1759790" y="607056"/>
                  <a:pt x="2032919" y="565801"/>
                </a:cubicBezTo>
                <a:lnTo>
                  <a:pt x="2034989" y="579422"/>
                </a:lnTo>
                <a:lnTo>
                  <a:pt x="2032919" y="565801"/>
                </a:lnTo>
                <a:lnTo>
                  <a:pt x="5747660" y="8412"/>
                </a:lnTo>
                <a:cubicBezTo>
                  <a:pt x="6020723" y="-32082"/>
                  <a:pt x="6294747" y="75482"/>
                  <a:pt x="6467102" y="290816"/>
                </a:cubicBezTo>
                <a:lnTo>
                  <a:pt x="8808486" y="3225410"/>
                </a:lnTo>
                <a:cubicBezTo>
                  <a:pt x="8980194" y="3441295"/>
                  <a:pt x="9023942" y="3732088"/>
                  <a:pt x="8923339" y="3988825"/>
                </a:cubicBezTo>
                <a:lnTo>
                  <a:pt x="7549371" y="7480930"/>
                </a:lnTo>
                <a:cubicBezTo>
                  <a:pt x="7447960" y="7737356"/>
                  <a:pt x="7217626" y="7920572"/>
                  <a:pt x="6944660" y="7961941"/>
                </a:cubicBezTo>
                <a:lnTo>
                  <a:pt x="3228944" y="8519330"/>
                </a:lnTo>
                <a:cubicBezTo>
                  <a:pt x="3191169" y="8524997"/>
                  <a:pt x="3153022" y="8527843"/>
                  <a:pt x="3114822" y="8527844"/>
                </a:cubicBezTo>
                <a:close/>
                <a:moveTo>
                  <a:pt x="5862269" y="27384"/>
                </a:moveTo>
                <a:cubicBezTo>
                  <a:pt x="5825580" y="27408"/>
                  <a:pt x="5788942" y="30132"/>
                  <a:pt x="5752654" y="35533"/>
                </a:cubicBezTo>
                <a:lnTo>
                  <a:pt x="2036451" y="593044"/>
                </a:lnTo>
                <a:cubicBezTo>
                  <a:pt x="1773205" y="632912"/>
                  <a:pt x="1551071" y="809605"/>
                  <a:pt x="1453297" y="1056907"/>
                </a:cubicBezTo>
                <a:lnTo>
                  <a:pt x="78843" y="4549012"/>
                </a:lnTo>
                <a:cubicBezTo>
                  <a:pt x="-18146" y="4796601"/>
                  <a:pt x="24072" y="5077017"/>
                  <a:pt x="189676" y="5285184"/>
                </a:cubicBezTo>
                <a:lnTo>
                  <a:pt x="2530938" y="8219899"/>
                </a:lnTo>
                <a:cubicBezTo>
                  <a:pt x="2697298" y="8427613"/>
                  <a:pt x="2961713" y="8531328"/>
                  <a:pt x="3225168" y="8492209"/>
                </a:cubicBezTo>
                <a:lnTo>
                  <a:pt x="6941249" y="7934333"/>
                </a:lnTo>
                <a:cubicBezTo>
                  <a:pt x="7204495" y="7894465"/>
                  <a:pt x="7426628" y="7717772"/>
                  <a:pt x="7524403" y="7470471"/>
                </a:cubicBezTo>
                <a:lnTo>
                  <a:pt x="8898857" y="3978366"/>
                </a:lnTo>
                <a:cubicBezTo>
                  <a:pt x="8995845" y="3730777"/>
                  <a:pt x="8953629" y="3450361"/>
                  <a:pt x="8788024" y="3242194"/>
                </a:cubicBezTo>
                <a:lnTo>
                  <a:pt x="6446153" y="307843"/>
                </a:lnTo>
                <a:cubicBezTo>
                  <a:pt x="6304234" y="130716"/>
                  <a:pt x="6089435" y="27541"/>
                  <a:pt x="5862269" y="27384"/>
                </a:cubicBezTo>
                <a:close/>
              </a:path>
            </a:pathLst>
          </a:custGeom>
          <a:gradFill>
            <a:gsLst>
              <a:gs pos="61000">
                <a:schemeClr val="accent2"/>
              </a:gs>
              <a:gs pos="23000">
                <a:schemeClr val="accent1"/>
              </a:gs>
              <a:gs pos="0">
                <a:schemeClr val="tx2"/>
              </a:gs>
            </a:gsLst>
            <a:lin ang="1800000" scaled="0"/>
          </a:gradFill>
          <a:ln w="12177"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C08CF7C8-C5E3-B5E4-ACDC-CE66E9ED8808}"/>
              </a:ext>
            </a:extLst>
          </p:cNvPr>
          <p:cNvSpPr/>
          <p:nvPr/>
        </p:nvSpPr>
        <p:spPr>
          <a:xfrm>
            <a:off x="7080173" y="3114511"/>
            <a:ext cx="30205" cy="879928"/>
          </a:xfrm>
          <a:custGeom>
            <a:avLst/>
            <a:gdLst>
              <a:gd name="connsiteX0" fmla="*/ 0 w 30205"/>
              <a:gd name="connsiteY0" fmla="*/ 0 h 879928"/>
              <a:gd name="connsiteX1" fmla="*/ 30205 w 30205"/>
              <a:gd name="connsiteY1" fmla="*/ 0 h 879928"/>
              <a:gd name="connsiteX2" fmla="*/ 30205 w 30205"/>
              <a:gd name="connsiteY2" fmla="*/ 879928 h 879928"/>
              <a:gd name="connsiteX3" fmla="*/ 0 w 30205"/>
              <a:gd name="connsiteY3" fmla="*/ 879928 h 879928"/>
            </a:gdLst>
            <a:ahLst/>
            <a:cxnLst>
              <a:cxn ang="0">
                <a:pos x="connsiteX0" y="connsiteY0"/>
              </a:cxn>
              <a:cxn ang="0">
                <a:pos x="connsiteX1" y="connsiteY1"/>
              </a:cxn>
              <a:cxn ang="0">
                <a:pos x="connsiteX2" y="connsiteY2"/>
              </a:cxn>
              <a:cxn ang="0">
                <a:pos x="connsiteX3" y="connsiteY3"/>
              </a:cxn>
            </a:cxnLst>
            <a:rect l="l" t="t" r="r" b="b"/>
            <a:pathLst>
              <a:path w="30205" h="879928">
                <a:moveTo>
                  <a:pt x="0" y="0"/>
                </a:moveTo>
                <a:lnTo>
                  <a:pt x="30205" y="0"/>
                </a:lnTo>
                <a:lnTo>
                  <a:pt x="30205" y="879928"/>
                </a:lnTo>
                <a:lnTo>
                  <a:pt x="0" y="879928"/>
                </a:lnTo>
                <a:close/>
              </a:path>
            </a:pathLst>
          </a:custGeom>
          <a:solidFill>
            <a:schemeClr val="accent1"/>
          </a:solidFill>
          <a:ln w="12177" cap="flat">
            <a:noFill/>
            <a:prstDash val="solid"/>
            <a:miter/>
          </a:ln>
        </p:spPr>
        <p:txBody>
          <a:bodyPr rtlCol="0" anchor="ctr"/>
          <a:lstStyle/>
          <a:p>
            <a:endParaRPr lang="en-US"/>
          </a:p>
        </p:txBody>
      </p:sp>
      <p:grpSp>
        <p:nvGrpSpPr>
          <p:cNvPr id="48" name="Group 47">
            <a:extLst>
              <a:ext uri="{FF2B5EF4-FFF2-40B4-BE49-F238E27FC236}">
                <a16:creationId xmlns:a16="http://schemas.microsoft.com/office/drawing/2014/main" id="{7F41399F-6828-DE80-0184-675B8F88D240}"/>
              </a:ext>
            </a:extLst>
          </p:cNvPr>
          <p:cNvGrpSpPr/>
          <p:nvPr/>
        </p:nvGrpSpPr>
        <p:grpSpPr>
          <a:xfrm>
            <a:off x="594039" y="1299676"/>
            <a:ext cx="2226264" cy="1048226"/>
            <a:chOff x="594039" y="1299676"/>
            <a:chExt cx="2226264" cy="1048226"/>
          </a:xfrm>
        </p:grpSpPr>
        <p:sp>
          <p:nvSpPr>
            <p:cNvPr id="46" name="TextBox 45">
              <a:extLst>
                <a:ext uri="{FF2B5EF4-FFF2-40B4-BE49-F238E27FC236}">
                  <a16:creationId xmlns:a16="http://schemas.microsoft.com/office/drawing/2014/main" id="{AEECD7D6-0E66-5E92-2669-7C01657C7C95}"/>
                </a:ext>
              </a:extLst>
            </p:cNvPr>
            <p:cNvSpPr txBox="1">
              <a:spLocks noChangeArrowheads="1"/>
            </p:cNvSpPr>
            <p:nvPr/>
          </p:nvSpPr>
          <p:spPr bwMode="auto">
            <a:xfrm>
              <a:off x="594039" y="1299676"/>
              <a:ext cx="156324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b="1" dirty="0">
                  <a:solidFill>
                    <a:schemeClr val="accent5"/>
                  </a:solidFill>
                  <a:latin typeface="Montserrat-Bold" panose="00000800000000000000" pitchFamily="50" charset="0"/>
                </a:rPr>
                <a:t>Investment</a:t>
              </a:r>
              <a:endParaRPr lang="ru-RU" b="1" dirty="0">
                <a:solidFill>
                  <a:schemeClr val="accent5"/>
                </a:solidFill>
                <a:latin typeface="Montserrat-Bold" panose="00000800000000000000" pitchFamily="50" charset="0"/>
              </a:endParaRPr>
            </a:p>
          </p:txBody>
        </p:sp>
        <p:sp>
          <p:nvSpPr>
            <p:cNvPr id="47" name="TextBox 46">
              <a:extLst>
                <a:ext uri="{FF2B5EF4-FFF2-40B4-BE49-F238E27FC236}">
                  <a16:creationId xmlns:a16="http://schemas.microsoft.com/office/drawing/2014/main" id="{8005424B-ED86-F5DD-16BE-5C555D63548E}"/>
                </a:ext>
              </a:extLst>
            </p:cNvPr>
            <p:cNvSpPr txBox="1">
              <a:spLocks noChangeArrowheads="1"/>
            </p:cNvSpPr>
            <p:nvPr/>
          </p:nvSpPr>
          <p:spPr bwMode="auto">
            <a:xfrm>
              <a:off x="601976" y="1609238"/>
              <a:ext cx="221832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050" dirty="0">
                  <a:solidFill>
                    <a:schemeClr val="bg1"/>
                  </a:solidFill>
                  <a:latin typeface="Montserrat Light" panose="00000400000000000000" pitchFamily="50" charset="0"/>
                </a:rPr>
                <a:t>Lorem ipsum dolor sit </a:t>
              </a:r>
              <a:r>
                <a:rPr lang="en-US" sz="1050" dirty="0" err="1">
                  <a:solidFill>
                    <a:schemeClr val="bg1"/>
                  </a:solidFill>
                  <a:latin typeface="Montserrat Light" panose="00000400000000000000" pitchFamily="50" charset="0"/>
                </a:rPr>
                <a:t>amet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consectetur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adipiscing</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elit</a:t>
              </a:r>
              <a:r>
                <a:rPr lang="en-US" sz="1050" dirty="0">
                  <a:solidFill>
                    <a:schemeClr val="bg1"/>
                  </a:solidFill>
                  <a:latin typeface="Montserrat Light" panose="00000400000000000000" pitchFamily="50" charset="0"/>
                </a:rPr>
                <a:t>, sed do </a:t>
              </a:r>
              <a:r>
                <a:rPr lang="en-US" sz="1050" dirty="0" err="1">
                  <a:solidFill>
                    <a:schemeClr val="bg1"/>
                  </a:solidFill>
                  <a:latin typeface="Montserrat Light" panose="00000400000000000000" pitchFamily="50" charset="0"/>
                </a:rPr>
                <a:t>eiusmod</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tempor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incididunt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ut</a:t>
              </a:r>
              <a:r>
                <a:rPr lang="en-US" sz="1050" dirty="0">
                  <a:solidFill>
                    <a:schemeClr val="bg1"/>
                  </a:solidFill>
                  <a:latin typeface="Montserrat Light" panose="00000400000000000000" pitchFamily="50" charset="0"/>
                </a:rPr>
                <a:t> labore</a:t>
              </a:r>
              <a:endParaRPr lang="ru-RU" sz="1050" dirty="0">
                <a:solidFill>
                  <a:schemeClr val="bg1"/>
                </a:solidFill>
                <a:latin typeface="Montserrat Light" panose="00000400000000000000" pitchFamily="50" charset="0"/>
              </a:endParaRPr>
            </a:p>
          </p:txBody>
        </p:sp>
      </p:grpSp>
      <p:grpSp>
        <p:nvGrpSpPr>
          <p:cNvPr id="49" name="Group 48">
            <a:extLst>
              <a:ext uri="{FF2B5EF4-FFF2-40B4-BE49-F238E27FC236}">
                <a16:creationId xmlns:a16="http://schemas.microsoft.com/office/drawing/2014/main" id="{ED049889-5576-D00C-8700-6E3195A85949}"/>
              </a:ext>
            </a:extLst>
          </p:cNvPr>
          <p:cNvGrpSpPr/>
          <p:nvPr/>
        </p:nvGrpSpPr>
        <p:grpSpPr>
          <a:xfrm>
            <a:off x="594039" y="3414226"/>
            <a:ext cx="2226264" cy="1048226"/>
            <a:chOff x="594039" y="1299676"/>
            <a:chExt cx="2226264" cy="1048226"/>
          </a:xfrm>
        </p:grpSpPr>
        <p:sp>
          <p:nvSpPr>
            <p:cNvPr id="50" name="TextBox 49">
              <a:extLst>
                <a:ext uri="{FF2B5EF4-FFF2-40B4-BE49-F238E27FC236}">
                  <a16:creationId xmlns:a16="http://schemas.microsoft.com/office/drawing/2014/main" id="{5BCBC5DE-EA9F-EDE9-0D6D-3B220F2ED491}"/>
                </a:ext>
              </a:extLst>
            </p:cNvPr>
            <p:cNvSpPr txBox="1">
              <a:spLocks noChangeArrowheads="1"/>
            </p:cNvSpPr>
            <p:nvPr/>
          </p:nvSpPr>
          <p:spPr bwMode="auto">
            <a:xfrm>
              <a:off x="594039" y="1299676"/>
              <a:ext cx="156324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b="1" dirty="0">
                  <a:solidFill>
                    <a:schemeClr val="accent5"/>
                  </a:solidFill>
                  <a:latin typeface="Montserrat-Bold" panose="00000800000000000000" pitchFamily="50" charset="0"/>
                </a:rPr>
                <a:t>Investment</a:t>
              </a:r>
              <a:endParaRPr lang="ru-RU" b="1" dirty="0">
                <a:solidFill>
                  <a:schemeClr val="accent5"/>
                </a:solidFill>
                <a:latin typeface="Montserrat-Bold" panose="00000800000000000000" pitchFamily="50" charset="0"/>
              </a:endParaRPr>
            </a:p>
          </p:txBody>
        </p:sp>
        <p:sp>
          <p:nvSpPr>
            <p:cNvPr id="51" name="TextBox 50">
              <a:extLst>
                <a:ext uri="{FF2B5EF4-FFF2-40B4-BE49-F238E27FC236}">
                  <a16:creationId xmlns:a16="http://schemas.microsoft.com/office/drawing/2014/main" id="{87ECF01F-EDDD-6A70-A94E-B4C67E84ED78}"/>
                </a:ext>
              </a:extLst>
            </p:cNvPr>
            <p:cNvSpPr txBox="1">
              <a:spLocks noChangeArrowheads="1"/>
            </p:cNvSpPr>
            <p:nvPr/>
          </p:nvSpPr>
          <p:spPr bwMode="auto">
            <a:xfrm>
              <a:off x="601976" y="1609238"/>
              <a:ext cx="221832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050" dirty="0">
                  <a:solidFill>
                    <a:schemeClr val="bg1"/>
                  </a:solidFill>
                  <a:latin typeface="Montserrat Light" panose="00000400000000000000" pitchFamily="50" charset="0"/>
                </a:rPr>
                <a:t>Lorem ipsum dolor sit </a:t>
              </a:r>
              <a:r>
                <a:rPr lang="en-US" sz="1050" dirty="0" err="1">
                  <a:solidFill>
                    <a:schemeClr val="bg1"/>
                  </a:solidFill>
                  <a:latin typeface="Montserrat Light" panose="00000400000000000000" pitchFamily="50" charset="0"/>
                </a:rPr>
                <a:t>amet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consectetur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adipiscing</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elit</a:t>
              </a:r>
              <a:r>
                <a:rPr lang="en-US" sz="1050" dirty="0">
                  <a:solidFill>
                    <a:schemeClr val="bg1"/>
                  </a:solidFill>
                  <a:latin typeface="Montserrat Light" panose="00000400000000000000" pitchFamily="50" charset="0"/>
                </a:rPr>
                <a:t>, sed do </a:t>
              </a:r>
              <a:r>
                <a:rPr lang="en-US" sz="1050" dirty="0" err="1">
                  <a:solidFill>
                    <a:schemeClr val="bg1"/>
                  </a:solidFill>
                  <a:latin typeface="Montserrat Light" panose="00000400000000000000" pitchFamily="50" charset="0"/>
                </a:rPr>
                <a:t>eiusmod</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tempor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incididunt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ut</a:t>
              </a:r>
              <a:r>
                <a:rPr lang="en-US" sz="1050" dirty="0">
                  <a:solidFill>
                    <a:schemeClr val="bg1"/>
                  </a:solidFill>
                  <a:latin typeface="Montserrat Light" panose="00000400000000000000" pitchFamily="50" charset="0"/>
                </a:rPr>
                <a:t> labore</a:t>
              </a:r>
              <a:endParaRPr lang="ru-RU" sz="1050" dirty="0">
                <a:solidFill>
                  <a:schemeClr val="bg1"/>
                </a:solidFill>
                <a:latin typeface="Montserrat Light" panose="00000400000000000000" pitchFamily="50" charset="0"/>
              </a:endParaRPr>
            </a:p>
          </p:txBody>
        </p:sp>
      </p:grpSp>
      <p:grpSp>
        <p:nvGrpSpPr>
          <p:cNvPr id="52" name="Group 51">
            <a:extLst>
              <a:ext uri="{FF2B5EF4-FFF2-40B4-BE49-F238E27FC236}">
                <a16:creationId xmlns:a16="http://schemas.microsoft.com/office/drawing/2014/main" id="{B60D62C8-C923-C5A5-C084-8AEE5EE430E2}"/>
              </a:ext>
            </a:extLst>
          </p:cNvPr>
          <p:cNvGrpSpPr/>
          <p:nvPr/>
        </p:nvGrpSpPr>
        <p:grpSpPr>
          <a:xfrm>
            <a:off x="594039" y="5528776"/>
            <a:ext cx="2226264" cy="1048226"/>
            <a:chOff x="594039" y="1299676"/>
            <a:chExt cx="2226264" cy="1048226"/>
          </a:xfrm>
        </p:grpSpPr>
        <p:sp>
          <p:nvSpPr>
            <p:cNvPr id="53" name="TextBox 52">
              <a:extLst>
                <a:ext uri="{FF2B5EF4-FFF2-40B4-BE49-F238E27FC236}">
                  <a16:creationId xmlns:a16="http://schemas.microsoft.com/office/drawing/2014/main" id="{0EA29D39-F6A3-9A47-1360-0113E06EB44A}"/>
                </a:ext>
              </a:extLst>
            </p:cNvPr>
            <p:cNvSpPr txBox="1">
              <a:spLocks noChangeArrowheads="1"/>
            </p:cNvSpPr>
            <p:nvPr/>
          </p:nvSpPr>
          <p:spPr bwMode="auto">
            <a:xfrm>
              <a:off x="594039" y="1299676"/>
              <a:ext cx="156324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b="1" dirty="0">
                  <a:solidFill>
                    <a:schemeClr val="accent5"/>
                  </a:solidFill>
                  <a:latin typeface="Montserrat-Bold" panose="00000800000000000000" pitchFamily="50" charset="0"/>
                </a:rPr>
                <a:t>Investment</a:t>
              </a:r>
              <a:endParaRPr lang="ru-RU" b="1" dirty="0">
                <a:solidFill>
                  <a:schemeClr val="accent5"/>
                </a:solidFill>
                <a:latin typeface="Montserrat-Bold" panose="00000800000000000000" pitchFamily="50" charset="0"/>
              </a:endParaRPr>
            </a:p>
          </p:txBody>
        </p:sp>
        <p:sp>
          <p:nvSpPr>
            <p:cNvPr id="54" name="TextBox 53">
              <a:extLst>
                <a:ext uri="{FF2B5EF4-FFF2-40B4-BE49-F238E27FC236}">
                  <a16:creationId xmlns:a16="http://schemas.microsoft.com/office/drawing/2014/main" id="{88DA6947-8852-FC8E-2812-222738F31B60}"/>
                </a:ext>
              </a:extLst>
            </p:cNvPr>
            <p:cNvSpPr txBox="1">
              <a:spLocks noChangeArrowheads="1"/>
            </p:cNvSpPr>
            <p:nvPr/>
          </p:nvSpPr>
          <p:spPr bwMode="auto">
            <a:xfrm>
              <a:off x="601976" y="1609238"/>
              <a:ext cx="221832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050" dirty="0">
                  <a:solidFill>
                    <a:schemeClr val="bg1"/>
                  </a:solidFill>
                  <a:latin typeface="Montserrat Light" panose="00000400000000000000" pitchFamily="50" charset="0"/>
                </a:rPr>
                <a:t>Lorem ipsum dolor sit </a:t>
              </a:r>
              <a:r>
                <a:rPr lang="en-US" sz="1050" dirty="0" err="1">
                  <a:solidFill>
                    <a:schemeClr val="bg1"/>
                  </a:solidFill>
                  <a:latin typeface="Montserrat Light" panose="00000400000000000000" pitchFamily="50" charset="0"/>
                </a:rPr>
                <a:t>amet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consectetur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adipiscing</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elit</a:t>
              </a:r>
              <a:r>
                <a:rPr lang="en-US" sz="1050" dirty="0">
                  <a:solidFill>
                    <a:schemeClr val="bg1"/>
                  </a:solidFill>
                  <a:latin typeface="Montserrat Light" panose="00000400000000000000" pitchFamily="50" charset="0"/>
                </a:rPr>
                <a:t>, sed do </a:t>
              </a:r>
              <a:r>
                <a:rPr lang="en-US" sz="1050" dirty="0" err="1">
                  <a:solidFill>
                    <a:schemeClr val="bg1"/>
                  </a:solidFill>
                  <a:latin typeface="Montserrat Light" panose="00000400000000000000" pitchFamily="50" charset="0"/>
                </a:rPr>
                <a:t>eiusmod</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tempor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incididunt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ut</a:t>
              </a:r>
              <a:r>
                <a:rPr lang="en-US" sz="1050" dirty="0">
                  <a:solidFill>
                    <a:schemeClr val="bg1"/>
                  </a:solidFill>
                  <a:latin typeface="Montserrat Light" panose="00000400000000000000" pitchFamily="50" charset="0"/>
                </a:rPr>
                <a:t> labore</a:t>
              </a:r>
              <a:endParaRPr lang="ru-RU" sz="1050" dirty="0">
                <a:solidFill>
                  <a:schemeClr val="bg1"/>
                </a:solidFill>
                <a:latin typeface="Montserrat Light" panose="00000400000000000000" pitchFamily="50" charset="0"/>
              </a:endParaRPr>
            </a:p>
          </p:txBody>
        </p:sp>
      </p:grpSp>
      <p:grpSp>
        <p:nvGrpSpPr>
          <p:cNvPr id="55" name="Group 54">
            <a:extLst>
              <a:ext uri="{FF2B5EF4-FFF2-40B4-BE49-F238E27FC236}">
                <a16:creationId xmlns:a16="http://schemas.microsoft.com/office/drawing/2014/main" id="{2992ACC4-9745-0C36-E90B-7DC6008937A5}"/>
              </a:ext>
            </a:extLst>
          </p:cNvPr>
          <p:cNvGrpSpPr/>
          <p:nvPr/>
        </p:nvGrpSpPr>
        <p:grpSpPr>
          <a:xfrm>
            <a:off x="3642039" y="1299676"/>
            <a:ext cx="2226264" cy="1048226"/>
            <a:chOff x="594039" y="1299676"/>
            <a:chExt cx="2226264" cy="1048226"/>
          </a:xfrm>
        </p:grpSpPr>
        <p:sp>
          <p:nvSpPr>
            <p:cNvPr id="56" name="TextBox 55">
              <a:extLst>
                <a:ext uri="{FF2B5EF4-FFF2-40B4-BE49-F238E27FC236}">
                  <a16:creationId xmlns:a16="http://schemas.microsoft.com/office/drawing/2014/main" id="{BB324868-AAE4-C98F-6F80-E71AB905158D}"/>
                </a:ext>
              </a:extLst>
            </p:cNvPr>
            <p:cNvSpPr txBox="1">
              <a:spLocks noChangeArrowheads="1"/>
            </p:cNvSpPr>
            <p:nvPr/>
          </p:nvSpPr>
          <p:spPr bwMode="auto">
            <a:xfrm>
              <a:off x="594039" y="1299676"/>
              <a:ext cx="156324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b="1" dirty="0">
                  <a:solidFill>
                    <a:schemeClr val="accent5"/>
                  </a:solidFill>
                  <a:latin typeface="Montserrat-Bold" panose="00000800000000000000" pitchFamily="50" charset="0"/>
                </a:rPr>
                <a:t>Investment</a:t>
              </a:r>
              <a:endParaRPr lang="ru-RU" b="1" dirty="0">
                <a:solidFill>
                  <a:schemeClr val="accent5"/>
                </a:solidFill>
                <a:latin typeface="Montserrat-Bold" panose="00000800000000000000" pitchFamily="50" charset="0"/>
              </a:endParaRPr>
            </a:p>
          </p:txBody>
        </p:sp>
        <p:sp>
          <p:nvSpPr>
            <p:cNvPr id="57" name="TextBox 56">
              <a:extLst>
                <a:ext uri="{FF2B5EF4-FFF2-40B4-BE49-F238E27FC236}">
                  <a16:creationId xmlns:a16="http://schemas.microsoft.com/office/drawing/2014/main" id="{CC959C47-5D95-5CB8-93B1-F7BDA22B97E3}"/>
                </a:ext>
              </a:extLst>
            </p:cNvPr>
            <p:cNvSpPr txBox="1">
              <a:spLocks noChangeArrowheads="1"/>
            </p:cNvSpPr>
            <p:nvPr/>
          </p:nvSpPr>
          <p:spPr bwMode="auto">
            <a:xfrm>
              <a:off x="601976" y="1609238"/>
              <a:ext cx="221832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050" dirty="0">
                  <a:solidFill>
                    <a:schemeClr val="bg1"/>
                  </a:solidFill>
                  <a:latin typeface="Montserrat Light" panose="00000400000000000000" pitchFamily="50" charset="0"/>
                </a:rPr>
                <a:t>Lorem ipsum dolor sit </a:t>
              </a:r>
              <a:r>
                <a:rPr lang="en-US" sz="1050" dirty="0" err="1">
                  <a:solidFill>
                    <a:schemeClr val="bg1"/>
                  </a:solidFill>
                  <a:latin typeface="Montserrat Light" panose="00000400000000000000" pitchFamily="50" charset="0"/>
                </a:rPr>
                <a:t>amet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consectetur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adipiscing</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elit</a:t>
              </a:r>
              <a:r>
                <a:rPr lang="en-US" sz="1050" dirty="0">
                  <a:solidFill>
                    <a:schemeClr val="bg1"/>
                  </a:solidFill>
                  <a:latin typeface="Montserrat Light" panose="00000400000000000000" pitchFamily="50" charset="0"/>
                </a:rPr>
                <a:t>, sed do </a:t>
              </a:r>
              <a:r>
                <a:rPr lang="en-US" sz="1050" dirty="0" err="1">
                  <a:solidFill>
                    <a:schemeClr val="bg1"/>
                  </a:solidFill>
                  <a:latin typeface="Montserrat Light" panose="00000400000000000000" pitchFamily="50" charset="0"/>
                </a:rPr>
                <a:t>eiusmod</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tempor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incididunt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ut</a:t>
              </a:r>
              <a:r>
                <a:rPr lang="en-US" sz="1050" dirty="0">
                  <a:solidFill>
                    <a:schemeClr val="bg1"/>
                  </a:solidFill>
                  <a:latin typeface="Montserrat Light" panose="00000400000000000000" pitchFamily="50" charset="0"/>
                </a:rPr>
                <a:t> labore</a:t>
              </a:r>
              <a:endParaRPr lang="ru-RU" sz="1050" dirty="0">
                <a:solidFill>
                  <a:schemeClr val="bg1"/>
                </a:solidFill>
                <a:latin typeface="Montserrat Light" panose="00000400000000000000" pitchFamily="50" charset="0"/>
              </a:endParaRPr>
            </a:p>
          </p:txBody>
        </p:sp>
      </p:grpSp>
      <p:grpSp>
        <p:nvGrpSpPr>
          <p:cNvPr id="58" name="Group 57">
            <a:extLst>
              <a:ext uri="{FF2B5EF4-FFF2-40B4-BE49-F238E27FC236}">
                <a16:creationId xmlns:a16="http://schemas.microsoft.com/office/drawing/2014/main" id="{25453587-F642-4DE8-0EAD-2B0F157A1E54}"/>
              </a:ext>
            </a:extLst>
          </p:cNvPr>
          <p:cNvGrpSpPr/>
          <p:nvPr/>
        </p:nvGrpSpPr>
        <p:grpSpPr>
          <a:xfrm>
            <a:off x="3642039" y="3414226"/>
            <a:ext cx="2226264" cy="1048226"/>
            <a:chOff x="594039" y="1299676"/>
            <a:chExt cx="2226264" cy="1048226"/>
          </a:xfrm>
        </p:grpSpPr>
        <p:sp>
          <p:nvSpPr>
            <p:cNvPr id="59" name="TextBox 58">
              <a:extLst>
                <a:ext uri="{FF2B5EF4-FFF2-40B4-BE49-F238E27FC236}">
                  <a16:creationId xmlns:a16="http://schemas.microsoft.com/office/drawing/2014/main" id="{2135B0C5-DE94-F7EC-EB5D-0DE5F03E80C1}"/>
                </a:ext>
              </a:extLst>
            </p:cNvPr>
            <p:cNvSpPr txBox="1">
              <a:spLocks noChangeArrowheads="1"/>
            </p:cNvSpPr>
            <p:nvPr/>
          </p:nvSpPr>
          <p:spPr bwMode="auto">
            <a:xfrm>
              <a:off x="594039" y="1299676"/>
              <a:ext cx="156324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b="1" dirty="0">
                  <a:solidFill>
                    <a:schemeClr val="accent5"/>
                  </a:solidFill>
                  <a:latin typeface="Montserrat-Bold" panose="00000800000000000000" pitchFamily="50" charset="0"/>
                </a:rPr>
                <a:t>Investment</a:t>
              </a:r>
              <a:endParaRPr lang="ru-RU" b="1" dirty="0">
                <a:solidFill>
                  <a:schemeClr val="accent5"/>
                </a:solidFill>
                <a:latin typeface="Montserrat-Bold" panose="00000800000000000000" pitchFamily="50" charset="0"/>
              </a:endParaRPr>
            </a:p>
          </p:txBody>
        </p:sp>
        <p:sp>
          <p:nvSpPr>
            <p:cNvPr id="60" name="TextBox 59">
              <a:extLst>
                <a:ext uri="{FF2B5EF4-FFF2-40B4-BE49-F238E27FC236}">
                  <a16:creationId xmlns:a16="http://schemas.microsoft.com/office/drawing/2014/main" id="{2E3163CF-3F25-B6DB-0CE0-4880D232500B}"/>
                </a:ext>
              </a:extLst>
            </p:cNvPr>
            <p:cNvSpPr txBox="1">
              <a:spLocks noChangeArrowheads="1"/>
            </p:cNvSpPr>
            <p:nvPr/>
          </p:nvSpPr>
          <p:spPr bwMode="auto">
            <a:xfrm>
              <a:off x="601976" y="1609238"/>
              <a:ext cx="221832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050" dirty="0">
                  <a:solidFill>
                    <a:schemeClr val="bg1"/>
                  </a:solidFill>
                  <a:latin typeface="Montserrat Light" panose="00000400000000000000" pitchFamily="50" charset="0"/>
                </a:rPr>
                <a:t>Lorem ipsum dolor sit </a:t>
              </a:r>
              <a:r>
                <a:rPr lang="en-US" sz="1050" dirty="0" err="1">
                  <a:solidFill>
                    <a:schemeClr val="bg1"/>
                  </a:solidFill>
                  <a:latin typeface="Montserrat Light" panose="00000400000000000000" pitchFamily="50" charset="0"/>
                </a:rPr>
                <a:t>amet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consectetur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adipiscing</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elit</a:t>
              </a:r>
              <a:r>
                <a:rPr lang="en-US" sz="1050" dirty="0">
                  <a:solidFill>
                    <a:schemeClr val="bg1"/>
                  </a:solidFill>
                  <a:latin typeface="Montserrat Light" panose="00000400000000000000" pitchFamily="50" charset="0"/>
                </a:rPr>
                <a:t>, sed do </a:t>
              </a:r>
              <a:r>
                <a:rPr lang="en-US" sz="1050" dirty="0" err="1">
                  <a:solidFill>
                    <a:schemeClr val="bg1"/>
                  </a:solidFill>
                  <a:latin typeface="Montserrat Light" panose="00000400000000000000" pitchFamily="50" charset="0"/>
                </a:rPr>
                <a:t>eiusmod</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tempor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incididunt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ut</a:t>
              </a:r>
              <a:r>
                <a:rPr lang="en-US" sz="1050" dirty="0">
                  <a:solidFill>
                    <a:schemeClr val="bg1"/>
                  </a:solidFill>
                  <a:latin typeface="Montserrat Light" panose="00000400000000000000" pitchFamily="50" charset="0"/>
                </a:rPr>
                <a:t> labore</a:t>
              </a:r>
              <a:endParaRPr lang="ru-RU" sz="1050" dirty="0">
                <a:solidFill>
                  <a:schemeClr val="bg1"/>
                </a:solidFill>
                <a:latin typeface="Montserrat Light" panose="00000400000000000000" pitchFamily="50" charset="0"/>
              </a:endParaRPr>
            </a:p>
          </p:txBody>
        </p:sp>
      </p:grpSp>
      <p:grpSp>
        <p:nvGrpSpPr>
          <p:cNvPr id="61" name="Group 60">
            <a:extLst>
              <a:ext uri="{FF2B5EF4-FFF2-40B4-BE49-F238E27FC236}">
                <a16:creationId xmlns:a16="http://schemas.microsoft.com/office/drawing/2014/main" id="{2A0C05A4-0CC4-0637-BAFF-8EA438BDAA2F}"/>
              </a:ext>
            </a:extLst>
          </p:cNvPr>
          <p:cNvGrpSpPr/>
          <p:nvPr/>
        </p:nvGrpSpPr>
        <p:grpSpPr>
          <a:xfrm>
            <a:off x="3642039" y="5528776"/>
            <a:ext cx="2226264" cy="1048226"/>
            <a:chOff x="594039" y="1299676"/>
            <a:chExt cx="2226264" cy="1048226"/>
          </a:xfrm>
        </p:grpSpPr>
        <p:sp>
          <p:nvSpPr>
            <p:cNvPr id="62" name="TextBox 61">
              <a:extLst>
                <a:ext uri="{FF2B5EF4-FFF2-40B4-BE49-F238E27FC236}">
                  <a16:creationId xmlns:a16="http://schemas.microsoft.com/office/drawing/2014/main" id="{0C88F85E-3D96-514D-93C8-A38948FE897B}"/>
                </a:ext>
              </a:extLst>
            </p:cNvPr>
            <p:cNvSpPr txBox="1">
              <a:spLocks noChangeArrowheads="1"/>
            </p:cNvSpPr>
            <p:nvPr/>
          </p:nvSpPr>
          <p:spPr bwMode="auto">
            <a:xfrm>
              <a:off x="594039" y="1299676"/>
              <a:ext cx="156324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b="1" dirty="0">
                  <a:solidFill>
                    <a:schemeClr val="accent5"/>
                  </a:solidFill>
                  <a:latin typeface="Montserrat-Bold" panose="00000800000000000000" pitchFamily="50" charset="0"/>
                </a:rPr>
                <a:t>Investment</a:t>
              </a:r>
              <a:endParaRPr lang="ru-RU" b="1" dirty="0">
                <a:solidFill>
                  <a:schemeClr val="accent5"/>
                </a:solidFill>
                <a:latin typeface="Montserrat-Bold" panose="00000800000000000000" pitchFamily="50" charset="0"/>
              </a:endParaRPr>
            </a:p>
          </p:txBody>
        </p:sp>
        <p:sp>
          <p:nvSpPr>
            <p:cNvPr id="63" name="TextBox 62">
              <a:extLst>
                <a:ext uri="{FF2B5EF4-FFF2-40B4-BE49-F238E27FC236}">
                  <a16:creationId xmlns:a16="http://schemas.microsoft.com/office/drawing/2014/main" id="{0B82BC9D-A7C1-D281-880E-9BCC877C6039}"/>
                </a:ext>
              </a:extLst>
            </p:cNvPr>
            <p:cNvSpPr txBox="1">
              <a:spLocks noChangeArrowheads="1"/>
            </p:cNvSpPr>
            <p:nvPr/>
          </p:nvSpPr>
          <p:spPr bwMode="auto">
            <a:xfrm>
              <a:off x="601976" y="1609238"/>
              <a:ext cx="221832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050" dirty="0">
                  <a:solidFill>
                    <a:schemeClr val="bg1"/>
                  </a:solidFill>
                  <a:latin typeface="Montserrat Light" panose="00000400000000000000" pitchFamily="50" charset="0"/>
                </a:rPr>
                <a:t>Lorem ipsum dolor sit </a:t>
              </a:r>
              <a:r>
                <a:rPr lang="en-US" sz="1050" dirty="0" err="1">
                  <a:solidFill>
                    <a:schemeClr val="bg1"/>
                  </a:solidFill>
                  <a:latin typeface="Montserrat Light" panose="00000400000000000000" pitchFamily="50" charset="0"/>
                </a:rPr>
                <a:t>amet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consectetur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adipiscing</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elit</a:t>
              </a:r>
              <a:r>
                <a:rPr lang="en-US" sz="1050" dirty="0">
                  <a:solidFill>
                    <a:schemeClr val="bg1"/>
                  </a:solidFill>
                  <a:latin typeface="Montserrat Light" panose="00000400000000000000" pitchFamily="50" charset="0"/>
                </a:rPr>
                <a:t>, sed do </a:t>
              </a:r>
              <a:r>
                <a:rPr lang="en-US" sz="1050" dirty="0" err="1">
                  <a:solidFill>
                    <a:schemeClr val="bg1"/>
                  </a:solidFill>
                  <a:latin typeface="Montserrat Light" panose="00000400000000000000" pitchFamily="50" charset="0"/>
                </a:rPr>
                <a:t>eiusmod</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tempor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incididunt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ut</a:t>
              </a:r>
              <a:r>
                <a:rPr lang="en-US" sz="1050" dirty="0">
                  <a:solidFill>
                    <a:schemeClr val="bg1"/>
                  </a:solidFill>
                  <a:latin typeface="Montserrat Light" panose="00000400000000000000" pitchFamily="50" charset="0"/>
                </a:rPr>
                <a:t> labore</a:t>
              </a:r>
              <a:endParaRPr lang="ru-RU" sz="1050" dirty="0">
                <a:solidFill>
                  <a:schemeClr val="bg1"/>
                </a:solidFill>
                <a:latin typeface="Montserrat Light" panose="00000400000000000000" pitchFamily="50" charset="0"/>
              </a:endParaRPr>
            </a:p>
          </p:txBody>
        </p:sp>
      </p:grpSp>
      <p:sp>
        <p:nvSpPr>
          <p:cNvPr id="64" name="TextBox 10">
            <a:extLst>
              <a:ext uri="{FF2B5EF4-FFF2-40B4-BE49-F238E27FC236}">
                <a16:creationId xmlns:a16="http://schemas.microsoft.com/office/drawing/2014/main" id="{E68EE2D0-6E0C-A93F-F187-CD3EDC424ACC}"/>
              </a:ext>
            </a:extLst>
          </p:cNvPr>
          <p:cNvSpPr txBox="1">
            <a:spLocks noChangeArrowheads="1"/>
          </p:cNvSpPr>
          <p:nvPr/>
        </p:nvSpPr>
        <p:spPr bwMode="auto">
          <a:xfrm>
            <a:off x="7351388" y="3682818"/>
            <a:ext cx="4043644" cy="1477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800" b="1" dirty="0">
                <a:solidFill>
                  <a:schemeClr val="bg1"/>
                </a:solidFill>
                <a:latin typeface="Arial" panose="020B0604020202020204" pitchFamily="34" charset="0"/>
                <a:cs typeface="Arial" panose="020B0604020202020204" pitchFamily="34" charset="0"/>
              </a:rPr>
              <a:t>Lorem ipsum </a:t>
            </a:r>
            <a:r>
              <a:rPr lang="es-CO" sz="1800" dirty="0">
                <a:solidFill>
                  <a:schemeClr val="bg1"/>
                </a:solidFill>
                <a:latin typeface="Arial" panose="020B0604020202020204" pitchFamily="34" charset="0"/>
                <a:cs typeface="Arial" panose="020B0604020202020204" pitchFamily="34" charset="0"/>
              </a:rPr>
              <a:t>dolor sit amet, consectetur adipiscing elit.  Fusce convallis magna non. dolor sit amet, consectetur adipiscing elit. Fusce convallis magna non</a:t>
            </a:r>
          </a:p>
        </p:txBody>
      </p:sp>
      <p:sp>
        <p:nvSpPr>
          <p:cNvPr id="65" name="TextBox 64">
            <a:extLst>
              <a:ext uri="{FF2B5EF4-FFF2-40B4-BE49-F238E27FC236}">
                <a16:creationId xmlns:a16="http://schemas.microsoft.com/office/drawing/2014/main" id="{B90A6E41-42FB-0D9F-B883-4AF84170658D}"/>
              </a:ext>
            </a:extLst>
          </p:cNvPr>
          <p:cNvSpPr txBox="1"/>
          <p:nvPr/>
        </p:nvSpPr>
        <p:spPr>
          <a:xfrm>
            <a:off x="7303453" y="2515431"/>
            <a:ext cx="3762375" cy="1138773"/>
          </a:xfrm>
          <a:prstGeom prst="rect">
            <a:avLst/>
          </a:prstGeom>
          <a:noFill/>
        </p:spPr>
        <p:txBody>
          <a:bodyPr wrap="square">
            <a:spAutoFit/>
          </a:bodyPr>
          <a:lstStyle/>
          <a:p>
            <a:r>
              <a:rPr lang="en-US" sz="3600" b="1" dirty="0">
                <a:solidFill>
                  <a:schemeClr val="bg1"/>
                </a:solidFill>
                <a:latin typeface="Lato Black" panose="020F0502020204030203" pitchFamily="34" charset="77"/>
              </a:rPr>
              <a:t>Your Headline</a:t>
            </a:r>
          </a:p>
          <a:p>
            <a:r>
              <a:rPr lang="en-US" sz="3200" b="1" dirty="0">
                <a:solidFill>
                  <a:schemeClr val="accent2"/>
                </a:solidFill>
                <a:latin typeface="Lato Black" panose="020F0502020204030203" pitchFamily="34" charset="77"/>
              </a:rPr>
              <a:t>goes here</a:t>
            </a:r>
            <a:endParaRPr lang="en-US" sz="3200" dirty="0">
              <a:solidFill>
                <a:schemeClr val="accent2"/>
              </a:solidFill>
            </a:endParaRPr>
          </a:p>
        </p:txBody>
      </p:sp>
      <p:sp>
        <p:nvSpPr>
          <p:cNvPr id="3" name="Picture Placeholder 2">
            <a:extLst>
              <a:ext uri="{FF2B5EF4-FFF2-40B4-BE49-F238E27FC236}">
                <a16:creationId xmlns:a16="http://schemas.microsoft.com/office/drawing/2014/main" id="{2A36B10D-1DE9-7189-8708-C11CF4AC37B9}"/>
              </a:ext>
            </a:extLst>
          </p:cNvPr>
          <p:cNvSpPr>
            <a:spLocks noGrp="1"/>
          </p:cNvSpPr>
          <p:nvPr>
            <p:ph type="pic" sz="quarter" idx="10"/>
          </p:nvPr>
        </p:nvSpPr>
        <p:spPr/>
      </p:sp>
    </p:spTree>
    <p:extLst>
      <p:ext uri="{BB962C8B-B14F-4D97-AF65-F5344CB8AC3E}">
        <p14:creationId xmlns:p14="http://schemas.microsoft.com/office/powerpoint/2010/main" val="50771332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778C6761-2285-391A-0231-D0653CA726D4}"/>
              </a:ext>
            </a:extLst>
          </p:cNvPr>
          <p:cNvGrpSpPr/>
          <p:nvPr/>
        </p:nvGrpSpPr>
        <p:grpSpPr>
          <a:xfrm>
            <a:off x="3251026" y="2299359"/>
            <a:ext cx="1332494" cy="1468709"/>
            <a:chOff x="3251026" y="2299359"/>
            <a:chExt cx="1332494" cy="1468709"/>
          </a:xfrm>
        </p:grpSpPr>
        <p:sp>
          <p:nvSpPr>
            <p:cNvPr id="6" name="Freeform 5">
              <a:extLst>
                <a:ext uri="{FF2B5EF4-FFF2-40B4-BE49-F238E27FC236}">
                  <a16:creationId xmlns:a16="http://schemas.microsoft.com/office/drawing/2014/main" id="{748D42BB-CC53-58BD-2189-967B7D7328BA}"/>
                </a:ext>
              </a:extLst>
            </p:cNvPr>
            <p:cNvSpPr/>
            <p:nvPr/>
          </p:nvSpPr>
          <p:spPr>
            <a:xfrm>
              <a:off x="3807700" y="3029268"/>
              <a:ext cx="143481" cy="143435"/>
            </a:xfrm>
            <a:custGeom>
              <a:avLst/>
              <a:gdLst>
                <a:gd name="connsiteX0" fmla="*/ 71702 w 143481"/>
                <a:gd name="connsiteY0" fmla="*/ 143692 h 143435"/>
                <a:gd name="connsiteX1" fmla="*/ -39 w 143481"/>
                <a:gd name="connsiteY1" fmla="*/ 71974 h 143435"/>
                <a:gd name="connsiteX2" fmla="*/ 71702 w 143481"/>
                <a:gd name="connsiteY2" fmla="*/ 257 h 143435"/>
                <a:gd name="connsiteX3" fmla="*/ 143443 w 143481"/>
                <a:gd name="connsiteY3" fmla="*/ 71974 h 143435"/>
                <a:gd name="connsiteX4" fmla="*/ 143443 w 143481"/>
                <a:gd name="connsiteY4" fmla="*/ 72066 h 143435"/>
                <a:gd name="connsiteX5" fmla="*/ 71702 w 143481"/>
                <a:gd name="connsiteY5" fmla="*/ 143692 h 143435"/>
                <a:gd name="connsiteX6" fmla="*/ 71702 w 143481"/>
                <a:gd name="connsiteY6" fmla="*/ 35112 h 143435"/>
                <a:gd name="connsiteX7" fmla="*/ 35652 w 143481"/>
                <a:gd name="connsiteY7" fmla="*/ 72063 h 143435"/>
                <a:gd name="connsiteX8" fmla="*/ 72615 w 143481"/>
                <a:gd name="connsiteY8" fmla="*/ 108101 h 143435"/>
                <a:gd name="connsiteX9" fmla="*/ 108668 w 143481"/>
                <a:gd name="connsiteY9" fmla="*/ 71609 h 143435"/>
                <a:gd name="connsiteX10" fmla="*/ 71702 w 143481"/>
                <a:gd name="connsiteY10" fmla="*/ 35112 h 143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3481" h="143435">
                  <a:moveTo>
                    <a:pt x="71702" y="143692"/>
                  </a:moveTo>
                  <a:cubicBezTo>
                    <a:pt x="32081" y="143692"/>
                    <a:pt x="-39" y="111583"/>
                    <a:pt x="-39" y="71974"/>
                  </a:cubicBezTo>
                  <a:cubicBezTo>
                    <a:pt x="-39" y="32366"/>
                    <a:pt x="32081" y="257"/>
                    <a:pt x="71702" y="257"/>
                  </a:cubicBezTo>
                  <a:cubicBezTo>
                    <a:pt x="111324" y="257"/>
                    <a:pt x="143443" y="32366"/>
                    <a:pt x="143443" y="71974"/>
                  </a:cubicBezTo>
                  <a:cubicBezTo>
                    <a:pt x="143443" y="72005"/>
                    <a:pt x="143443" y="72035"/>
                    <a:pt x="143443" y="72066"/>
                  </a:cubicBezTo>
                  <a:cubicBezTo>
                    <a:pt x="143392" y="111639"/>
                    <a:pt x="111288" y="143692"/>
                    <a:pt x="71702" y="143692"/>
                  </a:cubicBezTo>
                  <a:close/>
                  <a:moveTo>
                    <a:pt x="71702" y="35112"/>
                  </a:moveTo>
                  <a:cubicBezTo>
                    <a:pt x="51540" y="35364"/>
                    <a:pt x="35400" y="51907"/>
                    <a:pt x="35652" y="72063"/>
                  </a:cubicBezTo>
                  <a:cubicBezTo>
                    <a:pt x="35904" y="92218"/>
                    <a:pt x="52453" y="108353"/>
                    <a:pt x="72615" y="108101"/>
                  </a:cubicBezTo>
                  <a:cubicBezTo>
                    <a:pt x="92597" y="107851"/>
                    <a:pt x="108666" y="91587"/>
                    <a:pt x="108668" y="71609"/>
                  </a:cubicBezTo>
                  <a:cubicBezTo>
                    <a:pt x="108418" y="51379"/>
                    <a:pt x="91941" y="35110"/>
                    <a:pt x="71702" y="35112"/>
                  </a:cubicBezTo>
                  <a:close/>
                </a:path>
              </a:pathLst>
            </a:custGeom>
            <a:solidFill>
              <a:schemeClr val="accent3"/>
            </a:solidFill>
            <a:ln w="9123"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B9759A9C-C6B4-598E-021F-B88503544F2E}"/>
                </a:ext>
              </a:extLst>
            </p:cNvPr>
            <p:cNvSpPr/>
            <p:nvPr/>
          </p:nvSpPr>
          <p:spPr>
            <a:xfrm>
              <a:off x="4050943" y="2890304"/>
              <a:ext cx="143481" cy="143435"/>
            </a:xfrm>
            <a:custGeom>
              <a:avLst/>
              <a:gdLst>
                <a:gd name="connsiteX0" fmla="*/ 71793 w 143481"/>
                <a:gd name="connsiteY0" fmla="*/ 143692 h 143435"/>
                <a:gd name="connsiteX1" fmla="*/ -38 w 143481"/>
                <a:gd name="connsiteY1" fmla="*/ 72066 h 143435"/>
                <a:gd name="connsiteX2" fmla="*/ 71611 w 143481"/>
                <a:gd name="connsiteY2" fmla="*/ 257 h 143435"/>
                <a:gd name="connsiteX3" fmla="*/ 143443 w 143481"/>
                <a:gd name="connsiteY3" fmla="*/ 71883 h 143435"/>
                <a:gd name="connsiteX4" fmla="*/ 143443 w 143481"/>
                <a:gd name="connsiteY4" fmla="*/ 72066 h 143435"/>
                <a:gd name="connsiteX5" fmla="*/ 71793 w 143481"/>
                <a:gd name="connsiteY5" fmla="*/ 143692 h 143435"/>
                <a:gd name="connsiteX6" fmla="*/ 71793 w 143481"/>
                <a:gd name="connsiteY6" fmla="*/ 35112 h 143435"/>
                <a:gd name="connsiteX7" fmla="*/ 35287 w 143481"/>
                <a:gd name="connsiteY7" fmla="*/ 71612 h 143435"/>
                <a:gd name="connsiteX8" fmla="*/ 71799 w 143481"/>
                <a:gd name="connsiteY8" fmla="*/ 108107 h 143435"/>
                <a:gd name="connsiteX9" fmla="*/ 108303 w 143481"/>
                <a:gd name="connsiteY9" fmla="*/ 72066 h 143435"/>
                <a:gd name="connsiteX10" fmla="*/ 71793 w 143481"/>
                <a:gd name="connsiteY10" fmla="*/ 35112 h 143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3481" h="143435">
                  <a:moveTo>
                    <a:pt x="71793" y="143692"/>
                  </a:moveTo>
                  <a:cubicBezTo>
                    <a:pt x="32172" y="143742"/>
                    <a:pt x="12" y="111674"/>
                    <a:pt x="-38" y="72066"/>
                  </a:cubicBezTo>
                  <a:cubicBezTo>
                    <a:pt x="-89" y="32457"/>
                    <a:pt x="31990" y="307"/>
                    <a:pt x="71611" y="257"/>
                  </a:cubicBezTo>
                  <a:cubicBezTo>
                    <a:pt x="111232" y="206"/>
                    <a:pt x="143392" y="32275"/>
                    <a:pt x="143443" y="71883"/>
                  </a:cubicBezTo>
                  <a:cubicBezTo>
                    <a:pt x="143443" y="71944"/>
                    <a:pt x="143443" y="72005"/>
                    <a:pt x="143443" y="72066"/>
                  </a:cubicBezTo>
                  <a:cubicBezTo>
                    <a:pt x="143342" y="111582"/>
                    <a:pt x="111323" y="143592"/>
                    <a:pt x="71793" y="143692"/>
                  </a:cubicBezTo>
                  <a:close/>
                  <a:moveTo>
                    <a:pt x="71793" y="35112"/>
                  </a:moveTo>
                  <a:cubicBezTo>
                    <a:pt x="51630" y="35114"/>
                    <a:pt x="35286" y="51455"/>
                    <a:pt x="35287" y="71612"/>
                  </a:cubicBezTo>
                  <a:cubicBezTo>
                    <a:pt x="35289" y="91769"/>
                    <a:pt x="51635" y="108108"/>
                    <a:pt x="71799" y="108107"/>
                  </a:cubicBezTo>
                  <a:cubicBezTo>
                    <a:pt x="91783" y="108105"/>
                    <a:pt x="108053" y="92042"/>
                    <a:pt x="108303" y="72066"/>
                  </a:cubicBezTo>
                  <a:cubicBezTo>
                    <a:pt x="108255" y="51854"/>
                    <a:pt x="92010" y="35410"/>
                    <a:pt x="71793" y="35112"/>
                  </a:cubicBezTo>
                  <a:close/>
                </a:path>
              </a:pathLst>
            </a:custGeom>
            <a:solidFill>
              <a:schemeClr val="accent3"/>
            </a:solidFill>
            <a:ln w="9123"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03463A6B-F0C0-CCD0-5F55-D66E9EFB762F}"/>
                </a:ext>
              </a:extLst>
            </p:cNvPr>
            <p:cNvSpPr/>
            <p:nvPr/>
          </p:nvSpPr>
          <p:spPr>
            <a:xfrm>
              <a:off x="3599141" y="2751340"/>
              <a:ext cx="143481" cy="143435"/>
            </a:xfrm>
            <a:custGeom>
              <a:avLst/>
              <a:gdLst>
                <a:gd name="connsiteX0" fmla="*/ 71793 w 143481"/>
                <a:gd name="connsiteY0" fmla="*/ 143692 h 143435"/>
                <a:gd name="connsiteX1" fmla="*/ -38 w 143481"/>
                <a:gd name="connsiteY1" fmla="*/ 72065 h 143435"/>
                <a:gd name="connsiteX2" fmla="*/ 71611 w 143481"/>
                <a:gd name="connsiteY2" fmla="*/ 257 h 143435"/>
                <a:gd name="connsiteX3" fmla="*/ 143443 w 143481"/>
                <a:gd name="connsiteY3" fmla="*/ 71883 h 143435"/>
                <a:gd name="connsiteX4" fmla="*/ 143443 w 143481"/>
                <a:gd name="connsiteY4" fmla="*/ 72065 h 143435"/>
                <a:gd name="connsiteX5" fmla="*/ 71793 w 143481"/>
                <a:gd name="connsiteY5" fmla="*/ 143692 h 143435"/>
                <a:gd name="connsiteX6" fmla="*/ 71793 w 143481"/>
                <a:gd name="connsiteY6" fmla="*/ 35112 h 143435"/>
                <a:gd name="connsiteX7" fmla="*/ 35746 w 143481"/>
                <a:gd name="connsiteY7" fmla="*/ 72065 h 143435"/>
                <a:gd name="connsiteX8" fmla="*/ 72712 w 143481"/>
                <a:gd name="connsiteY8" fmla="*/ 108101 h 143435"/>
                <a:gd name="connsiteX9" fmla="*/ 108759 w 143481"/>
                <a:gd name="connsiteY9" fmla="*/ 72065 h 143435"/>
                <a:gd name="connsiteX10" fmla="*/ 71793 w 143481"/>
                <a:gd name="connsiteY10" fmla="*/ 34929 h 143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3481" h="143435">
                  <a:moveTo>
                    <a:pt x="71793" y="143692"/>
                  </a:moveTo>
                  <a:cubicBezTo>
                    <a:pt x="32172" y="143742"/>
                    <a:pt x="12" y="111674"/>
                    <a:pt x="-38" y="72065"/>
                  </a:cubicBezTo>
                  <a:cubicBezTo>
                    <a:pt x="-89" y="32457"/>
                    <a:pt x="31990" y="307"/>
                    <a:pt x="71611" y="257"/>
                  </a:cubicBezTo>
                  <a:cubicBezTo>
                    <a:pt x="111232" y="206"/>
                    <a:pt x="143392" y="32275"/>
                    <a:pt x="143443" y="71883"/>
                  </a:cubicBezTo>
                  <a:cubicBezTo>
                    <a:pt x="143443" y="71944"/>
                    <a:pt x="143443" y="72005"/>
                    <a:pt x="143443" y="72065"/>
                  </a:cubicBezTo>
                  <a:cubicBezTo>
                    <a:pt x="143392" y="111603"/>
                    <a:pt x="111343" y="143641"/>
                    <a:pt x="71793" y="143692"/>
                  </a:cubicBezTo>
                  <a:close/>
                  <a:moveTo>
                    <a:pt x="71793" y="35112"/>
                  </a:moveTo>
                  <a:cubicBezTo>
                    <a:pt x="51632" y="35365"/>
                    <a:pt x="35493" y="51910"/>
                    <a:pt x="35746" y="72065"/>
                  </a:cubicBezTo>
                  <a:cubicBezTo>
                    <a:pt x="36000" y="92220"/>
                    <a:pt x="52550" y="108354"/>
                    <a:pt x="72712" y="108101"/>
                  </a:cubicBezTo>
                  <a:cubicBezTo>
                    <a:pt x="92516" y="107852"/>
                    <a:pt x="108510" y="91863"/>
                    <a:pt x="108759" y="72065"/>
                  </a:cubicBezTo>
                  <a:cubicBezTo>
                    <a:pt x="108809" y="51606"/>
                    <a:pt x="92259" y="34979"/>
                    <a:pt x="71793" y="34929"/>
                  </a:cubicBezTo>
                  <a:close/>
                </a:path>
              </a:pathLst>
            </a:custGeom>
            <a:solidFill>
              <a:schemeClr val="accent3"/>
            </a:solidFill>
            <a:ln w="9123"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CF18FAA5-09D6-52A2-01BF-C9946E6A05B7}"/>
                </a:ext>
              </a:extLst>
            </p:cNvPr>
            <p:cNvSpPr/>
            <p:nvPr/>
          </p:nvSpPr>
          <p:spPr>
            <a:xfrm rot="19390200">
              <a:off x="3756403" y="2845438"/>
              <a:ext cx="34775" cy="234222"/>
            </a:xfrm>
            <a:custGeom>
              <a:avLst/>
              <a:gdLst>
                <a:gd name="connsiteX0" fmla="*/ -38 w 34775"/>
                <a:gd name="connsiteY0" fmla="*/ 257 h 234222"/>
                <a:gd name="connsiteX1" fmla="*/ 34737 w 34775"/>
                <a:gd name="connsiteY1" fmla="*/ 257 h 234222"/>
                <a:gd name="connsiteX2" fmla="*/ 34737 w 34775"/>
                <a:gd name="connsiteY2" fmla="*/ 234480 h 234222"/>
                <a:gd name="connsiteX3" fmla="*/ -38 w 34775"/>
                <a:gd name="connsiteY3" fmla="*/ 234480 h 234222"/>
              </a:gdLst>
              <a:ahLst/>
              <a:cxnLst>
                <a:cxn ang="0">
                  <a:pos x="connsiteX0" y="connsiteY0"/>
                </a:cxn>
                <a:cxn ang="0">
                  <a:pos x="connsiteX1" y="connsiteY1"/>
                </a:cxn>
                <a:cxn ang="0">
                  <a:pos x="connsiteX2" y="connsiteY2"/>
                </a:cxn>
                <a:cxn ang="0">
                  <a:pos x="connsiteX3" y="connsiteY3"/>
                </a:cxn>
              </a:cxnLst>
              <a:rect l="l" t="t" r="r" b="b"/>
              <a:pathLst>
                <a:path w="34775" h="234222">
                  <a:moveTo>
                    <a:pt x="-38" y="257"/>
                  </a:moveTo>
                  <a:lnTo>
                    <a:pt x="34737" y="257"/>
                  </a:lnTo>
                  <a:lnTo>
                    <a:pt x="34737" y="234480"/>
                  </a:lnTo>
                  <a:lnTo>
                    <a:pt x="-38" y="234480"/>
                  </a:lnTo>
                  <a:close/>
                </a:path>
              </a:pathLst>
            </a:custGeom>
            <a:solidFill>
              <a:schemeClr val="accent3"/>
            </a:solidFill>
            <a:ln w="9123"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6E447CF1-6F29-A2AA-0FE9-75DF6DE28A6E}"/>
                </a:ext>
              </a:extLst>
            </p:cNvPr>
            <p:cNvSpPr/>
            <p:nvPr/>
          </p:nvSpPr>
          <p:spPr>
            <a:xfrm rot="19749600">
              <a:off x="3930568" y="3018868"/>
              <a:ext cx="146766" cy="34763"/>
            </a:xfrm>
            <a:custGeom>
              <a:avLst/>
              <a:gdLst>
                <a:gd name="connsiteX0" fmla="*/ -38 w 146766"/>
                <a:gd name="connsiteY0" fmla="*/ 257 h 34763"/>
                <a:gd name="connsiteX1" fmla="*/ 146728 w 146766"/>
                <a:gd name="connsiteY1" fmla="*/ 257 h 34763"/>
                <a:gd name="connsiteX2" fmla="*/ 146728 w 146766"/>
                <a:gd name="connsiteY2" fmla="*/ 35021 h 34763"/>
                <a:gd name="connsiteX3" fmla="*/ -38 w 146766"/>
                <a:gd name="connsiteY3" fmla="*/ 35021 h 34763"/>
              </a:gdLst>
              <a:ahLst/>
              <a:cxnLst>
                <a:cxn ang="0">
                  <a:pos x="connsiteX0" y="connsiteY0"/>
                </a:cxn>
                <a:cxn ang="0">
                  <a:pos x="connsiteX1" y="connsiteY1"/>
                </a:cxn>
                <a:cxn ang="0">
                  <a:pos x="connsiteX2" y="connsiteY2"/>
                </a:cxn>
                <a:cxn ang="0">
                  <a:pos x="connsiteX3" y="connsiteY3"/>
                </a:cxn>
              </a:cxnLst>
              <a:rect l="l" t="t" r="r" b="b"/>
              <a:pathLst>
                <a:path w="146766" h="34763">
                  <a:moveTo>
                    <a:pt x="-38" y="257"/>
                  </a:moveTo>
                  <a:lnTo>
                    <a:pt x="146728" y="257"/>
                  </a:lnTo>
                  <a:lnTo>
                    <a:pt x="146728" y="35021"/>
                  </a:lnTo>
                  <a:lnTo>
                    <a:pt x="-38" y="35021"/>
                  </a:lnTo>
                  <a:close/>
                </a:path>
              </a:pathLst>
            </a:custGeom>
            <a:solidFill>
              <a:schemeClr val="accent3"/>
            </a:solidFill>
            <a:ln w="9123"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0EAB3B04-F2BC-965B-6FB9-B3BE5816FDF7}"/>
                </a:ext>
              </a:extLst>
            </p:cNvPr>
            <p:cNvSpPr/>
            <p:nvPr/>
          </p:nvSpPr>
          <p:spPr>
            <a:xfrm>
              <a:off x="3622416" y="3245151"/>
              <a:ext cx="510946" cy="24362"/>
            </a:xfrm>
            <a:custGeom>
              <a:avLst/>
              <a:gdLst>
                <a:gd name="connsiteX0" fmla="*/ 0 w 510946"/>
                <a:gd name="connsiteY0" fmla="*/ 0 h 24362"/>
                <a:gd name="connsiteX1" fmla="*/ 510946 w 510946"/>
                <a:gd name="connsiteY1" fmla="*/ 0 h 24362"/>
                <a:gd name="connsiteX2" fmla="*/ 510946 w 510946"/>
                <a:gd name="connsiteY2" fmla="*/ 24362 h 24362"/>
                <a:gd name="connsiteX3" fmla="*/ 0 w 510946"/>
                <a:gd name="connsiteY3" fmla="*/ 24362 h 24362"/>
              </a:gdLst>
              <a:ahLst/>
              <a:cxnLst>
                <a:cxn ang="0">
                  <a:pos x="connsiteX0" y="connsiteY0"/>
                </a:cxn>
                <a:cxn ang="0">
                  <a:pos x="connsiteX1" y="connsiteY1"/>
                </a:cxn>
                <a:cxn ang="0">
                  <a:pos x="connsiteX2" y="connsiteY2"/>
                </a:cxn>
                <a:cxn ang="0">
                  <a:pos x="connsiteX3" y="connsiteY3"/>
                </a:cxn>
              </a:cxnLst>
              <a:rect l="l" t="t" r="r" b="b"/>
              <a:pathLst>
                <a:path w="510946" h="24362">
                  <a:moveTo>
                    <a:pt x="0" y="0"/>
                  </a:moveTo>
                  <a:lnTo>
                    <a:pt x="510946" y="0"/>
                  </a:lnTo>
                  <a:lnTo>
                    <a:pt x="510946" y="24362"/>
                  </a:lnTo>
                  <a:lnTo>
                    <a:pt x="0" y="24362"/>
                  </a:lnTo>
                  <a:close/>
                </a:path>
              </a:pathLst>
            </a:custGeom>
            <a:solidFill>
              <a:schemeClr val="accent3"/>
            </a:solidFill>
            <a:ln w="912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4FE27E65-3803-8F00-D174-9DE2C710F5C5}"/>
                </a:ext>
              </a:extLst>
            </p:cNvPr>
            <p:cNvSpPr/>
            <p:nvPr/>
          </p:nvSpPr>
          <p:spPr>
            <a:xfrm>
              <a:off x="3251026" y="2299359"/>
              <a:ext cx="1332494" cy="1468709"/>
            </a:xfrm>
            <a:custGeom>
              <a:avLst/>
              <a:gdLst>
                <a:gd name="connsiteX0" fmla="*/ 666072 w 1332494"/>
                <a:gd name="connsiteY0" fmla="*/ 1468966 h 1468709"/>
                <a:gd name="connsiteX1" fmla="*/ 554902 w 1332494"/>
                <a:gd name="connsiteY1" fmla="*/ 1439221 h 1468709"/>
                <a:gd name="connsiteX2" fmla="*/ 111315 w 1332494"/>
                <a:gd name="connsiteY2" fmla="*/ 1183282 h 1468709"/>
                <a:gd name="connsiteX3" fmla="*/ -39 w 1332494"/>
                <a:gd name="connsiteY3" fmla="*/ 990575 h 1468709"/>
                <a:gd name="connsiteX4" fmla="*/ -38 w 1332494"/>
                <a:gd name="connsiteY4" fmla="*/ 478607 h 1468709"/>
                <a:gd name="connsiteX5" fmla="*/ 111224 w 1332494"/>
                <a:gd name="connsiteY5" fmla="*/ 286174 h 1468709"/>
                <a:gd name="connsiteX6" fmla="*/ 554902 w 1332494"/>
                <a:gd name="connsiteY6" fmla="*/ 29961 h 1468709"/>
                <a:gd name="connsiteX7" fmla="*/ 777425 w 1332494"/>
                <a:gd name="connsiteY7" fmla="*/ 29961 h 1468709"/>
                <a:gd name="connsiteX8" fmla="*/ 1221194 w 1332494"/>
                <a:gd name="connsiteY8" fmla="*/ 286174 h 1468709"/>
                <a:gd name="connsiteX9" fmla="*/ 1332456 w 1332494"/>
                <a:gd name="connsiteY9" fmla="*/ 478880 h 1468709"/>
                <a:gd name="connsiteX10" fmla="*/ 1332456 w 1332494"/>
                <a:gd name="connsiteY10" fmla="*/ 990575 h 1468709"/>
                <a:gd name="connsiteX11" fmla="*/ 1221194 w 1332494"/>
                <a:gd name="connsiteY11" fmla="*/ 1183282 h 1468709"/>
                <a:gd name="connsiteX12" fmla="*/ 777699 w 1332494"/>
                <a:gd name="connsiteY12" fmla="*/ 1439221 h 1468709"/>
                <a:gd name="connsiteX13" fmla="*/ 666072 w 1332494"/>
                <a:gd name="connsiteY13" fmla="*/ 1468966 h 1468709"/>
                <a:gd name="connsiteX14" fmla="*/ 666072 w 1332494"/>
                <a:gd name="connsiteY14" fmla="*/ 18191 h 1468709"/>
                <a:gd name="connsiteX15" fmla="*/ 563937 w 1332494"/>
                <a:gd name="connsiteY15" fmla="*/ 45564 h 1468709"/>
                <a:gd name="connsiteX16" fmla="*/ 120351 w 1332494"/>
                <a:gd name="connsiteY16" fmla="*/ 301594 h 1468709"/>
                <a:gd name="connsiteX17" fmla="*/ 18216 w 1332494"/>
                <a:gd name="connsiteY17" fmla="*/ 478424 h 1468709"/>
                <a:gd name="connsiteX18" fmla="*/ 18216 w 1332494"/>
                <a:gd name="connsiteY18" fmla="*/ 990575 h 1468709"/>
                <a:gd name="connsiteX19" fmla="*/ 120351 w 1332494"/>
                <a:gd name="connsiteY19" fmla="*/ 1167497 h 1468709"/>
                <a:gd name="connsiteX20" fmla="*/ 564029 w 1332494"/>
                <a:gd name="connsiteY20" fmla="*/ 1423436 h 1468709"/>
                <a:gd name="connsiteX21" fmla="*/ 768298 w 1332494"/>
                <a:gd name="connsiteY21" fmla="*/ 1423436 h 1468709"/>
                <a:gd name="connsiteX22" fmla="*/ 1212067 w 1332494"/>
                <a:gd name="connsiteY22" fmla="*/ 1167497 h 1468709"/>
                <a:gd name="connsiteX23" fmla="*/ 1314202 w 1332494"/>
                <a:gd name="connsiteY23" fmla="*/ 990575 h 1468709"/>
                <a:gd name="connsiteX24" fmla="*/ 1314202 w 1332494"/>
                <a:gd name="connsiteY24" fmla="*/ 478607 h 1468709"/>
                <a:gd name="connsiteX25" fmla="*/ 1212067 w 1332494"/>
                <a:gd name="connsiteY25" fmla="*/ 301776 h 1468709"/>
                <a:gd name="connsiteX26" fmla="*/ 768572 w 1332494"/>
                <a:gd name="connsiteY26" fmla="*/ 45746 h 1468709"/>
                <a:gd name="connsiteX27" fmla="*/ 666072 w 1332494"/>
                <a:gd name="connsiteY27" fmla="*/ 18464 h 14687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332494" h="1468709">
                  <a:moveTo>
                    <a:pt x="666072" y="1468966"/>
                  </a:moveTo>
                  <a:cubicBezTo>
                    <a:pt x="627045" y="1468980"/>
                    <a:pt x="588703" y="1458721"/>
                    <a:pt x="554902" y="1439221"/>
                  </a:cubicBezTo>
                  <a:lnTo>
                    <a:pt x="111315" y="1183282"/>
                  </a:lnTo>
                  <a:cubicBezTo>
                    <a:pt x="42509" y="1143462"/>
                    <a:pt x="91" y="1070054"/>
                    <a:pt x="-39" y="990575"/>
                  </a:cubicBezTo>
                  <a:lnTo>
                    <a:pt x="-38" y="478607"/>
                  </a:lnTo>
                  <a:cubicBezTo>
                    <a:pt x="207" y="399255"/>
                    <a:pt x="42565" y="325995"/>
                    <a:pt x="111224" y="286174"/>
                  </a:cubicBezTo>
                  <a:lnTo>
                    <a:pt x="554902" y="29961"/>
                  </a:lnTo>
                  <a:cubicBezTo>
                    <a:pt x="623786" y="-9645"/>
                    <a:pt x="708541" y="-9645"/>
                    <a:pt x="777425" y="29961"/>
                  </a:cubicBezTo>
                  <a:lnTo>
                    <a:pt x="1221194" y="286174"/>
                  </a:lnTo>
                  <a:cubicBezTo>
                    <a:pt x="1289938" y="326045"/>
                    <a:pt x="1332308" y="399431"/>
                    <a:pt x="1332456" y="478880"/>
                  </a:cubicBezTo>
                  <a:lnTo>
                    <a:pt x="1332456" y="990575"/>
                  </a:lnTo>
                  <a:cubicBezTo>
                    <a:pt x="1332345" y="1070035"/>
                    <a:pt x="1289965" y="1143438"/>
                    <a:pt x="1221194" y="1183282"/>
                  </a:cubicBezTo>
                  <a:lnTo>
                    <a:pt x="777699" y="1439221"/>
                  </a:lnTo>
                  <a:cubicBezTo>
                    <a:pt x="743755" y="1458779"/>
                    <a:pt x="705250" y="1469039"/>
                    <a:pt x="666072" y="1468966"/>
                  </a:cubicBezTo>
                  <a:close/>
                  <a:moveTo>
                    <a:pt x="666072" y="18191"/>
                  </a:moveTo>
                  <a:cubicBezTo>
                    <a:pt x="630215" y="18204"/>
                    <a:pt x="594992" y="27644"/>
                    <a:pt x="563937" y="45564"/>
                  </a:cubicBezTo>
                  <a:lnTo>
                    <a:pt x="120351" y="301594"/>
                  </a:lnTo>
                  <a:cubicBezTo>
                    <a:pt x="57237" y="338151"/>
                    <a:pt x="18334" y="405505"/>
                    <a:pt x="18216" y="478424"/>
                  </a:cubicBezTo>
                  <a:lnTo>
                    <a:pt x="18216" y="990575"/>
                  </a:lnTo>
                  <a:cubicBezTo>
                    <a:pt x="18358" y="1063512"/>
                    <a:pt x="57250" y="1130883"/>
                    <a:pt x="120351" y="1167497"/>
                  </a:cubicBezTo>
                  <a:lnTo>
                    <a:pt x="564029" y="1423436"/>
                  </a:lnTo>
                  <a:cubicBezTo>
                    <a:pt x="627250" y="1459838"/>
                    <a:pt x="705077" y="1459838"/>
                    <a:pt x="768298" y="1423436"/>
                  </a:cubicBezTo>
                  <a:lnTo>
                    <a:pt x="1212067" y="1167497"/>
                  </a:lnTo>
                  <a:cubicBezTo>
                    <a:pt x="1275196" y="1130910"/>
                    <a:pt x="1314098" y="1063522"/>
                    <a:pt x="1314202" y="990575"/>
                  </a:cubicBezTo>
                  <a:lnTo>
                    <a:pt x="1314202" y="478607"/>
                  </a:lnTo>
                  <a:cubicBezTo>
                    <a:pt x="1314121" y="405677"/>
                    <a:pt x="1275208" y="338306"/>
                    <a:pt x="1212067" y="301776"/>
                  </a:cubicBezTo>
                  <a:lnTo>
                    <a:pt x="768572" y="45746"/>
                  </a:lnTo>
                  <a:cubicBezTo>
                    <a:pt x="737401" y="27796"/>
                    <a:pt x="702044" y="18386"/>
                    <a:pt x="666072" y="18464"/>
                  </a:cubicBezTo>
                  <a:close/>
                </a:path>
              </a:pathLst>
            </a:custGeom>
            <a:solidFill>
              <a:schemeClr val="accent3"/>
            </a:solidFill>
            <a:ln w="9123" cap="flat">
              <a:noFill/>
              <a:prstDash val="solid"/>
              <a:miter/>
            </a:ln>
          </p:spPr>
          <p:txBody>
            <a:bodyPr rtlCol="0" anchor="ctr"/>
            <a:lstStyle/>
            <a:p>
              <a:endParaRPr lang="en-US"/>
            </a:p>
          </p:txBody>
        </p:sp>
      </p:grpSp>
      <p:grpSp>
        <p:nvGrpSpPr>
          <p:cNvPr id="25" name="Group 24">
            <a:extLst>
              <a:ext uri="{FF2B5EF4-FFF2-40B4-BE49-F238E27FC236}">
                <a16:creationId xmlns:a16="http://schemas.microsoft.com/office/drawing/2014/main" id="{2279EF00-6F9E-BCD9-6A85-5B14F9353958}"/>
              </a:ext>
            </a:extLst>
          </p:cNvPr>
          <p:cNvGrpSpPr/>
          <p:nvPr/>
        </p:nvGrpSpPr>
        <p:grpSpPr>
          <a:xfrm>
            <a:off x="7273792" y="4553809"/>
            <a:ext cx="1332220" cy="1468253"/>
            <a:chOff x="7273792" y="4553809"/>
            <a:chExt cx="1332220" cy="1468253"/>
          </a:xfrm>
        </p:grpSpPr>
        <p:sp>
          <p:nvSpPr>
            <p:cNvPr id="12" name="Freeform 11">
              <a:extLst>
                <a:ext uri="{FF2B5EF4-FFF2-40B4-BE49-F238E27FC236}">
                  <a16:creationId xmlns:a16="http://schemas.microsoft.com/office/drawing/2014/main" id="{3E1E99AB-0E24-6F9C-C650-4A7D0FCD88EB}"/>
                </a:ext>
              </a:extLst>
            </p:cNvPr>
            <p:cNvSpPr/>
            <p:nvPr/>
          </p:nvSpPr>
          <p:spPr>
            <a:xfrm>
              <a:off x="7644361" y="5101687"/>
              <a:ext cx="172140" cy="136956"/>
            </a:xfrm>
            <a:custGeom>
              <a:avLst/>
              <a:gdLst>
                <a:gd name="connsiteX0" fmla="*/ 172141 w 172140"/>
                <a:gd name="connsiteY0" fmla="*/ 89510 h 136956"/>
                <a:gd name="connsiteX1" fmla="*/ 159910 w 172140"/>
                <a:gd name="connsiteY1" fmla="*/ 57027 h 136956"/>
                <a:gd name="connsiteX2" fmla="*/ 66721 w 172140"/>
                <a:gd name="connsiteY2" fmla="*/ 92339 h 136956"/>
                <a:gd name="connsiteX3" fmla="*/ 32493 w 172140"/>
                <a:gd name="connsiteY3" fmla="*/ 0 h 136956"/>
                <a:gd name="connsiteX4" fmla="*/ 0 w 172140"/>
                <a:gd name="connsiteY4" fmla="*/ 12226 h 136956"/>
                <a:gd name="connsiteX5" fmla="*/ 45637 w 172140"/>
                <a:gd name="connsiteY5" fmla="*/ 136957 h 136956"/>
                <a:gd name="connsiteX6" fmla="*/ 172141 w 172140"/>
                <a:gd name="connsiteY6" fmla="*/ 89510 h 136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2140" h="136956">
                  <a:moveTo>
                    <a:pt x="172141" y="89510"/>
                  </a:moveTo>
                  <a:lnTo>
                    <a:pt x="159910" y="57027"/>
                  </a:lnTo>
                  <a:lnTo>
                    <a:pt x="66721" y="92339"/>
                  </a:lnTo>
                  <a:lnTo>
                    <a:pt x="32493" y="0"/>
                  </a:lnTo>
                  <a:lnTo>
                    <a:pt x="0" y="12226"/>
                  </a:lnTo>
                  <a:lnTo>
                    <a:pt x="45637" y="136957"/>
                  </a:lnTo>
                  <a:lnTo>
                    <a:pt x="172141" y="89510"/>
                  </a:lnTo>
                  <a:close/>
                </a:path>
              </a:pathLst>
            </a:custGeom>
            <a:solidFill>
              <a:schemeClr val="accent3"/>
            </a:solidFill>
            <a:ln w="9123"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217E0312-C0C7-F64E-0E22-B76F0D0C9D6A}"/>
                </a:ext>
              </a:extLst>
            </p:cNvPr>
            <p:cNvSpPr/>
            <p:nvPr/>
          </p:nvSpPr>
          <p:spPr>
            <a:xfrm>
              <a:off x="8082380" y="5374871"/>
              <a:ext cx="163469" cy="137504"/>
            </a:xfrm>
            <a:custGeom>
              <a:avLst/>
              <a:gdLst>
                <a:gd name="connsiteX0" fmla="*/ 0 w 163469"/>
                <a:gd name="connsiteY0" fmla="*/ 34490 h 137504"/>
                <a:gd name="connsiteX1" fmla="*/ 8853 w 163469"/>
                <a:gd name="connsiteY1" fmla="*/ 67976 h 137504"/>
                <a:gd name="connsiteX2" fmla="*/ 105055 w 163469"/>
                <a:gd name="connsiteY2" fmla="*/ 42246 h 137504"/>
                <a:gd name="connsiteX3" fmla="*/ 129881 w 163469"/>
                <a:gd name="connsiteY3" fmla="*/ 137504 h 137504"/>
                <a:gd name="connsiteX4" fmla="*/ 163470 w 163469"/>
                <a:gd name="connsiteY4" fmla="*/ 128653 h 137504"/>
                <a:gd name="connsiteX5" fmla="*/ 130612 w 163469"/>
                <a:gd name="connsiteY5" fmla="*/ 0 h 137504"/>
                <a:gd name="connsiteX6" fmla="*/ 0 w 163469"/>
                <a:gd name="connsiteY6" fmla="*/ 34490 h 137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3469" h="137504">
                  <a:moveTo>
                    <a:pt x="0" y="34490"/>
                  </a:moveTo>
                  <a:lnTo>
                    <a:pt x="8853" y="67976"/>
                  </a:lnTo>
                  <a:lnTo>
                    <a:pt x="105055" y="42246"/>
                  </a:lnTo>
                  <a:lnTo>
                    <a:pt x="129881" y="137504"/>
                  </a:lnTo>
                  <a:lnTo>
                    <a:pt x="163470" y="128653"/>
                  </a:lnTo>
                  <a:lnTo>
                    <a:pt x="130612" y="0"/>
                  </a:lnTo>
                  <a:lnTo>
                    <a:pt x="0" y="34490"/>
                  </a:lnTo>
                  <a:close/>
                </a:path>
              </a:pathLst>
            </a:custGeom>
            <a:solidFill>
              <a:schemeClr val="accent3"/>
            </a:solidFill>
            <a:ln w="912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F8AE03B2-825D-089F-BB0A-1C20F4691227}"/>
                </a:ext>
              </a:extLst>
            </p:cNvPr>
            <p:cNvSpPr/>
            <p:nvPr/>
          </p:nvSpPr>
          <p:spPr>
            <a:xfrm>
              <a:off x="7694926" y="5016306"/>
              <a:ext cx="534038" cy="238578"/>
            </a:xfrm>
            <a:custGeom>
              <a:avLst/>
              <a:gdLst>
                <a:gd name="connsiteX0" fmla="*/ 257899 w 534038"/>
                <a:gd name="connsiteY0" fmla="*/ 35088 h 238578"/>
                <a:gd name="connsiteX1" fmla="*/ 500137 w 534038"/>
                <a:gd name="connsiteY1" fmla="*/ 238836 h 238578"/>
                <a:gd name="connsiteX2" fmla="*/ 534000 w 534038"/>
                <a:gd name="connsiteY2" fmla="*/ 230623 h 238578"/>
                <a:gd name="connsiteX3" fmla="*/ 207602 w 534038"/>
                <a:gd name="connsiteY3" fmla="*/ 4843 h 238578"/>
                <a:gd name="connsiteX4" fmla="*/ -39 w 534038"/>
                <a:gd name="connsiteY4" fmla="*/ 170220 h 238578"/>
                <a:gd name="connsiteX5" fmla="*/ 30355 w 534038"/>
                <a:gd name="connsiteY5" fmla="*/ 187557 h 238578"/>
                <a:gd name="connsiteX6" fmla="*/ 257899 w 534038"/>
                <a:gd name="connsiteY6" fmla="*/ 35089 h 23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34038" h="238578">
                  <a:moveTo>
                    <a:pt x="257899" y="35088"/>
                  </a:moveTo>
                  <a:cubicBezTo>
                    <a:pt x="377375" y="35323"/>
                    <a:pt x="479473" y="121197"/>
                    <a:pt x="500137" y="238836"/>
                  </a:cubicBezTo>
                  <a:lnTo>
                    <a:pt x="534000" y="230623"/>
                  </a:lnTo>
                  <a:cubicBezTo>
                    <a:pt x="506235" y="78173"/>
                    <a:pt x="360102" y="-22913"/>
                    <a:pt x="207602" y="4843"/>
                  </a:cubicBezTo>
                  <a:cubicBezTo>
                    <a:pt x="115035" y="21691"/>
                    <a:pt x="37071" y="83786"/>
                    <a:pt x="-39" y="170220"/>
                  </a:cubicBezTo>
                  <a:lnTo>
                    <a:pt x="30355" y="187557"/>
                  </a:lnTo>
                  <a:cubicBezTo>
                    <a:pt x="68359" y="95392"/>
                    <a:pt x="158179" y="35208"/>
                    <a:pt x="257899" y="35089"/>
                  </a:cubicBezTo>
                  <a:close/>
                </a:path>
              </a:pathLst>
            </a:custGeom>
            <a:solidFill>
              <a:schemeClr val="accent3"/>
            </a:solidFill>
            <a:ln w="912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98A593FE-B3EC-A917-CE08-4C104032D7F5}"/>
                </a:ext>
              </a:extLst>
            </p:cNvPr>
            <p:cNvSpPr/>
            <p:nvPr/>
          </p:nvSpPr>
          <p:spPr>
            <a:xfrm>
              <a:off x="7678588" y="5347588"/>
              <a:ext cx="524454" cy="230131"/>
            </a:xfrm>
            <a:custGeom>
              <a:avLst/>
              <a:gdLst>
                <a:gd name="connsiteX0" fmla="*/ 274237 w 524454"/>
                <a:gd name="connsiteY0" fmla="*/ 195975 h 230131"/>
                <a:gd name="connsiteX1" fmla="*/ 33276 w 524454"/>
                <a:gd name="connsiteY1" fmla="*/ 257 h 230131"/>
                <a:gd name="connsiteX2" fmla="*/ -39 w 524454"/>
                <a:gd name="connsiteY2" fmla="*/ 9381 h 230131"/>
                <a:gd name="connsiteX3" fmla="*/ 333696 w 524454"/>
                <a:gd name="connsiteY3" fmla="*/ 223938 h 230131"/>
                <a:gd name="connsiteX4" fmla="*/ 524416 w 524454"/>
                <a:gd name="connsiteY4" fmla="*/ 76628 h 230131"/>
                <a:gd name="connsiteX5" fmla="*/ 495027 w 524454"/>
                <a:gd name="connsiteY5" fmla="*/ 57558 h 230131"/>
                <a:gd name="connsiteX6" fmla="*/ 274237 w 524454"/>
                <a:gd name="connsiteY6" fmla="*/ 195975 h 230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4454" h="230131">
                  <a:moveTo>
                    <a:pt x="274237" y="195975"/>
                  </a:moveTo>
                  <a:cubicBezTo>
                    <a:pt x="157738" y="195874"/>
                    <a:pt x="57224" y="114232"/>
                    <a:pt x="33276" y="257"/>
                  </a:cubicBezTo>
                  <a:lnTo>
                    <a:pt x="-39" y="9381"/>
                  </a:lnTo>
                  <a:cubicBezTo>
                    <a:pt x="32852" y="160758"/>
                    <a:pt x="182270" y="256818"/>
                    <a:pt x="333696" y="223938"/>
                  </a:cubicBezTo>
                  <a:cubicBezTo>
                    <a:pt x="416202" y="206023"/>
                    <a:pt x="486253" y="151917"/>
                    <a:pt x="524416" y="76628"/>
                  </a:cubicBezTo>
                  <a:lnTo>
                    <a:pt x="495027" y="57558"/>
                  </a:lnTo>
                  <a:cubicBezTo>
                    <a:pt x="453851" y="142008"/>
                    <a:pt x="368214" y="195695"/>
                    <a:pt x="274237" y="195975"/>
                  </a:cubicBezTo>
                  <a:close/>
                </a:path>
              </a:pathLst>
            </a:custGeom>
            <a:solidFill>
              <a:schemeClr val="accent3"/>
            </a:solidFill>
            <a:ln w="912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A58AEDFA-C02B-43BF-43B6-1BFC3E51946F}"/>
                </a:ext>
              </a:extLst>
            </p:cNvPr>
            <p:cNvSpPr/>
            <p:nvPr/>
          </p:nvSpPr>
          <p:spPr>
            <a:xfrm>
              <a:off x="7273792" y="4553809"/>
              <a:ext cx="1332220" cy="1468253"/>
            </a:xfrm>
            <a:custGeom>
              <a:avLst/>
              <a:gdLst>
                <a:gd name="connsiteX0" fmla="*/ 666072 w 1332220"/>
                <a:gd name="connsiteY0" fmla="*/ 1468510 h 1468253"/>
                <a:gd name="connsiteX1" fmla="*/ 554810 w 1332220"/>
                <a:gd name="connsiteY1" fmla="*/ 1438764 h 1468253"/>
                <a:gd name="connsiteX2" fmla="*/ 111223 w 1332220"/>
                <a:gd name="connsiteY2" fmla="*/ 1183282 h 1468253"/>
                <a:gd name="connsiteX3" fmla="*/ -39 w 1332220"/>
                <a:gd name="connsiteY3" fmla="*/ 990575 h 1468253"/>
                <a:gd name="connsiteX4" fmla="*/ -39 w 1332220"/>
                <a:gd name="connsiteY4" fmla="*/ 478150 h 1468253"/>
                <a:gd name="connsiteX5" fmla="*/ 111223 w 1332220"/>
                <a:gd name="connsiteY5" fmla="*/ 285444 h 1468253"/>
                <a:gd name="connsiteX6" fmla="*/ 554810 w 1332220"/>
                <a:gd name="connsiteY6" fmla="*/ 29961 h 1468253"/>
                <a:gd name="connsiteX7" fmla="*/ 777334 w 1332220"/>
                <a:gd name="connsiteY7" fmla="*/ 29961 h 1468253"/>
                <a:gd name="connsiteX8" fmla="*/ 1220829 w 1332220"/>
                <a:gd name="connsiteY8" fmla="*/ 285444 h 1468253"/>
                <a:gd name="connsiteX9" fmla="*/ 1332182 w 1332220"/>
                <a:gd name="connsiteY9" fmla="*/ 478059 h 1468253"/>
                <a:gd name="connsiteX10" fmla="*/ 1332182 w 1332220"/>
                <a:gd name="connsiteY10" fmla="*/ 990027 h 1468253"/>
                <a:gd name="connsiteX11" fmla="*/ 1220829 w 1332220"/>
                <a:gd name="connsiteY11" fmla="*/ 1182734 h 1468253"/>
                <a:gd name="connsiteX12" fmla="*/ 777334 w 1332220"/>
                <a:gd name="connsiteY12" fmla="*/ 1438217 h 1468253"/>
                <a:gd name="connsiteX13" fmla="*/ 666072 w 1332220"/>
                <a:gd name="connsiteY13" fmla="*/ 1468510 h 1468253"/>
                <a:gd name="connsiteX14" fmla="*/ 666072 w 1332220"/>
                <a:gd name="connsiteY14" fmla="*/ 17735 h 1468253"/>
                <a:gd name="connsiteX15" fmla="*/ 563937 w 1332220"/>
                <a:gd name="connsiteY15" fmla="*/ 45108 h 1468253"/>
                <a:gd name="connsiteX16" fmla="*/ 120351 w 1332220"/>
                <a:gd name="connsiteY16" fmla="*/ 301138 h 1468253"/>
                <a:gd name="connsiteX17" fmla="*/ 18216 w 1332220"/>
                <a:gd name="connsiteY17" fmla="*/ 477968 h 1468253"/>
                <a:gd name="connsiteX18" fmla="*/ 18216 w 1332220"/>
                <a:gd name="connsiteY18" fmla="*/ 989937 h 1468253"/>
                <a:gd name="connsiteX19" fmla="*/ 120351 w 1332220"/>
                <a:gd name="connsiteY19" fmla="*/ 1166858 h 1468253"/>
                <a:gd name="connsiteX20" fmla="*/ 563937 w 1332220"/>
                <a:gd name="connsiteY20" fmla="*/ 1422340 h 1468253"/>
                <a:gd name="connsiteX21" fmla="*/ 768206 w 1332220"/>
                <a:gd name="connsiteY21" fmla="*/ 1422340 h 1468253"/>
                <a:gd name="connsiteX22" fmla="*/ 1211702 w 1332220"/>
                <a:gd name="connsiteY22" fmla="*/ 1166858 h 1468253"/>
                <a:gd name="connsiteX23" fmla="*/ 1313928 w 1332220"/>
                <a:gd name="connsiteY23" fmla="*/ 989936 h 1468253"/>
                <a:gd name="connsiteX24" fmla="*/ 1313928 w 1332220"/>
                <a:gd name="connsiteY24" fmla="*/ 478150 h 1468253"/>
                <a:gd name="connsiteX25" fmla="*/ 1211702 w 1332220"/>
                <a:gd name="connsiteY25" fmla="*/ 301320 h 1468253"/>
                <a:gd name="connsiteX26" fmla="*/ 768206 w 1332220"/>
                <a:gd name="connsiteY26" fmla="*/ 45290 h 1468253"/>
                <a:gd name="connsiteX27" fmla="*/ 666072 w 1332220"/>
                <a:gd name="connsiteY27" fmla="*/ 18008 h 14682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332220" h="1468253">
                  <a:moveTo>
                    <a:pt x="666072" y="1468510"/>
                  </a:moveTo>
                  <a:cubicBezTo>
                    <a:pt x="627016" y="1468531"/>
                    <a:pt x="588642" y="1458272"/>
                    <a:pt x="554810" y="1438764"/>
                  </a:cubicBezTo>
                  <a:lnTo>
                    <a:pt x="111223" y="1183282"/>
                  </a:lnTo>
                  <a:cubicBezTo>
                    <a:pt x="42467" y="1143425"/>
                    <a:pt x="91" y="1070030"/>
                    <a:pt x="-39" y="990575"/>
                  </a:cubicBezTo>
                  <a:lnTo>
                    <a:pt x="-39" y="478150"/>
                  </a:lnTo>
                  <a:cubicBezTo>
                    <a:pt x="35" y="398680"/>
                    <a:pt x="42425" y="325260"/>
                    <a:pt x="111223" y="285444"/>
                  </a:cubicBezTo>
                  <a:lnTo>
                    <a:pt x="554810" y="29961"/>
                  </a:lnTo>
                  <a:cubicBezTo>
                    <a:pt x="623694" y="-9645"/>
                    <a:pt x="708449" y="-9645"/>
                    <a:pt x="777334" y="29961"/>
                  </a:cubicBezTo>
                  <a:lnTo>
                    <a:pt x="1220829" y="285444"/>
                  </a:lnTo>
                  <a:cubicBezTo>
                    <a:pt x="1289621" y="325234"/>
                    <a:pt x="1332039" y="398608"/>
                    <a:pt x="1332182" y="478059"/>
                  </a:cubicBezTo>
                  <a:lnTo>
                    <a:pt x="1332182" y="990027"/>
                  </a:lnTo>
                  <a:cubicBezTo>
                    <a:pt x="1332015" y="1069496"/>
                    <a:pt x="1289608" y="1142886"/>
                    <a:pt x="1220829" y="1182734"/>
                  </a:cubicBezTo>
                  <a:lnTo>
                    <a:pt x="777334" y="1438217"/>
                  </a:lnTo>
                  <a:cubicBezTo>
                    <a:pt x="743550" y="1457905"/>
                    <a:pt x="705176" y="1468352"/>
                    <a:pt x="666072" y="1468510"/>
                  </a:cubicBezTo>
                  <a:close/>
                  <a:moveTo>
                    <a:pt x="666072" y="17735"/>
                  </a:moveTo>
                  <a:cubicBezTo>
                    <a:pt x="630215" y="17748"/>
                    <a:pt x="594992" y="27188"/>
                    <a:pt x="563937" y="45108"/>
                  </a:cubicBezTo>
                  <a:lnTo>
                    <a:pt x="120351" y="301138"/>
                  </a:lnTo>
                  <a:cubicBezTo>
                    <a:pt x="57237" y="337695"/>
                    <a:pt x="18334" y="405049"/>
                    <a:pt x="18216" y="477968"/>
                  </a:cubicBezTo>
                  <a:lnTo>
                    <a:pt x="18216" y="989937"/>
                  </a:lnTo>
                  <a:cubicBezTo>
                    <a:pt x="18358" y="1062874"/>
                    <a:pt x="57249" y="1130244"/>
                    <a:pt x="120351" y="1166858"/>
                  </a:cubicBezTo>
                  <a:lnTo>
                    <a:pt x="563937" y="1422340"/>
                  </a:lnTo>
                  <a:cubicBezTo>
                    <a:pt x="627158" y="1458742"/>
                    <a:pt x="704985" y="1458742"/>
                    <a:pt x="768206" y="1422340"/>
                  </a:cubicBezTo>
                  <a:lnTo>
                    <a:pt x="1211702" y="1166858"/>
                  </a:lnTo>
                  <a:cubicBezTo>
                    <a:pt x="1274866" y="1130294"/>
                    <a:pt x="1313805" y="1062902"/>
                    <a:pt x="1313928" y="989936"/>
                  </a:cubicBezTo>
                  <a:lnTo>
                    <a:pt x="1313928" y="478150"/>
                  </a:lnTo>
                  <a:cubicBezTo>
                    <a:pt x="1313810" y="405207"/>
                    <a:pt x="1274865" y="337840"/>
                    <a:pt x="1211702" y="301320"/>
                  </a:cubicBezTo>
                  <a:lnTo>
                    <a:pt x="768206" y="45290"/>
                  </a:lnTo>
                  <a:cubicBezTo>
                    <a:pt x="737143" y="27402"/>
                    <a:pt x="701920" y="17993"/>
                    <a:pt x="666072" y="18008"/>
                  </a:cubicBezTo>
                  <a:close/>
                </a:path>
              </a:pathLst>
            </a:custGeom>
            <a:solidFill>
              <a:schemeClr val="accent3"/>
            </a:solidFill>
            <a:ln w="9123" cap="flat">
              <a:noFill/>
              <a:prstDash val="solid"/>
              <a:miter/>
            </a:ln>
          </p:spPr>
          <p:txBody>
            <a:bodyPr rtlCol="0" anchor="ctr"/>
            <a:lstStyle/>
            <a:p>
              <a:endParaRPr lang="en-US"/>
            </a:p>
          </p:txBody>
        </p:sp>
      </p:grpSp>
      <p:grpSp>
        <p:nvGrpSpPr>
          <p:cNvPr id="24" name="Group 23">
            <a:extLst>
              <a:ext uri="{FF2B5EF4-FFF2-40B4-BE49-F238E27FC236}">
                <a16:creationId xmlns:a16="http://schemas.microsoft.com/office/drawing/2014/main" id="{49DE5AC2-986C-EA5C-C2BE-C50B8611AC38}"/>
              </a:ext>
            </a:extLst>
          </p:cNvPr>
          <p:cNvGrpSpPr/>
          <p:nvPr/>
        </p:nvGrpSpPr>
        <p:grpSpPr>
          <a:xfrm>
            <a:off x="7588867" y="1570139"/>
            <a:ext cx="1332129" cy="1468709"/>
            <a:chOff x="7588867" y="1570139"/>
            <a:chExt cx="1332129" cy="1468709"/>
          </a:xfrm>
        </p:grpSpPr>
        <p:sp>
          <p:nvSpPr>
            <p:cNvPr id="16" name="Freeform 15">
              <a:extLst>
                <a:ext uri="{FF2B5EF4-FFF2-40B4-BE49-F238E27FC236}">
                  <a16:creationId xmlns:a16="http://schemas.microsoft.com/office/drawing/2014/main" id="{74C545AF-FBB8-3D9D-6267-1E84B03F7FB7}"/>
                </a:ext>
              </a:extLst>
            </p:cNvPr>
            <p:cNvSpPr/>
            <p:nvPr/>
          </p:nvSpPr>
          <p:spPr>
            <a:xfrm>
              <a:off x="8106750" y="1914908"/>
              <a:ext cx="312701" cy="312600"/>
            </a:xfrm>
            <a:custGeom>
              <a:avLst/>
              <a:gdLst>
                <a:gd name="connsiteX0" fmla="*/ 156221 w 312701"/>
                <a:gd name="connsiteY0" fmla="*/ 312858 h 312600"/>
                <a:gd name="connsiteX1" fmla="*/ -38 w 312701"/>
                <a:gd name="connsiteY1" fmla="*/ 156466 h 312600"/>
                <a:gd name="connsiteX2" fmla="*/ 156404 w 312701"/>
                <a:gd name="connsiteY2" fmla="*/ 257 h 312600"/>
                <a:gd name="connsiteX3" fmla="*/ 312663 w 312701"/>
                <a:gd name="connsiteY3" fmla="*/ 156557 h 312600"/>
                <a:gd name="connsiteX4" fmla="*/ 156221 w 312701"/>
                <a:gd name="connsiteY4" fmla="*/ 312858 h 312600"/>
                <a:gd name="connsiteX5" fmla="*/ 156221 w 312701"/>
                <a:gd name="connsiteY5" fmla="*/ 34929 h 312600"/>
                <a:gd name="connsiteX6" fmla="*/ 34554 w 312701"/>
                <a:gd name="connsiteY6" fmla="*/ 156557 h 312600"/>
                <a:gd name="connsiteX7" fmla="*/ 156221 w 312701"/>
                <a:gd name="connsiteY7" fmla="*/ 278185 h 312600"/>
                <a:gd name="connsiteX8" fmla="*/ 277888 w 312701"/>
                <a:gd name="connsiteY8" fmla="*/ 156557 h 312600"/>
                <a:gd name="connsiteX9" fmla="*/ 156221 w 312701"/>
                <a:gd name="connsiteY9" fmla="*/ 34929 h 312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2701" h="312600">
                  <a:moveTo>
                    <a:pt x="156221" y="312858"/>
                  </a:moveTo>
                  <a:cubicBezTo>
                    <a:pt x="69871" y="312807"/>
                    <a:pt x="-89" y="242788"/>
                    <a:pt x="-38" y="156466"/>
                  </a:cubicBezTo>
                  <a:cubicBezTo>
                    <a:pt x="12" y="70144"/>
                    <a:pt x="70054" y="206"/>
                    <a:pt x="156404" y="257"/>
                  </a:cubicBezTo>
                  <a:cubicBezTo>
                    <a:pt x="242718" y="307"/>
                    <a:pt x="312663" y="70270"/>
                    <a:pt x="312663" y="156557"/>
                  </a:cubicBezTo>
                  <a:cubicBezTo>
                    <a:pt x="312562" y="242874"/>
                    <a:pt x="242565" y="312807"/>
                    <a:pt x="156221" y="312858"/>
                  </a:cubicBezTo>
                  <a:close/>
                  <a:moveTo>
                    <a:pt x="156221" y="34929"/>
                  </a:moveTo>
                  <a:cubicBezTo>
                    <a:pt x="89026" y="34929"/>
                    <a:pt x="34554" y="89384"/>
                    <a:pt x="34554" y="156557"/>
                  </a:cubicBezTo>
                  <a:cubicBezTo>
                    <a:pt x="34554" y="223731"/>
                    <a:pt x="89026" y="278185"/>
                    <a:pt x="156221" y="278185"/>
                  </a:cubicBezTo>
                  <a:cubicBezTo>
                    <a:pt x="223415" y="278185"/>
                    <a:pt x="277888" y="223731"/>
                    <a:pt x="277888" y="156557"/>
                  </a:cubicBezTo>
                  <a:cubicBezTo>
                    <a:pt x="277838" y="89405"/>
                    <a:pt x="223395" y="34980"/>
                    <a:pt x="156221" y="34929"/>
                  </a:cubicBezTo>
                  <a:close/>
                </a:path>
              </a:pathLst>
            </a:custGeom>
            <a:solidFill>
              <a:schemeClr val="accent3"/>
            </a:solidFill>
            <a:ln w="9123"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311987BC-ED38-6454-1499-7E7CC070DC64}"/>
                </a:ext>
              </a:extLst>
            </p:cNvPr>
            <p:cNvSpPr/>
            <p:nvPr/>
          </p:nvSpPr>
          <p:spPr>
            <a:xfrm>
              <a:off x="7930410" y="2282411"/>
              <a:ext cx="665289" cy="256056"/>
            </a:xfrm>
            <a:custGeom>
              <a:avLst/>
              <a:gdLst>
                <a:gd name="connsiteX0" fmla="*/ 332560 w 665289"/>
                <a:gd name="connsiteY0" fmla="*/ 35139 h 256056"/>
                <a:gd name="connsiteX1" fmla="*/ 629380 w 665289"/>
                <a:gd name="connsiteY1" fmla="*/ 256314 h 256056"/>
                <a:gd name="connsiteX2" fmla="*/ 665251 w 665289"/>
                <a:gd name="connsiteY2" fmla="*/ 256313 h 256056"/>
                <a:gd name="connsiteX3" fmla="*/ 244561 w 665289"/>
                <a:gd name="connsiteY3" fmla="*/ 11793 h 256056"/>
                <a:gd name="connsiteX4" fmla="*/ -39 w 665289"/>
                <a:gd name="connsiteY4" fmla="*/ 256313 h 256056"/>
                <a:gd name="connsiteX5" fmla="*/ 35832 w 665289"/>
                <a:gd name="connsiteY5" fmla="*/ 256313 h 256056"/>
                <a:gd name="connsiteX6" fmla="*/ 332560 w 665289"/>
                <a:gd name="connsiteY6" fmla="*/ 35139 h 2560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5289" h="256056">
                  <a:moveTo>
                    <a:pt x="332560" y="35139"/>
                  </a:moveTo>
                  <a:cubicBezTo>
                    <a:pt x="469473" y="35336"/>
                    <a:pt x="590078" y="125205"/>
                    <a:pt x="629380" y="256314"/>
                  </a:cubicBezTo>
                  <a:lnTo>
                    <a:pt x="665251" y="256313"/>
                  </a:lnTo>
                  <a:cubicBezTo>
                    <a:pt x="616625" y="72658"/>
                    <a:pt x="428276" y="-36818"/>
                    <a:pt x="244561" y="11793"/>
                  </a:cubicBezTo>
                  <a:cubicBezTo>
                    <a:pt x="124993" y="43430"/>
                    <a:pt x="31609" y="136784"/>
                    <a:pt x="-39" y="256313"/>
                  </a:cubicBezTo>
                  <a:lnTo>
                    <a:pt x="35832" y="256313"/>
                  </a:lnTo>
                  <a:cubicBezTo>
                    <a:pt x="75124" y="125237"/>
                    <a:pt x="195681" y="35376"/>
                    <a:pt x="332560" y="35139"/>
                  </a:cubicBezTo>
                  <a:close/>
                </a:path>
              </a:pathLst>
            </a:custGeom>
            <a:solidFill>
              <a:schemeClr val="accent3"/>
            </a:solidFill>
            <a:ln w="912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C74A8A3B-326D-0C41-0CA0-8832069811DB}"/>
                </a:ext>
              </a:extLst>
            </p:cNvPr>
            <p:cNvSpPr/>
            <p:nvPr/>
          </p:nvSpPr>
          <p:spPr>
            <a:xfrm>
              <a:off x="7588867" y="1570139"/>
              <a:ext cx="1332129" cy="1468709"/>
            </a:xfrm>
            <a:custGeom>
              <a:avLst/>
              <a:gdLst>
                <a:gd name="connsiteX0" fmla="*/ 666072 w 1332129"/>
                <a:gd name="connsiteY0" fmla="*/ 1468966 h 1468709"/>
                <a:gd name="connsiteX1" fmla="*/ 554810 w 1332129"/>
                <a:gd name="connsiteY1" fmla="*/ 1439312 h 1468709"/>
                <a:gd name="connsiteX2" fmla="*/ 111223 w 1332129"/>
                <a:gd name="connsiteY2" fmla="*/ 1183282 h 1468709"/>
                <a:gd name="connsiteX3" fmla="*/ -39 w 1332129"/>
                <a:gd name="connsiteY3" fmla="*/ 990666 h 1468709"/>
                <a:gd name="connsiteX4" fmla="*/ -39 w 1332129"/>
                <a:gd name="connsiteY4" fmla="*/ 478607 h 1468709"/>
                <a:gd name="connsiteX5" fmla="*/ 111223 w 1332129"/>
                <a:gd name="connsiteY5" fmla="*/ 285991 h 1468709"/>
                <a:gd name="connsiteX6" fmla="*/ 554810 w 1332129"/>
                <a:gd name="connsiteY6" fmla="*/ 29961 h 1468709"/>
                <a:gd name="connsiteX7" fmla="*/ 777334 w 1332129"/>
                <a:gd name="connsiteY7" fmla="*/ 29961 h 1468709"/>
                <a:gd name="connsiteX8" fmla="*/ 1220829 w 1332129"/>
                <a:gd name="connsiteY8" fmla="*/ 285991 h 1468709"/>
                <a:gd name="connsiteX9" fmla="*/ 1332091 w 1332129"/>
                <a:gd name="connsiteY9" fmla="*/ 478607 h 1468709"/>
                <a:gd name="connsiteX10" fmla="*/ 1332091 w 1332129"/>
                <a:gd name="connsiteY10" fmla="*/ 990666 h 1468709"/>
                <a:gd name="connsiteX11" fmla="*/ 1220829 w 1332129"/>
                <a:gd name="connsiteY11" fmla="*/ 1183282 h 1468709"/>
                <a:gd name="connsiteX12" fmla="*/ 777334 w 1332129"/>
                <a:gd name="connsiteY12" fmla="*/ 1439312 h 1468709"/>
                <a:gd name="connsiteX13" fmla="*/ 666072 w 1332129"/>
                <a:gd name="connsiteY13" fmla="*/ 1468966 h 1468709"/>
                <a:gd name="connsiteX14" fmla="*/ 666072 w 1332129"/>
                <a:gd name="connsiteY14" fmla="*/ 18191 h 1468709"/>
                <a:gd name="connsiteX15" fmla="*/ 563846 w 1332129"/>
                <a:gd name="connsiteY15" fmla="*/ 45564 h 1468709"/>
                <a:gd name="connsiteX16" fmla="*/ 120351 w 1332129"/>
                <a:gd name="connsiteY16" fmla="*/ 301046 h 1468709"/>
                <a:gd name="connsiteX17" fmla="*/ 18216 w 1332129"/>
                <a:gd name="connsiteY17" fmla="*/ 477877 h 1468709"/>
                <a:gd name="connsiteX18" fmla="*/ 18216 w 1332129"/>
                <a:gd name="connsiteY18" fmla="*/ 989937 h 1468709"/>
                <a:gd name="connsiteX19" fmla="*/ 120351 w 1332129"/>
                <a:gd name="connsiteY19" fmla="*/ 1166767 h 1468709"/>
                <a:gd name="connsiteX20" fmla="*/ 563846 w 1332129"/>
                <a:gd name="connsiteY20" fmla="*/ 1422797 h 1468709"/>
                <a:gd name="connsiteX21" fmla="*/ 768206 w 1332129"/>
                <a:gd name="connsiteY21" fmla="*/ 1422797 h 1468709"/>
                <a:gd name="connsiteX22" fmla="*/ 1211701 w 1332129"/>
                <a:gd name="connsiteY22" fmla="*/ 1166767 h 1468709"/>
                <a:gd name="connsiteX23" fmla="*/ 1313836 w 1332129"/>
                <a:gd name="connsiteY23" fmla="*/ 989936 h 1468709"/>
                <a:gd name="connsiteX24" fmla="*/ 1313836 w 1332129"/>
                <a:gd name="connsiteY24" fmla="*/ 478607 h 1468709"/>
                <a:gd name="connsiteX25" fmla="*/ 1211701 w 1332129"/>
                <a:gd name="connsiteY25" fmla="*/ 301776 h 1468709"/>
                <a:gd name="connsiteX26" fmla="*/ 768206 w 1332129"/>
                <a:gd name="connsiteY26" fmla="*/ 46294 h 1468709"/>
                <a:gd name="connsiteX27" fmla="*/ 666072 w 1332129"/>
                <a:gd name="connsiteY27" fmla="*/ 18556 h 14687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332129" h="1468709">
                  <a:moveTo>
                    <a:pt x="666072" y="1468966"/>
                  </a:moveTo>
                  <a:cubicBezTo>
                    <a:pt x="627022" y="1469028"/>
                    <a:pt x="588646" y="1458800"/>
                    <a:pt x="554810" y="1439312"/>
                  </a:cubicBezTo>
                  <a:lnTo>
                    <a:pt x="111223" y="1183282"/>
                  </a:lnTo>
                  <a:cubicBezTo>
                    <a:pt x="42467" y="1143468"/>
                    <a:pt x="86" y="1070099"/>
                    <a:pt x="-39" y="990666"/>
                  </a:cubicBezTo>
                  <a:lnTo>
                    <a:pt x="-39" y="478607"/>
                  </a:lnTo>
                  <a:cubicBezTo>
                    <a:pt x="86" y="399174"/>
                    <a:pt x="42467" y="325805"/>
                    <a:pt x="111223" y="285991"/>
                  </a:cubicBezTo>
                  <a:lnTo>
                    <a:pt x="554810" y="29961"/>
                  </a:lnTo>
                  <a:cubicBezTo>
                    <a:pt x="623694" y="-9645"/>
                    <a:pt x="708449" y="-9645"/>
                    <a:pt x="777334" y="29961"/>
                  </a:cubicBezTo>
                  <a:lnTo>
                    <a:pt x="1220829" y="285991"/>
                  </a:lnTo>
                  <a:cubicBezTo>
                    <a:pt x="1289585" y="325805"/>
                    <a:pt x="1331966" y="399174"/>
                    <a:pt x="1332091" y="478607"/>
                  </a:cubicBezTo>
                  <a:lnTo>
                    <a:pt x="1332091" y="990666"/>
                  </a:lnTo>
                  <a:cubicBezTo>
                    <a:pt x="1331966" y="1070099"/>
                    <a:pt x="1289585" y="1143468"/>
                    <a:pt x="1220829" y="1183282"/>
                  </a:cubicBezTo>
                  <a:lnTo>
                    <a:pt x="777334" y="1439312"/>
                  </a:lnTo>
                  <a:cubicBezTo>
                    <a:pt x="743489" y="1458780"/>
                    <a:pt x="705118" y="1469007"/>
                    <a:pt x="666072" y="1468966"/>
                  </a:cubicBezTo>
                  <a:close/>
                  <a:moveTo>
                    <a:pt x="666072" y="18191"/>
                  </a:moveTo>
                  <a:cubicBezTo>
                    <a:pt x="630181" y="18171"/>
                    <a:pt x="594921" y="27613"/>
                    <a:pt x="563846" y="45564"/>
                  </a:cubicBezTo>
                  <a:lnTo>
                    <a:pt x="120351" y="301046"/>
                  </a:lnTo>
                  <a:cubicBezTo>
                    <a:pt x="57251" y="337617"/>
                    <a:pt x="18353" y="404962"/>
                    <a:pt x="18216" y="477877"/>
                  </a:cubicBezTo>
                  <a:lnTo>
                    <a:pt x="18216" y="989937"/>
                  </a:lnTo>
                  <a:cubicBezTo>
                    <a:pt x="18353" y="1062851"/>
                    <a:pt x="57251" y="1130196"/>
                    <a:pt x="120351" y="1166767"/>
                  </a:cubicBezTo>
                  <a:lnTo>
                    <a:pt x="563846" y="1422797"/>
                  </a:lnTo>
                  <a:cubicBezTo>
                    <a:pt x="627125" y="1459103"/>
                    <a:pt x="704927" y="1459103"/>
                    <a:pt x="768206" y="1422797"/>
                  </a:cubicBezTo>
                  <a:lnTo>
                    <a:pt x="1211701" y="1166767"/>
                  </a:lnTo>
                  <a:cubicBezTo>
                    <a:pt x="1274829" y="1130223"/>
                    <a:pt x="1313737" y="1062861"/>
                    <a:pt x="1313836" y="989936"/>
                  </a:cubicBezTo>
                  <a:lnTo>
                    <a:pt x="1313836" y="478607"/>
                  </a:lnTo>
                  <a:cubicBezTo>
                    <a:pt x="1313737" y="405682"/>
                    <a:pt x="1274829" y="338320"/>
                    <a:pt x="1211701" y="301776"/>
                  </a:cubicBezTo>
                  <a:lnTo>
                    <a:pt x="768206" y="46294"/>
                  </a:lnTo>
                  <a:cubicBezTo>
                    <a:pt x="737200" y="28214"/>
                    <a:pt x="701966" y="18645"/>
                    <a:pt x="666072" y="18556"/>
                  </a:cubicBezTo>
                  <a:close/>
                </a:path>
              </a:pathLst>
            </a:custGeom>
            <a:solidFill>
              <a:schemeClr val="accent3"/>
            </a:solidFill>
            <a:ln w="9123" cap="flat">
              <a:noFill/>
              <a:prstDash val="solid"/>
              <a:miter/>
            </a:ln>
          </p:spPr>
          <p:txBody>
            <a:bodyPr rtlCol="0" anchor="ctr"/>
            <a:lstStyle/>
            <a:p>
              <a:endParaRPr lang="en-US"/>
            </a:p>
          </p:txBody>
        </p:sp>
      </p:grpSp>
      <p:sp>
        <p:nvSpPr>
          <p:cNvPr id="21" name="Freeform 20">
            <a:extLst>
              <a:ext uri="{FF2B5EF4-FFF2-40B4-BE49-F238E27FC236}">
                <a16:creationId xmlns:a16="http://schemas.microsoft.com/office/drawing/2014/main" id="{FB62DCBD-4452-7295-7CD4-44D453601045}"/>
              </a:ext>
            </a:extLst>
          </p:cNvPr>
          <p:cNvSpPr/>
          <p:nvPr/>
        </p:nvSpPr>
        <p:spPr>
          <a:xfrm>
            <a:off x="4403334" y="1843390"/>
            <a:ext cx="3519646" cy="3509584"/>
          </a:xfrm>
          <a:custGeom>
            <a:avLst/>
            <a:gdLst>
              <a:gd name="connsiteX0" fmla="*/ 2387220 w 3519646"/>
              <a:gd name="connsiteY0" fmla="*/ 3509839 h 3509584"/>
              <a:gd name="connsiteX1" fmla="*/ 958067 w 3519646"/>
              <a:gd name="connsiteY1" fmla="*/ 2919492 h 3509584"/>
              <a:gd name="connsiteX2" fmla="*/ 8828 w 3519646"/>
              <a:gd name="connsiteY2" fmla="*/ 1530215 h 3509584"/>
              <a:gd name="connsiteX3" fmla="*/ 656045 w 3519646"/>
              <a:gd name="connsiteY3" fmla="*/ 461203 h 3509584"/>
              <a:gd name="connsiteX4" fmla="*/ 2106464 w 3519646"/>
              <a:gd name="connsiteY4" fmla="*/ 27066 h 3509584"/>
              <a:gd name="connsiteX5" fmla="*/ 3109920 w 3519646"/>
              <a:gd name="connsiteY5" fmla="*/ 159004 h 3509584"/>
              <a:gd name="connsiteX6" fmla="*/ 3483044 w 3519646"/>
              <a:gd name="connsiteY6" fmla="*/ 1099362 h 3509584"/>
              <a:gd name="connsiteX7" fmla="*/ 3416232 w 3519646"/>
              <a:gd name="connsiteY7" fmla="*/ 2611636 h 3509584"/>
              <a:gd name="connsiteX8" fmla="*/ 2537364 w 3519646"/>
              <a:gd name="connsiteY8" fmla="*/ 3500167 h 3509584"/>
              <a:gd name="connsiteX9" fmla="*/ 2387220 w 3519646"/>
              <a:gd name="connsiteY9" fmla="*/ 3509839 h 3509584"/>
              <a:gd name="connsiteX10" fmla="*/ 2510165 w 3519646"/>
              <a:gd name="connsiteY10" fmla="*/ 18489 h 3509584"/>
              <a:gd name="connsiteX11" fmla="*/ 2108564 w 3519646"/>
              <a:gd name="connsiteY11" fmla="*/ 45132 h 3509584"/>
              <a:gd name="connsiteX12" fmla="*/ 664716 w 3519646"/>
              <a:gd name="connsiteY12" fmla="*/ 477262 h 3509584"/>
              <a:gd name="connsiteX13" fmla="*/ 26809 w 3519646"/>
              <a:gd name="connsiteY13" fmla="*/ 1527934 h 3509584"/>
              <a:gd name="connsiteX14" fmla="*/ 969112 w 3519646"/>
              <a:gd name="connsiteY14" fmla="*/ 2905075 h 3509584"/>
              <a:gd name="connsiteX15" fmla="*/ 2534991 w 3519646"/>
              <a:gd name="connsiteY15" fmla="*/ 3482101 h 3509584"/>
              <a:gd name="connsiteX16" fmla="*/ 3398525 w 3519646"/>
              <a:gd name="connsiteY16" fmla="*/ 2606982 h 3509584"/>
              <a:gd name="connsiteX17" fmla="*/ 3464881 w 3519646"/>
              <a:gd name="connsiteY17" fmla="*/ 1101461 h 3509584"/>
              <a:gd name="connsiteX18" fmla="*/ 3098602 w 3519646"/>
              <a:gd name="connsiteY18" fmla="*/ 173238 h 3509584"/>
              <a:gd name="connsiteX19" fmla="*/ 2510530 w 3519646"/>
              <a:gd name="connsiteY19" fmla="*/ 18489 h 3509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519646" h="3509584">
                <a:moveTo>
                  <a:pt x="2387220" y="3509839"/>
                </a:moveTo>
                <a:cubicBezTo>
                  <a:pt x="1963531" y="3509839"/>
                  <a:pt x="1441814" y="3296420"/>
                  <a:pt x="958067" y="2919492"/>
                </a:cubicBezTo>
                <a:cubicBezTo>
                  <a:pt x="415358" y="2496760"/>
                  <a:pt x="60580" y="1977400"/>
                  <a:pt x="8828" y="1530215"/>
                </a:cubicBezTo>
                <a:cubicBezTo>
                  <a:pt x="-48765" y="1095895"/>
                  <a:pt x="175036" y="726175"/>
                  <a:pt x="656045" y="461203"/>
                </a:cubicBezTo>
                <a:cubicBezTo>
                  <a:pt x="1134042" y="197965"/>
                  <a:pt x="1708606" y="79805"/>
                  <a:pt x="2106464" y="27066"/>
                </a:cubicBezTo>
                <a:cubicBezTo>
                  <a:pt x="2622340" y="-32608"/>
                  <a:pt x="2913135" y="5623"/>
                  <a:pt x="3109920" y="159004"/>
                </a:cubicBezTo>
                <a:cubicBezTo>
                  <a:pt x="3306704" y="312385"/>
                  <a:pt x="3414863" y="584839"/>
                  <a:pt x="3483044" y="1099362"/>
                </a:cubicBezTo>
                <a:cubicBezTo>
                  <a:pt x="3528680" y="1498097"/>
                  <a:pt x="3554876" y="2083882"/>
                  <a:pt x="3416232" y="2611636"/>
                </a:cubicBezTo>
                <a:cubicBezTo>
                  <a:pt x="3276767" y="3142583"/>
                  <a:pt x="2972919" y="3449892"/>
                  <a:pt x="2537364" y="3500167"/>
                </a:cubicBezTo>
                <a:cubicBezTo>
                  <a:pt x="2487585" y="3506709"/>
                  <a:pt x="2437427" y="3509940"/>
                  <a:pt x="2387220" y="3509839"/>
                </a:cubicBezTo>
                <a:close/>
                <a:moveTo>
                  <a:pt x="2510165" y="18489"/>
                </a:moveTo>
                <a:cubicBezTo>
                  <a:pt x="2375901" y="19761"/>
                  <a:pt x="2241818" y="28657"/>
                  <a:pt x="2108564" y="45132"/>
                </a:cubicBezTo>
                <a:cubicBezTo>
                  <a:pt x="1712439" y="97688"/>
                  <a:pt x="1140340" y="215302"/>
                  <a:pt x="664716" y="477262"/>
                </a:cubicBezTo>
                <a:cubicBezTo>
                  <a:pt x="190918" y="738219"/>
                  <a:pt x="-29689" y="1101552"/>
                  <a:pt x="26809" y="1527934"/>
                </a:cubicBezTo>
                <a:cubicBezTo>
                  <a:pt x="77922" y="1970466"/>
                  <a:pt x="430144" y="2485263"/>
                  <a:pt x="969112" y="2905075"/>
                </a:cubicBezTo>
                <a:cubicBezTo>
                  <a:pt x="1508079" y="3324888"/>
                  <a:pt x="2093230" y="3540679"/>
                  <a:pt x="2534991" y="3482101"/>
                </a:cubicBezTo>
                <a:cubicBezTo>
                  <a:pt x="2962605" y="3432647"/>
                  <a:pt x="3261159" y="3130082"/>
                  <a:pt x="3398525" y="2606982"/>
                </a:cubicBezTo>
                <a:cubicBezTo>
                  <a:pt x="3536348" y="2081966"/>
                  <a:pt x="3510700" y="1498553"/>
                  <a:pt x="3464881" y="1101461"/>
                </a:cubicBezTo>
                <a:cubicBezTo>
                  <a:pt x="3397338" y="592321"/>
                  <a:pt x="3291462" y="323334"/>
                  <a:pt x="3098602" y="173238"/>
                </a:cubicBezTo>
                <a:cubicBezTo>
                  <a:pt x="2964157" y="68217"/>
                  <a:pt x="2782798" y="18489"/>
                  <a:pt x="2510530" y="18489"/>
                </a:cubicBezTo>
                <a:close/>
              </a:path>
            </a:pathLst>
          </a:custGeom>
          <a:solidFill>
            <a:schemeClr val="accent3"/>
          </a:solidFill>
          <a:ln w="912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0B454EDD-C718-55FB-AE61-93EBB3FC95FD}"/>
              </a:ext>
            </a:extLst>
          </p:cNvPr>
          <p:cNvSpPr/>
          <p:nvPr/>
        </p:nvSpPr>
        <p:spPr>
          <a:xfrm>
            <a:off x="4784105" y="2007280"/>
            <a:ext cx="3001292" cy="2878297"/>
          </a:xfrm>
          <a:custGeom>
            <a:avLst/>
            <a:gdLst>
              <a:gd name="connsiteX0" fmla="*/ 2141260 w 3001292"/>
              <a:gd name="connsiteY0" fmla="*/ 30790 h 2878297"/>
              <a:gd name="connsiteX1" fmla="*/ 2667449 w 3001292"/>
              <a:gd name="connsiteY1" fmla="*/ 667032 h 2878297"/>
              <a:gd name="connsiteX2" fmla="*/ 2998587 w 3001292"/>
              <a:gd name="connsiteY2" fmla="*/ 1862781 h 2878297"/>
              <a:gd name="connsiteX3" fmla="*/ 2542222 w 3001292"/>
              <a:gd name="connsiteY3" fmla="*/ 2772938 h 2878297"/>
              <a:gd name="connsiteX4" fmla="*/ 1166373 w 3001292"/>
              <a:gd name="connsiteY4" fmla="*/ 2719743 h 2878297"/>
              <a:gd name="connsiteX5" fmla="*/ 76117 w 3001292"/>
              <a:gd name="connsiteY5" fmla="*/ 1879023 h 2878297"/>
              <a:gd name="connsiteX6" fmla="*/ 308772 w 3001292"/>
              <a:gd name="connsiteY6" fmla="*/ 887842 h 2878297"/>
              <a:gd name="connsiteX7" fmla="*/ 1329569 w 3001292"/>
              <a:gd name="connsiteY7" fmla="*/ 182163 h 2878297"/>
              <a:gd name="connsiteX8" fmla="*/ 2141260 w 3001292"/>
              <a:gd name="connsiteY8" fmla="*/ 30790 h 2878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1292" h="2878297">
                <a:moveTo>
                  <a:pt x="2141260" y="30790"/>
                </a:moveTo>
                <a:cubicBezTo>
                  <a:pt x="2353378" y="107617"/>
                  <a:pt x="2508268" y="334084"/>
                  <a:pt x="2667449" y="667032"/>
                </a:cubicBezTo>
                <a:cubicBezTo>
                  <a:pt x="2818505" y="997152"/>
                  <a:pt x="2973944" y="1433480"/>
                  <a:pt x="2998587" y="1862781"/>
                </a:cubicBezTo>
                <a:cubicBezTo>
                  <a:pt x="3023231" y="2292083"/>
                  <a:pt x="2877559" y="2619283"/>
                  <a:pt x="2542222" y="2772938"/>
                </a:cubicBezTo>
                <a:cubicBezTo>
                  <a:pt x="2214643" y="2929512"/>
                  <a:pt x="1697034" y="2912176"/>
                  <a:pt x="1166373" y="2719743"/>
                </a:cubicBezTo>
                <a:cubicBezTo>
                  <a:pt x="635712" y="2527309"/>
                  <a:pt x="227174" y="2208778"/>
                  <a:pt x="76117" y="1879023"/>
                </a:cubicBezTo>
                <a:cubicBezTo>
                  <a:pt x="-83702" y="1546166"/>
                  <a:pt x="14690" y="1201356"/>
                  <a:pt x="308772" y="887842"/>
                </a:cubicBezTo>
                <a:cubicBezTo>
                  <a:pt x="602853" y="574329"/>
                  <a:pt x="1002447" y="338737"/>
                  <a:pt x="1329569" y="182163"/>
                </a:cubicBezTo>
                <a:cubicBezTo>
                  <a:pt x="1665180" y="28600"/>
                  <a:pt x="1929232" y="-46037"/>
                  <a:pt x="2141260" y="30790"/>
                </a:cubicBezTo>
                <a:close/>
              </a:path>
            </a:pathLst>
          </a:custGeom>
          <a:solidFill>
            <a:schemeClr val="accent3"/>
          </a:solidFill>
          <a:ln w="9123" cap="flat">
            <a:noFill/>
            <a:prstDash val="solid"/>
            <a:miter/>
          </a:ln>
        </p:spPr>
        <p:txBody>
          <a:bodyPr rtlCol="0" anchor="ctr"/>
          <a:lstStyle/>
          <a:p>
            <a:endParaRPr lang="en-US"/>
          </a:p>
        </p:txBody>
      </p:sp>
      <p:grpSp>
        <p:nvGrpSpPr>
          <p:cNvPr id="26" name="Group 25">
            <a:extLst>
              <a:ext uri="{FF2B5EF4-FFF2-40B4-BE49-F238E27FC236}">
                <a16:creationId xmlns:a16="http://schemas.microsoft.com/office/drawing/2014/main" id="{B588F064-9D9F-678F-ED81-FA2DACBB7EE2}"/>
              </a:ext>
            </a:extLst>
          </p:cNvPr>
          <p:cNvGrpSpPr/>
          <p:nvPr/>
        </p:nvGrpSpPr>
        <p:grpSpPr>
          <a:xfrm>
            <a:off x="2292186" y="3928302"/>
            <a:ext cx="2226264" cy="1048226"/>
            <a:chOff x="594039" y="1299676"/>
            <a:chExt cx="2226264" cy="1048226"/>
          </a:xfrm>
        </p:grpSpPr>
        <p:sp>
          <p:nvSpPr>
            <p:cNvPr id="27" name="TextBox 26">
              <a:extLst>
                <a:ext uri="{FF2B5EF4-FFF2-40B4-BE49-F238E27FC236}">
                  <a16:creationId xmlns:a16="http://schemas.microsoft.com/office/drawing/2014/main" id="{8CD8E8C6-E143-E572-285C-6D87EE6F6808}"/>
                </a:ext>
              </a:extLst>
            </p:cNvPr>
            <p:cNvSpPr txBox="1">
              <a:spLocks noChangeArrowheads="1"/>
            </p:cNvSpPr>
            <p:nvPr/>
          </p:nvSpPr>
          <p:spPr bwMode="auto">
            <a:xfrm>
              <a:off x="594039" y="1299676"/>
              <a:ext cx="156324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b="1" dirty="0">
                  <a:solidFill>
                    <a:schemeClr val="accent3"/>
                  </a:solidFill>
                  <a:latin typeface="Montserrat-Bold" panose="00000800000000000000" pitchFamily="50" charset="0"/>
                </a:rPr>
                <a:t>Investment</a:t>
              </a:r>
              <a:endParaRPr lang="ru-RU" b="1" dirty="0">
                <a:solidFill>
                  <a:schemeClr val="accent3"/>
                </a:solidFill>
                <a:latin typeface="Montserrat-Bold" panose="00000800000000000000" pitchFamily="50" charset="0"/>
              </a:endParaRPr>
            </a:p>
          </p:txBody>
        </p:sp>
        <p:sp>
          <p:nvSpPr>
            <p:cNvPr id="28" name="TextBox 27">
              <a:extLst>
                <a:ext uri="{FF2B5EF4-FFF2-40B4-BE49-F238E27FC236}">
                  <a16:creationId xmlns:a16="http://schemas.microsoft.com/office/drawing/2014/main" id="{938D0464-087B-926C-7FE1-0EE09800CDB3}"/>
                </a:ext>
              </a:extLst>
            </p:cNvPr>
            <p:cNvSpPr txBox="1">
              <a:spLocks noChangeArrowheads="1"/>
            </p:cNvSpPr>
            <p:nvPr/>
          </p:nvSpPr>
          <p:spPr bwMode="auto">
            <a:xfrm>
              <a:off x="601976" y="1609238"/>
              <a:ext cx="221832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050" dirty="0">
                  <a:solidFill>
                    <a:schemeClr val="accent3"/>
                  </a:solidFill>
                  <a:latin typeface="Montserrat Light" panose="00000400000000000000" pitchFamily="50" charset="0"/>
                </a:rPr>
                <a:t>Lorem ipsum dolor sit </a:t>
              </a:r>
              <a:r>
                <a:rPr lang="en-US" sz="1050" dirty="0" err="1">
                  <a:solidFill>
                    <a:schemeClr val="accent3"/>
                  </a:solidFill>
                  <a:latin typeface="Montserrat Light" panose="00000400000000000000" pitchFamily="50" charset="0"/>
                </a:rPr>
                <a:t>amet</a:t>
              </a:r>
              <a:r>
                <a:rPr lang="en-US" sz="1050" dirty="0">
                  <a:solidFill>
                    <a:schemeClr val="accent3"/>
                  </a:solidFill>
                  <a:latin typeface="Montserrat Light" panose="00000400000000000000" pitchFamily="50" charset="0"/>
                </a:rPr>
                <a:t>, </a:t>
              </a:r>
              <a:r>
                <a:rPr lang="en-US" sz="1050" dirty="0" err="1">
                  <a:solidFill>
                    <a:schemeClr val="accent3"/>
                  </a:solidFill>
                  <a:latin typeface="Montserrat Light" panose="00000400000000000000" pitchFamily="50" charset="0"/>
                </a:rPr>
                <a:t>consectetur</a:t>
              </a:r>
              <a:r>
                <a:rPr lang="en-US" sz="1050" dirty="0">
                  <a:solidFill>
                    <a:schemeClr val="accent3"/>
                  </a:solidFill>
                  <a:latin typeface="Montserrat Light" panose="00000400000000000000" pitchFamily="50" charset="0"/>
                </a:rPr>
                <a:t> </a:t>
              </a:r>
              <a:r>
                <a:rPr lang="en-US" sz="1050" dirty="0" err="1">
                  <a:solidFill>
                    <a:schemeClr val="accent3"/>
                  </a:solidFill>
                  <a:latin typeface="Montserrat Light" panose="00000400000000000000" pitchFamily="50" charset="0"/>
                </a:rPr>
                <a:t>adipiscing</a:t>
              </a:r>
              <a:r>
                <a:rPr lang="en-US" sz="1050" dirty="0">
                  <a:solidFill>
                    <a:schemeClr val="accent3"/>
                  </a:solidFill>
                  <a:latin typeface="Montserrat Light" panose="00000400000000000000" pitchFamily="50" charset="0"/>
                </a:rPr>
                <a:t> </a:t>
              </a:r>
              <a:r>
                <a:rPr lang="en-US" sz="1050" dirty="0" err="1">
                  <a:solidFill>
                    <a:schemeClr val="accent3"/>
                  </a:solidFill>
                  <a:latin typeface="Montserrat Light" panose="00000400000000000000" pitchFamily="50" charset="0"/>
                </a:rPr>
                <a:t>elit</a:t>
              </a:r>
              <a:r>
                <a:rPr lang="en-US" sz="1050" dirty="0">
                  <a:solidFill>
                    <a:schemeClr val="accent3"/>
                  </a:solidFill>
                  <a:latin typeface="Montserrat Light" panose="00000400000000000000" pitchFamily="50" charset="0"/>
                </a:rPr>
                <a:t>, sed do </a:t>
              </a:r>
              <a:r>
                <a:rPr lang="en-US" sz="1050" dirty="0" err="1">
                  <a:solidFill>
                    <a:schemeClr val="accent3"/>
                  </a:solidFill>
                  <a:latin typeface="Montserrat Light" panose="00000400000000000000" pitchFamily="50" charset="0"/>
                </a:rPr>
                <a:t>eiusmod</a:t>
              </a:r>
              <a:r>
                <a:rPr lang="en-US" sz="1050" dirty="0">
                  <a:solidFill>
                    <a:schemeClr val="accent3"/>
                  </a:solidFill>
                  <a:latin typeface="Montserrat Light" panose="00000400000000000000" pitchFamily="50" charset="0"/>
                </a:rPr>
                <a:t> </a:t>
              </a:r>
              <a:r>
                <a:rPr lang="en-US" sz="1050" dirty="0" err="1">
                  <a:solidFill>
                    <a:schemeClr val="accent3"/>
                  </a:solidFill>
                  <a:latin typeface="Montserrat Light" panose="00000400000000000000" pitchFamily="50" charset="0"/>
                </a:rPr>
                <a:t>tempor</a:t>
              </a:r>
              <a:r>
                <a:rPr lang="en-US" sz="1050" dirty="0">
                  <a:solidFill>
                    <a:schemeClr val="accent3"/>
                  </a:solidFill>
                  <a:latin typeface="Montserrat Light" panose="00000400000000000000" pitchFamily="50" charset="0"/>
                </a:rPr>
                <a:t> </a:t>
              </a:r>
              <a:r>
                <a:rPr lang="en-US" sz="1050" dirty="0" err="1">
                  <a:solidFill>
                    <a:schemeClr val="accent3"/>
                  </a:solidFill>
                  <a:latin typeface="Montserrat Light" panose="00000400000000000000" pitchFamily="50" charset="0"/>
                </a:rPr>
                <a:t>incididunt</a:t>
              </a:r>
              <a:r>
                <a:rPr lang="en-US" sz="1050" dirty="0">
                  <a:solidFill>
                    <a:schemeClr val="accent3"/>
                  </a:solidFill>
                  <a:latin typeface="Montserrat Light" panose="00000400000000000000" pitchFamily="50" charset="0"/>
                </a:rPr>
                <a:t> </a:t>
              </a:r>
              <a:r>
                <a:rPr lang="en-US" sz="1050" dirty="0" err="1">
                  <a:solidFill>
                    <a:schemeClr val="accent3"/>
                  </a:solidFill>
                  <a:latin typeface="Montserrat Light" panose="00000400000000000000" pitchFamily="50" charset="0"/>
                </a:rPr>
                <a:t>ut</a:t>
              </a:r>
              <a:r>
                <a:rPr lang="en-US" sz="1050" dirty="0">
                  <a:solidFill>
                    <a:schemeClr val="accent3"/>
                  </a:solidFill>
                  <a:latin typeface="Montserrat Light" panose="00000400000000000000" pitchFamily="50" charset="0"/>
                </a:rPr>
                <a:t> labore</a:t>
              </a:r>
              <a:endParaRPr lang="ru-RU" sz="1050" dirty="0">
                <a:solidFill>
                  <a:schemeClr val="accent3"/>
                </a:solidFill>
                <a:latin typeface="Montserrat Light" panose="00000400000000000000" pitchFamily="50" charset="0"/>
              </a:endParaRPr>
            </a:p>
          </p:txBody>
        </p:sp>
      </p:grpSp>
      <p:grpSp>
        <p:nvGrpSpPr>
          <p:cNvPr id="29" name="Group 28">
            <a:extLst>
              <a:ext uri="{FF2B5EF4-FFF2-40B4-BE49-F238E27FC236}">
                <a16:creationId xmlns:a16="http://schemas.microsoft.com/office/drawing/2014/main" id="{3D4F4D61-7765-936A-86DF-72C7DC4D74B3}"/>
              </a:ext>
            </a:extLst>
          </p:cNvPr>
          <p:cNvGrpSpPr/>
          <p:nvPr/>
        </p:nvGrpSpPr>
        <p:grpSpPr>
          <a:xfrm>
            <a:off x="5416386" y="5642802"/>
            <a:ext cx="2226264" cy="1048226"/>
            <a:chOff x="594039" y="1299676"/>
            <a:chExt cx="2226264" cy="1048226"/>
          </a:xfrm>
        </p:grpSpPr>
        <p:sp>
          <p:nvSpPr>
            <p:cNvPr id="30" name="TextBox 29">
              <a:extLst>
                <a:ext uri="{FF2B5EF4-FFF2-40B4-BE49-F238E27FC236}">
                  <a16:creationId xmlns:a16="http://schemas.microsoft.com/office/drawing/2014/main" id="{70942E32-96A7-1A76-FDCC-F1EF8E4E8808}"/>
                </a:ext>
              </a:extLst>
            </p:cNvPr>
            <p:cNvSpPr txBox="1">
              <a:spLocks noChangeArrowheads="1"/>
            </p:cNvSpPr>
            <p:nvPr/>
          </p:nvSpPr>
          <p:spPr bwMode="auto">
            <a:xfrm>
              <a:off x="594039" y="1299676"/>
              <a:ext cx="156324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b="1" dirty="0">
                  <a:solidFill>
                    <a:schemeClr val="accent3"/>
                  </a:solidFill>
                  <a:latin typeface="Montserrat-Bold" panose="00000800000000000000" pitchFamily="50" charset="0"/>
                </a:rPr>
                <a:t>Investment</a:t>
              </a:r>
              <a:endParaRPr lang="ru-RU" b="1" dirty="0">
                <a:solidFill>
                  <a:schemeClr val="accent3"/>
                </a:solidFill>
                <a:latin typeface="Montserrat-Bold" panose="00000800000000000000" pitchFamily="50" charset="0"/>
              </a:endParaRPr>
            </a:p>
          </p:txBody>
        </p:sp>
        <p:sp>
          <p:nvSpPr>
            <p:cNvPr id="31" name="TextBox 30">
              <a:extLst>
                <a:ext uri="{FF2B5EF4-FFF2-40B4-BE49-F238E27FC236}">
                  <a16:creationId xmlns:a16="http://schemas.microsoft.com/office/drawing/2014/main" id="{DFDEB531-A2D0-060C-DE51-305A2A2B13E7}"/>
                </a:ext>
              </a:extLst>
            </p:cNvPr>
            <p:cNvSpPr txBox="1">
              <a:spLocks noChangeArrowheads="1"/>
            </p:cNvSpPr>
            <p:nvPr/>
          </p:nvSpPr>
          <p:spPr bwMode="auto">
            <a:xfrm>
              <a:off x="601976" y="1609238"/>
              <a:ext cx="221832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050" dirty="0">
                  <a:solidFill>
                    <a:schemeClr val="accent3"/>
                  </a:solidFill>
                  <a:latin typeface="Montserrat Light" panose="00000400000000000000" pitchFamily="50" charset="0"/>
                </a:rPr>
                <a:t>Lorem ipsum dolor sit </a:t>
              </a:r>
              <a:r>
                <a:rPr lang="en-US" sz="1050" dirty="0" err="1">
                  <a:solidFill>
                    <a:schemeClr val="accent3"/>
                  </a:solidFill>
                  <a:latin typeface="Montserrat Light" panose="00000400000000000000" pitchFamily="50" charset="0"/>
                </a:rPr>
                <a:t>amet</a:t>
              </a:r>
              <a:r>
                <a:rPr lang="en-US" sz="1050" dirty="0">
                  <a:solidFill>
                    <a:schemeClr val="accent3"/>
                  </a:solidFill>
                  <a:latin typeface="Montserrat Light" panose="00000400000000000000" pitchFamily="50" charset="0"/>
                </a:rPr>
                <a:t>, </a:t>
              </a:r>
              <a:r>
                <a:rPr lang="en-US" sz="1050" dirty="0" err="1">
                  <a:solidFill>
                    <a:schemeClr val="accent3"/>
                  </a:solidFill>
                  <a:latin typeface="Montserrat Light" panose="00000400000000000000" pitchFamily="50" charset="0"/>
                </a:rPr>
                <a:t>consectetur</a:t>
              </a:r>
              <a:r>
                <a:rPr lang="en-US" sz="1050" dirty="0">
                  <a:solidFill>
                    <a:schemeClr val="accent3"/>
                  </a:solidFill>
                  <a:latin typeface="Montserrat Light" panose="00000400000000000000" pitchFamily="50" charset="0"/>
                </a:rPr>
                <a:t> </a:t>
              </a:r>
              <a:r>
                <a:rPr lang="en-US" sz="1050" dirty="0" err="1">
                  <a:solidFill>
                    <a:schemeClr val="accent3"/>
                  </a:solidFill>
                  <a:latin typeface="Montserrat Light" panose="00000400000000000000" pitchFamily="50" charset="0"/>
                </a:rPr>
                <a:t>adipiscing</a:t>
              </a:r>
              <a:r>
                <a:rPr lang="en-US" sz="1050" dirty="0">
                  <a:solidFill>
                    <a:schemeClr val="accent3"/>
                  </a:solidFill>
                  <a:latin typeface="Montserrat Light" panose="00000400000000000000" pitchFamily="50" charset="0"/>
                </a:rPr>
                <a:t> </a:t>
              </a:r>
              <a:r>
                <a:rPr lang="en-US" sz="1050" dirty="0" err="1">
                  <a:solidFill>
                    <a:schemeClr val="accent3"/>
                  </a:solidFill>
                  <a:latin typeface="Montserrat Light" panose="00000400000000000000" pitchFamily="50" charset="0"/>
                </a:rPr>
                <a:t>elit</a:t>
              </a:r>
              <a:r>
                <a:rPr lang="en-US" sz="1050" dirty="0">
                  <a:solidFill>
                    <a:schemeClr val="accent3"/>
                  </a:solidFill>
                  <a:latin typeface="Montserrat Light" panose="00000400000000000000" pitchFamily="50" charset="0"/>
                </a:rPr>
                <a:t>, sed do </a:t>
              </a:r>
              <a:r>
                <a:rPr lang="en-US" sz="1050" dirty="0" err="1">
                  <a:solidFill>
                    <a:schemeClr val="accent3"/>
                  </a:solidFill>
                  <a:latin typeface="Montserrat Light" panose="00000400000000000000" pitchFamily="50" charset="0"/>
                </a:rPr>
                <a:t>eiusmod</a:t>
              </a:r>
              <a:r>
                <a:rPr lang="en-US" sz="1050" dirty="0">
                  <a:solidFill>
                    <a:schemeClr val="accent3"/>
                  </a:solidFill>
                  <a:latin typeface="Montserrat Light" panose="00000400000000000000" pitchFamily="50" charset="0"/>
                </a:rPr>
                <a:t> </a:t>
              </a:r>
              <a:r>
                <a:rPr lang="en-US" sz="1050" dirty="0" err="1">
                  <a:solidFill>
                    <a:schemeClr val="accent3"/>
                  </a:solidFill>
                  <a:latin typeface="Montserrat Light" panose="00000400000000000000" pitchFamily="50" charset="0"/>
                </a:rPr>
                <a:t>tempor</a:t>
              </a:r>
              <a:r>
                <a:rPr lang="en-US" sz="1050" dirty="0">
                  <a:solidFill>
                    <a:schemeClr val="accent3"/>
                  </a:solidFill>
                  <a:latin typeface="Montserrat Light" panose="00000400000000000000" pitchFamily="50" charset="0"/>
                </a:rPr>
                <a:t> </a:t>
              </a:r>
              <a:r>
                <a:rPr lang="en-US" sz="1050" dirty="0" err="1">
                  <a:solidFill>
                    <a:schemeClr val="accent3"/>
                  </a:solidFill>
                  <a:latin typeface="Montserrat Light" panose="00000400000000000000" pitchFamily="50" charset="0"/>
                </a:rPr>
                <a:t>incididunt</a:t>
              </a:r>
              <a:r>
                <a:rPr lang="en-US" sz="1050" dirty="0">
                  <a:solidFill>
                    <a:schemeClr val="accent3"/>
                  </a:solidFill>
                  <a:latin typeface="Montserrat Light" panose="00000400000000000000" pitchFamily="50" charset="0"/>
                </a:rPr>
                <a:t> </a:t>
              </a:r>
              <a:r>
                <a:rPr lang="en-US" sz="1050" dirty="0" err="1">
                  <a:solidFill>
                    <a:schemeClr val="accent3"/>
                  </a:solidFill>
                  <a:latin typeface="Montserrat Light" panose="00000400000000000000" pitchFamily="50" charset="0"/>
                </a:rPr>
                <a:t>ut</a:t>
              </a:r>
              <a:r>
                <a:rPr lang="en-US" sz="1050" dirty="0">
                  <a:solidFill>
                    <a:schemeClr val="accent3"/>
                  </a:solidFill>
                  <a:latin typeface="Montserrat Light" panose="00000400000000000000" pitchFamily="50" charset="0"/>
                </a:rPr>
                <a:t> labore</a:t>
              </a:r>
              <a:endParaRPr lang="ru-RU" sz="1050" dirty="0">
                <a:solidFill>
                  <a:schemeClr val="accent3"/>
                </a:solidFill>
                <a:latin typeface="Montserrat Light" panose="00000400000000000000" pitchFamily="50" charset="0"/>
              </a:endParaRPr>
            </a:p>
          </p:txBody>
        </p:sp>
      </p:grpSp>
      <p:grpSp>
        <p:nvGrpSpPr>
          <p:cNvPr id="32" name="Group 31">
            <a:extLst>
              <a:ext uri="{FF2B5EF4-FFF2-40B4-BE49-F238E27FC236}">
                <a16:creationId xmlns:a16="http://schemas.microsoft.com/office/drawing/2014/main" id="{75A4E082-F586-E0EF-F0DA-BC7B0DB282B0}"/>
              </a:ext>
            </a:extLst>
          </p:cNvPr>
          <p:cNvGrpSpPr/>
          <p:nvPr/>
        </p:nvGrpSpPr>
        <p:grpSpPr>
          <a:xfrm>
            <a:off x="8731086" y="2994852"/>
            <a:ext cx="2226264" cy="1048226"/>
            <a:chOff x="594039" y="1299676"/>
            <a:chExt cx="2226264" cy="1048226"/>
          </a:xfrm>
        </p:grpSpPr>
        <p:sp>
          <p:nvSpPr>
            <p:cNvPr id="33" name="TextBox 32">
              <a:extLst>
                <a:ext uri="{FF2B5EF4-FFF2-40B4-BE49-F238E27FC236}">
                  <a16:creationId xmlns:a16="http://schemas.microsoft.com/office/drawing/2014/main" id="{C5AEB92D-2DA8-7EAE-54F6-E5706225E5C0}"/>
                </a:ext>
              </a:extLst>
            </p:cNvPr>
            <p:cNvSpPr txBox="1">
              <a:spLocks noChangeArrowheads="1"/>
            </p:cNvSpPr>
            <p:nvPr/>
          </p:nvSpPr>
          <p:spPr bwMode="auto">
            <a:xfrm>
              <a:off x="594039" y="1299676"/>
              <a:ext cx="156324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b="1" dirty="0">
                  <a:solidFill>
                    <a:schemeClr val="accent3"/>
                  </a:solidFill>
                  <a:latin typeface="Montserrat-Bold" panose="00000800000000000000" pitchFamily="50" charset="0"/>
                </a:rPr>
                <a:t>Investment</a:t>
              </a:r>
              <a:endParaRPr lang="ru-RU" b="1" dirty="0">
                <a:solidFill>
                  <a:schemeClr val="accent3"/>
                </a:solidFill>
                <a:latin typeface="Montserrat-Bold" panose="00000800000000000000" pitchFamily="50" charset="0"/>
              </a:endParaRPr>
            </a:p>
          </p:txBody>
        </p:sp>
        <p:sp>
          <p:nvSpPr>
            <p:cNvPr id="34" name="TextBox 33">
              <a:extLst>
                <a:ext uri="{FF2B5EF4-FFF2-40B4-BE49-F238E27FC236}">
                  <a16:creationId xmlns:a16="http://schemas.microsoft.com/office/drawing/2014/main" id="{C07AE71E-501B-8039-4B25-E9112E51BE74}"/>
                </a:ext>
              </a:extLst>
            </p:cNvPr>
            <p:cNvSpPr txBox="1">
              <a:spLocks noChangeArrowheads="1"/>
            </p:cNvSpPr>
            <p:nvPr/>
          </p:nvSpPr>
          <p:spPr bwMode="auto">
            <a:xfrm>
              <a:off x="601976" y="1609238"/>
              <a:ext cx="221832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050" dirty="0">
                  <a:solidFill>
                    <a:schemeClr val="accent3"/>
                  </a:solidFill>
                  <a:latin typeface="Montserrat Light" panose="00000400000000000000" pitchFamily="50" charset="0"/>
                </a:rPr>
                <a:t>Lorem ipsum dolor sit </a:t>
              </a:r>
              <a:r>
                <a:rPr lang="en-US" sz="1050" dirty="0" err="1">
                  <a:solidFill>
                    <a:schemeClr val="accent3"/>
                  </a:solidFill>
                  <a:latin typeface="Montserrat Light" panose="00000400000000000000" pitchFamily="50" charset="0"/>
                </a:rPr>
                <a:t>amet</a:t>
              </a:r>
              <a:r>
                <a:rPr lang="en-US" sz="1050" dirty="0">
                  <a:solidFill>
                    <a:schemeClr val="accent3"/>
                  </a:solidFill>
                  <a:latin typeface="Montserrat Light" panose="00000400000000000000" pitchFamily="50" charset="0"/>
                </a:rPr>
                <a:t>, </a:t>
              </a:r>
              <a:r>
                <a:rPr lang="en-US" sz="1050" dirty="0" err="1">
                  <a:solidFill>
                    <a:schemeClr val="accent3"/>
                  </a:solidFill>
                  <a:latin typeface="Montserrat Light" panose="00000400000000000000" pitchFamily="50" charset="0"/>
                </a:rPr>
                <a:t>consectetur</a:t>
              </a:r>
              <a:r>
                <a:rPr lang="en-US" sz="1050" dirty="0">
                  <a:solidFill>
                    <a:schemeClr val="accent3"/>
                  </a:solidFill>
                  <a:latin typeface="Montserrat Light" panose="00000400000000000000" pitchFamily="50" charset="0"/>
                </a:rPr>
                <a:t> </a:t>
              </a:r>
              <a:r>
                <a:rPr lang="en-US" sz="1050" dirty="0" err="1">
                  <a:solidFill>
                    <a:schemeClr val="accent3"/>
                  </a:solidFill>
                  <a:latin typeface="Montserrat Light" panose="00000400000000000000" pitchFamily="50" charset="0"/>
                </a:rPr>
                <a:t>adipiscing</a:t>
              </a:r>
              <a:r>
                <a:rPr lang="en-US" sz="1050" dirty="0">
                  <a:solidFill>
                    <a:schemeClr val="accent3"/>
                  </a:solidFill>
                  <a:latin typeface="Montserrat Light" panose="00000400000000000000" pitchFamily="50" charset="0"/>
                </a:rPr>
                <a:t> </a:t>
              </a:r>
              <a:r>
                <a:rPr lang="en-US" sz="1050" dirty="0" err="1">
                  <a:solidFill>
                    <a:schemeClr val="accent3"/>
                  </a:solidFill>
                  <a:latin typeface="Montserrat Light" panose="00000400000000000000" pitchFamily="50" charset="0"/>
                </a:rPr>
                <a:t>elit</a:t>
              </a:r>
              <a:r>
                <a:rPr lang="en-US" sz="1050" dirty="0">
                  <a:solidFill>
                    <a:schemeClr val="accent3"/>
                  </a:solidFill>
                  <a:latin typeface="Montserrat Light" panose="00000400000000000000" pitchFamily="50" charset="0"/>
                </a:rPr>
                <a:t>, sed do </a:t>
              </a:r>
              <a:r>
                <a:rPr lang="en-US" sz="1050" dirty="0" err="1">
                  <a:solidFill>
                    <a:schemeClr val="accent3"/>
                  </a:solidFill>
                  <a:latin typeface="Montserrat Light" panose="00000400000000000000" pitchFamily="50" charset="0"/>
                </a:rPr>
                <a:t>eiusmod</a:t>
              </a:r>
              <a:r>
                <a:rPr lang="en-US" sz="1050" dirty="0">
                  <a:solidFill>
                    <a:schemeClr val="accent3"/>
                  </a:solidFill>
                  <a:latin typeface="Montserrat Light" panose="00000400000000000000" pitchFamily="50" charset="0"/>
                </a:rPr>
                <a:t> </a:t>
              </a:r>
              <a:r>
                <a:rPr lang="en-US" sz="1050" dirty="0" err="1">
                  <a:solidFill>
                    <a:schemeClr val="accent3"/>
                  </a:solidFill>
                  <a:latin typeface="Montserrat Light" panose="00000400000000000000" pitchFamily="50" charset="0"/>
                </a:rPr>
                <a:t>tempor</a:t>
              </a:r>
              <a:r>
                <a:rPr lang="en-US" sz="1050" dirty="0">
                  <a:solidFill>
                    <a:schemeClr val="accent3"/>
                  </a:solidFill>
                  <a:latin typeface="Montserrat Light" panose="00000400000000000000" pitchFamily="50" charset="0"/>
                </a:rPr>
                <a:t> </a:t>
              </a:r>
              <a:r>
                <a:rPr lang="en-US" sz="1050" dirty="0" err="1">
                  <a:solidFill>
                    <a:schemeClr val="accent3"/>
                  </a:solidFill>
                  <a:latin typeface="Montserrat Light" panose="00000400000000000000" pitchFamily="50" charset="0"/>
                </a:rPr>
                <a:t>incididunt</a:t>
              </a:r>
              <a:r>
                <a:rPr lang="en-US" sz="1050" dirty="0">
                  <a:solidFill>
                    <a:schemeClr val="accent3"/>
                  </a:solidFill>
                  <a:latin typeface="Montserrat Light" panose="00000400000000000000" pitchFamily="50" charset="0"/>
                </a:rPr>
                <a:t> </a:t>
              </a:r>
              <a:r>
                <a:rPr lang="en-US" sz="1050" dirty="0" err="1">
                  <a:solidFill>
                    <a:schemeClr val="accent3"/>
                  </a:solidFill>
                  <a:latin typeface="Montserrat Light" panose="00000400000000000000" pitchFamily="50" charset="0"/>
                </a:rPr>
                <a:t>ut</a:t>
              </a:r>
              <a:r>
                <a:rPr lang="en-US" sz="1050" dirty="0">
                  <a:solidFill>
                    <a:schemeClr val="accent3"/>
                  </a:solidFill>
                  <a:latin typeface="Montserrat Light" panose="00000400000000000000" pitchFamily="50" charset="0"/>
                </a:rPr>
                <a:t> labore</a:t>
              </a:r>
              <a:endParaRPr lang="ru-RU" sz="1050" dirty="0">
                <a:solidFill>
                  <a:schemeClr val="accent3"/>
                </a:solidFill>
                <a:latin typeface="Montserrat Light" panose="00000400000000000000" pitchFamily="50" charset="0"/>
              </a:endParaRPr>
            </a:p>
          </p:txBody>
        </p:sp>
      </p:grpSp>
      <p:sp>
        <p:nvSpPr>
          <p:cNvPr id="35" name="TextBox 34">
            <a:extLst>
              <a:ext uri="{FF2B5EF4-FFF2-40B4-BE49-F238E27FC236}">
                <a16:creationId xmlns:a16="http://schemas.microsoft.com/office/drawing/2014/main" id="{693D252F-1371-1A78-DB6D-75F6A3AA57B6}"/>
              </a:ext>
            </a:extLst>
          </p:cNvPr>
          <p:cNvSpPr txBox="1"/>
          <p:nvPr/>
        </p:nvSpPr>
        <p:spPr>
          <a:xfrm>
            <a:off x="5416387" y="2852020"/>
            <a:ext cx="2278540" cy="1200329"/>
          </a:xfrm>
          <a:prstGeom prst="rect">
            <a:avLst/>
          </a:prstGeom>
          <a:noFill/>
        </p:spPr>
        <p:txBody>
          <a:bodyPr wrap="square">
            <a:spAutoFit/>
          </a:bodyPr>
          <a:lstStyle/>
          <a:p>
            <a:r>
              <a:rPr lang="en-US" sz="3600" b="1" dirty="0">
                <a:gradFill>
                  <a:gsLst>
                    <a:gs pos="61000">
                      <a:schemeClr val="accent2"/>
                    </a:gs>
                    <a:gs pos="23000">
                      <a:schemeClr val="accent1"/>
                    </a:gs>
                    <a:gs pos="0">
                      <a:schemeClr val="tx2"/>
                    </a:gs>
                  </a:gsLst>
                  <a:lin ang="1800000" scaled="0"/>
                </a:gradFill>
                <a:latin typeface="Lato Black" panose="020F0502020204030203" pitchFamily="34" charset="77"/>
              </a:rPr>
              <a:t>Your </a:t>
            </a:r>
          </a:p>
          <a:p>
            <a:r>
              <a:rPr lang="en-US" sz="3600" b="1" dirty="0">
                <a:gradFill>
                  <a:gsLst>
                    <a:gs pos="61000">
                      <a:schemeClr val="accent2"/>
                    </a:gs>
                    <a:gs pos="23000">
                      <a:schemeClr val="accent1"/>
                    </a:gs>
                    <a:gs pos="0">
                      <a:schemeClr val="tx2"/>
                    </a:gs>
                  </a:gsLst>
                  <a:lin ang="1800000" scaled="0"/>
                </a:gradFill>
                <a:latin typeface="Lato Black" panose="020F0502020204030203" pitchFamily="34" charset="77"/>
              </a:rPr>
              <a:t>Headline</a:t>
            </a:r>
          </a:p>
        </p:txBody>
      </p:sp>
    </p:spTree>
    <p:extLst>
      <p:ext uri="{BB962C8B-B14F-4D97-AF65-F5344CB8AC3E}">
        <p14:creationId xmlns:p14="http://schemas.microsoft.com/office/powerpoint/2010/main" val="246615846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4">
            <a:extLst>
              <a:ext uri="{FF2B5EF4-FFF2-40B4-BE49-F238E27FC236}">
                <a16:creationId xmlns:a16="http://schemas.microsoft.com/office/drawing/2014/main" id="{FE90D1D5-A4E3-DD6A-EE2E-1CC76715C1A4}"/>
              </a:ext>
            </a:extLst>
          </p:cNvPr>
          <p:cNvSpPr/>
          <p:nvPr/>
        </p:nvSpPr>
        <p:spPr>
          <a:xfrm>
            <a:off x="6406582" y="-1222546"/>
            <a:ext cx="9712417" cy="9709633"/>
          </a:xfrm>
          <a:custGeom>
            <a:avLst/>
            <a:gdLst>
              <a:gd name="connsiteX0" fmla="*/ 6446938 w 9712417"/>
              <a:gd name="connsiteY0" fmla="*/ 9709722 h 9709633"/>
              <a:gd name="connsiteX1" fmla="*/ 2381468 w 9712417"/>
              <a:gd name="connsiteY1" fmla="*/ 7807617 h 9709633"/>
              <a:gd name="connsiteX2" fmla="*/ 6772 w 9712417"/>
              <a:gd name="connsiteY2" fmla="*/ 3789554 h 9709633"/>
              <a:gd name="connsiteX3" fmla="*/ 1989007 w 9712417"/>
              <a:gd name="connsiteY3" fmla="*/ 955379 h 9709633"/>
              <a:gd name="connsiteX4" fmla="*/ 6085940 w 9712417"/>
              <a:gd name="connsiteY4" fmla="*/ 16387 h 9709633"/>
              <a:gd name="connsiteX5" fmla="*/ 8834847 w 9712417"/>
              <a:gd name="connsiteY5" fmla="*/ 561763 h 9709633"/>
              <a:gd name="connsiteX6" fmla="*/ 9693501 w 9712417"/>
              <a:gd name="connsiteY6" fmla="*/ 3229284 h 9709633"/>
              <a:gd name="connsiteX7" fmla="*/ 9233077 w 9712417"/>
              <a:gd name="connsiteY7" fmla="*/ 7407604 h 9709633"/>
              <a:gd name="connsiteX8" fmla="*/ 6646210 w 9712417"/>
              <a:gd name="connsiteY8" fmla="*/ 9703115 h 9709633"/>
              <a:gd name="connsiteX9" fmla="*/ 6446938 w 9712417"/>
              <a:gd name="connsiteY9" fmla="*/ 9709722 h 9709633"/>
              <a:gd name="connsiteX10" fmla="*/ 6698125 w 9712417"/>
              <a:gd name="connsiteY10" fmla="*/ 21002 h 9709633"/>
              <a:gd name="connsiteX11" fmla="*/ 6087408 w 9712417"/>
              <a:gd name="connsiteY11" fmla="*/ 37363 h 9709633"/>
              <a:gd name="connsiteX12" fmla="*/ 1997607 w 9712417"/>
              <a:gd name="connsiteY12" fmla="*/ 974467 h 9709633"/>
              <a:gd name="connsiteX13" fmla="*/ 27749 w 9712417"/>
              <a:gd name="connsiteY13" fmla="*/ 3788401 h 9709633"/>
              <a:gd name="connsiteX14" fmla="*/ 2395523 w 9712417"/>
              <a:gd name="connsiteY14" fmla="*/ 7791885 h 9709633"/>
              <a:gd name="connsiteX15" fmla="*/ 6446938 w 9712417"/>
              <a:gd name="connsiteY15" fmla="*/ 9688746 h 9709633"/>
              <a:gd name="connsiteX16" fmla="*/ 6645055 w 9712417"/>
              <a:gd name="connsiteY16" fmla="*/ 9682348 h 9709633"/>
              <a:gd name="connsiteX17" fmla="*/ 9213256 w 9712417"/>
              <a:gd name="connsiteY17" fmla="*/ 7401101 h 9709633"/>
              <a:gd name="connsiteX18" fmla="*/ 9672525 w 9712417"/>
              <a:gd name="connsiteY18" fmla="*/ 3230543 h 9709633"/>
              <a:gd name="connsiteX19" fmla="*/ 8820899 w 9712417"/>
              <a:gd name="connsiteY19" fmla="*/ 577076 h 9709633"/>
              <a:gd name="connsiteX20" fmla="*/ 6698125 w 9712417"/>
              <a:gd name="connsiteY20" fmla="*/ 21002 h 9709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712417" h="9709633">
                <a:moveTo>
                  <a:pt x="6446938" y="9709722"/>
                </a:moveTo>
                <a:cubicBezTo>
                  <a:pt x="5233999" y="9709722"/>
                  <a:pt x="3732010" y="9010486"/>
                  <a:pt x="2381468" y="7807617"/>
                </a:cubicBezTo>
                <a:cubicBezTo>
                  <a:pt x="956043" y="6537938"/>
                  <a:pt x="68232" y="5035844"/>
                  <a:pt x="6772" y="3789554"/>
                </a:cubicBezTo>
                <a:cubicBezTo>
                  <a:pt x="-73251" y="2580181"/>
                  <a:pt x="612036" y="1600077"/>
                  <a:pt x="1989007" y="955379"/>
                </a:cubicBezTo>
                <a:cubicBezTo>
                  <a:pt x="3360734" y="312463"/>
                  <a:pt x="4974105" y="90118"/>
                  <a:pt x="6085940" y="16387"/>
                </a:cubicBezTo>
                <a:cubicBezTo>
                  <a:pt x="7523741" y="-54722"/>
                  <a:pt x="8319886" y="103228"/>
                  <a:pt x="8834847" y="561763"/>
                </a:cubicBezTo>
                <a:cubicBezTo>
                  <a:pt x="9349809" y="1020299"/>
                  <a:pt x="9598375" y="1793056"/>
                  <a:pt x="9693501" y="3229284"/>
                </a:cubicBezTo>
                <a:cubicBezTo>
                  <a:pt x="9748458" y="4342377"/>
                  <a:pt x="9713113" y="5970641"/>
                  <a:pt x="9233077" y="7407604"/>
                </a:cubicBezTo>
                <a:cubicBezTo>
                  <a:pt x="8751573" y="8849705"/>
                  <a:pt x="7856945" y="9643228"/>
                  <a:pt x="6646210" y="9703115"/>
                </a:cubicBezTo>
                <a:cubicBezTo>
                  <a:pt x="6580868" y="9707415"/>
                  <a:pt x="6514270" y="9709722"/>
                  <a:pt x="6446938" y="9709722"/>
                </a:cubicBezTo>
                <a:close/>
                <a:moveTo>
                  <a:pt x="6698125" y="21002"/>
                </a:moveTo>
                <a:cubicBezTo>
                  <a:pt x="6508502" y="21002"/>
                  <a:pt x="6305349" y="26560"/>
                  <a:pt x="6087408" y="37363"/>
                </a:cubicBezTo>
                <a:cubicBezTo>
                  <a:pt x="4977357" y="110989"/>
                  <a:pt x="3366712" y="333439"/>
                  <a:pt x="1997607" y="974467"/>
                </a:cubicBezTo>
                <a:cubicBezTo>
                  <a:pt x="628502" y="1615494"/>
                  <a:pt x="-51751" y="2588362"/>
                  <a:pt x="27749" y="3788401"/>
                </a:cubicBezTo>
                <a:cubicBezTo>
                  <a:pt x="89103" y="5029342"/>
                  <a:pt x="974187" y="6525771"/>
                  <a:pt x="2395523" y="7791885"/>
                </a:cubicBezTo>
                <a:cubicBezTo>
                  <a:pt x="3742079" y="8991188"/>
                  <a:pt x="5239033" y="9688746"/>
                  <a:pt x="6446938" y="9688746"/>
                </a:cubicBezTo>
                <a:cubicBezTo>
                  <a:pt x="6513851" y="9688746"/>
                  <a:pt x="6579890" y="9686614"/>
                  <a:pt x="6645055" y="9682348"/>
                </a:cubicBezTo>
                <a:cubicBezTo>
                  <a:pt x="7846562" y="9622777"/>
                  <a:pt x="8734583" y="8833973"/>
                  <a:pt x="9213256" y="7401101"/>
                </a:cubicBezTo>
                <a:cubicBezTo>
                  <a:pt x="9691927" y="5968229"/>
                  <a:pt x="9727168" y="4341748"/>
                  <a:pt x="9672525" y="3230543"/>
                </a:cubicBezTo>
                <a:cubicBezTo>
                  <a:pt x="9578133" y="1800712"/>
                  <a:pt x="9331141" y="1032046"/>
                  <a:pt x="8820899" y="577076"/>
                </a:cubicBezTo>
                <a:cubicBezTo>
                  <a:pt x="8388268" y="192166"/>
                  <a:pt x="7753324" y="21002"/>
                  <a:pt x="6698125" y="21002"/>
                </a:cubicBezTo>
                <a:close/>
              </a:path>
            </a:pathLst>
          </a:custGeom>
          <a:solidFill>
            <a:srgbClr val="FFFFFF"/>
          </a:solidFill>
          <a:ln w="10487" cap="flat">
            <a:noFill/>
            <a:prstDash val="solid"/>
            <a:miter/>
          </a:ln>
        </p:spPr>
        <p:txBody>
          <a:bodyPr rtlCol="0" anchor="ctr"/>
          <a:lstStyle/>
          <a:p>
            <a:endParaRPr lang="en-US"/>
          </a:p>
        </p:txBody>
      </p:sp>
      <p:sp>
        <p:nvSpPr>
          <p:cNvPr id="6" name="Freeform 5">
            <a:extLst>
              <a:ext uri="{FF2B5EF4-FFF2-40B4-BE49-F238E27FC236}">
                <a16:creationId xmlns:a16="http://schemas.microsoft.com/office/drawing/2014/main" id="{CE325714-F26D-FC95-EBB1-07861F3B716D}"/>
              </a:ext>
            </a:extLst>
          </p:cNvPr>
          <p:cNvSpPr/>
          <p:nvPr/>
        </p:nvSpPr>
        <p:spPr>
          <a:xfrm>
            <a:off x="-5091762" y="1960088"/>
            <a:ext cx="8214472" cy="7696797"/>
          </a:xfrm>
          <a:custGeom>
            <a:avLst/>
            <a:gdLst>
              <a:gd name="connsiteX0" fmla="*/ 4867094 w 8214472"/>
              <a:gd name="connsiteY0" fmla="*/ 7696886 h 7696797"/>
              <a:gd name="connsiteX1" fmla="*/ 3707854 w 8214472"/>
              <a:gd name="connsiteY1" fmla="*/ 7604382 h 7696797"/>
              <a:gd name="connsiteX2" fmla="*/ 405073 w 8214472"/>
              <a:gd name="connsiteY2" fmla="*/ 5950632 h 7696797"/>
              <a:gd name="connsiteX3" fmla="*/ 507437 w 8214472"/>
              <a:gd name="connsiteY3" fmla="*/ 3214415 h 7696797"/>
              <a:gd name="connsiteX4" fmla="*/ 2829168 w 8214472"/>
              <a:gd name="connsiteY4" fmla="*/ 832797 h 7696797"/>
              <a:gd name="connsiteX5" fmla="*/ 4891951 w 8214472"/>
              <a:gd name="connsiteY5" fmla="*/ 16410 h 7696797"/>
              <a:gd name="connsiteX6" fmla="*/ 6607894 w 8214472"/>
              <a:gd name="connsiteY6" fmla="*/ 1422433 h 7696797"/>
              <a:gd name="connsiteX7" fmla="*/ 8093731 w 8214472"/>
              <a:gd name="connsiteY7" fmla="*/ 4398197 h 7696797"/>
              <a:gd name="connsiteX8" fmla="*/ 7357368 w 8214472"/>
              <a:gd name="connsiteY8" fmla="*/ 7035617 h 7696797"/>
              <a:gd name="connsiteX9" fmla="*/ 4867094 w 8214472"/>
              <a:gd name="connsiteY9" fmla="*/ 7696886 h 7696797"/>
              <a:gd name="connsiteX10" fmla="*/ 4680722 w 8214472"/>
              <a:gd name="connsiteY10" fmla="*/ 21025 h 7696797"/>
              <a:gd name="connsiteX11" fmla="*/ 2841649 w 8214472"/>
              <a:gd name="connsiteY11" fmla="*/ 849578 h 7696797"/>
              <a:gd name="connsiteX12" fmla="*/ 525371 w 8214472"/>
              <a:gd name="connsiteY12" fmla="*/ 3225322 h 7696797"/>
              <a:gd name="connsiteX13" fmla="*/ 422589 w 8214472"/>
              <a:gd name="connsiteY13" fmla="*/ 5938257 h 7696797"/>
              <a:gd name="connsiteX14" fmla="*/ 3711630 w 8214472"/>
              <a:gd name="connsiteY14" fmla="*/ 7583616 h 7696797"/>
              <a:gd name="connsiteX15" fmla="*/ 7345516 w 8214472"/>
              <a:gd name="connsiteY15" fmla="*/ 7018731 h 7696797"/>
              <a:gd name="connsiteX16" fmla="*/ 8073909 w 8214472"/>
              <a:gd name="connsiteY16" fmla="*/ 4403441 h 7696797"/>
              <a:gd name="connsiteX17" fmla="*/ 6591009 w 8214472"/>
              <a:gd name="connsiteY17" fmla="*/ 1434809 h 7696797"/>
              <a:gd name="connsiteX18" fmla="*/ 4888804 w 8214472"/>
              <a:gd name="connsiteY18" fmla="*/ 37176 h 7696797"/>
              <a:gd name="connsiteX19" fmla="*/ 4680722 w 8214472"/>
              <a:gd name="connsiteY19" fmla="*/ 21025 h 7696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214472" h="7696797">
                <a:moveTo>
                  <a:pt x="4867094" y="7696886"/>
                </a:moveTo>
                <a:cubicBezTo>
                  <a:pt x="4478873" y="7696002"/>
                  <a:pt x="4091302" y="7665075"/>
                  <a:pt x="3707854" y="7604382"/>
                </a:cubicBezTo>
                <a:cubicBezTo>
                  <a:pt x="2215410" y="7371443"/>
                  <a:pt x="980970" y="6753175"/>
                  <a:pt x="405073" y="5950632"/>
                </a:cubicBezTo>
                <a:cubicBezTo>
                  <a:pt x="-167153" y="5180183"/>
                  <a:pt x="-131808" y="4233955"/>
                  <a:pt x="507437" y="3214415"/>
                </a:cubicBezTo>
                <a:cubicBezTo>
                  <a:pt x="1144269" y="2198651"/>
                  <a:pt x="2121542" y="1358666"/>
                  <a:pt x="2829168" y="832797"/>
                </a:cubicBezTo>
                <a:cubicBezTo>
                  <a:pt x="3754945" y="168696"/>
                  <a:pt x="4352552" y="-67704"/>
                  <a:pt x="4891951" y="16410"/>
                </a:cubicBezTo>
                <a:cubicBezTo>
                  <a:pt x="5431349" y="100524"/>
                  <a:pt x="5928796" y="507878"/>
                  <a:pt x="6607894" y="1422433"/>
                </a:cubicBezTo>
                <a:cubicBezTo>
                  <a:pt x="7121807" y="2138974"/>
                  <a:pt x="7796606" y="3236859"/>
                  <a:pt x="8093731" y="4398197"/>
                </a:cubicBezTo>
                <a:cubicBezTo>
                  <a:pt x="8392010" y="5563730"/>
                  <a:pt x="8137361" y="6476187"/>
                  <a:pt x="7357368" y="7035617"/>
                </a:cubicBezTo>
                <a:cubicBezTo>
                  <a:pt x="6776332" y="7467409"/>
                  <a:pt x="5887892" y="7696886"/>
                  <a:pt x="4867094" y="7696886"/>
                </a:cubicBezTo>
                <a:close/>
                <a:moveTo>
                  <a:pt x="4680722" y="21025"/>
                </a:moveTo>
                <a:cubicBezTo>
                  <a:pt x="4198273" y="21025"/>
                  <a:pt x="3644611" y="273786"/>
                  <a:pt x="2841649" y="849578"/>
                </a:cubicBezTo>
                <a:cubicBezTo>
                  <a:pt x="2135596" y="1373978"/>
                  <a:pt x="1160420" y="2212390"/>
                  <a:pt x="525371" y="3225322"/>
                </a:cubicBezTo>
                <a:cubicBezTo>
                  <a:pt x="-109678" y="4238255"/>
                  <a:pt x="-144813" y="5175673"/>
                  <a:pt x="422589" y="5938257"/>
                </a:cubicBezTo>
                <a:cubicBezTo>
                  <a:pt x="995024" y="6736499"/>
                  <a:pt x="2224534" y="7351621"/>
                  <a:pt x="3711630" y="7583616"/>
                </a:cubicBezTo>
                <a:cubicBezTo>
                  <a:pt x="5198725" y="7815611"/>
                  <a:pt x="6557132" y="7604592"/>
                  <a:pt x="7345516" y="7018731"/>
                </a:cubicBezTo>
                <a:cubicBezTo>
                  <a:pt x="8117959" y="6464545"/>
                  <a:pt x="8369881" y="5560268"/>
                  <a:pt x="8073909" y="4403441"/>
                </a:cubicBezTo>
                <a:cubicBezTo>
                  <a:pt x="7777937" y="3246613"/>
                  <a:pt x="7103453" y="2149672"/>
                  <a:pt x="6591009" y="1434809"/>
                </a:cubicBezTo>
                <a:cubicBezTo>
                  <a:pt x="5915371" y="525288"/>
                  <a:pt x="5422225" y="120451"/>
                  <a:pt x="4888804" y="37176"/>
                </a:cubicBezTo>
                <a:cubicBezTo>
                  <a:pt x="4819968" y="26396"/>
                  <a:pt x="4750397" y="20996"/>
                  <a:pt x="4680722" y="21025"/>
                </a:cubicBezTo>
                <a:close/>
              </a:path>
            </a:pathLst>
          </a:custGeom>
          <a:gradFill>
            <a:gsLst>
              <a:gs pos="61000">
                <a:schemeClr val="accent2"/>
              </a:gs>
              <a:gs pos="23000">
                <a:schemeClr val="accent1"/>
              </a:gs>
              <a:gs pos="0">
                <a:schemeClr val="tx2"/>
              </a:gs>
            </a:gsLst>
            <a:lin ang="1800000" scaled="0"/>
          </a:gradFill>
          <a:ln w="10487"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2CABBEB4-C6C1-0FE6-BCC0-839335F9D78F}"/>
              </a:ext>
            </a:extLst>
          </p:cNvPr>
          <p:cNvSpPr/>
          <p:nvPr/>
        </p:nvSpPr>
        <p:spPr>
          <a:xfrm>
            <a:off x="929209" y="-290381"/>
            <a:ext cx="13423293" cy="7550634"/>
          </a:xfrm>
          <a:custGeom>
            <a:avLst/>
            <a:gdLst>
              <a:gd name="connsiteX0" fmla="*/ 0 w 13423293"/>
              <a:gd name="connsiteY0" fmla="*/ 0 h 7550634"/>
              <a:gd name="connsiteX1" fmla="*/ 13423293 w 13423293"/>
              <a:gd name="connsiteY1" fmla="*/ 0 h 7550634"/>
              <a:gd name="connsiteX2" fmla="*/ 13423293 w 13423293"/>
              <a:gd name="connsiteY2" fmla="*/ 7550635 h 7550634"/>
              <a:gd name="connsiteX3" fmla="*/ 0 w 13423293"/>
              <a:gd name="connsiteY3" fmla="*/ 7550635 h 7550634"/>
            </a:gdLst>
            <a:ahLst/>
            <a:cxnLst>
              <a:cxn ang="0">
                <a:pos x="connsiteX0" y="connsiteY0"/>
              </a:cxn>
              <a:cxn ang="0">
                <a:pos x="connsiteX1" y="connsiteY1"/>
              </a:cxn>
              <a:cxn ang="0">
                <a:pos x="connsiteX2" y="connsiteY2"/>
              </a:cxn>
              <a:cxn ang="0">
                <a:pos x="connsiteX3" y="connsiteY3"/>
              </a:cxn>
            </a:cxnLst>
            <a:rect l="l" t="t" r="r" b="b"/>
            <a:pathLst>
              <a:path w="13423293" h="7550634">
                <a:moveTo>
                  <a:pt x="0" y="0"/>
                </a:moveTo>
                <a:lnTo>
                  <a:pt x="13423293" y="0"/>
                </a:lnTo>
                <a:lnTo>
                  <a:pt x="13423293" y="7550635"/>
                </a:lnTo>
                <a:lnTo>
                  <a:pt x="0" y="7550635"/>
                </a:lnTo>
                <a:close/>
              </a:path>
            </a:pathLst>
          </a:custGeom>
          <a:noFill/>
          <a:ln w="10487" cap="flat">
            <a:noFill/>
            <a:prstDash val="solid"/>
            <a:miter/>
          </a:ln>
        </p:spPr>
        <p:txBody>
          <a:bodyPr rtlCol="0" anchor="ctr"/>
          <a:lstStyle/>
          <a:p>
            <a:endParaRPr lang="en-US"/>
          </a:p>
        </p:txBody>
      </p:sp>
      <p:grpSp>
        <p:nvGrpSpPr>
          <p:cNvPr id="26" name="Group 25">
            <a:extLst>
              <a:ext uri="{FF2B5EF4-FFF2-40B4-BE49-F238E27FC236}">
                <a16:creationId xmlns:a16="http://schemas.microsoft.com/office/drawing/2014/main" id="{2B0F5663-E6EB-2D98-F268-0DEB3F7A6FA6}"/>
              </a:ext>
            </a:extLst>
          </p:cNvPr>
          <p:cNvGrpSpPr/>
          <p:nvPr/>
        </p:nvGrpSpPr>
        <p:grpSpPr>
          <a:xfrm>
            <a:off x="5516493" y="1886945"/>
            <a:ext cx="2342604" cy="2587090"/>
            <a:chOff x="5535713" y="1883640"/>
            <a:chExt cx="2342604" cy="2587090"/>
          </a:xfrm>
        </p:grpSpPr>
        <p:sp>
          <p:nvSpPr>
            <p:cNvPr id="25" name="Hexagon 24">
              <a:extLst>
                <a:ext uri="{FF2B5EF4-FFF2-40B4-BE49-F238E27FC236}">
                  <a16:creationId xmlns:a16="http://schemas.microsoft.com/office/drawing/2014/main" id="{DA0C00D1-7116-F1FF-3A95-EFBF13351A86}"/>
                </a:ext>
              </a:extLst>
            </p:cNvPr>
            <p:cNvSpPr/>
            <p:nvPr/>
          </p:nvSpPr>
          <p:spPr>
            <a:xfrm rot="16027762">
              <a:off x="5535713" y="2167442"/>
              <a:ext cx="2342604" cy="2019486"/>
            </a:xfrm>
            <a:prstGeom prst="hexagon">
              <a:avLst/>
            </a:prstGeom>
            <a:solidFill>
              <a:srgbClr val="0E13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20">
              <a:extLst>
                <a:ext uri="{FF2B5EF4-FFF2-40B4-BE49-F238E27FC236}">
                  <a16:creationId xmlns:a16="http://schemas.microsoft.com/office/drawing/2014/main" id="{F29E750D-0F49-952F-3E4B-A4CF0E23D800}"/>
                </a:ext>
              </a:extLst>
            </p:cNvPr>
            <p:cNvSpPr/>
            <p:nvPr/>
          </p:nvSpPr>
          <p:spPr>
            <a:xfrm>
              <a:off x="5535713" y="1883640"/>
              <a:ext cx="2342604" cy="2587090"/>
            </a:xfrm>
            <a:custGeom>
              <a:avLst/>
              <a:gdLst>
                <a:gd name="connsiteX0" fmla="*/ 1171199 w 2342604"/>
                <a:gd name="connsiteY0" fmla="*/ 275114 h 2587090"/>
                <a:gd name="connsiteX1" fmla="*/ 1021412 w 2342604"/>
                <a:gd name="connsiteY1" fmla="*/ 315249 h 2587090"/>
                <a:gd name="connsiteX2" fmla="*/ 398816 w 2342604"/>
                <a:gd name="connsiteY2" fmla="*/ 674687 h 2587090"/>
                <a:gd name="connsiteX3" fmla="*/ 249030 w 2342604"/>
                <a:gd name="connsiteY3" fmla="*/ 934129 h 2587090"/>
                <a:gd name="connsiteX4" fmla="*/ 249029 w 2342604"/>
                <a:gd name="connsiteY4" fmla="*/ 1652923 h 2587090"/>
                <a:gd name="connsiteX5" fmla="*/ 398816 w 2342604"/>
                <a:gd name="connsiteY5" fmla="*/ 1912365 h 2587090"/>
                <a:gd name="connsiteX6" fmla="*/ 1021412 w 2342604"/>
                <a:gd name="connsiteY6" fmla="*/ 2271803 h 2587090"/>
                <a:gd name="connsiteX7" fmla="*/ 1320986 w 2342604"/>
                <a:gd name="connsiteY7" fmla="*/ 2271803 h 2587090"/>
                <a:gd name="connsiteX8" fmla="*/ 1943582 w 2342604"/>
                <a:gd name="connsiteY8" fmla="*/ 1912696 h 2587090"/>
                <a:gd name="connsiteX9" fmla="*/ 2093368 w 2342604"/>
                <a:gd name="connsiteY9" fmla="*/ 1653088 h 2587090"/>
                <a:gd name="connsiteX10" fmla="*/ 2093368 w 2342604"/>
                <a:gd name="connsiteY10" fmla="*/ 934129 h 2587090"/>
                <a:gd name="connsiteX11" fmla="*/ 1943582 w 2342604"/>
                <a:gd name="connsiteY11" fmla="*/ 674687 h 2587090"/>
                <a:gd name="connsiteX12" fmla="*/ 1320986 w 2342604"/>
                <a:gd name="connsiteY12" fmla="*/ 315249 h 2587090"/>
                <a:gd name="connsiteX13" fmla="*/ 1171199 w 2342604"/>
                <a:gd name="connsiteY13" fmla="*/ 275114 h 2587090"/>
                <a:gd name="connsiteX14" fmla="*/ 1171303 w 2342604"/>
                <a:gd name="connsiteY14" fmla="*/ 0 h 2587090"/>
                <a:gd name="connsiteX15" fmla="*/ 1361556 w 2342604"/>
                <a:gd name="connsiteY15" fmla="*/ 50978 h 2587090"/>
                <a:gd name="connsiteX16" fmla="*/ 2152352 w 2342604"/>
                <a:gd name="connsiteY16" fmla="*/ 507521 h 2587090"/>
                <a:gd name="connsiteX17" fmla="*/ 2342604 w 2342604"/>
                <a:gd name="connsiteY17" fmla="*/ 837054 h 2587090"/>
                <a:gd name="connsiteX18" fmla="*/ 2342604 w 2342604"/>
                <a:gd name="connsiteY18" fmla="*/ 1750246 h 2587090"/>
                <a:gd name="connsiteX19" fmla="*/ 2152352 w 2342604"/>
                <a:gd name="connsiteY19" fmla="*/ 2079989 h 2587090"/>
                <a:gd name="connsiteX20" fmla="*/ 1361556 w 2342604"/>
                <a:gd name="connsiteY20" fmla="*/ 2536112 h 2587090"/>
                <a:gd name="connsiteX21" fmla="*/ 981050 w 2342604"/>
                <a:gd name="connsiteY21" fmla="*/ 2536112 h 2587090"/>
                <a:gd name="connsiteX22" fmla="*/ 190254 w 2342604"/>
                <a:gd name="connsiteY22" fmla="*/ 2079569 h 2587090"/>
                <a:gd name="connsiteX23" fmla="*/ 1 w 2342604"/>
                <a:gd name="connsiteY23" fmla="*/ 1750036 h 2587090"/>
                <a:gd name="connsiteX24" fmla="*/ 2 w 2342604"/>
                <a:gd name="connsiteY24" fmla="*/ 837054 h 2587090"/>
                <a:gd name="connsiteX25" fmla="*/ 190255 w 2342604"/>
                <a:gd name="connsiteY25" fmla="*/ 507521 h 2587090"/>
                <a:gd name="connsiteX26" fmla="*/ 981050 w 2342604"/>
                <a:gd name="connsiteY26" fmla="*/ 50978 h 2587090"/>
                <a:gd name="connsiteX27" fmla="*/ 1171303 w 2342604"/>
                <a:gd name="connsiteY27" fmla="*/ 0 h 25870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342604" h="2587090">
                  <a:moveTo>
                    <a:pt x="1171199" y="275114"/>
                  </a:moveTo>
                  <a:cubicBezTo>
                    <a:pt x="1119477" y="275114"/>
                    <a:pt x="1067756" y="288493"/>
                    <a:pt x="1021412" y="315249"/>
                  </a:cubicBezTo>
                  <a:lnTo>
                    <a:pt x="398816" y="674687"/>
                  </a:lnTo>
                  <a:cubicBezTo>
                    <a:pt x="306114" y="728189"/>
                    <a:pt x="249011" y="827096"/>
                    <a:pt x="249030" y="934129"/>
                  </a:cubicBezTo>
                  <a:lnTo>
                    <a:pt x="249029" y="1652923"/>
                  </a:lnTo>
                  <a:cubicBezTo>
                    <a:pt x="249011" y="1759956"/>
                    <a:pt x="306114" y="1858863"/>
                    <a:pt x="398816" y="1912365"/>
                  </a:cubicBezTo>
                  <a:lnTo>
                    <a:pt x="1021412" y="2271803"/>
                  </a:lnTo>
                  <a:cubicBezTo>
                    <a:pt x="1114100" y="2325317"/>
                    <a:pt x="1228297" y="2325317"/>
                    <a:pt x="1320986" y="2271803"/>
                  </a:cubicBezTo>
                  <a:lnTo>
                    <a:pt x="1943582" y="1912696"/>
                  </a:lnTo>
                  <a:cubicBezTo>
                    <a:pt x="2036309" y="1859140"/>
                    <a:pt x="2093412" y="1760172"/>
                    <a:pt x="2093368" y="1653088"/>
                  </a:cubicBezTo>
                  <a:lnTo>
                    <a:pt x="2093368" y="934129"/>
                  </a:lnTo>
                  <a:cubicBezTo>
                    <a:pt x="2093353" y="827105"/>
                    <a:pt x="2036259" y="728214"/>
                    <a:pt x="1943582" y="674687"/>
                  </a:cubicBezTo>
                  <a:lnTo>
                    <a:pt x="1320986" y="315249"/>
                  </a:lnTo>
                  <a:cubicBezTo>
                    <a:pt x="1274642" y="288493"/>
                    <a:pt x="1222920" y="275114"/>
                    <a:pt x="1171199" y="275114"/>
                  </a:cubicBezTo>
                  <a:close/>
                  <a:moveTo>
                    <a:pt x="1171303" y="0"/>
                  </a:moveTo>
                  <a:cubicBezTo>
                    <a:pt x="1236998" y="0"/>
                    <a:pt x="1302692" y="16993"/>
                    <a:pt x="1361556" y="50978"/>
                  </a:cubicBezTo>
                  <a:lnTo>
                    <a:pt x="2152352" y="507521"/>
                  </a:lnTo>
                  <a:cubicBezTo>
                    <a:pt x="2270067" y="575509"/>
                    <a:pt x="2342585" y="701116"/>
                    <a:pt x="2342604" y="837054"/>
                  </a:cubicBezTo>
                  <a:lnTo>
                    <a:pt x="2342604" y="1750246"/>
                  </a:lnTo>
                  <a:cubicBezTo>
                    <a:pt x="2342660" y="1886259"/>
                    <a:pt x="2270131" y="2011964"/>
                    <a:pt x="2152352" y="2079989"/>
                  </a:cubicBezTo>
                  <a:lnTo>
                    <a:pt x="1361556" y="2536112"/>
                  </a:lnTo>
                  <a:cubicBezTo>
                    <a:pt x="1243827" y="2604083"/>
                    <a:pt x="1098779" y="2604083"/>
                    <a:pt x="981050" y="2536112"/>
                  </a:cubicBezTo>
                  <a:lnTo>
                    <a:pt x="190254" y="2079569"/>
                  </a:lnTo>
                  <a:cubicBezTo>
                    <a:pt x="72508" y="2011613"/>
                    <a:pt x="-22" y="1885985"/>
                    <a:pt x="1" y="1750036"/>
                  </a:cubicBezTo>
                  <a:lnTo>
                    <a:pt x="2" y="837054"/>
                  </a:lnTo>
                  <a:cubicBezTo>
                    <a:pt x="-22" y="701105"/>
                    <a:pt x="72508" y="575477"/>
                    <a:pt x="190255" y="507521"/>
                  </a:cubicBezTo>
                  <a:lnTo>
                    <a:pt x="981050" y="50978"/>
                  </a:lnTo>
                  <a:cubicBezTo>
                    <a:pt x="1039915" y="16993"/>
                    <a:pt x="1105609" y="0"/>
                    <a:pt x="1171303" y="0"/>
                  </a:cubicBezTo>
                  <a:close/>
                </a:path>
              </a:pathLst>
            </a:custGeom>
            <a:solidFill>
              <a:schemeClr val="accent2"/>
            </a:solidFill>
            <a:ln w="10487" cap="flat">
              <a:noFill/>
              <a:prstDash val="solid"/>
              <a:miter/>
            </a:ln>
          </p:spPr>
          <p:txBody>
            <a:bodyPr rtlCol="0" anchor="ctr"/>
            <a:lstStyle/>
            <a:p>
              <a:endParaRPr lang="en-US"/>
            </a:p>
          </p:txBody>
        </p:sp>
      </p:grpSp>
      <p:sp>
        <p:nvSpPr>
          <p:cNvPr id="13" name="Freeform 12">
            <a:extLst>
              <a:ext uri="{FF2B5EF4-FFF2-40B4-BE49-F238E27FC236}">
                <a16:creationId xmlns:a16="http://schemas.microsoft.com/office/drawing/2014/main" id="{B477FA77-FEB8-FD03-3E00-0E54BF8FA842}"/>
              </a:ext>
            </a:extLst>
          </p:cNvPr>
          <p:cNvSpPr/>
          <p:nvPr/>
        </p:nvSpPr>
        <p:spPr>
          <a:xfrm>
            <a:off x="807599" y="2591246"/>
            <a:ext cx="770134" cy="849679"/>
          </a:xfrm>
          <a:custGeom>
            <a:avLst/>
            <a:gdLst>
              <a:gd name="connsiteX0" fmla="*/ 707798 w 770134"/>
              <a:gd name="connsiteY0" fmla="*/ 683143 h 849679"/>
              <a:gd name="connsiteX1" fmla="*/ 448115 w 770134"/>
              <a:gd name="connsiteY1" fmla="*/ 833017 h 849679"/>
              <a:gd name="connsiteX2" fmla="*/ 323202 w 770134"/>
              <a:gd name="connsiteY2" fmla="*/ 833017 h 849679"/>
              <a:gd name="connsiteX3" fmla="*/ 63414 w 770134"/>
              <a:gd name="connsiteY3" fmla="*/ 683143 h 849679"/>
              <a:gd name="connsiteX4" fmla="*/ 486 w 770134"/>
              <a:gd name="connsiteY4" fmla="*/ 574907 h 849679"/>
              <a:gd name="connsiteX5" fmla="*/ 486 w 770134"/>
              <a:gd name="connsiteY5" fmla="*/ 274950 h 849679"/>
              <a:gd name="connsiteX6" fmla="*/ 63414 w 770134"/>
              <a:gd name="connsiteY6" fmla="*/ 166714 h 849679"/>
              <a:gd name="connsiteX7" fmla="*/ 323098 w 770134"/>
              <a:gd name="connsiteY7" fmla="*/ 16840 h 849679"/>
              <a:gd name="connsiteX8" fmla="*/ 448010 w 770134"/>
              <a:gd name="connsiteY8" fmla="*/ 16840 h 849679"/>
              <a:gd name="connsiteX9" fmla="*/ 707693 w 770134"/>
              <a:gd name="connsiteY9" fmla="*/ 166714 h 849679"/>
              <a:gd name="connsiteX10" fmla="*/ 770621 w 770134"/>
              <a:gd name="connsiteY10" fmla="*/ 274950 h 849679"/>
              <a:gd name="connsiteX11" fmla="*/ 770621 w 770134"/>
              <a:gd name="connsiteY11" fmla="*/ 574907 h 849679"/>
              <a:gd name="connsiteX12" fmla="*/ 707798 w 770134"/>
              <a:gd name="connsiteY12" fmla="*/ 683144 h 849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70134" h="849679">
                <a:moveTo>
                  <a:pt x="707798" y="683143"/>
                </a:moveTo>
                <a:lnTo>
                  <a:pt x="448115" y="833017"/>
                </a:lnTo>
                <a:cubicBezTo>
                  <a:pt x="409473" y="855352"/>
                  <a:pt x="361845" y="855352"/>
                  <a:pt x="323202" y="833017"/>
                </a:cubicBezTo>
                <a:lnTo>
                  <a:pt x="63414" y="683143"/>
                </a:lnTo>
                <a:cubicBezTo>
                  <a:pt x="24614" y="660892"/>
                  <a:pt x="627" y="619635"/>
                  <a:pt x="486" y="574907"/>
                </a:cubicBezTo>
                <a:lnTo>
                  <a:pt x="486" y="274950"/>
                </a:lnTo>
                <a:cubicBezTo>
                  <a:pt x="627" y="230222"/>
                  <a:pt x="24614" y="188965"/>
                  <a:pt x="63414" y="166714"/>
                </a:cubicBezTo>
                <a:lnTo>
                  <a:pt x="323098" y="16840"/>
                </a:lnTo>
                <a:cubicBezTo>
                  <a:pt x="361740" y="-5495"/>
                  <a:pt x="409368" y="-5495"/>
                  <a:pt x="448010" y="16840"/>
                </a:cubicBezTo>
                <a:lnTo>
                  <a:pt x="707693" y="166714"/>
                </a:lnTo>
                <a:cubicBezTo>
                  <a:pt x="746525" y="188933"/>
                  <a:pt x="770523" y="230210"/>
                  <a:pt x="770621" y="274950"/>
                </a:cubicBezTo>
                <a:lnTo>
                  <a:pt x="770621" y="574907"/>
                </a:lnTo>
                <a:cubicBezTo>
                  <a:pt x="770545" y="619625"/>
                  <a:pt x="746590" y="660897"/>
                  <a:pt x="707798" y="683144"/>
                </a:cubicBezTo>
                <a:close/>
              </a:path>
            </a:pathLst>
          </a:custGeom>
          <a:solidFill>
            <a:schemeClr val="accent4"/>
          </a:solidFill>
          <a:ln w="10487" cap="flat">
            <a:noFill/>
            <a:prstDash val="solid"/>
            <a:miter/>
          </a:ln>
        </p:spPr>
        <p:txBody>
          <a:bodyPr rtlCol="0" anchor="ctr"/>
          <a:lstStyle/>
          <a:p>
            <a:pPr algn="ctr"/>
            <a:r>
              <a:rPr lang="en-US" sz="2000" b="1" dirty="0">
                <a:solidFill>
                  <a:schemeClr val="bg1"/>
                </a:solidFill>
                <a:latin typeface="Lato Black" panose="020F0502020204030203" pitchFamily="34" charset="77"/>
              </a:rPr>
              <a:t>55%</a:t>
            </a:r>
          </a:p>
        </p:txBody>
      </p:sp>
      <p:sp>
        <p:nvSpPr>
          <p:cNvPr id="14" name="Freeform 13">
            <a:extLst>
              <a:ext uri="{FF2B5EF4-FFF2-40B4-BE49-F238E27FC236}">
                <a16:creationId xmlns:a16="http://schemas.microsoft.com/office/drawing/2014/main" id="{F51B84D8-7BE1-6C1B-78F3-B32516517F04}"/>
              </a:ext>
            </a:extLst>
          </p:cNvPr>
          <p:cNvSpPr/>
          <p:nvPr/>
        </p:nvSpPr>
        <p:spPr>
          <a:xfrm>
            <a:off x="1661638" y="3892706"/>
            <a:ext cx="770239" cy="849465"/>
          </a:xfrm>
          <a:custGeom>
            <a:avLst/>
            <a:gdLst>
              <a:gd name="connsiteX0" fmla="*/ 707798 w 770239"/>
              <a:gd name="connsiteY0" fmla="*/ 682931 h 849465"/>
              <a:gd name="connsiteX1" fmla="*/ 448115 w 770239"/>
              <a:gd name="connsiteY1" fmla="*/ 832805 h 849465"/>
              <a:gd name="connsiteX2" fmla="*/ 323098 w 770239"/>
              <a:gd name="connsiteY2" fmla="*/ 832805 h 849465"/>
              <a:gd name="connsiteX3" fmla="*/ 63414 w 770239"/>
              <a:gd name="connsiteY3" fmla="*/ 682931 h 849465"/>
              <a:gd name="connsiteX4" fmla="*/ 486 w 770239"/>
              <a:gd name="connsiteY4" fmla="*/ 574695 h 849465"/>
              <a:gd name="connsiteX5" fmla="*/ 486 w 770239"/>
              <a:gd name="connsiteY5" fmla="*/ 274948 h 849465"/>
              <a:gd name="connsiteX6" fmla="*/ 63414 w 770239"/>
              <a:gd name="connsiteY6" fmla="*/ 166711 h 849465"/>
              <a:gd name="connsiteX7" fmla="*/ 323097 w 770239"/>
              <a:gd name="connsiteY7" fmla="*/ 16838 h 849465"/>
              <a:gd name="connsiteX8" fmla="*/ 448115 w 770239"/>
              <a:gd name="connsiteY8" fmla="*/ 16838 h 849465"/>
              <a:gd name="connsiteX9" fmla="*/ 707798 w 770239"/>
              <a:gd name="connsiteY9" fmla="*/ 166711 h 849465"/>
              <a:gd name="connsiteX10" fmla="*/ 770726 w 770239"/>
              <a:gd name="connsiteY10" fmla="*/ 274948 h 849465"/>
              <a:gd name="connsiteX11" fmla="*/ 770726 w 770239"/>
              <a:gd name="connsiteY11" fmla="*/ 574905 h 849465"/>
              <a:gd name="connsiteX12" fmla="*/ 707798 w 770239"/>
              <a:gd name="connsiteY12" fmla="*/ 682931 h 8494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70239" h="849465">
                <a:moveTo>
                  <a:pt x="707798" y="682931"/>
                </a:moveTo>
                <a:lnTo>
                  <a:pt x="448115" y="832805"/>
                </a:lnTo>
                <a:cubicBezTo>
                  <a:pt x="409434" y="855137"/>
                  <a:pt x="361778" y="855137"/>
                  <a:pt x="323098" y="832805"/>
                </a:cubicBezTo>
                <a:lnTo>
                  <a:pt x="63414" y="682931"/>
                </a:lnTo>
                <a:cubicBezTo>
                  <a:pt x="24614" y="660680"/>
                  <a:pt x="627" y="619423"/>
                  <a:pt x="486" y="574695"/>
                </a:cubicBezTo>
                <a:lnTo>
                  <a:pt x="486" y="274948"/>
                </a:lnTo>
                <a:cubicBezTo>
                  <a:pt x="627" y="230220"/>
                  <a:pt x="24614" y="188963"/>
                  <a:pt x="63414" y="166711"/>
                </a:cubicBezTo>
                <a:lnTo>
                  <a:pt x="323097" y="16838"/>
                </a:lnTo>
                <a:cubicBezTo>
                  <a:pt x="361778" y="-5494"/>
                  <a:pt x="409434" y="-5494"/>
                  <a:pt x="448115" y="16838"/>
                </a:cubicBezTo>
                <a:lnTo>
                  <a:pt x="707798" y="166711"/>
                </a:lnTo>
                <a:cubicBezTo>
                  <a:pt x="746630" y="188931"/>
                  <a:pt x="770628" y="230208"/>
                  <a:pt x="770726" y="274948"/>
                </a:cubicBezTo>
                <a:lnTo>
                  <a:pt x="770726" y="574905"/>
                </a:lnTo>
                <a:cubicBezTo>
                  <a:pt x="770553" y="619570"/>
                  <a:pt x="746565" y="660749"/>
                  <a:pt x="707798" y="682931"/>
                </a:cubicBezTo>
                <a:close/>
              </a:path>
            </a:pathLst>
          </a:custGeom>
          <a:solidFill>
            <a:schemeClr val="accent1"/>
          </a:solidFill>
          <a:ln w="10487" cap="flat">
            <a:noFill/>
            <a:prstDash val="solid"/>
            <a:miter/>
          </a:ln>
        </p:spPr>
        <p:txBody>
          <a:bodyPr rtlCol="0" anchor="ctr"/>
          <a:lstStyle/>
          <a:p>
            <a:pPr algn="ctr"/>
            <a:r>
              <a:rPr lang="en-US" sz="2000" b="1" dirty="0">
                <a:solidFill>
                  <a:schemeClr val="bg1"/>
                </a:solidFill>
                <a:latin typeface="Lato Black" panose="020F0502020204030203" pitchFamily="34" charset="77"/>
              </a:rPr>
              <a:t>15%</a:t>
            </a:r>
          </a:p>
        </p:txBody>
      </p:sp>
      <p:sp>
        <p:nvSpPr>
          <p:cNvPr id="15" name="Freeform 14">
            <a:extLst>
              <a:ext uri="{FF2B5EF4-FFF2-40B4-BE49-F238E27FC236}">
                <a16:creationId xmlns:a16="http://schemas.microsoft.com/office/drawing/2014/main" id="{E63CCB35-A290-8334-BFB8-0C464B68EF64}"/>
              </a:ext>
            </a:extLst>
          </p:cNvPr>
          <p:cNvSpPr/>
          <p:nvPr/>
        </p:nvSpPr>
        <p:spPr>
          <a:xfrm>
            <a:off x="2277913" y="5194056"/>
            <a:ext cx="769715" cy="849365"/>
          </a:xfrm>
          <a:custGeom>
            <a:avLst/>
            <a:gdLst>
              <a:gd name="connsiteX0" fmla="*/ 707798 w 769715"/>
              <a:gd name="connsiteY0" fmla="*/ 683143 h 849365"/>
              <a:gd name="connsiteX1" fmla="*/ 448010 w 769715"/>
              <a:gd name="connsiteY1" fmla="*/ 832703 h 849365"/>
              <a:gd name="connsiteX2" fmla="*/ 323098 w 769715"/>
              <a:gd name="connsiteY2" fmla="*/ 832703 h 849365"/>
              <a:gd name="connsiteX3" fmla="*/ 63414 w 769715"/>
              <a:gd name="connsiteY3" fmla="*/ 683143 h 849365"/>
              <a:gd name="connsiteX4" fmla="*/ 486 w 769715"/>
              <a:gd name="connsiteY4" fmla="*/ 574907 h 849365"/>
              <a:gd name="connsiteX5" fmla="*/ 486 w 769715"/>
              <a:gd name="connsiteY5" fmla="*/ 274950 h 849365"/>
              <a:gd name="connsiteX6" fmla="*/ 63414 w 769715"/>
              <a:gd name="connsiteY6" fmla="*/ 166714 h 849365"/>
              <a:gd name="connsiteX7" fmla="*/ 323098 w 769715"/>
              <a:gd name="connsiteY7" fmla="*/ 16840 h 849365"/>
              <a:gd name="connsiteX8" fmla="*/ 448010 w 769715"/>
              <a:gd name="connsiteY8" fmla="*/ 16840 h 849365"/>
              <a:gd name="connsiteX9" fmla="*/ 707798 w 769715"/>
              <a:gd name="connsiteY9" fmla="*/ 166714 h 849365"/>
              <a:gd name="connsiteX10" fmla="*/ 770202 w 769715"/>
              <a:gd name="connsiteY10" fmla="*/ 274950 h 849365"/>
              <a:gd name="connsiteX11" fmla="*/ 770202 w 769715"/>
              <a:gd name="connsiteY11" fmla="*/ 574907 h 849365"/>
              <a:gd name="connsiteX12" fmla="*/ 707798 w 769715"/>
              <a:gd name="connsiteY12" fmla="*/ 683143 h 849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9715" h="849365">
                <a:moveTo>
                  <a:pt x="707798" y="683143"/>
                </a:moveTo>
                <a:lnTo>
                  <a:pt x="448010" y="832703"/>
                </a:lnTo>
                <a:cubicBezTo>
                  <a:pt x="409368" y="855038"/>
                  <a:pt x="361740" y="855038"/>
                  <a:pt x="323098" y="832703"/>
                </a:cubicBezTo>
                <a:lnTo>
                  <a:pt x="63414" y="683143"/>
                </a:lnTo>
                <a:cubicBezTo>
                  <a:pt x="24582" y="660924"/>
                  <a:pt x="584" y="619647"/>
                  <a:pt x="486" y="574907"/>
                </a:cubicBezTo>
                <a:lnTo>
                  <a:pt x="486" y="274950"/>
                </a:lnTo>
                <a:cubicBezTo>
                  <a:pt x="584" y="230210"/>
                  <a:pt x="24582" y="188934"/>
                  <a:pt x="63414" y="166714"/>
                </a:cubicBezTo>
                <a:lnTo>
                  <a:pt x="323098" y="16840"/>
                </a:lnTo>
                <a:cubicBezTo>
                  <a:pt x="361740" y="-5495"/>
                  <a:pt x="409368" y="-5495"/>
                  <a:pt x="448010" y="16840"/>
                </a:cubicBezTo>
                <a:lnTo>
                  <a:pt x="707798" y="166714"/>
                </a:lnTo>
                <a:cubicBezTo>
                  <a:pt x="746412" y="189083"/>
                  <a:pt x="770190" y="230324"/>
                  <a:pt x="770202" y="274950"/>
                </a:cubicBezTo>
                <a:lnTo>
                  <a:pt x="770202" y="574907"/>
                </a:lnTo>
                <a:cubicBezTo>
                  <a:pt x="770190" y="619533"/>
                  <a:pt x="746413" y="660775"/>
                  <a:pt x="707798" y="683143"/>
                </a:cubicBezTo>
                <a:close/>
              </a:path>
            </a:pathLst>
          </a:custGeom>
          <a:solidFill>
            <a:schemeClr val="accent5"/>
          </a:solidFill>
          <a:ln w="10487" cap="flat">
            <a:noFill/>
            <a:prstDash val="solid"/>
            <a:miter/>
          </a:ln>
        </p:spPr>
        <p:txBody>
          <a:bodyPr rtlCol="0" anchor="ctr"/>
          <a:lstStyle/>
          <a:p>
            <a:pPr algn="ctr"/>
            <a:r>
              <a:rPr lang="en-US" sz="2000" b="1" dirty="0">
                <a:solidFill>
                  <a:schemeClr val="bg1"/>
                </a:solidFill>
                <a:latin typeface="Lato Black" panose="020F0502020204030203" pitchFamily="34" charset="77"/>
              </a:rPr>
              <a:t>34%</a:t>
            </a:r>
          </a:p>
        </p:txBody>
      </p:sp>
      <p:sp>
        <p:nvSpPr>
          <p:cNvPr id="22" name="TextBox 10">
            <a:extLst>
              <a:ext uri="{FF2B5EF4-FFF2-40B4-BE49-F238E27FC236}">
                <a16:creationId xmlns:a16="http://schemas.microsoft.com/office/drawing/2014/main" id="{064C8C79-E47B-99C7-189E-FB83ECC0C0DA}"/>
              </a:ext>
            </a:extLst>
          </p:cNvPr>
          <p:cNvSpPr txBox="1">
            <a:spLocks noChangeArrowheads="1"/>
          </p:cNvSpPr>
          <p:nvPr/>
        </p:nvSpPr>
        <p:spPr bwMode="auto">
          <a:xfrm>
            <a:off x="8101245" y="2867040"/>
            <a:ext cx="4043644" cy="1477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800" b="1" dirty="0">
                <a:solidFill>
                  <a:schemeClr val="bg1"/>
                </a:solidFill>
                <a:latin typeface="Arial" panose="020B0604020202020204" pitchFamily="34" charset="0"/>
                <a:cs typeface="Arial" panose="020B0604020202020204" pitchFamily="34" charset="0"/>
              </a:rPr>
              <a:t>Lorem ipsum </a:t>
            </a:r>
            <a:r>
              <a:rPr lang="es-CO" sz="1800" dirty="0">
                <a:solidFill>
                  <a:schemeClr val="bg1"/>
                </a:solidFill>
                <a:latin typeface="Arial" panose="020B0604020202020204" pitchFamily="34" charset="0"/>
                <a:cs typeface="Arial" panose="020B0604020202020204" pitchFamily="34" charset="0"/>
              </a:rPr>
              <a:t>dolor sit amet, consectetur adipiscing elit.  Fusce convallis magna non. dolor sit amet, consectetur adipiscing elit. Fusce convallis magna non</a:t>
            </a:r>
          </a:p>
        </p:txBody>
      </p:sp>
      <p:sp>
        <p:nvSpPr>
          <p:cNvPr id="23" name="TextBox 22">
            <a:extLst>
              <a:ext uri="{FF2B5EF4-FFF2-40B4-BE49-F238E27FC236}">
                <a16:creationId xmlns:a16="http://schemas.microsoft.com/office/drawing/2014/main" id="{55CE5DDE-CBB5-5802-3618-DA41677FE02F}"/>
              </a:ext>
            </a:extLst>
          </p:cNvPr>
          <p:cNvSpPr txBox="1"/>
          <p:nvPr/>
        </p:nvSpPr>
        <p:spPr>
          <a:xfrm>
            <a:off x="8053310" y="1699653"/>
            <a:ext cx="3762375" cy="1138773"/>
          </a:xfrm>
          <a:prstGeom prst="rect">
            <a:avLst/>
          </a:prstGeom>
          <a:noFill/>
        </p:spPr>
        <p:txBody>
          <a:bodyPr wrap="square">
            <a:spAutoFit/>
          </a:bodyPr>
          <a:lstStyle/>
          <a:p>
            <a:r>
              <a:rPr lang="en-US" sz="3600" b="1" dirty="0">
                <a:solidFill>
                  <a:schemeClr val="bg1"/>
                </a:solidFill>
                <a:latin typeface="Lato Black" panose="020F0502020204030203" pitchFamily="34" charset="77"/>
              </a:rPr>
              <a:t>Your Headline</a:t>
            </a:r>
          </a:p>
          <a:p>
            <a:r>
              <a:rPr lang="en-US" sz="3200" b="1" dirty="0">
                <a:solidFill>
                  <a:schemeClr val="accent2"/>
                </a:solidFill>
                <a:latin typeface="Lato Black" panose="020F0502020204030203" pitchFamily="34" charset="77"/>
              </a:rPr>
              <a:t>goes here</a:t>
            </a:r>
            <a:endParaRPr lang="en-US" sz="3200" dirty="0">
              <a:solidFill>
                <a:schemeClr val="accent2"/>
              </a:solidFill>
            </a:endParaRPr>
          </a:p>
        </p:txBody>
      </p:sp>
      <p:grpSp>
        <p:nvGrpSpPr>
          <p:cNvPr id="27" name="Group 26">
            <a:extLst>
              <a:ext uri="{FF2B5EF4-FFF2-40B4-BE49-F238E27FC236}">
                <a16:creationId xmlns:a16="http://schemas.microsoft.com/office/drawing/2014/main" id="{0D493D2A-6C8E-7BCD-2E7E-40D14FE8125C}"/>
              </a:ext>
            </a:extLst>
          </p:cNvPr>
          <p:cNvGrpSpPr/>
          <p:nvPr/>
        </p:nvGrpSpPr>
        <p:grpSpPr>
          <a:xfrm>
            <a:off x="1699343" y="2222550"/>
            <a:ext cx="3456471" cy="886643"/>
            <a:chOff x="594039" y="1299676"/>
            <a:chExt cx="1563248" cy="886643"/>
          </a:xfrm>
        </p:grpSpPr>
        <p:sp>
          <p:nvSpPr>
            <p:cNvPr id="28" name="TextBox 27">
              <a:extLst>
                <a:ext uri="{FF2B5EF4-FFF2-40B4-BE49-F238E27FC236}">
                  <a16:creationId xmlns:a16="http://schemas.microsoft.com/office/drawing/2014/main" id="{E7C59B5F-0F7F-0187-C58A-4E1DAE023602}"/>
                </a:ext>
              </a:extLst>
            </p:cNvPr>
            <p:cNvSpPr txBox="1">
              <a:spLocks noChangeArrowheads="1"/>
            </p:cNvSpPr>
            <p:nvPr/>
          </p:nvSpPr>
          <p:spPr bwMode="auto">
            <a:xfrm>
              <a:off x="594039" y="1299676"/>
              <a:ext cx="156324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b="1" dirty="0">
                  <a:solidFill>
                    <a:schemeClr val="accent5"/>
                  </a:solidFill>
                  <a:latin typeface="Montserrat-Bold" panose="00000800000000000000" pitchFamily="50" charset="0"/>
                </a:rPr>
                <a:t>Investment</a:t>
              </a:r>
              <a:endParaRPr lang="ru-RU" b="1" dirty="0">
                <a:solidFill>
                  <a:schemeClr val="accent5"/>
                </a:solidFill>
                <a:latin typeface="Montserrat-Bold" panose="00000800000000000000" pitchFamily="50" charset="0"/>
              </a:endParaRPr>
            </a:p>
          </p:txBody>
        </p:sp>
        <p:sp>
          <p:nvSpPr>
            <p:cNvPr id="29" name="TextBox 28">
              <a:extLst>
                <a:ext uri="{FF2B5EF4-FFF2-40B4-BE49-F238E27FC236}">
                  <a16:creationId xmlns:a16="http://schemas.microsoft.com/office/drawing/2014/main" id="{93EECDD8-E410-E642-5675-3B4F5DBFDD05}"/>
                </a:ext>
              </a:extLst>
            </p:cNvPr>
            <p:cNvSpPr txBox="1">
              <a:spLocks noChangeArrowheads="1"/>
            </p:cNvSpPr>
            <p:nvPr/>
          </p:nvSpPr>
          <p:spPr bwMode="auto">
            <a:xfrm>
              <a:off x="601976" y="1609238"/>
              <a:ext cx="1455519"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050" dirty="0">
                  <a:solidFill>
                    <a:schemeClr val="bg1"/>
                  </a:solidFill>
                  <a:latin typeface="Montserrat Light" panose="00000400000000000000" pitchFamily="50" charset="0"/>
                </a:rPr>
                <a:t>Lorem ipsum dolor sit </a:t>
              </a:r>
              <a:r>
                <a:rPr lang="en-US" sz="1050" dirty="0" err="1">
                  <a:solidFill>
                    <a:schemeClr val="bg1"/>
                  </a:solidFill>
                  <a:latin typeface="Montserrat Light" panose="00000400000000000000" pitchFamily="50" charset="0"/>
                </a:rPr>
                <a:t>amet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consectetur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adipiscing</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elit</a:t>
              </a:r>
              <a:r>
                <a:rPr lang="en-US" sz="1050" dirty="0">
                  <a:solidFill>
                    <a:schemeClr val="bg1"/>
                  </a:solidFill>
                  <a:latin typeface="Montserrat Light" panose="00000400000000000000" pitchFamily="50" charset="0"/>
                </a:rPr>
                <a:t>, sed do </a:t>
              </a:r>
              <a:r>
                <a:rPr lang="en-US" sz="1050" dirty="0" err="1">
                  <a:solidFill>
                    <a:schemeClr val="bg1"/>
                  </a:solidFill>
                  <a:latin typeface="Montserrat Light" panose="00000400000000000000" pitchFamily="50" charset="0"/>
                </a:rPr>
                <a:t>eiusmod</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tempor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incididunt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ut</a:t>
              </a:r>
              <a:r>
                <a:rPr lang="en-US" sz="1050" dirty="0">
                  <a:solidFill>
                    <a:schemeClr val="bg1"/>
                  </a:solidFill>
                  <a:latin typeface="Montserrat Light" panose="00000400000000000000" pitchFamily="50" charset="0"/>
                </a:rPr>
                <a:t> labore</a:t>
              </a:r>
              <a:endParaRPr lang="ru-RU" sz="1050" dirty="0">
                <a:solidFill>
                  <a:schemeClr val="bg1"/>
                </a:solidFill>
                <a:latin typeface="Montserrat Light" panose="00000400000000000000" pitchFamily="50" charset="0"/>
              </a:endParaRPr>
            </a:p>
          </p:txBody>
        </p:sp>
      </p:grpSp>
      <p:grpSp>
        <p:nvGrpSpPr>
          <p:cNvPr id="30" name="Group 29">
            <a:extLst>
              <a:ext uri="{FF2B5EF4-FFF2-40B4-BE49-F238E27FC236}">
                <a16:creationId xmlns:a16="http://schemas.microsoft.com/office/drawing/2014/main" id="{C94DA4FB-0AE5-27AA-A50F-4A5172E5095A}"/>
              </a:ext>
            </a:extLst>
          </p:cNvPr>
          <p:cNvGrpSpPr/>
          <p:nvPr/>
        </p:nvGrpSpPr>
        <p:grpSpPr>
          <a:xfrm>
            <a:off x="2556593" y="3670350"/>
            <a:ext cx="3456471" cy="886643"/>
            <a:chOff x="594039" y="1299676"/>
            <a:chExt cx="1563248" cy="886643"/>
          </a:xfrm>
        </p:grpSpPr>
        <p:sp>
          <p:nvSpPr>
            <p:cNvPr id="31" name="TextBox 30">
              <a:extLst>
                <a:ext uri="{FF2B5EF4-FFF2-40B4-BE49-F238E27FC236}">
                  <a16:creationId xmlns:a16="http://schemas.microsoft.com/office/drawing/2014/main" id="{D081E9BD-7AAF-59CE-D6AD-A23F7B7AA587}"/>
                </a:ext>
              </a:extLst>
            </p:cNvPr>
            <p:cNvSpPr txBox="1">
              <a:spLocks noChangeArrowheads="1"/>
            </p:cNvSpPr>
            <p:nvPr/>
          </p:nvSpPr>
          <p:spPr bwMode="auto">
            <a:xfrm>
              <a:off x="594039" y="1299676"/>
              <a:ext cx="156324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b="1" dirty="0">
                  <a:solidFill>
                    <a:schemeClr val="accent5"/>
                  </a:solidFill>
                  <a:latin typeface="Montserrat-Bold" panose="00000800000000000000" pitchFamily="50" charset="0"/>
                </a:rPr>
                <a:t>Investment</a:t>
              </a:r>
              <a:endParaRPr lang="ru-RU" b="1" dirty="0">
                <a:solidFill>
                  <a:schemeClr val="accent5"/>
                </a:solidFill>
                <a:latin typeface="Montserrat-Bold" panose="00000800000000000000" pitchFamily="50" charset="0"/>
              </a:endParaRPr>
            </a:p>
          </p:txBody>
        </p:sp>
        <p:sp>
          <p:nvSpPr>
            <p:cNvPr id="32" name="TextBox 31">
              <a:extLst>
                <a:ext uri="{FF2B5EF4-FFF2-40B4-BE49-F238E27FC236}">
                  <a16:creationId xmlns:a16="http://schemas.microsoft.com/office/drawing/2014/main" id="{7AC027AC-4C6D-0D59-724B-3B823743C4F5}"/>
                </a:ext>
              </a:extLst>
            </p:cNvPr>
            <p:cNvSpPr txBox="1">
              <a:spLocks noChangeArrowheads="1"/>
            </p:cNvSpPr>
            <p:nvPr/>
          </p:nvSpPr>
          <p:spPr bwMode="auto">
            <a:xfrm>
              <a:off x="601976" y="1609238"/>
              <a:ext cx="1455519"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050" dirty="0">
                  <a:solidFill>
                    <a:schemeClr val="bg1"/>
                  </a:solidFill>
                  <a:latin typeface="Montserrat Light" panose="00000400000000000000" pitchFamily="50" charset="0"/>
                </a:rPr>
                <a:t>Lorem ipsum dolor sit </a:t>
              </a:r>
              <a:r>
                <a:rPr lang="en-US" sz="1050" dirty="0" err="1">
                  <a:solidFill>
                    <a:schemeClr val="bg1"/>
                  </a:solidFill>
                  <a:latin typeface="Montserrat Light" panose="00000400000000000000" pitchFamily="50" charset="0"/>
                </a:rPr>
                <a:t>amet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consectetur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adipiscing</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elit</a:t>
              </a:r>
              <a:r>
                <a:rPr lang="en-US" sz="1050" dirty="0">
                  <a:solidFill>
                    <a:schemeClr val="bg1"/>
                  </a:solidFill>
                  <a:latin typeface="Montserrat Light" panose="00000400000000000000" pitchFamily="50" charset="0"/>
                </a:rPr>
                <a:t>, sed do </a:t>
              </a:r>
              <a:r>
                <a:rPr lang="en-US" sz="1050" dirty="0" err="1">
                  <a:solidFill>
                    <a:schemeClr val="bg1"/>
                  </a:solidFill>
                  <a:latin typeface="Montserrat Light" panose="00000400000000000000" pitchFamily="50" charset="0"/>
                </a:rPr>
                <a:t>eiusmod</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tempor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incididunt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ut</a:t>
              </a:r>
              <a:r>
                <a:rPr lang="en-US" sz="1050" dirty="0">
                  <a:solidFill>
                    <a:schemeClr val="bg1"/>
                  </a:solidFill>
                  <a:latin typeface="Montserrat Light" panose="00000400000000000000" pitchFamily="50" charset="0"/>
                </a:rPr>
                <a:t> labore</a:t>
              </a:r>
              <a:endParaRPr lang="ru-RU" sz="1050" dirty="0">
                <a:solidFill>
                  <a:schemeClr val="bg1"/>
                </a:solidFill>
                <a:latin typeface="Montserrat Light" panose="00000400000000000000" pitchFamily="50" charset="0"/>
              </a:endParaRPr>
            </a:p>
          </p:txBody>
        </p:sp>
      </p:grpSp>
      <p:grpSp>
        <p:nvGrpSpPr>
          <p:cNvPr id="33" name="Group 32">
            <a:extLst>
              <a:ext uri="{FF2B5EF4-FFF2-40B4-BE49-F238E27FC236}">
                <a16:creationId xmlns:a16="http://schemas.microsoft.com/office/drawing/2014/main" id="{484D4E51-B676-6803-107E-764DDA5BEEA0}"/>
              </a:ext>
            </a:extLst>
          </p:cNvPr>
          <p:cNvGrpSpPr/>
          <p:nvPr/>
        </p:nvGrpSpPr>
        <p:grpSpPr>
          <a:xfrm>
            <a:off x="3280493" y="5175300"/>
            <a:ext cx="3456471" cy="886643"/>
            <a:chOff x="594039" y="1299676"/>
            <a:chExt cx="1563248" cy="886643"/>
          </a:xfrm>
        </p:grpSpPr>
        <p:sp>
          <p:nvSpPr>
            <p:cNvPr id="34" name="TextBox 33">
              <a:extLst>
                <a:ext uri="{FF2B5EF4-FFF2-40B4-BE49-F238E27FC236}">
                  <a16:creationId xmlns:a16="http://schemas.microsoft.com/office/drawing/2014/main" id="{A1AE7A87-0424-5663-B21C-187628BC4F53}"/>
                </a:ext>
              </a:extLst>
            </p:cNvPr>
            <p:cNvSpPr txBox="1">
              <a:spLocks noChangeArrowheads="1"/>
            </p:cNvSpPr>
            <p:nvPr/>
          </p:nvSpPr>
          <p:spPr bwMode="auto">
            <a:xfrm>
              <a:off x="594039" y="1299676"/>
              <a:ext cx="156324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b="1" dirty="0">
                  <a:solidFill>
                    <a:schemeClr val="accent5"/>
                  </a:solidFill>
                  <a:latin typeface="Montserrat-Bold" panose="00000800000000000000" pitchFamily="50" charset="0"/>
                </a:rPr>
                <a:t>Investment</a:t>
              </a:r>
              <a:endParaRPr lang="ru-RU" b="1" dirty="0">
                <a:solidFill>
                  <a:schemeClr val="accent5"/>
                </a:solidFill>
                <a:latin typeface="Montserrat-Bold" panose="00000800000000000000" pitchFamily="50" charset="0"/>
              </a:endParaRPr>
            </a:p>
          </p:txBody>
        </p:sp>
        <p:sp>
          <p:nvSpPr>
            <p:cNvPr id="35" name="TextBox 34">
              <a:extLst>
                <a:ext uri="{FF2B5EF4-FFF2-40B4-BE49-F238E27FC236}">
                  <a16:creationId xmlns:a16="http://schemas.microsoft.com/office/drawing/2014/main" id="{460AB6A9-9F6E-D15D-0C48-B0C4E951F14D}"/>
                </a:ext>
              </a:extLst>
            </p:cNvPr>
            <p:cNvSpPr txBox="1">
              <a:spLocks noChangeArrowheads="1"/>
            </p:cNvSpPr>
            <p:nvPr/>
          </p:nvSpPr>
          <p:spPr bwMode="auto">
            <a:xfrm>
              <a:off x="601976" y="1609238"/>
              <a:ext cx="1455519"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050" dirty="0">
                  <a:solidFill>
                    <a:schemeClr val="bg1"/>
                  </a:solidFill>
                  <a:latin typeface="Montserrat Light" panose="00000400000000000000" pitchFamily="50" charset="0"/>
                </a:rPr>
                <a:t>Lorem ipsum dolor sit </a:t>
              </a:r>
              <a:r>
                <a:rPr lang="en-US" sz="1050" dirty="0" err="1">
                  <a:solidFill>
                    <a:schemeClr val="bg1"/>
                  </a:solidFill>
                  <a:latin typeface="Montserrat Light" panose="00000400000000000000" pitchFamily="50" charset="0"/>
                </a:rPr>
                <a:t>amet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consectetur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adipiscing</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elit</a:t>
              </a:r>
              <a:r>
                <a:rPr lang="en-US" sz="1050" dirty="0">
                  <a:solidFill>
                    <a:schemeClr val="bg1"/>
                  </a:solidFill>
                  <a:latin typeface="Montserrat Light" panose="00000400000000000000" pitchFamily="50" charset="0"/>
                </a:rPr>
                <a:t>, sed do </a:t>
              </a:r>
              <a:r>
                <a:rPr lang="en-US" sz="1050" dirty="0" err="1">
                  <a:solidFill>
                    <a:schemeClr val="bg1"/>
                  </a:solidFill>
                  <a:latin typeface="Montserrat Light" panose="00000400000000000000" pitchFamily="50" charset="0"/>
                </a:rPr>
                <a:t>eiusmod</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tempor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incididunt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ut</a:t>
              </a:r>
              <a:r>
                <a:rPr lang="en-US" sz="1050" dirty="0">
                  <a:solidFill>
                    <a:schemeClr val="bg1"/>
                  </a:solidFill>
                  <a:latin typeface="Montserrat Light" panose="00000400000000000000" pitchFamily="50" charset="0"/>
                </a:rPr>
                <a:t> labore</a:t>
              </a:r>
              <a:endParaRPr lang="ru-RU" sz="1050" dirty="0">
                <a:solidFill>
                  <a:schemeClr val="bg1"/>
                </a:solidFill>
                <a:latin typeface="Montserrat Light" panose="00000400000000000000" pitchFamily="50" charset="0"/>
              </a:endParaRPr>
            </a:p>
          </p:txBody>
        </p:sp>
      </p:grpSp>
      <p:sp>
        <p:nvSpPr>
          <p:cNvPr id="36" name="TextBox 35">
            <a:extLst>
              <a:ext uri="{FF2B5EF4-FFF2-40B4-BE49-F238E27FC236}">
                <a16:creationId xmlns:a16="http://schemas.microsoft.com/office/drawing/2014/main" id="{612E1F8E-B019-15F8-3F18-B0D5FFDFEAF4}"/>
              </a:ext>
            </a:extLst>
          </p:cNvPr>
          <p:cNvSpPr txBox="1"/>
          <p:nvPr/>
        </p:nvSpPr>
        <p:spPr>
          <a:xfrm>
            <a:off x="5985822" y="2860154"/>
            <a:ext cx="1464030" cy="707886"/>
          </a:xfrm>
          <a:prstGeom prst="rect">
            <a:avLst/>
          </a:prstGeom>
          <a:noFill/>
        </p:spPr>
        <p:txBody>
          <a:bodyPr wrap="square">
            <a:spAutoFit/>
          </a:bodyPr>
          <a:lstStyle/>
          <a:p>
            <a:pPr algn="ctr"/>
            <a:r>
              <a:rPr lang="en-US" sz="2000" dirty="0">
                <a:solidFill>
                  <a:schemeClr val="bg1"/>
                </a:solidFill>
              </a:rPr>
              <a:t>important title</a:t>
            </a:r>
            <a:endParaRPr lang="en-US" dirty="0">
              <a:solidFill>
                <a:schemeClr val="accent2"/>
              </a:solidFill>
            </a:endParaRPr>
          </a:p>
        </p:txBody>
      </p:sp>
    </p:spTree>
    <p:extLst>
      <p:ext uri="{BB962C8B-B14F-4D97-AF65-F5344CB8AC3E}">
        <p14:creationId xmlns:p14="http://schemas.microsoft.com/office/powerpoint/2010/main" val="3267768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a:extLst>
              <a:ext uri="{FF2B5EF4-FFF2-40B4-BE49-F238E27FC236}">
                <a16:creationId xmlns:a16="http://schemas.microsoft.com/office/drawing/2014/main" id="{43B08AD2-0744-A604-D20F-285F505757DE}"/>
              </a:ext>
            </a:extLst>
          </p:cNvPr>
          <p:cNvGrpSpPr/>
          <p:nvPr/>
        </p:nvGrpSpPr>
        <p:grpSpPr>
          <a:xfrm>
            <a:off x="1275287" y="1078033"/>
            <a:ext cx="4351397" cy="4701933"/>
            <a:chOff x="856187" y="929657"/>
            <a:chExt cx="4689873" cy="5067676"/>
          </a:xfrm>
        </p:grpSpPr>
        <p:sp>
          <p:nvSpPr>
            <p:cNvPr id="2" name="Freeform 1">
              <a:extLst>
                <a:ext uri="{FF2B5EF4-FFF2-40B4-BE49-F238E27FC236}">
                  <a16:creationId xmlns:a16="http://schemas.microsoft.com/office/drawing/2014/main" id="{990D5054-C0F5-9873-D74A-7FB6B3440A05}"/>
                </a:ext>
              </a:extLst>
            </p:cNvPr>
            <p:cNvSpPr/>
            <p:nvPr/>
          </p:nvSpPr>
          <p:spPr>
            <a:xfrm>
              <a:off x="856187" y="4743439"/>
              <a:ext cx="4261568" cy="27269"/>
            </a:xfrm>
            <a:custGeom>
              <a:avLst/>
              <a:gdLst>
                <a:gd name="connsiteX0" fmla="*/ 0 w 4261568"/>
                <a:gd name="connsiteY0" fmla="*/ 0 h 27269"/>
                <a:gd name="connsiteX1" fmla="*/ 4261569 w 4261568"/>
                <a:gd name="connsiteY1" fmla="*/ 0 h 27269"/>
                <a:gd name="connsiteX2" fmla="*/ 4261569 w 4261568"/>
                <a:gd name="connsiteY2" fmla="*/ 27269 h 27269"/>
                <a:gd name="connsiteX3" fmla="*/ 0 w 4261568"/>
                <a:gd name="connsiteY3" fmla="*/ 27269 h 27269"/>
              </a:gdLst>
              <a:ahLst/>
              <a:cxnLst>
                <a:cxn ang="0">
                  <a:pos x="connsiteX0" y="connsiteY0"/>
                </a:cxn>
                <a:cxn ang="0">
                  <a:pos x="connsiteX1" y="connsiteY1"/>
                </a:cxn>
                <a:cxn ang="0">
                  <a:pos x="connsiteX2" y="connsiteY2"/>
                </a:cxn>
                <a:cxn ang="0">
                  <a:pos x="connsiteX3" y="connsiteY3"/>
                </a:cxn>
              </a:cxnLst>
              <a:rect l="l" t="t" r="r" b="b"/>
              <a:pathLst>
                <a:path w="4261568" h="27269">
                  <a:moveTo>
                    <a:pt x="0" y="0"/>
                  </a:moveTo>
                  <a:lnTo>
                    <a:pt x="4261569" y="0"/>
                  </a:lnTo>
                  <a:lnTo>
                    <a:pt x="4261569" y="27269"/>
                  </a:lnTo>
                  <a:lnTo>
                    <a:pt x="0" y="27269"/>
                  </a:lnTo>
                  <a:close/>
                </a:path>
              </a:pathLst>
            </a:custGeom>
            <a:solidFill>
              <a:srgbClr val="5D5D5D"/>
            </a:solidFill>
            <a:ln w="10206" cap="flat">
              <a:noFill/>
              <a:prstDash val="solid"/>
              <a:miter/>
            </a:ln>
          </p:spPr>
          <p:txBody>
            <a:bodyPr rtlCol="0" anchor="ctr"/>
            <a:lstStyle/>
            <a:p>
              <a:endParaRPr lang="en-US"/>
            </a:p>
          </p:txBody>
        </p:sp>
        <p:sp>
          <p:nvSpPr>
            <p:cNvPr id="3" name="Freeform 2">
              <a:extLst>
                <a:ext uri="{FF2B5EF4-FFF2-40B4-BE49-F238E27FC236}">
                  <a16:creationId xmlns:a16="http://schemas.microsoft.com/office/drawing/2014/main" id="{0487A096-6261-D442-B579-CAA13D945ED9}"/>
                </a:ext>
              </a:extLst>
            </p:cNvPr>
            <p:cNvSpPr/>
            <p:nvPr/>
          </p:nvSpPr>
          <p:spPr>
            <a:xfrm>
              <a:off x="856187" y="3789943"/>
              <a:ext cx="4261568" cy="27269"/>
            </a:xfrm>
            <a:custGeom>
              <a:avLst/>
              <a:gdLst>
                <a:gd name="connsiteX0" fmla="*/ 0 w 4261568"/>
                <a:gd name="connsiteY0" fmla="*/ 0 h 27269"/>
                <a:gd name="connsiteX1" fmla="*/ 4261569 w 4261568"/>
                <a:gd name="connsiteY1" fmla="*/ 0 h 27269"/>
                <a:gd name="connsiteX2" fmla="*/ 4261569 w 4261568"/>
                <a:gd name="connsiteY2" fmla="*/ 27269 h 27269"/>
                <a:gd name="connsiteX3" fmla="*/ 0 w 4261568"/>
                <a:gd name="connsiteY3" fmla="*/ 27269 h 27269"/>
              </a:gdLst>
              <a:ahLst/>
              <a:cxnLst>
                <a:cxn ang="0">
                  <a:pos x="connsiteX0" y="connsiteY0"/>
                </a:cxn>
                <a:cxn ang="0">
                  <a:pos x="connsiteX1" y="connsiteY1"/>
                </a:cxn>
                <a:cxn ang="0">
                  <a:pos x="connsiteX2" y="connsiteY2"/>
                </a:cxn>
                <a:cxn ang="0">
                  <a:pos x="connsiteX3" y="connsiteY3"/>
                </a:cxn>
              </a:cxnLst>
              <a:rect l="l" t="t" r="r" b="b"/>
              <a:pathLst>
                <a:path w="4261568" h="27269">
                  <a:moveTo>
                    <a:pt x="0" y="0"/>
                  </a:moveTo>
                  <a:lnTo>
                    <a:pt x="4261569" y="0"/>
                  </a:lnTo>
                  <a:lnTo>
                    <a:pt x="4261569" y="27269"/>
                  </a:lnTo>
                  <a:lnTo>
                    <a:pt x="0" y="27269"/>
                  </a:lnTo>
                  <a:close/>
                </a:path>
              </a:pathLst>
            </a:custGeom>
            <a:solidFill>
              <a:srgbClr val="5D5D5D"/>
            </a:solidFill>
            <a:ln w="10206" cap="flat">
              <a:noFill/>
              <a:prstDash val="solid"/>
              <a:miter/>
            </a:ln>
          </p:spPr>
          <p:txBody>
            <a:bodyPr rtlCol="0" anchor="ctr"/>
            <a:lstStyle/>
            <a:p>
              <a:endParaRPr lang="en-US"/>
            </a:p>
          </p:txBody>
        </p:sp>
        <p:sp>
          <p:nvSpPr>
            <p:cNvPr id="4" name="Freeform 3">
              <a:extLst>
                <a:ext uri="{FF2B5EF4-FFF2-40B4-BE49-F238E27FC236}">
                  <a16:creationId xmlns:a16="http://schemas.microsoft.com/office/drawing/2014/main" id="{44579875-C350-D64F-5055-9D460C12F027}"/>
                </a:ext>
              </a:extLst>
            </p:cNvPr>
            <p:cNvSpPr/>
            <p:nvPr/>
          </p:nvSpPr>
          <p:spPr>
            <a:xfrm>
              <a:off x="856187" y="2836548"/>
              <a:ext cx="4261568" cy="27269"/>
            </a:xfrm>
            <a:custGeom>
              <a:avLst/>
              <a:gdLst>
                <a:gd name="connsiteX0" fmla="*/ 0 w 4261568"/>
                <a:gd name="connsiteY0" fmla="*/ 0 h 27269"/>
                <a:gd name="connsiteX1" fmla="*/ 4261569 w 4261568"/>
                <a:gd name="connsiteY1" fmla="*/ 0 h 27269"/>
                <a:gd name="connsiteX2" fmla="*/ 4261569 w 4261568"/>
                <a:gd name="connsiteY2" fmla="*/ 27269 h 27269"/>
                <a:gd name="connsiteX3" fmla="*/ 0 w 4261568"/>
                <a:gd name="connsiteY3" fmla="*/ 27269 h 27269"/>
              </a:gdLst>
              <a:ahLst/>
              <a:cxnLst>
                <a:cxn ang="0">
                  <a:pos x="connsiteX0" y="connsiteY0"/>
                </a:cxn>
                <a:cxn ang="0">
                  <a:pos x="connsiteX1" y="connsiteY1"/>
                </a:cxn>
                <a:cxn ang="0">
                  <a:pos x="connsiteX2" y="connsiteY2"/>
                </a:cxn>
                <a:cxn ang="0">
                  <a:pos x="connsiteX3" y="connsiteY3"/>
                </a:cxn>
              </a:cxnLst>
              <a:rect l="l" t="t" r="r" b="b"/>
              <a:pathLst>
                <a:path w="4261568" h="27269">
                  <a:moveTo>
                    <a:pt x="0" y="0"/>
                  </a:moveTo>
                  <a:lnTo>
                    <a:pt x="4261569" y="0"/>
                  </a:lnTo>
                  <a:lnTo>
                    <a:pt x="4261569" y="27269"/>
                  </a:lnTo>
                  <a:lnTo>
                    <a:pt x="0" y="27269"/>
                  </a:lnTo>
                  <a:close/>
                </a:path>
              </a:pathLst>
            </a:custGeom>
            <a:solidFill>
              <a:srgbClr val="5D5D5D"/>
            </a:solidFill>
            <a:ln w="10206" cap="flat">
              <a:noFill/>
              <a:prstDash val="solid"/>
              <a:miter/>
            </a:ln>
          </p:spPr>
          <p:txBody>
            <a:bodyPr rtlCol="0" anchor="ctr"/>
            <a:lstStyle/>
            <a:p>
              <a:endParaRPr lang="en-US"/>
            </a:p>
          </p:txBody>
        </p:sp>
        <p:sp>
          <p:nvSpPr>
            <p:cNvPr id="5" name="Freeform 4">
              <a:extLst>
                <a:ext uri="{FF2B5EF4-FFF2-40B4-BE49-F238E27FC236}">
                  <a16:creationId xmlns:a16="http://schemas.microsoft.com/office/drawing/2014/main" id="{F387BF80-7B5C-A596-AC4B-E64F65F17BB3}"/>
                </a:ext>
              </a:extLst>
            </p:cNvPr>
            <p:cNvSpPr/>
            <p:nvPr/>
          </p:nvSpPr>
          <p:spPr>
            <a:xfrm>
              <a:off x="856187" y="1883051"/>
              <a:ext cx="4261568" cy="27269"/>
            </a:xfrm>
            <a:custGeom>
              <a:avLst/>
              <a:gdLst>
                <a:gd name="connsiteX0" fmla="*/ 0 w 4261568"/>
                <a:gd name="connsiteY0" fmla="*/ 0 h 27269"/>
                <a:gd name="connsiteX1" fmla="*/ 4261569 w 4261568"/>
                <a:gd name="connsiteY1" fmla="*/ 0 h 27269"/>
                <a:gd name="connsiteX2" fmla="*/ 4261569 w 4261568"/>
                <a:gd name="connsiteY2" fmla="*/ 27269 h 27269"/>
                <a:gd name="connsiteX3" fmla="*/ 0 w 4261568"/>
                <a:gd name="connsiteY3" fmla="*/ 27269 h 27269"/>
              </a:gdLst>
              <a:ahLst/>
              <a:cxnLst>
                <a:cxn ang="0">
                  <a:pos x="connsiteX0" y="connsiteY0"/>
                </a:cxn>
                <a:cxn ang="0">
                  <a:pos x="connsiteX1" y="connsiteY1"/>
                </a:cxn>
                <a:cxn ang="0">
                  <a:pos x="connsiteX2" y="connsiteY2"/>
                </a:cxn>
                <a:cxn ang="0">
                  <a:pos x="connsiteX3" y="connsiteY3"/>
                </a:cxn>
              </a:cxnLst>
              <a:rect l="l" t="t" r="r" b="b"/>
              <a:pathLst>
                <a:path w="4261568" h="27269">
                  <a:moveTo>
                    <a:pt x="0" y="0"/>
                  </a:moveTo>
                  <a:lnTo>
                    <a:pt x="4261569" y="0"/>
                  </a:lnTo>
                  <a:lnTo>
                    <a:pt x="4261569" y="27269"/>
                  </a:lnTo>
                  <a:lnTo>
                    <a:pt x="0" y="27269"/>
                  </a:lnTo>
                  <a:close/>
                </a:path>
              </a:pathLst>
            </a:custGeom>
            <a:solidFill>
              <a:srgbClr val="5D5D5D"/>
            </a:solidFill>
            <a:ln w="10206" cap="flat">
              <a:noFill/>
              <a:prstDash val="solid"/>
              <a:miter/>
            </a:ln>
          </p:spPr>
          <p:txBody>
            <a:bodyPr rtlCol="0" anchor="ctr"/>
            <a:lstStyle/>
            <a:p>
              <a:endParaRPr lang="en-US"/>
            </a:p>
          </p:txBody>
        </p:sp>
        <p:sp>
          <p:nvSpPr>
            <p:cNvPr id="6" name="Freeform 5">
              <a:extLst>
                <a:ext uri="{FF2B5EF4-FFF2-40B4-BE49-F238E27FC236}">
                  <a16:creationId xmlns:a16="http://schemas.microsoft.com/office/drawing/2014/main" id="{004FA924-471F-2B8D-F5B0-EB67E4439555}"/>
                </a:ext>
              </a:extLst>
            </p:cNvPr>
            <p:cNvSpPr/>
            <p:nvPr/>
          </p:nvSpPr>
          <p:spPr>
            <a:xfrm>
              <a:off x="856187" y="929657"/>
              <a:ext cx="4261568" cy="27269"/>
            </a:xfrm>
            <a:custGeom>
              <a:avLst/>
              <a:gdLst>
                <a:gd name="connsiteX0" fmla="*/ 0 w 4261568"/>
                <a:gd name="connsiteY0" fmla="*/ 0 h 27269"/>
                <a:gd name="connsiteX1" fmla="*/ 4261569 w 4261568"/>
                <a:gd name="connsiteY1" fmla="*/ 0 h 27269"/>
                <a:gd name="connsiteX2" fmla="*/ 4261569 w 4261568"/>
                <a:gd name="connsiteY2" fmla="*/ 27269 h 27269"/>
                <a:gd name="connsiteX3" fmla="*/ 0 w 4261568"/>
                <a:gd name="connsiteY3" fmla="*/ 27269 h 27269"/>
              </a:gdLst>
              <a:ahLst/>
              <a:cxnLst>
                <a:cxn ang="0">
                  <a:pos x="connsiteX0" y="connsiteY0"/>
                </a:cxn>
                <a:cxn ang="0">
                  <a:pos x="connsiteX1" y="connsiteY1"/>
                </a:cxn>
                <a:cxn ang="0">
                  <a:pos x="connsiteX2" y="connsiteY2"/>
                </a:cxn>
                <a:cxn ang="0">
                  <a:pos x="connsiteX3" y="connsiteY3"/>
                </a:cxn>
              </a:cxnLst>
              <a:rect l="l" t="t" r="r" b="b"/>
              <a:pathLst>
                <a:path w="4261568" h="27269">
                  <a:moveTo>
                    <a:pt x="0" y="0"/>
                  </a:moveTo>
                  <a:lnTo>
                    <a:pt x="4261569" y="0"/>
                  </a:lnTo>
                  <a:lnTo>
                    <a:pt x="4261569" y="27269"/>
                  </a:lnTo>
                  <a:lnTo>
                    <a:pt x="0" y="27269"/>
                  </a:lnTo>
                  <a:close/>
                </a:path>
              </a:pathLst>
            </a:custGeom>
            <a:solidFill>
              <a:srgbClr val="5D5D5D"/>
            </a:solidFill>
            <a:ln w="10206"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2F134FBA-EEB1-6253-1968-A61D6259563E}"/>
                </a:ext>
              </a:extLst>
            </p:cNvPr>
            <p:cNvSpPr/>
            <p:nvPr/>
          </p:nvSpPr>
          <p:spPr>
            <a:xfrm>
              <a:off x="856187" y="937827"/>
              <a:ext cx="27258" cy="3832881"/>
            </a:xfrm>
            <a:custGeom>
              <a:avLst/>
              <a:gdLst>
                <a:gd name="connsiteX0" fmla="*/ 0 w 27258"/>
                <a:gd name="connsiteY0" fmla="*/ 0 h 3832881"/>
                <a:gd name="connsiteX1" fmla="*/ 27258 w 27258"/>
                <a:gd name="connsiteY1" fmla="*/ 0 h 3832881"/>
                <a:gd name="connsiteX2" fmla="*/ 27258 w 27258"/>
                <a:gd name="connsiteY2" fmla="*/ 3832881 h 3832881"/>
                <a:gd name="connsiteX3" fmla="*/ 0 w 27258"/>
                <a:gd name="connsiteY3" fmla="*/ 3832881 h 3832881"/>
              </a:gdLst>
              <a:ahLst/>
              <a:cxnLst>
                <a:cxn ang="0">
                  <a:pos x="connsiteX0" y="connsiteY0"/>
                </a:cxn>
                <a:cxn ang="0">
                  <a:pos x="connsiteX1" y="connsiteY1"/>
                </a:cxn>
                <a:cxn ang="0">
                  <a:pos x="connsiteX2" y="connsiteY2"/>
                </a:cxn>
                <a:cxn ang="0">
                  <a:pos x="connsiteX3" y="connsiteY3"/>
                </a:cxn>
              </a:cxnLst>
              <a:rect l="l" t="t" r="r" b="b"/>
              <a:pathLst>
                <a:path w="27258" h="3832881">
                  <a:moveTo>
                    <a:pt x="0" y="0"/>
                  </a:moveTo>
                  <a:lnTo>
                    <a:pt x="27258" y="0"/>
                  </a:lnTo>
                  <a:lnTo>
                    <a:pt x="27258" y="3832881"/>
                  </a:lnTo>
                  <a:lnTo>
                    <a:pt x="0" y="3832881"/>
                  </a:lnTo>
                  <a:close/>
                </a:path>
              </a:pathLst>
            </a:custGeom>
            <a:solidFill>
              <a:srgbClr val="5D5D5D"/>
            </a:solidFill>
            <a:ln w="10206"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829712CA-2705-5ABD-840B-2290218A17CC}"/>
                </a:ext>
              </a:extLst>
            </p:cNvPr>
            <p:cNvSpPr/>
            <p:nvPr/>
          </p:nvSpPr>
          <p:spPr>
            <a:xfrm>
              <a:off x="1918134" y="937827"/>
              <a:ext cx="27258" cy="3832881"/>
            </a:xfrm>
            <a:custGeom>
              <a:avLst/>
              <a:gdLst>
                <a:gd name="connsiteX0" fmla="*/ 0 w 27258"/>
                <a:gd name="connsiteY0" fmla="*/ 0 h 3832881"/>
                <a:gd name="connsiteX1" fmla="*/ 27258 w 27258"/>
                <a:gd name="connsiteY1" fmla="*/ 0 h 3832881"/>
                <a:gd name="connsiteX2" fmla="*/ 27258 w 27258"/>
                <a:gd name="connsiteY2" fmla="*/ 3832881 h 3832881"/>
                <a:gd name="connsiteX3" fmla="*/ 0 w 27258"/>
                <a:gd name="connsiteY3" fmla="*/ 3832881 h 3832881"/>
              </a:gdLst>
              <a:ahLst/>
              <a:cxnLst>
                <a:cxn ang="0">
                  <a:pos x="connsiteX0" y="connsiteY0"/>
                </a:cxn>
                <a:cxn ang="0">
                  <a:pos x="connsiteX1" y="connsiteY1"/>
                </a:cxn>
                <a:cxn ang="0">
                  <a:pos x="connsiteX2" y="connsiteY2"/>
                </a:cxn>
                <a:cxn ang="0">
                  <a:pos x="connsiteX3" y="connsiteY3"/>
                </a:cxn>
              </a:cxnLst>
              <a:rect l="l" t="t" r="r" b="b"/>
              <a:pathLst>
                <a:path w="27258" h="3832881">
                  <a:moveTo>
                    <a:pt x="0" y="0"/>
                  </a:moveTo>
                  <a:lnTo>
                    <a:pt x="27258" y="0"/>
                  </a:lnTo>
                  <a:lnTo>
                    <a:pt x="27258" y="3832881"/>
                  </a:lnTo>
                  <a:lnTo>
                    <a:pt x="0" y="3832881"/>
                  </a:lnTo>
                  <a:close/>
                </a:path>
              </a:pathLst>
            </a:custGeom>
            <a:solidFill>
              <a:srgbClr val="5D5D5D"/>
            </a:solidFill>
            <a:ln w="10206"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FB5875FC-5B2C-9055-38FE-4FD01D35F393}"/>
                </a:ext>
              </a:extLst>
            </p:cNvPr>
            <p:cNvSpPr/>
            <p:nvPr/>
          </p:nvSpPr>
          <p:spPr>
            <a:xfrm>
              <a:off x="2980080" y="937827"/>
              <a:ext cx="27258" cy="3832881"/>
            </a:xfrm>
            <a:custGeom>
              <a:avLst/>
              <a:gdLst>
                <a:gd name="connsiteX0" fmla="*/ 0 w 27258"/>
                <a:gd name="connsiteY0" fmla="*/ 0 h 3832881"/>
                <a:gd name="connsiteX1" fmla="*/ 27258 w 27258"/>
                <a:gd name="connsiteY1" fmla="*/ 0 h 3832881"/>
                <a:gd name="connsiteX2" fmla="*/ 27258 w 27258"/>
                <a:gd name="connsiteY2" fmla="*/ 3832881 h 3832881"/>
                <a:gd name="connsiteX3" fmla="*/ 0 w 27258"/>
                <a:gd name="connsiteY3" fmla="*/ 3832881 h 3832881"/>
              </a:gdLst>
              <a:ahLst/>
              <a:cxnLst>
                <a:cxn ang="0">
                  <a:pos x="connsiteX0" y="connsiteY0"/>
                </a:cxn>
                <a:cxn ang="0">
                  <a:pos x="connsiteX1" y="connsiteY1"/>
                </a:cxn>
                <a:cxn ang="0">
                  <a:pos x="connsiteX2" y="connsiteY2"/>
                </a:cxn>
                <a:cxn ang="0">
                  <a:pos x="connsiteX3" y="connsiteY3"/>
                </a:cxn>
              </a:cxnLst>
              <a:rect l="l" t="t" r="r" b="b"/>
              <a:pathLst>
                <a:path w="27258" h="3832881">
                  <a:moveTo>
                    <a:pt x="0" y="0"/>
                  </a:moveTo>
                  <a:lnTo>
                    <a:pt x="27258" y="0"/>
                  </a:lnTo>
                  <a:lnTo>
                    <a:pt x="27258" y="3832881"/>
                  </a:lnTo>
                  <a:lnTo>
                    <a:pt x="0" y="3832881"/>
                  </a:lnTo>
                  <a:close/>
                </a:path>
              </a:pathLst>
            </a:custGeom>
            <a:solidFill>
              <a:srgbClr val="5D5D5D"/>
            </a:solidFill>
            <a:ln w="10206"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06BB8B4E-DC29-B870-8C90-DC75D4A3352E}"/>
                </a:ext>
              </a:extLst>
            </p:cNvPr>
            <p:cNvSpPr/>
            <p:nvPr/>
          </p:nvSpPr>
          <p:spPr>
            <a:xfrm>
              <a:off x="4042129" y="937827"/>
              <a:ext cx="27258" cy="3832881"/>
            </a:xfrm>
            <a:custGeom>
              <a:avLst/>
              <a:gdLst>
                <a:gd name="connsiteX0" fmla="*/ 0 w 27258"/>
                <a:gd name="connsiteY0" fmla="*/ 0 h 3832881"/>
                <a:gd name="connsiteX1" fmla="*/ 27258 w 27258"/>
                <a:gd name="connsiteY1" fmla="*/ 0 h 3832881"/>
                <a:gd name="connsiteX2" fmla="*/ 27258 w 27258"/>
                <a:gd name="connsiteY2" fmla="*/ 3832881 h 3832881"/>
                <a:gd name="connsiteX3" fmla="*/ 0 w 27258"/>
                <a:gd name="connsiteY3" fmla="*/ 3832881 h 3832881"/>
              </a:gdLst>
              <a:ahLst/>
              <a:cxnLst>
                <a:cxn ang="0">
                  <a:pos x="connsiteX0" y="connsiteY0"/>
                </a:cxn>
                <a:cxn ang="0">
                  <a:pos x="connsiteX1" y="connsiteY1"/>
                </a:cxn>
                <a:cxn ang="0">
                  <a:pos x="connsiteX2" y="connsiteY2"/>
                </a:cxn>
                <a:cxn ang="0">
                  <a:pos x="connsiteX3" y="connsiteY3"/>
                </a:cxn>
              </a:cxnLst>
              <a:rect l="l" t="t" r="r" b="b"/>
              <a:pathLst>
                <a:path w="27258" h="3832881">
                  <a:moveTo>
                    <a:pt x="0" y="0"/>
                  </a:moveTo>
                  <a:lnTo>
                    <a:pt x="27258" y="0"/>
                  </a:lnTo>
                  <a:lnTo>
                    <a:pt x="27258" y="3832881"/>
                  </a:lnTo>
                  <a:lnTo>
                    <a:pt x="0" y="3832881"/>
                  </a:lnTo>
                  <a:close/>
                </a:path>
              </a:pathLst>
            </a:custGeom>
            <a:solidFill>
              <a:srgbClr val="5D5D5D"/>
            </a:solidFill>
            <a:ln w="10206"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74AEBFA2-15D8-3AC8-7606-D5A8D86C180E}"/>
                </a:ext>
              </a:extLst>
            </p:cNvPr>
            <p:cNvSpPr/>
            <p:nvPr/>
          </p:nvSpPr>
          <p:spPr>
            <a:xfrm>
              <a:off x="5104075" y="937827"/>
              <a:ext cx="27258" cy="3832881"/>
            </a:xfrm>
            <a:custGeom>
              <a:avLst/>
              <a:gdLst>
                <a:gd name="connsiteX0" fmla="*/ 0 w 27258"/>
                <a:gd name="connsiteY0" fmla="*/ 0 h 3832881"/>
                <a:gd name="connsiteX1" fmla="*/ 27258 w 27258"/>
                <a:gd name="connsiteY1" fmla="*/ 0 h 3832881"/>
                <a:gd name="connsiteX2" fmla="*/ 27258 w 27258"/>
                <a:gd name="connsiteY2" fmla="*/ 3832881 h 3832881"/>
                <a:gd name="connsiteX3" fmla="*/ 0 w 27258"/>
                <a:gd name="connsiteY3" fmla="*/ 3832881 h 3832881"/>
              </a:gdLst>
              <a:ahLst/>
              <a:cxnLst>
                <a:cxn ang="0">
                  <a:pos x="connsiteX0" y="connsiteY0"/>
                </a:cxn>
                <a:cxn ang="0">
                  <a:pos x="connsiteX1" y="connsiteY1"/>
                </a:cxn>
                <a:cxn ang="0">
                  <a:pos x="connsiteX2" y="connsiteY2"/>
                </a:cxn>
                <a:cxn ang="0">
                  <a:pos x="connsiteX3" y="connsiteY3"/>
                </a:cxn>
              </a:cxnLst>
              <a:rect l="l" t="t" r="r" b="b"/>
              <a:pathLst>
                <a:path w="27258" h="3832881">
                  <a:moveTo>
                    <a:pt x="0" y="0"/>
                  </a:moveTo>
                  <a:lnTo>
                    <a:pt x="27258" y="0"/>
                  </a:lnTo>
                  <a:lnTo>
                    <a:pt x="27258" y="3832881"/>
                  </a:lnTo>
                  <a:lnTo>
                    <a:pt x="0" y="3832881"/>
                  </a:lnTo>
                  <a:close/>
                </a:path>
              </a:pathLst>
            </a:custGeom>
            <a:solidFill>
              <a:srgbClr val="5D5D5D"/>
            </a:solidFill>
            <a:ln w="10206"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9157353F-EE2B-4B57-B4F1-24FC774B34AE}"/>
                </a:ext>
              </a:extLst>
            </p:cNvPr>
            <p:cNvSpPr/>
            <p:nvPr/>
          </p:nvSpPr>
          <p:spPr>
            <a:xfrm>
              <a:off x="2587938" y="2299341"/>
              <a:ext cx="812892" cy="756747"/>
            </a:xfrm>
            <a:custGeom>
              <a:avLst/>
              <a:gdLst>
                <a:gd name="connsiteX0" fmla="*/ 423065 w 812892"/>
                <a:gd name="connsiteY0" fmla="*/ 756970 h 756747"/>
                <a:gd name="connsiteX1" fmla="*/ 231441 w 812892"/>
                <a:gd name="connsiteY1" fmla="*/ 652285 h 756747"/>
                <a:gd name="connsiteX2" fmla="*/ 32875 w 812892"/>
                <a:gd name="connsiteY2" fmla="*/ 391034 h 756747"/>
                <a:gd name="connsiteX3" fmla="*/ 55743 w 812892"/>
                <a:gd name="connsiteY3" fmla="*/ 122633 h 756747"/>
                <a:gd name="connsiteX4" fmla="*/ 398666 w 812892"/>
                <a:gd name="connsiteY4" fmla="*/ 688 h 756747"/>
                <a:gd name="connsiteX5" fmla="*/ 748734 w 812892"/>
                <a:gd name="connsiteY5" fmla="*/ 100266 h 756747"/>
                <a:gd name="connsiteX6" fmla="*/ 788856 w 812892"/>
                <a:gd name="connsiteY6" fmla="*/ 366625 h 756747"/>
                <a:gd name="connsiteX7" fmla="*/ 607441 w 812892"/>
                <a:gd name="connsiteY7" fmla="*/ 640132 h 756747"/>
                <a:gd name="connsiteX8" fmla="*/ 423065 w 812892"/>
                <a:gd name="connsiteY8" fmla="*/ 756970 h 7567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2892" h="756747">
                  <a:moveTo>
                    <a:pt x="423065" y="756970"/>
                  </a:moveTo>
                  <a:cubicBezTo>
                    <a:pt x="363444" y="758808"/>
                    <a:pt x="303211" y="718466"/>
                    <a:pt x="231441" y="652285"/>
                  </a:cubicBezTo>
                  <a:cubicBezTo>
                    <a:pt x="162020" y="586002"/>
                    <a:pt x="81062" y="493982"/>
                    <a:pt x="32875" y="391034"/>
                  </a:cubicBezTo>
                  <a:cubicBezTo>
                    <a:pt x="-15312" y="288086"/>
                    <a:pt x="-11637" y="193308"/>
                    <a:pt x="55743" y="122633"/>
                  </a:cubicBezTo>
                  <a:cubicBezTo>
                    <a:pt x="120775" y="52060"/>
                    <a:pt x="249715" y="5489"/>
                    <a:pt x="398666" y="688"/>
                  </a:cubicBezTo>
                  <a:cubicBezTo>
                    <a:pt x="547616" y="-4112"/>
                    <a:pt x="679313" y="33983"/>
                    <a:pt x="748734" y="100266"/>
                  </a:cubicBezTo>
                  <a:cubicBezTo>
                    <a:pt x="820198" y="166447"/>
                    <a:pt x="830407" y="260816"/>
                    <a:pt x="788856" y="366625"/>
                  </a:cubicBezTo>
                  <a:cubicBezTo>
                    <a:pt x="747305" y="472432"/>
                    <a:pt x="672575" y="569253"/>
                    <a:pt x="607441" y="640132"/>
                  </a:cubicBezTo>
                  <a:cubicBezTo>
                    <a:pt x="540163" y="710806"/>
                    <a:pt x="482686" y="755029"/>
                    <a:pt x="423065" y="756970"/>
                  </a:cubicBezTo>
                  <a:close/>
                </a:path>
              </a:pathLst>
            </a:custGeom>
            <a:solidFill>
              <a:schemeClr val="accent4"/>
            </a:solidFill>
            <a:ln w="10206" cap="flat">
              <a:noFill/>
              <a:prstDash val="solid"/>
              <a:miter/>
            </a:ln>
          </p:spPr>
          <p:txBody>
            <a:bodyPr rtlCol="0" anchor="ctr"/>
            <a:lstStyle/>
            <a:p>
              <a:pPr algn="ctr"/>
              <a:r>
                <a:rPr lang="en-US" sz="2000" b="1" dirty="0">
                  <a:solidFill>
                    <a:schemeClr val="bg1"/>
                  </a:solidFill>
                </a:rPr>
                <a:t>17%</a:t>
              </a:r>
            </a:p>
          </p:txBody>
        </p:sp>
        <p:sp>
          <p:nvSpPr>
            <p:cNvPr id="13" name="Freeform 12">
              <a:extLst>
                <a:ext uri="{FF2B5EF4-FFF2-40B4-BE49-F238E27FC236}">
                  <a16:creationId xmlns:a16="http://schemas.microsoft.com/office/drawing/2014/main" id="{8122E74E-69BA-7FD8-0E8D-62A4EC45DF81}"/>
                </a:ext>
              </a:extLst>
            </p:cNvPr>
            <p:cNvSpPr/>
            <p:nvPr/>
          </p:nvSpPr>
          <p:spPr>
            <a:xfrm>
              <a:off x="4733168" y="1839123"/>
              <a:ext cx="812892" cy="756768"/>
            </a:xfrm>
            <a:custGeom>
              <a:avLst/>
              <a:gdLst>
                <a:gd name="connsiteX0" fmla="*/ 423065 w 812892"/>
                <a:gd name="connsiteY0" fmla="*/ 756984 h 756768"/>
                <a:gd name="connsiteX1" fmla="*/ 231441 w 812892"/>
                <a:gd name="connsiteY1" fmla="*/ 652300 h 756768"/>
                <a:gd name="connsiteX2" fmla="*/ 32875 w 812892"/>
                <a:gd name="connsiteY2" fmla="*/ 391048 h 756768"/>
                <a:gd name="connsiteX3" fmla="*/ 55743 w 812892"/>
                <a:gd name="connsiteY3" fmla="*/ 122648 h 756768"/>
                <a:gd name="connsiteX4" fmla="*/ 398666 w 812892"/>
                <a:gd name="connsiteY4" fmla="*/ 703 h 756768"/>
                <a:gd name="connsiteX5" fmla="*/ 748734 w 812892"/>
                <a:gd name="connsiteY5" fmla="*/ 100077 h 756768"/>
                <a:gd name="connsiteX6" fmla="*/ 788856 w 812892"/>
                <a:gd name="connsiteY6" fmla="*/ 366435 h 756768"/>
                <a:gd name="connsiteX7" fmla="*/ 607951 w 812892"/>
                <a:gd name="connsiteY7" fmla="*/ 640146 h 756768"/>
                <a:gd name="connsiteX8" fmla="*/ 423065 w 812892"/>
                <a:gd name="connsiteY8" fmla="*/ 756984 h 756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2892" h="756768">
                  <a:moveTo>
                    <a:pt x="423065" y="756984"/>
                  </a:moveTo>
                  <a:cubicBezTo>
                    <a:pt x="363444" y="758925"/>
                    <a:pt x="303211" y="718481"/>
                    <a:pt x="231441" y="652300"/>
                  </a:cubicBezTo>
                  <a:cubicBezTo>
                    <a:pt x="162020" y="586017"/>
                    <a:pt x="81062" y="493997"/>
                    <a:pt x="32875" y="391048"/>
                  </a:cubicBezTo>
                  <a:cubicBezTo>
                    <a:pt x="-15312" y="288100"/>
                    <a:pt x="-11637" y="193322"/>
                    <a:pt x="55743" y="122648"/>
                  </a:cubicBezTo>
                  <a:cubicBezTo>
                    <a:pt x="120775" y="52075"/>
                    <a:pt x="249715" y="5605"/>
                    <a:pt x="398666" y="703"/>
                  </a:cubicBezTo>
                  <a:cubicBezTo>
                    <a:pt x="547616" y="-4199"/>
                    <a:pt x="679415" y="34100"/>
                    <a:pt x="748734" y="100077"/>
                  </a:cubicBezTo>
                  <a:cubicBezTo>
                    <a:pt x="820197" y="166258"/>
                    <a:pt x="830407" y="260627"/>
                    <a:pt x="788856" y="366435"/>
                  </a:cubicBezTo>
                  <a:cubicBezTo>
                    <a:pt x="747305" y="472243"/>
                    <a:pt x="672473" y="569880"/>
                    <a:pt x="607951" y="640146"/>
                  </a:cubicBezTo>
                  <a:cubicBezTo>
                    <a:pt x="540163" y="710821"/>
                    <a:pt x="482584" y="755044"/>
                    <a:pt x="423065" y="756984"/>
                  </a:cubicBezTo>
                  <a:close/>
                </a:path>
              </a:pathLst>
            </a:custGeom>
            <a:solidFill>
              <a:schemeClr val="accent1"/>
            </a:solidFill>
            <a:ln w="10206" cap="flat">
              <a:noFill/>
              <a:prstDash val="solid"/>
              <a:miter/>
            </a:ln>
          </p:spPr>
          <p:txBody>
            <a:bodyPr rtlCol="0" anchor="ctr"/>
            <a:lstStyle/>
            <a:p>
              <a:pPr algn="ctr"/>
              <a:r>
                <a:rPr lang="en-US" sz="2000" b="1" dirty="0">
                  <a:solidFill>
                    <a:schemeClr val="bg1"/>
                  </a:solidFill>
                </a:rPr>
                <a:t>20%</a:t>
              </a:r>
            </a:p>
          </p:txBody>
        </p:sp>
        <p:sp>
          <p:nvSpPr>
            <p:cNvPr id="14" name="Freeform 13">
              <a:extLst>
                <a:ext uri="{FF2B5EF4-FFF2-40B4-BE49-F238E27FC236}">
                  <a16:creationId xmlns:a16="http://schemas.microsoft.com/office/drawing/2014/main" id="{537F08F0-0E0B-717D-2BE2-36DA04D2905C}"/>
                </a:ext>
              </a:extLst>
            </p:cNvPr>
            <p:cNvSpPr/>
            <p:nvPr/>
          </p:nvSpPr>
          <p:spPr>
            <a:xfrm>
              <a:off x="880280" y="2827254"/>
              <a:ext cx="4239721" cy="1922619"/>
            </a:xfrm>
            <a:custGeom>
              <a:avLst/>
              <a:gdLst>
                <a:gd name="connsiteX0" fmla="*/ 6227 w 4239721"/>
                <a:gd name="connsiteY0" fmla="*/ 1922620 h 1922619"/>
                <a:gd name="connsiteX1" fmla="*/ 0 w 4239721"/>
                <a:gd name="connsiteY1" fmla="*/ 1896065 h 1922619"/>
                <a:gd name="connsiteX2" fmla="*/ 1052963 w 4239721"/>
                <a:gd name="connsiteY2" fmla="*/ 1814871 h 1922619"/>
                <a:gd name="connsiteX3" fmla="*/ 2108886 w 4239721"/>
                <a:gd name="connsiteY3" fmla="*/ 1149589 h 1922619"/>
                <a:gd name="connsiteX4" fmla="*/ 3141839 w 4239721"/>
                <a:gd name="connsiteY4" fmla="*/ 787023 h 1922619"/>
                <a:gd name="connsiteX5" fmla="*/ 4239722 w 4239721"/>
                <a:gd name="connsiteY5" fmla="*/ 0 h 1922619"/>
                <a:gd name="connsiteX6" fmla="*/ 4235128 w 4239721"/>
                <a:gd name="connsiteY6" fmla="*/ 36767 h 1922619"/>
                <a:gd name="connsiteX7" fmla="*/ 3152763 w 4239721"/>
                <a:gd name="connsiteY7" fmla="*/ 812147 h 1922619"/>
                <a:gd name="connsiteX8" fmla="*/ 2119402 w 4239721"/>
                <a:gd name="connsiteY8" fmla="*/ 1174815 h 1922619"/>
                <a:gd name="connsiteX9" fmla="*/ 1063580 w 4239721"/>
                <a:gd name="connsiteY9" fmla="*/ 1840403 h 1922619"/>
                <a:gd name="connsiteX10" fmla="*/ 6227 w 4239721"/>
                <a:gd name="connsiteY10" fmla="*/ 1922620 h 19226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239721" h="1922619">
                  <a:moveTo>
                    <a:pt x="6227" y="1922620"/>
                  </a:moveTo>
                  <a:lnTo>
                    <a:pt x="0" y="1896065"/>
                  </a:lnTo>
                  <a:lnTo>
                    <a:pt x="1052963" y="1814871"/>
                  </a:lnTo>
                  <a:lnTo>
                    <a:pt x="2108886" y="1149589"/>
                  </a:lnTo>
                  <a:lnTo>
                    <a:pt x="3141839" y="787023"/>
                  </a:lnTo>
                  <a:lnTo>
                    <a:pt x="4239722" y="0"/>
                  </a:lnTo>
                  <a:lnTo>
                    <a:pt x="4235128" y="36767"/>
                  </a:lnTo>
                  <a:lnTo>
                    <a:pt x="3152763" y="812147"/>
                  </a:lnTo>
                  <a:lnTo>
                    <a:pt x="2119402" y="1174815"/>
                  </a:lnTo>
                  <a:lnTo>
                    <a:pt x="1063580" y="1840403"/>
                  </a:lnTo>
                  <a:lnTo>
                    <a:pt x="6227" y="1922620"/>
                  </a:lnTo>
                  <a:close/>
                </a:path>
              </a:pathLst>
            </a:custGeom>
            <a:solidFill>
              <a:schemeClr val="accent1"/>
            </a:solidFill>
            <a:ln w="10206"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8B13B140-6F6A-C3C5-D27F-74DE9FB1E5CB}"/>
                </a:ext>
              </a:extLst>
            </p:cNvPr>
            <p:cNvSpPr/>
            <p:nvPr/>
          </p:nvSpPr>
          <p:spPr>
            <a:xfrm>
              <a:off x="865273" y="3303492"/>
              <a:ext cx="4253809" cy="519337"/>
            </a:xfrm>
            <a:custGeom>
              <a:avLst/>
              <a:gdLst>
                <a:gd name="connsiteX0" fmla="*/ 1039895 w 4253809"/>
                <a:gd name="connsiteY0" fmla="*/ 519337 h 519337"/>
                <a:gd name="connsiteX1" fmla="*/ 0 w 4253809"/>
                <a:gd name="connsiteY1" fmla="*/ 154321 h 519337"/>
                <a:gd name="connsiteX2" fmla="*/ 8984 w 4253809"/>
                <a:gd name="connsiteY2" fmla="*/ 128583 h 519337"/>
                <a:gd name="connsiteX3" fmla="*/ 1038670 w 4253809"/>
                <a:gd name="connsiteY3" fmla="*/ 490026 h 519337"/>
                <a:gd name="connsiteX4" fmla="*/ 2127058 w 4253809"/>
                <a:gd name="connsiteY4" fmla="*/ 0 h 519337"/>
                <a:gd name="connsiteX5" fmla="*/ 2131448 w 4253809"/>
                <a:gd name="connsiteY5" fmla="*/ 1022 h 519337"/>
                <a:gd name="connsiteX6" fmla="*/ 3184308 w 4253809"/>
                <a:gd name="connsiteY6" fmla="*/ 237149 h 519337"/>
                <a:gd name="connsiteX7" fmla="*/ 4253810 w 4253809"/>
                <a:gd name="connsiteY7" fmla="*/ 490945 h 519337"/>
                <a:gd name="connsiteX8" fmla="*/ 4251053 w 4253809"/>
                <a:gd name="connsiteY8" fmla="*/ 518316 h 519337"/>
                <a:gd name="connsiteX9" fmla="*/ 4249318 w 4253809"/>
                <a:gd name="connsiteY9" fmla="*/ 517907 h 519337"/>
                <a:gd name="connsiteX10" fmla="*/ 3178285 w 4253809"/>
                <a:gd name="connsiteY10" fmla="*/ 263601 h 519337"/>
                <a:gd name="connsiteX11" fmla="*/ 2129917 w 4253809"/>
                <a:gd name="connsiteY11" fmla="*/ 28597 h 519337"/>
                <a:gd name="connsiteX12" fmla="*/ 1039895 w 4253809"/>
                <a:gd name="connsiteY12" fmla="*/ 519337 h 5193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253809" h="519337">
                  <a:moveTo>
                    <a:pt x="1039895" y="519337"/>
                  </a:moveTo>
                  <a:lnTo>
                    <a:pt x="0" y="154321"/>
                  </a:lnTo>
                  <a:lnTo>
                    <a:pt x="8984" y="128583"/>
                  </a:lnTo>
                  <a:lnTo>
                    <a:pt x="1038670" y="490026"/>
                  </a:lnTo>
                  <a:lnTo>
                    <a:pt x="2127058" y="0"/>
                  </a:lnTo>
                  <a:lnTo>
                    <a:pt x="2131448" y="1022"/>
                  </a:lnTo>
                  <a:lnTo>
                    <a:pt x="3184308" y="237149"/>
                  </a:lnTo>
                  <a:lnTo>
                    <a:pt x="4253810" y="490945"/>
                  </a:lnTo>
                  <a:lnTo>
                    <a:pt x="4251053" y="518316"/>
                  </a:lnTo>
                  <a:lnTo>
                    <a:pt x="4249318" y="517907"/>
                  </a:lnTo>
                  <a:lnTo>
                    <a:pt x="3178285" y="263601"/>
                  </a:lnTo>
                  <a:lnTo>
                    <a:pt x="2129917" y="28597"/>
                  </a:lnTo>
                  <a:lnTo>
                    <a:pt x="1039895" y="519337"/>
                  </a:lnTo>
                  <a:close/>
                </a:path>
              </a:pathLst>
            </a:custGeom>
            <a:solidFill>
              <a:schemeClr val="accent4"/>
            </a:solidFill>
            <a:ln w="10206"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A760DE1A-E560-30E0-6196-449D0B515CA1}"/>
                </a:ext>
              </a:extLst>
            </p:cNvPr>
            <p:cNvSpPr/>
            <p:nvPr/>
          </p:nvSpPr>
          <p:spPr>
            <a:xfrm>
              <a:off x="883547" y="5765641"/>
              <a:ext cx="210205" cy="231692"/>
            </a:xfrm>
            <a:custGeom>
              <a:avLst/>
              <a:gdLst>
                <a:gd name="connsiteX0" fmla="*/ 193349 w 210205"/>
                <a:gd name="connsiteY0" fmla="*/ 186599 h 231692"/>
                <a:gd name="connsiteX1" fmla="*/ 122396 w 210205"/>
                <a:gd name="connsiteY1" fmla="*/ 227452 h 231692"/>
                <a:gd name="connsiteX2" fmla="*/ 88298 w 210205"/>
                <a:gd name="connsiteY2" fmla="*/ 227452 h 231692"/>
                <a:gd name="connsiteX3" fmla="*/ 17447 w 210205"/>
                <a:gd name="connsiteY3" fmla="*/ 186599 h 231692"/>
                <a:gd name="connsiteX4" fmla="*/ 398 w 210205"/>
                <a:gd name="connsiteY4" fmla="*/ 156981 h 231692"/>
                <a:gd name="connsiteX5" fmla="*/ 398 w 210205"/>
                <a:gd name="connsiteY5" fmla="*/ 75277 h 231692"/>
                <a:gd name="connsiteX6" fmla="*/ 17447 w 210205"/>
                <a:gd name="connsiteY6" fmla="*/ 45659 h 231692"/>
                <a:gd name="connsiteX7" fmla="*/ 88298 w 210205"/>
                <a:gd name="connsiteY7" fmla="*/ 4806 h 231692"/>
                <a:gd name="connsiteX8" fmla="*/ 122396 w 210205"/>
                <a:gd name="connsiteY8" fmla="*/ 4806 h 231692"/>
                <a:gd name="connsiteX9" fmla="*/ 193349 w 210205"/>
                <a:gd name="connsiteY9" fmla="*/ 45659 h 231692"/>
                <a:gd name="connsiteX10" fmla="*/ 210603 w 210205"/>
                <a:gd name="connsiteY10" fmla="*/ 74970 h 231692"/>
                <a:gd name="connsiteX11" fmla="*/ 210603 w 210205"/>
                <a:gd name="connsiteY11" fmla="*/ 156675 h 231692"/>
                <a:gd name="connsiteX12" fmla="*/ 193349 w 210205"/>
                <a:gd name="connsiteY12" fmla="*/ 186599 h 23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0205" h="231692">
                  <a:moveTo>
                    <a:pt x="193349" y="186599"/>
                  </a:moveTo>
                  <a:lnTo>
                    <a:pt x="122396" y="227452"/>
                  </a:lnTo>
                  <a:cubicBezTo>
                    <a:pt x="111830" y="233483"/>
                    <a:pt x="98865" y="233483"/>
                    <a:pt x="88298" y="227452"/>
                  </a:cubicBezTo>
                  <a:lnTo>
                    <a:pt x="17447" y="186599"/>
                  </a:lnTo>
                  <a:cubicBezTo>
                    <a:pt x="6858" y="180508"/>
                    <a:pt x="349" y="169202"/>
                    <a:pt x="398" y="156981"/>
                  </a:cubicBezTo>
                  <a:lnTo>
                    <a:pt x="398" y="75277"/>
                  </a:lnTo>
                  <a:cubicBezTo>
                    <a:pt x="349" y="63057"/>
                    <a:pt x="6858" y="51751"/>
                    <a:pt x="17447" y="45659"/>
                  </a:cubicBezTo>
                  <a:lnTo>
                    <a:pt x="88298" y="4806"/>
                  </a:lnTo>
                  <a:cubicBezTo>
                    <a:pt x="98865" y="-1225"/>
                    <a:pt x="111830" y="-1225"/>
                    <a:pt x="122396" y="4806"/>
                  </a:cubicBezTo>
                  <a:lnTo>
                    <a:pt x="193349" y="45659"/>
                  </a:lnTo>
                  <a:cubicBezTo>
                    <a:pt x="203877" y="51690"/>
                    <a:pt x="210437" y="62835"/>
                    <a:pt x="210603" y="74970"/>
                  </a:cubicBezTo>
                  <a:lnTo>
                    <a:pt x="210603" y="156675"/>
                  </a:lnTo>
                  <a:cubicBezTo>
                    <a:pt x="210655" y="169029"/>
                    <a:pt x="204066" y="180459"/>
                    <a:pt x="193349" y="186599"/>
                  </a:cubicBezTo>
                  <a:close/>
                </a:path>
              </a:pathLst>
            </a:custGeom>
            <a:solidFill>
              <a:schemeClr val="accent4"/>
            </a:solidFill>
            <a:ln w="10206"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105D3557-A109-E69F-F4BA-B8071F1E9D85}"/>
                </a:ext>
              </a:extLst>
            </p:cNvPr>
            <p:cNvSpPr/>
            <p:nvPr/>
          </p:nvSpPr>
          <p:spPr>
            <a:xfrm>
              <a:off x="1804609" y="3686965"/>
              <a:ext cx="210511" cy="231692"/>
            </a:xfrm>
            <a:custGeom>
              <a:avLst/>
              <a:gdLst>
                <a:gd name="connsiteX0" fmla="*/ 193860 w 210511"/>
                <a:gd name="connsiteY0" fmla="*/ 186599 h 231692"/>
                <a:gd name="connsiteX1" fmla="*/ 122396 w 210511"/>
                <a:gd name="connsiteY1" fmla="*/ 227452 h 231692"/>
                <a:gd name="connsiteX2" fmla="*/ 88298 w 210511"/>
                <a:gd name="connsiteY2" fmla="*/ 227452 h 231692"/>
                <a:gd name="connsiteX3" fmla="*/ 17447 w 210511"/>
                <a:gd name="connsiteY3" fmla="*/ 186599 h 231692"/>
                <a:gd name="connsiteX4" fmla="*/ 398 w 210511"/>
                <a:gd name="connsiteY4" fmla="*/ 156982 h 231692"/>
                <a:gd name="connsiteX5" fmla="*/ 398 w 210511"/>
                <a:gd name="connsiteY5" fmla="*/ 75277 h 231692"/>
                <a:gd name="connsiteX6" fmla="*/ 17447 w 210511"/>
                <a:gd name="connsiteY6" fmla="*/ 45659 h 231692"/>
                <a:gd name="connsiteX7" fmla="*/ 88298 w 210511"/>
                <a:gd name="connsiteY7" fmla="*/ 4806 h 231692"/>
                <a:gd name="connsiteX8" fmla="*/ 122396 w 210511"/>
                <a:gd name="connsiteY8" fmla="*/ 4806 h 231692"/>
                <a:gd name="connsiteX9" fmla="*/ 193860 w 210511"/>
                <a:gd name="connsiteY9" fmla="*/ 45659 h 231692"/>
                <a:gd name="connsiteX10" fmla="*/ 210909 w 210511"/>
                <a:gd name="connsiteY10" fmla="*/ 75277 h 231692"/>
                <a:gd name="connsiteX11" fmla="*/ 210909 w 210511"/>
                <a:gd name="connsiteY11" fmla="*/ 156982 h 231692"/>
                <a:gd name="connsiteX12" fmla="*/ 193860 w 210511"/>
                <a:gd name="connsiteY12" fmla="*/ 186599 h 23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0511" h="231692">
                  <a:moveTo>
                    <a:pt x="193860" y="186599"/>
                  </a:moveTo>
                  <a:lnTo>
                    <a:pt x="122396" y="227452"/>
                  </a:lnTo>
                  <a:cubicBezTo>
                    <a:pt x="111830" y="233483"/>
                    <a:pt x="98865" y="233483"/>
                    <a:pt x="88298" y="227452"/>
                  </a:cubicBezTo>
                  <a:lnTo>
                    <a:pt x="17447" y="186599"/>
                  </a:lnTo>
                  <a:cubicBezTo>
                    <a:pt x="6858" y="180508"/>
                    <a:pt x="349" y="169201"/>
                    <a:pt x="398" y="156982"/>
                  </a:cubicBezTo>
                  <a:lnTo>
                    <a:pt x="398" y="75277"/>
                  </a:lnTo>
                  <a:cubicBezTo>
                    <a:pt x="349" y="63057"/>
                    <a:pt x="6858" y="51750"/>
                    <a:pt x="17447" y="45659"/>
                  </a:cubicBezTo>
                  <a:lnTo>
                    <a:pt x="88298" y="4806"/>
                  </a:lnTo>
                  <a:cubicBezTo>
                    <a:pt x="98865" y="-1225"/>
                    <a:pt x="111830" y="-1225"/>
                    <a:pt x="122396" y="4806"/>
                  </a:cubicBezTo>
                  <a:lnTo>
                    <a:pt x="193860" y="45659"/>
                  </a:lnTo>
                  <a:cubicBezTo>
                    <a:pt x="204403" y="51796"/>
                    <a:pt x="210894" y="63074"/>
                    <a:pt x="210909" y="75277"/>
                  </a:cubicBezTo>
                  <a:lnTo>
                    <a:pt x="210909" y="156982"/>
                  </a:lnTo>
                  <a:cubicBezTo>
                    <a:pt x="210894" y="169184"/>
                    <a:pt x="204403" y="180462"/>
                    <a:pt x="193860" y="186599"/>
                  </a:cubicBezTo>
                  <a:close/>
                </a:path>
              </a:pathLst>
            </a:custGeom>
            <a:solidFill>
              <a:srgbClr val="69C159"/>
            </a:solidFill>
            <a:ln w="10206"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88C5636A-993E-50C9-7822-39805BDD29F9}"/>
                </a:ext>
              </a:extLst>
            </p:cNvPr>
            <p:cNvSpPr/>
            <p:nvPr/>
          </p:nvSpPr>
          <p:spPr>
            <a:xfrm>
              <a:off x="1835951" y="3721591"/>
              <a:ext cx="148337" cy="163176"/>
            </a:xfrm>
            <a:custGeom>
              <a:avLst/>
              <a:gdLst>
                <a:gd name="connsiteX0" fmla="*/ 136689 w 148337"/>
                <a:gd name="connsiteY0" fmla="*/ 131241 h 163176"/>
                <a:gd name="connsiteX1" fmla="*/ 86562 w 148337"/>
                <a:gd name="connsiteY1" fmla="*/ 160246 h 163176"/>
                <a:gd name="connsiteX2" fmla="*/ 62469 w 148337"/>
                <a:gd name="connsiteY2" fmla="*/ 160246 h 163176"/>
                <a:gd name="connsiteX3" fmla="*/ 12445 w 148337"/>
                <a:gd name="connsiteY3" fmla="*/ 131241 h 163176"/>
                <a:gd name="connsiteX4" fmla="*/ 398 w 148337"/>
                <a:gd name="connsiteY4" fmla="*/ 110814 h 163176"/>
                <a:gd name="connsiteX5" fmla="*/ 398 w 148337"/>
                <a:gd name="connsiteY5" fmla="*/ 52906 h 163176"/>
                <a:gd name="connsiteX6" fmla="*/ 12444 w 148337"/>
                <a:gd name="connsiteY6" fmla="*/ 32480 h 163176"/>
                <a:gd name="connsiteX7" fmla="*/ 62469 w 148337"/>
                <a:gd name="connsiteY7" fmla="*/ 3577 h 163176"/>
                <a:gd name="connsiteX8" fmla="*/ 86562 w 148337"/>
                <a:gd name="connsiteY8" fmla="*/ 3577 h 163176"/>
                <a:gd name="connsiteX9" fmla="*/ 136689 w 148337"/>
                <a:gd name="connsiteY9" fmla="*/ 32480 h 163176"/>
                <a:gd name="connsiteX10" fmla="*/ 148735 w 148337"/>
                <a:gd name="connsiteY10" fmla="*/ 52906 h 163176"/>
                <a:gd name="connsiteX11" fmla="*/ 148735 w 148337"/>
                <a:gd name="connsiteY11" fmla="*/ 110814 h 163176"/>
                <a:gd name="connsiteX12" fmla="*/ 136689 w 148337"/>
                <a:gd name="connsiteY12" fmla="*/ 131241 h 163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8337" h="163176">
                  <a:moveTo>
                    <a:pt x="136689" y="131241"/>
                  </a:moveTo>
                  <a:lnTo>
                    <a:pt x="86562" y="160246"/>
                  </a:lnTo>
                  <a:cubicBezTo>
                    <a:pt x="79102" y="164530"/>
                    <a:pt x="69929" y="164530"/>
                    <a:pt x="62469" y="160246"/>
                  </a:cubicBezTo>
                  <a:lnTo>
                    <a:pt x="12445" y="131241"/>
                  </a:lnTo>
                  <a:cubicBezTo>
                    <a:pt x="5127" y="127016"/>
                    <a:pt x="556" y="119265"/>
                    <a:pt x="398" y="110814"/>
                  </a:cubicBezTo>
                  <a:lnTo>
                    <a:pt x="398" y="52906"/>
                  </a:lnTo>
                  <a:cubicBezTo>
                    <a:pt x="556" y="44455"/>
                    <a:pt x="5127" y="36705"/>
                    <a:pt x="12444" y="32480"/>
                  </a:cubicBezTo>
                  <a:lnTo>
                    <a:pt x="62469" y="3577"/>
                  </a:lnTo>
                  <a:cubicBezTo>
                    <a:pt x="69900" y="-815"/>
                    <a:pt x="79131" y="-815"/>
                    <a:pt x="86562" y="3577"/>
                  </a:cubicBezTo>
                  <a:lnTo>
                    <a:pt x="136689" y="32480"/>
                  </a:lnTo>
                  <a:cubicBezTo>
                    <a:pt x="144007" y="36705"/>
                    <a:pt x="148578" y="44455"/>
                    <a:pt x="148735" y="52906"/>
                  </a:cubicBezTo>
                  <a:lnTo>
                    <a:pt x="148735" y="110814"/>
                  </a:lnTo>
                  <a:cubicBezTo>
                    <a:pt x="148578" y="119265"/>
                    <a:pt x="144007" y="127016"/>
                    <a:pt x="136689" y="131241"/>
                  </a:cubicBezTo>
                  <a:close/>
                </a:path>
              </a:pathLst>
            </a:custGeom>
            <a:solidFill>
              <a:srgbClr val="232933"/>
            </a:solidFill>
            <a:ln w="10206"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32F07164-5BA6-851B-A4BC-6D84145C25FF}"/>
                </a:ext>
              </a:extLst>
            </p:cNvPr>
            <p:cNvSpPr/>
            <p:nvPr/>
          </p:nvSpPr>
          <p:spPr>
            <a:xfrm>
              <a:off x="2887484" y="3203499"/>
              <a:ext cx="210000" cy="231645"/>
            </a:xfrm>
            <a:custGeom>
              <a:avLst/>
              <a:gdLst>
                <a:gd name="connsiteX0" fmla="*/ 193349 w 210000"/>
                <a:gd name="connsiteY0" fmla="*/ 186474 h 231645"/>
                <a:gd name="connsiteX1" fmla="*/ 122498 w 210000"/>
                <a:gd name="connsiteY1" fmla="*/ 227327 h 231645"/>
                <a:gd name="connsiteX2" fmla="*/ 88400 w 210000"/>
                <a:gd name="connsiteY2" fmla="*/ 227327 h 231645"/>
                <a:gd name="connsiteX3" fmla="*/ 17447 w 210000"/>
                <a:gd name="connsiteY3" fmla="*/ 186474 h 231645"/>
                <a:gd name="connsiteX4" fmla="*/ 398 w 210000"/>
                <a:gd name="connsiteY4" fmla="*/ 156958 h 231645"/>
                <a:gd name="connsiteX5" fmla="*/ 398 w 210000"/>
                <a:gd name="connsiteY5" fmla="*/ 75253 h 231645"/>
                <a:gd name="connsiteX6" fmla="*/ 17447 w 210000"/>
                <a:gd name="connsiteY6" fmla="*/ 45737 h 231645"/>
                <a:gd name="connsiteX7" fmla="*/ 88400 w 210000"/>
                <a:gd name="connsiteY7" fmla="*/ 4885 h 231645"/>
                <a:gd name="connsiteX8" fmla="*/ 122498 w 210000"/>
                <a:gd name="connsiteY8" fmla="*/ 4885 h 231645"/>
                <a:gd name="connsiteX9" fmla="*/ 193349 w 210000"/>
                <a:gd name="connsiteY9" fmla="*/ 45737 h 231645"/>
                <a:gd name="connsiteX10" fmla="*/ 210399 w 210000"/>
                <a:gd name="connsiteY10" fmla="*/ 75253 h 231645"/>
                <a:gd name="connsiteX11" fmla="*/ 210398 w 210000"/>
                <a:gd name="connsiteY11" fmla="*/ 156958 h 231645"/>
                <a:gd name="connsiteX12" fmla="*/ 193349 w 210000"/>
                <a:gd name="connsiteY12" fmla="*/ 186474 h 231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0000" h="231645">
                  <a:moveTo>
                    <a:pt x="193349" y="186474"/>
                  </a:moveTo>
                  <a:lnTo>
                    <a:pt x="122498" y="227327"/>
                  </a:lnTo>
                  <a:cubicBezTo>
                    <a:pt x="111960" y="233463"/>
                    <a:pt x="98939" y="233463"/>
                    <a:pt x="88400" y="227327"/>
                  </a:cubicBezTo>
                  <a:lnTo>
                    <a:pt x="17447" y="186474"/>
                  </a:lnTo>
                  <a:cubicBezTo>
                    <a:pt x="6905" y="180385"/>
                    <a:pt x="407" y="169136"/>
                    <a:pt x="398" y="156958"/>
                  </a:cubicBezTo>
                  <a:lnTo>
                    <a:pt x="398" y="75253"/>
                  </a:lnTo>
                  <a:cubicBezTo>
                    <a:pt x="428" y="63081"/>
                    <a:pt x="6921" y="51842"/>
                    <a:pt x="17447" y="45737"/>
                  </a:cubicBezTo>
                  <a:lnTo>
                    <a:pt x="88400" y="4885"/>
                  </a:lnTo>
                  <a:cubicBezTo>
                    <a:pt x="98939" y="-1251"/>
                    <a:pt x="111960" y="-1251"/>
                    <a:pt x="122498" y="4885"/>
                  </a:cubicBezTo>
                  <a:lnTo>
                    <a:pt x="193349" y="45737"/>
                  </a:lnTo>
                  <a:cubicBezTo>
                    <a:pt x="203907" y="51811"/>
                    <a:pt x="210410" y="63070"/>
                    <a:pt x="210399" y="75253"/>
                  </a:cubicBezTo>
                  <a:lnTo>
                    <a:pt x="210398" y="156958"/>
                  </a:lnTo>
                  <a:cubicBezTo>
                    <a:pt x="210431" y="169148"/>
                    <a:pt x="203922" y="180416"/>
                    <a:pt x="193349" y="186474"/>
                  </a:cubicBezTo>
                  <a:close/>
                </a:path>
              </a:pathLst>
            </a:custGeom>
            <a:solidFill>
              <a:srgbClr val="69C159"/>
            </a:solidFill>
            <a:ln w="10206"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868D4F7D-8812-E8A8-2232-80FF33B632B4}"/>
                </a:ext>
              </a:extLst>
            </p:cNvPr>
            <p:cNvSpPr/>
            <p:nvPr/>
          </p:nvSpPr>
          <p:spPr>
            <a:xfrm>
              <a:off x="2918315" y="3237468"/>
              <a:ext cx="148337" cy="163402"/>
            </a:xfrm>
            <a:custGeom>
              <a:avLst/>
              <a:gdLst>
                <a:gd name="connsiteX0" fmla="*/ 136689 w 148337"/>
                <a:gd name="connsiteY0" fmla="*/ 131569 h 163402"/>
                <a:gd name="connsiteX1" fmla="*/ 86664 w 148337"/>
                <a:gd name="connsiteY1" fmla="*/ 160472 h 163402"/>
                <a:gd name="connsiteX2" fmla="*/ 62571 w 148337"/>
                <a:gd name="connsiteY2" fmla="*/ 160472 h 163402"/>
                <a:gd name="connsiteX3" fmla="*/ 12444 w 148337"/>
                <a:gd name="connsiteY3" fmla="*/ 131569 h 163402"/>
                <a:gd name="connsiteX4" fmla="*/ 398 w 148337"/>
                <a:gd name="connsiteY4" fmla="*/ 111143 h 163402"/>
                <a:gd name="connsiteX5" fmla="*/ 398 w 148337"/>
                <a:gd name="connsiteY5" fmla="*/ 53336 h 163402"/>
                <a:gd name="connsiteX6" fmla="*/ 12444 w 148337"/>
                <a:gd name="connsiteY6" fmla="*/ 32400 h 163402"/>
                <a:gd name="connsiteX7" fmla="*/ 62571 w 148337"/>
                <a:gd name="connsiteY7" fmla="*/ 3496 h 163402"/>
                <a:gd name="connsiteX8" fmla="*/ 86664 w 148337"/>
                <a:gd name="connsiteY8" fmla="*/ 3496 h 163402"/>
                <a:gd name="connsiteX9" fmla="*/ 136689 w 148337"/>
                <a:gd name="connsiteY9" fmla="*/ 32400 h 163402"/>
                <a:gd name="connsiteX10" fmla="*/ 148735 w 148337"/>
                <a:gd name="connsiteY10" fmla="*/ 53336 h 163402"/>
                <a:gd name="connsiteX11" fmla="*/ 148735 w 148337"/>
                <a:gd name="connsiteY11" fmla="*/ 111143 h 163402"/>
                <a:gd name="connsiteX12" fmla="*/ 136689 w 148337"/>
                <a:gd name="connsiteY12" fmla="*/ 131569 h 163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8337" h="163402">
                  <a:moveTo>
                    <a:pt x="136689" y="131569"/>
                  </a:moveTo>
                  <a:lnTo>
                    <a:pt x="86664" y="160472"/>
                  </a:lnTo>
                  <a:cubicBezTo>
                    <a:pt x="79204" y="164757"/>
                    <a:pt x="70031" y="164757"/>
                    <a:pt x="62571" y="160472"/>
                  </a:cubicBezTo>
                  <a:lnTo>
                    <a:pt x="12444" y="131569"/>
                  </a:lnTo>
                  <a:cubicBezTo>
                    <a:pt x="5127" y="127344"/>
                    <a:pt x="555" y="119594"/>
                    <a:pt x="398" y="111143"/>
                  </a:cubicBezTo>
                  <a:lnTo>
                    <a:pt x="398" y="53336"/>
                  </a:lnTo>
                  <a:cubicBezTo>
                    <a:pt x="417" y="44714"/>
                    <a:pt x="5001" y="36747"/>
                    <a:pt x="12444" y="32400"/>
                  </a:cubicBezTo>
                  <a:lnTo>
                    <a:pt x="62571" y="3496"/>
                  </a:lnTo>
                  <a:cubicBezTo>
                    <a:pt x="70031" y="-788"/>
                    <a:pt x="79204" y="-788"/>
                    <a:pt x="86664" y="3496"/>
                  </a:cubicBezTo>
                  <a:lnTo>
                    <a:pt x="136689" y="32400"/>
                  </a:lnTo>
                  <a:cubicBezTo>
                    <a:pt x="144132" y="36747"/>
                    <a:pt x="148716" y="44714"/>
                    <a:pt x="148735" y="53336"/>
                  </a:cubicBezTo>
                  <a:lnTo>
                    <a:pt x="148735" y="111143"/>
                  </a:lnTo>
                  <a:cubicBezTo>
                    <a:pt x="148578" y="119594"/>
                    <a:pt x="144007" y="127344"/>
                    <a:pt x="136689" y="131569"/>
                  </a:cubicBezTo>
                  <a:close/>
                </a:path>
              </a:pathLst>
            </a:custGeom>
            <a:solidFill>
              <a:srgbClr val="232933"/>
            </a:solidFill>
            <a:ln w="10206"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BF9BD158-7176-083A-3055-E033B691D075}"/>
                </a:ext>
              </a:extLst>
            </p:cNvPr>
            <p:cNvSpPr/>
            <p:nvPr/>
          </p:nvSpPr>
          <p:spPr>
            <a:xfrm>
              <a:off x="3966479" y="3452086"/>
              <a:ext cx="210000" cy="231646"/>
            </a:xfrm>
            <a:custGeom>
              <a:avLst/>
              <a:gdLst>
                <a:gd name="connsiteX0" fmla="*/ 193349 w 210000"/>
                <a:gd name="connsiteY0" fmla="*/ 186474 h 231646"/>
                <a:gd name="connsiteX1" fmla="*/ 122498 w 210000"/>
                <a:gd name="connsiteY1" fmla="*/ 227327 h 231646"/>
                <a:gd name="connsiteX2" fmla="*/ 88400 w 210000"/>
                <a:gd name="connsiteY2" fmla="*/ 227327 h 231646"/>
                <a:gd name="connsiteX3" fmla="*/ 17447 w 210000"/>
                <a:gd name="connsiteY3" fmla="*/ 186474 h 231646"/>
                <a:gd name="connsiteX4" fmla="*/ 398 w 210000"/>
                <a:gd name="connsiteY4" fmla="*/ 156958 h 231646"/>
                <a:gd name="connsiteX5" fmla="*/ 398 w 210000"/>
                <a:gd name="connsiteY5" fmla="*/ 75253 h 231646"/>
                <a:gd name="connsiteX6" fmla="*/ 17447 w 210000"/>
                <a:gd name="connsiteY6" fmla="*/ 45737 h 231646"/>
                <a:gd name="connsiteX7" fmla="*/ 88400 w 210000"/>
                <a:gd name="connsiteY7" fmla="*/ 4885 h 231646"/>
                <a:gd name="connsiteX8" fmla="*/ 122498 w 210000"/>
                <a:gd name="connsiteY8" fmla="*/ 4885 h 231646"/>
                <a:gd name="connsiteX9" fmla="*/ 193349 w 210000"/>
                <a:gd name="connsiteY9" fmla="*/ 45737 h 231646"/>
                <a:gd name="connsiteX10" fmla="*/ 210399 w 210000"/>
                <a:gd name="connsiteY10" fmla="*/ 75253 h 231646"/>
                <a:gd name="connsiteX11" fmla="*/ 210398 w 210000"/>
                <a:gd name="connsiteY11" fmla="*/ 156958 h 231646"/>
                <a:gd name="connsiteX12" fmla="*/ 193349 w 210000"/>
                <a:gd name="connsiteY12" fmla="*/ 186474 h 2316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0000" h="231646">
                  <a:moveTo>
                    <a:pt x="193349" y="186474"/>
                  </a:moveTo>
                  <a:lnTo>
                    <a:pt x="122498" y="227327"/>
                  </a:lnTo>
                  <a:cubicBezTo>
                    <a:pt x="111960" y="233463"/>
                    <a:pt x="98939" y="233463"/>
                    <a:pt x="88400" y="227327"/>
                  </a:cubicBezTo>
                  <a:lnTo>
                    <a:pt x="17447" y="186474"/>
                  </a:lnTo>
                  <a:cubicBezTo>
                    <a:pt x="6905" y="180385"/>
                    <a:pt x="407" y="169136"/>
                    <a:pt x="398" y="156958"/>
                  </a:cubicBezTo>
                  <a:lnTo>
                    <a:pt x="398" y="75253"/>
                  </a:lnTo>
                  <a:cubicBezTo>
                    <a:pt x="407" y="63076"/>
                    <a:pt x="6905" y="51826"/>
                    <a:pt x="17447" y="45737"/>
                  </a:cubicBezTo>
                  <a:lnTo>
                    <a:pt x="88400" y="4885"/>
                  </a:lnTo>
                  <a:cubicBezTo>
                    <a:pt x="98939" y="-1251"/>
                    <a:pt x="111960" y="-1251"/>
                    <a:pt x="122498" y="4885"/>
                  </a:cubicBezTo>
                  <a:lnTo>
                    <a:pt x="193349" y="45737"/>
                  </a:lnTo>
                  <a:cubicBezTo>
                    <a:pt x="203922" y="51795"/>
                    <a:pt x="210432" y="63064"/>
                    <a:pt x="210399" y="75253"/>
                  </a:cubicBezTo>
                  <a:lnTo>
                    <a:pt x="210398" y="156958"/>
                  </a:lnTo>
                  <a:cubicBezTo>
                    <a:pt x="210431" y="169148"/>
                    <a:pt x="203922" y="180416"/>
                    <a:pt x="193349" y="186474"/>
                  </a:cubicBezTo>
                  <a:close/>
                </a:path>
              </a:pathLst>
            </a:custGeom>
            <a:solidFill>
              <a:srgbClr val="318EA5"/>
            </a:solidFill>
            <a:ln w="10206"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29374D6E-D643-9A5E-825B-B7E883708CE6}"/>
                </a:ext>
              </a:extLst>
            </p:cNvPr>
            <p:cNvSpPr/>
            <p:nvPr/>
          </p:nvSpPr>
          <p:spPr>
            <a:xfrm>
              <a:off x="3997311" y="3485851"/>
              <a:ext cx="148337" cy="163913"/>
            </a:xfrm>
            <a:custGeom>
              <a:avLst/>
              <a:gdLst>
                <a:gd name="connsiteX0" fmla="*/ 136689 w 148337"/>
                <a:gd name="connsiteY0" fmla="*/ 132079 h 163913"/>
                <a:gd name="connsiteX1" fmla="*/ 86664 w 148337"/>
                <a:gd name="connsiteY1" fmla="*/ 160983 h 163913"/>
                <a:gd name="connsiteX2" fmla="*/ 62571 w 148337"/>
                <a:gd name="connsiteY2" fmla="*/ 160983 h 163913"/>
                <a:gd name="connsiteX3" fmla="*/ 12444 w 148337"/>
                <a:gd name="connsiteY3" fmla="*/ 132079 h 163913"/>
                <a:gd name="connsiteX4" fmla="*/ 398 w 148337"/>
                <a:gd name="connsiteY4" fmla="*/ 111143 h 163913"/>
                <a:gd name="connsiteX5" fmla="*/ 398 w 148337"/>
                <a:gd name="connsiteY5" fmla="*/ 53336 h 163913"/>
                <a:gd name="connsiteX6" fmla="*/ 12444 w 148337"/>
                <a:gd name="connsiteY6" fmla="*/ 32400 h 163913"/>
                <a:gd name="connsiteX7" fmla="*/ 62571 w 148337"/>
                <a:gd name="connsiteY7" fmla="*/ 3496 h 163913"/>
                <a:gd name="connsiteX8" fmla="*/ 86664 w 148337"/>
                <a:gd name="connsiteY8" fmla="*/ 3496 h 163913"/>
                <a:gd name="connsiteX9" fmla="*/ 136689 w 148337"/>
                <a:gd name="connsiteY9" fmla="*/ 32399 h 163913"/>
                <a:gd name="connsiteX10" fmla="*/ 148736 w 148337"/>
                <a:gd name="connsiteY10" fmla="*/ 53336 h 163913"/>
                <a:gd name="connsiteX11" fmla="*/ 148736 w 148337"/>
                <a:gd name="connsiteY11" fmla="*/ 111143 h 163913"/>
                <a:gd name="connsiteX12" fmla="*/ 136689 w 148337"/>
                <a:gd name="connsiteY12" fmla="*/ 132079 h 163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8337" h="163913">
                  <a:moveTo>
                    <a:pt x="136689" y="132079"/>
                  </a:moveTo>
                  <a:lnTo>
                    <a:pt x="86664" y="160983"/>
                  </a:lnTo>
                  <a:cubicBezTo>
                    <a:pt x="79204" y="165267"/>
                    <a:pt x="70031" y="165267"/>
                    <a:pt x="62571" y="160983"/>
                  </a:cubicBezTo>
                  <a:lnTo>
                    <a:pt x="12444" y="132079"/>
                  </a:lnTo>
                  <a:cubicBezTo>
                    <a:pt x="4970" y="127763"/>
                    <a:pt x="375" y="119776"/>
                    <a:pt x="398" y="111143"/>
                  </a:cubicBezTo>
                  <a:lnTo>
                    <a:pt x="398" y="53336"/>
                  </a:lnTo>
                  <a:cubicBezTo>
                    <a:pt x="375" y="44703"/>
                    <a:pt x="4971" y="36716"/>
                    <a:pt x="12444" y="32400"/>
                  </a:cubicBezTo>
                  <a:lnTo>
                    <a:pt x="62571" y="3496"/>
                  </a:lnTo>
                  <a:cubicBezTo>
                    <a:pt x="70031" y="-788"/>
                    <a:pt x="79204" y="-788"/>
                    <a:pt x="86664" y="3496"/>
                  </a:cubicBezTo>
                  <a:lnTo>
                    <a:pt x="136689" y="32399"/>
                  </a:lnTo>
                  <a:cubicBezTo>
                    <a:pt x="144163" y="36716"/>
                    <a:pt x="148758" y="44703"/>
                    <a:pt x="148736" y="53336"/>
                  </a:cubicBezTo>
                  <a:lnTo>
                    <a:pt x="148736" y="111143"/>
                  </a:lnTo>
                  <a:cubicBezTo>
                    <a:pt x="148758" y="119777"/>
                    <a:pt x="144163" y="127763"/>
                    <a:pt x="136689" y="132079"/>
                  </a:cubicBezTo>
                  <a:close/>
                </a:path>
              </a:pathLst>
            </a:custGeom>
            <a:solidFill>
              <a:srgbClr val="232933"/>
            </a:solidFill>
            <a:ln w="10206"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F7556D07-DAB8-5464-A66E-A344A1713FC5}"/>
                </a:ext>
              </a:extLst>
            </p:cNvPr>
            <p:cNvSpPr/>
            <p:nvPr/>
          </p:nvSpPr>
          <p:spPr>
            <a:xfrm>
              <a:off x="5008008" y="3693831"/>
              <a:ext cx="210102" cy="231747"/>
            </a:xfrm>
            <a:custGeom>
              <a:avLst/>
              <a:gdLst>
                <a:gd name="connsiteX0" fmla="*/ 193349 w 210102"/>
                <a:gd name="connsiteY0" fmla="*/ 186576 h 231747"/>
                <a:gd name="connsiteX1" fmla="*/ 122498 w 210102"/>
                <a:gd name="connsiteY1" fmla="*/ 227429 h 231747"/>
                <a:gd name="connsiteX2" fmla="*/ 88400 w 210102"/>
                <a:gd name="connsiteY2" fmla="*/ 227429 h 231747"/>
                <a:gd name="connsiteX3" fmla="*/ 17447 w 210102"/>
                <a:gd name="connsiteY3" fmla="*/ 186576 h 231747"/>
                <a:gd name="connsiteX4" fmla="*/ 398 w 210102"/>
                <a:gd name="connsiteY4" fmla="*/ 156958 h 231747"/>
                <a:gd name="connsiteX5" fmla="*/ 398 w 210102"/>
                <a:gd name="connsiteY5" fmla="*/ 75253 h 231747"/>
                <a:gd name="connsiteX6" fmla="*/ 17447 w 210102"/>
                <a:gd name="connsiteY6" fmla="*/ 45737 h 231747"/>
                <a:gd name="connsiteX7" fmla="*/ 88400 w 210102"/>
                <a:gd name="connsiteY7" fmla="*/ 4885 h 231747"/>
                <a:gd name="connsiteX8" fmla="*/ 122499 w 210102"/>
                <a:gd name="connsiteY8" fmla="*/ 4885 h 231747"/>
                <a:gd name="connsiteX9" fmla="*/ 193349 w 210102"/>
                <a:gd name="connsiteY9" fmla="*/ 45737 h 231747"/>
                <a:gd name="connsiteX10" fmla="*/ 210500 w 210102"/>
                <a:gd name="connsiteY10" fmla="*/ 75253 h 231747"/>
                <a:gd name="connsiteX11" fmla="*/ 210500 w 210102"/>
                <a:gd name="connsiteY11" fmla="*/ 156958 h 231747"/>
                <a:gd name="connsiteX12" fmla="*/ 193349 w 210102"/>
                <a:gd name="connsiteY12" fmla="*/ 186576 h 2317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0102" h="231747">
                  <a:moveTo>
                    <a:pt x="193349" y="186576"/>
                  </a:moveTo>
                  <a:lnTo>
                    <a:pt x="122498" y="227429"/>
                  </a:lnTo>
                  <a:cubicBezTo>
                    <a:pt x="111960" y="233565"/>
                    <a:pt x="98939" y="233565"/>
                    <a:pt x="88400" y="227429"/>
                  </a:cubicBezTo>
                  <a:lnTo>
                    <a:pt x="17447" y="186576"/>
                  </a:lnTo>
                  <a:cubicBezTo>
                    <a:pt x="6904" y="180438"/>
                    <a:pt x="413" y="169161"/>
                    <a:pt x="398" y="156958"/>
                  </a:cubicBezTo>
                  <a:lnTo>
                    <a:pt x="398" y="75253"/>
                  </a:lnTo>
                  <a:cubicBezTo>
                    <a:pt x="428" y="63081"/>
                    <a:pt x="6920" y="51842"/>
                    <a:pt x="17447" y="45737"/>
                  </a:cubicBezTo>
                  <a:lnTo>
                    <a:pt x="88400" y="4885"/>
                  </a:lnTo>
                  <a:cubicBezTo>
                    <a:pt x="98939" y="-1251"/>
                    <a:pt x="111960" y="-1251"/>
                    <a:pt x="122499" y="4885"/>
                  </a:cubicBezTo>
                  <a:lnTo>
                    <a:pt x="193349" y="45737"/>
                  </a:lnTo>
                  <a:cubicBezTo>
                    <a:pt x="203931" y="51800"/>
                    <a:pt x="210471" y="63054"/>
                    <a:pt x="210500" y="75253"/>
                  </a:cubicBezTo>
                  <a:lnTo>
                    <a:pt x="210500" y="156958"/>
                  </a:lnTo>
                  <a:cubicBezTo>
                    <a:pt x="210507" y="169194"/>
                    <a:pt x="203962" y="180495"/>
                    <a:pt x="193349" y="186576"/>
                  </a:cubicBezTo>
                  <a:close/>
                </a:path>
              </a:pathLst>
            </a:custGeom>
            <a:solidFill>
              <a:srgbClr val="69C159"/>
            </a:solidFill>
            <a:ln w="10206"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47364C78-75C8-8152-43AB-1098FF898152}"/>
                </a:ext>
              </a:extLst>
            </p:cNvPr>
            <p:cNvSpPr/>
            <p:nvPr/>
          </p:nvSpPr>
          <p:spPr>
            <a:xfrm>
              <a:off x="5038839" y="3727595"/>
              <a:ext cx="148439" cy="163504"/>
            </a:xfrm>
            <a:custGeom>
              <a:avLst/>
              <a:gdLst>
                <a:gd name="connsiteX0" fmla="*/ 136791 w 148439"/>
                <a:gd name="connsiteY0" fmla="*/ 131671 h 163504"/>
                <a:gd name="connsiteX1" fmla="*/ 86665 w 148439"/>
                <a:gd name="connsiteY1" fmla="*/ 160574 h 163504"/>
                <a:gd name="connsiteX2" fmla="*/ 62571 w 148439"/>
                <a:gd name="connsiteY2" fmla="*/ 160574 h 163504"/>
                <a:gd name="connsiteX3" fmla="*/ 12444 w 148439"/>
                <a:gd name="connsiteY3" fmla="*/ 131671 h 163504"/>
                <a:gd name="connsiteX4" fmla="*/ 398 w 148439"/>
                <a:gd name="connsiteY4" fmla="*/ 110734 h 163504"/>
                <a:gd name="connsiteX5" fmla="*/ 398 w 148439"/>
                <a:gd name="connsiteY5" fmla="*/ 52928 h 163504"/>
                <a:gd name="connsiteX6" fmla="*/ 12444 w 148439"/>
                <a:gd name="connsiteY6" fmla="*/ 32502 h 163504"/>
                <a:gd name="connsiteX7" fmla="*/ 62571 w 148439"/>
                <a:gd name="connsiteY7" fmla="*/ 3496 h 163504"/>
                <a:gd name="connsiteX8" fmla="*/ 86665 w 148439"/>
                <a:gd name="connsiteY8" fmla="*/ 3496 h 163504"/>
                <a:gd name="connsiteX9" fmla="*/ 136791 w 148439"/>
                <a:gd name="connsiteY9" fmla="*/ 32502 h 163504"/>
                <a:gd name="connsiteX10" fmla="*/ 148837 w 148439"/>
                <a:gd name="connsiteY10" fmla="*/ 52928 h 163504"/>
                <a:gd name="connsiteX11" fmla="*/ 148837 w 148439"/>
                <a:gd name="connsiteY11" fmla="*/ 111245 h 163504"/>
                <a:gd name="connsiteX12" fmla="*/ 136791 w 148439"/>
                <a:gd name="connsiteY12" fmla="*/ 131671 h 163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8439" h="163504">
                  <a:moveTo>
                    <a:pt x="136791" y="131671"/>
                  </a:moveTo>
                  <a:lnTo>
                    <a:pt x="86665" y="160574"/>
                  </a:lnTo>
                  <a:cubicBezTo>
                    <a:pt x="79205" y="164859"/>
                    <a:pt x="70031" y="164859"/>
                    <a:pt x="62571" y="160574"/>
                  </a:cubicBezTo>
                  <a:lnTo>
                    <a:pt x="12444" y="131671"/>
                  </a:lnTo>
                  <a:cubicBezTo>
                    <a:pt x="4970" y="127354"/>
                    <a:pt x="375" y="119368"/>
                    <a:pt x="398" y="110734"/>
                  </a:cubicBezTo>
                  <a:lnTo>
                    <a:pt x="398" y="52928"/>
                  </a:lnTo>
                  <a:cubicBezTo>
                    <a:pt x="555" y="44477"/>
                    <a:pt x="5127" y="36726"/>
                    <a:pt x="12444" y="32502"/>
                  </a:cubicBezTo>
                  <a:lnTo>
                    <a:pt x="62571" y="3496"/>
                  </a:lnTo>
                  <a:cubicBezTo>
                    <a:pt x="70031" y="-788"/>
                    <a:pt x="79205" y="-788"/>
                    <a:pt x="86665" y="3496"/>
                  </a:cubicBezTo>
                  <a:lnTo>
                    <a:pt x="136791" y="32502"/>
                  </a:lnTo>
                  <a:cubicBezTo>
                    <a:pt x="144109" y="36726"/>
                    <a:pt x="148680" y="44477"/>
                    <a:pt x="148837" y="52928"/>
                  </a:cubicBezTo>
                  <a:lnTo>
                    <a:pt x="148837" y="111245"/>
                  </a:lnTo>
                  <a:cubicBezTo>
                    <a:pt x="148680" y="119696"/>
                    <a:pt x="144109" y="127446"/>
                    <a:pt x="136791" y="131671"/>
                  </a:cubicBezTo>
                  <a:close/>
                </a:path>
              </a:pathLst>
            </a:custGeom>
            <a:solidFill>
              <a:srgbClr val="232933"/>
            </a:solidFill>
            <a:ln w="10206"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0C66B54D-B828-8D73-574A-BF2A49E11C8A}"/>
                </a:ext>
              </a:extLst>
            </p:cNvPr>
            <p:cNvSpPr/>
            <p:nvPr/>
          </p:nvSpPr>
          <p:spPr>
            <a:xfrm>
              <a:off x="1825027" y="4538330"/>
              <a:ext cx="210511" cy="231668"/>
            </a:xfrm>
            <a:custGeom>
              <a:avLst/>
              <a:gdLst>
                <a:gd name="connsiteX0" fmla="*/ 193860 w 210511"/>
                <a:gd name="connsiteY0" fmla="*/ 186498 h 231668"/>
                <a:gd name="connsiteX1" fmla="*/ 122396 w 210511"/>
                <a:gd name="connsiteY1" fmla="*/ 227350 h 231668"/>
                <a:gd name="connsiteX2" fmla="*/ 88298 w 210511"/>
                <a:gd name="connsiteY2" fmla="*/ 227350 h 231668"/>
                <a:gd name="connsiteX3" fmla="*/ 17447 w 210511"/>
                <a:gd name="connsiteY3" fmla="*/ 186498 h 231668"/>
                <a:gd name="connsiteX4" fmla="*/ 398 w 210511"/>
                <a:gd name="connsiteY4" fmla="*/ 156982 h 231668"/>
                <a:gd name="connsiteX5" fmla="*/ 398 w 210511"/>
                <a:gd name="connsiteY5" fmla="*/ 75277 h 231668"/>
                <a:gd name="connsiteX6" fmla="*/ 17447 w 210511"/>
                <a:gd name="connsiteY6" fmla="*/ 45659 h 231668"/>
                <a:gd name="connsiteX7" fmla="*/ 88298 w 210511"/>
                <a:gd name="connsiteY7" fmla="*/ 4806 h 231668"/>
                <a:gd name="connsiteX8" fmla="*/ 122396 w 210511"/>
                <a:gd name="connsiteY8" fmla="*/ 4806 h 231668"/>
                <a:gd name="connsiteX9" fmla="*/ 193860 w 210511"/>
                <a:gd name="connsiteY9" fmla="*/ 45659 h 231668"/>
                <a:gd name="connsiteX10" fmla="*/ 210909 w 210511"/>
                <a:gd name="connsiteY10" fmla="*/ 75277 h 231668"/>
                <a:gd name="connsiteX11" fmla="*/ 210909 w 210511"/>
                <a:gd name="connsiteY11" fmla="*/ 156982 h 231668"/>
                <a:gd name="connsiteX12" fmla="*/ 193860 w 210511"/>
                <a:gd name="connsiteY12" fmla="*/ 186498 h 231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0511" h="231668">
                  <a:moveTo>
                    <a:pt x="193860" y="186498"/>
                  </a:moveTo>
                  <a:lnTo>
                    <a:pt x="122396" y="227350"/>
                  </a:lnTo>
                  <a:cubicBezTo>
                    <a:pt x="111858" y="233486"/>
                    <a:pt x="98837" y="233486"/>
                    <a:pt x="88298" y="227350"/>
                  </a:cubicBezTo>
                  <a:lnTo>
                    <a:pt x="17447" y="186498"/>
                  </a:lnTo>
                  <a:cubicBezTo>
                    <a:pt x="6890" y="180424"/>
                    <a:pt x="386" y="169165"/>
                    <a:pt x="398" y="156982"/>
                  </a:cubicBezTo>
                  <a:lnTo>
                    <a:pt x="398" y="75277"/>
                  </a:lnTo>
                  <a:cubicBezTo>
                    <a:pt x="349" y="63057"/>
                    <a:pt x="6858" y="51750"/>
                    <a:pt x="17447" y="45659"/>
                  </a:cubicBezTo>
                  <a:lnTo>
                    <a:pt x="88298" y="4806"/>
                  </a:lnTo>
                  <a:cubicBezTo>
                    <a:pt x="98865" y="-1225"/>
                    <a:pt x="111830" y="-1225"/>
                    <a:pt x="122396" y="4806"/>
                  </a:cubicBezTo>
                  <a:lnTo>
                    <a:pt x="193860" y="45659"/>
                  </a:lnTo>
                  <a:cubicBezTo>
                    <a:pt x="204403" y="51796"/>
                    <a:pt x="210894" y="63074"/>
                    <a:pt x="210909" y="75277"/>
                  </a:cubicBezTo>
                  <a:lnTo>
                    <a:pt x="210909" y="156982"/>
                  </a:lnTo>
                  <a:cubicBezTo>
                    <a:pt x="210879" y="169154"/>
                    <a:pt x="204386" y="180393"/>
                    <a:pt x="193860" y="186498"/>
                  </a:cubicBezTo>
                  <a:close/>
                </a:path>
              </a:pathLst>
            </a:custGeom>
            <a:solidFill>
              <a:srgbClr val="318EA5"/>
            </a:solidFill>
            <a:ln w="10206"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54FA1DCD-4C32-8D74-F81E-7B51E9904B01}"/>
                </a:ext>
              </a:extLst>
            </p:cNvPr>
            <p:cNvSpPr/>
            <p:nvPr/>
          </p:nvSpPr>
          <p:spPr>
            <a:xfrm>
              <a:off x="1856369" y="4572424"/>
              <a:ext cx="148337" cy="163606"/>
            </a:xfrm>
            <a:custGeom>
              <a:avLst/>
              <a:gdLst>
                <a:gd name="connsiteX0" fmla="*/ 136689 w 148337"/>
                <a:gd name="connsiteY0" fmla="*/ 131671 h 163606"/>
                <a:gd name="connsiteX1" fmla="*/ 86562 w 148337"/>
                <a:gd name="connsiteY1" fmla="*/ 160676 h 163606"/>
                <a:gd name="connsiteX2" fmla="*/ 62469 w 148337"/>
                <a:gd name="connsiteY2" fmla="*/ 160676 h 163606"/>
                <a:gd name="connsiteX3" fmla="*/ 12445 w 148337"/>
                <a:gd name="connsiteY3" fmla="*/ 131671 h 163606"/>
                <a:gd name="connsiteX4" fmla="*/ 398 w 148337"/>
                <a:gd name="connsiteY4" fmla="*/ 111245 h 163606"/>
                <a:gd name="connsiteX5" fmla="*/ 398 w 148337"/>
                <a:gd name="connsiteY5" fmla="*/ 52826 h 163606"/>
                <a:gd name="connsiteX6" fmla="*/ 12444 w 148337"/>
                <a:gd name="connsiteY6" fmla="*/ 32399 h 163606"/>
                <a:gd name="connsiteX7" fmla="*/ 62469 w 148337"/>
                <a:gd name="connsiteY7" fmla="*/ 3496 h 163606"/>
                <a:gd name="connsiteX8" fmla="*/ 86562 w 148337"/>
                <a:gd name="connsiteY8" fmla="*/ 3496 h 163606"/>
                <a:gd name="connsiteX9" fmla="*/ 136689 w 148337"/>
                <a:gd name="connsiteY9" fmla="*/ 32399 h 163606"/>
                <a:gd name="connsiteX10" fmla="*/ 148735 w 148337"/>
                <a:gd name="connsiteY10" fmla="*/ 52826 h 163606"/>
                <a:gd name="connsiteX11" fmla="*/ 148735 w 148337"/>
                <a:gd name="connsiteY11" fmla="*/ 110734 h 163606"/>
                <a:gd name="connsiteX12" fmla="*/ 136689 w 148337"/>
                <a:gd name="connsiteY12" fmla="*/ 131671 h 1636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8337" h="163606">
                  <a:moveTo>
                    <a:pt x="136689" y="131671"/>
                  </a:moveTo>
                  <a:lnTo>
                    <a:pt x="86562" y="160676"/>
                  </a:lnTo>
                  <a:cubicBezTo>
                    <a:pt x="79102" y="164960"/>
                    <a:pt x="69929" y="164960"/>
                    <a:pt x="62469" y="160676"/>
                  </a:cubicBezTo>
                  <a:lnTo>
                    <a:pt x="12445" y="131671"/>
                  </a:lnTo>
                  <a:cubicBezTo>
                    <a:pt x="5127" y="127446"/>
                    <a:pt x="556" y="119696"/>
                    <a:pt x="398" y="111245"/>
                  </a:cubicBezTo>
                  <a:lnTo>
                    <a:pt x="398" y="52826"/>
                  </a:lnTo>
                  <a:cubicBezTo>
                    <a:pt x="556" y="44375"/>
                    <a:pt x="5127" y="36624"/>
                    <a:pt x="12444" y="32399"/>
                  </a:cubicBezTo>
                  <a:lnTo>
                    <a:pt x="62469" y="3496"/>
                  </a:lnTo>
                  <a:cubicBezTo>
                    <a:pt x="69929" y="-788"/>
                    <a:pt x="79102" y="-788"/>
                    <a:pt x="86562" y="3496"/>
                  </a:cubicBezTo>
                  <a:lnTo>
                    <a:pt x="136689" y="32399"/>
                  </a:lnTo>
                  <a:cubicBezTo>
                    <a:pt x="144007" y="36624"/>
                    <a:pt x="148578" y="44375"/>
                    <a:pt x="148735" y="52826"/>
                  </a:cubicBezTo>
                  <a:lnTo>
                    <a:pt x="148735" y="110734"/>
                  </a:lnTo>
                  <a:cubicBezTo>
                    <a:pt x="148758" y="119368"/>
                    <a:pt x="144163" y="127354"/>
                    <a:pt x="136689" y="131671"/>
                  </a:cubicBezTo>
                  <a:close/>
                </a:path>
              </a:pathLst>
            </a:custGeom>
            <a:solidFill>
              <a:srgbClr val="232933"/>
            </a:solidFill>
            <a:ln w="10206"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4CB93BCB-ADC9-8EF6-08BD-2542924F75B6}"/>
                </a:ext>
              </a:extLst>
            </p:cNvPr>
            <p:cNvSpPr/>
            <p:nvPr/>
          </p:nvSpPr>
          <p:spPr>
            <a:xfrm>
              <a:off x="2890853" y="3870927"/>
              <a:ext cx="210102" cy="231645"/>
            </a:xfrm>
            <a:custGeom>
              <a:avLst/>
              <a:gdLst>
                <a:gd name="connsiteX0" fmla="*/ 193451 w 210102"/>
                <a:gd name="connsiteY0" fmla="*/ 186474 h 231645"/>
                <a:gd name="connsiteX1" fmla="*/ 122498 w 210102"/>
                <a:gd name="connsiteY1" fmla="*/ 227327 h 231645"/>
                <a:gd name="connsiteX2" fmla="*/ 88400 w 210102"/>
                <a:gd name="connsiteY2" fmla="*/ 227327 h 231645"/>
                <a:gd name="connsiteX3" fmla="*/ 17549 w 210102"/>
                <a:gd name="connsiteY3" fmla="*/ 186474 h 231645"/>
                <a:gd name="connsiteX4" fmla="*/ 398 w 210102"/>
                <a:gd name="connsiteY4" fmla="*/ 156958 h 231645"/>
                <a:gd name="connsiteX5" fmla="*/ 398 w 210102"/>
                <a:gd name="connsiteY5" fmla="*/ 75253 h 231645"/>
                <a:gd name="connsiteX6" fmla="*/ 17549 w 210102"/>
                <a:gd name="connsiteY6" fmla="*/ 45737 h 231645"/>
                <a:gd name="connsiteX7" fmla="*/ 88400 w 210102"/>
                <a:gd name="connsiteY7" fmla="*/ 4885 h 231645"/>
                <a:gd name="connsiteX8" fmla="*/ 122498 w 210102"/>
                <a:gd name="connsiteY8" fmla="*/ 4885 h 231645"/>
                <a:gd name="connsiteX9" fmla="*/ 193451 w 210102"/>
                <a:gd name="connsiteY9" fmla="*/ 45737 h 231645"/>
                <a:gd name="connsiteX10" fmla="*/ 210500 w 210102"/>
                <a:gd name="connsiteY10" fmla="*/ 75253 h 231645"/>
                <a:gd name="connsiteX11" fmla="*/ 210500 w 210102"/>
                <a:gd name="connsiteY11" fmla="*/ 156958 h 231645"/>
                <a:gd name="connsiteX12" fmla="*/ 193451 w 210102"/>
                <a:gd name="connsiteY12" fmla="*/ 186474 h 231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0102" h="231645">
                  <a:moveTo>
                    <a:pt x="193451" y="186474"/>
                  </a:moveTo>
                  <a:lnTo>
                    <a:pt x="122498" y="227327"/>
                  </a:lnTo>
                  <a:cubicBezTo>
                    <a:pt x="111959" y="233463"/>
                    <a:pt x="98939" y="233463"/>
                    <a:pt x="88400" y="227327"/>
                  </a:cubicBezTo>
                  <a:lnTo>
                    <a:pt x="17549" y="186474"/>
                  </a:lnTo>
                  <a:cubicBezTo>
                    <a:pt x="6952" y="180427"/>
                    <a:pt x="407" y="169163"/>
                    <a:pt x="398" y="156958"/>
                  </a:cubicBezTo>
                  <a:lnTo>
                    <a:pt x="398" y="75253"/>
                  </a:lnTo>
                  <a:cubicBezTo>
                    <a:pt x="407" y="63049"/>
                    <a:pt x="6952" y="51785"/>
                    <a:pt x="17549" y="45737"/>
                  </a:cubicBezTo>
                  <a:lnTo>
                    <a:pt x="88400" y="4885"/>
                  </a:lnTo>
                  <a:cubicBezTo>
                    <a:pt x="98939" y="-1251"/>
                    <a:pt x="111959" y="-1251"/>
                    <a:pt x="122498" y="4885"/>
                  </a:cubicBezTo>
                  <a:lnTo>
                    <a:pt x="193451" y="45737"/>
                  </a:lnTo>
                  <a:cubicBezTo>
                    <a:pt x="203993" y="51826"/>
                    <a:pt x="210491" y="63075"/>
                    <a:pt x="210500" y="75253"/>
                  </a:cubicBezTo>
                  <a:lnTo>
                    <a:pt x="210500" y="156958"/>
                  </a:lnTo>
                  <a:cubicBezTo>
                    <a:pt x="210491" y="169136"/>
                    <a:pt x="203993" y="180385"/>
                    <a:pt x="193451" y="186474"/>
                  </a:cubicBezTo>
                  <a:close/>
                </a:path>
              </a:pathLst>
            </a:custGeom>
            <a:solidFill>
              <a:srgbClr val="318EA5"/>
            </a:solidFill>
            <a:ln w="10206"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6D6EC151-CB76-9EA6-E17E-560E33F74FEB}"/>
                </a:ext>
              </a:extLst>
            </p:cNvPr>
            <p:cNvSpPr/>
            <p:nvPr/>
          </p:nvSpPr>
          <p:spPr>
            <a:xfrm>
              <a:off x="2921684" y="3904691"/>
              <a:ext cx="148440" cy="163913"/>
            </a:xfrm>
            <a:custGeom>
              <a:avLst/>
              <a:gdLst>
                <a:gd name="connsiteX0" fmla="*/ 136791 w 148440"/>
                <a:gd name="connsiteY0" fmla="*/ 132079 h 163913"/>
                <a:gd name="connsiteX1" fmla="*/ 86665 w 148440"/>
                <a:gd name="connsiteY1" fmla="*/ 160982 h 163913"/>
                <a:gd name="connsiteX2" fmla="*/ 62571 w 148440"/>
                <a:gd name="connsiteY2" fmla="*/ 160982 h 163913"/>
                <a:gd name="connsiteX3" fmla="*/ 12445 w 148440"/>
                <a:gd name="connsiteY3" fmla="*/ 132079 h 163913"/>
                <a:gd name="connsiteX4" fmla="*/ 398 w 148440"/>
                <a:gd name="connsiteY4" fmla="*/ 111143 h 163913"/>
                <a:gd name="connsiteX5" fmla="*/ 398 w 148440"/>
                <a:gd name="connsiteY5" fmla="*/ 53336 h 163913"/>
                <a:gd name="connsiteX6" fmla="*/ 12444 w 148440"/>
                <a:gd name="connsiteY6" fmla="*/ 32400 h 163913"/>
                <a:gd name="connsiteX7" fmla="*/ 62571 w 148440"/>
                <a:gd name="connsiteY7" fmla="*/ 3496 h 163913"/>
                <a:gd name="connsiteX8" fmla="*/ 86665 w 148440"/>
                <a:gd name="connsiteY8" fmla="*/ 3496 h 163913"/>
                <a:gd name="connsiteX9" fmla="*/ 136791 w 148440"/>
                <a:gd name="connsiteY9" fmla="*/ 32399 h 163913"/>
                <a:gd name="connsiteX10" fmla="*/ 148838 w 148440"/>
                <a:gd name="connsiteY10" fmla="*/ 53336 h 163913"/>
                <a:gd name="connsiteX11" fmla="*/ 148838 w 148440"/>
                <a:gd name="connsiteY11" fmla="*/ 111142 h 163913"/>
                <a:gd name="connsiteX12" fmla="*/ 136791 w 148440"/>
                <a:gd name="connsiteY12" fmla="*/ 132079 h 163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8440" h="163913">
                  <a:moveTo>
                    <a:pt x="136791" y="132079"/>
                  </a:moveTo>
                  <a:lnTo>
                    <a:pt x="86665" y="160982"/>
                  </a:lnTo>
                  <a:cubicBezTo>
                    <a:pt x="79204" y="165267"/>
                    <a:pt x="70031" y="165267"/>
                    <a:pt x="62571" y="160982"/>
                  </a:cubicBezTo>
                  <a:lnTo>
                    <a:pt x="12445" y="132079"/>
                  </a:lnTo>
                  <a:cubicBezTo>
                    <a:pt x="4986" y="127747"/>
                    <a:pt x="397" y="119771"/>
                    <a:pt x="398" y="111143"/>
                  </a:cubicBezTo>
                  <a:lnTo>
                    <a:pt x="398" y="53336"/>
                  </a:lnTo>
                  <a:cubicBezTo>
                    <a:pt x="375" y="44703"/>
                    <a:pt x="4971" y="36716"/>
                    <a:pt x="12444" y="32400"/>
                  </a:cubicBezTo>
                  <a:lnTo>
                    <a:pt x="62571" y="3496"/>
                  </a:lnTo>
                  <a:cubicBezTo>
                    <a:pt x="70032" y="-788"/>
                    <a:pt x="79205" y="-788"/>
                    <a:pt x="86665" y="3496"/>
                  </a:cubicBezTo>
                  <a:lnTo>
                    <a:pt x="136791" y="32399"/>
                  </a:lnTo>
                  <a:cubicBezTo>
                    <a:pt x="144265" y="36716"/>
                    <a:pt x="148860" y="44703"/>
                    <a:pt x="148838" y="53336"/>
                  </a:cubicBezTo>
                  <a:lnTo>
                    <a:pt x="148838" y="111142"/>
                  </a:lnTo>
                  <a:cubicBezTo>
                    <a:pt x="148839" y="119771"/>
                    <a:pt x="144250" y="127747"/>
                    <a:pt x="136791" y="132079"/>
                  </a:cubicBezTo>
                  <a:close/>
                </a:path>
              </a:pathLst>
            </a:custGeom>
            <a:solidFill>
              <a:srgbClr val="232933"/>
            </a:solidFill>
            <a:ln w="10206"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6459236B-D7E2-19A5-D3BE-877EE2202159}"/>
                </a:ext>
              </a:extLst>
            </p:cNvPr>
            <p:cNvSpPr/>
            <p:nvPr/>
          </p:nvSpPr>
          <p:spPr>
            <a:xfrm>
              <a:off x="5008008" y="2730121"/>
              <a:ext cx="210102" cy="231747"/>
            </a:xfrm>
            <a:custGeom>
              <a:avLst/>
              <a:gdLst>
                <a:gd name="connsiteX0" fmla="*/ 193349 w 210102"/>
                <a:gd name="connsiteY0" fmla="*/ 186576 h 231747"/>
                <a:gd name="connsiteX1" fmla="*/ 122498 w 210102"/>
                <a:gd name="connsiteY1" fmla="*/ 227429 h 231747"/>
                <a:gd name="connsiteX2" fmla="*/ 88400 w 210102"/>
                <a:gd name="connsiteY2" fmla="*/ 227429 h 231747"/>
                <a:gd name="connsiteX3" fmla="*/ 17447 w 210102"/>
                <a:gd name="connsiteY3" fmla="*/ 186576 h 231747"/>
                <a:gd name="connsiteX4" fmla="*/ 398 w 210102"/>
                <a:gd name="connsiteY4" fmla="*/ 157060 h 231747"/>
                <a:gd name="connsiteX5" fmla="*/ 398 w 210102"/>
                <a:gd name="connsiteY5" fmla="*/ 75355 h 231747"/>
                <a:gd name="connsiteX6" fmla="*/ 17447 w 210102"/>
                <a:gd name="connsiteY6" fmla="*/ 45737 h 231747"/>
                <a:gd name="connsiteX7" fmla="*/ 88400 w 210102"/>
                <a:gd name="connsiteY7" fmla="*/ 4885 h 231747"/>
                <a:gd name="connsiteX8" fmla="*/ 122499 w 210102"/>
                <a:gd name="connsiteY8" fmla="*/ 4885 h 231747"/>
                <a:gd name="connsiteX9" fmla="*/ 193349 w 210102"/>
                <a:gd name="connsiteY9" fmla="*/ 45737 h 231747"/>
                <a:gd name="connsiteX10" fmla="*/ 210500 w 210102"/>
                <a:gd name="connsiteY10" fmla="*/ 75355 h 231747"/>
                <a:gd name="connsiteX11" fmla="*/ 210500 w 210102"/>
                <a:gd name="connsiteY11" fmla="*/ 157060 h 231747"/>
                <a:gd name="connsiteX12" fmla="*/ 193349 w 210102"/>
                <a:gd name="connsiteY12" fmla="*/ 186576 h 2317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0102" h="231747">
                  <a:moveTo>
                    <a:pt x="193349" y="186576"/>
                  </a:moveTo>
                  <a:lnTo>
                    <a:pt x="122498" y="227429"/>
                  </a:lnTo>
                  <a:cubicBezTo>
                    <a:pt x="111960" y="233565"/>
                    <a:pt x="98939" y="233565"/>
                    <a:pt x="88400" y="227429"/>
                  </a:cubicBezTo>
                  <a:lnTo>
                    <a:pt x="17447" y="186576"/>
                  </a:lnTo>
                  <a:cubicBezTo>
                    <a:pt x="6921" y="180472"/>
                    <a:pt x="428" y="169232"/>
                    <a:pt x="398" y="157060"/>
                  </a:cubicBezTo>
                  <a:lnTo>
                    <a:pt x="398" y="75355"/>
                  </a:lnTo>
                  <a:cubicBezTo>
                    <a:pt x="433" y="63158"/>
                    <a:pt x="6919" y="51890"/>
                    <a:pt x="17447" y="45737"/>
                  </a:cubicBezTo>
                  <a:lnTo>
                    <a:pt x="88400" y="4885"/>
                  </a:lnTo>
                  <a:cubicBezTo>
                    <a:pt x="98939" y="-1251"/>
                    <a:pt x="111960" y="-1251"/>
                    <a:pt x="122499" y="4885"/>
                  </a:cubicBezTo>
                  <a:lnTo>
                    <a:pt x="193349" y="45737"/>
                  </a:lnTo>
                  <a:cubicBezTo>
                    <a:pt x="203932" y="51849"/>
                    <a:pt x="210465" y="63131"/>
                    <a:pt x="210500" y="75355"/>
                  </a:cubicBezTo>
                  <a:lnTo>
                    <a:pt x="210500" y="157060"/>
                  </a:lnTo>
                  <a:cubicBezTo>
                    <a:pt x="210470" y="169259"/>
                    <a:pt x="203930" y="180513"/>
                    <a:pt x="193349" y="186576"/>
                  </a:cubicBezTo>
                  <a:close/>
                </a:path>
              </a:pathLst>
            </a:custGeom>
            <a:solidFill>
              <a:srgbClr val="318EA5"/>
            </a:solidFill>
            <a:ln w="10206"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33F85CA9-2CCD-201E-79D4-EF3E0D92E217}"/>
                </a:ext>
              </a:extLst>
            </p:cNvPr>
            <p:cNvSpPr/>
            <p:nvPr/>
          </p:nvSpPr>
          <p:spPr>
            <a:xfrm>
              <a:off x="5038839" y="2764192"/>
              <a:ext cx="148746" cy="163708"/>
            </a:xfrm>
            <a:custGeom>
              <a:avLst/>
              <a:gdLst>
                <a:gd name="connsiteX0" fmla="*/ 136791 w 148746"/>
                <a:gd name="connsiteY0" fmla="*/ 131875 h 163708"/>
                <a:gd name="connsiteX1" fmla="*/ 86665 w 148746"/>
                <a:gd name="connsiteY1" fmla="*/ 160778 h 163708"/>
                <a:gd name="connsiteX2" fmla="*/ 62571 w 148746"/>
                <a:gd name="connsiteY2" fmla="*/ 160778 h 163708"/>
                <a:gd name="connsiteX3" fmla="*/ 12444 w 148746"/>
                <a:gd name="connsiteY3" fmla="*/ 131875 h 163708"/>
                <a:gd name="connsiteX4" fmla="*/ 398 w 148746"/>
                <a:gd name="connsiteY4" fmla="*/ 110939 h 163708"/>
                <a:gd name="connsiteX5" fmla="*/ 398 w 148746"/>
                <a:gd name="connsiteY5" fmla="*/ 53336 h 163708"/>
                <a:gd name="connsiteX6" fmla="*/ 12444 w 148746"/>
                <a:gd name="connsiteY6" fmla="*/ 32400 h 163708"/>
                <a:gd name="connsiteX7" fmla="*/ 62571 w 148746"/>
                <a:gd name="connsiteY7" fmla="*/ 3496 h 163708"/>
                <a:gd name="connsiteX8" fmla="*/ 86665 w 148746"/>
                <a:gd name="connsiteY8" fmla="*/ 3496 h 163708"/>
                <a:gd name="connsiteX9" fmla="*/ 136791 w 148746"/>
                <a:gd name="connsiteY9" fmla="*/ 32400 h 163708"/>
                <a:gd name="connsiteX10" fmla="*/ 149144 w 148746"/>
                <a:gd name="connsiteY10" fmla="*/ 53336 h 163708"/>
                <a:gd name="connsiteX11" fmla="*/ 149144 w 148746"/>
                <a:gd name="connsiteY11" fmla="*/ 111143 h 163708"/>
                <a:gd name="connsiteX12" fmla="*/ 136791 w 148746"/>
                <a:gd name="connsiteY12" fmla="*/ 131875 h 1637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8746" h="163708">
                  <a:moveTo>
                    <a:pt x="136791" y="131875"/>
                  </a:moveTo>
                  <a:lnTo>
                    <a:pt x="86665" y="160778"/>
                  </a:lnTo>
                  <a:cubicBezTo>
                    <a:pt x="79205" y="165063"/>
                    <a:pt x="70031" y="165063"/>
                    <a:pt x="62571" y="160778"/>
                  </a:cubicBezTo>
                  <a:lnTo>
                    <a:pt x="12444" y="131875"/>
                  </a:lnTo>
                  <a:cubicBezTo>
                    <a:pt x="5001" y="127528"/>
                    <a:pt x="417" y="119561"/>
                    <a:pt x="398" y="110939"/>
                  </a:cubicBezTo>
                  <a:lnTo>
                    <a:pt x="398" y="53336"/>
                  </a:lnTo>
                  <a:cubicBezTo>
                    <a:pt x="375" y="44703"/>
                    <a:pt x="4970" y="36716"/>
                    <a:pt x="12444" y="32400"/>
                  </a:cubicBezTo>
                  <a:lnTo>
                    <a:pt x="62571" y="3496"/>
                  </a:lnTo>
                  <a:cubicBezTo>
                    <a:pt x="70031" y="-788"/>
                    <a:pt x="79205" y="-788"/>
                    <a:pt x="86665" y="3496"/>
                  </a:cubicBezTo>
                  <a:lnTo>
                    <a:pt x="136791" y="32400"/>
                  </a:lnTo>
                  <a:cubicBezTo>
                    <a:pt x="144383" y="36638"/>
                    <a:pt x="149103" y="44639"/>
                    <a:pt x="149144" y="53336"/>
                  </a:cubicBezTo>
                  <a:lnTo>
                    <a:pt x="149144" y="111143"/>
                  </a:lnTo>
                  <a:cubicBezTo>
                    <a:pt x="148989" y="119755"/>
                    <a:pt x="144290" y="127642"/>
                    <a:pt x="136791" y="131875"/>
                  </a:cubicBezTo>
                  <a:close/>
                </a:path>
              </a:pathLst>
            </a:custGeom>
            <a:solidFill>
              <a:schemeClr val="accent1"/>
            </a:solidFill>
            <a:ln w="10206"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896392FB-D1DA-69A4-C45E-1EADCF2A066B}"/>
                </a:ext>
              </a:extLst>
            </p:cNvPr>
            <p:cNvSpPr/>
            <p:nvPr/>
          </p:nvSpPr>
          <p:spPr>
            <a:xfrm>
              <a:off x="3477159" y="5765641"/>
              <a:ext cx="209698" cy="231692"/>
            </a:xfrm>
            <a:custGeom>
              <a:avLst/>
              <a:gdLst>
                <a:gd name="connsiteX0" fmla="*/ 193349 w 209698"/>
                <a:gd name="connsiteY0" fmla="*/ 186599 h 231692"/>
                <a:gd name="connsiteX1" fmla="*/ 122498 w 209698"/>
                <a:gd name="connsiteY1" fmla="*/ 227452 h 231692"/>
                <a:gd name="connsiteX2" fmla="*/ 88400 w 209698"/>
                <a:gd name="connsiteY2" fmla="*/ 227452 h 231692"/>
                <a:gd name="connsiteX3" fmla="*/ 17447 w 209698"/>
                <a:gd name="connsiteY3" fmla="*/ 186599 h 231692"/>
                <a:gd name="connsiteX4" fmla="*/ 398 w 209698"/>
                <a:gd name="connsiteY4" fmla="*/ 156981 h 231692"/>
                <a:gd name="connsiteX5" fmla="*/ 398 w 209698"/>
                <a:gd name="connsiteY5" fmla="*/ 75277 h 231692"/>
                <a:gd name="connsiteX6" fmla="*/ 17447 w 209698"/>
                <a:gd name="connsiteY6" fmla="*/ 45659 h 231692"/>
                <a:gd name="connsiteX7" fmla="*/ 88400 w 209698"/>
                <a:gd name="connsiteY7" fmla="*/ 4806 h 231692"/>
                <a:gd name="connsiteX8" fmla="*/ 122498 w 209698"/>
                <a:gd name="connsiteY8" fmla="*/ 4806 h 231692"/>
                <a:gd name="connsiteX9" fmla="*/ 193349 w 209698"/>
                <a:gd name="connsiteY9" fmla="*/ 45659 h 231692"/>
                <a:gd name="connsiteX10" fmla="*/ 210092 w 209698"/>
                <a:gd name="connsiteY10" fmla="*/ 74970 h 231692"/>
                <a:gd name="connsiteX11" fmla="*/ 210092 w 209698"/>
                <a:gd name="connsiteY11" fmla="*/ 156675 h 231692"/>
                <a:gd name="connsiteX12" fmla="*/ 193349 w 209698"/>
                <a:gd name="connsiteY12" fmla="*/ 186599 h 231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09698" h="231692">
                  <a:moveTo>
                    <a:pt x="193349" y="186599"/>
                  </a:moveTo>
                  <a:lnTo>
                    <a:pt x="122498" y="227452"/>
                  </a:lnTo>
                  <a:cubicBezTo>
                    <a:pt x="111932" y="233483"/>
                    <a:pt x="98967" y="233483"/>
                    <a:pt x="88400" y="227452"/>
                  </a:cubicBezTo>
                  <a:lnTo>
                    <a:pt x="17447" y="186599"/>
                  </a:lnTo>
                  <a:cubicBezTo>
                    <a:pt x="6904" y="180462"/>
                    <a:pt x="413" y="169185"/>
                    <a:pt x="398" y="156981"/>
                  </a:cubicBezTo>
                  <a:lnTo>
                    <a:pt x="398" y="75277"/>
                  </a:lnTo>
                  <a:cubicBezTo>
                    <a:pt x="412" y="63074"/>
                    <a:pt x="6904" y="51797"/>
                    <a:pt x="17447" y="45659"/>
                  </a:cubicBezTo>
                  <a:lnTo>
                    <a:pt x="88400" y="4806"/>
                  </a:lnTo>
                  <a:cubicBezTo>
                    <a:pt x="98967" y="-1225"/>
                    <a:pt x="111931" y="-1225"/>
                    <a:pt x="122498" y="4806"/>
                  </a:cubicBezTo>
                  <a:lnTo>
                    <a:pt x="193349" y="45659"/>
                  </a:lnTo>
                  <a:cubicBezTo>
                    <a:pt x="203710" y="51788"/>
                    <a:pt x="210074" y="62928"/>
                    <a:pt x="210092" y="74970"/>
                  </a:cubicBezTo>
                  <a:lnTo>
                    <a:pt x="210092" y="156675"/>
                  </a:lnTo>
                  <a:cubicBezTo>
                    <a:pt x="210293" y="168935"/>
                    <a:pt x="203901" y="180360"/>
                    <a:pt x="193349" y="186599"/>
                  </a:cubicBezTo>
                  <a:close/>
                </a:path>
              </a:pathLst>
            </a:custGeom>
            <a:solidFill>
              <a:schemeClr val="accent1"/>
            </a:solidFill>
            <a:ln w="10206" cap="flat">
              <a:noFill/>
              <a:prstDash val="solid"/>
              <a:miter/>
            </a:ln>
          </p:spPr>
          <p:txBody>
            <a:bodyPr rtlCol="0" anchor="ctr"/>
            <a:lstStyle/>
            <a:p>
              <a:endParaRPr lang="en-US"/>
            </a:p>
          </p:txBody>
        </p:sp>
      </p:grpSp>
      <p:sp>
        <p:nvSpPr>
          <p:cNvPr id="33" name="TextBox 10">
            <a:extLst>
              <a:ext uri="{FF2B5EF4-FFF2-40B4-BE49-F238E27FC236}">
                <a16:creationId xmlns:a16="http://schemas.microsoft.com/office/drawing/2014/main" id="{E76405BD-5753-B964-D65C-AA3D973CD499}"/>
              </a:ext>
            </a:extLst>
          </p:cNvPr>
          <p:cNvSpPr txBox="1">
            <a:spLocks noChangeArrowheads="1"/>
          </p:cNvSpPr>
          <p:nvPr/>
        </p:nvSpPr>
        <p:spPr bwMode="auto">
          <a:xfrm>
            <a:off x="7476692" y="3079610"/>
            <a:ext cx="4043644" cy="1477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800" b="1" dirty="0">
                <a:solidFill>
                  <a:schemeClr val="bg1"/>
                </a:solidFill>
                <a:latin typeface="Arial" panose="020B0604020202020204" pitchFamily="34" charset="0"/>
                <a:cs typeface="Arial" panose="020B0604020202020204" pitchFamily="34" charset="0"/>
              </a:rPr>
              <a:t>Lorem ipsum </a:t>
            </a:r>
            <a:r>
              <a:rPr lang="es-CO" sz="1800" dirty="0">
                <a:solidFill>
                  <a:schemeClr val="bg1"/>
                </a:solidFill>
                <a:latin typeface="Arial" panose="020B0604020202020204" pitchFamily="34" charset="0"/>
                <a:cs typeface="Arial" panose="020B0604020202020204" pitchFamily="34" charset="0"/>
              </a:rPr>
              <a:t>dolor sit amet, consectetur adipiscing elit.  Fusce convallis magna non. dolor sit amet, consectetur adipiscing elit. Fusce convallis magna non</a:t>
            </a:r>
          </a:p>
        </p:txBody>
      </p:sp>
      <p:sp>
        <p:nvSpPr>
          <p:cNvPr id="34" name="TextBox 33">
            <a:extLst>
              <a:ext uri="{FF2B5EF4-FFF2-40B4-BE49-F238E27FC236}">
                <a16:creationId xmlns:a16="http://schemas.microsoft.com/office/drawing/2014/main" id="{9F6A4C6D-BDAA-3C90-8A69-0853840B0BE9}"/>
              </a:ext>
            </a:extLst>
          </p:cNvPr>
          <p:cNvSpPr txBox="1"/>
          <p:nvPr/>
        </p:nvSpPr>
        <p:spPr>
          <a:xfrm>
            <a:off x="7428757" y="1912223"/>
            <a:ext cx="3762375" cy="1138773"/>
          </a:xfrm>
          <a:prstGeom prst="rect">
            <a:avLst/>
          </a:prstGeom>
          <a:noFill/>
        </p:spPr>
        <p:txBody>
          <a:bodyPr wrap="square">
            <a:spAutoFit/>
          </a:bodyPr>
          <a:lstStyle/>
          <a:p>
            <a:r>
              <a:rPr lang="en-US" sz="3600" b="1" dirty="0">
                <a:solidFill>
                  <a:schemeClr val="bg1"/>
                </a:solidFill>
                <a:latin typeface="Lato Black" panose="020F0502020204030203" pitchFamily="34" charset="77"/>
              </a:rPr>
              <a:t>Your Headline</a:t>
            </a:r>
          </a:p>
          <a:p>
            <a:r>
              <a:rPr lang="en-US" sz="3200" b="1" dirty="0">
                <a:solidFill>
                  <a:srgbClr val="0E1330"/>
                </a:solidFill>
                <a:latin typeface="Lato Black" panose="020F0502020204030203" pitchFamily="34" charset="77"/>
              </a:rPr>
              <a:t>goes here</a:t>
            </a:r>
            <a:endParaRPr lang="en-US" sz="3200" dirty="0">
              <a:solidFill>
                <a:srgbClr val="0E1330"/>
              </a:solidFill>
            </a:endParaRPr>
          </a:p>
        </p:txBody>
      </p:sp>
      <p:sp>
        <p:nvSpPr>
          <p:cNvPr id="35" name="TextBox 34">
            <a:extLst>
              <a:ext uri="{FF2B5EF4-FFF2-40B4-BE49-F238E27FC236}">
                <a16:creationId xmlns:a16="http://schemas.microsoft.com/office/drawing/2014/main" id="{38154DE7-4E56-8926-365A-D9D0379CC3FE}"/>
              </a:ext>
            </a:extLst>
          </p:cNvPr>
          <p:cNvSpPr txBox="1"/>
          <p:nvPr/>
        </p:nvSpPr>
        <p:spPr>
          <a:xfrm>
            <a:off x="898710" y="4437060"/>
            <a:ext cx="378140" cy="338554"/>
          </a:xfrm>
          <a:prstGeom prst="rect">
            <a:avLst/>
          </a:prstGeom>
          <a:noFill/>
        </p:spPr>
        <p:txBody>
          <a:bodyPr wrap="square" rtlCol="0">
            <a:spAutoFit/>
          </a:bodyPr>
          <a:lstStyle/>
          <a:p>
            <a:pPr algn="r"/>
            <a:r>
              <a:rPr lang="en-US" sz="1600" dirty="0">
                <a:solidFill>
                  <a:schemeClr val="bg1"/>
                </a:solidFill>
              </a:rPr>
              <a:t>0</a:t>
            </a:r>
          </a:p>
        </p:txBody>
      </p:sp>
      <p:sp>
        <p:nvSpPr>
          <p:cNvPr id="36" name="TextBox 35">
            <a:extLst>
              <a:ext uri="{FF2B5EF4-FFF2-40B4-BE49-F238E27FC236}">
                <a16:creationId xmlns:a16="http://schemas.microsoft.com/office/drawing/2014/main" id="{1D2B1F16-38C5-75AF-CF9D-BA737BBA8463}"/>
              </a:ext>
            </a:extLst>
          </p:cNvPr>
          <p:cNvSpPr txBox="1"/>
          <p:nvPr/>
        </p:nvSpPr>
        <p:spPr>
          <a:xfrm>
            <a:off x="726760" y="3600297"/>
            <a:ext cx="550090" cy="338554"/>
          </a:xfrm>
          <a:prstGeom prst="rect">
            <a:avLst/>
          </a:prstGeom>
          <a:noFill/>
        </p:spPr>
        <p:txBody>
          <a:bodyPr wrap="square" rtlCol="0">
            <a:spAutoFit/>
          </a:bodyPr>
          <a:lstStyle/>
          <a:p>
            <a:pPr algn="r"/>
            <a:r>
              <a:rPr lang="en-US" sz="1600" dirty="0">
                <a:solidFill>
                  <a:schemeClr val="bg1"/>
                </a:solidFill>
              </a:rPr>
              <a:t>10</a:t>
            </a:r>
          </a:p>
        </p:txBody>
      </p:sp>
      <p:sp>
        <p:nvSpPr>
          <p:cNvPr id="37" name="TextBox 36">
            <a:extLst>
              <a:ext uri="{FF2B5EF4-FFF2-40B4-BE49-F238E27FC236}">
                <a16:creationId xmlns:a16="http://schemas.microsoft.com/office/drawing/2014/main" id="{7FD94097-D5EC-66EF-A5A2-8D1F508AE3BE}"/>
              </a:ext>
            </a:extLst>
          </p:cNvPr>
          <p:cNvSpPr txBox="1"/>
          <p:nvPr/>
        </p:nvSpPr>
        <p:spPr>
          <a:xfrm>
            <a:off x="726760" y="2694524"/>
            <a:ext cx="550090" cy="338554"/>
          </a:xfrm>
          <a:prstGeom prst="rect">
            <a:avLst/>
          </a:prstGeom>
          <a:noFill/>
        </p:spPr>
        <p:txBody>
          <a:bodyPr wrap="square" rtlCol="0">
            <a:spAutoFit/>
          </a:bodyPr>
          <a:lstStyle/>
          <a:p>
            <a:pPr algn="r"/>
            <a:r>
              <a:rPr lang="en-US" sz="1600" dirty="0">
                <a:solidFill>
                  <a:schemeClr val="bg1"/>
                </a:solidFill>
              </a:rPr>
              <a:t>20</a:t>
            </a:r>
          </a:p>
        </p:txBody>
      </p:sp>
      <p:sp>
        <p:nvSpPr>
          <p:cNvPr id="38" name="TextBox 37">
            <a:extLst>
              <a:ext uri="{FF2B5EF4-FFF2-40B4-BE49-F238E27FC236}">
                <a16:creationId xmlns:a16="http://schemas.microsoft.com/office/drawing/2014/main" id="{E678ADEA-2B3A-0C80-B84D-EFCBF4C48FD4}"/>
              </a:ext>
            </a:extLst>
          </p:cNvPr>
          <p:cNvSpPr txBox="1"/>
          <p:nvPr/>
        </p:nvSpPr>
        <p:spPr>
          <a:xfrm>
            <a:off x="726760" y="1831883"/>
            <a:ext cx="550090" cy="338554"/>
          </a:xfrm>
          <a:prstGeom prst="rect">
            <a:avLst/>
          </a:prstGeom>
          <a:noFill/>
        </p:spPr>
        <p:txBody>
          <a:bodyPr wrap="square" rtlCol="0">
            <a:spAutoFit/>
          </a:bodyPr>
          <a:lstStyle/>
          <a:p>
            <a:pPr algn="r"/>
            <a:r>
              <a:rPr lang="en-US" sz="1600" dirty="0">
                <a:solidFill>
                  <a:schemeClr val="bg1"/>
                </a:solidFill>
              </a:rPr>
              <a:t>30</a:t>
            </a:r>
          </a:p>
        </p:txBody>
      </p:sp>
      <p:sp>
        <p:nvSpPr>
          <p:cNvPr id="39" name="TextBox 38">
            <a:extLst>
              <a:ext uri="{FF2B5EF4-FFF2-40B4-BE49-F238E27FC236}">
                <a16:creationId xmlns:a16="http://schemas.microsoft.com/office/drawing/2014/main" id="{9AC628D4-54C6-5EF6-6A26-91A170FA1A2D}"/>
              </a:ext>
            </a:extLst>
          </p:cNvPr>
          <p:cNvSpPr txBox="1"/>
          <p:nvPr/>
        </p:nvSpPr>
        <p:spPr>
          <a:xfrm>
            <a:off x="726760" y="943362"/>
            <a:ext cx="550090" cy="338554"/>
          </a:xfrm>
          <a:prstGeom prst="rect">
            <a:avLst/>
          </a:prstGeom>
          <a:noFill/>
        </p:spPr>
        <p:txBody>
          <a:bodyPr wrap="square" rtlCol="0">
            <a:spAutoFit/>
          </a:bodyPr>
          <a:lstStyle/>
          <a:p>
            <a:pPr algn="r"/>
            <a:r>
              <a:rPr lang="en-US" sz="1600" dirty="0">
                <a:solidFill>
                  <a:schemeClr val="bg1"/>
                </a:solidFill>
              </a:rPr>
              <a:t>40</a:t>
            </a:r>
          </a:p>
        </p:txBody>
      </p:sp>
      <p:sp>
        <p:nvSpPr>
          <p:cNvPr id="40" name="TextBox 39">
            <a:extLst>
              <a:ext uri="{FF2B5EF4-FFF2-40B4-BE49-F238E27FC236}">
                <a16:creationId xmlns:a16="http://schemas.microsoft.com/office/drawing/2014/main" id="{CC5C184E-6289-710C-5D16-AAB380030380}"/>
              </a:ext>
            </a:extLst>
          </p:cNvPr>
          <p:cNvSpPr txBox="1"/>
          <p:nvPr/>
        </p:nvSpPr>
        <p:spPr>
          <a:xfrm>
            <a:off x="1129570" y="4720587"/>
            <a:ext cx="495137" cy="338554"/>
          </a:xfrm>
          <a:prstGeom prst="rect">
            <a:avLst/>
          </a:prstGeom>
          <a:noFill/>
        </p:spPr>
        <p:txBody>
          <a:bodyPr wrap="square" rtlCol="0">
            <a:spAutoFit/>
          </a:bodyPr>
          <a:lstStyle/>
          <a:p>
            <a:r>
              <a:rPr lang="en-US" sz="1600" dirty="0">
                <a:solidFill>
                  <a:schemeClr val="bg1"/>
                </a:solidFill>
              </a:rPr>
              <a:t>Jan</a:t>
            </a:r>
          </a:p>
        </p:txBody>
      </p:sp>
      <p:sp>
        <p:nvSpPr>
          <p:cNvPr id="41" name="TextBox 40">
            <a:extLst>
              <a:ext uri="{FF2B5EF4-FFF2-40B4-BE49-F238E27FC236}">
                <a16:creationId xmlns:a16="http://schemas.microsoft.com/office/drawing/2014/main" id="{166F1D8B-0C16-E439-A971-51D842578D5F}"/>
              </a:ext>
            </a:extLst>
          </p:cNvPr>
          <p:cNvSpPr txBox="1"/>
          <p:nvPr/>
        </p:nvSpPr>
        <p:spPr>
          <a:xfrm>
            <a:off x="1957706" y="4720587"/>
            <a:ext cx="604340" cy="338554"/>
          </a:xfrm>
          <a:prstGeom prst="rect">
            <a:avLst/>
          </a:prstGeom>
          <a:noFill/>
        </p:spPr>
        <p:txBody>
          <a:bodyPr wrap="square" rtlCol="0">
            <a:spAutoFit/>
          </a:bodyPr>
          <a:lstStyle/>
          <a:p>
            <a:r>
              <a:rPr lang="en-US" sz="1600" dirty="0">
                <a:solidFill>
                  <a:schemeClr val="bg1"/>
                </a:solidFill>
              </a:rPr>
              <a:t>Feb.</a:t>
            </a:r>
          </a:p>
        </p:txBody>
      </p:sp>
      <p:sp>
        <p:nvSpPr>
          <p:cNvPr id="42" name="TextBox 41">
            <a:extLst>
              <a:ext uri="{FF2B5EF4-FFF2-40B4-BE49-F238E27FC236}">
                <a16:creationId xmlns:a16="http://schemas.microsoft.com/office/drawing/2014/main" id="{CF3711F1-E8C9-A6D8-3C31-BDC3F22474A0}"/>
              </a:ext>
            </a:extLst>
          </p:cNvPr>
          <p:cNvSpPr txBox="1"/>
          <p:nvPr/>
        </p:nvSpPr>
        <p:spPr>
          <a:xfrm>
            <a:off x="2923864" y="4720587"/>
            <a:ext cx="604340" cy="338554"/>
          </a:xfrm>
          <a:prstGeom prst="rect">
            <a:avLst/>
          </a:prstGeom>
          <a:noFill/>
        </p:spPr>
        <p:txBody>
          <a:bodyPr wrap="square" rtlCol="0">
            <a:spAutoFit/>
          </a:bodyPr>
          <a:lstStyle/>
          <a:p>
            <a:r>
              <a:rPr lang="en-US" sz="1600" dirty="0">
                <a:solidFill>
                  <a:schemeClr val="bg1"/>
                </a:solidFill>
              </a:rPr>
              <a:t>Mar.</a:t>
            </a:r>
          </a:p>
        </p:txBody>
      </p:sp>
      <p:sp>
        <p:nvSpPr>
          <p:cNvPr id="43" name="TextBox 42">
            <a:extLst>
              <a:ext uri="{FF2B5EF4-FFF2-40B4-BE49-F238E27FC236}">
                <a16:creationId xmlns:a16="http://schemas.microsoft.com/office/drawing/2014/main" id="{5AD34A6B-191B-00E3-539F-9187C45E8007}"/>
              </a:ext>
            </a:extLst>
          </p:cNvPr>
          <p:cNvSpPr txBox="1"/>
          <p:nvPr/>
        </p:nvSpPr>
        <p:spPr>
          <a:xfrm>
            <a:off x="3890023" y="4720587"/>
            <a:ext cx="604340" cy="338554"/>
          </a:xfrm>
          <a:prstGeom prst="rect">
            <a:avLst/>
          </a:prstGeom>
          <a:noFill/>
        </p:spPr>
        <p:txBody>
          <a:bodyPr wrap="square" rtlCol="0">
            <a:spAutoFit/>
          </a:bodyPr>
          <a:lstStyle/>
          <a:p>
            <a:r>
              <a:rPr lang="en-US" sz="1600" dirty="0">
                <a:solidFill>
                  <a:schemeClr val="bg1"/>
                </a:solidFill>
              </a:rPr>
              <a:t>Apr</a:t>
            </a:r>
          </a:p>
        </p:txBody>
      </p:sp>
      <p:sp>
        <p:nvSpPr>
          <p:cNvPr id="44" name="TextBox 43">
            <a:extLst>
              <a:ext uri="{FF2B5EF4-FFF2-40B4-BE49-F238E27FC236}">
                <a16:creationId xmlns:a16="http://schemas.microsoft.com/office/drawing/2014/main" id="{DAFE1FC5-C579-96E0-274E-7C6BAE246310}"/>
              </a:ext>
            </a:extLst>
          </p:cNvPr>
          <p:cNvSpPr txBox="1"/>
          <p:nvPr/>
        </p:nvSpPr>
        <p:spPr>
          <a:xfrm>
            <a:off x="4899314" y="4720587"/>
            <a:ext cx="604340" cy="338554"/>
          </a:xfrm>
          <a:prstGeom prst="rect">
            <a:avLst/>
          </a:prstGeom>
          <a:noFill/>
        </p:spPr>
        <p:txBody>
          <a:bodyPr wrap="square" rtlCol="0">
            <a:spAutoFit/>
          </a:bodyPr>
          <a:lstStyle/>
          <a:p>
            <a:r>
              <a:rPr lang="en-US" sz="1600" dirty="0">
                <a:solidFill>
                  <a:schemeClr val="bg1"/>
                </a:solidFill>
              </a:rPr>
              <a:t>Jun.</a:t>
            </a:r>
          </a:p>
        </p:txBody>
      </p:sp>
      <p:sp>
        <p:nvSpPr>
          <p:cNvPr id="45" name="TextBox 44">
            <a:extLst>
              <a:ext uri="{FF2B5EF4-FFF2-40B4-BE49-F238E27FC236}">
                <a16:creationId xmlns:a16="http://schemas.microsoft.com/office/drawing/2014/main" id="{00AE44E3-0B43-0B94-3855-5F31F969D7F5}"/>
              </a:ext>
            </a:extLst>
          </p:cNvPr>
          <p:cNvSpPr txBox="1"/>
          <p:nvPr/>
        </p:nvSpPr>
        <p:spPr>
          <a:xfrm>
            <a:off x="1595396" y="5505591"/>
            <a:ext cx="857447" cy="338554"/>
          </a:xfrm>
          <a:prstGeom prst="rect">
            <a:avLst/>
          </a:prstGeom>
          <a:noFill/>
        </p:spPr>
        <p:txBody>
          <a:bodyPr wrap="square" rtlCol="0">
            <a:spAutoFit/>
          </a:bodyPr>
          <a:lstStyle/>
          <a:p>
            <a:r>
              <a:rPr lang="en-US" sz="1600" dirty="0">
                <a:solidFill>
                  <a:schemeClr val="bg1"/>
                </a:solidFill>
              </a:rPr>
              <a:t>2021</a:t>
            </a:r>
          </a:p>
        </p:txBody>
      </p:sp>
      <p:sp>
        <p:nvSpPr>
          <p:cNvPr id="46" name="TextBox 45">
            <a:extLst>
              <a:ext uri="{FF2B5EF4-FFF2-40B4-BE49-F238E27FC236}">
                <a16:creationId xmlns:a16="http://schemas.microsoft.com/office/drawing/2014/main" id="{75DD055A-F695-EDE2-DCAF-560BE7827CDC}"/>
              </a:ext>
            </a:extLst>
          </p:cNvPr>
          <p:cNvSpPr txBox="1"/>
          <p:nvPr/>
        </p:nvSpPr>
        <p:spPr>
          <a:xfrm>
            <a:off x="4010792" y="5505591"/>
            <a:ext cx="1116672" cy="338554"/>
          </a:xfrm>
          <a:prstGeom prst="rect">
            <a:avLst/>
          </a:prstGeom>
          <a:noFill/>
        </p:spPr>
        <p:txBody>
          <a:bodyPr wrap="square" rtlCol="0">
            <a:spAutoFit/>
          </a:bodyPr>
          <a:lstStyle/>
          <a:p>
            <a:r>
              <a:rPr lang="en-US" sz="1600" dirty="0">
                <a:solidFill>
                  <a:schemeClr val="bg1"/>
                </a:solidFill>
              </a:rPr>
              <a:t>2022</a:t>
            </a:r>
          </a:p>
        </p:txBody>
      </p:sp>
    </p:spTree>
    <p:extLst>
      <p:ext uri="{BB962C8B-B14F-4D97-AF65-F5344CB8AC3E}">
        <p14:creationId xmlns:p14="http://schemas.microsoft.com/office/powerpoint/2010/main" val="381189106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5AA08FF3-8BF5-03EA-9DA7-C068F1D79B63}"/>
              </a:ext>
            </a:extLst>
          </p:cNvPr>
          <p:cNvSpPr>
            <a:spLocks noGrp="1"/>
          </p:cNvSpPr>
          <p:nvPr>
            <p:ph type="pic" sz="quarter" idx="10"/>
          </p:nvPr>
        </p:nvSpPr>
        <p:spPr/>
      </p:sp>
      <p:grpSp>
        <p:nvGrpSpPr>
          <p:cNvPr id="38" name="Group 37">
            <a:extLst>
              <a:ext uri="{FF2B5EF4-FFF2-40B4-BE49-F238E27FC236}">
                <a16:creationId xmlns:a16="http://schemas.microsoft.com/office/drawing/2014/main" id="{FF595C24-B719-F093-D0D6-CE1AFF392A83}"/>
              </a:ext>
            </a:extLst>
          </p:cNvPr>
          <p:cNvGrpSpPr/>
          <p:nvPr/>
        </p:nvGrpSpPr>
        <p:grpSpPr>
          <a:xfrm>
            <a:off x="5674200" y="3513277"/>
            <a:ext cx="602693" cy="545290"/>
            <a:chOff x="5992744" y="4287977"/>
            <a:chExt cx="602693" cy="545290"/>
          </a:xfrm>
        </p:grpSpPr>
        <p:sp>
          <p:nvSpPr>
            <p:cNvPr id="3" name="Freeform 2">
              <a:extLst>
                <a:ext uri="{FF2B5EF4-FFF2-40B4-BE49-F238E27FC236}">
                  <a16:creationId xmlns:a16="http://schemas.microsoft.com/office/drawing/2014/main" id="{89C8C460-BE1F-4957-CCD2-E2924921AD8B}"/>
                </a:ext>
              </a:extLst>
            </p:cNvPr>
            <p:cNvSpPr/>
            <p:nvPr/>
          </p:nvSpPr>
          <p:spPr>
            <a:xfrm>
              <a:off x="5992744" y="4287977"/>
              <a:ext cx="531895" cy="496456"/>
            </a:xfrm>
            <a:custGeom>
              <a:avLst/>
              <a:gdLst>
                <a:gd name="connsiteX0" fmla="*/ 35429 w 531895"/>
                <a:gd name="connsiteY0" fmla="*/ 496689 h 496456"/>
                <a:gd name="connsiteX1" fmla="*/ -18 w 531895"/>
                <a:gd name="connsiteY1" fmla="*/ 496689 h 496456"/>
                <a:gd name="connsiteX2" fmla="*/ -18 w 531895"/>
                <a:gd name="connsiteY2" fmla="*/ 102200 h 496456"/>
                <a:gd name="connsiteX3" fmla="*/ 101928 w 531895"/>
                <a:gd name="connsiteY3" fmla="*/ 232 h 496456"/>
                <a:gd name="connsiteX4" fmla="*/ 531878 w 531895"/>
                <a:gd name="connsiteY4" fmla="*/ 233 h 496456"/>
                <a:gd name="connsiteX5" fmla="*/ 531878 w 531895"/>
                <a:gd name="connsiteY5" fmla="*/ 35687 h 496456"/>
                <a:gd name="connsiteX6" fmla="*/ 101928 w 531895"/>
                <a:gd name="connsiteY6" fmla="*/ 35687 h 496456"/>
                <a:gd name="connsiteX7" fmla="*/ 35047 w 531895"/>
                <a:gd name="connsiteY7" fmla="*/ 102582 h 496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1895" h="496456">
                  <a:moveTo>
                    <a:pt x="35429" y="496689"/>
                  </a:moveTo>
                  <a:lnTo>
                    <a:pt x="-18" y="496689"/>
                  </a:lnTo>
                  <a:lnTo>
                    <a:pt x="-18" y="102200"/>
                  </a:lnTo>
                  <a:cubicBezTo>
                    <a:pt x="87" y="45928"/>
                    <a:pt x="45668" y="338"/>
                    <a:pt x="101928" y="232"/>
                  </a:cubicBezTo>
                  <a:lnTo>
                    <a:pt x="531878" y="233"/>
                  </a:lnTo>
                  <a:lnTo>
                    <a:pt x="531878" y="35687"/>
                  </a:lnTo>
                  <a:lnTo>
                    <a:pt x="101928" y="35687"/>
                  </a:lnTo>
                  <a:cubicBezTo>
                    <a:pt x="64991" y="35687"/>
                    <a:pt x="35047" y="65637"/>
                    <a:pt x="35047" y="102582"/>
                  </a:cubicBezTo>
                  <a:close/>
                </a:path>
              </a:pathLst>
            </a:custGeom>
            <a:gradFill>
              <a:gsLst>
                <a:gs pos="61000">
                  <a:schemeClr val="accent2"/>
                </a:gs>
                <a:gs pos="23000">
                  <a:schemeClr val="accent1"/>
                </a:gs>
                <a:gs pos="0">
                  <a:schemeClr val="tx2"/>
                </a:gs>
              </a:gsLst>
              <a:lin ang="1800000" scaled="0"/>
            </a:gradFill>
            <a:ln w="9549" cap="flat">
              <a:noFill/>
              <a:prstDash val="solid"/>
              <a:miter/>
            </a:ln>
          </p:spPr>
          <p:txBody>
            <a:bodyPr rtlCol="0" anchor="ctr"/>
            <a:lstStyle/>
            <a:p>
              <a:endParaRPr lang="en-US"/>
            </a:p>
          </p:txBody>
        </p:sp>
        <p:sp>
          <p:nvSpPr>
            <p:cNvPr id="4" name="Freeform 3">
              <a:extLst>
                <a:ext uri="{FF2B5EF4-FFF2-40B4-BE49-F238E27FC236}">
                  <a16:creationId xmlns:a16="http://schemas.microsoft.com/office/drawing/2014/main" id="{692F4EF9-7CDC-862B-42B0-7E90B05EF6EC}"/>
                </a:ext>
              </a:extLst>
            </p:cNvPr>
            <p:cNvSpPr/>
            <p:nvPr/>
          </p:nvSpPr>
          <p:spPr>
            <a:xfrm>
              <a:off x="6403967" y="4642616"/>
              <a:ext cx="106340" cy="106363"/>
            </a:xfrm>
            <a:custGeom>
              <a:avLst/>
              <a:gdLst>
                <a:gd name="connsiteX0" fmla="*/ 106341 w 106340"/>
                <a:gd name="connsiteY0" fmla="*/ 35455 h 106363"/>
                <a:gd name="connsiteX1" fmla="*/ 70894 w 106340"/>
                <a:gd name="connsiteY1" fmla="*/ 35455 h 106363"/>
                <a:gd name="connsiteX2" fmla="*/ 70894 w 106340"/>
                <a:gd name="connsiteY2" fmla="*/ 0 h 106363"/>
                <a:gd name="connsiteX3" fmla="*/ 35447 w 106340"/>
                <a:gd name="connsiteY3" fmla="*/ 0 h 106363"/>
                <a:gd name="connsiteX4" fmla="*/ 35447 w 106340"/>
                <a:gd name="connsiteY4" fmla="*/ 35455 h 106363"/>
                <a:gd name="connsiteX5" fmla="*/ 0 w 106340"/>
                <a:gd name="connsiteY5" fmla="*/ 35455 h 106363"/>
                <a:gd name="connsiteX6" fmla="*/ 0 w 106340"/>
                <a:gd name="connsiteY6" fmla="*/ 70909 h 106363"/>
                <a:gd name="connsiteX7" fmla="*/ 35447 w 106340"/>
                <a:gd name="connsiteY7" fmla="*/ 70909 h 106363"/>
                <a:gd name="connsiteX8" fmla="*/ 35447 w 106340"/>
                <a:gd name="connsiteY8" fmla="*/ 106363 h 106363"/>
                <a:gd name="connsiteX9" fmla="*/ 70894 w 106340"/>
                <a:gd name="connsiteY9" fmla="*/ 106363 h 106363"/>
                <a:gd name="connsiteX10" fmla="*/ 70894 w 106340"/>
                <a:gd name="connsiteY10" fmla="*/ 70909 h 106363"/>
                <a:gd name="connsiteX11" fmla="*/ 106341 w 106340"/>
                <a:gd name="connsiteY11" fmla="*/ 70909 h 106363"/>
                <a:gd name="connsiteX12" fmla="*/ 106341 w 106340"/>
                <a:gd name="connsiteY12" fmla="*/ 35455 h 106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340" h="106363">
                  <a:moveTo>
                    <a:pt x="106341" y="35455"/>
                  </a:moveTo>
                  <a:lnTo>
                    <a:pt x="70894" y="35455"/>
                  </a:lnTo>
                  <a:lnTo>
                    <a:pt x="70894" y="0"/>
                  </a:lnTo>
                  <a:lnTo>
                    <a:pt x="35447" y="0"/>
                  </a:lnTo>
                  <a:lnTo>
                    <a:pt x="35447" y="35455"/>
                  </a:lnTo>
                  <a:lnTo>
                    <a:pt x="0" y="35455"/>
                  </a:lnTo>
                  <a:lnTo>
                    <a:pt x="0" y="70909"/>
                  </a:lnTo>
                  <a:lnTo>
                    <a:pt x="35447" y="70909"/>
                  </a:lnTo>
                  <a:lnTo>
                    <a:pt x="35447" y="106363"/>
                  </a:lnTo>
                  <a:lnTo>
                    <a:pt x="70894" y="106363"/>
                  </a:lnTo>
                  <a:lnTo>
                    <a:pt x="70894" y="70909"/>
                  </a:lnTo>
                  <a:lnTo>
                    <a:pt x="106341" y="70909"/>
                  </a:lnTo>
                  <a:lnTo>
                    <a:pt x="106341" y="35455"/>
                  </a:lnTo>
                  <a:close/>
                </a:path>
              </a:pathLst>
            </a:custGeom>
            <a:gradFill>
              <a:gsLst>
                <a:gs pos="61000">
                  <a:schemeClr val="accent2"/>
                </a:gs>
                <a:gs pos="23000">
                  <a:schemeClr val="accent1"/>
                </a:gs>
                <a:gs pos="0">
                  <a:schemeClr val="tx2"/>
                </a:gs>
              </a:gsLst>
              <a:lin ang="1800000" scaled="0"/>
            </a:gradFill>
            <a:ln w="9549" cap="flat">
              <a:noFill/>
              <a:prstDash val="solid"/>
              <a:miter/>
            </a:ln>
          </p:spPr>
          <p:txBody>
            <a:bodyPr rtlCol="0" anchor="ctr"/>
            <a:lstStyle/>
            <a:p>
              <a:endParaRPr lang="en-US"/>
            </a:p>
          </p:txBody>
        </p:sp>
        <p:sp>
          <p:nvSpPr>
            <p:cNvPr id="5" name="Freeform 4">
              <a:extLst>
                <a:ext uri="{FF2B5EF4-FFF2-40B4-BE49-F238E27FC236}">
                  <a16:creationId xmlns:a16="http://schemas.microsoft.com/office/drawing/2014/main" id="{62C636C9-CF0F-45C4-804B-4FA246F7E608}"/>
                </a:ext>
              </a:extLst>
            </p:cNvPr>
            <p:cNvSpPr/>
            <p:nvPr/>
          </p:nvSpPr>
          <p:spPr>
            <a:xfrm>
              <a:off x="6081410" y="4429890"/>
              <a:ext cx="319022" cy="319089"/>
            </a:xfrm>
            <a:custGeom>
              <a:avLst/>
              <a:gdLst>
                <a:gd name="connsiteX0" fmla="*/ 319023 w 319022"/>
                <a:gd name="connsiteY0" fmla="*/ 35455 h 319089"/>
                <a:gd name="connsiteX1" fmla="*/ 283575 w 319022"/>
                <a:gd name="connsiteY1" fmla="*/ 35455 h 319089"/>
                <a:gd name="connsiteX2" fmla="*/ 283575 w 319022"/>
                <a:gd name="connsiteY2" fmla="*/ 0 h 319089"/>
                <a:gd name="connsiteX3" fmla="*/ 248128 w 319022"/>
                <a:gd name="connsiteY3" fmla="*/ 0 h 319089"/>
                <a:gd name="connsiteX4" fmla="*/ 248128 w 319022"/>
                <a:gd name="connsiteY4" fmla="*/ 35455 h 319089"/>
                <a:gd name="connsiteX5" fmla="*/ 141788 w 319022"/>
                <a:gd name="connsiteY5" fmla="*/ 35455 h 319089"/>
                <a:gd name="connsiteX6" fmla="*/ 141788 w 319022"/>
                <a:gd name="connsiteY6" fmla="*/ 0 h 319089"/>
                <a:gd name="connsiteX7" fmla="*/ 106341 w 319022"/>
                <a:gd name="connsiteY7" fmla="*/ 0 h 319089"/>
                <a:gd name="connsiteX8" fmla="*/ 106341 w 319022"/>
                <a:gd name="connsiteY8" fmla="*/ 35455 h 319089"/>
                <a:gd name="connsiteX9" fmla="*/ 0 w 319022"/>
                <a:gd name="connsiteY9" fmla="*/ 35455 h 319089"/>
                <a:gd name="connsiteX10" fmla="*/ 0 w 319022"/>
                <a:gd name="connsiteY10" fmla="*/ 70909 h 319089"/>
                <a:gd name="connsiteX11" fmla="*/ 106341 w 319022"/>
                <a:gd name="connsiteY11" fmla="*/ 70909 h 319089"/>
                <a:gd name="connsiteX12" fmla="*/ 106341 w 319022"/>
                <a:gd name="connsiteY12" fmla="*/ 141818 h 319089"/>
                <a:gd name="connsiteX13" fmla="*/ 0 w 319022"/>
                <a:gd name="connsiteY13" fmla="*/ 141818 h 319089"/>
                <a:gd name="connsiteX14" fmla="*/ 0 w 319022"/>
                <a:gd name="connsiteY14" fmla="*/ 177272 h 319089"/>
                <a:gd name="connsiteX15" fmla="*/ 106341 w 319022"/>
                <a:gd name="connsiteY15" fmla="*/ 177272 h 319089"/>
                <a:gd name="connsiteX16" fmla="*/ 106341 w 319022"/>
                <a:gd name="connsiteY16" fmla="*/ 248181 h 319089"/>
                <a:gd name="connsiteX17" fmla="*/ 0 w 319022"/>
                <a:gd name="connsiteY17" fmla="*/ 248181 h 319089"/>
                <a:gd name="connsiteX18" fmla="*/ 0 w 319022"/>
                <a:gd name="connsiteY18" fmla="*/ 283635 h 319089"/>
                <a:gd name="connsiteX19" fmla="*/ 106341 w 319022"/>
                <a:gd name="connsiteY19" fmla="*/ 283635 h 319089"/>
                <a:gd name="connsiteX20" fmla="*/ 106341 w 319022"/>
                <a:gd name="connsiteY20" fmla="*/ 319090 h 319089"/>
                <a:gd name="connsiteX21" fmla="*/ 141788 w 319022"/>
                <a:gd name="connsiteY21" fmla="*/ 319090 h 319089"/>
                <a:gd name="connsiteX22" fmla="*/ 141788 w 319022"/>
                <a:gd name="connsiteY22" fmla="*/ 283635 h 319089"/>
                <a:gd name="connsiteX23" fmla="*/ 177235 w 319022"/>
                <a:gd name="connsiteY23" fmla="*/ 283635 h 319089"/>
                <a:gd name="connsiteX24" fmla="*/ 177235 w 319022"/>
                <a:gd name="connsiteY24" fmla="*/ 248181 h 319089"/>
                <a:gd name="connsiteX25" fmla="*/ 141788 w 319022"/>
                <a:gd name="connsiteY25" fmla="*/ 248181 h 319089"/>
                <a:gd name="connsiteX26" fmla="*/ 141788 w 319022"/>
                <a:gd name="connsiteY26" fmla="*/ 177272 h 319089"/>
                <a:gd name="connsiteX27" fmla="*/ 212682 w 319022"/>
                <a:gd name="connsiteY27" fmla="*/ 177272 h 319089"/>
                <a:gd name="connsiteX28" fmla="*/ 212682 w 319022"/>
                <a:gd name="connsiteY28" fmla="*/ 141818 h 319089"/>
                <a:gd name="connsiteX29" fmla="*/ 141788 w 319022"/>
                <a:gd name="connsiteY29" fmla="*/ 141818 h 319089"/>
                <a:gd name="connsiteX30" fmla="*/ 141788 w 319022"/>
                <a:gd name="connsiteY30" fmla="*/ 70909 h 319089"/>
                <a:gd name="connsiteX31" fmla="*/ 248128 w 319022"/>
                <a:gd name="connsiteY31" fmla="*/ 70909 h 319089"/>
                <a:gd name="connsiteX32" fmla="*/ 248128 w 319022"/>
                <a:gd name="connsiteY32" fmla="*/ 106363 h 319089"/>
                <a:gd name="connsiteX33" fmla="*/ 283575 w 319022"/>
                <a:gd name="connsiteY33" fmla="*/ 106363 h 319089"/>
                <a:gd name="connsiteX34" fmla="*/ 283575 w 319022"/>
                <a:gd name="connsiteY34" fmla="*/ 70909 h 319089"/>
                <a:gd name="connsiteX35" fmla="*/ 319023 w 319022"/>
                <a:gd name="connsiteY35" fmla="*/ 70909 h 319089"/>
                <a:gd name="connsiteX36" fmla="*/ 319023 w 319022"/>
                <a:gd name="connsiteY36" fmla="*/ 35455 h 319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19022" h="319089">
                  <a:moveTo>
                    <a:pt x="319023" y="35455"/>
                  </a:moveTo>
                  <a:lnTo>
                    <a:pt x="283575" y="35455"/>
                  </a:lnTo>
                  <a:lnTo>
                    <a:pt x="283575" y="0"/>
                  </a:lnTo>
                  <a:lnTo>
                    <a:pt x="248128" y="0"/>
                  </a:lnTo>
                  <a:lnTo>
                    <a:pt x="248128" y="35455"/>
                  </a:lnTo>
                  <a:lnTo>
                    <a:pt x="141788" y="35455"/>
                  </a:lnTo>
                  <a:lnTo>
                    <a:pt x="141788" y="0"/>
                  </a:lnTo>
                  <a:lnTo>
                    <a:pt x="106341" y="0"/>
                  </a:lnTo>
                  <a:lnTo>
                    <a:pt x="106341" y="35455"/>
                  </a:lnTo>
                  <a:lnTo>
                    <a:pt x="0" y="35455"/>
                  </a:lnTo>
                  <a:lnTo>
                    <a:pt x="0" y="70909"/>
                  </a:lnTo>
                  <a:lnTo>
                    <a:pt x="106341" y="70909"/>
                  </a:lnTo>
                  <a:lnTo>
                    <a:pt x="106341" y="141818"/>
                  </a:lnTo>
                  <a:lnTo>
                    <a:pt x="0" y="141818"/>
                  </a:lnTo>
                  <a:lnTo>
                    <a:pt x="0" y="177272"/>
                  </a:lnTo>
                  <a:lnTo>
                    <a:pt x="106341" y="177272"/>
                  </a:lnTo>
                  <a:lnTo>
                    <a:pt x="106341" y="248181"/>
                  </a:lnTo>
                  <a:lnTo>
                    <a:pt x="0" y="248181"/>
                  </a:lnTo>
                  <a:lnTo>
                    <a:pt x="0" y="283635"/>
                  </a:lnTo>
                  <a:lnTo>
                    <a:pt x="106341" y="283635"/>
                  </a:lnTo>
                  <a:lnTo>
                    <a:pt x="106341" y="319090"/>
                  </a:lnTo>
                  <a:lnTo>
                    <a:pt x="141788" y="319090"/>
                  </a:lnTo>
                  <a:lnTo>
                    <a:pt x="141788" y="283635"/>
                  </a:lnTo>
                  <a:lnTo>
                    <a:pt x="177235" y="283635"/>
                  </a:lnTo>
                  <a:lnTo>
                    <a:pt x="177235" y="248181"/>
                  </a:lnTo>
                  <a:lnTo>
                    <a:pt x="141788" y="248181"/>
                  </a:lnTo>
                  <a:lnTo>
                    <a:pt x="141788" y="177272"/>
                  </a:lnTo>
                  <a:lnTo>
                    <a:pt x="212682" y="177272"/>
                  </a:lnTo>
                  <a:lnTo>
                    <a:pt x="212682" y="141818"/>
                  </a:lnTo>
                  <a:lnTo>
                    <a:pt x="141788" y="141818"/>
                  </a:lnTo>
                  <a:lnTo>
                    <a:pt x="141788" y="70909"/>
                  </a:lnTo>
                  <a:lnTo>
                    <a:pt x="248128" y="70909"/>
                  </a:lnTo>
                  <a:lnTo>
                    <a:pt x="248128" y="106363"/>
                  </a:lnTo>
                  <a:lnTo>
                    <a:pt x="283575" y="106363"/>
                  </a:lnTo>
                  <a:lnTo>
                    <a:pt x="283575" y="70909"/>
                  </a:lnTo>
                  <a:lnTo>
                    <a:pt x="319023" y="70909"/>
                  </a:lnTo>
                  <a:lnTo>
                    <a:pt x="319023" y="35455"/>
                  </a:lnTo>
                  <a:close/>
                </a:path>
              </a:pathLst>
            </a:custGeom>
            <a:gradFill>
              <a:gsLst>
                <a:gs pos="61000">
                  <a:schemeClr val="accent2"/>
                </a:gs>
                <a:gs pos="23000">
                  <a:schemeClr val="accent1"/>
                </a:gs>
                <a:gs pos="0">
                  <a:schemeClr val="tx2"/>
                </a:gs>
              </a:gsLst>
              <a:lin ang="1800000" scaled="0"/>
            </a:gradFill>
            <a:ln w="9549" cap="flat">
              <a:noFill/>
              <a:prstDash val="solid"/>
              <a:miter/>
            </a:ln>
          </p:spPr>
          <p:txBody>
            <a:bodyPr rtlCol="0" anchor="ctr"/>
            <a:lstStyle/>
            <a:p>
              <a:endParaRPr lang="en-US"/>
            </a:p>
          </p:txBody>
        </p:sp>
        <p:sp>
          <p:nvSpPr>
            <p:cNvPr id="6" name="Freeform 5">
              <a:extLst>
                <a:ext uri="{FF2B5EF4-FFF2-40B4-BE49-F238E27FC236}">
                  <a16:creationId xmlns:a16="http://schemas.microsoft.com/office/drawing/2014/main" id="{CA584611-1137-8663-B6AD-6EB6CA39C578}"/>
                </a:ext>
              </a:extLst>
            </p:cNvPr>
            <p:cNvSpPr/>
            <p:nvPr/>
          </p:nvSpPr>
          <p:spPr>
            <a:xfrm>
              <a:off x="6320652" y="4558424"/>
              <a:ext cx="274785" cy="274843"/>
            </a:xfrm>
            <a:custGeom>
              <a:avLst/>
              <a:gdLst>
                <a:gd name="connsiteX0" fmla="*/ 137375 w 274785"/>
                <a:gd name="connsiteY0" fmla="*/ 232 h 274843"/>
                <a:gd name="connsiteX1" fmla="*/ -18 w 274785"/>
                <a:gd name="connsiteY1" fmla="*/ 137654 h 274843"/>
                <a:gd name="connsiteX2" fmla="*/ 137375 w 274785"/>
                <a:gd name="connsiteY2" fmla="*/ 275076 h 274843"/>
                <a:gd name="connsiteX3" fmla="*/ 274768 w 274785"/>
                <a:gd name="connsiteY3" fmla="*/ 137654 h 274843"/>
                <a:gd name="connsiteX4" fmla="*/ 274768 w 274785"/>
                <a:gd name="connsiteY4" fmla="*/ 137558 h 274843"/>
                <a:gd name="connsiteX5" fmla="*/ 137375 w 274785"/>
                <a:gd name="connsiteY5" fmla="*/ 232 h 274843"/>
                <a:gd name="connsiteX6" fmla="*/ 137375 w 274785"/>
                <a:gd name="connsiteY6" fmla="*/ 239143 h 274843"/>
                <a:gd name="connsiteX7" fmla="*/ 35429 w 274785"/>
                <a:gd name="connsiteY7" fmla="*/ 137176 h 274843"/>
                <a:gd name="connsiteX8" fmla="*/ 137375 w 274785"/>
                <a:gd name="connsiteY8" fmla="*/ 35209 h 274843"/>
                <a:gd name="connsiteX9" fmla="*/ 239320 w 274785"/>
                <a:gd name="connsiteY9" fmla="*/ 137176 h 274843"/>
                <a:gd name="connsiteX10" fmla="*/ 137757 w 274785"/>
                <a:gd name="connsiteY10" fmla="*/ 239525 h 274843"/>
                <a:gd name="connsiteX11" fmla="*/ 137374 w 274785"/>
                <a:gd name="connsiteY11" fmla="*/ 239525 h 274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785" h="274843">
                  <a:moveTo>
                    <a:pt x="137375" y="232"/>
                  </a:moveTo>
                  <a:cubicBezTo>
                    <a:pt x="61495" y="232"/>
                    <a:pt x="-18" y="61758"/>
                    <a:pt x="-18" y="137654"/>
                  </a:cubicBezTo>
                  <a:cubicBezTo>
                    <a:pt x="-18" y="213550"/>
                    <a:pt x="61495" y="275076"/>
                    <a:pt x="137375" y="275076"/>
                  </a:cubicBezTo>
                  <a:cubicBezTo>
                    <a:pt x="213254" y="275076"/>
                    <a:pt x="274768" y="213550"/>
                    <a:pt x="274768" y="137654"/>
                  </a:cubicBezTo>
                  <a:cubicBezTo>
                    <a:pt x="274768" y="137622"/>
                    <a:pt x="274768" y="137590"/>
                    <a:pt x="274768" y="137558"/>
                  </a:cubicBezTo>
                  <a:cubicBezTo>
                    <a:pt x="274662" y="61722"/>
                    <a:pt x="213196" y="285"/>
                    <a:pt x="137375" y="232"/>
                  </a:cubicBezTo>
                  <a:close/>
                  <a:moveTo>
                    <a:pt x="137375" y="239143"/>
                  </a:moveTo>
                  <a:cubicBezTo>
                    <a:pt x="81072" y="239143"/>
                    <a:pt x="35429" y="193491"/>
                    <a:pt x="35429" y="137176"/>
                  </a:cubicBezTo>
                  <a:cubicBezTo>
                    <a:pt x="35429" y="80861"/>
                    <a:pt x="81072" y="35209"/>
                    <a:pt x="137375" y="35209"/>
                  </a:cubicBezTo>
                  <a:cubicBezTo>
                    <a:pt x="193678" y="35209"/>
                    <a:pt x="239320" y="80861"/>
                    <a:pt x="239320" y="137176"/>
                  </a:cubicBezTo>
                  <a:cubicBezTo>
                    <a:pt x="239531" y="193490"/>
                    <a:pt x="194060" y="239314"/>
                    <a:pt x="137757" y="239525"/>
                  </a:cubicBezTo>
                  <a:cubicBezTo>
                    <a:pt x="137630" y="239525"/>
                    <a:pt x="137502" y="239525"/>
                    <a:pt x="137374" y="239525"/>
                  </a:cubicBezTo>
                  <a:close/>
                </a:path>
              </a:pathLst>
            </a:custGeom>
            <a:gradFill>
              <a:gsLst>
                <a:gs pos="61000">
                  <a:schemeClr val="accent2"/>
                </a:gs>
                <a:gs pos="23000">
                  <a:schemeClr val="accent1"/>
                </a:gs>
                <a:gs pos="0">
                  <a:schemeClr val="tx2"/>
                </a:gs>
              </a:gsLst>
              <a:lin ang="1800000" scaled="0"/>
            </a:gradFill>
            <a:ln w="9549" cap="flat">
              <a:noFill/>
              <a:prstDash val="solid"/>
              <a:miter/>
            </a:ln>
          </p:spPr>
          <p:txBody>
            <a:bodyPr rtlCol="0" anchor="ctr"/>
            <a:lstStyle/>
            <a:p>
              <a:endParaRPr lang="en-US"/>
            </a:p>
          </p:txBody>
        </p:sp>
      </p:grpSp>
      <p:grpSp>
        <p:nvGrpSpPr>
          <p:cNvPr id="39" name="Group 38">
            <a:extLst>
              <a:ext uri="{FF2B5EF4-FFF2-40B4-BE49-F238E27FC236}">
                <a16:creationId xmlns:a16="http://schemas.microsoft.com/office/drawing/2014/main" id="{91AA72DE-9E61-8C8B-FBB6-962256F60DED}"/>
              </a:ext>
            </a:extLst>
          </p:cNvPr>
          <p:cNvGrpSpPr/>
          <p:nvPr/>
        </p:nvGrpSpPr>
        <p:grpSpPr>
          <a:xfrm>
            <a:off x="5622798" y="4753462"/>
            <a:ext cx="704829" cy="627093"/>
            <a:chOff x="5941342" y="5528162"/>
            <a:chExt cx="704829" cy="627093"/>
          </a:xfrm>
        </p:grpSpPr>
        <p:sp>
          <p:nvSpPr>
            <p:cNvPr id="7" name="Freeform 6">
              <a:extLst>
                <a:ext uri="{FF2B5EF4-FFF2-40B4-BE49-F238E27FC236}">
                  <a16:creationId xmlns:a16="http://schemas.microsoft.com/office/drawing/2014/main" id="{61BEB1CF-3197-74C6-71E9-9320C91037D7}"/>
                </a:ext>
              </a:extLst>
            </p:cNvPr>
            <p:cNvSpPr/>
            <p:nvPr/>
          </p:nvSpPr>
          <p:spPr>
            <a:xfrm>
              <a:off x="6453650" y="5790918"/>
              <a:ext cx="192521" cy="123660"/>
            </a:xfrm>
            <a:custGeom>
              <a:avLst/>
              <a:gdLst>
                <a:gd name="connsiteX0" fmla="*/ 0 w 192521"/>
                <a:gd name="connsiteY0" fmla="*/ 94608 h 123660"/>
                <a:gd name="connsiteX1" fmla="*/ 24364 w 192521"/>
                <a:gd name="connsiteY1" fmla="*/ 120315 h 123660"/>
                <a:gd name="connsiteX2" fmla="*/ 98028 w 192521"/>
                <a:gd name="connsiteY2" fmla="*/ 50362 h 123660"/>
                <a:gd name="connsiteX3" fmla="*/ 166724 w 192521"/>
                <a:gd name="connsiteY3" fmla="*/ 123660 h 123660"/>
                <a:gd name="connsiteX4" fmla="*/ 192521 w 192521"/>
                <a:gd name="connsiteY4" fmla="*/ 99291 h 123660"/>
                <a:gd name="connsiteX5" fmla="*/ 100226 w 192521"/>
                <a:gd name="connsiteY5" fmla="*/ 0 h 123660"/>
                <a:gd name="connsiteX6" fmla="*/ 0 w 192521"/>
                <a:gd name="connsiteY6" fmla="*/ 94608 h 12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2521" h="123660">
                  <a:moveTo>
                    <a:pt x="0" y="94608"/>
                  </a:moveTo>
                  <a:lnTo>
                    <a:pt x="24364" y="120315"/>
                  </a:lnTo>
                  <a:lnTo>
                    <a:pt x="98028" y="50362"/>
                  </a:lnTo>
                  <a:lnTo>
                    <a:pt x="166724" y="123660"/>
                  </a:lnTo>
                  <a:lnTo>
                    <a:pt x="192521" y="99291"/>
                  </a:lnTo>
                  <a:lnTo>
                    <a:pt x="100226" y="0"/>
                  </a:lnTo>
                  <a:lnTo>
                    <a:pt x="0" y="94608"/>
                  </a:lnTo>
                  <a:close/>
                </a:path>
              </a:pathLst>
            </a:custGeom>
            <a:gradFill>
              <a:gsLst>
                <a:gs pos="61000">
                  <a:schemeClr val="accent2"/>
                </a:gs>
                <a:gs pos="23000">
                  <a:schemeClr val="accent1"/>
                </a:gs>
                <a:gs pos="0">
                  <a:schemeClr val="tx2"/>
                </a:gs>
              </a:gsLst>
              <a:lin ang="1800000" scaled="0"/>
            </a:gradFill>
            <a:ln w="9549"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BF25352F-895E-4326-0749-EDBD07F8B03A}"/>
                </a:ext>
              </a:extLst>
            </p:cNvPr>
            <p:cNvSpPr/>
            <p:nvPr/>
          </p:nvSpPr>
          <p:spPr>
            <a:xfrm>
              <a:off x="6405687" y="5572649"/>
              <a:ext cx="130131" cy="130159"/>
            </a:xfrm>
            <a:custGeom>
              <a:avLst/>
              <a:gdLst>
                <a:gd name="connsiteX0" fmla="*/ 65143 w 130131"/>
                <a:gd name="connsiteY0" fmla="*/ 232 h 130159"/>
                <a:gd name="connsiteX1" fmla="*/ -18 w 130131"/>
                <a:gd name="connsiteY1" fmla="*/ 65216 h 130159"/>
                <a:gd name="connsiteX2" fmla="*/ 64952 w 130131"/>
                <a:gd name="connsiteY2" fmla="*/ 130391 h 130159"/>
                <a:gd name="connsiteX3" fmla="*/ 130113 w 130131"/>
                <a:gd name="connsiteY3" fmla="*/ 65408 h 130159"/>
                <a:gd name="connsiteX4" fmla="*/ 130113 w 130131"/>
                <a:gd name="connsiteY4" fmla="*/ 65312 h 130159"/>
                <a:gd name="connsiteX5" fmla="*/ 65143 w 130131"/>
                <a:gd name="connsiteY5" fmla="*/ 233 h 130159"/>
                <a:gd name="connsiteX6" fmla="*/ 65143 w 130131"/>
                <a:gd name="connsiteY6" fmla="*/ 94841 h 130159"/>
                <a:gd name="connsiteX7" fmla="*/ 35429 w 130131"/>
                <a:gd name="connsiteY7" fmla="*/ 65311 h 130159"/>
                <a:gd name="connsiteX8" fmla="*/ 64953 w 130131"/>
                <a:gd name="connsiteY8" fmla="*/ 35591 h 130159"/>
                <a:gd name="connsiteX9" fmla="*/ 94667 w 130131"/>
                <a:gd name="connsiteY9" fmla="*/ 65121 h 130159"/>
                <a:gd name="connsiteX10" fmla="*/ 94667 w 130131"/>
                <a:gd name="connsiteY10" fmla="*/ 65311 h 130159"/>
                <a:gd name="connsiteX11" fmla="*/ 65143 w 130131"/>
                <a:gd name="connsiteY11" fmla="*/ 94841 h 130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0131" h="130159">
                  <a:moveTo>
                    <a:pt x="65143" y="232"/>
                  </a:moveTo>
                  <a:cubicBezTo>
                    <a:pt x="29209" y="180"/>
                    <a:pt x="35" y="29274"/>
                    <a:pt x="-18" y="65216"/>
                  </a:cubicBezTo>
                  <a:cubicBezTo>
                    <a:pt x="-70" y="101159"/>
                    <a:pt x="29017" y="130338"/>
                    <a:pt x="64952" y="130391"/>
                  </a:cubicBezTo>
                  <a:cubicBezTo>
                    <a:pt x="100887" y="130444"/>
                    <a:pt x="130060" y="101350"/>
                    <a:pt x="130113" y="65408"/>
                  </a:cubicBezTo>
                  <a:cubicBezTo>
                    <a:pt x="130113" y="65376"/>
                    <a:pt x="130113" y="65344"/>
                    <a:pt x="130113" y="65312"/>
                  </a:cubicBezTo>
                  <a:cubicBezTo>
                    <a:pt x="130113" y="29407"/>
                    <a:pt x="101041" y="285"/>
                    <a:pt x="65143" y="233"/>
                  </a:cubicBezTo>
                  <a:close/>
                  <a:moveTo>
                    <a:pt x="65143" y="94841"/>
                  </a:moveTo>
                  <a:cubicBezTo>
                    <a:pt x="48785" y="94894"/>
                    <a:pt x="35482" y="81673"/>
                    <a:pt x="35429" y="65311"/>
                  </a:cubicBezTo>
                  <a:cubicBezTo>
                    <a:pt x="35377" y="48950"/>
                    <a:pt x="48595" y="35644"/>
                    <a:pt x="64953" y="35591"/>
                  </a:cubicBezTo>
                  <a:cubicBezTo>
                    <a:pt x="81311" y="35539"/>
                    <a:pt x="94614" y="48759"/>
                    <a:pt x="94667" y="65121"/>
                  </a:cubicBezTo>
                  <a:cubicBezTo>
                    <a:pt x="94667" y="65184"/>
                    <a:pt x="94667" y="65248"/>
                    <a:pt x="94667" y="65311"/>
                  </a:cubicBezTo>
                  <a:cubicBezTo>
                    <a:pt x="94614" y="81598"/>
                    <a:pt x="81427" y="94789"/>
                    <a:pt x="65143" y="94841"/>
                  </a:cubicBezTo>
                  <a:close/>
                </a:path>
              </a:pathLst>
            </a:custGeom>
            <a:gradFill>
              <a:gsLst>
                <a:gs pos="61000">
                  <a:schemeClr val="accent2"/>
                </a:gs>
                <a:gs pos="23000">
                  <a:schemeClr val="accent1"/>
                </a:gs>
                <a:gs pos="0">
                  <a:schemeClr val="tx2"/>
                </a:gs>
              </a:gsLst>
              <a:lin ang="1800000" scaled="0"/>
            </a:gradFill>
            <a:ln w="9549"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A59715CF-E683-4A23-B027-A844AC5805D4}"/>
                </a:ext>
              </a:extLst>
            </p:cNvPr>
            <p:cNvSpPr/>
            <p:nvPr/>
          </p:nvSpPr>
          <p:spPr>
            <a:xfrm>
              <a:off x="6191381" y="5722303"/>
              <a:ext cx="179623" cy="244453"/>
            </a:xfrm>
            <a:custGeom>
              <a:avLst/>
              <a:gdLst>
                <a:gd name="connsiteX0" fmla="*/ -18 w 179623"/>
                <a:gd name="connsiteY0" fmla="*/ 232 h 244453"/>
                <a:gd name="connsiteX1" fmla="*/ -18 w 179623"/>
                <a:gd name="connsiteY1" fmla="*/ 244686 h 244453"/>
                <a:gd name="connsiteX2" fmla="*/ 179605 w 179623"/>
                <a:gd name="connsiteY2" fmla="*/ 122650 h 244453"/>
                <a:gd name="connsiteX3" fmla="*/ 35429 w 179623"/>
                <a:gd name="connsiteY3" fmla="*/ 67127 h 244453"/>
                <a:gd name="connsiteX4" fmla="*/ 116259 w 179623"/>
                <a:gd name="connsiteY4" fmla="*/ 122268 h 244453"/>
                <a:gd name="connsiteX5" fmla="*/ 35429 w 179623"/>
                <a:gd name="connsiteY5" fmla="*/ 177313 h 244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9623" h="244453">
                  <a:moveTo>
                    <a:pt x="-18" y="232"/>
                  </a:moveTo>
                  <a:lnTo>
                    <a:pt x="-18" y="244686"/>
                  </a:lnTo>
                  <a:lnTo>
                    <a:pt x="179605" y="122650"/>
                  </a:lnTo>
                  <a:close/>
                  <a:moveTo>
                    <a:pt x="35429" y="67127"/>
                  </a:moveTo>
                  <a:lnTo>
                    <a:pt x="116259" y="122268"/>
                  </a:lnTo>
                  <a:lnTo>
                    <a:pt x="35429" y="177313"/>
                  </a:lnTo>
                  <a:close/>
                </a:path>
              </a:pathLst>
            </a:custGeom>
            <a:gradFill>
              <a:gsLst>
                <a:gs pos="61000">
                  <a:schemeClr val="accent2"/>
                </a:gs>
                <a:gs pos="23000">
                  <a:schemeClr val="accent1"/>
                </a:gs>
                <a:gs pos="0">
                  <a:schemeClr val="tx2"/>
                </a:gs>
              </a:gsLst>
              <a:lin ang="1800000" scaled="0"/>
            </a:gradFill>
            <a:ln w="9549"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709F3EB7-A984-24CF-B0FC-63CD0E88E60F}"/>
                </a:ext>
              </a:extLst>
            </p:cNvPr>
            <p:cNvSpPr/>
            <p:nvPr/>
          </p:nvSpPr>
          <p:spPr>
            <a:xfrm>
              <a:off x="5941342" y="5528162"/>
              <a:ext cx="626961" cy="627093"/>
            </a:xfrm>
            <a:custGeom>
              <a:avLst/>
              <a:gdLst>
                <a:gd name="connsiteX0" fmla="*/ 313845 w 626961"/>
                <a:gd name="connsiteY0" fmla="*/ 35831 h 627093"/>
                <a:gd name="connsiteX1" fmla="*/ 36002 w 626961"/>
                <a:gd name="connsiteY1" fmla="*/ 313542 h 627093"/>
                <a:gd name="connsiteX2" fmla="*/ 313654 w 626961"/>
                <a:gd name="connsiteY2" fmla="*/ 591443 h 627093"/>
                <a:gd name="connsiteX3" fmla="*/ 591497 w 626961"/>
                <a:gd name="connsiteY3" fmla="*/ 313733 h 627093"/>
                <a:gd name="connsiteX4" fmla="*/ 591497 w 626961"/>
                <a:gd name="connsiteY4" fmla="*/ 313637 h 627093"/>
                <a:gd name="connsiteX5" fmla="*/ 591497 w 626961"/>
                <a:gd name="connsiteY5" fmla="*/ 312204 h 627093"/>
                <a:gd name="connsiteX6" fmla="*/ 626944 w 626961"/>
                <a:gd name="connsiteY6" fmla="*/ 312204 h 627093"/>
                <a:gd name="connsiteX7" fmla="*/ 626944 w 626961"/>
                <a:gd name="connsiteY7" fmla="*/ 313637 h 627093"/>
                <a:gd name="connsiteX8" fmla="*/ 313605 w 626961"/>
                <a:gd name="connsiteY8" fmla="*/ 627326 h 627093"/>
                <a:gd name="connsiteX9" fmla="*/ -18 w 626961"/>
                <a:gd name="connsiteY9" fmla="*/ 313921 h 627093"/>
                <a:gd name="connsiteX10" fmla="*/ 313321 w 626961"/>
                <a:gd name="connsiteY10" fmla="*/ 232 h 627093"/>
                <a:gd name="connsiteX11" fmla="*/ 515635 w 626961"/>
                <a:gd name="connsiteY11" fmla="*/ 74152 h 627093"/>
                <a:gd name="connsiteX12" fmla="*/ 493182 w 626961"/>
                <a:gd name="connsiteY12" fmla="*/ 101579 h 627093"/>
                <a:gd name="connsiteX13" fmla="*/ 313845 w 626961"/>
                <a:gd name="connsiteY13" fmla="*/ 35831 h 627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26961" h="627093">
                  <a:moveTo>
                    <a:pt x="313845" y="35831"/>
                  </a:moveTo>
                  <a:cubicBezTo>
                    <a:pt x="160449" y="35779"/>
                    <a:pt x="36055" y="160114"/>
                    <a:pt x="36002" y="313542"/>
                  </a:cubicBezTo>
                  <a:cubicBezTo>
                    <a:pt x="35949" y="466970"/>
                    <a:pt x="160258" y="591390"/>
                    <a:pt x="313654" y="591443"/>
                  </a:cubicBezTo>
                  <a:cubicBezTo>
                    <a:pt x="467049" y="591495"/>
                    <a:pt x="591443" y="467161"/>
                    <a:pt x="591497" y="313733"/>
                  </a:cubicBezTo>
                  <a:cubicBezTo>
                    <a:pt x="591497" y="313701"/>
                    <a:pt x="591497" y="313669"/>
                    <a:pt x="591497" y="313637"/>
                  </a:cubicBezTo>
                  <a:lnTo>
                    <a:pt x="591497" y="312204"/>
                  </a:lnTo>
                  <a:lnTo>
                    <a:pt x="626944" y="312204"/>
                  </a:lnTo>
                  <a:cubicBezTo>
                    <a:pt x="626944" y="312681"/>
                    <a:pt x="626944" y="313159"/>
                    <a:pt x="626944" y="313637"/>
                  </a:cubicBezTo>
                  <a:cubicBezTo>
                    <a:pt x="627022" y="486804"/>
                    <a:pt x="486736" y="627247"/>
                    <a:pt x="313605" y="627326"/>
                  </a:cubicBezTo>
                  <a:cubicBezTo>
                    <a:pt x="140474" y="627404"/>
                    <a:pt x="61" y="487089"/>
                    <a:pt x="-18" y="313921"/>
                  </a:cubicBezTo>
                  <a:cubicBezTo>
                    <a:pt x="-97" y="140754"/>
                    <a:pt x="140190" y="311"/>
                    <a:pt x="313321" y="232"/>
                  </a:cubicBezTo>
                  <a:cubicBezTo>
                    <a:pt x="387371" y="199"/>
                    <a:pt x="459042" y="26385"/>
                    <a:pt x="515635" y="74152"/>
                  </a:cubicBezTo>
                  <a:lnTo>
                    <a:pt x="493182" y="101579"/>
                  </a:lnTo>
                  <a:cubicBezTo>
                    <a:pt x="443058" y="59139"/>
                    <a:pt x="379517" y="35844"/>
                    <a:pt x="313845" y="35831"/>
                  </a:cubicBezTo>
                  <a:close/>
                </a:path>
              </a:pathLst>
            </a:custGeom>
            <a:gradFill>
              <a:gsLst>
                <a:gs pos="61000">
                  <a:schemeClr val="accent2"/>
                </a:gs>
                <a:gs pos="23000">
                  <a:schemeClr val="accent1"/>
                </a:gs>
                <a:gs pos="0">
                  <a:schemeClr val="tx2"/>
                </a:gs>
              </a:gsLst>
              <a:lin ang="1800000" scaled="0"/>
            </a:gradFill>
            <a:ln w="9549" cap="flat">
              <a:noFill/>
              <a:prstDash val="solid"/>
              <a:miter/>
            </a:ln>
          </p:spPr>
          <p:txBody>
            <a:bodyPr rtlCol="0" anchor="ctr"/>
            <a:lstStyle/>
            <a:p>
              <a:endParaRPr lang="en-US"/>
            </a:p>
          </p:txBody>
        </p:sp>
      </p:grpSp>
      <p:grpSp>
        <p:nvGrpSpPr>
          <p:cNvPr id="37" name="Group 36">
            <a:extLst>
              <a:ext uri="{FF2B5EF4-FFF2-40B4-BE49-F238E27FC236}">
                <a16:creationId xmlns:a16="http://schemas.microsoft.com/office/drawing/2014/main" id="{12B4815D-A9AF-0D8D-C049-B8C2BD264BE7}"/>
              </a:ext>
            </a:extLst>
          </p:cNvPr>
          <p:cNvGrpSpPr/>
          <p:nvPr/>
        </p:nvGrpSpPr>
        <p:grpSpPr>
          <a:xfrm>
            <a:off x="5639484" y="2292940"/>
            <a:ext cx="671934" cy="525191"/>
            <a:chOff x="5958028" y="3067640"/>
            <a:chExt cx="671934" cy="525191"/>
          </a:xfrm>
        </p:grpSpPr>
        <p:sp>
          <p:nvSpPr>
            <p:cNvPr id="11" name="Freeform 10">
              <a:extLst>
                <a:ext uri="{FF2B5EF4-FFF2-40B4-BE49-F238E27FC236}">
                  <a16:creationId xmlns:a16="http://schemas.microsoft.com/office/drawing/2014/main" id="{62F75EFB-28B6-D9F6-A776-FAA012693786}"/>
                </a:ext>
              </a:extLst>
            </p:cNvPr>
            <p:cNvSpPr/>
            <p:nvPr/>
          </p:nvSpPr>
          <p:spPr>
            <a:xfrm>
              <a:off x="5958028" y="3092658"/>
              <a:ext cx="671934" cy="500173"/>
            </a:xfrm>
            <a:custGeom>
              <a:avLst/>
              <a:gdLst>
                <a:gd name="connsiteX0" fmla="*/ 13774 w 671934"/>
                <a:gd name="connsiteY0" fmla="*/ 464006 h 500173"/>
                <a:gd name="connsiteX1" fmla="*/ 107981 w 671934"/>
                <a:gd name="connsiteY1" fmla="*/ 500321 h 500173"/>
                <a:gd name="connsiteX2" fmla="*/ 174862 w 671934"/>
                <a:gd name="connsiteY2" fmla="*/ 490764 h 500173"/>
                <a:gd name="connsiteX3" fmla="*/ 336618 w 671934"/>
                <a:gd name="connsiteY3" fmla="*/ 426067 h 500173"/>
                <a:gd name="connsiteX4" fmla="*/ 576530 w 671934"/>
                <a:gd name="connsiteY4" fmla="*/ 498696 h 500173"/>
                <a:gd name="connsiteX5" fmla="*/ 660131 w 671934"/>
                <a:gd name="connsiteY5" fmla="*/ 460470 h 500173"/>
                <a:gd name="connsiteX6" fmla="*/ 574141 w 671934"/>
                <a:gd name="connsiteY6" fmla="*/ 248317 h 500173"/>
                <a:gd name="connsiteX7" fmla="*/ 619907 w 671934"/>
                <a:gd name="connsiteY7" fmla="*/ 194419 h 500173"/>
                <a:gd name="connsiteX8" fmla="*/ 658124 w 671934"/>
                <a:gd name="connsiteY8" fmla="*/ 35209 h 500173"/>
                <a:gd name="connsiteX9" fmla="*/ 589333 w 671934"/>
                <a:gd name="connsiteY9" fmla="*/ 232 h 500173"/>
                <a:gd name="connsiteX10" fmla="*/ 588568 w 671934"/>
                <a:gd name="connsiteY10" fmla="*/ 35496 h 500173"/>
                <a:gd name="connsiteX11" fmla="*/ 628602 w 671934"/>
                <a:gd name="connsiteY11" fmla="*/ 54608 h 500173"/>
                <a:gd name="connsiteX12" fmla="*/ 591530 w 671934"/>
                <a:gd name="connsiteY12" fmla="*/ 173108 h 500173"/>
                <a:gd name="connsiteX13" fmla="*/ 548822 w 671934"/>
                <a:gd name="connsiteY13" fmla="*/ 223279 h 500173"/>
                <a:gd name="connsiteX14" fmla="*/ 418500 w 671934"/>
                <a:gd name="connsiteY14" fmla="*/ 121886 h 500173"/>
                <a:gd name="connsiteX15" fmla="*/ 372639 w 671934"/>
                <a:gd name="connsiteY15" fmla="*/ 93981 h 500173"/>
                <a:gd name="connsiteX16" fmla="*/ 410856 w 671934"/>
                <a:gd name="connsiteY16" fmla="*/ 76206 h 500173"/>
                <a:gd name="connsiteX17" fmla="*/ 396142 w 671934"/>
                <a:gd name="connsiteY17" fmla="*/ 43810 h 500173"/>
                <a:gd name="connsiteX18" fmla="*/ 335280 w 671934"/>
                <a:gd name="connsiteY18" fmla="*/ 73148 h 500173"/>
                <a:gd name="connsiteX19" fmla="*/ 11768 w 671934"/>
                <a:gd name="connsiteY19" fmla="*/ 38171 h 500173"/>
                <a:gd name="connsiteX20" fmla="*/ 97757 w 671934"/>
                <a:gd name="connsiteY20" fmla="*/ 250420 h 500173"/>
                <a:gd name="connsiteX21" fmla="*/ 13774 w 671934"/>
                <a:gd name="connsiteY21" fmla="*/ 464006 h 500173"/>
                <a:gd name="connsiteX22" fmla="*/ 298305 w 671934"/>
                <a:gd name="connsiteY22" fmla="*/ 94650 h 500173"/>
                <a:gd name="connsiteX23" fmla="*/ 252444 w 671934"/>
                <a:gd name="connsiteY23" fmla="*/ 123319 h 500173"/>
                <a:gd name="connsiteX24" fmla="*/ 123077 w 671934"/>
                <a:gd name="connsiteY24" fmla="*/ 226051 h 500173"/>
                <a:gd name="connsiteX25" fmla="*/ 41673 w 671934"/>
                <a:gd name="connsiteY25" fmla="*/ 58144 h 500173"/>
                <a:gd name="connsiteX26" fmla="*/ 96611 w 671934"/>
                <a:gd name="connsiteY26" fmla="*/ 36738 h 500173"/>
                <a:gd name="connsiteX27" fmla="*/ 298305 w 671934"/>
                <a:gd name="connsiteY27" fmla="*/ 94650 h 500173"/>
                <a:gd name="connsiteX28" fmla="*/ 374740 w 671934"/>
                <a:gd name="connsiteY28" fmla="*/ 404947 h 500173"/>
                <a:gd name="connsiteX29" fmla="*/ 420793 w 671934"/>
                <a:gd name="connsiteY29" fmla="*/ 376278 h 500173"/>
                <a:gd name="connsiteX30" fmla="*/ 550159 w 671934"/>
                <a:gd name="connsiteY30" fmla="*/ 273642 h 500173"/>
                <a:gd name="connsiteX31" fmla="*/ 631468 w 671934"/>
                <a:gd name="connsiteY31" fmla="*/ 441453 h 500173"/>
                <a:gd name="connsiteX32" fmla="*/ 374071 w 671934"/>
                <a:gd name="connsiteY32" fmla="*/ 404947 h 500173"/>
                <a:gd name="connsiteX33" fmla="*/ 123650 w 671934"/>
                <a:gd name="connsiteY33" fmla="*/ 275649 h 500173"/>
                <a:gd name="connsiteX34" fmla="*/ 148683 w 671934"/>
                <a:gd name="connsiteY34" fmla="*/ 250707 h 500173"/>
                <a:gd name="connsiteX35" fmla="*/ 271648 w 671934"/>
                <a:gd name="connsiteY35" fmla="*/ 152944 h 500173"/>
                <a:gd name="connsiteX36" fmla="*/ 335185 w 671934"/>
                <a:gd name="connsiteY36" fmla="*/ 114145 h 500173"/>
                <a:gd name="connsiteX37" fmla="*/ 399487 w 671934"/>
                <a:gd name="connsiteY37" fmla="*/ 152371 h 500173"/>
                <a:gd name="connsiteX38" fmla="*/ 523694 w 671934"/>
                <a:gd name="connsiteY38" fmla="*/ 248986 h 500173"/>
                <a:gd name="connsiteX39" fmla="*/ 399964 w 671934"/>
                <a:gd name="connsiteY39" fmla="*/ 346940 h 500173"/>
                <a:gd name="connsiteX40" fmla="*/ 336141 w 671934"/>
                <a:gd name="connsiteY40" fmla="*/ 385930 h 500173"/>
                <a:gd name="connsiteX41" fmla="*/ 283973 w 671934"/>
                <a:gd name="connsiteY41" fmla="*/ 354967 h 500173"/>
                <a:gd name="connsiteX42" fmla="*/ 263431 w 671934"/>
                <a:gd name="connsiteY42" fmla="*/ 383637 h 500173"/>
                <a:gd name="connsiteX43" fmla="*/ 298687 w 671934"/>
                <a:gd name="connsiteY43" fmla="*/ 405139 h 500173"/>
                <a:gd name="connsiteX44" fmla="*/ 166453 w 671934"/>
                <a:gd name="connsiteY44" fmla="*/ 456170 h 500173"/>
                <a:gd name="connsiteX45" fmla="*/ 42819 w 671934"/>
                <a:gd name="connsiteY45" fmla="*/ 444511 h 500173"/>
                <a:gd name="connsiteX46" fmla="*/ 122981 w 671934"/>
                <a:gd name="connsiteY46" fmla="*/ 275649 h 5001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671934" h="500173">
                  <a:moveTo>
                    <a:pt x="13774" y="464006"/>
                  </a:moveTo>
                  <a:cubicBezTo>
                    <a:pt x="30494" y="489235"/>
                    <a:pt x="63075" y="501563"/>
                    <a:pt x="107981" y="500321"/>
                  </a:cubicBezTo>
                  <a:cubicBezTo>
                    <a:pt x="130550" y="499513"/>
                    <a:pt x="152969" y="496310"/>
                    <a:pt x="174862" y="490764"/>
                  </a:cubicBezTo>
                  <a:cubicBezTo>
                    <a:pt x="231244" y="475960"/>
                    <a:pt x="285576" y="454229"/>
                    <a:pt x="336618" y="426067"/>
                  </a:cubicBezTo>
                  <a:cubicBezTo>
                    <a:pt x="423086" y="471078"/>
                    <a:pt x="511751" y="500512"/>
                    <a:pt x="576530" y="498696"/>
                  </a:cubicBezTo>
                  <a:cubicBezTo>
                    <a:pt x="614174" y="497740"/>
                    <a:pt x="643411" y="486177"/>
                    <a:pt x="660131" y="460470"/>
                  </a:cubicBezTo>
                  <a:cubicBezTo>
                    <a:pt x="694336" y="407910"/>
                    <a:pt x="650577" y="326680"/>
                    <a:pt x="574141" y="248317"/>
                  </a:cubicBezTo>
                  <a:cubicBezTo>
                    <a:pt x="590478" y="231299"/>
                    <a:pt x="605762" y="213299"/>
                    <a:pt x="619907" y="194419"/>
                  </a:cubicBezTo>
                  <a:cubicBezTo>
                    <a:pt x="668730" y="128289"/>
                    <a:pt x="682297" y="71714"/>
                    <a:pt x="658124" y="35209"/>
                  </a:cubicBezTo>
                  <a:cubicBezTo>
                    <a:pt x="644749" y="15140"/>
                    <a:pt x="621054" y="3577"/>
                    <a:pt x="589333" y="232"/>
                  </a:cubicBezTo>
                  <a:lnTo>
                    <a:pt x="588568" y="35496"/>
                  </a:lnTo>
                  <a:cubicBezTo>
                    <a:pt x="607677" y="37885"/>
                    <a:pt x="621627" y="44383"/>
                    <a:pt x="628602" y="54608"/>
                  </a:cubicBezTo>
                  <a:cubicBezTo>
                    <a:pt x="643506" y="77066"/>
                    <a:pt x="629652" y="121503"/>
                    <a:pt x="591530" y="173108"/>
                  </a:cubicBezTo>
                  <a:cubicBezTo>
                    <a:pt x="578346" y="190700"/>
                    <a:pt x="564082" y="207456"/>
                    <a:pt x="548822" y="223279"/>
                  </a:cubicBezTo>
                  <a:cubicBezTo>
                    <a:pt x="508345" y="185834"/>
                    <a:pt x="464746" y="151913"/>
                    <a:pt x="418500" y="121886"/>
                  </a:cubicBezTo>
                  <a:cubicBezTo>
                    <a:pt x="403595" y="112329"/>
                    <a:pt x="388212" y="102773"/>
                    <a:pt x="372639" y="93981"/>
                  </a:cubicBezTo>
                  <a:cubicBezTo>
                    <a:pt x="385346" y="87578"/>
                    <a:pt x="397862" y="81749"/>
                    <a:pt x="410856" y="76206"/>
                  </a:cubicBezTo>
                  <a:lnTo>
                    <a:pt x="396142" y="43810"/>
                  </a:lnTo>
                  <a:cubicBezTo>
                    <a:pt x="376078" y="52602"/>
                    <a:pt x="355823" y="62158"/>
                    <a:pt x="335280" y="73148"/>
                  </a:cubicBezTo>
                  <a:cubicBezTo>
                    <a:pt x="198461" y="2048"/>
                    <a:pt x="56291" y="-30253"/>
                    <a:pt x="11768" y="38171"/>
                  </a:cubicBezTo>
                  <a:cubicBezTo>
                    <a:pt x="-22437" y="90827"/>
                    <a:pt x="21322" y="171961"/>
                    <a:pt x="97757" y="250420"/>
                  </a:cubicBezTo>
                  <a:cubicBezTo>
                    <a:pt x="21800" y="330216"/>
                    <a:pt x="-21004" y="411828"/>
                    <a:pt x="13774" y="464006"/>
                  </a:cubicBezTo>
                  <a:close/>
                  <a:moveTo>
                    <a:pt x="298305" y="94650"/>
                  </a:moveTo>
                  <a:cubicBezTo>
                    <a:pt x="283018" y="104206"/>
                    <a:pt x="267635" y="113189"/>
                    <a:pt x="252444" y="123319"/>
                  </a:cubicBezTo>
                  <a:cubicBezTo>
                    <a:pt x="206449" y="153780"/>
                    <a:pt x="163166" y="188151"/>
                    <a:pt x="123077" y="226051"/>
                  </a:cubicBezTo>
                  <a:cubicBezTo>
                    <a:pt x="52470" y="153135"/>
                    <a:pt x="22277" y="88056"/>
                    <a:pt x="41673" y="58144"/>
                  </a:cubicBezTo>
                  <a:cubicBezTo>
                    <a:pt x="50367" y="44765"/>
                    <a:pt x="69572" y="37502"/>
                    <a:pt x="96611" y="36738"/>
                  </a:cubicBezTo>
                  <a:cubicBezTo>
                    <a:pt x="143714" y="35496"/>
                    <a:pt x="215754" y="54513"/>
                    <a:pt x="298305" y="94650"/>
                  </a:cubicBezTo>
                  <a:close/>
                  <a:moveTo>
                    <a:pt x="374740" y="404947"/>
                  </a:moveTo>
                  <a:cubicBezTo>
                    <a:pt x="390123" y="395869"/>
                    <a:pt x="405505" y="386408"/>
                    <a:pt x="420793" y="376278"/>
                  </a:cubicBezTo>
                  <a:cubicBezTo>
                    <a:pt x="466778" y="345840"/>
                    <a:pt x="510060" y="311501"/>
                    <a:pt x="550159" y="273642"/>
                  </a:cubicBezTo>
                  <a:cubicBezTo>
                    <a:pt x="620767" y="346462"/>
                    <a:pt x="650959" y="411541"/>
                    <a:pt x="631468" y="441453"/>
                  </a:cubicBezTo>
                  <a:cubicBezTo>
                    <a:pt x="606817" y="478341"/>
                    <a:pt x="503247" y="468307"/>
                    <a:pt x="374071" y="404947"/>
                  </a:cubicBezTo>
                  <a:close/>
                  <a:moveTo>
                    <a:pt x="123650" y="275649"/>
                  </a:moveTo>
                  <a:cubicBezTo>
                    <a:pt x="131484" y="267430"/>
                    <a:pt x="139797" y="259116"/>
                    <a:pt x="148683" y="250707"/>
                  </a:cubicBezTo>
                  <a:cubicBezTo>
                    <a:pt x="186809" y="214672"/>
                    <a:pt x="227948" y="181965"/>
                    <a:pt x="271648" y="152944"/>
                  </a:cubicBezTo>
                  <a:cubicBezTo>
                    <a:pt x="292732" y="138864"/>
                    <a:pt x="313911" y="125931"/>
                    <a:pt x="335185" y="114145"/>
                  </a:cubicBezTo>
                  <a:cubicBezTo>
                    <a:pt x="356205" y="125708"/>
                    <a:pt x="377606" y="138036"/>
                    <a:pt x="399487" y="152371"/>
                  </a:cubicBezTo>
                  <a:cubicBezTo>
                    <a:pt x="443580" y="180958"/>
                    <a:pt x="485135" y="213282"/>
                    <a:pt x="523694" y="248986"/>
                  </a:cubicBezTo>
                  <a:cubicBezTo>
                    <a:pt x="485315" y="285102"/>
                    <a:pt x="443921" y="317873"/>
                    <a:pt x="399964" y="346940"/>
                  </a:cubicBezTo>
                  <a:cubicBezTo>
                    <a:pt x="378753" y="361019"/>
                    <a:pt x="357479" y="374016"/>
                    <a:pt x="336141" y="385930"/>
                  </a:cubicBezTo>
                  <a:cubicBezTo>
                    <a:pt x="319038" y="376374"/>
                    <a:pt x="301649" y="366053"/>
                    <a:pt x="283973" y="354967"/>
                  </a:cubicBezTo>
                  <a:lnTo>
                    <a:pt x="263431" y="383637"/>
                  </a:lnTo>
                  <a:cubicBezTo>
                    <a:pt x="275088" y="390995"/>
                    <a:pt x="286744" y="398258"/>
                    <a:pt x="298687" y="405139"/>
                  </a:cubicBezTo>
                  <a:cubicBezTo>
                    <a:pt x="256631" y="426986"/>
                    <a:pt x="212282" y="444102"/>
                    <a:pt x="166453" y="456170"/>
                  </a:cubicBezTo>
                  <a:cubicBezTo>
                    <a:pt x="103967" y="471460"/>
                    <a:pt x="57724" y="467064"/>
                    <a:pt x="42819" y="444511"/>
                  </a:cubicBezTo>
                  <a:cubicBezTo>
                    <a:pt x="23519" y="414695"/>
                    <a:pt x="53043" y="349233"/>
                    <a:pt x="122981" y="275649"/>
                  </a:cubicBezTo>
                  <a:close/>
                </a:path>
              </a:pathLst>
            </a:custGeom>
            <a:gradFill>
              <a:gsLst>
                <a:gs pos="61000">
                  <a:schemeClr val="accent2"/>
                </a:gs>
                <a:gs pos="23000">
                  <a:schemeClr val="accent1"/>
                </a:gs>
                <a:gs pos="0">
                  <a:schemeClr val="tx2"/>
                </a:gs>
              </a:gsLst>
              <a:lin ang="1800000" scaled="0"/>
            </a:gradFill>
            <a:ln w="9549"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A1F9BB0E-185F-784A-FC0A-ACB9867595BC}"/>
                </a:ext>
              </a:extLst>
            </p:cNvPr>
            <p:cNvSpPr/>
            <p:nvPr/>
          </p:nvSpPr>
          <p:spPr>
            <a:xfrm>
              <a:off x="6097444" y="3354770"/>
              <a:ext cx="110829" cy="110855"/>
            </a:xfrm>
            <a:custGeom>
              <a:avLst/>
              <a:gdLst>
                <a:gd name="connsiteX0" fmla="*/ -1 w 110829"/>
                <a:gd name="connsiteY0" fmla="*/ 57114 h 110855"/>
                <a:gd name="connsiteX1" fmla="*/ 56849 w 110829"/>
                <a:gd name="connsiteY1" fmla="*/ 111068 h 110855"/>
                <a:gd name="connsiteX2" fmla="*/ 110792 w 110829"/>
                <a:gd name="connsiteY2" fmla="*/ 54206 h 110855"/>
                <a:gd name="connsiteX3" fmla="*/ 53942 w 110829"/>
                <a:gd name="connsiteY3" fmla="*/ 252 h 110855"/>
                <a:gd name="connsiteX4" fmla="*/ 53886 w 110829"/>
                <a:gd name="connsiteY4" fmla="*/ 253 h 110855"/>
                <a:gd name="connsiteX5" fmla="*/ -1 w 110829"/>
                <a:gd name="connsiteY5" fmla="*/ 57114 h 110855"/>
                <a:gd name="connsiteX6" fmla="*/ 35446 w 110829"/>
                <a:gd name="connsiteY6" fmla="*/ 56158 h 110855"/>
                <a:gd name="connsiteX7" fmla="*/ 54546 w 110829"/>
                <a:gd name="connsiteY7" fmla="*/ 35352 h 110855"/>
                <a:gd name="connsiteX8" fmla="*/ 75347 w 110829"/>
                <a:gd name="connsiteY8" fmla="*/ 54456 h 110855"/>
                <a:gd name="connsiteX9" fmla="*/ 56248 w 110829"/>
                <a:gd name="connsiteY9" fmla="*/ 75262 h 110855"/>
                <a:gd name="connsiteX10" fmla="*/ 55988 w 110829"/>
                <a:gd name="connsiteY10" fmla="*/ 75271 h 110855"/>
                <a:gd name="connsiteX11" fmla="*/ 35446 w 110829"/>
                <a:gd name="connsiteY11" fmla="*/ 56158 h 110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0829" h="110855">
                  <a:moveTo>
                    <a:pt x="-1" y="57114"/>
                  </a:moveTo>
                  <a:cubicBezTo>
                    <a:pt x="802" y="87715"/>
                    <a:pt x="26254" y="111871"/>
                    <a:pt x="56849" y="111068"/>
                  </a:cubicBezTo>
                  <a:cubicBezTo>
                    <a:pt x="87444" y="110265"/>
                    <a:pt x="111595" y="84807"/>
                    <a:pt x="110792" y="54206"/>
                  </a:cubicBezTo>
                  <a:cubicBezTo>
                    <a:pt x="109989" y="23605"/>
                    <a:pt x="84537" y="-551"/>
                    <a:pt x="53942" y="252"/>
                  </a:cubicBezTo>
                  <a:cubicBezTo>
                    <a:pt x="53923" y="252"/>
                    <a:pt x="53905" y="253"/>
                    <a:pt x="53886" y="253"/>
                  </a:cubicBezTo>
                  <a:cubicBezTo>
                    <a:pt x="23338" y="1138"/>
                    <a:pt x="-750" y="26555"/>
                    <a:pt x="-1" y="57114"/>
                  </a:cubicBezTo>
                  <a:close/>
                  <a:moveTo>
                    <a:pt x="35446" y="56158"/>
                  </a:moveTo>
                  <a:cubicBezTo>
                    <a:pt x="34976" y="45138"/>
                    <a:pt x="43527" y="35822"/>
                    <a:pt x="54546" y="35352"/>
                  </a:cubicBezTo>
                  <a:cubicBezTo>
                    <a:pt x="65564" y="34882"/>
                    <a:pt x="74877" y="43435"/>
                    <a:pt x="75347" y="54456"/>
                  </a:cubicBezTo>
                  <a:cubicBezTo>
                    <a:pt x="75817" y="65477"/>
                    <a:pt x="67267" y="74792"/>
                    <a:pt x="56248" y="75262"/>
                  </a:cubicBezTo>
                  <a:cubicBezTo>
                    <a:pt x="56162" y="75266"/>
                    <a:pt x="56075" y="75269"/>
                    <a:pt x="55988" y="75271"/>
                  </a:cubicBezTo>
                  <a:cubicBezTo>
                    <a:pt x="45066" y="75595"/>
                    <a:pt x="35912" y="67078"/>
                    <a:pt x="35446" y="56158"/>
                  </a:cubicBezTo>
                  <a:close/>
                </a:path>
              </a:pathLst>
            </a:custGeom>
            <a:gradFill>
              <a:gsLst>
                <a:gs pos="61000">
                  <a:schemeClr val="accent2"/>
                </a:gs>
                <a:gs pos="23000">
                  <a:schemeClr val="accent1"/>
                </a:gs>
                <a:gs pos="0">
                  <a:schemeClr val="tx2"/>
                </a:gs>
              </a:gsLst>
              <a:lin ang="1800000" scaled="0"/>
            </a:gradFill>
            <a:ln w="9549"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7E3D2B50-D788-6DFA-A2A2-030DA26A2F04}"/>
                </a:ext>
              </a:extLst>
            </p:cNvPr>
            <p:cNvSpPr/>
            <p:nvPr/>
          </p:nvSpPr>
          <p:spPr>
            <a:xfrm>
              <a:off x="6387757" y="3067640"/>
              <a:ext cx="110832" cy="110855"/>
            </a:xfrm>
            <a:custGeom>
              <a:avLst/>
              <a:gdLst>
                <a:gd name="connsiteX0" fmla="*/ 110780 w 110832"/>
                <a:gd name="connsiteY0" fmla="*/ 53729 h 110855"/>
                <a:gd name="connsiteX1" fmla="*/ 53467 w 110832"/>
                <a:gd name="connsiteY1" fmla="*/ 267 h 110855"/>
                <a:gd name="connsiteX2" fmla="*/ 16 w 110832"/>
                <a:gd name="connsiteY2" fmla="*/ 57592 h 110855"/>
                <a:gd name="connsiteX3" fmla="*/ 56893 w 110832"/>
                <a:gd name="connsiteY3" fmla="*/ 111067 h 110855"/>
                <a:gd name="connsiteX4" fmla="*/ 110794 w 110832"/>
                <a:gd name="connsiteY4" fmla="*/ 54165 h 110855"/>
                <a:gd name="connsiteX5" fmla="*/ 110780 w 110832"/>
                <a:gd name="connsiteY5" fmla="*/ 53729 h 110855"/>
                <a:gd name="connsiteX6" fmla="*/ 75334 w 110832"/>
                <a:gd name="connsiteY6" fmla="*/ 54685 h 110855"/>
                <a:gd name="connsiteX7" fmla="*/ 56237 w 110832"/>
                <a:gd name="connsiteY7" fmla="*/ 75493 h 110855"/>
                <a:gd name="connsiteX8" fmla="*/ 35433 w 110832"/>
                <a:gd name="connsiteY8" fmla="*/ 56392 h 110855"/>
                <a:gd name="connsiteX9" fmla="*/ 54530 w 110832"/>
                <a:gd name="connsiteY9" fmla="*/ 35584 h 110855"/>
                <a:gd name="connsiteX10" fmla="*/ 54887 w 110832"/>
                <a:gd name="connsiteY10" fmla="*/ 35571 h 110855"/>
                <a:gd name="connsiteX11" fmla="*/ 75326 w 110832"/>
                <a:gd name="connsiteY11" fmla="*/ 54669 h 110855"/>
                <a:gd name="connsiteX12" fmla="*/ 75334 w 110832"/>
                <a:gd name="connsiteY12" fmla="*/ 54971 h 110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0832" h="110855">
                  <a:moveTo>
                    <a:pt x="110780" y="53729"/>
                  </a:moveTo>
                  <a:cubicBezTo>
                    <a:pt x="109714" y="23136"/>
                    <a:pt x="84054" y="-800"/>
                    <a:pt x="53467" y="267"/>
                  </a:cubicBezTo>
                  <a:cubicBezTo>
                    <a:pt x="22881" y="1333"/>
                    <a:pt x="-1050" y="26999"/>
                    <a:pt x="16" y="57592"/>
                  </a:cubicBezTo>
                  <a:cubicBezTo>
                    <a:pt x="1077" y="88015"/>
                    <a:pt x="26469" y="111889"/>
                    <a:pt x="56893" y="111067"/>
                  </a:cubicBezTo>
                  <a:cubicBezTo>
                    <a:pt x="87487" y="110241"/>
                    <a:pt x="111620" y="84765"/>
                    <a:pt x="110794" y="54165"/>
                  </a:cubicBezTo>
                  <a:cubicBezTo>
                    <a:pt x="110790" y="54020"/>
                    <a:pt x="110786" y="53874"/>
                    <a:pt x="110780" y="53729"/>
                  </a:cubicBezTo>
                  <a:close/>
                  <a:moveTo>
                    <a:pt x="75334" y="54685"/>
                  </a:moveTo>
                  <a:cubicBezTo>
                    <a:pt x="75806" y="65705"/>
                    <a:pt x="67255" y="75021"/>
                    <a:pt x="56237" y="75493"/>
                  </a:cubicBezTo>
                  <a:cubicBezTo>
                    <a:pt x="45219" y="75965"/>
                    <a:pt x="35904" y="67413"/>
                    <a:pt x="35433" y="56392"/>
                  </a:cubicBezTo>
                  <a:cubicBezTo>
                    <a:pt x="34961" y="45372"/>
                    <a:pt x="43512" y="36055"/>
                    <a:pt x="54530" y="35584"/>
                  </a:cubicBezTo>
                  <a:cubicBezTo>
                    <a:pt x="54649" y="35578"/>
                    <a:pt x="54768" y="35574"/>
                    <a:pt x="54887" y="35571"/>
                  </a:cubicBezTo>
                  <a:cubicBezTo>
                    <a:pt x="65804" y="35200"/>
                    <a:pt x="74954" y="43751"/>
                    <a:pt x="75326" y="54669"/>
                  </a:cubicBezTo>
                  <a:cubicBezTo>
                    <a:pt x="75329" y="54770"/>
                    <a:pt x="75332" y="54871"/>
                    <a:pt x="75334" y="54971"/>
                  </a:cubicBezTo>
                  <a:close/>
                </a:path>
              </a:pathLst>
            </a:custGeom>
            <a:gradFill>
              <a:gsLst>
                <a:gs pos="61000">
                  <a:schemeClr val="accent2"/>
                </a:gs>
                <a:gs pos="23000">
                  <a:schemeClr val="accent1"/>
                </a:gs>
                <a:gs pos="0">
                  <a:schemeClr val="tx2"/>
                </a:gs>
              </a:gsLst>
              <a:lin ang="1800000" scaled="0"/>
            </a:gradFill>
            <a:ln w="9549"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BEA67DA9-B63B-EA0E-8F0B-1EE66B3BB34F}"/>
              </a:ext>
            </a:extLst>
          </p:cNvPr>
          <p:cNvGrpSpPr/>
          <p:nvPr/>
        </p:nvGrpSpPr>
        <p:grpSpPr>
          <a:xfrm>
            <a:off x="6327627" y="709974"/>
            <a:ext cx="4857184" cy="1033815"/>
            <a:chOff x="6327627" y="1570031"/>
            <a:chExt cx="4857184" cy="1033815"/>
          </a:xfrm>
        </p:grpSpPr>
        <p:sp>
          <p:nvSpPr>
            <p:cNvPr id="14" name="Freeform 13">
              <a:extLst>
                <a:ext uri="{FF2B5EF4-FFF2-40B4-BE49-F238E27FC236}">
                  <a16:creationId xmlns:a16="http://schemas.microsoft.com/office/drawing/2014/main" id="{5D9E1CC2-3270-986B-1288-67899235B98B}"/>
                </a:ext>
              </a:extLst>
            </p:cNvPr>
            <p:cNvSpPr/>
            <p:nvPr/>
          </p:nvSpPr>
          <p:spPr>
            <a:xfrm>
              <a:off x="6327627" y="2239555"/>
              <a:ext cx="798368" cy="27331"/>
            </a:xfrm>
            <a:custGeom>
              <a:avLst/>
              <a:gdLst>
                <a:gd name="connsiteX0" fmla="*/ 0 w 798368"/>
                <a:gd name="connsiteY0" fmla="*/ 0 h 27331"/>
                <a:gd name="connsiteX1" fmla="*/ 798368 w 798368"/>
                <a:gd name="connsiteY1" fmla="*/ 0 h 27331"/>
                <a:gd name="connsiteX2" fmla="*/ 798368 w 798368"/>
                <a:gd name="connsiteY2" fmla="*/ 27331 h 27331"/>
                <a:gd name="connsiteX3" fmla="*/ 0 w 798368"/>
                <a:gd name="connsiteY3" fmla="*/ 27331 h 27331"/>
              </a:gdLst>
              <a:ahLst/>
              <a:cxnLst>
                <a:cxn ang="0">
                  <a:pos x="connsiteX0" y="connsiteY0"/>
                </a:cxn>
                <a:cxn ang="0">
                  <a:pos x="connsiteX1" y="connsiteY1"/>
                </a:cxn>
                <a:cxn ang="0">
                  <a:pos x="connsiteX2" y="connsiteY2"/>
                </a:cxn>
                <a:cxn ang="0">
                  <a:pos x="connsiteX3" y="connsiteY3"/>
                </a:cxn>
              </a:cxnLst>
              <a:rect l="l" t="t" r="r" b="b"/>
              <a:pathLst>
                <a:path w="798368" h="27331">
                  <a:moveTo>
                    <a:pt x="0" y="0"/>
                  </a:moveTo>
                  <a:lnTo>
                    <a:pt x="798368" y="0"/>
                  </a:lnTo>
                  <a:lnTo>
                    <a:pt x="798368" y="27331"/>
                  </a:lnTo>
                  <a:lnTo>
                    <a:pt x="0" y="27331"/>
                  </a:lnTo>
                  <a:close/>
                </a:path>
              </a:pathLst>
            </a:custGeom>
            <a:gradFill>
              <a:gsLst>
                <a:gs pos="61000">
                  <a:schemeClr val="accent2"/>
                </a:gs>
                <a:gs pos="23000">
                  <a:schemeClr val="accent1"/>
                </a:gs>
                <a:gs pos="0">
                  <a:schemeClr val="tx2"/>
                </a:gs>
              </a:gsLst>
              <a:lin ang="1800000" scaled="0"/>
            </a:gradFill>
            <a:ln w="9549"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D4E69849-1490-3AE4-AA09-94A6365B8EEF}"/>
                </a:ext>
              </a:extLst>
            </p:cNvPr>
            <p:cNvSpPr/>
            <p:nvPr/>
          </p:nvSpPr>
          <p:spPr>
            <a:xfrm>
              <a:off x="7386640" y="2239460"/>
              <a:ext cx="397177" cy="27331"/>
            </a:xfrm>
            <a:custGeom>
              <a:avLst/>
              <a:gdLst>
                <a:gd name="connsiteX0" fmla="*/ 0 w 397177"/>
                <a:gd name="connsiteY0" fmla="*/ 0 h 27331"/>
                <a:gd name="connsiteX1" fmla="*/ 397178 w 397177"/>
                <a:gd name="connsiteY1" fmla="*/ 0 h 27331"/>
                <a:gd name="connsiteX2" fmla="*/ 397178 w 397177"/>
                <a:gd name="connsiteY2" fmla="*/ 27331 h 27331"/>
                <a:gd name="connsiteX3" fmla="*/ 0 w 397177"/>
                <a:gd name="connsiteY3" fmla="*/ 27331 h 27331"/>
              </a:gdLst>
              <a:ahLst/>
              <a:cxnLst>
                <a:cxn ang="0">
                  <a:pos x="connsiteX0" y="connsiteY0"/>
                </a:cxn>
                <a:cxn ang="0">
                  <a:pos x="connsiteX1" y="connsiteY1"/>
                </a:cxn>
                <a:cxn ang="0">
                  <a:pos x="connsiteX2" y="connsiteY2"/>
                </a:cxn>
                <a:cxn ang="0">
                  <a:pos x="connsiteX3" y="connsiteY3"/>
                </a:cxn>
              </a:cxnLst>
              <a:rect l="l" t="t" r="r" b="b"/>
              <a:pathLst>
                <a:path w="397177" h="27331">
                  <a:moveTo>
                    <a:pt x="0" y="0"/>
                  </a:moveTo>
                  <a:lnTo>
                    <a:pt x="397178" y="0"/>
                  </a:lnTo>
                  <a:lnTo>
                    <a:pt x="397178" y="27331"/>
                  </a:lnTo>
                  <a:lnTo>
                    <a:pt x="0" y="27331"/>
                  </a:lnTo>
                  <a:close/>
                </a:path>
              </a:pathLst>
            </a:custGeom>
            <a:gradFill>
              <a:gsLst>
                <a:gs pos="61000">
                  <a:schemeClr val="accent2"/>
                </a:gs>
                <a:gs pos="23000">
                  <a:schemeClr val="accent1"/>
                </a:gs>
                <a:gs pos="0">
                  <a:schemeClr val="tx2"/>
                </a:gs>
              </a:gsLst>
              <a:lin ang="1800000" scaled="0"/>
            </a:gradFill>
            <a:ln w="9549"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457DD30D-5C8D-09BC-412D-DC2F6341B63B}"/>
                </a:ext>
              </a:extLst>
            </p:cNvPr>
            <p:cNvSpPr/>
            <p:nvPr/>
          </p:nvSpPr>
          <p:spPr>
            <a:xfrm>
              <a:off x="8022870" y="2239555"/>
              <a:ext cx="2350676" cy="27331"/>
            </a:xfrm>
            <a:custGeom>
              <a:avLst/>
              <a:gdLst>
                <a:gd name="connsiteX0" fmla="*/ 0 w 2350676"/>
                <a:gd name="connsiteY0" fmla="*/ 0 h 27331"/>
                <a:gd name="connsiteX1" fmla="*/ 2350677 w 2350676"/>
                <a:gd name="connsiteY1" fmla="*/ 0 h 27331"/>
                <a:gd name="connsiteX2" fmla="*/ 2350677 w 2350676"/>
                <a:gd name="connsiteY2" fmla="*/ 27331 h 27331"/>
                <a:gd name="connsiteX3" fmla="*/ 0 w 2350676"/>
                <a:gd name="connsiteY3" fmla="*/ 27331 h 27331"/>
              </a:gdLst>
              <a:ahLst/>
              <a:cxnLst>
                <a:cxn ang="0">
                  <a:pos x="connsiteX0" y="connsiteY0"/>
                </a:cxn>
                <a:cxn ang="0">
                  <a:pos x="connsiteX1" y="connsiteY1"/>
                </a:cxn>
                <a:cxn ang="0">
                  <a:pos x="connsiteX2" y="connsiteY2"/>
                </a:cxn>
                <a:cxn ang="0">
                  <a:pos x="connsiteX3" y="connsiteY3"/>
                </a:cxn>
              </a:cxnLst>
              <a:rect l="l" t="t" r="r" b="b"/>
              <a:pathLst>
                <a:path w="2350676" h="27331">
                  <a:moveTo>
                    <a:pt x="0" y="0"/>
                  </a:moveTo>
                  <a:lnTo>
                    <a:pt x="2350677" y="0"/>
                  </a:lnTo>
                  <a:lnTo>
                    <a:pt x="2350677" y="27331"/>
                  </a:lnTo>
                  <a:lnTo>
                    <a:pt x="0" y="27331"/>
                  </a:lnTo>
                  <a:close/>
                </a:path>
              </a:pathLst>
            </a:custGeom>
            <a:gradFill>
              <a:gsLst>
                <a:gs pos="61000">
                  <a:schemeClr val="accent2"/>
                </a:gs>
                <a:gs pos="23000">
                  <a:schemeClr val="accent1"/>
                </a:gs>
                <a:gs pos="0">
                  <a:schemeClr val="tx2"/>
                </a:gs>
              </a:gsLst>
              <a:lin ang="1800000" scaled="0"/>
            </a:gradFill>
            <a:ln w="9549"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EE0F3C7F-DBB8-15C6-49C1-D3D561458E17}"/>
                </a:ext>
              </a:extLst>
            </p:cNvPr>
            <p:cNvSpPr/>
            <p:nvPr/>
          </p:nvSpPr>
          <p:spPr>
            <a:xfrm>
              <a:off x="10248192" y="1570031"/>
              <a:ext cx="936619" cy="1033815"/>
            </a:xfrm>
            <a:custGeom>
              <a:avLst/>
              <a:gdLst>
                <a:gd name="connsiteX0" fmla="*/ 860166 w 936619"/>
                <a:gd name="connsiteY0" fmla="*/ 831260 h 1033815"/>
                <a:gd name="connsiteX1" fmla="*/ 544298 w 936619"/>
                <a:gd name="connsiteY1" fmla="*/ 1013692 h 1033815"/>
                <a:gd name="connsiteX2" fmla="*/ 392286 w 936619"/>
                <a:gd name="connsiteY2" fmla="*/ 1013692 h 1033815"/>
                <a:gd name="connsiteX3" fmla="*/ 76417 w 936619"/>
                <a:gd name="connsiteY3" fmla="*/ 831260 h 1033815"/>
                <a:gd name="connsiteX4" fmla="*/ -18 w 936619"/>
                <a:gd name="connsiteY4" fmla="*/ 699572 h 1033815"/>
                <a:gd name="connsiteX5" fmla="*/ -18 w 936619"/>
                <a:gd name="connsiteY5" fmla="*/ 334708 h 1033815"/>
                <a:gd name="connsiteX6" fmla="*/ 76417 w 936619"/>
                <a:gd name="connsiteY6" fmla="*/ 203020 h 1033815"/>
                <a:gd name="connsiteX7" fmla="*/ 392286 w 936619"/>
                <a:gd name="connsiteY7" fmla="*/ 20587 h 1033815"/>
                <a:gd name="connsiteX8" fmla="*/ 544298 w 936619"/>
                <a:gd name="connsiteY8" fmla="*/ 20587 h 1033815"/>
                <a:gd name="connsiteX9" fmla="*/ 860166 w 936619"/>
                <a:gd name="connsiteY9" fmla="*/ 203020 h 1033815"/>
                <a:gd name="connsiteX10" fmla="*/ 936602 w 936619"/>
                <a:gd name="connsiteY10" fmla="*/ 334708 h 1033815"/>
                <a:gd name="connsiteX11" fmla="*/ 936602 w 936619"/>
                <a:gd name="connsiteY11" fmla="*/ 699572 h 1033815"/>
                <a:gd name="connsiteX12" fmla="*/ 860166 w 936619"/>
                <a:gd name="connsiteY12" fmla="*/ 831260 h 10338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36619" h="1033815">
                  <a:moveTo>
                    <a:pt x="860166" y="831260"/>
                  </a:moveTo>
                  <a:lnTo>
                    <a:pt x="544298" y="1013692"/>
                  </a:lnTo>
                  <a:cubicBezTo>
                    <a:pt x="497260" y="1040832"/>
                    <a:pt x="439325" y="1040832"/>
                    <a:pt x="392286" y="1013692"/>
                  </a:cubicBezTo>
                  <a:lnTo>
                    <a:pt x="76417" y="831260"/>
                  </a:lnTo>
                  <a:cubicBezTo>
                    <a:pt x="29230" y="804192"/>
                    <a:pt x="85" y="753981"/>
                    <a:pt x="-18" y="699572"/>
                  </a:cubicBezTo>
                  <a:lnTo>
                    <a:pt x="-18" y="334708"/>
                  </a:lnTo>
                  <a:cubicBezTo>
                    <a:pt x="45" y="280288"/>
                    <a:pt x="29200" y="230058"/>
                    <a:pt x="76417" y="203020"/>
                  </a:cubicBezTo>
                  <a:lnTo>
                    <a:pt x="392286" y="20587"/>
                  </a:lnTo>
                  <a:cubicBezTo>
                    <a:pt x="439324" y="-6553"/>
                    <a:pt x="497259" y="-6553"/>
                    <a:pt x="544298" y="20587"/>
                  </a:cubicBezTo>
                  <a:lnTo>
                    <a:pt x="860166" y="203020"/>
                  </a:lnTo>
                  <a:cubicBezTo>
                    <a:pt x="907383" y="230058"/>
                    <a:pt x="936539" y="280288"/>
                    <a:pt x="936602" y="334708"/>
                  </a:cubicBezTo>
                  <a:lnTo>
                    <a:pt x="936602" y="699572"/>
                  </a:lnTo>
                  <a:cubicBezTo>
                    <a:pt x="936499" y="753981"/>
                    <a:pt x="907354" y="804192"/>
                    <a:pt x="860166" y="831260"/>
                  </a:cubicBezTo>
                  <a:close/>
                </a:path>
              </a:pathLst>
            </a:custGeom>
            <a:gradFill>
              <a:gsLst>
                <a:gs pos="61000">
                  <a:schemeClr val="accent2"/>
                </a:gs>
                <a:gs pos="23000">
                  <a:schemeClr val="accent1"/>
                </a:gs>
                <a:gs pos="0">
                  <a:schemeClr val="tx2"/>
                </a:gs>
              </a:gsLst>
              <a:lin ang="1800000" scaled="0"/>
            </a:gradFill>
            <a:ln w="9549"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4B6EA36C-1D87-EAAB-FFBD-85BC711F5AB2}"/>
                </a:ext>
              </a:extLst>
            </p:cNvPr>
            <p:cNvSpPr/>
            <p:nvPr/>
          </p:nvSpPr>
          <p:spPr>
            <a:xfrm>
              <a:off x="10865860" y="1740408"/>
              <a:ext cx="58316" cy="34485"/>
            </a:xfrm>
            <a:custGeom>
              <a:avLst/>
              <a:gdLst>
                <a:gd name="connsiteX0" fmla="*/ 54373 w 58316"/>
                <a:gd name="connsiteY0" fmla="*/ 21080 h 34485"/>
                <a:gd name="connsiteX1" fmla="*/ 9945 w 58316"/>
                <a:gd name="connsiteY1" fmla="*/ 629 h 34485"/>
                <a:gd name="connsiteX2" fmla="*/ 390 w 58316"/>
                <a:gd name="connsiteY2" fmla="*/ 5121 h 34485"/>
                <a:gd name="connsiteX3" fmla="*/ 390 w 58316"/>
                <a:gd name="connsiteY3" fmla="*/ 5121 h 34485"/>
                <a:gd name="connsiteX4" fmla="*/ 4785 w 58316"/>
                <a:gd name="connsiteY4" fmla="*/ 14677 h 34485"/>
                <a:gd name="connsiteX5" fmla="*/ 47397 w 58316"/>
                <a:gd name="connsiteY5" fmla="*/ 33790 h 34485"/>
                <a:gd name="connsiteX6" fmla="*/ 57620 w 58316"/>
                <a:gd name="connsiteY6" fmla="*/ 30828 h 34485"/>
                <a:gd name="connsiteX7" fmla="*/ 57621 w 58316"/>
                <a:gd name="connsiteY7" fmla="*/ 30828 h 34485"/>
                <a:gd name="connsiteX8" fmla="*/ 54373 w 58316"/>
                <a:gd name="connsiteY8" fmla="*/ 21080 h 34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8316" h="34485">
                  <a:moveTo>
                    <a:pt x="54373" y="21080"/>
                  </a:moveTo>
                  <a:cubicBezTo>
                    <a:pt x="39969" y="13414"/>
                    <a:pt x="25136" y="6586"/>
                    <a:pt x="9945" y="629"/>
                  </a:cubicBezTo>
                  <a:cubicBezTo>
                    <a:pt x="6071" y="-667"/>
                    <a:pt x="1863" y="1311"/>
                    <a:pt x="390" y="5121"/>
                  </a:cubicBezTo>
                  <a:lnTo>
                    <a:pt x="390" y="5121"/>
                  </a:lnTo>
                  <a:cubicBezTo>
                    <a:pt x="-917" y="8968"/>
                    <a:pt x="1014" y="13166"/>
                    <a:pt x="4785" y="14677"/>
                  </a:cubicBezTo>
                  <a:cubicBezTo>
                    <a:pt x="19358" y="20191"/>
                    <a:pt x="33588" y="26573"/>
                    <a:pt x="47397" y="33790"/>
                  </a:cubicBezTo>
                  <a:cubicBezTo>
                    <a:pt x="51040" y="35783"/>
                    <a:pt x="55607" y="34459"/>
                    <a:pt x="57620" y="30828"/>
                  </a:cubicBezTo>
                  <a:lnTo>
                    <a:pt x="57621" y="30828"/>
                  </a:lnTo>
                  <a:cubicBezTo>
                    <a:pt x="59256" y="27229"/>
                    <a:pt x="57840" y="22977"/>
                    <a:pt x="54373" y="21080"/>
                  </a:cubicBezTo>
                  <a:close/>
                </a:path>
              </a:pathLst>
            </a:custGeom>
            <a:solidFill>
              <a:srgbClr val="232933"/>
            </a:solidFill>
            <a:ln w="9549"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5C282866-E0D2-6194-7814-BEAD259049A8}"/>
                </a:ext>
              </a:extLst>
            </p:cNvPr>
            <p:cNvSpPr/>
            <p:nvPr/>
          </p:nvSpPr>
          <p:spPr>
            <a:xfrm>
              <a:off x="10543309" y="1712421"/>
              <a:ext cx="272488" cy="55151"/>
            </a:xfrm>
            <a:custGeom>
              <a:avLst/>
              <a:gdLst>
                <a:gd name="connsiteX0" fmla="*/ 182872 w 272488"/>
                <a:gd name="connsiteY0" fmla="*/ 15811 h 55151"/>
                <a:gd name="connsiteX1" fmla="*/ 263225 w 272488"/>
                <a:gd name="connsiteY1" fmla="*/ 23934 h 55151"/>
                <a:gd name="connsiteX2" fmla="*/ 272186 w 272488"/>
                <a:gd name="connsiteY2" fmla="*/ 18385 h 55151"/>
                <a:gd name="connsiteX3" fmla="*/ 272206 w 272488"/>
                <a:gd name="connsiteY3" fmla="*/ 18296 h 55151"/>
                <a:gd name="connsiteX4" fmla="*/ 272207 w 272488"/>
                <a:gd name="connsiteY4" fmla="*/ 18296 h 55151"/>
                <a:gd name="connsiteX5" fmla="*/ 266722 w 272488"/>
                <a:gd name="connsiteY5" fmla="*/ 8823 h 55151"/>
                <a:gd name="connsiteX6" fmla="*/ 266379 w 272488"/>
                <a:gd name="connsiteY6" fmla="*/ 8739 h 55151"/>
                <a:gd name="connsiteX7" fmla="*/ 182873 w 272488"/>
                <a:gd name="connsiteY7" fmla="*/ 234 h 55151"/>
                <a:gd name="connsiteX8" fmla="*/ 4302 w 272488"/>
                <a:gd name="connsiteY8" fmla="*/ 40849 h 55151"/>
                <a:gd name="connsiteX9" fmla="*/ 767 w 272488"/>
                <a:gd name="connsiteY9" fmla="*/ 51265 h 55151"/>
                <a:gd name="connsiteX10" fmla="*/ 765 w 272488"/>
                <a:gd name="connsiteY10" fmla="*/ 51265 h 55151"/>
                <a:gd name="connsiteX11" fmla="*/ 10894 w 272488"/>
                <a:gd name="connsiteY11" fmla="*/ 54610 h 55151"/>
                <a:gd name="connsiteX12" fmla="*/ 182873 w 272488"/>
                <a:gd name="connsiteY12" fmla="*/ 15811 h 55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72488" h="55151">
                  <a:moveTo>
                    <a:pt x="182872" y="15811"/>
                  </a:moveTo>
                  <a:cubicBezTo>
                    <a:pt x="209863" y="15778"/>
                    <a:pt x="236786" y="18499"/>
                    <a:pt x="263225" y="23934"/>
                  </a:cubicBezTo>
                  <a:cubicBezTo>
                    <a:pt x="267232" y="24877"/>
                    <a:pt x="271244" y="22392"/>
                    <a:pt x="272186" y="18385"/>
                  </a:cubicBezTo>
                  <a:cubicBezTo>
                    <a:pt x="272193" y="18355"/>
                    <a:pt x="272200" y="18325"/>
                    <a:pt x="272206" y="18296"/>
                  </a:cubicBezTo>
                  <a:lnTo>
                    <a:pt x="272207" y="18296"/>
                  </a:lnTo>
                  <a:cubicBezTo>
                    <a:pt x="273308" y="14165"/>
                    <a:pt x="270852" y="9924"/>
                    <a:pt x="266722" y="8823"/>
                  </a:cubicBezTo>
                  <a:cubicBezTo>
                    <a:pt x="266608" y="8792"/>
                    <a:pt x="266493" y="8764"/>
                    <a:pt x="266379" y="8739"/>
                  </a:cubicBezTo>
                  <a:cubicBezTo>
                    <a:pt x="238904" y="3083"/>
                    <a:pt x="210924" y="233"/>
                    <a:pt x="182873" y="234"/>
                  </a:cubicBezTo>
                  <a:cubicBezTo>
                    <a:pt x="121040" y="52"/>
                    <a:pt x="59976" y="13941"/>
                    <a:pt x="4302" y="40849"/>
                  </a:cubicBezTo>
                  <a:cubicBezTo>
                    <a:pt x="475" y="42771"/>
                    <a:pt x="-1099" y="47410"/>
                    <a:pt x="767" y="51265"/>
                  </a:cubicBezTo>
                  <a:lnTo>
                    <a:pt x="765" y="51265"/>
                  </a:lnTo>
                  <a:cubicBezTo>
                    <a:pt x="2677" y="54941"/>
                    <a:pt x="7169" y="56425"/>
                    <a:pt x="10894" y="54610"/>
                  </a:cubicBezTo>
                  <a:cubicBezTo>
                    <a:pt x="64537" y="28800"/>
                    <a:pt x="123347" y="15533"/>
                    <a:pt x="182873" y="15811"/>
                  </a:cubicBezTo>
                  <a:close/>
                </a:path>
              </a:pathLst>
            </a:custGeom>
            <a:solidFill>
              <a:srgbClr val="232933"/>
            </a:solidFill>
            <a:ln w="9549"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A2C617A0-B333-76FE-DBDD-9BA87BCD966F}"/>
                </a:ext>
              </a:extLst>
            </p:cNvPr>
            <p:cNvSpPr/>
            <p:nvPr/>
          </p:nvSpPr>
          <p:spPr>
            <a:xfrm>
              <a:off x="10668007" y="1766026"/>
              <a:ext cx="329702" cy="134623"/>
            </a:xfrm>
            <a:custGeom>
              <a:avLst/>
              <a:gdLst>
                <a:gd name="connsiteX0" fmla="*/ 84 w 329702"/>
                <a:gd name="connsiteY0" fmla="*/ 12759 h 134623"/>
                <a:gd name="connsiteX1" fmla="*/ 84 w 329702"/>
                <a:gd name="connsiteY1" fmla="*/ 12759 h 134623"/>
                <a:gd name="connsiteX2" fmla="*/ 8683 w 329702"/>
                <a:gd name="connsiteY2" fmla="*/ 19066 h 134623"/>
                <a:gd name="connsiteX3" fmla="*/ 316335 w 329702"/>
                <a:gd name="connsiteY3" fmla="*/ 132214 h 134623"/>
                <a:gd name="connsiteX4" fmla="*/ 326941 w 329702"/>
                <a:gd name="connsiteY4" fmla="*/ 133075 h 134623"/>
                <a:gd name="connsiteX5" fmla="*/ 326941 w 329702"/>
                <a:gd name="connsiteY5" fmla="*/ 133075 h 134623"/>
                <a:gd name="connsiteX6" fmla="*/ 327908 w 329702"/>
                <a:gd name="connsiteY6" fmla="*/ 122306 h 134623"/>
                <a:gd name="connsiteX7" fmla="*/ 327800 w 329702"/>
                <a:gd name="connsiteY7" fmla="*/ 122180 h 134623"/>
                <a:gd name="connsiteX8" fmla="*/ 6485 w 329702"/>
                <a:gd name="connsiteY8" fmla="*/ 3967 h 134623"/>
                <a:gd name="connsiteX9" fmla="*/ 69 w 329702"/>
                <a:gd name="connsiteY9" fmla="*/ 12669 h 134623"/>
                <a:gd name="connsiteX10" fmla="*/ 83 w 329702"/>
                <a:gd name="connsiteY10" fmla="*/ 12759 h 134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29702" h="134623">
                  <a:moveTo>
                    <a:pt x="84" y="12759"/>
                  </a:moveTo>
                  <a:lnTo>
                    <a:pt x="84" y="12759"/>
                  </a:lnTo>
                  <a:cubicBezTo>
                    <a:pt x="769" y="16844"/>
                    <a:pt x="4581" y="19641"/>
                    <a:pt x="8683" y="19066"/>
                  </a:cubicBezTo>
                  <a:cubicBezTo>
                    <a:pt x="123753" y="2447"/>
                    <a:pt x="239441" y="44995"/>
                    <a:pt x="316335" y="132214"/>
                  </a:cubicBezTo>
                  <a:cubicBezTo>
                    <a:pt x="319033" y="135368"/>
                    <a:pt x="323771" y="135753"/>
                    <a:pt x="326941" y="133075"/>
                  </a:cubicBezTo>
                  <a:lnTo>
                    <a:pt x="326941" y="133075"/>
                  </a:lnTo>
                  <a:cubicBezTo>
                    <a:pt x="330181" y="130368"/>
                    <a:pt x="330613" y="125547"/>
                    <a:pt x="327908" y="122306"/>
                  </a:cubicBezTo>
                  <a:cubicBezTo>
                    <a:pt x="327873" y="122264"/>
                    <a:pt x="327836" y="122222"/>
                    <a:pt x="327800" y="122180"/>
                  </a:cubicBezTo>
                  <a:cubicBezTo>
                    <a:pt x="247562" y="30981"/>
                    <a:pt x="126683" y="-13491"/>
                    <a:pt x="6485" y="3967"/>
                  </a:cubicBezTo>
                  <a:cubicBezTo>
                    <a:pt x="2311" y="4598"/>
                    <a:pt x="-562" y="8494"/>
                    <a:pt x="69" y="12669"/>
                  </a:cubicBezTo>
                  <a:cubicBezTo>
                    <a:pt x="74" y="12699"/>
                    <a:pt x="78" y="12729"/>
                    <a:pt x="83" y="12759"/>
                  </a:cubicBezTo>
                  <a:close/>
                </a:path>
              </a:pathLst>
            </a:custGeom>
            <a:solidFill>
              <a:srgbClr val="232933"/>
            </a:solidFill>
            <a:ln w="9549"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76208EFC-95FF-7116-E303-A78562F34EC3}"/>
                </a:ext>
              </a:extLst>
            </p:cNvPr>
            <p:cNvSpPr/>
            <p:nvPr/>
          </p:nvSpPr>
          <p:spPr>
            <a:xfrm>
              <a:off x="10459193" y="1787708"/>
              <a:ext cx="154453" cy="108723"/>
            </a:xfrm>
            <a:custGeom>
              <a:avLst/>
              <a:gdLst>
                <a:gd name="connsiteX0" fmla="*/ 153960 w 154453"/>
                <a:gd name="connsiteY0" fmla="*/ 5316 h 108723"/>
                <a:gd name="connsiteX1" fmla="*/ 153960 w 154453"/>
                <a:gd name="connsiteY1" fmla="*/ 5316 h 108723"/>
                <a:gd name="connsiteX2" fmla="*/ 144406 w 154453"/>
                <a:gd name="connsiteY2" fmla="*/ 633 h 108723"/>
                <a:gd name="connsiteX3" fmla="*/ 1949 w 154453"/>
                <a:gd name="connsiteY3" fmla="*/ 96198 h 108723"/>
                <a:gd name="connsiteX4" fmla="*/ 2507 w 154453"/>
                <a:gd name="connsiteY4" fmla="*/ 106995 h 108723"/>
                <a:gd name="connsiteX5" fmla="*/ 2617 w 154453"/>
                <a:gd name="connsiteY5" fmla="*/ 107092 h 108723"/>
                <a:gd name="connsiteX6" fmla="*/ 2618 w 154453"/>
                <a:gd name="connsiteY6" fmla="*/ 107092 h 108723"/>
                <a:gd name="connsiteX7" fmla="*/ 13224 w 154453"/>
                <a:gd name="connsiteY7" fmla="*/ 106423 h 108723"/>
                <a:gd name="connsiteX8" fmla="*/ 149661 w 154453"/>
                <a:gd name="connsiteY8" fmla="*/ 14968 h 108723"/>
                <a:gd name="connsiteX9" fmla="*/ 153960 w 154453"/>
                <a:gd name="connsiteY9" fmla="*/ 5316 h 108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4453" h="108723">
                  <a:moveTo>
                    <a:pt x="153960" y="5316"/>
                  </a:moveTo>
                  <a:lnTo>
                    <a:pt x="153960" y="5316"/>
                  </a:lnTo>
                  <a:cubicBezTo>
                    <a:pt x="152604" y="1394"/>
                    <a:pt x="148336" y="-698"/>
                    <a:pt x="144406" y="633"/>
                  </a:cubicBezTo>
                  <a:cubicBezTo>
                    <a:pt x="89931" y="20573"/>
                    <a:pt x="41066" y="53354"/>
                    <a:pt x="1949" y="96198"/>
                  </a:cubicBezTo>
                  <a:cubicBezTo>
                    <a:pt x="-878" y="99334"/>
                    <a:pt x="-628" y="104168"/>
                    <a:pt x="2507" y="106995"/>
                  </a:cubicBezTo>
                  <a:cubicBezTo>
                    <a:pt x="2544" y="107028"/>
                    <a:pt x="2580" y="107060"/>
                    <a:pt x="2617" y="107092"/>
                  </a:cubicBezTo>
                  <a:lnTo>
                    <a:pt x="2618" y="107092"/>
                  </a:lnTo>
                  <a:cubicBezTo>
                    <a:pt x="5738" y="109817"/>
                    <a:pt x="10471" y="109519"/>
                    <a:pt x="13224" y="106423"/>
                  </a:cubicBezTo>
                  <a:cubicBezTo>
                    <a:pt x="50731" y="65457"/>
                    <a:pt x="97520" y="34094"/>
                    <a:pt x="149661" y="14968"/>
                  </a:cubicBezTo>
                  <a:cubicBezTo>
                    <a:pt x="153482" y="13457"/>
                    <a:pt x="155392" y="9167"/>
                    <a:pt x="153960" y="5316"/>
                  </a:cubicBezTo>
                  <a:close/>
                </a:path>
              </a:pathLst>
            </a:custGeom>
            <a:solidFill>
              <a:srgbClr val="232933"/>
            </a:solidFill>
            <a:ln w="9549"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EFFBF890-321C-5302-6014-BF7D98C238C4}"/>
                </a:ext>
              </a:extLst>
            </p:cNvPr>
            <p:cNvSpPr/>
            <p:nvPr/>
          </p:nvSpPr>
          <p:spPr>
            <a:xfrm>
              <a:off x="10947097" y="1925588"/>
              <a:ext cx="77290" cy="137256"/>
            </a:xfrm>
            <a:custGeom>
              <a:avLst/>
              <a:gdLst>
                <a:gd name="connsiteX0" fmla="*/ 2467 w 77290"/>
                <a:gd name="connsiteY0" fmla="*/ 2373 h 137256"/>
                <a:gd name="connsiteX1" fmla="*/ 2467 w 77290"/>
                <a:gd name="connsiteY1" fmla="*/ 2373 h 137256"/>
                <a:gd name="connsiteX2" fmla="*/ 1799 w 77290"/>
                <a:gd name="connsiteY2" fmla="*/ 12886 h 137256"/>
                <a:gd name="connsiteX3" fmla="*/ 62182 w 77290"/>
                <a:gd name="connsiteY3" fmla="*/ 131672 h 137256"/>
                <a:gd name="connsiteX4" fmla="*/ 71068 w 77290"/>
                <a:gd name="connsiteY4" fmla="*/ 137310 h 137256"/>
                <a:gd name="connsiteX5" fmla="*/ 71068 w 77290"/>
                <a:gd name="connsiteY5" fmla="*/ 137310 h 137256"/>
                <a:gd name="connsiteX6" fmla="*/ 77134 w 77290"/>
                <a:gd name="connsiteY6" fmla="*/ 128362 h 137256"/>
                <a:gd name="connsiteX7" fmla="*/ 76992 w 77290"/>
                <a:gd name="connsiteY7" fmla="*/ 127754 h 137256"/>
                <a:gd name="connsiteX8" fmla="*/ 13359 w 77290"/>
                <a:gd name="connsiteY8" fmla="*/ 2660 h 137256"/>
                <a:gd name="connsiteX9" fmla="*/ 2556 w 77290"/>
                <a:gd name="connsiteY9" fmla="*/ 2289 h 137256"/>
                <a:gd name="connsiteX10" fmla="*/ 2467 w 77290"/>
                <a:gd name="connsiteY10" fmla="*/ 2374 h 137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7290" h="137256">
                  <a:moveTo>
                    <a:pt x="2467" y="2373"/>
                  </a:moveTo>
                  <a:lnTo>
                    <a:pt x="2467" y="2373"/>
                  </a:lnTo>
                  <a:cubicBezTo>
                    <a:pt x="-566" y="5117"/>
                    <a:pt x="-863" y="9779"/>
                    <a:pt x="1799" y="12886"/>
                  </a:cubicBezTo>
                  <a:cubicBezTo>
                    <a:pt x="30799" y="47305"/>
                    <a:pt x="51463" y="87956"/>
                    <a:pt x="62182" y="131672"/>
                  </a:cubicBezTo>
                  <a:cubicBezTo>
                    <a:pt x="63085" y="135679"/>
                    <a:pt x="67059" y="138201"/>
                    <a:pt x="71068" y="137310"/>
                  </a:cubicBezTo>
                  <a:lnTo>
                    <a:pt x="71068" y="137310"/>
                  </a:lnTo>
                  <a:cubicBezTo>
                    <a:pt x="75215" y="136515"/>
                    <a:pt x="77930" y="132508"/>
                    <a:pt x="77134" y="128362"/>
                  </a:cubicBezTo>
                  <a:cubicBezTo>
                    <a:pt x="77095" y="128157"/>
                    <a:pt x="77048" y="127954"/>
                    <a:pt x="76992" y="127754"/>
                  </a:cubicBezTo>
                  <a:cubicBezTo>
                    <a:pt x="65738" y="81695"/>
                    <a:pt x="43956" y="38875"/>
                    <a:pt x="13359" y="2660"/>
                  </a:cubicBezTo>
                  <a:cubicBezTo>
                    <a:pt x="10479" y="-426"/>
                    <a:pt x="5642" y="-592"/>
                    <a:pt x="2556" y="2289"/>
                  </a:cubicBezTo>
                  <a:cubicBezTo>
                    <a:pt x="2525" y="2317"/>
                    <a:pt x="2496" y="2345"/>
                    <a:pt x="2467" y="2374"/>
                  </a:cubicBezTo>
                  <a:close/>
                </a:path>
              </a:pathLst>
            </a:custGeom>
            <a:solidFill>
              <a:srgbClr val="232933"/>
            </a:solidFill>
            <a:ln w="9549"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07D159AF-EE19-3609-F93D-BCBEA8C499B3}"/>
                </a:ext>
              </a:extLst>
            </p:cNvPr>
            <p:cNvSpPr/>
            <p:nvPr/>
          </p:nvSpPr>
          <p:spPr>
            <a:xfrm>
              <a:off x="10829910" y="1840750"/>
              <a:ext cx="89279" cy="58163"/>
            </a:xfrm>
            <a:custGeom>
              <a:avLst/>
              <a:gdLst>
                <a:gd name="connsiteX0" fmla="*/ 87456 w 89279"/>
                <a:gd name="connsiteY0" fmla="*/ 56057 h 58163"/>
                <a:gd name="connsiteX1" fmla="*/ 87456 w 89279"/>
                <a:gd name="connsiteY1" fmla="*/ 56057 h 58163"/>
                <a:gd name="connsiteX2" fmla="*/ 86551 w 89279"/>
                <a:gd name="connsiteY2" fmla="*/ 45283 h 58163"/>
                <a:gd name="connsiteX3" fmla="*/ 86405 w 89279"/>
                <a:gd name="connsiteY3" fmla="*/ 45162 h 58163"/>
                <a:gd name="connsiteX4" fmla="*/ 9969 w 89279"/>
                <a:gd name="connsiteY4" fmla="*/ 629 h 58163"/>
                <a:gd name="connsiteX5" fmla="*/ 415 w 89279"/>
                <a:gd name="connsiteY5" fmla="*/ 5121 h 58163"/>
                <a:gd name="connsiteX6" fmla="*/ 415 w 89279"/>
                <a:gd name="connsiteY6" fmla="*/ 5121 h 58163"/>
                <a:gd name="connsiteX7" fmla="*/ 4810 w 89279"/>
                <a:gd name="connsiteY7" fmla="*/ 14677 h 58163"/>
                <a:gd name="connsiteX8" fmla="*/ 77710 w 89279"/>
                <a:gd name="connsiteY8" fmla="*/ 57012 h 58163"/>
                <a:gd name="connsiteX9" fmla="*/ 87456 w 89279"/>
                <a:gd name="connsiteY9" fmla="*/ 56057 h 58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279" h="58163">
                  <a:moveTo>
                    <a:pt x="87456" y="56057"/>
                  </a:moveTo>
                  <a:lnTo>
                    <a:pt x="87456" y="56057"/>
                  </a:lnTo>
                  <a:cubicBezTo>
                    <a:pt x="90180" y="52832"/>
                    <a:pt x="89775" y="48008"/>
                    <a:pt x="86551" y="45283"/>
                  </a:cubicBezTo>
                  <a:cubicBezTo>
                    <a:pt x="86503" y="45242"/>
                    <a:pt x="86454" y="45202"/>
                    <a:pt x="86405" y="45162"/>
                  </a:cubicBezTo>
                  <a:cubicBezTo>
                    <a:pt x="63220" y="26690"/>
                    <a:pt x="37471" y="11689"/>
                    <a:pt x="9969" y="629"/>
                  </a:cubicBezTo>
                  <a:cubicBezTo>
                    <a:pt x="6096" y="-667"/>
                    <a:pt x="1888" y="1311"/>
                    <a:pt x="415" y="5121"/>
                  </a:cubicBezTo>
                  <a:lnTo>
                    <a:pt x="415" y="5121"/>
                  </a:lnTo>
                  <a:cubicBezTo>
                    <a:pt x="-945" y="8971"/>
                    <a:pt x="1003" y="13205"/>
                    <a:pt x="4810" y="14677"/>
                  </a:cubicBezTo>
                  <a:cubicBezTo>
                    <a:pt x="31031" y="25184"/>
                    <a:pt x="55587" y="39445"/>
                    <a:pt x="77710" y="57012"/>
                  </a:cubicBezTo>
                  <a:cubicBezTo>
                    <a:pt x="80741" y="59173"/>
                    <a:pt x="84901" y="58765"/>
                    <a:pt x="87456" y="56057"/>
                  </a:cubicBezTo>
                  <a:close/>
                </a:path>
              </a:pathLst>
            </a:custGeom>
            <a:solidFill>
              <a:srgbClr val="232933"/>
            </a:solidFill>
            <a:ln w="9549"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E99B8B17-7510-73B2-B0F1-3E207599A8D7}"/>
                </a:ext>
              </a:extLst>
            </p:cNvPr>
            <p:cNvSpPr/>
            <p:nvPr/>
          </p:nvSpPr>
          <p:spPr>
            <a:xfrm>
              <a:off x="10422029" y="1819298"/>
              <a:ext cx="361561" cy="276095"/>
            </a:xfrm>
            <a:custGeom>
              <a:avLst/>
              <a:gdLst>
                <a:gd name="connsiteX0" fmla="*/ 304152 w 361561"/>
                <a:gd name="connsiteY0" fmla="*/ 15583 h 276095"/>
                <a:gd name="connsiteX1" fmla="*/ 352593 w 361561"/>
                <a:gd name="connsiteY1" fmla="*/ 19597 h 276095"/>
                <a:gd name="connsiteX2" fmla="*/ 361383 w 361561"/>
                <a:gd name="connsiteY2" fmla="*/ 13576 h 276095"/>
                <a:gd name="connsiteX3" fmla="*/ 361383 w 361561"/>
                <a:gd name="connsiteY3" fmla="*/ 13576 h 276095"/>
                <a:gd name="connsiteX4" fmla="*/ 355535 w 361561"/>
                <a:gd name="connsiteY4" fmla="*/ 4644 h 276095"/>
                <a:gd name="connsiteX5" fmla="*/ 355268 w 361561"/>
                <a:gd name="connsiteY5" fmla="*/ 4593 h 276095"/>
                <a:gd name="connsiteX6" fmla="*/ 1846 w 361561"/>
                <a:gd name="connsiteY6" fmla="*/ 255614 h 276095"/>
                <a:gd name="connsiteX7" fmla="*/ 35 w 361561"/>
                <a:gd name="connsiteY7" fmla="*/ 267778 h 276095"/>
                <a:gd name="connsiteX8" fmla="*/ 6733 w 361561"/>
                <a:gd name="connsiteY8" fmla="*/ 276264 h 276095"/>
                <a:gd name="connsiteX9" fmla="*/ 6914 w 361561"/>
                <a:gd name="connsiteY9" fmla="*/ 276283 h 276095"/>
                <a:gd name="connsiteX10" fmla="*/ 6914 w 361561"/>
                <a:gd name="connsiteY10" fmla="*/ 276283 h 276095"/>
                <a:gd name="connsiteX11" fmla="*/ 15131 w 361561"/>
                <a:gd name="connsiteY11" fmla="*/ 269689 h 276095"/>
                <a:gd name="connsiteX12" fmla="*/ 304152 w 361561"/>
                <a:gd name="connsiteY12" fmla="*/ 15583 h 276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61561" h="276095">
                  <a:moveTo>
                    <a:pt x="304152" y="15583"/>
                  </a:moveTo>
                  <a:cubicBezTo>
                    <a:pt x="320383" y="15578"/>
                    <a:pt x="336585" y="16921"/>
                    <a:pt x="352593" y="19597"/>
                  </a:cubicBezTo>
                  <a:cubicBezTo>
                    <a:pt x="356681" y="20354"/>
                    <a:pt x="360610" y="17662"/>
                    <a:pt x="361383" y="13576"/>
                  </a:cubicBezTo>
                  <a:lnTo>
                    <a:pt x="361383" y="13576"/>
                  </a:lnTo>
                  <a:cubicBezTo>
                    <a:pt x="362235" y="9495"/>
                    <a:pt x="359616" y="5496"/>
                    <a:pt x="355535" y="4644"/>
                  </a:cubicBezTo>
                  <a:cubicBezTo>
                    <a:pt x="355447" y="4626"/>
                    <a:pt x="355357" y="4609"/>
                    <a:pt x="355268" y="4593"/>
                  </a:cubicBezTo>
                  <a:cubicBezTo>
                    <a:pt x="188370" y="-23705"/>
                    <a:pt x="30138" y="88681"/>
                    <a:pt x="1846" y="255614"/>
                  </a:cubicBezTo>
                  <a:cubicBezTo>
                    <a:pt x="1162" y="259656"/>
                    <a:pt x="558" y="263711"/>
                    <a:pt x="35" y="267778"/>
                  </a:cubicBezTo>
                  <a:cubicBezTo>
                    <a:pt x="-458" y="271971"/>
                    <a:pt x="2540" y="275770"/>
                    <a:pt x="6733" y="276264"/>
                  </a:cubicBezTo>
                  <a:cubicBezTo>
                    <a:pt x="6794" y="276271"/>
                    <a:pt x="6853" y="276277"/>
                    <a:pt x="6914" y="276283"/>
                  </a:cubicBezTo>
                  <a:lnTo>
                    <a:pt x="6914" y="276283"/>
                  </a:lnTo>
                  <a:cubicBezTo>
                    <a:pt x="11003" y="276729"/>
                    <a:pt x="14680" y="273778"/>
                    <a:pt x="15131" y="269689"/>
                  </a:cubicBezTo>
                  <a:cubicBezTo>
                    <a:pt x="33431" y="124106"/>
                    <a:pt x="157455" y="15065"/>
                    <a:pt x="304152" y="15583"/>
                  </a:cubicBezTo>
                  <a:close/>
                </a:path>
              </a:pathLst>
            </a:custGeom>
            <a:solidFill>
              <a:srgbClr val="232933"/>
            </a:solidFill>
            <a:ln w="9549"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40AB1DD8-042D-E4F1-7FA4-5AB161CB66CE}"/>
                </a:ext>
              </a:extLst>
            </p:cNvPr>
            <p:cNvSpPr/>
            <p:nvPr/>
          </p:nvSpPr>
          <p:spPr>
            <a:xfrm>
              <a:off x="10444695" y="1939133"/>
              <a:ext cx="120997" cy="287702"/>
            </a:xfrm>
            <a:custGeom>
              <a:avLst/>
              <a:gdLst>
                <a:gd name="connsiteX0" fmla="*/ 39952 w 120997"/>
                <a:gd name="connsiteY0" fmla="*/ 244080 h 287702"/>
                <a:gd name="connsiteX1" fmla="*/ 44634 w 120997"/>
                <a:gd name="connsiteY1" fmla="*/ 205855 h 287702"/>
                <a:gd name="connsiteX2" fmla="*/ 43583 w 120997"/>
                <a:gd name="connsiteY2" fmla="*/ 186742 h 287702"/>
                <a:gd name="connsiteX3" fmla="*/ 118585 w 120997"/>
                <a:gd name="connsiteY3" fmla="*/ 13388 h 287702"/>
                <a:gd name="connsiteX4" fmla="*/ 119159 w 120997"/>
                <a:gd name="connsiteY4" fmla="*/ 2876 h 287702"/>
                <a:gd name="connsiteX5" fmla="*/ 119157 w 120997"/>
                <a:gd name="connsiteY5" fmla="*/ 2876 h 287702"/>
                <a:gd name="connsiteX6" fmla="*/ 108237 w 120997"/>
                <a:gd name="connsiteY6" fmla="*/ 2148 h 287702"/>
                <a:gd name="connsiteX7" fmla="*/ 108170 w 120997"/>
                <a:gd name="connsiteY7" fmla="*/ 2207 h 287702"/>
                <a:gd name="connsiteX8" fmla="*/ 28295 w 120997"/>
                <a:gd name="connsiteY8" fmla="*/ 186742 h 287702"/>
                <a:gd name="connsiteX9" fmla="*/ 29155 w 120997"/>
                <a:gd name="connsiteY9" fmla="*/ 207001 h 287702"/>
                <a:gd name="connsiteX10" fmla="*/ 14155 w 120997"/>
                <a:gd name="connsiteY10" fmla="*/ 259466 h 287702"/>
                <a:gd name="connsiteX11" fmla="*/ 1734 w 120997"/>
                <a:gd name="connsiteY11" fmla="*/ 275426 h 287702"/>
                <a:gd name="connsiteX12" fmla="*/ 2594 w 120997"/>
                <a:gd name="connsiteY12" fmla="*/ 286129 h 287702"/>
                <a:gd name="connsiteX13" fmla="*/ 2594 w 120997"/>
                <a:gd name="connsiteY13" fmla="*/ 286129 h 287702"/>
                <a:gd name="connsiteX14" fmla="*/ 13366 w 120997"/>
                <a:gd name="connsiteY14" fmla="*/ 285224 h 287702"/>
                <a:gd name="connsiteX15" fmla="*/ 13486 w 120997"/>
                <a:gd name="connsiteY15" fmla="*/ 285077 h 287702"/>
                <a:gd name="connsiteX16" fmla="*/ 39952 w 120997"/>
                <a:gd name="connsiteY16" fmla="*/ 244080 h 287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0997" h="287702">
                  <a:moveTo>
                    <a:pt x="39952" y="244080"/>
                  </a:moveTo>
                  <a:cubicBezTo>
                    <a:pt x="44028" y="231774"/>
                    <a:pt x="45620" y="218781"/>
                    <a:pt x="44634" y="205855"/>
                  </a:cubicBezTo>
                  <a:cubicBezTo>
                    <a:pt x="44060" y="199165"/>
                    <a:pt x="43583" y="191902"/>
                    <a:pt x="43583" y="186742"/>
                  </a:cubicBezTo>
                  <a:cubicBezTo>
                    <a:pt x="43635" y="121089"/>
                    <a:pt x="70772" y="58368"/>
                    <a:pt x="118585" y="13388"/>
                  </a:cubicBezTo>
                  <a:cubicBezTo>
                    <a:pt x="121541" y="10595"/>
                    <a:pt x="121793" y="5974"/>
                    <a:pt x="119159" y="2876"/>
                  </a:cubicBezTo>
                  <a:lnTo>
                    <a:pt x="119157" y="2876"/>
                  </a:lnTo>
                  <a:cubicBezTo>
                    <a:pt x="116343" y="-341"/>
                    <a:pt x="111454" y="-667"/>
                    <a:pt x="108237" y="2148"/>
                  </a:cubicBezTo>
                  <a:cubicBezTo>
                    <a:pt x="108215" y="2167"/>
                    <a:pt x="108193" y="2187"/>
                    <a:pt x="108170" y="2207"/>
                  </a:cubicBezTo>
                  <a:cubicBezTo>
                    <a:pt x="57271" y="50090"/>
                    <a:pt x="28373" y="116852"/>
                    <a:pt x="28295" y="186742"/>
                  </a:cubicBezTo>
                  <a:cubicBezTo>
                    <a:pt x="28295" y="193431"/>
                    <a:pt x="28295" y="200216"/>
                    <a:pt x="29155" y="207001"/>
                  </a:cubicBezTo>
                  <a:cubicBezTo>
                    <a:pt x="30541" y="225716"/>
                    <a:pt x="25224" y="244314"/>
                    <a:pt x="14155" y="259466"/>
                  </a:cubicBezTo>
                  <a:cubicBezTo>
                    <a:pt x="10524" y="264531"/>
                    <a:pt x="6416" y="269883"/>
                    <a:pt x="1734" y="275426"/>
                  </a:cubicBezTo>
                  <a:cubicBezTo>
                    <a:pt x="-902" y="278645"/>
                    <a:pt x="-523" y="283372"/>
                    <a:pt x="2594" y="286129"/>
                  </a:cubicBezTo>
                  <a:lnTo>
                    <a:pt x="2594" y="286129"/>
                  </a:lnTo>
                  <a:cubicBezTo>
                    <a:pt x="5819" y="288854"/>
                    <a:pt x="10641" y="288449"/>
                    <a:pt x="13366" y="285224"/>
                  </a:cubicBezTo>
                  <a:cubicBezTo>
                    <a:pt x="13407" y="285175"/>
                    <a:pt x="13446" y="285127"/>
                    <a:pt x="13486" y="285077"/>
                  </a:cubicBezTo>
                  <a:cubicBezTo>
                    <a:pt x="24052" y="272620"/>
                    <a:pt x="32948" y="258838"/>
                    <a:pt x="39952" y="244080"/>
                  </a:cubicBezTo>
                  <a:close/>
                </a:path>
              </a:pathLst>
            </a:custGeom>
            <a:solidFill>
              <a:srgbClr val="232933"/>
            </a:solidFill>
            <a:ln w="9549"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EB793335-365C-05DA-E4E4-C7D125CFEBF3}"/>
                </a:ext>
              </a:extLst>
            </p:cNvPr>
            <p:cNvSpPr/>
            <p:nvPr/>
          </p:nvSpPr>
          <p:spPr>
            <a:xfrm>
              <a:off x="10744616" y="1874076"/>
              <a:ext cx="234680" cy="293143"/>
            </a:xfrm>
            <a:custGeom>
              <a:avLst/>
              <a:gdLst>
                <a:gd name="connsiteX0" fmla="*/ 6 w 234680"/>
                <a:gd name="connsiteY0" fmla="*/ 7345 h 293143"/>
                <a:gd name="connsiteX1" fmla="*/ 6 w 234680"/>
                <a:gd name="connsiteY1" fmla="*/ 7345 h 293143"/>
                <a:gd name="connsiteX2" fmla="*/ 6885 w 234680"/>
                <a:gd name="connsiteY2" fmla="*/ 15468 h 293143"/>
                <a:gd name="connsiteX3" fmla="*/ 219376 w 234680"/>
                <a:gd name="connsiteY3" fmla="*/ 252085 h 293143"/>
                <a:gd name="connsiteX4" fmla="*/ 217178 w 234680"/>
                <a:gd name="connsiteY4" fmla="*/ 284673 h 293143"/>
                <a:gd name="connsiteX5" fmla="*/ 223389 w 234680"/>
                <a:gd name="connsiteY5" fmla="*/ 293273 h 293143"/>
                <a:gd name="connsiteX6" fmla="*/ 223389 w 234680"/>
                <a:gd name="connsiteY6" fmla="*/ 293273 h 293143"/>
                <a:gd name="connsiteX7" fmla="*/ 232273 w 234680"/>
                <a:gd name="connsiteY7" fmla="*/ 286880 h 293143"/>
                <a:gd name="connsiteX8" fmla="*/ 232274 w 234680"/>
                <a:gd name="connsiteY8" fmla="*/ 286871 h 293143"/>
                <a:gd name="connsiteX9" fmla="*/ 234662 w 234680"/>
                <a:gd name="connsiteY9" fmla="*/ 252085 h 293143"/>
                <a:gd name="connsiteX10" fmla="*/ 8319 w 234680"/>
                <a:gd name="connsiteY10" fmla="*/ 273 h 293143"/>
                <a:gd name="connsiteX11" fmla="*/ 33 w 234680"/>
                <a:gd name="connsiteY11" fmla="*/ 7005 h 293143"/>
                <a:gd name="connsiteX12" fmla="*/ 6 w 234680"/>
                <a:gd name="connsiteY12" fmla="*/ 7345 h 2931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34680" h="293143">
                  <a:moveTo>
                    <a:pt x="6" y="7345"/>
                  </a:moveTo>
                  <a:lnTo>
                    <a:pt x="6" y="7345"/>
                  </a:lnTo>
                  <a:cubicBezTo>
                    <a:pt x="-324" y="11484"/>
                    <a:pt x="2749" y="15113"/>
                    <a:pt x="6885" y="15468"/>
                  </a:cubicBezTo>
                  <a:cubicBezTo>
                    <a:pt x="127540" y="28872"/>
                    <a:pt x="218952" y="130664"/>
                    <a:pt x="219376" y="252085"/>
                  </a:cubicBezTo>
                  <a:cubicBezTo>
                    <a:pt x="219408" y="262986"/>
                    <a:pt x="218674" y="273875"/>
                    <a:pt x="217178" y="284673"/>
                  </a:cubicBezTo>
                  <a:cubicBezTo>
                    <a:pt x="216599" y="288743"/>
                    <a:pt x="219343" y="292543"/>
                    <a:pt x="223389" y="293273"/>
                  </a:cubicBezTo>
                  <a:lnTo>
                    <a:pt x="223389" y="293273"/>
                  </a:lnTo>
                  <a:cubicBezTo>
                    <a:pt x="227607" y="293962"/>
                    <a:pt x="231585" y="291099"/>
                    <a:pt x="232273" y="286880"/>
                  </a:cubicBezTo>
                  <a:cubicBezTo>
                    <a:pt x="232273" y="286877"/>
                    <a:pt x="232274" y="286874"/>
                    <a:pt x="232274" y="286871"/>
                  </a:cubicBezTo>
                  <a:cubicBezTo>
                    <a:pt x="233881" y="275345"/>
                    <a:pt x="234679" y="263722"/>
                    <a:pt x="234662" y="252085"/>
                  </a:cubicBezTo>
                  <a:cubicBezTo>
                    <a:pt x="234223" y="122786"/>
                    <a:pt x="136815" y="14417"/>
                    <a:pt x="8319" y="273"/>
                  </a:cubicBezTo>
                  <a:cubicBezTo>
                    <a:pt x="4172" y="-156"/>
                    <a:pt x="462" y="2858"/>
                    <a:pt x="33" y="7005"/>
                  </a:cubicBezTo>
                  <a:cubicBezTo>
                    <a:pt x="21" y="7118"/>
                    <a:pt x="12" y="7231"/>
                    <a:pt x="6" y="7345"/>
                  </a:cubicBezTo>
                  <a:close/>
                </a:path>
              </a:pathLst>
            </a:custGeom>
            <a:solidFill>
              <a:srgbClr val="232933"/>
            </a:solidFill>
            <a:ln w="9549"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AC2A5317-AE65-F1D7-467C-3CADB685266A}"/>
                </a:ext>
              </a:extLst>
            </p:cNvPr>
            <p:cNvSpPr/>
            <p:nvPr/>
          </p:nvSpPr>
          <p:spPr>
            <a:xfrm>
              <a:off x="10601873" y="1878352"/>
              <a:ext cx="78978" cy="39012"/>
            </a:xfrm>
            <a:custGeom>
              <a:avLst/>
              <a:gdLst>
                <a:gd name="connsiteX0" fmla="*/ 11280 w 78978"/>
                <a:gd name="connsiteY0" fmla="*/ 38237 h 39012"/>
                <a:gd name="connsiteX1" fmla="*/ 72906 w 78978"/>
                <a:gd name="connsiteY1" fmla="*/ 15302 h 39012"/>
                <a:gd name="connsiteX2" fmla="*/ 78830 w 78978"/>
                <a:gd name="connsiteY2" fmla="*/ 6510 h 39012"/>
                <a:gd name="connsiteX3" fmla="*/ 78830 w 78978"/>
                <a:gd name="connsiteY3" fmla="*/ 6510 h 39012"/>
                <a:gd name="connsiteX4" fmla="*/ 69941 w 78978"/>
                <a:gd name="connsiteY4" fmla="*/ 357 h 39012"/>
                <a:gd name="connsiteX5" fmla="*/ 69753 w 78978"/>
                <a:gd name="connsiteY5" fmla="*/ 394 h 39012"/>
                <a:gd name="connsiteX6" fmla="*/ 3923 w 78978"/>
                <a:gd name="connsiteY6" fmla="*/ 24954 h 39012"/>
                <a:gd name="connsiteX7" fmla="*/ 901 w 78978"/>
                <a:gd name="connsiteY7" fmla="*/ 35194 h 39012"/>
                <a:gd name="connsiteX8" fmla="*/ 1056 w 78978"/>
                <a:gd name="connsiteY8" fmla="*/ 35466 h 39012"/>
                <a:gd name="connsiteX9" fmla="*/ 1058 w 78978"/>
                <a:gd name="connsiteY9" fmla="*/ 35466 h 39012"/>
                <a:gd name="connsiteX10" fmla="*/ 11216 w 78978"/>
                <a:gd name="connsiteY10" fmla="*/ 38275 h 39012"/>
                <a:gd name="connsiteX11" fmla="*/ 11281 w 78978"/>
                <a:gd name="connsiteY11" fmla="*/ 38237 h 39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8978" h="39012">
                  <a:moveTo>
                    <a:pt x="11280" y="38237"/>
                  </a:moveTo>
                  <a:cubicBezTo>
                    <a:pt x="30667" y="27787"/>
                    <a:pt x="51405" y="20069"/>
                    <a:pt x="72906" y="15302"/>
                  </a:cubicBezTo>
                  <a:cubicBezTo>
                    <a:pt x="76952" y="14484"/>
                    <a:pt x="79591" y="10568"/>
                    <a:pt x="78830" y="6510"/>
                  </a:cubicBezTo>
                  <a:lnTo>
                    <a:pt x="78830" y="6510"/>
                  </a:lnTo>
                  <a:cubicBezTo>
                    <a:pt x="78074" y="2356"/>
                    <a:pt x="74094" y="-399"/>
                    <a:pt x="69941" y="357"/>
                  </a:cubicBezTo>
                  <a:cubicBezTo>
                    <a:pt x="69878" y="369"/>
                    <a:pt x="69815" y="381"/>
                    <a:pt x="69753" y="394"/>
                  </a:cubicBezTo>
                  <a:cubicBezTo>
                    <a:pt x="46768" y="5454"/>
                    <a:pt x="24608" y="13722"/>
                    <a:pt x="3923" y="24954"/>
                  </a:cubicBezTo>
                  <a:cubicBezTo>
                    <a:pt x="262" y="26947"/>
                    <a:pt x="-1091" y="31532"/>
                    <a:pt x="901" y="35194"/>
                  </a:cubicBezTo>
                  <a:cubicBezTo>
                    <a:pt x="951" y="35286"/>
                    <a:pt x="1003" y="35376"/>
                    <a:pt x="1056" y="35466"/>
                  </a:cubicBezTo>
                  <a:lnTo>
                    <a:pt x="1058" y="35466"/>
                  </a:lnTo>
                  <a:cubicBezTo>
                    <a:pt x="3087" y="39047"/>
                    <a:pt x="7636" y="40305"/>
                    <a:pt x="11216" y="38275"/>
                  </a:cubicBezTo>
                  <a:cubicBezTo>
                    <a:pt x="11238" y="38262"/>
                    <a:pt x="11259" y="38250"/>
                    <a:pt x="11281" y="38237"/>
                  </a:cubicBezTo>
                  <a:close/>
                </a:path>
              </a:pathLst>
            </a:custGeom>
            <a:solidFill>
              <a:srgbClr val="232933"/>
            </a:solidFill>
            <a:ln w="9549"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46762495-9742-3F49-B88A-0677ABE5938A}"/>
                </a:ext>
              </a:extLst>
            </p:cNvPr>
            <p:cNvSpPr/>
            <p:nvPr/>
          </p:nvSpPr>
          <p:spPr>
            <a:xfrm>
              <a:off x="10759718" y="1930456"/>
              <a:ext cx="57218" cy="29717"/>
            </a:xfrm>
            <a:custGeom>
              <a:avLst/>
              <a:gdLst>
                <a:gd name="connsiteX0" fmla="*/ 96 w 57218"/>
                <a:gd name="connsiteY0" fmla="*/ 6584 h 29717"/>
                <a:gd name="connsiteX1" fmla="*/ 96 w 57218"/>
                <a:gd name="connsiteY1" fmla="*/ 6584 h 29717"/>
                <a:gd name="connsiteX2" fmla="*/ 6020 w 57218"/>
                <a:gd name="connsiteY2" fmla="*/ 15280 h 29717"/>
                <a:gd name="connsiteX3" fmla="*/ 46148 w 57218"/>
                <a:gd name="connsiteY3" fmla="*/ 29137 h 29717"/>
                <a:gd name="connsiteX4" fmla="*/ 56276 w 57218"/>
                <a:gd name="connsiteY4" fmla="*/ 25983 h 29717"/>
                <a:gd name="connsiteX5" fmla="*/ 56276 w 57218"/>
                <a:gd name="connsiteY5" fmla="*/ 25983 h 29717"/>
                <a:gd name="connsiteX6" fmla="*/ 53268 w 57218"/>
                <a:gd name="connsiteY6" fmla="*/ 15739 h 29717"/>
                <a:gd name="connsiteX7" fmla="*/ 52932 w 57218"/>
                <a:gd name="connsiteY7" fmla="*/ 15567 h 29717"/>
                <a:gd name="connsiteX8" fmla="*/ 9078 w 57218"/>
                <a:gd name="connsiteY8" fmla="*/ 372 h 29717"/>
                <a:gd name="connsiteX9" fmla="*/ 124 w 57218"/>
                <a:gd name="connsiteY9" fmla="*/ 6431 h 29717"/>
                <a:gd name="connsiteX10" fmla="*/ 96 w 57218"/>
                <a:gd name="connsiteY10" fmla="*/ 6584 h 29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7218" h="29717">
                  <a:moveTo>
                    <a:pt x="96" y="6584"/>
                  </a:moveTo>
                  <a:lnTo>
                    <a:pt x="96" y="6584"/>
                  </a:lnTo>
                  <a:cubicBezTo>
                    <a:pt x="-607" y="10608"/>
                    <a:pt x="2018" y="14462"/>
                    <a:pt x="6020" y="15280"/>
                  </a:cubicBezTo>
                  <a:cubicBezTo>
                    <a:pt x="19880" y="18356"/>
                    <a:pt x="33343" y="23005"/>
                    <a:pt x="46148" y="29137"/>
                  </a:cubicBezTo>
                  <a:cubicBezTo>
                    <a:pt x="49823" y="30981"/>
                    <a:pt x="54297" y="29588"/>
                    <a:pt x="56276" y="25983"/>
                  </a:cubicBezTo>
                  <a:lnTo>
                    <a:pt x="56276" y="25983"/>
                  </a:lnTo>
                  <a:cubicBezTo>
                    <a:pt x="58274" y="22324"/>
                    <a:pt x="56927" y="17737"/>
                    <a:pt x="53268" y="15739"/>
                  </a:cubicBezTo>
                  <a:cubicBezTo>
                    <a:pt x="53157" y="15679"/>
                    <a:pt x="53045" y="15622"/>
                    <a:pt x="52932" y="15567"/>
                  </a:cubicBezTo>
                  <a:cubicBezTo>
                    <a:pt x="38963" y="8791"/>
                    <a:pt x="24243" y="3691"/>
                    <a:pt x="9078" y="372"/>
                  </a:cubicBezTo>
                  <a:cubicBezTo>
                    <a:pt x="4933" y="-428"/>
                    <a:pt x="924" y="2285"/>
                    <a:pt x="124" y="6431"/>
                  </a:cubicBezTo>
                  <a:cubicBezTo>
                    <a:pt x="115" y="6482"/>
                    <a:pt x="105" y="6533"/>
                    <a:pt x="96" y="6584"/>
                  </a:cubicBezTo>
                  <a:close/>
                </a:path>
              </a:pathLst>
            </a:custGeom>
            <a:solidFill>
              <a:srgbClr val="232933"/>
            </a:solidFill>
            <a:ln w="9549"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91CED227-F6D4-42C9-2F4C-8BFCE317D9CF}"/>
                </a:ext>
              </a:extLst>
            </p:cNvPr>
            <p:cNvSpPr/>
            <p:nvPr/>
          </p:nvSpPr>
          <p:spPr>
            <a:xfrm>
              <a:off x="10466428" y="1927950"/>
              <a:ext cx="239657" cy="350861"/>
            </a:xfrm>
            <a:custGeom>
              <a:avLst/>
              <a:gdLst>
                <a:gd name="connsiteX0" fmla="*/ 70290 w 239657"/>
                <a:gd name="connsiteY0" fmla="*/ 262718 h 350861"/>
                <a:gd name="connsiteX1" fmla="*/ 76310 w 239657"/>
                <a:gd name="connsiteY1" fmla="*/ 235291 h 350861"/>
                <a:gd name="connsiteX2" fmla="*/ 74781 w 239657"/>
                <a:gd name="connsiteY2" fmla="*/ 198212 h 350861"/>
                <a:gd name="connsiteX3" fmla="*/ 233002 w 239657"/>
                <a:gd name="connsiteY3" fmla="*/ 15397 h 350861"/>
                <a:gd name="connsiteX4" fmla="*/ 239594 w 239657"/>
                <a:gd name="connsiteY4" fmla="*/ 7083 h 350861"/>
                <a:gd name="connsiteX5" fmla="*/ 239594 w 239657"/>
                <a:gd name="connsiteY5" fmla="*/ 7083 h 350861"/>
                <a:gd name="connsiteX6" fmla="*/ 231379 w 239657"/>
                <a:gd name="connsiteY6" fmla="*/ 265 h 350861"/>
                <a:gd name="connsiteX7" fmla="*/ 231091 w 239657"/>
                <a:gd name="connsiteY7" fmla="*/ 298 h 350861"/>
                <a:gd name="connsiteX8" fmla="*/ 59589 w 239657"/>
                <a:gd name="connsiteY8" fmla="*/ 198212 h 350861"/>
                <a:gd name="connsiteX9" fmla="*/ 60640 w 239657"/>
                <a:gd name="connsiteY9" fmla="*/ 217325 h 350861"/>
                <a:gd name="connsiteX10" fmla="*/ 52137 w 239657"/>
                <a:gd name="connsiteY10" fmla="*/ 266445 h 350861"/>
                <a:gd name="connsiteX11" fmla="*/ 24237 w 239657"/>
                <a:gd name="connsiteY11" fmla="*/ 310691 h 350861"/>
                <a:gd name="connsiteX12" fmla="*/ 9429 w 239657"/>
                <a:gd name="connsiteY12" fmla="*/ 329804 h 350861"/>
                <a:gd name="connsiteX13" fmla="*/ 2167 w 239657"/>
                <a:gd name="connsiteY13" fmla="*/ 338118 h 350861"/>
                <a:gd name="connsiteX14" fmla="*/ 2167 w 239657"/>
                <a:gd name="connsiteY14" fmla="*/ 348821 h 350861"/>
                <a:gd name="connsiteX15" fmla="*/ 2167 w 239657"/>
                <a:gd name="connsiteY15" fmla="*/ 348821 h 350861"/>
                <a:gd name="connsiteX16" fmla="*/ 12841 w 239657"/>
                <a:gd name="connsiteY16" fmla="*/ 348944 h 350861"/>
                <a:gd name="connsiteX17" fmla="*/ 12964 w 239657"/>
                <a:gd name="connsiteY17" fmla="*/ 348821 h 350861"/>
                <a:gd name="connsiteX18" fmla="*/ 20512 w 239657"/>
                <a:gd name="connsiteY18" fmla="*/ 340220 h 350861"/>
                <a:gd name="connsiteX19" fmla="*/ 36086 w 239657"/>
                <a:gd name="connsiteY19" fmla="*/ 320343 h 350861"/>
                <a:gd name="connsiteX20" fmla="*/ 70290 w 239657"/>
                <a:gd name="connsiteY20" fmla="*/ 262718 h 3508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39657" h="350861">
                  <a:moveTo>
                    <a:pt x="70290" y="262718"/>
                  </a:moveTo>
                  <a:cubicBezTo>
                    <a:pt x="73514" y="253885"/>
                    <a:pt x="75539" y="244661"/>
                    <a:pt x="76310" y="235291"/>
                  </a:cubicBezTo>
                  <a:cubicBezTo>
                    <a:pt x="76310" y="227263"/>
                    <a:pt x="74781" y="208915"/>
                    <a:pt x="74781" y="198212"/>
                  </a:cubicBezTo>
                  <a:cubicBezTo>
                    <a:pt x="74576" y="106341"/>
                    <a:pt x="142069" y="28358"/>
                    <a:pt x="233002" y="15397"/>
                  </a:cubicBezTo>
                  <a:cubicBezTo>
                    <a:pt x="237106" y="14898"/>
                    <a:pt x="240043" y="11192"/>
                    <a:pt x="239594" y="7083"/>
                  </a:cubicBezTo>
                  <a:lnTo>
                    <a:pt x="239594" y="7083"/>
                  </a:lnTo>
                  <a:cubicBezTo>
                    <a:pt x="239208" y="2931"/>
                    <a:pt x="235530" y="-121"/>
                    <a:pt x="231379" y="265"/>
                  </a:cubicBezTo>
                  <a:cubicBezTo>
                    <a:pt x="231282" y="274"/>
                    <a:pt x="231186" y="285"/>
                    <a:pt x="231091" y="298"/>
                  </a:cubicBezTo>
                  <a:cubicBezTo>
                    <a:pt x="132536" y="14185"/>
                    <a:pt x="59332" y="98664"/>
                    <a:pt x="59589" y="198212"/>
                  </a:cubicBezTo>
                  <a:cubicBezTo>
                    <a:pt x="59614" y="204596"/>
                    <a:pt x="59964" y="210976"/>
                    <a:pt x="60640" y="217325"/>
                  </a:cubicBezTo>
                  <a:cubicBezTo>
                    <a:pt x="62554" y="234174"/>
                    <a:pt x="59603" y="251220"/>
                    <a:pt x="52137" y="266445"/>
                  </a:cubicBezTo>
                  <a:cubicBezTo>
                    <a:pt x="44019" y="281907"/>
                    <a:pt x="34690" y="296702"/>
                    <a:pt x="24237" y="310691"/>
                  </a:cubicBezTo>
                  <a:cubicBezTo>
                    <a:pt x="18983" y="317858"/>
                    <a:pt x="14684" y="324070"/>
                    <a:pt x="9429" y="329804"/>
                  </a:cubicBezTo>
                  <a:lnTo>
                    <a:pt x="2167" y="338118"/>
                  </a:lnTo>
                  <a:cubicBezTo>
                    <a:pt x="-746" y="341091"/>
                    <a:pt x="-746" y="345848"/>
                    <a:pt x="2167" y="348821"/>
                  </a:cubicBezTo>
                  <a:lnTo>
                    <a:pt x="2167" y="348821"/>
                  </a:lnTo>
                  <a:cubicBezTo>
                    <a:pt x="5081" y="351803"/>
                    <a:pt x="9859" y="351858"/>
                    <a:pt x="12841" y="348944"/>
                  </a:cubicBezTo>
                  <a:cubicBezTo>
                    <a:pt x="12882" y="348903"/>
                    <a:pt x="12924" y="348862"/>
                    <a:pt x="12964" y="348821"/>
                  </a:cubicBezTo>
                  <a:lnTo>
                    <a:pt x="20512" y="340220"/>
                  </a:lnTo>
                  <a:cubicBezTo>
                    <a:pt x="25575" y="334295"/>
                    <a:pt x="30639" y="327797"/>
                    <a:pt x="36086" y="320343"/>
                  </a:cubicBezTo>
                  <a:cubicBezTo>
                    <a:pt x="49842" y="302634"/>
                    <a:pt x="61333" y="283276"/>
                    <a:pt x="70290" y="262718"/>
                  </a:cubicBezTo>
                  <a:close/>
                </a:path>
              </a:pathLst>
            </a:custGeom>
            <a:solidFill>
              <a:srgbClr val="232933"/>
            </a:solidFill>
            <a:ln w="9549"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97C23A76-AD4E-2C92-7B59-B69DDA10E087}"/>
                </a:ext>
              </a:extLst>
            </p:cNvPr>
            <p:cNvSpPr/>
            <p:nvPr/>
          </p:nvSpPr>
          <p:spPr>
            <a:xfrm>
              <a:off x="10553660" y="2085226"/>
              <a:ext cx="212399" cy="361978"/>
            </a:xfrm>
            <a:custGeom>
              <a:avLst/>
              <a:gdLst>
                <a:gd name="connsiteX0" fmla="*/ 183033 w 212399"/>
                <a:gd name="connsiteY0" fmla="*/ 194412 h 361978"/>
                <a:gd name="connsiteX1" fmla="*/ 208829 w 212399"/>
                <a:gd name="connsiteY1" fmla="*/ 66356 h 361978"/>
                <a:gd name="connsiteX2" fmla="*/ 211409 w 212399"/>
                <a:gd name="connsiteY2" fmla="*/ 48772 h 361978"/>
                <a:gd name="connsiteX3" fmla="*/ 210550 w 212399"/>
                <a:gd name="connsiteY3" fmla="*/ 28513 h 361978"/>
                <a:gd name="connsiteX4" fmla="*/ 160849 w 212399"/>
                <a:gd name="connsiteY4" fmla="*/ 1963 h 361978"/>
                <a:gd name="connsiteX5" fmla="*/ 132585 w 212399"/>
                <a:gd name="connsiteY5" fmla="*/ 40267 h 361978"/>
                <a:gd name="connsiteX6" fmla="*/ 133445 w 212399"/>
                <a:gd name="connsiteY6" fmla="*/ 48581 h 361978"/>
                <a:gd name="connsiteX7" fmla="*/ 135260 w 212399"/>
                <a:gd name="connsiteY7" fmla="*/ 104008 h 361978"/>
                <a:gd name="connsiteX8" fmla="*/ 110705 w 212399"/>
                <a:gd name="connsiteY8" fmla="*/ 180460 h 361978"/>
                <a:gd name="connsiteX9" fmla="*/ 95991 w 212399"/>
                <a:gd name="connsiteY9" fmla="*/ 209129 h 361978"/>
                <a:gd name="connsiteX10" fmla="*/ 2167 w 212399"/>
                <a:gd name="connsiteY10" fmla="*/ 319410 h 361978"/>
                <a:gd name="connsiteX11" fmla="*/ 2167 w 212399"/>
                <a:gd name="connsiteY11" fmla="*/ 330114 h 361978"/>
                <a:gd name="connsiteX12" fmla="*/ 2167 w 212399"/>
                <a:gd name="connsiteY12" fmla="*/ 330114 h 361978"/>
                <a:gd name="connsiteX13" fmla="*/ 12841 w 212399"/>
                <a:gd name="connsiteY13" fmla="*/ 330236 h 361978"/>
                <a:gd name="connsiteX14" fmla="*/ 12964 w 212399"/>
                <a:gd name="connsiteY14" fmla="*/ 330114 h 361978"/>
                <a:gd name="connsiteX15" fmla="*/ 109368 w 212399"/>
                <a:gd name="connsiteY15" fmla="*/ 217156 h 361978"/>
                <a:gd name="connsiteX16" fmla="*/ 125228 w 212399"/>
                <a:gd name="connsiteY16" fmla="*/ 186480 h 361978"/>
                <a:gd name="connsiteX17" fmla="*/ 153032 w 212399"/>
                <a:gd name="connsiteY17" fmla="*/ 83366 h 361978"/>
                <a:gd name="connsiteX18" fmla="*/ 151217 w 212399"/>
                <a:gd name="connsiteY18" fmla="*/ 57277 h 361978"/>
                <a:gd name="connsiteX19" fmla="*/ 150358 w 212399"/>
                <a:gd name="connsiteY19" fmla="*/ 30328 h 361978"/>
                <a:gd name="connsiteX20" fmla="*/ 166218 w 212399"/>
                <a:gd name="connsiteY20" fmla="*/ 16567 h 361978"/>
                <a:gd name="connsiteX21" fmla="*/ 196731 w 212399"/>
                <a:gd name="connsiteY21" fmla="*/ 33707 h 361978"/>
                <a:gd name="connsiteX22" fmla="*/ 197653 w 212399"/>
                <a:gd name="connsiteY22" fmla="*/ 40362 h 361978"/>
                <a:gd name="connsiteX23" fmla="*/ 196028 w 212399"/>
                <a:gd name="connsiteY23" fmla="*/ 54506 h 361978"/>
                <a:gd name="connsiteX24" fmla="*/ 194499 w 212399"/>
                <a:gd name="connsiteY24" fmla="*/ 69987 h 361978"/>
                <a:gd name="connsiteX25" fmla="*/ 169180 w 212399"/>
                <a:gd name="connsiteY25" fmla="*/ 189347 h 361978"/>
                <a:gd name="connsiteX26" fmla="*/ 154465 w 212399"/>
                <a:gd name="connsiteY26" fmla="*/ 220979 h 361978"/>
                <a:gd name="connsiteX27" fmla="*/ 47742 w 212399"/>
                <a:gd name="connsiteY27" fmla="*/ 349035 h 361978"/>
                <a:gd name="connsiteX28" fmla="*/ 47675 w 212399"/>
                <a:gd name="connsiteY28" fmla="*/ 359576 h 361978"/>
                <a:gd name="connsiteX29" fmla="*/ 47742 w 212399"/>
                <a:gd name="connsiteY29" fmla="*/ 359643 h 361978"/>
                <a:gd name="connsiteX30" fmla="*/ 47742 w 212399"/>
                <a:gd name="connsiteY30" fmla="*/ 359643 h 361978"/>
                <a:gd name="connsiteX31" fmla="*/ 58255 w 212399"/>
                <a:gd name="connsiteY31" fmla="*/ 360385 h 361978"/>
                <a:gd name="connsiteX32" fmla="*/ 58443 w 212399"/>
                <a:gd name="connsiteY32" fmla="*/ 360216 h 361978"/>
                <a:gd name="connsiteX33" fmla="*/ 167936 w 212399"/>
                <a:gd name="connsiteY33" fmla="*/ 228720 h 361978"/>
                <a:gd name="connsiteX34" fmla="*/ 183032 w 212399"/>
                <a:gd name="connsiteY34" fmla="*/ 194412 h 3619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212399" h="361978">
                  <a:moveTo>
                    <a:pt x="183033" y="194412"/>
                  </a:moveTo>
                  <a:cubicBezTo>
                    <a:pt x="198047" y="153274"/>
                    <a:pt x="206744" y="110099"/>
                    <a:pt x="208829" y="66356"/>
                  </a:cubicBezTo>
                  <a:cubicBezTo>
                    <a:pt x="209213" y="60435"/>
                    <a:pt x="210076" y="54554"/>
                    <a:pt x="211409" y="48772"/>
                  </a:cubicBezTo>
                  <a:cubicBezTo>
                    <a:pt x="212951" y="42065"/>
                    <a:pt x="212654" y="35065"/>
                    <a:pt x="210550" y="28513"/>
                  </a:cubicBezTo>
                  <a:cubicBezTo>
                    <a:pt x="204155" y="7454"/>
                    <a:pt x="181904" y="-4433"/>
                    <a:pt x="160849" y="1963"/>
                  </a:cubicBezTo>
                  <a:cubicBezTo>
                    <a:pt x="144000" y="7081"/>
                    <a:pt x="132508" y="22655"/>
                    <a:pt x="132585" y="40267"/>
                  </a:cubicBezTo>
                  <a:cubicBezTo>
                    <a:pt x="132588" y="43060"/>
                    <a:pt x="132876" y="45846"/>
                    <a:pt x="133445" y="48581"/>
                  </a:cubicBezTo>
                  <a:cubicBezTo>
                    <a:pt x="137864" y="66734"/>
                    <a:pt x="138482" y="85605"/>
                    <a:pt x="135260" y="104008"/>
                  </a:cubicBezTo>
                  <a:cubicBezTo>
                    <a:pt x="129714" y="130266"/>
                    <a:pt x="121485" y="155884"/>
                    <a:pt x="110705" y="180460"/>
                  </a:cubicBezTo>
                  <a:cubicBezTo>
                    <a:pt x="106635" y="190422"/>
                    <a:pt x="101712" y="200014"/>
                    <a:pt x="95991" y="209129"/>
                  </a:cubicBezTo>
                  <a:cubicBezTo>
                    <a:pt x="69186" y="249471"/>
                    <a:pt x="37691" y="286490"/>
                    <a:pt x="2167" y="319410"/>
                  </a:cubicBezTo>
                  <a:cubicBezTo>
                    <a:pt x="-746" y="322383"/>
                    <a:pt x="-746" y="327141"/>
                    <a:pt x="2167" y="330114"/>
                  </a:cubicBezTo>
                  <a:lnTo>
                    <a:pt x="2167" y="330114"/>
                  </a:lnTo>
                  <a:cubicBezTo>
                    <a:pt x="5081" y="333096"/>
                    <a:pt x="9859" y="333151"/>
                    <a:pt x="12841" y="330236"/>
                  </a:cubicBezTo>
                  <a:cubicBezTo>
                    <a:pt x="12882" y="330196"/>
                    <a:pt x="12924" y="330155"/>
                    <a:pt x="12964" y="330114"/>
                  </a:cubicBezTo>
                  <a:cubicBezTo>
                    <a:pt x="49444" y="296400"/>
                    <a:pt x="81804" y="258483"/>
                    <a:pt x="109368" y="217156"/>
                  </a:cubicBezTo>
                  <a:cubicBezTo>
                    <a:pt x="115456" y="207366"/>
                    <a:pt x="120759" y="197108"/>
                    <a:pt x="125228" y="186480"/>
                  </a:cubicBezTo>
                  <a:cubicBezTo>
                    <a:pt x="140316" y="153950"/>
                    <a:pt x="149720" y="119074"/>
                    <a:pt x="153032" y="83366"/>
                  </a:cubicBezTo>
                  <a:cubicBezTo>
                    <a:pt x="152960" y="74641"/>
                    <a:pt x="152353" y="65928"/>
                    <a:pt x="151217" y="57277"/>
                  </a:cubicBezTo>
                  <a:cubicBezTo>
                    <a:pt x="149231" y="48429"/>
                    <a:pt x="148939" y="39285"/>
                    <a:pt x="150358" y="30328"/>
                  </a:cubicBezTo>
                  <a:cubicBezTo>
                    <a:pt x="153226" y="23530"/>
                    <a:pt x="159084" y="18446"/>
                    <a:pt x="166218" y="16567"/>
                  </a:cubicBezTo>
                  <a:cubicBezTo>
                    <a:pt x="179377" y="12872"/>
                    <a:pt x="193038" y="20546"/>
                    <a:pt x="196731" y="33707"/>
                  </a:cubicBezTo>
                  <a:cubicBezTo>
                    <a:pt x="197339" y="35873"/>
                    <a:pt x="197649" y="38112"/>
                    <a:pt x="197653" y="40362"/>
                  </a:cubicBezTo>
                  <a:cubicBezTo>
                    <a:pt x="197425" y="45108"/>
                    <a:pt x="196883" y="49833"/>
                    <a:pt x="196028" y="54506"/>
                  </a:cubicBezTo>
                  <a:cubicBezTo>
                    <a:pt x="195140" y="59622"/>
                    <a:pt x="194630" y="64796"/>
                    <a:pt x="194499" y="69987"/>
                  </a:cubicBezTo>
                  <a:cubicBezTo>
                    <a:pt x="192342" y="110852"/>
                    <a:pt x="183799" y="151127"/>
                    <a:pt x="169180" y="189347"/>
                  </a:cubicBezTo>
                  <a:cubicBezTo>
                    <a:pt x="165233" y="200311"/>
                    <a:pt x="160307" y="210897"/>
                    <a:pt x="154465" y="220979"/>
                  </a:cubicBezTo>
                  <a:cubicBezTo>
                    <a:pt x="124761" y="268234"/>
                    <a:pt x="88867" y="311302"/>
                    <a:pt x="47742" y="349035"/>
                  </a:cubicBezTo>
                  <a:cubicBezTo>
                    <a:pt x="44813" y="351928"/>
                    <a:pt x="44784" y="356647"/>
                    <a:pt x="47675" y="359576"/>
                  </a:cubicBezTo>
                  <a:cubicBezTo>
                    <a:pt x="47698" y="359599"/>
                    <a:pt x="47720" y="359621"/>
                    <a:pt x="47742" y="359643"/>
                  </a:cubicBezTo>
                  <a:lnTo>
                    <a:pt x="47742" y="359643"/>
                  </a:lnTo>
                  <a:cubicBezTo>
                    <a:pt x="50441" y="362752"/>
                    <a:pt x="55147" y="363084"/>
                    <a:pt x="58255" y="360385"/>
                  </a:cubicBezTo>
                  <a:cubicBezTo>
                    <a:pt x="58318" y="360330"/>
                    <a:pt x="58381" y="360274"/>
                    <a:pt x="58443" y="360216"/>
                  </a:cubicBezTo>
                  <a:cubicBezTo>
                    <a:pt x="100681" y="321503"/>
                    <a:pt x="137511" y="277273"/>
                    <a:pt x="167936" y="228720"/>
                  </a:cubicBezTo>
                  <a:cubicBezTo>
                    <a:pt x="174016" y="217775"/>
                    <a:pt x="179070" y="206290"/>
                    <a:pt x="183032" y="194412"/>
                  </a:cubicBezTo>
                  <a:close/>
                </a:path>
              </a:pathLst>
            </a:custGeom>
            <a:solidFill>
              <a:srgbClr val="232933"/>
            </a:solidFill>
            <a:ln w="9549"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BF6DD4F3-A621-4105-99E1-E558ECF3916C}"/>
                </a:ext>
              </a:extLst>
            </p:cNvPr>
            <p:cNvSpPr/>
            <p:nvPr/>
          </p:nvSpPr>
          <p:spPr>
            <a:xfrm>
              <a:off x="10533499" y="2032650"/>
              <a:ext cx="285666" cy="447836"/>
            </a:xfrm>
            <a:custGeom>
              <a:avLst/>
              <a:gdLst>
                <a:gd name="connsiteX0" fmla="*/ 261189 w 285666"/>
                <a:gd name="connsiteY0" fmla="*/ 255111 h 447836"/>
                <a:gd name="connsiteX1" fmla="*/ 285075 w 285666"/>
                <a:gd name="connsiteY1" fmla="*/ 117880 h 447836"/>
                <a:gd name="connsiteX2" fmla="*/ 285649 w 285666"/>
                <a:gd name="connsiteY2" fmla="*/ 93511 h 447836"/>
                <a:gd name="connsiteX3" fmla="*/ 192214 w 285666"/>
                <a:gd name="connsiteY3" fmla="*/ 232 h 447836"/>
                <a:gd name="connsiteX4" fmla="*/ 187907 w 285666"/>
                <a:gd name="connsiteY4" fmla="*/ 336 h 447836"/>
                <a:gd name="connsiteX5" fmla="*/ 99242 w 285666"/>
                <a:gd name="connsiteY5" fmla="*/ 92078 h 447836"/>
                <a:gd name="connsiteX6" fmla="*/ 100388 w 285666"/>
                <a:gd name="connsiteY6" fmla="*/ 107846 h 447836"/>
                <a:gd name="connsiteX7" fmla="*/ 98763 w 285666"/>
                <a:gd name="connsiteY7" fmla="*/ 161744 h 447836"/>
                <a:gd name="connsiteX8" fmla="*/ 73348 w 285666"/>
                <a:gd name="connsiteY8" fmla="*/ 224339 h 447836"/>
                <a:gd name="connsiteX9" fmla="*/ 58634 w 285666"/>
                <a:gd name="connsiteY9" fmla="*/ 249568 h 447836"/>
                <a:gd name="connsiteX10" fmla="*/ 2167 w 285666"/>
                <a:gd name="connsiteY10" fmla="*/ 317419 h 447836"/>
                <a:gd name="connsiteX11" fmla="*/ 2167 w 285666"/>
                <a:gd name="connsiteY11" fmla="*/ 328122 h 447836"/>
                <a:gd name="connsiteX12" fmla="*/ 2168 w 285666"/>
                <a:gd name="connsiteY12" fmla="*/ 328122 h 447836"/>
                <a:gd name="connsiteX13" fmla="*/ 13060 w 285666"/>
                <a:gd name="connsiteY13" fmla="*/ 328122 h 447836"/>
                <a:gd name="connsiteX14" fmla="*/ 71055 w 285666"/>
                <a:gd name="connsiteY14" fmla="*/ 258455 h 447836"/>
                <a:gd name="connsiteX15" fmla="*/ 86916 w 285666"/>
                <a:gd name="connsiteY15" fmla="*/ 231411 h 447836"/>
                <a:gd name="connsiteX16" fmla="*/ 114624 w 285666"/>
                <a:gd name="connsiteY16" fmla="*/ 161171 h 447836"/>
                <a:gd name="connsiteX17" fmla="*/ 117108 w 285666"/>
                <a:gd name="connsiteY17" fmla="*/ 108993 h 447836"/>
                <a:gd name="connsiteX18" fmla="*/ 115294 w 285666"/>
                <a:gd name="connsiteY18" fmla="*/ 86726 h 447836"/>
                <a:gd name="connsiteX19" fmla="*/ 183225 w 285666"/>
                <a:gd name="connsiteY19" fmla="*/ 16391 h 447836"/>
                <a:gd name="connsiteX20" fmla="*/ 271129 w 285666"/>
                <a:gd name="connsiteY20" fmla="*/ 86917 h 447836"/>
                <a:gd name="connsiteX21" fmla="*/ 271604 w 285666"/>
                <a:gd name="connsiteY21" fmla="*/ 95136 h 447836"/>
                <a:gd name="connsiteX22" fmla="*/ 270265 w 285666"/>
                <a:gd name="connsiteY22" fmla="*/ 123041 h 447836"/>
                <a:gd name="connsiteX23" fmla="*/ 247143 w 285666"/>
                <a:gd name="connsiteY23" fmla="*/ 250906 h 447836"/>
                <a:gd name="connsiteX24" fmla="*/ 232333 w 285666"/>
                <a:gd name="connsiteY24" fmla="*/ 285787 h 447836"/>
                <a:gd name="connsiteX25" fmla="*/ 109656 w 285666"/>
                <a:gd name="connsiteY25" fmla="*/ 434772 h 447836"/>
                <a:gd name="connsiteX26" fmla="*/ 108987 w 285666"/>
                <a:gd name="connsiteY26" fmla="*/ 445379 h 447836"/>
                <a:gd name="connsiteX27" fmla="*/ 108986 w 285666"/>
                <a:gd name="connsiteY27" fmla="*/ 445379 h 447836"/>
                <a:gd name="connsiteX28" fmla="*/ 119761 w 285666"/>
                <a:gd name="connsiteY28" fmla="*/ 446245 h 447836"/>
                <a:gd name="connsiteX29" fmla="*/ 119877 w 285666"/>
                <a:gd name="connsiteY29" fmla="*/ 446143 h 447836"/>
                <a:gd name="connsiteX30" fmla="*/ 245709 w 285666"/>
                <a:gd name="connsiteY30" fmla="*/ 293240 h 447836"/>
                <a:gd name="connsiteX31" fmla="*/ 261188 w 285666"/>
                <a:gd name="connsiteY31" fmla="*/ 255110 h 447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85666" h="447836">
                  <a:moveTo>
                    <a:pt x="261189" y="255111"/>
                  </a:moveTo>
                  <a:cubicBezTo>
                    <a:pt x="273564" y="210246"/>
                    <a:pt x="281563" y="164288"/>
                    <a:pt x="285075" y="117880"/>
                  </a:cubicBezTo>
                  <a:cubicBezTo>
                    <a:pt x="285075" y="114822"/>
                    <a:pt x="285649" y="97620"/>
                    <a:pt x="285649" y="93511"/>
                  </a:cubicBezTo>
                  <a:cubicBezTo>
                    <a:pt x="285601" y="41946"/>
                    <a:pt x="243769" y="184"/>
                    <a:pt x="192214" y="232"/>
                  </a:cubicBezTo>
                  <a:cubicBezTo>
                    <a:pt x="190777" y="234"/>
                    <a:pt x="189342" y="268"/>
                    <a:pt x="187907" y="336"/>
                  </a:cubicBezTo>
                  <a:cubicBezTo>
                    <a:pt x="139572" y="4432"/>
                    <a:pt x="101697" y="43621"/>
                    <a:pt x="99242" y="92078"/>
                  </a:cubicBezTo>
                  <a:cubicBezTo>
                    <a:pt x="99139" y="97358"/>
                    <a:pt x="99523" y="102636"/>
                    <a:pt x="100388" y="107846"/>
                  </a:cubicBezTo>
                  <a:cubicBezTo>
                    <a:pt x="103798" y="125714"/>
                    <a:pt x="103244" y="144114"/>
                    <a:pt x="98763" y="161744"/>
                  </a:cubicBezTo>
                  <a:cubicBezTo>
                    <a:pt x="92194" y="183332"/>
                    <a:pt x="83686" y="204282"/>
                    <a:pt x="73348" y="224339"/>
                  </a:cubicBezTo>
                  <a:cubicBezTo>
                    <a:pt x="69101" y="233115"/>
                    <a:pt x="64181" y="241549"/>
                    <a:pt x="58634" y="249568"/>
                  </a:cubicBezTo>
                  <a:cubicBezTo>
                    <a:pt x="41662" y="273663"/>
                    <a:pt x="22779" y="296353"/>
                    <a:pt x="2167" y="317419"/>
                  </a:cubicBezTo>
                  <a:cubicBezTo>
                    <a:pt x="-746" y="320391"/>
                    <a:pt x="-746" y="325149"/>
                    <a:pt x="2167" y="328122"/>
                  </a:cubicBezTo>
                  <a:lnTo>
                    <a:pt x="2168" y="328122"/>
                  </a:lnTo>
                  <a:cubicBezTo>
                    <a:pt x="5184" y="331110"/>
                    <a:pt x="10044" y="331110"/>
                    <a:pt x="13060" y="328122"/>
                  </a:cubicBezTo>
                  <a:cubicBezTo>
                    <a:pt x="34227" y="306491"/>
                    <a:pt x="53621" y="283194"/>
                    <a:pt x="71055" y="258455"/>
                  </a:cubicBezTo>
                  <a:cubicBezTo>
                    <a:pt x="76965" y="249820"/>
                    <a:pt x="82265" y="240784"/>
                    <a:pt x="86916" y="231411"/>
                  </a:cubicBezTo>
                  <a:cubicBezTo>
                    <a:pt x="98530" y="209007"/>
                    <a:pt x="107814" y="185470"/>
                    <a:pt x="114624" y="161171"/>
                  </a:cubicBezTo>
                  <a:cubicBezTo>
                    <a:pt x="119075" y="144141"/>
                    <a:pt x="119920" y="126369"/>
                    <a:pt x="117108" y="108993"/>
                  </a:cubicBezTo>
                  <a:cubicBezTo>
                    <a:pt x="115708" y="101657"/>
                    <a:pt x="115099" y="94192"/>
                    <a:pt x="115294" y="86726"/>
                  </a:cubicBezTo>
                  <a:cubicBezTo>
                    <a:pt x="118806" y="50322"/>
                    <a:pt x="146973" y="21160"/>
                    <a:pt x="183225" y="16391"/>
                  </a:cubicBezTo>
                  <a:cubicBezTo>
                    <a:pt x="226970" y="11587"/>
                    <a:pt x="266326" y="43163"/>
                    <a:pt x="271129" y="86917"/>
                  </a:cubicBezTo>
                  <a:cubicBezTo>
                    <a:pt x="271429" y="89647"/>
                    <a:pt x="271588" y="92390"/>
                    <a:pt x="271604" y="95136"/>
                  </a:cubicBezTo>
                  <a:cubicBezTo>
                    <a:pt x="271603" y="97047"/>
                    <a:pt x="270648" y="117784"/>
                    <a:pt x="270265" y="123041"/>
                  </a:cubicBezTo>
                  <a:cubicBezTo>
                    <a:pt x="267082" y="166358"/>
                    <a:pt x="259332" y="209218"/>
                    <a:pt x="247143" y="250906"/>
                  </a:cubicBezTo>
                  <a:cubicBezTo>
                    <a:pt x="243436" y="263017"/>
                    <a:pt x="238472" y="274708"/>
                    <a:pt x="232333" y="285787"/>
                  </a:cubicBezTo>
                  <a:cubicBezTo>
                    <a:pt x="192302" y="357364"/>
                    <a:pt x="128573" y="417665"/>
                    <a:pt x="109656" y="434772"/>
                  </a:cubicBezTo>
                  <a:cubicBezTo>
                    <a:pt x="106610" y="437549"/>
                    <a:pt x="106314" y="442241"/>
                    <a:pt x="108987" y="445379"/>
                  </a:cubicBezTo>
                  <a:lnTo>
                    <a:pt x="108986" y="445379"/>
                  </a:lnTo>
                  <a:cubicBezTo>
                    <a:pt x="111722" y="448594"/>
                    <a:pt x="116546" y="448982"/>
                    <a:pt x="119761" y="446245"/>
                  </a:cubicBezTo>
                  <a:cubicBezTo>
                    <a:pt x="119800" y="446212"/>
                    <a:pt x="119839" y="446178"/>
                    <a:pt x="119877" y="446143"/>
                  </a:cubicBezTo>
                  <a:cubicBezTo>
                    <a:pt x="169295" y="401819"/>
                    <a:pt x="211720" y="350267"/>
                    <a:pt x="245709" y="293240"/>
                  </a:cubicBezTo>
                  <a:cubicBezTo>
                    <a:pt x="252090" y="281061"/>
                    <a:pt x="257275" y="268291"/>
                    <a:pt x="261188" y="255110"/>
                  </a:cubicBezTo>
                  <a:close/>
                </a:path>
              </a:pathLst>
            </a:custGeom>
            <a:solidFill>
              <a:srgbClr val="232933"/>
            </a:solidFill>
            <a:ln w="9549"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073BB8C9-357C-D9BE-F4EF-3DCCF82EF4AE}"/>
                </a:ext>
              </a:extLst>
            </p:cNvPr>
            <p:cNvSpPr/>
            <p:nvPr/>
          </p:nvSpPr>
          <p:spPr>
            <a:xfrm>
              <a:off x="10854420" y="1982531"/>
              <a:ext cx="72295" cy="398493"/>
            </a:xfrm>
            <a:custGeom>
              <a:avLst/>
              <a:gdLst>
                <a:gd name="connsiteX0" fmla="*/ 71449 w 72295"/>
                <a:gd name="connsiteY0" fmla="*/ 147931 h 398493"/>
                <a:gd name="connsiteX1" fmla="*/ 71449 w 72295"/>
                <a:gd name="connsiteY1" fmla="*/ 143630 h 398493"/>
                <a:gd name="connsiteX2" fmla="*/ 13072 w 72295"/>
                <a:gd name="connsiteY2" fmla="*/ 2482 h 398493"/>
                <a:gd name="connsiteX3" fmla="*/ 2084 w 72295"/>
                <a:gd name="connsiteY3" fmla="*/ 2482 h 398493"/>
                <a:gd name="connsiteX4" fmla="*/ 2084 w 72295"/>
                <a:gd name="connsiteY4" fmla="*/ 2482 h 398493"/>
                <a:gd name="connsiteX5" fmla="*/ 2084 w 72295"/>
                <a:gd name="connsiteY5" fmla="*/ 13089 h 398493"/>
                <a:gd name="connsiteX6" fmla="*/ 55971 w 72295"/>
                <a:gd name="connsiteY6" fmla="*/ 143344 h 398493"/>
                <a:gd name="connsiteX7" fmla="*/ 55971 w 72295"/>
                <a:gd name="connsiteY7" fmla="*/ 148504 h 398493"/>
                <a:gd name="connsiteX8" fmla="*/ 55971 w 72295"/>
                <a:gd name="connsiteY8" fmla="*/ 148504 h 398493"/>
                <a:gd name="connsiteX9" fmla="*/ 41639 w 72295"/>
                <a:gd name="connsiteY9" fmla="*/ 317749 h 398493"/>
                <a:gd name="connsiteX10" fmla="*/ 26830 w 72295"/>
                <a:gd name="connsiteY10" fmla="*/ 359128 h 398493"/>
                <a:gd name="connsiteX11" fmla="*/ 11447 w 72295"/>
                <a:gd name="connsiteY11" fmla="*/ 387128 h 398493"/>
                <a:gd name="connsiteX12" fmla="*/ 13823 w 72295"/>
                <a:gd name="connsiteY12" fmla="*/ 397537 h 398493"/>
                <a:gd name="connsiteX13" fmla="*/ 13836 w 72295"/>
                <a:gd name="connsiteY13" fmla="*/ 397545 h 398493"/>
                <a:gd name="connsiteX14" fmla="*/ 13836 w 72295"/>
                <a:gd name="connsiteY14" fmla="*/ 397545 h 398493"/>
                <a:gd name="connsiteX15" fmla="*/ 24379 w 72295"/>
                <a:gd name="connsiteY15" fmla="*/ 395160 h 398493"/>
                <a:gd name="connsiteX16" fmla="*/ 24441 w 72295"/>
                <a:gd name="connsiteY16" fmla="*/ 395060 h 398493"/>
                <a:gd name="connsiteX17" fmla="*/ 40493 w 72295"/>
                <a:gd name="connsiteY17" fmla="*/ 366391 h 398493"/>
                <a:gd name="connsiteX18" fmla="*/ 56449 w 72295"/>
                <a:gd name="connsiteY18" fmla="*/ 321571 h 398493"/>
                <a:gd name="connsiteX19" fmla="*/ 71163 w 72295"/>
                <a:gd name="connsiteY19" fmla="*/ 148026 h 398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2295" h="398493">
                  <a:moveTo>
                    <a:pt x="71449" y="147931"/>
                  </a:moveTo>
                  <a:cubicBezTo>
                    <a:pt x="71449" y="146497"/>
                    <a:pt x="71449" y="145064"/>
                    <a:pt x="71449" y="143630"/>
                  </a:cubicBezTo>
                  <a:cubicBezTo>
                    <a:pt x="71352" y="90723"/>
                    <a:pt x="50372" y="39995"/>
                    <a:pt x="13072" y="2482"/>
                  </a:cubicBezTo>
                  <a:cubicBezTo>
                    <a:pt x="10023" y="-517"/>
                    <a:pt x="5133" y="-517"/>
                    <a:pt x="2084" y="2482"/>
                  </a:cubicBezTo>
                  <a:lnTo>
                    <a:pt x="2084" y="2482"/>
                  </a:lnTo>
                  <a:cubicBezTo>
                    <a:pt x="-719" y="5462"/>
                    <a:pt x="-719" y="10109"/>
                    <a:pt x="2084" y="13089"/>
                  </a:cubicBezTo>
                  <a:cubicBezTo>
                    <a:pt x="36501" y="47711"/>
                    <a:pt x="55866" y="94520"/>
                    <a:pt x="55971" y="143344"/>
                  </a:cubicBezTo>
                  <a:cubicBezTo>
                    <a:pt x="55881" y="145063"/>
                    <a:pt x="55881" y="146785"/>
                    <a:pt x="55971" y="148504"/>
                  </a:cubicBezTo>
                  <a:lnTo>
                    <a:pt x="55971" y="148504"/>
                  </a:lnTo>
                  <a:cubicBezTo>
                    <a:pt x="59406" y="205315"/>
                    <a:pt x="54579" y="262324"/>
                    <a:pt x="41639" y="317749"/>
                  </a:cubicBezTo>
                  <a:cubicBezTo>
                    <a:pt x="38327" y="332071"/>
                    <a:pt x="33357" y="345957"/>
                    <a:pt x="26830" y="359128"/>
                  </a:cubicBezTo>
                  <a:cubicBezTo>
                    <a:pt x="22244" y="368684"/>
                    <a:pt x="17276" y="377668"/>
                    <a:pt x="11447" y="387128"/>
                  </a:cubicBezTo>
                  <a:cubicBezTo>
                    <a:pt x="9230" y="390659"/>
                    <a:pt x="10294" y="395319"/>
                    <a:pt x="13823" y="397537"/>
                  </a:cubicBezTo>
                  <a:cubicBezTo>
                    <a:pt x="13828" y="397540"/>
                    <a:pt x="13831" y="397542"/>
                    <a:pt x="13836" y="397545"/>
                  </a:cubicBezTo>
                  <a:lnTo>
                    <a:pt x="13836" y="397545"/>
                  </a:lnTo>
                  <a:cubicBezTo>
                    <a:pt x="17406" y="399798"/>
                    <a:pt x="22126" y="398731"/>
                    <a:pt x="24379" y="395160"/>
                  </a:cubicBezTo>
                  <a:cubicBezTo>
                    <a:pt x="24400" y="395127"/>
                    <a:pt x="24421" y="395094"/>
                    <a:pt x="24441" y="395060"/>
                  </a:cubicBezTo>
                  <a:cubicBezTo>
                    <a:pt x="30270" y="385504"/>
                    <a:pt x="35620" y="375947"/>
                    <a:pt x="40493" y="366391"/>
                  </a:cubicBezTo>
                  <a:cubicBezTo>
                    <a:pt x="47559" y="352132"/>
                    <a:pt x="52914" y="337088"/>
                    <a:pt x="56449" y="321571"/>
                  </a:cubicBezTo>
                  <a:cubicBezTo>
                    <a:pt x="69759" y="264745"/>
                    <a:pt x="74716" y="206282"/>
                    <a:pt x="71163" y="148026"/>
                  </a:cubicBezTo>
                  <a:close/>
                </a:path>
              </a:pathLst>
            </a:custGeom>
            <a:solidFill>
              <a:srgbClr val="232933"/>
            </a:solidFill>
            <a:ln w="9549"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CFCB8104-0CEA-9855-F7A8-1F16A9F4C66D}"/>
                </a:ext>
              </a:extLst>
            </p:cNvPr>
            <p:cNvSpPr/>
            <p:nvPr/>
          </p:nvSpPr>
          <p:spPr>
            <a:xfrm>
              <a:off x="10500910" y="2171791"/>
              <a:ext cx="92646" cy="147500"/>
            </a:xfrm>
            <a:custGeom>
              <a:avLst/>
              <a:gdLst>
                <a:gd name="connsiteX0" fmla="*/ 69152 w 92646"/>
                <a:gd name="connsiteY0" fmla="*/ 35696 h 147500"/>
                <a:gd name="connsiteX1" fmla="*/ 47751 w 92646"/>
                <a:gd name="connsiteY1" fmla="*/ 76120 h 147500"/>
                <a:gd name="connsiteX2" fmla="*/ 33036 w 92646"/>
                <a:gd name="connsiteY2" fmla="*/ 98195 h 147500"/>
                <a:gd name="connsiteX3" fmla="*/ 2176 w 92646"/>
                <a:gd name="connsiteY3" fmla="*/ 134701 h 147500"/>
                <a:gd name="connsiteX4" fmla="*/ 2176 w 92646"/>
                <a:gd name="connsiteY4" fmla="*/ 145500 h 147500"/>
                <a:gd name="connsiteX5" fmla="*/ 12972 w 92646"/>
                <a:gd name="connsiteY5" fmla="*/ 145500 h 147500"/>
                <a:gd name="connsiteX6" fmla="*/ 44788 w 92646"/>
                <a:gd name="connsiteY6" fmla="*/ 107847 h 147500"/>
                <a:gd name="connsiteX7" fmla="*/ 60458 w 92646"/>
                <a:gd name="connsiteY7" fmla="*/ 84339 h 147500"/>
                <a:gd name="connsiteX8" fmla="*/ 92465 w 92646"/>
                <a:gd name="connsiteY8" fmla="*/ 9321 h 147500"/>
                <a:gd name="connsiteX9" fmla="*/ 86637 w 92646"/>
                <a:gd name="connsiteY9" fmla="*/ 375 h 147500"/>
                <a:gd name="connsiteX10" fmla="*/ 86445 w 92646"/>
                <a:gd name="connsiteY10" fmla="*/ 337 h 147500"/>
                <a:gd name="connsiteX11" fmla="*/ 86447 w 92646"/>
                <a:gd name="connsiteY11" fmla="*/ 337 h 147500"/>
                <a:gd name="connsiteX12" fmla="*/ 77754 w 92646"/>
                <a:gd name="connsiteY12" fmla="*/ 6535 h 147500"/>
                <a:gd name="connsiteX13" fmla="*/ 77752 w 92646"/>
                <a:gd name="connsiteY13" fmla="*/ 6549 h 147500"/>
                <a:gd name="connsiteX14" fmla="*/ 69152 w 92646"/>
                <a:gd name="connsiteY14" fmla="*/ 35696 h 14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92646" h="147500">
                  <a:moveTo>
                    <a:pt x="69152" y="35696"/>
                  </a:moveTo>
                  <a:cubicBezTo>
                    <a:pt x="62824" y="49582"/>
                    <a:pt x="55677" y="63080"/>
                    <a:pt x="47751" y="76120"/>
                  </a:cubicBezTo>
                  <a:cubicBezTo>
                    <a:pt x="43259" y="83745"/>
                    <a:pt x="38347" y="91115"/>
                    <a:pt x="33036" y="98195"/>
                  </a:cubicBezTo>
                  <a:cubicBezTo>
                    <a:pt x="23482" y="109950"/>
                    <a:pt x="13928" y="122278"/>
                    <a:pt x="2176" y="134701"/>
                  </a:cubicBezTo>
                  <a:cubicBezTo>
                    <a:pt x="-749" y="137706"/>
                    <a:pt x="-749" y="142495"/>
                    <a:pt x="2176" y="145500"/>
                  </a:cubicBezTo>
                  <a:cubicBezTo>
                    <a:pt x="5159" y="148477"/>
                    <a:pt x="9989" y="148477"/>
                    <a:pt x="12972" y="145500"/>
                  </a:cubicBezTo>
                  <a:cubicBezTo>
                    <a:pt x="24820" y="132598"/>
                    <a:pt x="35425" y="119984"/>
                    <a:pt x="44788" y="107847"/>
                  </a:cubicBezTo>
                  <a:cubicBezTo>
                    <a:pt x="49948" y="100967"/>
                    <a:pt x="55012" y="93322"/>
                    <a:pt x="60458" y="84339"/>
                  </a:cubicBezTo>
                  <a:cubicBezTo>
                    <a:pt x="75144" y="61245"/>
                    <a:pt x="85956" y="35904"/>
                    <a:pt x="92465" y="9321"/>
                  </a:cubicBezTo>
                  <a:cubicBezTo>
                    <a:pt x="93325" y="5241"/>
                    <a:pt x="90716" y="1236"/>
                    <a:pt x="86637" y="375"/>
                  </a:cubicBezTo>
                  <a:cubicBezTo>
                    <a:pt x="86573" y="362"/>
                    <a:pt x="86510" y="349"/>
                    <a:pt x="86445" y="337"/>
                  </a:cubicBezTo>
                  <a:lnTo>
                    <a:pt x="86447" y="337"/>
                  </a:lnTo>
                  <a:cubicBezTo>
                    <a:pt x="82335" y="-352"/>
                    <a:pt x="78443" y="2423"/>
                    <a:pt x="77754" y="6535"/>
                  </a:cubicBezTo>
                  <a:cubicBezTo>
                    <a:pt x="77753" y="6540"/>
                    <a:pt x="77753" y="6544"/>
                    <a:pt x="77752" y="6549"/>
                  </a:cubicBezTo>
                  <a:cubicBezTo>
                    <a:pt x="76135" y="16591"/>
                    <a:pt x="73245" y="26385"/>
                    <a:pt x="69152" y="35696"/>
                  </a:cubicBezTo>
                  <a:close/>
                </a:path>
              </a:pathLst>
            </a:custGeom>
            <a:solidFill>
              <a:srgbClr val="232933"/>
            </a:solidFill>
            <a:ln w="9549"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760D6142-F73A-1763-B3A1-7478A3D9CBEB}"/>
                </a:ext>
              </a:extLst>
            </p:cNvPr>
            <p:cNvSpPr/>
            <p:nvPr/>
          </p:nvSpPr>
          <p:spPr>
            <a:xfrm>
              <a:off x="10579727" y="1978182"/>
              <a:ext cx="293270" cy="504773"/>
            </a:xfrm>
            <a:custGeom>
              <a:avLst/>
              <a:gdLst>
                <a:gd name="connsiteX0" fmla="*/ 292925 w 293270"/>
                <a:gd name="connsiteY0" fmla="*/ 145590 h 504773"/>
                <a:gd name="connsiteX1" fmla="*/ 292925 w 293270"/>
                <a:gd name="connsiteY1" fmla="*/ 145590 h 504773"/>
                <a:gd name="connsiteX2" fmla="*/ 145309 w 293270"/>
                <a:gd name="connsiteY2" fmla="*/ 237 h 504773"/>
                <a:gd name="connsiteX3" fmla="*/ -13 w 293270"/>
                <a:gd name="connsiteY3" fmla="*/ 147884 h 504773"/>
                <a:gd name="connsiteX4" fmla="*/ 654 w 293270"/>
                <a:gd name="connsiteY4" fmla="*/ 157440 h 504773"/>
                <a:gd name="connsiteX5" fmla="*/ 15559 w 293270"/>
                <a:gd name="connsiteY5" fmla="*/ 157440 h 504773"/>
                <a:gd name="connsiteX6" fmla="*/ 15559 w 293270"/>
                <a:gd name="connsiteY6" fmla="*/ 147884 h 504773"/>
                <a:gd name="connsiteX7" fmla="*/ 143343 w 293270"/>
                <a:gd name="connsiteY7" fmla="*/ 12987 h 504773"/>
                <a:gd name="connsiteX8" fmla="*/ 278210 w 293270"/>
                <a:gd name="connsiteY8" fmla="*/ 140797 h 504773"/>
                <a:gd name="connsiteX9" fmla="*/ 278210 w 293270"/>
                <a:gd name="connsiteY9" fmla="*/ 147884 h 504773"/>
                <a:gd name="connsiteX10" fmla="*/ 278210 w 293270"/>
                <a:gd name="connsiteY10" fmla="*/ 147884 h 504773"/>
                <a:gd name="connsiteX11" fmla="*/ 259102 w 293270"/>
                <a:gd name="connsiteY11" fmla="*/ 313593 h 504773"/>
                <a:gd name="connsiteX12" fmla="*/ 244292 w 293270"/>
                <a:gd name="connsiteY12" fmla="*/ 351818 h 504773"/>
                <a:gd name="connsiteX13" fmla="*/ 136613 w 293270"/>
                <a:gd name="connsiteY13" fmla="*/ 492585 h 504773"/>
                <a:gd name="connsiteX14" fmla="*/ 137805 w 293270"/>
                <a:gd name="connsiteY14" fmla="*/ 503330 h 504773"/>
                <a:gd name="connsiteX15" fmla="*/ 147410 w 293270"/>
                <a:gd name="connsiteY15" fmla="*/ 503288 h 504773"/>
                <a:gd name="connsiteX16" fmla="*/ 257764 w 293270"/>
                <a:gd name="connsiteY16" fmla="*/ 358985 h 504773"/>
                <a:gd name="connsiteX17" fmla="*/ 273816 w 293270"/>
                <a:gd name="connsiteY17" fmla="*/ 317702 h 504773"/>
                <a:gd name="connsiteX18" fmla="*/ 292925 w 293270"/>
                <a:gd name="connsiteY18" fmla="*/ 145590 h 504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93270" h="504773">
                  <a:moveTo>
                    <a:pt x="292925" y="145590"/>
                  </a:moveTo>
                  <a:lnTo>
                    <a:pt x="292925" y="145590"/>
                  </a:lnTo>
                  <a:cubicBezTo>
                    <a:pt x="292291" y="64681"/>
                    <a:pt x="226201" y="-396"/>
                    <a:pt x="145309" y="237"/>
                  </a:cubicBezTo>
                  <a:cubicBezTo>
                    <a:pt x="64416" y="870"/>
                    <a:pt x="-647" y="66974"/>
                    <a:pt x="-13" y="147884"/>
                  </a:cubicBezTo>
                  <a:cubicBezTo>
                    <a:pt x="-15" y="150655"/>
                    <a:pt x="-15" y="154191"/>
                    <a:pt x="654" y="157440"/>
                  </a:cubicBezTo>
                  <a:lnTo>
                    <a:pt x="15559" y="157440"/>
                  </a:lnTo>
                  <a:cubicBezTo>
                    <a:pt x="15559" y="154096"/>
                    <a:pt x="15559" y="150751"/>
                    <a:pt x="15559" y="147884"/>
                  </a:cubicBezTo>
                  <a:cubicBezTo>
                    <a:pt x="13602" y="75340"/>
                    <a:pt x="70813" y="14944"/>
                    <a:pt x="143343" y="12987"/>
                  </a:cubicBezTo>
                  <a:cubicBezTo>
                    <a:pt x="215872" y="11030"/>
                    <a:pt x="276254" y="68253"/>
                    <a:pt x="278210" y="140797"/>
                  </a:cubicBezTo>
                  <a:cubicBezTo>
                    <a:pt x="278275" y="143159"/>
                    <a:pt x="278275" y="145522"/>
                    <a:pt x="278210" y="147884"/>
                  </a:cubicBezTo>
                  <a:lnTo>
                    <a:pt x="278210" y="147884"/>
                  </a:lnTo>
                  <a:cubicBezTo>
                    <a:pt x="279749" y="203748"/>
                    <a:pt x="273314" y="259546"/>
                    <a:pt x="259102" y="313593"/>
                  </a:cubicBezTo>
                  <a:cubicBezTo>
                    <a:pt x="255577" y="326838"/>
                    <a:pt x="250611" y="339656"/>
                    <a:pt x="244292" y="351818"/>
                  </a:cubicBezTo>
                  <a:cubicBezTo>
                    <a:pt x="215214" y="403584"/>
                    <a:pt x="178962" y="450975"/>
                    <a:pt x="136613" y="492585"/>
                  </a:cubicBezTo>
                  <a:cubicBezTo>
                    <a:pt x="133976" y="495881"/>
                    <a:pt x="134509" y="500692"/>
                    <a:pt x="137805" y="503330"/>
                  </a:cubicBezTo>
                  <a:cubicBezTo>
                    <a:pt x="140617" y="505581"/>
                    <a:pt x="144617" y="505563"/>
                    <a:pt x="147410" y="503288"/>
                  </a:cubicBezTo>
                  <a:cubicBezTo>
                    <a:pt x="190813" y="460632"/>
                    <a:pt x="227964" y="412050"/>
                    <a:pt x="257764" y="358985"/>
                  </a:cubicBezTo>
                  <a:cubicBezTo>
                    <a:pt x="264614" y="345856"/>
                    <a:pt x="269997" y="332011"/>
                    <a:pt x="273816" y="317702"/>
                  </a:cubicBezTo>
                  <a:cubicBezTo>
                    <a:pt x="288399" y="261544"/>
                    <a:pt x="294835" y="203580"/>
                    <a:pt x="292925" y="145590"/>
                  </a:cubicBezTo>
                  <a:close/>
                </a:path>
              </a:pathLst>
            </a:custGeom>
            <a:solidFill>
              <a:srgbClr val="232933"/>
            </a:solidFill>
            <a:ln w="9549" cap="flat">
              <a:noFill/>
              <a:prstDash val="solid"/>
              <a:miter/>
            </a:ln>
          </p:spPr>
          <p:txBody>
            <a:bodyPr rtlCol="0" anchor="ctr"/>
            <a:lstStyle/>
            <a:p>
              <a:endParaRPr lang="en-US"/>
            </a:p>
          </p:txBody>
        </p:sp>
      </p:grpSp>
      <p:grpSp>
        <p:nvGrpSpPr>
          <p:cNvPr id="40" name="Group 39">
            <a:extLst>
              <a:ext uri="{FF2B5EF4-FFF2-40B4-BE49-F238E27FC236}">
                <a16:creationId xmlns:a16="http://schemas.microsoft.com/office/drawing/2014/main" id="{CBD7191B-9FEB-F7DD-8428-DFE32C9AC5B6}"/>
              </a:ext>
            </a:extLst>
          </p:cNvPr>
          <p:cNvGrpSpPr/>
          <p:nvPr/>
        </p:nvGrpSpPr>
        <p:grpSpPr>
          <a:xfrm>
            <a:off x="6609774" y="2124722"/>
            <a:ext cx="3235823" cy="886643"/>
            <a:chOff x="594039" y="1299676"/>
            <a:chExt cx="1463456" cy="886643"/>
          </a:xfrm>
        </p:grpSpPr>
        <p:sp>
          <p:nvSpPr>
            <p:cNvPr id="41" name="TextBox 40">
              <a:extLst>
                <a:ext uri="{FF2B5EF4-FFF2-40B4-BE49-F238E27FC236}">
                  <a16:creationId xmlns:a16="http://schemas.microsoft.com/office/drawing/2014/main" id="{90DCA262-6B19-BF25-2518-E3EF408F91A1}"/>
                </a:ext>
              </a:extLst>
            </p:cNvPr>
            <p:cNvSpPr txBox="1">
              <a:spLocks noChangeArrowheads="1"/>
            </p:cNvSpPr>
            <p:nvPr/>
          </p:nvSpPr>
          <p:spPr bwMode="auto">
            <a:xfrm>
              <a:off x="594039" y="1299676"/>
              <a:ext cx="71280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b="1" dirty="0">
                  <a:gradFill>
                    <a:gsLst>
                      <a:gs pos="61000">
                        <a:schemeClr val="accent2"/>
                      </a:gs>
                      <a:gs pos="23000">
                        <a:schemeClr val="accent1"/>
                      </a:gs>
                      <a:gs pos="0">
                        <a:schemeClr val="tx2"/>
                      </a:gs>
                    </a:gsLst>
                    <a:lin ang="1800000" scaled="0"/>
                  </a:gradFill>
                  <a:latin typeface="Montserrat-Bold" panose="00000800000000000000" pitchFamily="50" charset="0"/>
                </a:rPr>
                <a:t>Investment</a:t>
              </a:r>
              <a:endParaRPr lang="ru-RU" b="1" dirty="0">
                <a:gradFill>
                  <a:gsLst>
                    <a:gs pos="61000">
                      <a:schemeClr val="accent2"/>
                    </a:gs>
                    <a:gs pos="23000">
                      <a:schemeClr val="accent1"/>
                    </a:gs>
                    <a:gs pos="0">
                      <a:schemeClr val="tx2"/>
                    </a:gs>
                  </a:gsLst>
                  <a:lin ang="1800000" scaled="0"/>
                </a:gradFill>
                <a:latin typeface="Montserrat-Bold" panose="00000800000000000000" pitchFamily="50" charset="0"/>
              </a:endParaRPr>
            </a:p>
          </p:txBody>
        </p:sp>
        <p:sp>
          <p:nvSpPr>
            <p:cNvPr id="42" name="TextBox 41">
              <a:extLst>
                <a:ext uri="{FF2B5EF4-FFF2-40B4-BE49-F238E27FC236}">
                  <a16:creationId xmlns:a16="http://schemas.microsoft.com/office/drawing/2014/main" id="{4CADB21A-AF2A-87B6-5E34-FAB805C52AC0}"/>
                </a:ext>
              </a:extLst>
            </p:cNvPr>
            <p:cNvSpPr txBox="1">
              <a:spLocks noChangeArrowheads="1"/>
            </p:cNvSpPr>
            <p:nvPr/>
          </p:nvSpPr>
          <p:spPr bwMode="auto">
            <a:xfrm>
              <a:off x="601976" y="1609238"/>
              <a:ext cx="1455519"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050" dirty="0">
                  <a:solidFill>
                    <a:schemeClr val="bg1"/>
                  </a:solidFill>
                  <a:latin typeface="Montserrat Light" panose="00000400000000000000" pitchFamily="50" charset="0"/>
                </a:rPr>
                <a:t>Lorem ipsum dolor sit </a:t>
              </a:r>
              <a:r>
                <a:rPr lang="en-US" sz="1050" dirty="0" err="1">
                  <a:solidFill>
                    <a:schemeClr val="bg1"/>
                  </a:solidFill>
                  <a:latin typeface="Montserrat Light" panose="00000400000000000000" pitchFamily="50" charset="0"/>
                </a:rPr>
                <a:t>amet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consectetur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adipiscing</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elit</a:t>
              </a:r>
              <a:r>
                <a:rPr lang="en-US" sz="1050" dirty="0">
                  <a:solidFill>
                    <a:schemeClr val="bg1"/>
                  </a:solidFill>
                  <a:latin typeface="Montserrat Light" panose="00000400000000000000" pitchFamily="50" charset="0"/>
                </a:rPr>
                <a:t>, sed do </a:t>
              </a:r>
              <a:r>
                <a:rPr lang="en-US" sz="1050" dirty="0" err="1">
                  <a:solidFill>
                    <a:schemeClr val="bg1"/>
                  </a:solidFill>
                  <a:latin typeface="Montserrat Light" panose="00000400000000000000" pitchFamily="50" charset="0"/>
                </a:rPr>
                <a:t>eiusmod</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tempor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incididunt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ut</a:t>
              </a:r>
              <a:r>
                <a:rPr lang="en-US" sz="1050" dirty="0">
                  <a:solidFill>
                    <a:schemeClr val="bg1"/>
                  </a:solidFill>
                  <a:latin typeface="Montserrat Light" panose="00000400000000000000" pitchFamily="50" charset="0"/>
                </a:rPr>
                <a:t> labore</a:t>
              </a:r>
              <a:endParaRPr lang="ru-RU" sz="1050" dirty="0">
                <a:solidFill>
                  <a:schemeClr val="bg1"/>
                </a:solidFill>
                <a:latin typeface="Montserrat Light" panose="00000400000000000000" pitchFamily="50" charset="0"/>
              </a:endParaRPr>
            </a:p>
          </p:txBody>
        </p:sp>
      </p:grpSp>
      <p:grpSp>
        <p:nvGrpSpPr>
          <p:cNvPr id="43" name="Group 42">
            <a:extLst>
              <a:ext uri="{FF2B5EF4-FFF2-40B4-BE49-F238E27FC236}">
                <a16:creationId xmlns:a16="http://schemas.microsoft.com/office/drawing/2014/main" id="{0FE829EC-0F45-E6A8-65B0-F6B396DF3E85}"/>
              </a:ext>
            </a:extLst>
          </p:cNvPr>
          <p:cNvGrpSpPr/>
          <p:nvPr/>
        </p:nvGrpSpPr>
        <p:grpSpPr>
          <a:xfrm>
            <a:off x="6609774" y="3356622"/>
            <a:ext cx="3235823" cy="886643"/>
            <a:chOff x="594039" y="1299676"/>
            <a:chExt cx="1463456" cy="886643"/>
          </a:xfrm>
        </p:grpSpPr>
        <p:sp>
          <p:nvSpPr>
            <p:cNvPr id="44" name="TextBox 43">
              <a:extLst>
                <a:ext uri="{FF2B5EF4-FFF2-40B4-BE49-F238E27FC236}">
                  <a16:creationId xmlns:a16="http://schemas.microsoft.com/office/drawing/2014/main" id="{F9D52D59-59D5-6998-0CB0-0B19EF3C99FE}"/>
                </a:ext>
              </a:extLst>
            </p:cNvPr>
            <p:cNvSpPr txBox="1">
              <a:spLocks noChangeArrowheads="1"/>
            </p:cNvSpPr>
            <p:nvPr/>
          </p:nvSpPr>
          <p:spPr bwMode="auto">
            <a:xfrm>
              <a:off x="594039" y="1299676"/>
              <a:ext cx="71280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b="1" dirty="0">
                  <a:gradFill>
                    <a:gsLst>
                      <a:gs pos="61000">
                        <a:schemeClr val="accent2"/>
                      </a:gs>
                      <a:gs pos="23000">
                        <a:schemeClr val="accent1"/>
                      </a:gs>
                      <a:gs pos="0">
                        <a:schemeClr val="tx2"/>
                      </a:gs>
                    </a:gsLst>
                    <a:lin ang="1800000" scaled="0"/>
                  </a:gradFill>
                  <a:latin typeface="Montserrat-Bold" panose="00000800000000000000" pitchFamily="50" charset="0"/>
                </a:rPr>
                <a:t>Investment</a:t>
              </a:r>
              <a:endParaRPr lang="ru-RU" b="1" dirty="0">
                <a:gradFill>
                  <a:gsLst>
                    <a:gs pos="61000">
                      <a:schemeClr val="accent2"/>
                    </a:gs>
                    <a:gs pos="23000">
                      <a:schemeClr val="accent1"/>
                    </a:gs>
                    <a:gs pos="0">
                      <a:schemeClr val="tx2"/>
                    </a:gs>
                  </a:gsLst>
                  <a:lin ang="1800000" scaled="0"/>
                </a:gradFill>
                <a:latin typeface="Montserrat-Bold" panose="00000800000000000000" pitchFamily="50" charset="0"/>
              </a:endParaRPr>
            </a:p>
          </p:txBody>
        </p:sp>
        <p:sp>
          <p:nvSpPr>
            <p:cNvPr id="45" name="TextBox 44">
              <a:extLst>
                <a:ext uri="{FF2B5EF4-FFF2-40B4-BE49-F238E27FC236}">
                  <a16:creationId xmlns:a16="http://schemas.microsoft.com/office/drawing/2014/main" id="{52ABAB1B-9420-B2F9-0CBB-2B06411B2BBF}"/>
                </a:ext>
              </a:extLst>
            </p:cNvPr>
            <p:cNvSpPr txBox="1">
              <a:spLocks noChangeArrowheads="1"/>
            </p:cNvSpPr>
            <p:nvPr/>
          </p:nvSpPr>
          <p:spPr bwMode="auto">
            <a:xfrm>
              <a:off x="601976" y="1609238"/>
              <a:ext cx="1455519"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050" dirty="0">
                  <a:solidFill>
                    <a:schemeClr val="bg1"/>
                  </a:solidFill>
                  <a:latin typeface="Montserrat Light" panose="00000400000000000000" pitchFamily="50" charset="0"/>
                </a:rPr>
                <a:t>Lorem ipsum dolor sit </a:t>
              </a:r>
              <a:r>
                <a:rPr lang="en-US" sz="1050" dirty="0" err="1">
                  <a:solidFill>
                    <a:schemeClr val="bg1"/>
                  </a:solidFill>
                  <a:latin typeface="Montserrat Light" panose="00000400000000000000" pitchFamily="50" charset="0"/>
                </a:rPr>
                <a:t>amet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consectetur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adipiscing</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elit</a:t>
              </a:r>
              <a:r>
                <a:rPr lang="en-US" sz="1050" dirty="0">
                  <a:solidFill>
                    <a:schemeClr val="bg1"/>
                  </a:solidFill>
                  <a:latin typeface="Montserrat Light" panose="00000400000000000000" pitchFamily="50" charset="0"/>
                </a:rPr>
                <a:t>, sed do </a:t>
              </a:r>
              <a:r>
                <a:rPr lang="en-US" sz="1050" dirty="0" err="1">
                  <a:solidFill>
                    <a:schemeClr val="bg1"/>
                  </a:solidFill>
                  <a:latin typeface="Montserrat Light" panose="00000400000000000000" pitchFamily="50" charset="0"/>
                </a:rPr>
                <a:t>eiusmod</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tempor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incididunt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ut</a:t>
              </a:r>
              <a:r>
                <a:rPr lang="en-US" sz="1050" dirty="0">
                  <a:solidFill>
                    <a:schemeClr val="bg1"/>
                  </a:solidFill>
                  <a:latin typeface="Montserrat Light" panose="00000400000000000000" pitchFamily="50" charset="0"/>
                </a:rPr>
                <a:t> labore</a:t>
              </a:r>
              <a:endParaRPr lang="ru-RU" sz="1050" dirty="0">
                <a:solidFill>
                  <a:schemeClr val="bg1"/>
                </a:solidFill>
                <a:latin typeface="Montserrat Light" panose="00000400000000000000" pitchFamily="50" charset="0"/>
              </a:endParaRPr>
            </a:p>
          </p:txBody>
        </p:sp>
      </p:grpSp>
      <p:grpSp>
        <p:nvGrpSpPr>
          <p:cNvPr id="46" name="Group 45">
            <a:extLst>
              <a:ext uri="{FF2B5EF4-FFF2-40B4-BE49-F238E27FC236}">
                <a16:creationId xmlns:a16="http://schemas.microsoft.com/office/drawing/2014/main" id="{D0D8F685-1B14-6868-921A-6DADFA53DA6D}"/>
              </a:ext>
            </a:extLst>
          </p:cNvPr>
          <p:cNvGrpSpPr/>
          <p:nvPr/>
        </p:nvGrpSpPr>
        <p:grpSpPr>
          <a:xfrm>
            <a:off x="6609774" y="4537722"/>
            <a:ext cx="3235823" cy="886643"/>
            <a:chOff x="594039" y="1299676"/>
            <a:chExt cx="1463456" cy="886643"/>
          </a:xfrm>
        </p:grpSpPr>
        <p:sp>
          <p:nvSpPr>
            <p:cNvPr id="47" name="TextBox 46">
              <a:extLst>
                <a:ext uri="{FF2B5EF4-FFF2-40B4-BE49-F238E27FC236}">
                  <a16:creationId xmlns:a16="http://schemas.microsoft.com/office/drawing/2014/main" id="{AAA06982-3DD9-CA12-4A37-E21F794B3E57}"/>
                </a:ext>
              </a:extLst>
            </p:cNvPr>
            <p:cNvSpPr txBox="1">
              <a:spLocks noChangeArrowheads="1"/>
            </p:cNvSpPr>
            <p:nvPr/>
          </p:nvSpPr>
          <p:spPr bwMode="auto">
            <a:xfrm>
              <a:off x="594039" y="1299676"/>
              <a:ext cx="71280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b="1" dirty="0">
                  <a:gradFill>
                    <a:gsLst>
                      <a:gs pos="61000">
                        <a:schemeClr val="accent2"/>
                      </a:gs>
                      <a:gs pos="23000">
                        <a:schemeClr val="accent1"/>
                      </a:gs>
                      <a:gs pos="0">
                        <a:schemeClr val="tx2"/>
                      </a:gs>
                    </a:gsLst>
                    <a:lin ang="1800000" scaled="0"/>
                  </a:gradFill>
                  <a:latin typeface="Montserrat-Bold" panose="00000800000000000000" pitchFamily="50" charset="0"/>
                </a:rPr>
                <a:t>Investment</a:t>
              </a:r>
              <a:endParaRPr lang="ru-RU" b="1" dirty="0">
                <a:gradFill>
                  <a:gsLst>
                    <a:gs pos="61000">
                      <a:schemeClr val="accent2"/>
                    </a:gs>
                    <a:gs pos="23000">
                      <a:schemeClr val="accent1"/>
                    </a:gs>
                    <a:gs pos="0">
                      <a:schemeClr val="tx2"/>
                    </a:gs>
                  </a:gsLst>
                  <a:lin ang="1800000" scaled="0"/>
                </a:gradFill>
                <a:latin typeface="Montserrat-Bold" panose="00000800000000000000" pitchFamily="50" charset="0"/>
              </a:endParaRPr>
            </a:p>
          </p:txBody>
        </p:sp>
        <p:sp>
          <p:nvSpPr>
            <p:cNvPr id="48" name="TextBox 47">
              <a:extLst>
                <a:ext uri="{FF2B5EF4-FFF2-40B4-BE49-F238E27FC236}">
                  <a16:creationId xmlns:a16="http://schemas.microsoft.com/office/drawing/2014/main" id="{F2E04F40-9177-E242-C106-44B3755C4096}"/>
                </a:ext>
              </a:extLst>
            </p:cNvPr>
            <p:cNvSpPr txBox="1">
              <a:spLocks noChangeArrowheads="1"/>
            </p:cNvSpPr>
            <p:nvPr/>
          </p:nvSpPr>
          <p:spPr bwMode="auto">
            <a:xfrm>
              <a:off x="601976" y="1609238"/>
              <a:ext cx="1455519"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050" dirty="0">
                  <a:solidFill>
                    <a:schemeClr val="bg1"/>
                  </a:solidFill>
                  <a:latin typeface="Montserrat Light" panose="00000400000000000000" pitchFamily="50" charset="0"/>
                </a:rPr>
                <a:t>Lorem ipsum dolor sit </a:t>
              </a:r>
              <a:r>
                <a:rPr lang="en-US" sz="1050" dirty="0" err="1">
                  <a:solidFill>
                    <a:schemeClr val="bg1"/>
                  </a:solidFill>
                  <a:latin typeface="Montserrat Light" panose="00000400000000000000" pitchFamily="50" charset="0"/>
                </a:rPr>
                <a:t>amet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consectetur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adipiscing</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elit</a:t>
              </a:r>
              <a:r>
                <a:rPr lang="en-US" sz="1050" dirty="0">
                  <a:solidFill>
                    <a:schemeClr val="bg1"/>
                  </a:solidFill>
                  <a:latin typeface="Montserrat Light" panose="00000400000000000000" pitchFamily="50" charset="0"/>
                </a:rPr>
                <a:t>, sed do </a:t>
              </a:r>
              <a:r>
                <a:rPr lang="en-US" sz="1050" dirty="0" err="1">
                  <a:solidFill>
                    <a:schemeClr val="bg1"/>
                  </a:solidFill>
                  <a:latin typeface="Montserrat Light" panose="00000400000000000000" pitchFamily="50" charset="0"/>
                </a:rPr>
                <a:t>eiusmod</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tempor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incididunt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ut</a:t>
              </a:r>
              <a:r>
                <a:rPr lang="en-US" sz="1050" dirty="0">
                  <a:solidFill>
                    <a:schemeClr val="bg1"/>
                  </a:solidFill>
                  <a:latin typeface="Montserrat Light" panose="00000400000000000000" pitchFamily="50" charset="0"/>
                </a:rPr>
                <a:t> labore</a:t>
              </a:r>
              <a:endParaRPr lang="ru-RU" sz="1050" dirty="0">
                <a:solidFill>
                  <a:schemeClr val="bg1"/>
                </a:solidFill>
                <a:latin typeface="Montserrat Light" panose="00000400000000000000" pitchFamily="50" charset="0"/>
              </a:endParaRPr>
            </a:p>
          </p:txBody>
        </p:sp>
      </p:grpSp>
      <p:sp>
        <p:nvSpPr>
          <p:cNvPr id="49" name="TextBox 48">
            <a:extLst>
              <a:ext uri="{FF2B5EF4-FFF2-40B4-BE49-F238E27FC236}">
                <a16:creationId xmlns:a16="http://schemas.microsoft.com/office/drawing/2014/main" id="{D9D9E3E5-642A-1745-0FC5-80AE27F8EB03}"/>
              </a:ext>
            </a:extLst>
          </p:cNvPr>
          <p:cNvSpPr txBox="1"/>
          <p:nvPr/>
        </p:nvSpPr>
        <p:spPr>
          <a:xfrm>
            <a:off x="6345424" y="781783"/>
            <a:ext cx="3762375" cy="646331"/>
          </a:xfrm>
          <a:prstGeom prst="rect">
            <a:avLst/>
          </a:prstGeom>
          <a:noFill/>
        </p:spPr>
        <p:txBody>
          <a:bodyPr wrap="square">
            <a:spAutoFit/>
          </a:bodyPr>
          <a:lstStyle/>
          <a:p>
            <a:r>
              <a:rPr lang="en-US" sz="3600" b="1" dirty="0">
                <a:solidFill>
                  <a:schemeClr val="bg1"/>
                </a:solidFill>
                <a:latin typeface="Lato Black" panose="020F0502020204030203" pitchFamily="34" charset="77"/>
              </a:rPr>
              <a:t>Your Headline</a:t>
            </a:r>
          </a:p>
        </p:txBody>
      </p:sp>
    </p:spTree>
    <p:extLst>
      <p:ext uri="{BB962C8B-B14F-4D97-AF65-F5344CB8AC3E}">
        <p14:creationId xmlns:p14="http://schemas.microsoft.com/office/powerpoint/2010/main" val="164482580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CFEC565D-67C3-D95D-D7F6-F3A81519E8BD}"/>
              </a:ext>
            </a:extLst>
          </p:cNvPr>
          <p:cNvGrpSpPr/>
          <p:nvPr/>
        </p:nvGrpSpPr>
        <p:grpSpPr>
          <a:xfrm>
            <a:off x="874676" y="1517464"/>
            <a:ext cx="2681323" cy="2961159"/>
            <a:chOff x="5535713" y="1883640"/>
            <a:chExt cx="2342604" cy="2587090"/>
          </a:xfrm>
        </p:grpSpPr>
        <p:sp>
          <p:nvSpPr>
            <p:cNvPr id="4" name="Hexagon 3">
              <a:extLst>
                <a:ext uri="{FF2B5EF4-FFF2-40B4-BE49-F238E27FC236}">
                  <a16:creationId xmlns:a16="http://schemas.microsoft.com/office/drawing/2014/main" id="{7592C914-012E-8A94-E6AD-4139E471E885}"/>
                </a:ext>
              </a:extLst>
            </p:cNvPr>
            <p:cNvSpPr/>
            <p:nvPr/>
          </p:nvSpPr>
          <p:spPr>
            <a:xfrm rot="16027762">
              <a:off x="5535713" y="2167442"/>
              <a:ext cx="2342604" cy="2019486"/>
            </a:xfrm>
            <a:prstGeom prst="hexagon">
              <a:avLst/>
            </a:prstGeom>
            <a:solidFill>
              <a:srgbClr val="0E13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reeform 4">
              <a:extLst>
                <a:ext uri="{FF2B5EF4-FFF2-40B4-BE49-F238E27FC236}">
                  <a16:creationId xmlns:a16="http://schemas.microsoft.com/office/drawing/2014/main" id="{CA0927C8-AEEA-F447-CFED-887DDE326DA2}"/>
                </a:ext>
              </a:extLst>
            </p:cNvPr>
            <p:cNvSpPr/>
            <p:nvPr/>
          </p:nvSpPr>
          <p:spPr>
            <a:xfrm>
              <a:off x="5535713" y="1883640"/>
              <a:ext cx="2342604" cy="2587090"/>
            </a:xfrm>
            <a:custGeom>
              <a:avLst/>
              <a:gdLst>
                <a:gd name="connsiteX0" fmla="*/ 1171199 w 2342604"/>
                <a:gd name="connsiteY0" fmla="*/ 275114 h 2587090"/>
                <a:gd name="connsiteX1" fmla="*/ 1021412 w 2342604"/>
                <a:gd name="connsiteY1" fmla="*/ 315249 h 2587090"/>
                <a:gd name="connsiteX2" fmla="*/ 398816 w 2342604"/>
                <a:gd name="connsiteY2" fmla="*/ 674687 h 2587090"/>
                <a:gd name="connsiteX3" fmla="*/ 249030 w 2342604"/>
                <a:gd name="connsiteY3" fmla="*/ 934129 h 2587090"/>
                <a:gd name="connsiteX4" fmla="*/ 249029 w 2342604"/>
                <a:gd name="connsiteY4" fmla="*/ 1652923 h 2587090"/>
                <a:gd name="connsiteX5" fmla="*/ 398816 w 2342604"/>
                <a:gd name="connsiteY5" fmla="*/ 1912365 h 2587090"/>
                <a:gd name="connsiteX6" fmla="*/ 1021412 w 2342604"/>
                <a:gd name="connsiteY6" fmla="*/ 2271803 h 2587090"/>
                <a:gd name="connsiteX7" fmla="*/ 1320986 w 2342604"/>
                <a:gd name="connsiteY7" fmla="*/ 2271803 h 2587090"/>
                <a:gd name="connsiteX8" fmla="*/ 1943582 w 2342604"/>
                <a:gd name="connsiteY8" fmla="*/ 1912696 h 2587090"/>
                <a:gd name="connsiteX9" fmla="*/ 2093368 w 2342604"/>
                <a:gd name="connsiteY9" fmla="*/ 1653088 h 2587090"/>
                <a:gd name="connsiteX10" fmla="*/ 2093368 w 2342604"/>
                <a:gd name="connsiteY10" fmla="*/ 934129 h 2587090"/>
                <a:gd name="connsiteX11" fmla="*/ 1943582 w 2342604"/>
                <a:gd name="connsiteY11" fmla="*/ 674687 h 2587090"/>
                <a:gd name="connsiteX12" fmla="*/ 1320986 w 2342604"/>
                <a:gd name="connsiteY12" fmla="*/ 315249 h 2587090"/>
                <a:gd name="connsiteX13" fmla="*/ 1171199 w 2342604"/>
                <a:gd name="connsiteY13" fmla="*/ 275114 h 2587090"/>
                <a:gd name="connsiteX14" fmla="*/ 1171303 w 2342604"/>
                <a:gd name="connsiteY14" fmla="*/ 0 h 2587090"/>
                <a:gd name="connsiteX15" fmla="*/ 1361556 w 2342604"/>
                <a:gd name="connsiteY15" fmla="*/ 50978 h 2587090"/>
                <a:gd name="connsiteX16" fmla="*/ 2152352 w 2342604"/>
                <a:gd name="connsiteY16" fmla="*/ 507521 h 2587090"/>
                <a:gd name="connsiteX17" fmla="*/ 2342604 w 2342604"/>
                <a:gd name="connsiteY17" fmla="*/ 837054 h 2587090"/>
                <a:gd name="connsiteX18" fmla="*/ 2342604 w 2342604"/>
                <a:gd name="connsiteY18" fmla="*/ 1750246 h 2587090"/>
                <a:gd name="connsiteX19" fmla="*/ 2152352 w 2342604"/>
                <a:gd name="connsiteY19" fmla="*/ 2079989 h 2587090"/>
                <a:gd name="connsiteX20" fmla="*/ 1361556 w 2342604"/>
                <a:gd name="connsiteY20" fmla="*/ 2536112 h 2587090"/>
                <a:gd name="connsiteX21" fmla="*/ 981050 w 2342604"/>
                <a:gd name="connsiteY21" fmla="*/ 2536112 h 2587090"/>
                <a:gd name="connsiteX22" fmla="*/ 190254 w 2342604"/>
                <a:gd name="connsiteY22" fmla="*/ 2079569 h 2587090"/>
                <a:gd name="connsiteX23" fmla="*/ 1 w 2342604"/>
                <a:gd name="connsiteY23" fmla="*/ 1750036 h 2587090"/>
                <a:gd name="connsiteX24" fmla="*/ 2 w 2342604"/>
                <a:gd name="connsiteY24" fmla="*/ 837054 h 2587090"/>
                <a:gd name="connsiteX25" fmla="*/ 190255 w 2342604"/>
                <a:gd name="connsiteY25" fmla="*/ 507521 h 2587090"/>
                <a:gd name="connsiteX26" fmla="*/ 981050 w 2342604"/>
                <a:gd name="connsiteY26" fmla="*/ 50978 h 2587090"/>
                <a:gd name="connsiteX27" fmla="*/ 1171303 w 2342604"/>
                <a:gd name="connsiteY27" fmla="*/ 0 h 25870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342604" h="2587090">
                  <a:moveTo>
                    <a:pt x="1171199" y="275114"/>
                  </a:moveTo>
                  <a:cubicBezTo>
                    <a:pt x="1119477" y="275114"/>
                    <a:pt x="1067756" y="288493"/>
                    <a:pt x="1021412" y="315249"/>
                  </a:cubicBezTo>
                  <a:lnTo>
                    <a:pt x="398816" y="674687"/>
                  </a:lnTo>
                  <a:cubicBezTo>
                    <a:pt x="306114" y="728189"/>
                    <a:pt x="249011" y="827096"/>
                    <a:pt x="249030" y="934129"/>
                  </a:cubicBezTo>
                  <a:lnTo>
                    <a:pt x="249029" y="1652923"/>
                  </a:lnTo>
                  <a:cubicBezTo>
                    <a:pt x="249011" y="1759956"/>
                    <a:pt x="306114" y="1858863"/>
                    <a:pt x="398816" y="1912365"/>
                  </a:cubicBezTo>
                  <a:lnTo>
                    <a:pt x="1021412" y="2271803"/>
                  </a:lnTo>
                  <a:cubicBezTo>
                    <a:pt x="1114100" y="2325317"/>
                    <a:pt x="1228297" y="2325317"/>
                    <a:pt x="1320986" y="2271803"/>
                  </a:cubicBezTo>
                  <a:lnTo>
                    <a:pt x="1943582" y="1912696"/>
                  </a:lnTo>
                  <a:cubicBezTo>
                    <a:pt x="2036309" y="1859140"/>
                    <a:pt x="2093412" y="1760172"/>
                    <a:pt x="2093368" y="1653088"/>
                  </a:cubicBezTo>
                  <a:lnTo>
                    <a:pt x="2093368" y="934129"/>
                  </a:lnTo>
                  <a:cubicBezTo>
                    <a:pt x="2093353" y="827105"/>
                    <a:pt x="2036259" y="728214"/>
                    <a:pt x="1943582" y="674687"/>
                  </a:cubicBezTo>
                  <a:lnTo>
                    <a:pt x="1320986" y="315249"/>
                  </a:lnTo>
                  <a:cubicBezTo>
                    <a:pt x="1274642" y="288493"/>
                    <a:pt x="1222920" y="275114"/>
                    <a:pt x="1171199" y="275114"/>
                  </a:cubicBezTo>
                  <a:close/>
                  <a:moveTo>
                    <a:pt x="1171303" y="0"/>
                  </a:moveTo>
                  <a:cubicBezTo>
                    <a:pt x="1236998" y="0"/>
                    <a:pt x="1302692" y="16993"/>
                    <a:pt x="1361556" y="50978"/>
                  </a:cubicBezTo>
                  <a:lnTo>
                    <a:pt x="2152352" y="507521"/>
                  </a:lnTo>
                  <a:cubicBezTo>
                    <a:pt x="2270067" y="575509"/>
                    <a:pt x="2342585" y="701116"/>
                    <a:pt x="2342604" y="837054"/>
                  </a:cubicBezTo>
                  <a:lnTo>
                    <a:pt x="2342604" y="1750246"/>
                  </a:lnTo>
                  <a:cubicBezTo>
                    <a:pt x="2342660" y="1886259"/>
                    <a:pt x="2270131" y="2011964"/>
                    <a:pt x="2152352" y="2079989"/>
                  </a:cubicBezTo>
                  <a:lnTo>
                    <a:pt x="1361556" y="2536112"/>
                  </a:lnTo>
                  <a:cubicBezTo>
                    <a:pt x="1243827" y="2604083"/>
                    <a:pt x="1098779" y="2604083"/>
                    <a:pt x="981050" y="2536112"/>
                  </a:cubicBezTo>
                  <a:lnTo>
                    <a:pt x="190254" y="2079569"/>
                  </a:lnTo>
                  <a:cubicBezTo>
                    <a:pt x="72508" y="2011613"/>
                    <a:pt x="-22" y="1885985"/>
                    <a:pt x="1" y="1750036"/>
                  </a:cubicBezTo>
                  <a:lnTo>
                    <a:pt x="2" y="837054"/>
                  </a:lnTo>
                  <a:cubicBezTo>
                    <a:pt x="-22" y="701105"/>
                    <a:pt x="72508" y="575477"/>
                    <a:pt x="190255" y="507521"/>
                  </a:cubicBezTo>
                  <a:lnTo>
                    <a:pt x="981050" y="50978"/>
                  </a:lnTo>
                  <a:cubicBezTo>
                    <a:pt x="1039915" y="16993"/>
                    <a:pt x="1105609" y="0"/>
                    <a:pt x="1171303" y="0"/>
                  </a:cubicBezTo>
                  <a:close/>
                </a:path>
              </a:pathLst>
            </a:custGeom>
            <a:solidFill>
              <a:schemeClr val="accent2"/>
            </a:solidFill>
            <a:ln w="10487" cap="flat">
              <a:noFill/>
              <a:prstDash val="solid"/>
              <a:miter/>
            </a:ln>
          </p:spPr>
          <p:txBody>
            <a:bodyPr rtlCol="0" anchor="ctr"/>
            <a:lstStyle/>
            <a:p>
              <a:endParaRPr lang="en-US"/>
            </a:p>
          </p:txBody>
        </p:sp>
      </p:grpSp>
      <p:sp>
        <p:nvSpPr>
          <p:cNvPr id="8" name="TextBox 10">
            <a:extLst>
              <a:ext uri="{FF2B5EF4-FFF2-40B4-BE49-F238E27FC236}">
                <a16:creationId xmlns:a16="http://schemas.microsoft.com/office/drawing/2014/main" id="{BC48D27B-660E-8FCA-988B-437D85AF8965}"/>
              </a:ext>
            </a:extLst>
          </p:cNvPr>
          <p:cNvSpPr txBox="1">
            <a:spLocks noChangeArrowheads="1"/>
          </p:cNvSpPr>
          <p:nvPr/>
        </p:nvSpPr>
        <p:spPr bwMode="auto">
          <a:xfrm>
            <a:off x="5904756" y="2453547"/>
            <a:ext cx="5614143" cy="1200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800" b="1" dirty="0">
                <a:solidFill>
                  <a:schemeClr val="bg1"/>
                </a:solidFill>
                <a:latin typeface="Arial" panose="020B0604020202020204" pitchFamily="34" charset="0"/>
                <a:cs typeface="Arial" panose="020B0604020202020204" pitchFamily="34" charset="0"/>
              </a:rPr>
              <a:t>Lorem ipsum </a:t>
            </a:r>
            <a:r>
              <a:rPr lang="es-CO" sz="1800" dirty="0">
                <a:solidFill>
                  <a:schemeClr val="bg1"/>
                </a:solidFill>
                <a:latin typeface="Arial" panose="020B0604020202020204" pitchFamily="34" charset="0"/>
                <a:cs typeface="Arial" panose="020B0604020202020204" pitchFamily="34" charset="0"/>
              </a:rPr>
              <a:t>dolor sit amet, consectetur adipiscing elit.  Fusce convallis magna non. dolor sit amet, consectetur adipiscing elit. Fusce convallis magna non</a:t>
            </a:r>
          </a:p>
        </p:txBody>
      </p:sp>
      <p:sp>
        <p:nvSpPr>
          <p:cNvPr id="9" name="TextBox 8">
            <a:extLst>
              <a:ext uri="{FF2B5EF4-FFF2-40B4-BE49-F238E27FC236}">
                <a16:creationId xmlns:a16="http://schemas.microsoft.com/office/drawing/2014/main" id="{08B2B7D2-5F71-4BE7-7E0B-03804DF01073}"/>
              </a:ext>
            </a:extLst>
          </p:cNvPr>
          <p:cNvSpPr txBox="1"/>
          <p:nvPr/>
        </p:nvSpPr>
        <p:spPr>
          <a:xfrm>
            <a:off x="5904757" y="1807216"/>
            <a:ext cx="3762375" cy="646331"/>
          </a:xfrm>
          <a:prstGeom prst="rect">
            <a:avLst/>
          </a:prstGeom>
          <a:noFill/>
        </p:spPr>
        <p:txBody>
          <a:bodyPr wrap="square">
            <a:spAutoFit/>
          </a:bodyPr>
          <a:lstStyle/>
          <a:p>
            <a:r>
              <a:rPr lang="en-US" sz="3600" b="1" dirty="0">
                <a:solidFill>
                  <a:schemeClr val="bg1"/>
                </a:solidFill>
                <a:latin typeface="Lato Black" panose="020F0502020204030203" pitchFamily="34" charset="77"/>
              </a:rPr>
              <a:t>Your Headline</a:t>
            </a:r>
          </a:p>
        </p:txBody>
      </p:sp>
      <p:sp>
        <p:nvSpPr>
          <p:cNvPr id="10" name="TextBox 10">
            <a:extLst>
              <a:ext uri="{FF2B5EF4-FFF2-40B4-BE49-F238E27FC236}">
                <a16:creationId xmlns:a16="http://schemas.microsoft.com/office/drawing/2014/main" id="{26876C5A-712B-185C-7B20-EA12ECE000E6}"/>
              </a:ext>
            </a:extLst>
          </p:cNvPr>
          <p:cNvSpPr txBox="1">
            <a:spLocks noChangeArrowheads="1"/>
          </p:cNvSpPr>
          <p:nvPr/>
        </p:nvSpPr>
        <p:spPr bwMode="auto">
          <a:xfrm>
            <a:off x="6578450" y="3896414"/>
            <a:ext cx="2111808" cy="523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400" b="1" dirty="0">
                <a:solidFill>
                  <a:schemeClr val="bg1"/>
                </a:solidFill>
                <a:latin typeface="Arial" panose="020B0604020202020204" pitchFamily="34" charset="0"/>
                <a:cs typeface="Arial" panose="020B0604020202020204" pitchFamily="34" charset="0"/>
              </a:rPr>
              <a:t>Lorem ipsum </a:t>
            </a:r>
            <a:r>
              <a:rPr lang="es-CO" sz="1400" dirty="0">
                <a:solidFill>
                  <a:schemeClr val="bg1"/>
                </a:solidFill>
                <a:latin typeface="Arial" panose="020B0604020202020204" pitchFamily="34" charset="0"/>
                <a:cs typeface="Arial" panose="020B0604020202020204" pitchFamily="34" charset="0"/>
              </a:rPr>
              <a:t>dolor </a:t>
            </a:r>
            <a:r>
              <a:rPr lang="es-CO" sz="1400" dirty="0" err="1">
                <a:solidFill>
                  <a:schemeClr val="bg1"/>
                </a:solidFill>
                <a:latin typeface="Arial" panose="020B0604020202020204" pitchFamily="34" charset="0"/>
                <a:cs typeface="Arial" panose="020B0604020202020204" pitchFamily="34" charset="0"/>
              </a:rPr>
              <a:t>sit</a:t>
            </a:r>
            <a:r>
              <a:rPr lang="es-CO" sz="1400" dirty="0">
                <a:solidFill>
                  <a:schemeClr val="bg1"/>
                </a:solidFill>
                <a:latin typeface="Arial" panose="020B0604020202020204" pitchFamily="34" charset="0"/>
                <a:cs typeface="Arial" panose="020B0604020202020204" pitchFamily="34" charset="0"/>
              </a:rPr>
              <a:t> </a:t>
            </a:r>
            <a:r>
              <a:rPr lang="es-CO" sz="1400" dirty="0" err="1">
                <a:solidFill>
                  <a:schemeClr val="bg1"/>
                </a:solidFill>
                <a:latin typeface="Arial" panose="020B0604020202020204" pitchFamily="34" charset="0"/>
                <a:cs typeface="Arial" panose="020B0604020202020204" pitchFamily="34" charset="0"/>
              </a:rPr>
              <a:t>amet</a:t>
            </a:r>
            <a:r>
              <a:rPr lang="es-CO" sz="1400" dirty="0">
                <a:solidFill>
                  <a:schemeClr val="bg1"/>
                </a:solidFill>
                <a:latin typeface="Arial" panose="020B0604020202020204" pitchFamily="34" charset="0"/>
                <a:cs typeface="Arial" panose="020B0604020202020204" pitchFamily="34" charset="0"/>
              </a:rPr>
              <a:t> </a:t>
            </a:r>
          </a:p>
        </p:txBody>
      </p:sp>
      <p:sp>
        <p:nvSpPr>
          <p:cNvPr id="11" name="Freeform 10">
            <a:extLst>
              <a:ext uri="{FF2B5EF4-FFF2-40B4-BE49-F238E27FC236}">
                <a16:creationId xmlns:a16="http://schemas.microsoft.com/office/drawing/2014/main" id="{0AEB8E8B-A252-2487-7F64-5A288E6AAFF5}"/>
              </a:ext>
            </a:extLst>
          </p:cNvPr>
          <p:cNvSpPr/>
          <p:nvPr/>
        </p:nvSpPr>
        <p:spPr>
          <a:xfrm>
            <a:off x="6096000" y="3929205"/>
            <a:ext cx="444500" cy="490411"/>
          </a:xfrm>
          <a:custGeom>
            <a:avLst/>
            <a:gdLst>
              <a:gd name="connsiteX0" fmla="*/ 707798 w 770134"/>
              <a:gd name="connsiteY0" fmla="*/ 683143 h 849679"/>
              <a:gd name="connsiteX1" fmla="*/ 448115 w 770134"/>
              <a:gd name="connsiteY1" fmla="*/ 833017 h 849679"/>
              <a:gd name="connsiteX2" fmla="*/ 323202 w 770134"/>
              <a:gd name="connsiteY2" fmla="*/ 833017 h 849679"/>
              <a:gd name="connsiteX3" fmla="*/ 63414 w 770134"/>
              <a:gd name="connsiteY3" fmla="*/ 683143 h 849679"/>
              <a:gd name="connsiteX4" fmla="*/ 486 w 770134"/>
              <a:gd name="connsiteY4" fmla="*/ 574907 h 849679"/>
              <a:gd name="connsiteX5" fmla="*/ 486 w 770134"/>
              <a:gd name="connsiteY5" fmla="*/ 274950 h 849679"/>
              <a:gd name="connsiteX6" fmla="*/ 63414 w 770134"/>
              <a:gd name="connsiteY6" fmla="*/ 166714 h 849679"/>
              <a:gd name="connsiteX7" fmla="*/ 323098 w 770134"/>
              <a:gd name="connsiteY7" fmla="*/ 16840 h 849679"/>
              <a:gd name="connsiteX8" fmla="*/ 448010 w 770134"/>
              <a:gd name="connsiteY8" fmla="*/ 16840 h 849679"/>
              <a:gd name="connsiteX9" fmla="*/ 707693 w 770134"/>
              <a:gd name="connsiteY9" fmla="*/ 166714 h 849679"/>
              <a:gd name="connsiteX10" fmla="*/ 770621 w 770134"/>
              <a:gd name="connsiteY10" fmla="*/ 274950 h 849679"/>
              <a:gd name="connsiteX11" fmla="*/ 770621 w 770134"/>
              <a:gd name="connsiteY11" fmla="*/ 574907 h 849679"/>
              <a:gd name="connsiteX12" fmla="*/ 707798 w 770134"/>
              <a:gd name="connsiteY12" fmla="*/ 683144 h 849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70134" h="849679">
                <a:moveTo>
                  <a:pt x="707798" y="683143"/>
                </a:moveTo>
                <a:lnTo>
                  <a:pt x="448115" y="833017"/>
                </a:lnTo>
                <a:cubicBezTo>
                  <a:pt x="409473" y="855352"/>
                  <a:pt x="361845" y="855352"/>
                  <a:pt x="323202" y="833017"/>
                </a:cubicBezTo>
                <a:lnTo>
                  <a:pt x="63414" y="683143"/>
                </a:lnTo>
                <a:cubicBezTo>
                  <a:pt x="24614" y="660892"/>
                  <a:pt x="627" y="619635"/>
                  <a:pt x="486" y="574907"/>
                </a:cubicBezTo>
                <a:lnTo>
                  <a:pt x="486" y="274950"/>
                </a:lnTo>
                <a:cubicBezTo>
                  <a:pt x="627" y="230222"/>
                  <a:pt x="24614" y="188965"/>
                  <a:pt x="63414" y="166714"/>
                </a:cubicBezTo>
                <a:lnTo>
                  <a:pt x="323098" y="16840"/>
                </a:lnTo>
                <a:cubicBezTo>
                  <a:pt x="361740" y="-5495"/>
                  <a:pt x="409368" y="-5495"/>
                  <a:pt x="448010" y="16840"/>
                </a:cubicBezTo>
                <a:lnTo>
                  <a:pt x="707693" y="166714"/>
                </a:lnTo>
                <a:cubicBezTo>
                  <a:pt x="746525" y="188933"/>
                  <a:pt x="770523" y="230210"/>
                  <a:pt x="770621" y="274950"/>
                </a:cubicBezTo>
                <a:lnTo>
                  <a:pt x="770621" y="574907"/>
                </a:lnTo>
                <a:cubicBezTo>
                  <a:pt x="770545" y="619625"/>
                  <a:pt x="746590" y="660897"/>
                  <a:pt x="707798" y="683144"/>
                </a:cubicBezTo>
                <a:close/>
              </a:path>
            </a:pathLst>
          </a:custGeom>
          <a:solidFill>
            <a:schemeClr val="accent4"/>
          </a:solidFill>
          <a:ln w="28575" cap="flat">
            <a:solidFill>
              <a:schemeClr val="bg1"/>
            </a:solidFill>
            <a:prstDash val="solid"/>
            <a:miter/>
          </a:ln>
        </p:spPr>
        <p:txBody>
          <a:bodyPr rtlCol="0" anchor="ctr"/>
          <a:lstStyle/>
          <a:p>
            <a:pPr algn="ctr"/>
            <a:endParaRPr lang="en-US" sz="1200" b="1" dirty="0">
              <a:solidFill>
                <a:schemeClr val="bg1"/>
              </a:solidFill>
              <a:latin typeface="Lato Black" panose="020F0502020204030203" pitchFamily="34" charset="77"/>
            </a:endParaRPr>
          </a:p>
        </p:txBody>
      </p:sp>
      <p:sp>
        <p:nvSpPr>
          <p:cNvPr id="12" name="TextBox 10">
            <a:extLst>
              <a:ext uri="{FF2B5EF4-FFF2-40B4-BE49-F238E27FC236}">
                <a16:creationId xmlns:a16="http://schemas.microsoft.com/office/drawing/2014/main" id="{1A96F7B9-B6A7-4E17-8214-383F2B217BA5}"/>
              </a:ext>
            </a:extLst>
          </p:cNvPr>
          <p:cNvSpPr txBox="1">
            <a:spLocks noChangeArrowheads="1"/>
          </p:cNvSpPr>
          <p:nvPr/>
        </p:nvSpPr>
        <p:spPr bwMode="auto">
          <a:xfrm>
            <a:off x="9423250" y="3896414"/>
            <a:ext cx="2111808" cy="523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400" b="1" dirty="0">
                <a:solidFill>
                  <a:schemeClr val="bg1"/>
                </a:solidFill>
                <a:latin typeface="Arial" panose="020B0604020202020204" pitchFamily="34" charset="0"/>
                <a:cs typeface="Arial" panose="020B0604020202020204" pitchFamily="34" charset="0"/>
              </a:rPr>
              <a:t>Lorem ipsum </a:t>
            </a:r>
            <a:r>
              <a:rPr lang="es-CO" sz="1400" dirty="0">
                <a:solidFill>
                  <a:schemeClr val="bg1"/>
                </a:solidFill>
                <a:latin typeface="Arial" panose="020B0604020202020204" pitchFamily="34" charset="0"/>
                <a:cs typeface="Arial" panose="020B0604020202020204" pitchFamily="34" charset="0"/>
              </a:rPr>
              <a:t>dolor </a:t>
            </a:r>
            <a:r>
              <a:rPr lang="es-CO" sz="1400" dirty="0" err="1">
                <a:solidFill>
                  <a:schemeClr val="bg1"/>
                </a:solidFill>
                <a:latin typeface="Arial" panose="020B0604020202020204" pitchFamily="34" charset="0"/>
                <a:cs typeface="Arial" panose="020B0604020202020204" pitchFamily="34" charset="0"/>
              </a:rPr>
              <a:t>sit</a:t>
            </a:r>
            <a:r>
              <a:rPr lang="es-CO" sz="1400" dirty="0">
                <a:solidFill>
                  <a:schemeClr val="bg1"/>
                </a:solidFill>
                <a:latin typeface="Arial" panose="020B0604020202020204" pitchFamily="34" charset="0"/>
                <a:cs typeface="Arial" panose="020B0604020202020204" pitchFamily="34" charset="0"/>
              </a:rPr>
              <a:t> </a:t>
            </a:r>
            <a:r>
              <a:rPr lang="es-CO" sz="1400" dirty="0" err="1">
                <a:solidFill>
                  <a:schemeClr val="bg1"/>
                </a:solidFill>
                <a:latin typeface="Arial" panose="020B0604020202020204" pitchFamily="34" charset="0"/>
                <a:cs typeface="Arial" panose="020B0604020202020204" pitchFamily="34" charset="0"/>
              </a:rPr>
              <a:t>amet</a:t>
            </a:r>
            <a:r>
              <a:rPr lang="es-CO" sz="1400" dirty="0">
                <a:solidFill>
                  <a:schemeClr val="bg1"/>
                </a:solidFill>
                <a:latin typeface="Arial" panose="020B0604020202020204" pitchFamily="34" charset="0"/>
                <a:cs typeface="Arial" panose="020B0604020202020204" pitchFamily="34" charset="0"/>
              </a:rPr>
              <a:t> </a:t>
            </a:r>
          </a:p>
        </p:txBody>
      </p:sp>
      <p:sp>
        <p:nvSpPr>
          <p:cNvPr id="13" name="Freeform 12">
            <a:extLst>
              <a:ext uri="{FF2B5EF4-FFF2-40B4-BE49-F238E27FC236}">
                <a16:creationId xmlns:a16="http://schemas.microsoft.com/office/drawing/2014/main" id="{CD2DBA4F-6F5E-ADFB-E644-6483E404540A}"/>
              </a:ext>
            </a:extLst>
          </p:cNvPr>
          <p:cNvSpPr/>
          <p:nvPr/>
        </p:nvSpPr>
        <p:spPr>
          <a:xfrm>
            <a:off x="8940800" y="3929205"/>
            <a:ext cx="444500" cy="490411"/>
          </a:xfrm>
          <a:custGeom>
            <a:avLst/>
            <a:gdLst>
              <a:gd name="connsiteX0" fmla="*/ 707798 w 770134"/>
              <a:gd name="connsiteY0" fmla="*/ 683143 h 849679"/>
              <a:gd name="connsiteX1" fmla="*/ 448115 w 770134"/>
              <a:gd name="connsiteY1" fmla="*/ 833017 h 849679"/>
              <a:gd name="connsiteX2" fmla="*/ 323202 w 770134"/>
              <a:gd name="connsiteY2" fmla="*/ 833017 h 849679"/>
              <a:gd name="connsiteX3" fmla="*/ 63414 w 770134"/>
              <a:gd name="connsiteY3" fmla="*/ 683143 h 849679"/>
              <a:gd name="connsiteX4" fmla="*/ 486 w 770134"/>
              <a:gd name="connsiteY4" fmla="*/ 574907 h 849679"/>
              <a:gd name="connsiteX5" fmla="*/ 486 w 770134"/>
              <a:gd name="connsiteY5" fmla="*/ 274950 h 849679"/>
              <a:gd name="connsiteX6" fmla="*/ 63414 w 770134"/>
              <a:gd name="connsiteY6" fmla="*/ 166714 h 849679"/>
              <a:gd name="connsiteX7" fmla="*/ 323098 w 770134"/>
              <a:gd name="connsiteY7" fmla="*/ 16840 h 849679"/>
              <a:gd name="connsiteX8" fmla="*/ 448010 w 770134"/>
              <a:gd name="connsiteY8" fmla="*/ 16840 h 849679"/>
              <a:gd name="connsiteX9" fmla="*/ 707693 w 770134"/>
              <a:gd name="connsiteY9" fmla="*/ 166714 h 849679"/>
              <a:gd name="connsiteX10" fmla="*/ 770621 w 770134"/>
              <a:gd name="connsiteY10" fmla="*/ 274950 h 849679"/>
              <a:gd name="connsiteX11" fmla="*/ 770621 w 770134"/>
              <a:gd name="connsiteY11" fmla="*/ 574907 h 849679"/>
              <a:gd name="connsiteX12" fmla="*/ 707798 w 770134"/>
              <a:gd name="connsiteY12" fmla="*/ 683144 h 849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70134" h="849679">
                <a:moveTo>
                  <a:pt x="707798" y="683143"/>
                </a:moveTo>
                <a:lnTo>
                  <a:pt x="448115" y="833017"/>
                </a:lnTo>
                <a:cubicBezTo>
                  <a:pt x="409473" y="855352"/>
                  <a:pt x="361845" y="855352"/>
                  <a:pt x="323202" y="833017"/>
                </a:cubicBezTo>
                <a:lnTo>
                  <a:pt x="63414" y="683143"/>
                </a:lnTo>
                <a:cubicBezTo>
                  <a:pt x="24614" y="660892"/>
                  <a:pt x="627" y="619635"/>
                  <a:pt x="486" y="574907"/>
                </a:cubicBezTo>
                <a:lnTo>
                  <a:pt x="486" y="274950"/>
                </a:lnTo>
                <a:cubicBezTo>
                  <a:pt x="627" y="230222"/>
                  <a:pt x="24614" y="188965"/>
                  <a:pt x="63414" y="166714"/>
                </a:cubicBezTo>
                <a:lnTo>
                  <a:pt x="323098" y="16840"/>
                </a:lnTo>
                <a:cubicBezTo>
                  <a:pt x="361740" y="-5495"/>
                  <a:pt x="409368" y="-5495"/>
                  <a:pt x="448010" y="16840"/>
                </a:cubicBezTo>
                <a:lnTo>
                  <a:pt x="707693" y="166714"/>
                </a:lnTo>
                <a:cubicBezTo>
                  <a:pt x="746525" y="188933"/>
                  <a:pt x="770523" y="230210"/>
                  <a:pt x="770621" y="274950"/>
                </a:cubicBezTo>
                <a:lnTo>
                  <a:pt x="770621" y="574907"/>
                </a:lnTo>
                <a:cubicBezTo>
                  <a:pt x="770545" y="619625"/>
                  <a:pt x="746590" y="660897"/>
                  <a:pt x="707798" y="683144"/>
                </a:cubicBezTo>
                <a:close/>
              </a:path>
            </a:pathLst>
          </a:custGeom>
          <a:solidFill>
            <a:schemeClr val="accent1"/>
          </a:solidFill>
          <a:ln w="28575" cap="flat">
            <a:solidFill>
              <a:schemeClr val="bg1"/>
            </a:solidFill>
            <a:prstDash val="solid"/>
            <a:miter/>
          </a:ln>
        </p:spPr>
        <p:txBody>
          <a:bodyPr rtlCol="0" anchor="ctr"/>
          <a:lstStyle/>
          <a:p>
            <a:pPr algn="ctr"/>
            <a:endParaRPr lang="en-US" sz="1200" b="1" dirty="0">
              <a:solidFill>
                <a:schemeClr val="bg1"/>
              </a:solidFill>
              <a:latin typeface="Lato Black" panose="020F0502020204030203" pitchFamily="34" charset="77"/>
            </a:endParaRPr>
          </a:p>
        </p:txBody>
      </p:sp>
      <p:sp>
        <p:nvSpPr>
          <p:cNvPr id="14" name="TextBox 10">
            <a:extLst>
              <a:ext uri="{FF2B5EF4-FFF2-40B4-BE49-F238E27FC236}">
                <a16:creationId xmlns:a16="http://schemas.microsoft.com/office/drawing/2014/main" id="{7C64B486-4A62-2874-A395-ECEE86942EB1}"/>
              </a:ext>
            </a:extLst>
          </p:cNvPr>
          <p:cNvSpPr txBox="1">
            <a:spLocks noChangeArrowheads="1"/>
          </p:cNvSpPr>
          <p:nvPr/>
        </p:nvSpPr>
        <p:spPr bwMode="auto">
          <a:xfrm>
            <a:off x="6578450" y="4594914"/>
            <a:ext cx="2111808" cy="523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400" b="1" dirty="0">
                <a:solidFill>
                  <a:schemeClr val="bg1"/>
                </a:solidFill>
                <a:latin typeface="Arial" panose="020B0604020202020204" pitchFamily="34" charset="0"/>
                <a:cs typeface="Arial" panose="020B0604020202020204" pitchFamily="34" charset="0"/>
              </a:rPr>
              <a:t>Lorem ipsum </a:t>
            </a:r>
            <a:r>
              <a:rPr lang="es-CO" sz="1400" dirty="0">
                <a:solidFill>
                  <a:schemeClr val="bg1"/>
                </a:solidFill>
                <a:latin typeface="Arial" panose="020B0604020202020204" pitchFamily="34" charset="0"/>
                <a:cs typeface="Arial" panose="020B0604020202020204" pitchFamily="34" charset="0"/>
              </a:rPr>
              <a:t>dolor </a:t>
            </a:r>
            <a:r>
              <a:rPr lang="es-CO" sz="1400" dirty="0" err="1">
                <a:solidFill>
                  <a:schemeClr val="bg1"/>
                </a:solidFill>
                <a:latin typeface="Arial" panose="020B0604020202020204" pitchFamily="34" charset="0"/>
                <a:cs typeface="Arial" panose="020B0604020202020204" pitchFamily="34" charset="0"/>
              </a:rPr>
              <a:t>sit</a:t>
            </a:r>
            <a:r>
              <a:rPr lang="es-CO" sz="1400" dirty="0">
                <a:solidFill>
                  <a:schemeClr val="bg1"/>
                </a:solidFill>
                <a:latin typeface="Arial" panose="020B0604020202020204" pitchFamily="34" charset="0"/>
                <a:cs typeface="Arial" panose="020B0604020202020204" pitchFamily="34" charset="0"/>
              </a:rPr>
              <a:t> </a:t>
            </a:r>
            <a:r>
              <a:rPr lang="es-CO" sz="1400" dirty="0" err="1">
                <a:solidFill>
                  <a:schemeClr val="bg1"/>
                </a:solidFill>
                <a:latin typeface="Arial" panose="020B0604020202020204" pitchFamily="34" charset="0"/>
                <a:cs typeface="Arial" panose="020B0604020202020204" pitchFamily="34" charset="0"/>
              </a:rPr>
              <a:t>amet</a:t>
            </a:r>
            <a:endParaRPr lang="es-CO" sz="1400" dirty="0">
              <a:solidFill>
                <a:schemeClr val="bg1"/>
              </a:solidFill>
              <a:latin typeface="Arial" panose="020B0604020202020204" pitchFamily="34" charset="0"/>
              <a:cs typeface="Arial" panose="020B0604020202020204" pitchFamily="34" charset="0"/>
            </a:endParaRPr>
          </a:p>
        </p:txBody>
      </p:sp>
      <p:sp>
        <p:nvSpPr>
          <p:cNvPr id="15" name="Freeform 14">
            <a:extLst>
              <a:ext uri="{FF2B5EF4-FFF2-40B4-BE49-F238E27FC236}">
                <a16:creationId xmlns:a16="http://schemas.microsoft.com/office/drawing/2014/main" id="{76695A2C-216C-9FBE-8696-6DDCD3292D2C}"/>
              </a:ext>
            </a:extLst>
          </p:cNvPr>
          <p:cNvSpPr/>
          <p:nvPr/>
        </p:nvSpPr>
        <p:spPr>
          <a:xfrm>
            <a:off x="6096000" y="4627705"/>
            <a:ext cx="444500" cy="490411"/>
          </a:xfrm>
          <a:custGeom>
            <a:avLst/>
            <a:gdLst>
              <a:gd name="connsiteX0" fmla="*/ 707798 w 770134"/>
              <a:gd name="connsiteY0" fmla="*/ 683143 h 849679"/>
              <a:gd name="connsiteX1" fmla="*/ 448115 w 770134"/>
              <a:gd name="connsiteY1" fmla="*/ 833017 h 849679"/>
              <a:gd name="connsiteX2" fmla="*/ 323202 w 770134"/>
              <a:gd name="connsiteY2" fmla="*/ 833017 h 849679"/>
              <a:gd name="connsiteX3" fmla="*/ 63414 w 770134"/>
              <a:gd name="connsiteY3" fmla="*/ 683143 h 849679"/>
              <a:gd name="connsiteX4" fmla="*/ 486 w 770134"/>
              <a:gd name="connsiteY4" fmla="*/ 574907 h 849679"/>
              <a:gd name="connsiteX5" fmla="*/ 486 w 770134"/>
              <a:gd name="connsiteY5" fmla="*/ 274950 h 849679"/>
              <a:gd name="connsiteX6" fmla="*/ 63414 w 770134"/>
              <a:gd name="connsiteY6" fmla="*/ 166714 h 849679"/>
              <a:gd name="connsiteX7" fmla="*/ 323098 w 770134"/>
              <a:gd name="connsiteY7" fmla="*/ 16840 h 849679"/>
              <a:gd name="connsiteX8" fmla="*/ 448010 w 770134"/>
              <a:gd name="connsiteY8" fmla="*/ 16840 h 849679"/>
              <a:gd name="connsiteX9" fmla="*/ 707693 w 770134"/>
              <a:gd name="connsiteY9" fmla="*/ 166714 h 849679"/>
              <a:gd name="connsiteX10" fmla="*/ 770621 w 770134"/>
              <a:gd name="connsiteY10" fmla="*/ 274950 h 849679"/>
              <a:gd name="connsiteX11" fmla="*/ 770621 w 770134"/>
              <a:gd name="connsiteY11" fmla="*/ 574907 h 849679"/>
              <a:gd name="connsiteX12" fmla="*/ 707798 w 770134"/>
              <a:gd name="connsiteY12" fmla="*/ 683144 h 849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70134" h="849679">
                <a:moveTo>
                  <a:pt x="707798" y="683143"/>
                </a:moveTo>
                <a:lnTo>
                  <a:pt x="448115" y="833017"/>
                </a:lnTo>
                <a:cubicBezTo>
                  <a:pt x="409473" y="855352"/>
                  <a:pt x="361845" y="855352"/>
                  <a:pt x="323202" y="833017"/>
                </a:cubicBezTo>
                <a:lnTo>
                  <a:pt x="63414" y="683143"/>
                </a:lnTo>
                <a:cubicBezTo>
                  <a:pt x="24614" y="660892"/>
                  <a:pt x="627" y="619635"/>
                  <a:pt x="486" y="574907"/>
                </a:cubicBezTo>
                <a:lnTo>
                  <a:pt x="486" y="274950"/>
                </a:lnTo>
                <a:cubicBezTo>
                  <a:pt x="627" y="230222"/>
                  <a:pt x="24614" y="188965"/>
                  <a:pt x="63414" y="166714"/>
                </a:cubicBezTo>
                <a:lnTo>
                  <a:pt x="323098" y="16840"/>
                </a:lnTo>
                <a:cubicBezTo>
                  <a:pt x="361740" y="-5495"/>
                  <a:pt x="409368" y="-5495"/>
                  <a:pt x="448010" y="16840"/>
                </a:cubicBezTo>
                <a:lnTo>
                  <a:pt x="707693" y="166714"/>
                </a:lnTo>
                <a:cubicBezTo>
                  <a:pt x="746525" y="188933"/>
                  <a:pt x="770523" y="230210"/>
                  <a:pt x="770621" y="274950"/>
                </a:cubicBezTo>
                <a:lnTo>
                  <a:pt x="770621" y="574907"/>
                </a:lnTo>
                <a:cubicBezTo>
                  <a:pt x="770545" y="619625"/>
                  <a:pt x="746590" y="660897"/>
                  <a:pt x="707798" y="683144"/>
                </a:cubicBezTo>
                <a:close/>
              </a:path>
            </a:pathLst>
          </a:custGeom>
          <a:solidFill>
            <a:schemeClr val="accent5"/>
          </a:solidFill>
          <a:ln w="28575" cap="flat">
            <a:solidFill>
              <a:schemeClr val="bg1"/>
            </a:solidFill>
            <a:prstDash val="solid"/>
            <a:miter/>
          </a:ln>
        </p:spPr>
        <p:txBody>
          <a:bodyPr rtlCol="0" anchor="ctr"/>
          <a:lstStyle/>
          <a:p>
            <a:pPr algn="ctr"/>
            <a:endParaRPr lang="en-US" sz="1200" b="1" dirty="0">
              <a:solidFill>
                <a:schemeClr val="bg1"/>
              </a:solidFill>
              <a:latin typeface="Lato Black" panose="020F0502020204030203" pitchFamily="34" charset="77"/>
            </a:endParaRPr>
          </a:p>
        </p:txBody>
      </p:sp>
      <p:sp>
        <p:nvSpPr>
          <p:cNvPr id="16" name="TextBox 10">
            <a:extLst>
              <a:ext uri="{FF2B5EF4-FFF2-40B4-BE49-F238E27FC236}">
                <a16:creationId xmlns:a16="http://schemas.microsoft.com/office/drawing/2014/main" id="{BA5A220A-FF12-7849-B541-44B7CBCB6B8F}"/>
              </a:ext>
            </a:extLst>
          </p:cNvPr>
          <p:cNvSpPr txBox="1">
            <a:spLocks noChangeArrowheads="1"/>
          </p:cNvSpPr>
          <p:nvPr/>
        </p:nvSpPr>
        <p:spPr bwMode="auto">
          <a:xfrm>
            <a:off x="9423250" y="4594914"/>
            <a:ext cx="2111808" cy="523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400" b="1" dirty="0">
                <a:solidFill>
                  <a:schemeClr val="bg1"/>
                </a:solidFill>
                <a:latin typeface="Arial" panose="020B0604020202020204" pitchFamily="34" charset="0"/>
                <a:cs typeface="Arial" panose="020B0604020202020204" pitchFamily="34" charset="0"/>
              </a:rPr>
              <a:t>Lorem ipsum </a:t>
            </a:r>
            <a:r>
              <a:rPr lang="es-CO" sz="1400" dirty="0">
                <a:solidFill>
                  <a:schemeClr val="bg1"/>
                </a:solidFill>
                <a:latin typeface="Arial" panose="020B0604020202020204" pitchFamily="34" charset="0"/>
                <a:cs typeface="Arial" panose="020B0604020202020204" pitchFamily="34" charset="0"/>
              </a:rPr>
              <a:t>dolor </a:t>
            </a:r>
            <a:r>
              <a:rPr lang="es-CO" sz="1400" dirty="0" err="1">
                <a:solidFill>
                  <a:schemeClr val="bg1"/>
                </a:solidFill>
                <a:latin typeface="Arial" panose="020B0604020202020204" pitchFamily="34" charset="0"/>
                <a:cs typeface="Arial" panose="020B0604020202020204" pitchFamily="34" charset="0"/>
              </a:rPr>
              <a:t>sit</a:t>
            </a:r>
            <a:r>
              <a:rPr lang="es-CO" sz="1400" dirty="0">
                <a:solidFill>
                  <a:schemeClr val="bg1"/>
                </a:solidFill>
                <a:latin typeface="Arial" panose="020B0604020202020204" pitchFamily="34" charset="0"/>
                <a:cs typeface="Arial" panose="020B0604020202020204" pitchFamily="34" charset="0"/>
              </a:rPr>
              <a:t> </a:t>
            </a:r>
            <a:r>
              <a:rPr lang="es-CO" sz="1400" dirty="0" err="1">
                <a:solidFill>
                  <a:schemeClr val="bg1"/>
                </a:solidFill>
                <a:latin typeface="Arial" panose="020B0604020202020204" pitchFamily="34" charset="0"/>
                <a:cs typeface="Arial" panose="020B0604020202020204" pitchFamily="34" charset="0"/>
              </a:rPr>
              <a:t>amet</a:t>
            </a:r>
            <a:endParaRPr lang="es-CO" sz="1400" dirty="0">
              <a:solidFill>
                <a:schemeClr val="bg1"/>
              </a:solidFill>
              <a:latin typeface="Arial" panose="020B0604020202020204" pitchFamily="34" charset="0"/>
              <a:cs typeface="Arial" panose="020B0604020202020204" pitchFamily="34" charset="0"/>
            </a:endParaRPr>
          </a:p>
        </p:txBody>
      </p:sp>
      <p:sp>
        <p:nvSpPr>
          <p:cNvPr id="17" name="Freeform 16">
            <a:extLst>
              <a:ext uri="{FF2B5EF4-FFF2-40B4-BE49-F238E27FC236}">
                <a16:creationId xmlns:a16="http://schemas.microsoft.com/office/drawing/2014/main" id="{527DC54B-2EE0-E69E-AF41-DFB3B979A0F6}"/>
              </a:ext>
            </a:extLst>
          </p:cNvPr>
          <p:cNvSpPr/>
          <p:nvPr/>
        </p:nvSpPr>
        <p:spPr>
          <a:xfrm>
            <a:off x="8940800" y="4627705"/>
            <a:ext cx="444500" cy="490411"/>
          </a:xfrm>
          <a:custGeom>
            <a:avLst/>
            <a:gdLst>
              <a:gd name="connsiteX0" fmla="*/ 707798 w 770134"/>
              <a:gd name="connsiteY0" fmla="*/ 683143 h 849679"/>
              <a:gd name="connsiteX1" fmla="*/ 448115 w 770134"/>
              <a:gd name="connsiteY1" fmla="*/ 833017 h 849679"/>
              <a:gd name="connsiteX2" fmla="*/ 323202 w 770134"/>
              <a:gd name="connsiteY2" fmla="*/ 833017 h 849679"/>
              <a:gd name="connsiteX3" fmla="*/ 63414 w 770134"/>
              <a:gd name="connsiteY3" fmla="*/ 683143 h 849679"/>
              <a:gd name="connsiteX4" fmla="*/ 486 w 770134"/>
              <a:gd name="connsiteY4" fmla="*/ 574907 h 849679"/>
              <a:gd name="connsiteX5" fmla="*/ 486 w 770134"/>
              <a:gd name="connsiteY5" fmla="*/ 274950 h 849679"/>
              <a:gd name="connsiteX6" fmla="*/ 63414 w 770134"/>
              <a:gd name="connsiteY6" fmla="*/ 166714 h 849679"/>
              <a:gd name="connsiteX7" fmla="*/ 323098 w 770134"/>
              <a:gd name="connsiteY7" fmla="*/ 16840 h 849679"/>
              <a:gd name="connsiteX8" fmla="*/ 448010 w 770134"/>
              <a:gd name="connsiteY8" fmla="*/ 16840 h 849679"/>
              <a:gd name="connsiteX9" fmla="*/ 707693 w 770134"/>
              <a:gd name="connsiteY9" fmla="*/ 166714 h 849679"/>
              <a:gd name="connsiteX10" fmla="*/ 770621 w 770134"/>
              <a:gd name="connsiteY10" fmla="*/ 274950 h 849679"/>
              <a:gd name="connsiteX11" fmla="*/ 770621 w 770134"/>
              <a:gd name="connsiteY11" fmla="*/ 574907 h 849679"/>
              <a:gd name="connsiteX12" fmla="*/ 707798 w 770134"/>
              <a:gd name="connsiteY12" fmla="*/ 683144 h 849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70134" h="849679">
                <a:moveTo>
                  <a:pt x="707798" y="683143"/>
                </a:moveTo>
                <a:lnTo>
                  <a:pt x="448115" y="833017"/>
                </a:lnTo>
                <a:cubicBezTo>
                  <a:pt x="409473" y="855352"/>
                  <a:pt x="361845" y="855352"/>
                  <a:pt x="323202" y="833017"/>
                </a:cubicBezTo>
                <a:lnTo>
                  <a:pt x="63414" y="683143"/>
                </a:lnTo>
                <a:cubicBezTo>
                  <a:pt x="24614" y="660892"/>
                  <a:pt x="627" y="619635"/>
                  <a:pt x="486" y="574907"/>
                </a:cubicBezTo>
                <a:lnTo>
                  <a:pt x="486" y="274950"/>
                </a:lnTo>
                <a:cubicBezTo>
                  <a:pt x="627" y="230222"/>
                  <a:pt x="24614" y="188965"/>
                  <a:pt x="63414" y="166714"/>
                </a:cubicBezTo>
                <a:lnTo>
                  <a:pt x="323098" y="16840"/>
                </a:lnTo>
                <a:cubicBezTo>
                  <a:pt x="361740" y="-5495"/>
                  <a:pt x="409368" y="-5495"/>
                  <a:pt x="448010" y="16840"/>
                </a:cubicBezTo>
                <a:lnTo>
                  <a:pt x="707693" y="166714"/>
                </a:lnTo>
                <a:cubicBezTo>
                  <a:pt x="746525" y="188933"/>
                  <a:pt x="770523" y="230210"/>
                  <a:pt x="770621" y="274950"/>
                </a:cubicBezTo>
                <a:lnTo>
                  <a:pt x="770621" y="574907"/>
                </a:lnTo>
                <a:cubicBezTo>
                  <a:pt x="770545" y="619625"/>
                  <a:pt x="746590" y="660897"/>
                  <a:pt x="707798" y="683144"/>
                </a:cubicBezTo>
                <a:close/>
              </a:path>
            </a:pathLst>
          </a:custGeom>
          <a:solidFill>
            <a:schemeClr val="accent2"/>
          </a:solidFill>
          <a:ln w="28575" cap="flat">
            <a:solidFill>
              <a:schemeClr val="bg1"/>
            </a:solidFill>
            <a:prstDash val="solid"/>
            <a:miter/>
          </a:ln>
        </p:spPr>
        <p:txBody>
          <a:bodyPr rtlCol="0" anchor="ctr"/>
          <a:lstStyle/>
          <a:p>
            <a:pPr algn="ctr"/>
            <a:endParaRPr lang="en-US" sz="1200" b="1" dirty="0">
              <a:solidFill>
                <a:schemeClr val="bg1"/>
              </a:solidFill>
              <a:latin typeface="Lato Black" panose="020F0502020204030203" pitchFamily="34" charset="77"/>
            </a:endParaRPr>
          </a:p>
        </p:txBody>
      </p:sp>
      <p:sp>
        <p:nvSpPr>
          <p:cNvPr id="18" name="TextBox 17">
            <a:extLst>
              <a:ext uri="{FF2B5EF4-FFF2-40B4-BE49-F238E27FC236}">
                <a16:creationId xmlns:a16="http://schemas.microsoft.com/office/drawing/2014/main" id="{B85F24AB-42F8-5487-D10B-D944CE3042AA}"/>
              </a:ext>
            </a:extLst>
          </p:cNvPr>
          <p:cNvSpPr txBox="1"/>
          <p:nvPr/>
        </p:nvSpPr>
        <p:spPr>
          <a:xfrm>
            <a:off x="192220" y="1497170"/>
            <a:ext cx="801683" cy="584775"/>
          </a:xfrm>
          <a:prstGeom prst="rect">
            <a:avLst/>
          </a:prstGeom>
          <a:noFill/>
        </p:spPr>
        <p:txBody>
          <a:bodyPr wrap="square" rtlCol="0">
            <a:spAutoFit/>
          </a:bodyPr>
          <a:lstStyle/>
          <a:p>
            <a:pPr algn="r"/>
            <a:r>
              <a:rPr lang="en-US" sz="1600" dirty="0">
                <a:solidFill>
                  <a:schemeClr val="bg1"/>
                </a:solidFill>
              </a:rPr>
              <a:t>30%</a:t>
            </a:r>
          </a:p>
          <a:p>
            <a:pPr algn="r"/>
            <a:r>
              <a:rPr lang="en-US" sz="1600" dirty="0">
                <a:solidFill>
                  <a:schemeClr val="bg1"/>
                </a:solidFill>
              </a:rPr>
              <a:t>Title</a:t>
            </a:r>
          </a:p>
        </p:txBody>
      </p:sp>
      <p:sp>
        <p:nvSpPr>
          <p:cNvPr id="22" name="TextBox 21">
            <a:extLst>
              <a:ext uri="{FF2B5EF4-FFF2-40B4-BE49-F238E27FC236}">
                <a16:creationId xmlns:a16="http://schemas.microsoft.com/office/drawing/2014/main" id="{0A8A6490-52F0-FEA7-D95F-6D028748D412}"/>
              </a:ext>
            </a:extLst>
          </p:cNvPr>
          <p:cNvSpPr txBox="1"/>
          <p:nvPr/>
        </p:nvSpPr>
        <p:spPr>
          <a:xfrm>
            <a:off x="1206499" y="2604567"/>
            <a:ext cx="1919797" cy="830997"/>
          </a:xfrm>
          <a:prstGeom prst="rect">
            <a:avLst/>
          </a:prstGeom>
          <a:noFill/>
        </p:spPr>
        <p:txBody>
          <a:bodyPr wrap="square">
            <a:spAutoFit/>
          </a:bodyPr>
          <a:lstStyle/>
          <a:p>
            <a:pPr algn="ctr"/>
            <a:r>
              <a:rPr lang="en-US" sz="2400" dirty="0">
                <a:solidFill>
                  <a:schemeClr val="bg1"/>
                </a:solidFill>
              </a:rPr>
              <a:t>Important Highline</a:t>
            </a:r>
            <a:endParaRPr lang="en-US" sz="2000" dirty="0">
              <a:solidFill>
                <a:schemeClr val="accent2"/>
              </a:solidFill>
            </a:endParaRPr>
          </a:p>
        </p:txBody>
      </p:sp>
      <p:sp>
        <p:nvSpPr>
          <p:cNvPr id="23" name="TextBox 22">
            <a:extLst>
              <a:ext uri="{FF2B5EF4-FFF2-40B4-BE49-F238E27FC236}">
                <a16:creationId xmlns:a16="http://schemas.microsoft.com/office/drawing/2014/main" id="{E94DE81A-DCDE-9380-5331-12AA3DB312A3}"/>
              </a:ext>
            </a:extLst>
          </p:cNvPr>
          <p:cNvSpPr txBox="1"/>
          <p:nvPr/>
        </p:nvSpPr>
        <p:spPr>
          <a:xfrm>
            <a:off x="3541716" y="1637939"/>
            <a:ext cx="801683" cy="584775"/>
          </a:xfrm>
          <a:prstGeom prst="rect">
            <a:avLst/>
          </a:prstGeom>
          <a:noFill/>
        </p:spPr>
        <p:txBody>
          <a:bodyPr wrap="square" rtlCol="0">
            <a:spAutoFit/>
          </a:bodyPr>
          <a:lstStyle/>
          <a:p>
            <a:r>
              <a:rPr lang="en-US" sz="1600" dirty="0">
                <a:solidFill>
                  <a:schemeClr val="bg1"/>
                </a:solidFill>
              </a:rPr>
              <a:t>30%</a:t>
            </a:r>
          </a:p>
          <a:p>
            <a:r>
              <a:rPr lang="en-US" sz="1600" dirty="0">
                <a:solidFill>
                  <a:schemeClr val="bg1"/>
                </a:solidFill>
              </a:rPr>
              <a:t>Title</a:t>
            </a:r>
          </a:p>
        </p:txBody>
      </p:sp>
      <p:sp>
        <p:nvSpPr>
          <p:cNvPr id="24" name="TextBox 23">
            <a:extLst>
              <a:ext uri="{FF2B5EF4-FFF2-40B4-BE49-F238E27FC236}">
                <a16:creationId xmlns:a16="http://schemas.microsoft.com/office/drawing/2014/main" id="{986AF281-594D-7BBF-F1FE-C0863FAC9FCB}"/>
              </a:ext>
            </a:extLst>
          </p:cNvPr>
          <p:cNvSpPr txBox="1"/>
          <p:nvPr/>
        </p:nvSpPr>
        <p:spPr>
          <a:xfrm>
            <a:off x="264119" y="4086855"/>
            <a:ext cx="801683" cy="584775"/>
          </a:xfrm>
          <a:prstGeom prst="rect">
            <a:avLst/>
          </a:prstGeom>
          <a:noFill/>
        </p:spPr>
        <p:txBody>
          <a:bodyPr wrap="square" rtlCol="0">
            <a:spAutoFit/>
          </a:bodyPr>
          <a:lstStyle/>
          <a:p>
            <a:pPr algn="r"/>
            <a:r>
              <a:rPr lang="en-US" sz="1600" dirty="0">
                <a:solidFill>
                  <a:schemeClr val="bg1"/>
                </a:solidFill>
              </a:rPr>
              <a:t>30%</a:t>
            </a:r>
          </a:p>
          <a:p>
            <a:pPr algn="r"/>
            <a:r>
              <a:rPr lang="en-US" sz="1600" dirty="0">
                <a:solidFill>
                  <a:schemeClr val="bg1"/>
                </a:solidFill>
              </a:rPr>
              <a:t>Title</a:t>
            </a:r>
          </a:p>
        </p:txBody>
      </p:sp>
      <p:sp>
        <p:nvSpPr>
          <p:cNvPr id="25" name="TextBox 24">
            <a:extLst>
              <a:ext uri="{FF2B5EF4-FFF2-40B4-BE49-F238E27FC236}">
                <a16:creationId xmlns:a16="http://schemas.microsoft.com/office/drawing/2014/main" id="{7436509F-73D2-DDD7-E699-4C925EFC8FAE}"/>
              </a:ext>
            </a:extLst>
          </p:cNvPr>
          <p:cNvSpPr txBox="1"/>
          <p:nvPr/>
        </p:nvSpPr>
        <p:spPr>
          <a:xfrm>
            <a:off x="3541716" y="3835039"/>
            <a:ext cx="801683" cy="584775"/>
          </a:xfrm>
          <a:prstGeom prst="rect">
            <a:avLst/>
          </a:prstGeom>
          <a:noFill/>
        </p:spPr>
        <p:txBody>
          <a:bodyPr wrap="square" rtlCol="0">
            <a:spAutoFit/>
          </a:bodyPr>
          <a:lstStyle/>
          <a:p>
            <a:r>
              <a:rPr lang="en-US" sz="1600" dirty="0">
                <a:solidFill>
                  <a:schemeClr val="bg1"/>
                </a:solidFill>
              </a:rPr>
              <a:t>30%</a:t>
            </a:r>
          </a:p>
          <a:p>
            <a:r>
              <a:rPr lang="en-US" sz="1600" dirty="0">
                <a:solidFill>
                  <a:schemeClr val="bg1"/>
                </a:solidFill>
              </a:rPr>
              <a:t>Title</a:t>
            </a:r>
          </a:p>
        </p:txBody>
      </p:sp>
      <p:sp>
        <p:nvSpPr>
          <p:cNvPr id="26" name="Freeform 25">
            <a:extLst>
              <a:ext uri="{FF2B5EF4-FFF2-40B4-BE49-F238E27FC236}">
                <a16:creationId xmlns:a16="http://schemas.microsoft.com/office/drawing/2014/main" id="{E3AE97F7-0795-D461-6A0A-9FE2B50BD002}"/>
              </a:ext>
            </a:extLst>
          </p:cNvPr>
          <p:cNvSpPr/>
          <p:nvPr/>
        </p:nvSpPr>
        <p:spPr>
          <a:xfrm>
            <a:off x="788502" y="1977932"/>
            <a:ext cx="530030" cy="584775"/>
          </a:xfrm>
          <a:custGeom>
            <a:avLst/>
            <a:gdLst>
              <a:gd name="connsiteX0" fmla="*/ 707798 w 770134"/>
              <a:gd name="connsiteY0" fmla="*/ 683143 h 849679"/>
              <a:gd name="connsiteX1" fmla="*/ 448115 w 770134"/>
              <a:gd name="connsiteY1" fmla="*/ 833017 h 849679"/>
              <a:gd name="connsiteX2" fmla="*/ 323202 w 770134"/>
              <a:gd name="connsiteY2" fmla="*/ 833017 h 849679"/>
              <a:gd name="connsiteX3" fmla="*/ 63414 w 770134"/>
              <a:gd name="connsiteY3" fmla="*/ 683143 h 849679"/>
              <a:gd name="connsiteX4" fmla="*/ 486 w 770134"/>
              <a:gd name="connsiteY4" fmla="*/ 574907 h 849679"/>
              <a:gd name="connsiteX5" fmla="*/ 486 w 770134"/>
              <a:gd name="connsiteY5" fmla="*/ 274950 h 849679"/>
              <a:gd name="connsiteX6" fmla="*/ 63414 w 770134"/>
              <a:gd name="connsiteY6" fmla="*/ 166714 h 849679"/>
              <a:gd name="connsiteX7" fmla="*/ 323098 w 770134"/>
              <a:gd name="connsiteY7" fmla="*/ 16840 h 849679"/>
              <a:gd name="connsiteX8" fmla="*/ 448010 w 770134"/>
              <a:gd name="connsiteY8" fmla="*/ 16840 h 849679"/>
              <a:gd name="connsiteX9" fmla="*/ 707693 w 770134"/>
              <a:gd name="connsiteY9" fmla="*/ 166714 h 849679"/>
              <a:gd name="connsiteX10" fmla="*/ 770621 w 770134"/>
              <a:gd name="connsiteY10" fmla="*/ 274950 h 849679"/>
              <a:gd name="connsiteX11" fmla="*/ 770621 w 770134"/>
              <a:gd name="connsiteY11" fmla="*/ 574907 h 849679"/>
              <a:gd name="connsiteX12" fmla="*/ 707798 w 770134"/>
              <a:gd name="connsiteY12" fmla="*/ 683144 h 849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70134" h="849679">
                <a:moveTo>
                  <a:pt x="707798" y="683143"/>
                </a:moveTo>
                <a:lnTo>
                  <a:pt x="448115" y="833017"/>
                </a:lnTo>
                <a:cubicBezTo>
                  <a:pt x="409473" y="855352"/>
                  <a:pt x="361845" y="855352"/>
                  <a:pt x="323202" y="833017"/>
                </a:cubicBezTo>
                <a:lnTo>
                  <a:pt x="63414" y="683143"/>
                </a:lnTo>
                <a:cubicBezTo>
                  <a:pt x="24614" y="660892"/>
                  <a:pt x="627" y="619635"/>
                  <a:pt x="486" y="574907"/>
                </a:cubicBezTo>
                <a:lnTo>
                  <a:pt x="486" y="274950"/>
                </a:lnTo>
                <a:cubicBezTo>
                  <a:pt x="627" y="230222"/>
                  <a:pt x="24614" y="188965"/>
                  <a:pt x="63414" y="166714"/>
                </a:cubicBezTo>
                <a:lnTo>
                  <a:pt x="323098" y="16840"/>
                </a:lnTo>
                <a:cubicBezTo>
                  <a:pt x="361740" y="-5495"/>
                  <a:pt x="409368" y="-5495"/>
                  <a:pt x="448010" y="16840"/>
                </a:cubicBezTo>
                <a:lnTo>
                  <a:pt x="707693" y="166714"/>
                </a:lnTo>
                <a:cubicBezTo>
                  <a:pt x="746525" y="188933"/>
                  <a:pt x="770523" y="230210"/>
                  <a:pt x="770621" y="274950"/>
                </a:cubicBezTo>
                <a:lnTo>
                  <a:pt x="770621" y="574907"/>
                </a:lnTo>
                <a:cubicBezTo>
                  <a:pt x="770545" y="619625"/>
                  <a:pt x="746590" y="660897"/>
                  <a:pt x="707798" y="683144"/>
                </a:cubicBezTo>
                <a:close/>
              </a:path>
            </a:pathLst>
          </a:custGeom>
          <a:solidFill>
            <a:schemeClr val="bg1"/>
          </a:solidFill>
          <a:ln w="28575" cap="flat">
            <a:solidFill>
              <a:schemeClr val="accent5"/>
            </a:solidFill>
            <a:prstDash val="solid"/>
            <a:miter/>
          </a:ln>
        </p:spPr>
        <p:txBody>
          <a:bodyPr rtlCol="0" anchor="ctr"/>
          <a:lstStyle/>
          <a:p>
            <a:pPr algn="ctr"/>
            <a:endParaRPr lang="en-US" sz="1200" b="1" dirty="0">
              <a:solidFill>
                <a:schemeClr val="bg1"/>
              </a:solidFill>
              <a:latin typeface="Lato Black" panose="020F0502020204030203" pitchFamily="34" charset="77"/>
            </a:endParaRPr>
          </a:p>
        </p:txBody>
      </p:sp>
      <p:sp>
        <p:nvSpPr>
          <p:cNvPr id="27" name="Freeform 26">
            <a:extLst>
              <a:ext uri="{FF2B5EF4-FFF2-40B4-BE49-F238E27FC236}">
                <a16:creationId xmlns:a16="http://schemas.microsoft.com/office/drawing/2014/main" id="{E228914B-7949-40A7-FA69-01B0BD7CE124}"/>
              </a:ext>
            </a:extLst>
          </p:cNvPr>
          <p:cNvSpPr/>
          <p:nvPr/>
        </p:nvSpPr>
        <p:spPr>
          <a:xfrm>
            <a:off x="2972902" y="1977932"/>
            <a:ext cx="530030" cy="584775"/>
          </a:xfrm>
          <a:custGeom>
            <a:avLst/>
            <a:gdLst>
              <a:gd name="connsiteX0" fmla="*/ 707798 w 770134"/>
              <a:gd name="connsiteY0" fmla="*/ 683143 h 849679"/>
              <a:gd name="connsiteX1" fmla="*/ 448115 w 770134"/>
              <a:gd name="connsiteY1" fmla="*/ 833017 h 849679"/>
              <a:gd name="connsiteX2" fmla="*/ 323202 w 770134"/>
              <a:gd name="connsiteY2" fmla="*/ 833017 h 849679"/>
              <a:gd name="connsiteX3" fmla="*/ 63414 w 770134"/>
              <a:gd name="connsiteY3" fmla="*/ 683143 h 849679"/>
              <a:gd name="connsiteX4" fmla="*/ 486 w 770134"/>
              <a:gd name="connsiteY4" fmla="*/ 574907 h 849679"/>
              <a:gd name="connsiteX5" fmla="*/ 486 w 770134"/>
              <a:gd name="connsiteY5" fmla="*/ 274950 h 849679"/>
              <a:gd name="connsiteX6" fmla="*/ 63414 w 770134"/>
              <a:gd name="connsiteY6" fmla="*/ 166714 h 849679"/>
              <a:gd name="connsiteX7" fmla="*/ 323098 w 770134"/>
              <a:gd name="connsiteY7" fmla="*/ 16840 h 849679"/>
              <a:gd name="connsiteX8" fmla="*/ 448010 w 770134"/>
              <a:gd name="connsiteY8" fmla="*/ 16840 h 849679"/>
              <a:gd name="connsiteX9" fmla="*/ 707693 w 770134"/>
              <a:gd name="connsiteY9" fmla="*/ 166714 h 849679"/>
              <a:gd name="connsiteX10" fmla="*/ 770621 w 770134"/>
              <a:gd name="connsiteY10" fmla="*/ 274950 h 849679"/>
              <a:gd name="connsiteX11" fmla="*/ 770621 w 770134"/>
              <a:gd name="connsiteY11" fmla="*/ 574907 h 849679"/>
              <a:gd name="connsiteX12" fmla="*/ 707798 w 770134"/>
              <a:gd name="connsiteY12" fmla="*/ 683144 h 849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70134" h="849679">
                <a:moveTo>
                  <a:pt x="707798" y="683143"/>
                </a:moveTo>
                <a:lnTo>
                  <a:pt x="448115" y="833017"/>
                </a:lnTo>
                <a:cubicBezTo>
                  <a:pt x="409473" y="855352"/>
                  <a:pt x="361845" y="855352"/>
                  <a:pt x="323202" y="833017"/>
                </a:cubicBezTo>
                <a:lnTo>
                  <a:pt x="63414" y="683143"/>
                </a:lnTo>
                <a:cubicBezTo>
                  <a:pt x="24614" y="660892"/>
                  <a:pt x="627" y="619635"/>
                  <a:pt x="486" y="574907"/>
                </a:cubicBezTo>
                <a:lnTo>
                  <a:pt x="486" y="274950"/>
                </a:lnTo>
                <a:cubicBezTo>
                  <a:pt x="627" y="230222"/>
                  <a:pt x="24614" y="188965"/>
                  <a:pt x="63414" y="166714"/>
                </a:cubicBezTo>
                <a:lnTo>
                  <a:pt x="323098" y="16840"/>
                </a:lnTo>
                <a:cubicBezTo>
                  <a:pt x="361740" y="-5495"/>
                  <a:pt x="409368" y="-5495"/>
                  <a:pt x="448010" y="16840"/>
                </a:cubicBezTo>
                <a:lnTo>
                  <a:pt x="707693" y="166714"/>
                </a:lnTo>
                <a:cubicBezTo>
                  <a:pt x="746525" y="188933"/>
                  <a:pt x="770523" y="230210"/>
                  <a:pt x="770621" y="274950"/>
                </a:cubicBezTo>
                <a:lnTo>
                  <a:pt x="770621" y="574907"/>
                </a:lnTo>
                <a:cubicBezTo>
                  <a:pt x="770545" y="619625"/>
                  <a:pt x="746590" y="660897"/>
                  <a:pt x="707798" y="683144"/>
                </a:cubicBezTo>
                <a:close/>
              </a:path>
            </a:pathLst>
          </a:custGeom>
          <a:solidFill>
            <a:schemeClr val="bg1"/>
          </a:solidFill>
          <a:ln w="28575" cap="flat">
            <a:solidFill>
              <a:schemeClr val="accent5"/>
            </a:solidFill>
            <a:prstDash val="solid"/>
            <a:miter/>
          </a:ln>
        </p:spPr>
        <p:txBody>
          <a:bodyPr rtlCol="0" anchor="ctr"/>
          <a:lstStyle/>
          <a:p>
            <a:pPr algn="ctr"/>
            <a:endParaRPr lang="en-US" sz="1200" b="1" dirty="0">
              <a:solidFill>
                <a:schemeClr val="bg1"/>
              </a:solidFill>
              <a:latin typeface="Lato Black" panose="020F0502020204030203" pitchFamily="34" charset="77"/>
            </a:endParaRPr>
          </a:p>
        </p:txBody>
      </p:sp>
      <p:sp>
        <p:nvSpPr>
          <p:cNvPr id="28" name="Freeform 27">
            <a:extLst>
              <a:ext uri="{FF2B5EF4-FFF2-40B4-BE49-F238E27FC236}">
                <a16:creationId xmlns:a16="http://schemas.microsoft.com/office/drawing/2014/main" id="{F114BC96-0ECA-5F37-EDDD-DFBE160E0B9B}"/>
              </a:ext>
            </a:extLst>
          </p:cNvPr>
          <p:cNvSpPr/>
          <p:nvPr/>
        </p:nvSpPr>
        <p:spPr>
          <a:xfrm>
            <a:off x="3061802" y="3362232"/>
            <a:ext cx="530030" cy="584775"/>
          </a:xfrm>
          <a:custGeom>
            <a:avLst/>
            <a:gdLst>
              <a:gd name="connsiteX0" fmla="*/ 707798 w 770134"/>
              <a:gd name="connsiteY0" fmla="*/ 683143 h 849679"/>
              <a:gd name="connsiteX1" fmla="*/ 448115 w 770134"/>
              <a:gd name="connsiteY1" fmla="*/ 833017 h 849679"/>
              <a:gd name="connsiteX2" fmla="*/ 323202 w 770134"/>
              <a:gd name="connsiteY2" fmla="*/ 833017 h 849679"/>
              <a:gd name="connsiteX3" fmla="*/ 63414 w 770134"/>
              <a:gd name="connsiteY3" fmla="*/ 683143 h 849679"/>
              <a:gd name="connsiteX4" fmla="*/ 486 w 770134"/>
              <a:gd name="connsiteY4" fmla="*/ 574907 h 849679"/>
              <a:gd name="connsiteX5" fmla="*/ 486 w 770134"/>
              <a:gd name="connsiteY5" fmla="*/ 274950 h 849679"/>
              <a:gd name="connsiteX6" fmla="*/ 63414 w 770134"/>
              <a:gd name="connsiteY6" fmla="*/ 166714 h 849679"/>
              <a:gd name="connsiteX7" fmla="*/ 323098 w 770134"/>
              <a:gd name="connsiteY7" fmla="*/ 16840 h 849679"/>
              <a:gd name="connsiteX8" fmla="*/ 448010 w 770134"/>
              <a:gd name="connsiteY8" fmla="*/ 16840 h 849679"/>
              <a:gd name="connsiteX9" fmla="*/ 707693 w 770134"/>
              <a:gd name="connsiteY9" fmla="*/ 166714 h 849679"/>
              <a:gd name="connsiteX10" fmla="*/ 770621 w 770134"/>
              <a:gd name="connsiteY10" fmla="*/ 274950 h 849679"/>
              <a:gd name="connsiteX11" fmla="*/ 770621 w 770134"/>
              <a:gd name="connsiteY11" fmla="*/ 574907 h 849679"/>
              <a:gd name="connsiteX12" fmla="*/ 707798 w 770134"/>
              <a:gd name="connsiteY12" fmla="*/ 683144 h 849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70134" h="849679">
                <a:moveTo>
                  <a:pt x="707798" y="683143"/>
                </a:moveTo>
                <a:lnTo>
                  <a:pt x="448115" y="833017"/>
                </a:lnTo>
                <a:cubicBezTo>
                  <a:pt x="409473" y="855352"/>
                  <a:pt x="361845" y="855352"/>
                  <a:pt x="323202" y="833017"/>
                </a:cubicBezTo>
                <a:lnTo>
                  <a:pt x="63414" y="683143"/>
                </a:lnTo>
                <a:cubicBezTo>
                  <a:pt x="24614" y="660892"/>
                  <a:pt x="627" y="619635"/>
                  <a:pt x="486" y="574907"/>
                </a:cubicBezTo>
                <a:lnTo>
                  <a:pt x="486" y="274950"/>
                </a:lnTo>
                <a:cubicBezTo>
                  <a:pt x="627" y="230222"/>
                  <a:pt x="24614" y="188965"/>
                  <a:pt x="63414" y="166714"/>
                </a:cubicBezTo>
                <a:lnTo>
                  <a:pt x="323098" y="16840"/>
                </a:lnTo>
                <a:cubicBezTo>
                  <a:pt x="361740" y="-5495"/>
                  <a:pt x="409368" y="-5495"/>
                  <a:pt x="448010" y="16840"/>
                </a:cubicBezTo>
                <a:lnTo>
                  <a:pt x="707693" y="166714"/>
                </a:lnTo>
                <a:cubicBezTo>
                  <a:pt x="746525" y="188933"/>
                  <a:pt x="770523" y="230210"/>
                  <a:pt x="770621" y="274950"/>
                </a:cubicBezTo>
                <a:lnTo>
                  <a:pt x="770621" y="574907"/>
                </a:lnTo>
                <a:cubicBezTo>
                  <a:pt x="770545" y="619625"/>
                  <a:pt x="746590" y="660897"/>
                  <a:pt x="707798" y="683144"/>
                </a:cubicBezTo>
                <a:close/>
              </a:path>
            </a:pathLst>
          </a:custGeom>
          <a:solidFill>
            <a:schemeClr val="bg1"/>
          </a:solidFill>
          <a:ln w="28575" cap="flat">
            <a:solidFill>
              <a:schemeClr val="accent5"/>
            </a:solidFill>
            <a:prstDash val="solid"/>
            <a:miter/>
          </a:ln>
        </p:spPr>
        <p:txBody>
          <a:bodyPr rtlCol="0" anchor="ctr"/>
          <a:lstStyle/>
          <a:p>
            <a:pPr algn="ctr"/>
            <a:endParaRPr lang="en-US" sz="1200" b="1" dirty="0">
              <a:solidFill>
                <a:schemeClr val="bg1"/>
              </a:solidFill>
              <a:latin typeface="Lato Black" panose="020F0502020204030203" pitchFamily="34" charset="77"/>
            </a:endParaRPr>
          </a:p>
        </p:txBody>
      </p:sp>
      <p:sp>
        <p:nvSpPr>
          <p:cNvPr id="29" name="Freeform 28">
            <a:extLst>
              <a:ext uri="{FF2B5EF4-FFF2-40B4-BE49-F238E27FC236}">
                <a16:creationId xmlns:a16="http://schemas.microsoft.com/office/drawing/2014/main" id="{8DD6E495-5333-8CB6-7AFF-BC403F5B9178}"/>
              </a:ext>
            </a:extLst>
          </p:cNvPr>
          <p:cNvSpPr/>
          <p:nvPr/>
        </p:nvSpPr>
        <p:spPr>
          <a:xfrm>
            <a:off x="979002" y="3578132"/>
            <a:ext cx="530030" cy="584775"/>
          </a:xfrm>
          <a:custGeom>
            <a:avLst/>
            <a:gdLst>
              <a:gd name="connsiteX0" fmla="*/ 707798 w 770134"/>
              <a:gd name="connsiteY0" fmla="*/ 683143 h 849679"/>
              <a:gd name="connsiteX1" fmla="*/ 448115 w 770134"/>
              <a:gd name="connsiteY1" fmla="*/ 833017 h 849679"/>
              <a:gd name="connsiteX2" fmla="*/ 323202 w 770134"/>
              <a:gd name="connsiteY2" fmla="*/ 833017 h 849679"/>
              <a:gd name="connsiteX3" fmla="*/ 63414 w 770134"/>
              <a:gd name="connsiteY3" fmla="*/ 683143 h 849679"/>
              <a:gd name="connsiteX4" fmla="*/ 486 w 770134"/>
              <a:gd name="connsiteY4" fmla="*/ 574907 h 849679"/>
              <a:gd name="connsiteX5" fmla="*/ 486 w 770134"/>
              <a:gd name="connsiteY5" fmla="*/ 274950 h 849679"/>
              <a:gd name="connsiteX6" fmla="*/ 63414 w 770134"/>
              <a:gd name="connsiteY6" fmla="*/ 166714 h 849679"/>
              <a:gd name="connsiteX7" fmla="*/ 323098 w 770134"/>
              <a:gd name="connsiteY7" fmla="*/ 16840 h 849679"/>
              <a:gd name="connsiteX8" fmla="*/ 448010 w 770134"/>
              <a:gd name="connsiteY8" fmla="*/ 16840 h 849679"/>
              <a:gd name="connsiteX9" fmla="*/ 707693 w 770134"/>
              <a:gd name="connsiteY9" fmla="*/ 166714 h 849679"/>
              <a:gd name="connsiteX10" fmla="*/ 770621 w 770134"/>
              <a:gd name="connsiteY10" fmla="*/ 274950 h 849679"/>
              <a:gd name="connsiteX11" fmla="*/ 770621 w 770134"/>
              <a:gd name="connsiteY11" fmla="*/ 574907 h 849679"/>
              <a:gd name="connsiteX12" fmla="*/ 707798 w 770134"/>
              <a:gd name="connsiteY12" fmla="*/ 683144 h 849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70134" h="849679">
                <a:moveTo>
                  <a:pt x="707798" y="683143"/>
                </a:moveTo>
                <a:lnTo>
                  <a:pt x="448115" y="833017"/>
                </a:lnTo>
                <a:cubicBezTo>
                  <a:pt x="409473" y="855352"/>
                  <a:pt x="361845" y="855352"/>
                  <a:pt x="323202" y="833017"/>
                </a:cubicBezTo>
                <a:lnTo>
                  <a:pt x="63414" y="683143"/>
                </a:lnTo>
                <a:cubicBezTo>
                  <a:pt x="24614" y="660892"/>
                  <a:pt x="627" y="619635"/>
                  <a:pt x="486" y="574907"/>
                </a:cubicBezTo>
                <a:lnTo>
                  <a:pt x="486" y="274950"/>
                </a:lnTo>
                <a:cubicBezTo>
                  <a:pt x="627" y="230222"/>
                  <a:pt x="24614" y="188965"/>
                  <a:pt x="63414" y="166714"/>
                </a:cubicBezTo>
                <a:lnTo>
                  <a:pt x="323098" y="16840"/>
                </a:lnTo>
                <a:cubicBezTo>
                  <a:pt x="361740" y="-5495"/>
                  <a:pt x="409368" y="-5495"/>
                  <a:pt x="448010" y="16840"/>
                </a:cubicBezTo>
                <a:lnTo>
                  <a:pt x="707693" y="166714"/>
                </a:lnTo>
                <a:cubicBezTo>
                  <a:pt x="746525" y="188933"/>
                  <a:pt x="770523" y="230210"/>
                  <a:pt x="770621" y="274950"/>
                </a:cubicBezTo>
                <a:lnTo>
                  <a:pt x="770621" y="574907"/>
                </a:lnTo>
                <a:cubicBezTo>
                  <a:pt x="770545" y="619625"/>
                  <a:pt x="746590" y="660897"/>
                  <a:pt x="707798" y="683144"/>
                </a:cubicBezTo>
                <a:close/>
              </a:path>
            </a:pathLst>
          </a:custGeom>
          <a:solidFill>
            <a:schemeClr val="bg1"/>
          </a:solidFill>
          <a:ln w="28575" cap="flat">
            <a:solidFill>
              <a:schemeClr val="accent5"/>
            </a:solidFill>
            <a:prstDash val="solid"/>
            <a:miter/>
          </a:ln>
        </p:spPr>
        <p:txBody>
          <a:bodyPr rtlCol="0" anchor="ctr"/>
          <a:lstStyle/>
          <a:p>
            <a:pPr algn="ctr"/>
            <a:endParaRPr lang="en-US" sz="1200" b="1" dirty="0">
              <a:solidFill>
                <a:schemeClr val="bg1"/>
              </a:solidFill>
              <a:latin typeface="Lato Black" panose="020F0502020204030203" pitchFamily="34" charset="77"/>
            </a:endParaRPr>
          </a:p>
        </p:txBody>
      </p:sp>
      <p:sp>
        <p:nvSpPr>
          <p:cNvPr id="6" name="Picture Placeholder 5">
            <a:extLst>
              <a:ext uri="{FF2B5EF4-FFF2-40B4-BE49-F238E27FC236}">
                <a16:creationId xmlns:a16="http://schemas.microsoft.com/office/drawing/2014/main" id="{970580BF-47F2-A38F-468D-81D8AC1BADE1}"/>
              </a:ext>
            </a:extLst>
          </p:cNvPr>
          <p:cNvSpPr>
            <a:spLocks noGrp="1"/>
          </p:cNvSpPr>
          <p:nvPr>
            <p:ph type="pic" sz="quarter" idx="10"/>
          </p:nvPr>
        </p:nvSpPr>
        <p:spPr/>
      </p:sp>
    </p:spTree>
    <p:extLst>
      <p:ext uri="{BB962C8B-B14F-4D97-AF65-F5344CB8AC3E}">
        <p14:creationId xmlns:p14="http://schemas.microsoft.com/office/powerpoint/2010/main" val="355117199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
</file>

<file path=ppt/theme/theme1.xml><?xml version="1.0" encoding="utf-8"?>
<a:theme xmlns:a="http://schemas.openxmlformats.org/drawingml/2006/main" name="Company Introduction PPThemes">
  <a:themeElements>
    <a:clrScheme name="businessMorph">
      <a:dk1>
        <a:srgbClr val="000000"/>
      </a:dk1>
      <a:lt1>
        <a:srgbClr val="FFFFFF"/>
      </a:lt1>
      <a:dk2>
        <a:srgbClr val="5B9BD5"/>
      </a:dk2>
      <a:lt2>
        <a:srgbClr val="E7E6E6"/>
      </a:lt2>
      <a:accent1>
        <a:srgbClr val="69BCD6"/>
      </a:accent1>
      <a:accent2>
        <a:srgbClr val="70B886"/>
      </a:accent2>
      <a:accent3>
        <a:srgbClr val="282E39"/>
      </a:accent3>
      <a:accent4>
        <a:srgbClr val="81C568"/>
      </a:accent4>
      <a:accent5>
        <a:srgbClr val="68B9E2"/>
      </a:accent5>
      <a:accent6>
        <a:srgbClr val="5197AE"/>
      </a:accent6>
      <a:hlink>
        <a:srgbClr val="ABCCD5"/>
      </a:hlink>
      <a:folHlink>
        <a:srgbClr val="7E77BA"/>
      </a:folHlink>
    </a:clrScheme>
    <a:fontScheme name="Company introduction Font">
      <a:majorFont>
        <a:latin typeface="Montserrat Black"/>
        <a:ea typeface=""/>
        <a:cs typeface=""/>
      </a:majorFont>
      <a:minorFont>
        <a:latin typeface="Lat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ompany Introduction PPThemes" id="{015749B7-A49E-4510-A81F-D6988EC311C4}" vid="{49F573B0-F5ED-4792-A962-BC1BA2C38D8C}"/>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3" Type="http://schemas.microsoft.com/office/2011/relationships/webextension" Target="webextension3.xml"/><Relationship Id="rId2" Type="http://schemas.microsoft.com/office/2011/relationships/webextension" Target="webextension2.xml"/><Relationship Id="rId1" Type="http://schemas.microsoft.com/office/2011/relationships/webextension" Target="webextension1.xml"/><Relationship Id="rId4" Type="http://schemas.microsoft.com/office/2011/relationships/webextension" Target="webextension4.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 dockstate="right" visibility="0" width="350" row="6">
    <wetp:webextensionref xmlns:r="http://schemas.openxmlformats.org/officeDocument/2006/relationships" r:id="rId2"/>
  </wetp:taskpane>
  <wetp:taskpane dockstate="right" visibility="0" width="350" row="7">
    <wetp:webextensionref xmlns:r="http://schemas.openxmlformats.org/officeDocument/2006/relationships" r:id="rId3"/>
  </wetp:taskpane>
  <wetp:taskpane dockstate="right" visibility="0" width="350" row="8">
    <wetp:webextensionref xmlns:r="http://schemas.openxmlformats.org/officeDocument/2006/relationships" r:id="rId4"/>
  </wetp:taskpane>
</wetp:taskpanes>
</file>

<file path=ppt/webextensions/webextension1.xml><?xml version="1.0" encoding="utf-8"?>
<we:webextension xmlns:we="http://schemas.microsoft.com/office/webextensions/webextension/2010/11" id="{710DF37B-39F9-4993-A6F1-04016D8497DF}">
  <we:reference id="wa104379279" version="2.1.0.0" store="en-US" storeType="OMEX"/>
  <we:alternateReferences>
    <we:reference id="wa104379279" version="2.1.0.0" store="WA104379279"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103BD25C-6E12-48D5-9CE1-6D456C52C2E8}">
  <we:reference id="wa104380907" version="3.0.0.0" store="en-US" storeType="OMEX"/>
  <we:alternateReferences>
    <we:reference id="wa104380907" version="3.0.0.0" store="WA104380907" storeType="OMEX"/>
  </we:alternateReferences>
  <we:properties/>
  <we:bindings/>
  <we:snapshot xmlns:r="http://schemas.openxmlformats.org/officeDocument/2006/relationships"/>
</we:webextension>
</file>

<file path=ppt/webextensions/webextension3.xml><?xml version="1.0" encoding="utf-8"?>
<we:webextension xmlns:we="http://schemas.microsoft.com/office/webextensions/webextension/2010/11" id="{42C0D6B0-2A6B-4092-8B0F-07D241863A00}">
  <we:reference id="wa104178141" version="4.3.3.0" store="en-US" storeType="OMEX"/>
  <we:alternateReferences>
    <we:reference id="wa104178141" version="4.3.3.0" store="WA104178141" storeType="OMEX"/>
  </we:alternateReferences>
  <we:properties/>
  <we:bindings/>
  <we:snapshot xmlns:r="http://schemas.openxmlformats.org/officeDocument/2006/relationships"/>
</we:webextension>
</file>

<file path=ppt/webextensions/webextension4.xml><?xml version="1.0" encoding="utf-8"?>
<we:webextension xmlns:we="http://schemas.microsoft.com/office/webextensions/webextension/2010/11" id="{8224C668-B6FA-4100-A20C-1DE857E1615D}">
  <we:reference id="wa104381411" version="1.0.0.0" store="en-US" storeType="OMEX"/>
  <we:alternateReferences>
    <we:reference id="wa104381411" version="1.0.0.0" store="WA104381411"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Company Introduction PPThemes</Template>
  <TotalTime>8882</TotalTime>
  <Words>958</Words>
  <Application>Microsoft Macintosh PowerPoint</Application>
  <PresentationFormat>Widescreen</PresentationFormat>
  <Paragraphs>129</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Lato Black</vt:lpstr>
      <vt:lpstr>Lato Light</vt:lpstr>
      <vt:lpstr>Montserrat Light</vt:lpstr>
      <vt:lpstr>Montserrat-Bold</vt:lpstr>
      <vt:lpstr>Company Introduction PPThemes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Thanks for downloading this template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Microsoft Office User</cp:lastModifiedBy>
  <cp:revision>499</cp:revision>
  <dcterms:created xsi:type="dcterms:W3CDTF">2020-03-21T22:03:23Z</dcterms:created>
  <dcterms:modified xsi:type="dcterms:W3CDTF">2022-11-07T16:04:35Z</dcterms:modified>
</cp:coreProperties>
</file>